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768" r:id="rId1"/>
    <p:sldMasterId id="2147483841" r:id="rId2"/>
  </p:sldMasterIdLst>
  <p:notesMasterIdLst>
    <p:notesMasterId r:id="rId4"/>
  </p:notesMasterIdLst>
  <p:handoutMasterIdLst>
    <p:handoutMasterId r:id="rId5"/>
  </p:handoutMasterIdLst>
  <p:sldIdLst>
    <p:sldId id="263" r:id="rId3"/>
  </p:sldIdLst>
  <p:sldSz cx="9144000" cy="6858000" type="screen4x3"/>
  <p:notesSz cx="6797675" cy="9926638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orient="horz" pos="2341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pos="3538">
          <p15:clr>
            <a:srgbClr val="A4A3A4"/>
          </p15:clr>
        </p15:guide>
        <p15:guide id="6" pos="2404">
          <p15:clr>
            <a:srgbClr val="A4A3A4"/>
          </p15:clr>
        </p15:guide>
        <p15:guide id="7" pos="1587">
          <p15:clr>
            <a:srgbClr val="A4A3A4"/>
          </p15:clr>
        </p15:guide>
        <p15:guide id="8" pos="771">
          <p15:clr>
            <a:srgbClr val="A4A3A4"/>
          </p15:clr>
        </p15:guide>
        <p15:guide id="9" pos="4400">
          <p15:clr>
            <a:srgbClr val="A4A3A4"/>
          </p15:clr>
        </p15:guide>
        <p15:guide id="10" pos="3787">
          <p15:clr>
            <a:srgbClr val="A4A3A4"/>
          </p15:clr>
        </p15:guide>
        <p15:guide id="11" pos="46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C87A"/>
    <a:srgbClr val="B5CD85"/>
    <a:srgbClr val="CFDEB0"/>
    <a:srgbClr val="F55225"/>
    <a:srgbClr val="88C9D2"/>
    <a:srgbClr val="D25548"/>
    <a:srgbClr val="DB3C2B"/>
    <a:srgbClr val="FC1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826" autoAdjust="0"/>
  </p:normalViewPr>
  <p:slideViewPr>
    <p:cSldViewPr>
      <p:cViewPr varScale="1">
        <p:scale>
          <a:sx n="95" d="100"/>
          <a:sy n="95" d="100"/>
        </p:scale>
        <p:origin x="1118" y="77"/>
      </p:cViewPr>
      <p:guideLst>
        <p:guide orient="horz" pos="1480"/>
        <p:guide orient="horz" pos="2341"/>
        <p:guide orient="horz" pos="709"/>
        <p:guide orient="horz" pos="3838"/>
        <p:guide pos="3538"/>
        <p:guide pos="2404"/>
        <p:guide pos="1587"/>
        <p:guide pos="771"/>
        <p:guide pos="4400"/>
        <p:guide pos="3787"/>
        <p:guide pos="46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04" y="-84"/>
      </p:cViewPr>
      <p:guideLst>
        <p:guide orient="horz" pos="3127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4F17-C8E6-440A-B6B4-D7F6B7514C41}" type="datetimeFigureOut">
              <a:rPr lang="da-DK" smtClean="0"/>
              <a:pPr/>
              <a:t>30-11-2020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4958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3A2A1-7F73-462C-80CD-E9BEE36DB713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9" name="Picture 8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8029"/>
            <a:ext cx="869895" cy="4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32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098" y="0"/>
            <a:ext cx="2944958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01ED0C7-3E32-4A75-9B3F-8FC951D18CE2}" type="datetimeFigureOut">
              <a:rPr lang="en-GB" smtClean="0"/>
              <a:pPr/>
              <a:t>30/11/2020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606" y="4715711"/>
            <a:ext cx="5438464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4958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098" y="9428242"/>
            <a:ext cx="2944958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BD81518-8AD5-49CC-B774-4D66F72228B3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8029"/>
            <a:ext cx="869895" cy="4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81518-8AD5-49CC-B774-4D66F72228B3}" type="slidenum">
              <a:rPr lang="en-GB" smtClean="0"/>
              <a:pPr/>
              <a:t>0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PMG DK Cover Picture" descr="SCREEN-CB55798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Freeform 12"/>
          <p:cNvSpPr>
            <a:spLocks noChangeAspect="1"/>
          </p:cNvSpPr>
          <p:nvPr userDrawn="1"/>
        </p:nvSpPr>
        <p:spPr bwMode="gray">
          <a:xfrm>
            <a:off x="0" y="0"/>
            <a:ext cx="4835525" cy="5395913"/>
          </a:xfrm>
          <a:custGeom>
            <a:avLst/>
            <a:gdLst/>
            <a:ahLst/>
            <a:cxnLst>
              <a:cxn ang="0">
                <a:pos x="24671" y="0"/>
              </a:cxn>
              <a:cxn ang="0">
                <a:pos x="0" y="0"/>
              </a:cxn>
              <a:cxn ang="0">
                <a:pos x="0" y="27539"/>
              </a:cxn>
              <a:cxn ang="0">
                <a:pos x="16529" y="27539"/>
              </a:cxn>
              <a:cxn ang="0">
                <a:pos x="24671" y="0"/>
              </a:cxn>
            </a:cxnLst>
            <a:rect l="0" t="0" r="r" b="b"/>
            <a:pathLst>
              <a:path w="24671" h="27539">
                <a:moveTo>
                  <a:pt x="24671" y="0"/>
                </a:moveTo>
                <a:lnTo>
                  <a:pt x="0" y="0"/>
                </a:lnTo>
                <a:lnTo>
                  <a:pt x="0" y="27539"/>
                </a:lnTo>
                <a:lnTo>
                  <a:pt x="16529" y="27539"/>
                </a:lnTo>
                <a:lnTo>
                  <a:pt x="24671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528" y="1556792"/>
            <a:ext cx="345638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fontAlgn="base" latinLnBrk="0" hangingPunct="1">
              <a:spcBef>
                <a:spcPct val="40000"/>
              </a:spcBef>
              <a:spcAft>
                <a:spcPct val="0"/>
              </a:spcAft>
              <a:buNone/>
              <a:defRPr lang="en-GB" sz="3000" b="1" kern="1200" noProof="0" dirty="0">
                <a:solidFill>
                  <a:schemeClr val="bg1"/>
                </a:solidFill>
                <a:latin typeface="Arial"/>
                <a:ea typeface="+mj-ea"/>
                <a:cs typeface="Arial" pitchFamily="34" charset="0"/>
              </a:defRPr>
            </a:lvl1pPr>
            <a:lvl2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  <a:lvl6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6pPr>
            <a:lvl7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7pPr>
            <a:lvl8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8pPr>
            <a:lvl9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9pPr>
          </a:lstStyle>
          <a:p>
            <a:pPr lvl="0" algn="l" defTabSz="914400" rtl="0" eaLnBrk="1" fontAlgn="base" latinLnBrk="0" hangingPunct="1">
              <a:spcBef>
                <a:spcPct val="40000"/>
              </a:spcBef>
              <a:spcAft>
                <a:spcPct val="0"/>
              </a:spcAft>
              <a:buNone/>
            </a:pPr>
            <a:r>
              <a:rPr lang="en-GB" dirty="0"/>
              <a:t>Screen Template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23528" y="3789040"/>
            <a:ext cx="302433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>
              <a:buNone/>
              <a:defRPr lang="en-GB" sz="1400" b="0" kern="1200" noProof="0" dirty="0">
                <a:solidFill>
                  <a:schemeClr val="bg1"/>
                </a:solidFill>
                <a:latin typeface="Arial"/>
                <a:ea typeface="+mn-ea"/>
                <a:cs typeface="Arial" pitchFamily="34" charset="0"/>
              </a:defRPr>
            </a:lvl1pPr>
            <a:lvl2pPr marL="0" indent="0" algn="ctr">
              <a:buNone/>
              <a:defRPr lang="en-GB" sz="1200" b="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71600" indent="-1371600" algn="ctr">
              <a:buNone/>
              <a:defRPr lang="en-GB" sz="1200" b="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>
              <a:buNone/>
              <a:defRPr lang="en-GB" sz="1200" b="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>
              <a:buNone/>
              <a:defRPr lang="en-GB" sz="1200" b="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>
              <a:buNone/>
              <a:defRPr lang="en-GB" sz="1200" b="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indent="0" algn="ctr">
              <a:buNone/>
              <a:defRPr lang="en-GB" sz="1200" b="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indent="0" algn="ctr">
              <a:buNone/>
              <a:defRPr lang="en-GB" sz="1200" b="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indent="0" algn="ctr">
              <a:buNone/>
              <a:defRPr lang="en-GB" sz="1200" b="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lvl="0" indent="0" algn="l" defTabSz="914400" rtl="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noProof="0"/>
              <a:t>Click to edit Master subtitle style</a:t>
            </a:r>
            <a:endParaRPr lang="en-GB" noProof="0" dirty="0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28464" y="0"/>
            <a:ext cx="2592388" cy="1530350"/>
            <a:chOff x="-2592388" y="0"/>
            <a:chExt cx="2592388" cy="1530350"/>
          </a:xfrm>
          <a:solidFill>
            <a:schemeClr val="bg1"/>
          </a:solidFill>
        </p:grpSpPr>
        <p:sp>
          <p:nvSpPr>
            <p:cNvPr id="10" name="Freeform 14"/>
            <p:cNvSpPr>
              <a:spLocks noEditPoints="1"/>
            </p:cNvSpPr>
            <p:nvPr userDrawn="1"/>
          </p:nvSpPr>
          <p:spPr bwMode="auto">
            <a:xfrm>
              <a:off x="-2384425" y="393700"/>
              <a:ext cx="2119313" cy="776288"/>
            </a:xfrm>
            <a:custGeom>
              <a:avLst/>
              <a:gdLst/>
              <a:ahLst/>
              <a:cxnLst>
                <a:cxn ang="0">
                  <a:pos x="2851" y="1035"/>
                </a:cxn>
                <a:cxn ang="0">
                  <a:pos x="3588" y="28"/>
                </a:cxn>
                <a:cxn ang="0">
                  <a:pos x="2718" y="826"/>
                </a:cxn>
                <a:cxn ang="0">
                  <a:pos x="1973" y="28"/>
                </a:cxn>
                <a:cxn ang="0">
                  <a:pos x="1663" y="659"/>
                </a:cxn>
                <a:cxn ang="0">
                  <a:pos x="1850" y="28"/>
                </a:cxn>
                <a:cxn ang="0">
                  <a:pos x="1165" y="1000"/>
                </a:cxn>
                <a:cxn ang="0">
                  <a:pos x="1334" y="806"/>
                </a:cxn>
                <a:cxn ang="0">
                  <a:pos x="479" y="1047"/>
                </a:cxn>
                <a:cxn ang="0">
                  <a:pos x="980" y="699"/>
                </a:cxn>
                <a:cxn ang="0">
                  <a:pos x="2747" y="0"/>
                </a:cxn>
                <a:cxn ang="0">
                  <a:pos x="1009" y="0"/>
                </a:cxn>
                <a:cxn ang="0">
                  <a:pos x="665" y="1435"/>
                </a:cxn>
                <a:cxn ang="0">
                  <a:pos x="1150" y="1133"/>
                </a:cxn>
                <a:cxn ang="0">
                  <a:pos x="1980" y="1434"/>
                </a:cxn>
                <a:cxn ang="0">
                  <a:pos x="2963" y="1451"/>
                </a:cxn>
                <a:cxn ang="0">
                  <a:pos x="348" y="2092"/>
                </a:cxn>
                <a:cxn ang="0">
                  <a:pos x="395" y="2104"/>
                </a:cxn>
                <a:cxn ang="0">
                  <a:pos x="880" y="1895"/>
                </a:cxn>
                <a:cxn ang="0">
                  <a:pos x="584" y="1895"/>
                </a:cxn>
                <a:cxn ang="0">
                  <a:pos x="645" y="2088"/>
                </a:cxn>
                <a:cxn ang="0">
                  <a:pos x="813" y="2088"/>
                </a:cxn>
                <a:cxn ang="0">
                  <a:pos x="935" y="1790"/>
                </a:cxn>
                <a:cxn ang="0">
                  <a:pos x="1104" y="1929"/>
                </a:cxn>
                <a:cxn ang="0">
                  <a:pos x="1151" y="1938"/>
                </a:cxn>
                <a:cxn ang="0">
                  <a:pos x="1504" y="2134"/>
                </a:cxn>
                <a:cxn ang="0">
                  <a:pos x="1370" y="2132"/>
                </a:cxn>
                <a:cxn ang="0">
                  <a:pos x="1428" y="1940"/>
                </a:cxn>
                <a:cxn ang="0">
                  <a:pos x="1719" y="1895"/>
                </a:cxn>
                <a:cxn ang="0">
                  <a:pos x="1803" y="2052"/>
                </a:cxn>
                <a:cxn ang="0">
                  <a:pos x="2137" y="1923"/>
                </a:cxn>
                <a:cxn ang="0">
                  <a:pos x="1881" y="2136"/>
                </a:cxn>
                <a:cxn ang="0">
                  <a:pos x="2253" y="2017"/>
                </a:cxn>
                <a:cxn ang="0">
                  <a:pos x="2503" y="1888"/>
                </a:cxn>
                <a:cxn ang="0">
                  <a:pos x="2740" y="2092"/>
                </a:cxn>
                <a:cxn ang="0">
                  <a:pos x="2787" y="2104"/>
                </a:cxn>
                <a:cxn ang="0">
                  <a:pos x="3126" y="2134"/>
                </a:cxn>
                <a:cxn ang="0">
                  <a:pos x="2992" y="2132"/>
                </a:cxn>
                <a:cxn ang="0">
                  <a:pos x="3051" y="1940"/>
                </a:cxn>
                <a:cxn ang="0">
                  <a:pos x="3441" y="1989"/>
                </a:cxn>
                <a:cxn ang="0">
                  <a:pos x="3257" y="1790"/>
                </a:cxn>
                <a:cxn ang="0">
                  <a:pos x="168" y="2120"/>
                </a:cxn>
                <a:cxn ang="0">
                  <a:pos x="3742" y="1935"/>
                </a:cxn>
                <a:cxn ang="0">
                  <a:pos x="3624" y="2110"/>
                </a:cxn>
                <a:cxn ang="0">
                  <a:pos x="3857" y="2017"/>
                </a:cxn>
                <a:cxn ang="0">
                  <a:pos x="4180" y="1894"/>
                </a:cxn>
                <a:cxn ang="0">
                  <a:pos x="4515" y="2136"/>
                </a:cxn>
                <a:cxn ang="0">
                  <a:pos x="4289" y="1939"/>
                </a:cxn>
                <a:cxn ang="0">
                  <a:pos x="4846" y="2010"/>
                </a:cxn>
                <a:cxn ang="0">
                  <a:pos x="4741" y="1935"/>
                </a:cxn>
                <a:cxn ang="0">
                  <a:pos x="4936" y="1789"/>
                </a:cxn>
                <a:cxn ang="0">
                  <a:pos x="5002" y="2021"/>
                </a:cxn>
                <a:cxn ang="0">
                  <a:pos x="5080" y="1988"/>
                </a:cxn>
                <a:cxn ang="0">
                  <a:pos x="5388" y="2136"/>
                </a:cxn>
                <a:cxn ang="0">
                  <a:pos x="5625" y="1893"/>
                </a:cxn>
                <a:cxn ang="0">
                  <a:pos x="5573" y="1790"/>
                </a:cxn>
                <a:cxn ang="0">
                  <a:pos x="5710" y="1848"/>
                </a:cxn>
                <a:cxn ang="0">
                  <a:pos x="5786" y="2086"/>
                </a:cxn>
                <a:cxn ang="0">
                  <a:pos x="5835" y="2229"/>
                </a:cxn>
              </a:cxnLst>
              <a:rect l="0" t="0" r="r" b="b"/>
              <a:pathLst>
                <a:path w="6099" h="2232">
                  <a:moveTo>
                    <a:pt x="3588" y="1105"/>
                  </a:moveTo>
                  <a:cubicBezTo>
                    <a:pt x="3401" y="1105"/>
                    <a:pt x="3401" y="1105"/>
                    <a:pt x="3401" y="1105"/>
                  </a:cubicBezTo>
                  <a:cubicBezTo>
                    <a:pt x="3431" y="981"/>
                    <a:pt x="3431" y="981"/>
                    <a:pt x="3431" y="981"/>
                  </a:cubicBezTo>
                  <a:cubicBezTo>
                    <a:pt x="3055" y="981"/>
                    <a:pt x="3055" y="981"/>
                    <a:pt x="3055" y="981"/>
                  </a:cubicBezTo>
                  <a:cubicBezTo>
                    <a:pt x="3024" y="1105"/>
                    <a:pt x="3024" y="1105"/>
                    <a:pt x="3024" y="1105"/>
                  </a:cubicBezTo>
                  <a:cubicBezTo>
                    <a:pt x="2843" y="1105"/>
                    <a:pt x="2843" y="1105"/>
                    <a:pt x="2843" y="1105"/>
                  </a:cubicBezTo>
                  <a:cubicBezTo>
                    <a:pt x="2843" y="1079"/>
                    <a:pt x="2843" y="1079"/>
                    <a:pt x="2843" y="1079"/>
                  </a:cubicBezTo>
                  <a:cubicBezTo>
                    <a:pt x="2845" y="1065"/>
                    <a:pt x="2848" y="1051"/>
                    <a:pt x="2851" y="1035"/>
                  </a:cubicBezTo>
                  <a:cubicBezTo>
                    <a:pt x="2884" y="901"/>
                    <a:pt x="2972" y="769"/>
                    <a:pt x="3124" y="769"/>
                  </a:cubicBezTo>
                  <a:cubicBezTo>
                    <a:pt x="3185" y="769"/>
                    <a:pt x="3244" y="792"/>
                    <a:pt x="3236" y="875"/>
                  </a:cubicBezTo>
                  <a:cubicBezTo>
                    <a:pt x="3460" y="875"/>
                    <a:pt x="3460" y="875"/>
                    <a:pt x="3460" y="875"/>
                  </a:cubicBezTo>
                  <a:cubicBezTo>
                    <a:pt x="3469" y="836"/>
                    <a:pt x="3484" y="770"/>
                    <a:pt x="3441" y="709"/>
                  </a:cubicBezTo>
                  <a:cubicBezTo>
                    <a:pt x="3394" y="643"/>
                    <a:pt x="3298" y="616"/>
                    <a:pt x="3173" y="616"/>
                  </a:cubicBezTo>
                  <a:cubicBezTo>
                    <a:pt x="3084" y="616"/>
                    <a:pt x="2955" y="631"/>
                    <a:pt x="2843" y="704"/>
                  </a:cubicBezTo>
                  <a:cubicBezTo>
                    <a:pt x="2843" y="28"/>
                    <a:pt x="2843" y="28"/>
                    <a:pt x="2843" y="28"/>
                  </a:cubicBezTo>
                  <a:cubicBezTo>
                    <a:pt x="3588" y="28"/>
                    <a:pt x="3588" y="28"/>
                    <a:pt x="3588" y="28"/>
                  </a:cubicBezTo>
                  <a:lnTo>
                    <a:pt x="3588" y="1105"/>
                  </a:lnTo>
                  <a:close/>
                  <a:moveTo>
                    <a:pt x="3148" y="1287"/>
                  </a:moveTo>
                  <a:cubicBezTo>
                    <a:pt x="3106" y="1294"/>
                    <a:pt x="3063" y="1300"/>
                    <a:pt x="3023" y="1300"/>
                  </a:cubicBezTo>
                  <a:cubicBezTo>
                    <a:pt x="2915" y="1300"/>
                    <a:pt x="2840" y="1250"/>
                    <a:pt x="2839" y="1133"/>
                  </a:cubicBezTo>
                  <a:cubicBezTo>
                    <a:pt x="3186" y="1133"/>
                    <a:pt x="3186" y="1133"/>
                    <a:pt x="3186" y="1133"/>
                  </a:cubicBezTo>
                  <a:lnTo>
                    <a:pt x="3148" y="1287"/>
                  </a:lnTo>
                  <a:close/>
                  <a:moveTo>
                    <a:pt x="2718" y="672"/>
                  </a:moveTo>
                  <a:cubicBezTo>
                    <a:pt x="2718" y="826"/>
                    <a:pt x="2718" y="826"/>
                    <a:pt x="2718" y="826"/>
                  </a:cubicBezTo>
                  <a:cubicBezTo>
                    <a:pt x="2666" y="898"/>
                    <a:pt x="2634" y="976"/>
                    <a:pt x="2619" y="1040"/>
                  </a:cubicBezTo>
                  <a:cubicBezTo>
                    <a:pt x="2613" y="1061"/>
                    <a:pt x="2609" y="1083"/>
                    <a:pt x="2607" y="1105"/>
                  </a:cubicBezTo>
                  <a:cubicBezTo>
                    <a:pt x="2497" y="1105"/>
                    <a:pt x="2497" y="1105"/>
                    <a:pt x="2497" y="1105"/>
                  </a:cubicBezTo>
                  <a:cubicBezTo>
                    <a:pt x="2591" y="660"/>
                    <a:pt x="2591" y="660"/>
                    <a:pt x="2591" y="660"/>
                  </a:cubicBezTo>
                  <a:cubicBezTo>
                    <a:pt x="2276" y="660"/>
                    <a:pt x="2276" y="660"/>
                    <a:pt x="2276" y="660"/>
                  </a:cubicBezTo>
                  <a:cubicBezTo>
                    <a:pt x="1993" y="1105"/>
                    <a:pt x="1993" y="1105"/>
                    <a:pt x="1993" y="1105"/>
                  </a:cubicBezTo>
                  <a:cubicBezTo>
                    <a:pt x="1973" y="1105"/>
                    <a:pt x="1973" y="1105"/>
                    <a:pt x="1973" y="1105"/>
                  </a:cubicBezTo>
                  <a:cubicBezTo>
                    <a:pt x="1973" y="28"/>
                    <a:pt x="1973" y="28"/>
                    <a:pt x="1973" y="28"/>
                  </a:cubicBezTo>
                  <a:cubicBezTo>
                    <a:pt x="2718" y="28"/>
                    <a:pt x="2718" y="28"/>
                    <a:pt x="2718" y="28"/>
                  </a:cubicBezTo>
                  <a:lnTo>
                    <a:pt x="2718" y="672"/>
                  </a:lnTo>
                  <a:close/>
                  <a:moveTo>
                    <a:pt x="2302" y="1105"/>
                  </a:moveTo>
                  <a:cubicBezTo>
                    <a:pt x="2190" y="1105"/>
                    <a:pt x="2190" y="1105"/>
                    <a:pt x="2190" y="1105"/>
                  </a:cubicBezTo>
                  <a:cubicBezTo>
                    <a:pt x="2360" y="838"/>
                    <a:pt x="2360" y="838"/>
                    <a:pt x="2360" y="838"/>
                  </a:cubicBezTo>
                  <a:lnTo>
                    <a:pt x="2302" y="1105"/>
                  </a:lnTo>
                  <a:close/>
                  <a:moveTo>
                    <a:pt x="1850" y="659"/>
                  </a:moveTo>
                  <a:cubicBezTo>
                    <a:pt x="1663" y="659"/>
                    <a:pt x="1663" y="659"/>
                    <a:pt x="1663" y="659"/>
                  </a:cubicBezTo>
                  <a:cubicBezTo>
                    <a:pt x="1535" y="1105"/>
                    <a:pt x="1535" y="1105"/>
                    <a:pt x="1535" y="1105"/>
                  </a:cubicBezTo>
                  <a:cubicBezTo>
                    <a:pt x="1337" y="1105"/>
                    <a:pt x="1337" y="1105"/>
                    <a:pt x="1337" y="1105"/>
                  </a:cubicBezTo>
                  <a:cubicBezTo>
                    <a:pt x="1438" y="1068"/>
                    <a:pt x="1499" y="996"/>
                    <a:pt x="1518" y="890"/>
                  </a:cubicBezTo>
                  <a:cubicBezTo>
                    <a:pt x="1534" y="809"/>
                    <a:pt x="1527" y="755"/>
                    <a:pt x="1493" y="714"/>
                  </a:cubicBezTo>
                  <a:cubicBezTo>
                    <a:pt x="1443" y="654"/>
                    <a:pt x="1342" y="659"/>
                    <a:pt x="1253" y="659"/>
                  </a:cubicBezTo>
                  <a:cubicBezTo>
                    <a:pt x="1237" y="659"/>
                    <a:pt x="1105" y="659"/>
                    <a:pt x="1105" y="659"/>
                  </a:cubicBezTo>
                  <a:cubicBezTo>
                    <a:pt x="1105" y="28"/>
                    <a:pt x="1105" y="28"/>
                    <a:pt x="1105" y="28"/>
                  </a:cubicBezTo>
                  <a:cubicBezTo>
                    <a:pt x="1850" y="28"/>
                    <a:pt x="1850" y="28"/>
                    <a:pt x="1850" y="28"/>
                  </a:cubicBezTo>
                  <a:lnTo>
                    <a:pt x="1850" y="659"/>
                  </a:lnTo>
                  <a:close/>
                  <a:moveTo>
                    <a:pt x="1730" y="1105"/>
                  </a:moveTo>
                  <a:cubicBezTo>
                    <a:pt x="1809" y="826"/>
                    <a:pt x="1809" y="826"/>
                    <a:pt x="1809" y="826"/>
                  </a:cubicBezTo>
                  <a:cubicBezTo>
                    <a:pt x="1812" y="1105"/>
                    <a:pt x="1812" y="1105"/>
                    <a:pt x="1812" y="1105"/>
                  </a:cubicBezTo>
                  <a:lnTo>
                    <a:pt x="1730" y="1105"/>
                  </a:lnTo>
                  <a:close/>
                  <a:moveTo>
                    <a:pt x="1188" y="999"/>
                  </a:moveTo>
                  <a:cubicBezTo>
                    <a:pt x="1187" y="999"/>
                    <a:pt x="1187" y="999"/>
                    <a:pt x="1187" y="999"/>
                  </a:cubicBezTo>
                  <a:cubicBezTo>
                    <a:pt x="1180" y="999"/>
                    <a:pt x="1173" y="1000"/>
                    <a:pt x="1165" y="1000"/>
                  </a:cubicBezTo>
                  <a:cubicBezTo>
                    <a:pt x="1154" y="1000"/>
                    <a:pt x="1145" y="1000"/>
                    <a:pt x="1137" y="1000"/>
                  </a:cubicBezTo>
                  <a:cubicBezTo>
                    <a:pt x="1089" y="1000"/>
                    <a:pt x="1089" y="1000"/>
                    <a:pt x="1089" y="1000"/>
                  </a:cubicBezTo>
                  <a:cubicBezTo>
                    <a:pt x="1111" y="918"/>
                    <a:pt x="1111" y="918"/>
                    <a:pt x="1111" y="918"/>
                  </a:cubicBezTo>
                  <a:cubicBezTo>
                    <a:pt x="1122" y="878"/>
                    <a:pt x="1122" y="878"/>
                    <a:pt x="1122" y="878"/>
                  </a:cubicBezTo>
                  <a:cubicBezTo>
                    <a:pt x="1147" y="783"/>
                    <a:pt x="1147" y="783"/>
                    <a:pt x="1147" y="783"/>
                  </a:cubicBezTo>
                  <a:cubicBezTo>
                    <a:pt x="1158" y="783"/>
                    <a:pt x="1169" y="782"/>
                    <a:pt x="1179" y="782"/>
                  </a:cubicBezTo>
                  <a:cubicBezTo>
                    <a:pt x="1216" y="782"/>
                    <a:pt x="1216" y="782"/>
                    <a:pt x="1216" y="782"/>
                  </a:cubicBezTo>
                  <a:cubicBezTo>
                    <a:pt x="1279" y="782"/>
                    <a:pt x="1319" y="786"/>
                    <a:pt x="1334" y="806"/>
                  </a:cubicBezTo>
                  <a:cubicBezTo>
                    <a:pt x="1345" y="822"/>
                    <a:pt x="1343" y="848"/>
                    <a:pt x="1330" y="888"/>
                  </a:cubicBezTo>
                  <a:cubicBezTo>
                    <a:pt x="1308" y="957"/>
                    <a:pt x="1279" y="992"/>
                    <a:pt x="1188" y="999"/>
                  </a:cubicBezTo>
                  <a:moveTo>
                    <a:pt x="980" y="699"/>
                  </a:moveTo>
                  <a:cubicBezTo>
                    <a:pt x="969" y="737"/>
                    <a:pt x="969" y="737"/>
                    <a:pt x="969" y="737"/>
                  </a:cubicBezTo>
                  <a:cubicBezTo>
                    <a:pt x="862" y="1092"/>
                    <a:pt x="862" y="1092"/>
                    <a:pt x="862" y="1092"/>
                  </a:cubicBezTo>
                  <a:cubicBezTo>
                    <a:pt x="858" y="1105"/>
                    <a:pt x="858" y="1105"/>
                    <a:pt x="858" y="1105"/>
                  </a:cubicBezTo>
                  <a:cubicBezTo>
                    <a:pt x="507" y="1105"/>
                    <a:pt x="507" y="1105"/>
                    <a:pt x="507" y="1105"/>
                  </a:cubicBezTo>
                  <a:cubicBezTo>
                    <a:pt x="479" y="1047"/>
                    <a:pt x="479" y="1047"/>
                    <a:pt x="479" y="1047"/>
                  </a:cubicBezTo>
                  <a:cubicBezTo>
                    <a:pt x="858" y="660"/>
                    <a:pt x="858" y="660"/>
                    <a:pt x="858" y="660"/>
                  </a:cubicBezTo>
                  <a:cubicBezTo>
                    <a:pt x="615" y="660"/>
                    <a:pt x="615" y="660"/>
                    <a:pt x="615" y="660"/>
                  </a:cubicBezTo>
                  <a:cubicBezTo>
                    <a:pt x="319" y="979"/>
                    <a:pt x="319" y="979"/>
                    <a:pt x="319" y="979"/>
                  </a:cubicBezTo>
                  <a:cubicBezTo>
                    <a:pt x="415" y="660"/>
                    <a:pt x="415" y="660"/>
                    <a:pt x="415" y="660"/>
                  </a:cubicBezTo>
                  <a:cubicBezTo>
                    <a:pt x="235" y="660"/>
                    <a:pt x="235" y="660"/>
                    <a:pt x="235" y="660"/>
                  </a:cubicBezTo>
                  <a:cubicBezTo>
                    <a:pt x="235" y="28"/>
                    <a:pt x="235" y="28"/>
                    <a:pt x="235" y="28"/>
                  </a:cubicBezTo>
                  <a:cubicBezTo>
                    <a:pt x="980" y="28"/>
                    <a:pt x="980" y="28"/>
                    <a:pt x="980" y="28"/>
                  </a:cubicBezTo>
                  <a:lnTo>
                    <a:pt x="980" y="699"/>
                  </a:lnTo>
                  <a:close/>
                  <a:moveTo>
                    <a:pt x="281" y="1105"/>
                  </a:moveTo>
                  <a:cubicBezTo>
                    <a:pt x="282" y="1101"/>
                    <a:pt x="282" y="1101"/>
                    <a:pt x="282" y="1101"/>
                  </a:cubicBezTo>
                  <a:cubicBezTo>
                    <a:pt x="285" y="1105"/>
                    <a:pt x="285" y="1105"/>
                    <a:pt x="285" y="1105"/>
                  </a:cubicBezTo>
                  <a:lnTo>
                    <a:pt x="281" y="1105"/>
                  </a:lnTo>
                  <a:close/>
                  <a:moveTo>
                    <a:pt x="2814" y="0"/>
                  </a:moveTo>
                  <a:cubicBezTo>
                    <a:pt x="2814" y="724"/>
                    <a:pt x="2814" y="724"/>
                    <a:pt x="2814" y="724"/>
                  </a:cubicBezTo>
                  <a:cubicBezTo>
                    <a:pt x="2789" y="744"/>
                    <a:pt x="2767" y="765"/>
                    <a:pt x="2747" y="788"/>
                  </a:cubicBezTo>
                  <a:cubicBezTo>
                    <a:pt x="2747" y="0"/>
                    <a:pt x="2747" y="0"/>
                    <a:pt x="2747" y="0"/>
                  </a:cubicBezTo>
                  <a:cubicBezTo>
                    <a:pt x="1945" y="0"/>
                    <a:pt x="1945" y="0"/>
                    <a:pt x="1945" y="0"/>
                  </a:cubicBezTo>
                  <a:cubicBezTo>
                    <a:pt x="1945" y="659"/>
                    <a:pt x="1945" y="659"/>
                    <a:pt x="1945" y="659"/>
                  </a:cubicBezTo>
                  <a:cubicBezTo>
                    <a:pt x="1878" y="659"/>
                    <a:pt x="1878" y="659"/>
                    <a:pt x="1878" y="659"/>
                  </a:cubicBezTo>
                  <a:cubicBezTo>
                    <a:pt x="1878" y="0"/>
                    <a:pt x="1878" y="0"/>
                    <a:pt x="1878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76" y="660"/>
                    <a:pt x="1076" y="660"/>
                    <a:pt x="1076" y="660"/>
                  </a:cubicBezTo>
                  <a:cubicBezTo>
                    <a:pt x="1009" y="660"/>
                    <a:pt x="1009" y="660"/>
                    <a:pt x="1009" y="660"/>
                  </a:cubicBezTo>
                  <a:cubicBezTo>
                    <a:pt x="1009" y="0"/>
                    <a:pt x="1009" y="0"/>
                    <a:pt x="100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753"/>
                    <a:pt x="207" y="753"/>
                    <a:pt x="207" y="753"/>
                  </a:cubicBezTo>
                  <a:cubicBezTo>
                    <a:pt x="2" y="1435"/>
                    <a:pt x="2" y="1435"/>
                    <a:pt x="2" y="1435"/>
                  </a:cubicBezTo>
                  <a:cubicBezTo>
                    <a:pt x="182" y="1435"/>
                    <a:pt x="182" y="1435"/>
                    <a:pt x="182" y="1435"/>
                  </a:cubicBezTo>
                  <a:cubicBezTo>
                    <a:pt x="273" y="1133"/>
                    <a:pt x="273" y="1133"/>
                    <a:pt x="273" y="1133"/>
                  </a:cubicBezTo>
                  <a:cubicBezTo>
                    <a:pt x="299" y="1133"/>
                    <a:pt x="299" y="1133"/>
                    <a:pt x="299" y="1133"/>
                  </a:cubicBezTo>
                  <a:cubicBezTo>
                    <a:pt x="448" y="1435"/>
                    <a:pt x="448" y="1435"/>
                    <a:pt x="448" y="1435"/>
                  </a:cubicBezTo>
                  <a:cubicBezTo>
                    <a:pt x="665" y="1435"/>
                    <a:pt x="665" y="1435"/>
                    <a:pt x="665" y="1435"/>
                  </a:cubicBezTo>
                  <a:cubicBezTo>
                    <a:pt x="520" y="1133"/>
                    <a:pt x="520" y="1133"/>
                    <a:pt x="520" y="1133"/>
                  </a:cubicBezTo>
                  <a:cubicBezTo>
                    <a:pt x="849" y="1133"/>
                    <a:pt x="849" y="1133"/>
                    <a:pt x="849" y="1133"/>
                  </a:cubicBezTo>
                  <a:cubicBezTo>
                    <a:pt x="758" y="1435"/>
                    <a:pt x="758" y="1435"/>
                    <a:pt x="758" y="1435"/>
                  </a:cubicBezTo>
                  <a:cubicBezTo>
                    <a:pt x="955" y="1435"/>
                    <a:pt x="955" y="1435"/>
                    <a:pt x="955" y="1435"/>
                  </a:cubicBezTo>
                  <a:cubicBezTo>
                    <a:pt x="1045" y="1134"/>
                    <a:pt x="1045" y="1134"/>
                    <a:pt x="1045" y="1134"/>
                  </a:cubicBezTo>
                  <a:cubicBezTo>
                    <a:pt x="1088" y="1134"/>
                    <a:pt x="1088" y="1134"/>
                    <a:pt x="1088" y="1134"/>
                  </a:cubicBezTo>
                  <a:cubicBezTo>
                    <a:pt x="1088" y="1133"/>
                    <a:pt x="1088" y="1133"/>
                    <a:pt x="1088" y="1133"/>
                  </a:cubicBezTo>
                  <a:cubicBezTo>
                    <a:pt x="1150" y="1133"/>
                    <a:pt x="1150" y="1133"/>
                    <a:pt x="1150" y="1133"/>
                  </a:cubicBezTo>
                  <a:cubicBezTo>
                    <a:pt x="1155" y="1133"/>
                    <a:pt x="1155" y="1133"/>
                    <a:pt x="1155" y="1133"/>
                  </a:cubicBezTo>
                  <a:cubicBezTo>
                    <a:pt x="1527" y="1133"/>
                    <a:pt x="1527" y="1133"/>
                    <a:pt x="1527" y="1133"/>
                  </a:cubicBezTo>
                  <a:cubicBezTo>
                    <a:pt x="1440" y="1434"/>
                    <a:pt x="1440" y="1434"/>
                    <a:pt x="1440" y="1434"/>
                  </a:cubicBezTo>
                  <a:cubicBezTo>
                    <a:pt x="1638" y="1434"/>
                    <a:pt x="1638" y="1434"/>
                    <a:pt x="1638" y="1434"/>
                  </a:cubicBezTo>
                  <a:cubicBezTo>
                    <a:pt x="1722" y="1133"/>
                    <a:pt x="1722" y="1133"/>
                    <a:pt x="1722" y="1133"/>
                  </a:cubicBezTo>
                  <a:cubicBezTo>
                    <a:pt x="1812" y="1133"/>
                    <a:pt x="1812" y="1133"/>
                    <a:pt x="1812" y="1133"/>
                  </a:cubicBezTo>
                  <a:cubicBezTo>
                    <a:pt x="1814" y="1434"/>
                    <a:pt x="1814" y="1434"/>
                    <a:pt x="1814" y="1434"/>
                  </a:cubicBezTo>
                  <a:cubicBezTo>
                    <a:pt x="1980" y="1434"/>
                    <a:pt x="1980" y="1434"/>
                    <a:pt x="1980" y="1434"/>
                  </a:cubicBezTo>
                  <a:cubicBezTo>
                    <a:pt x="2171" y="1133"/>
                    <a:pt x="2171" y="1133"/>
                    <a:pt x="2171" y="1133"/>
                  </a:cubicBezTo>
                  <a:cubicBezTo>
                    <a:pt x="2296" y="1133"/>
                    <a:pt x="2296" y="1133"/>
                    <a:pt x="2296" y="1133"/>
                  </a:cubicBezTo>
                  <a:cubicBezTo>
                    <a:pt x="2232" y="1434"/>
                    <a:pt x="2232" y="1434"/>
                    <a:pt x="2232" y="1434"/>
                  </a:cubicBezTo>
                  <a:cubicBezTo>
                    <a:pt x="2427" y="1434"/>
                    <a:pt x="2427" y="1434"/>
                    <a:pt x="2427" y="1434"/>
                  </a:cubicBezTo>
                  <a:cubicBezTo>
                    <a:pt x="2491" y="1133"/>
                    <a:pt x="2491" y="1133"/>
                    <a:pt x="2491" y="1133"/>
                  </a:cubicBezTo>
                  <a:cubicBezTo>
                    <a:pt x="2604" y="1133"/>
                    <a:pt x="2604" y="1133"/>
                    <a:pt x="2604" y="1133"/>
                  </a:cubicBezTo>
                  <a:cubicBezTo>
                    <a:pt x="2599" y="1226"/>
                    <a:pt x="2623" y="1311"/>
                    <a:pt x="2685" y="1368"/>
                  </a:cubicBezTo>
                  <a:cubicBezTo>
                    <a:pt x="2761" y="1438"/>
                    <a:pt x="2877" y="1451"/>
                    <a:pt x="2963" y="1451"/>
                  </a:cubicBezTo>
                  <a:cubicBezTo>
                    <a:pt x="3081" y="1451"/>
                    <a:pt x="3203" y="1434"/>
                    <a:pt x="3326" y="1407"/>
                  </a:cubicBezTo>
                  <a:cubicBezTo>
                    <a:pt x="3394" y="1133"/>
                    <a:pt x="3394" y="1133"/>
                    <a:pt x="3394" y="1133"/>
                  </a:cubicBezTo>
                  <a:cubicBezTo>
                    <a:pt x="3617" y="1133"/>
                    <a:pt x="3617" y="1133"/>
                    <a:pt x="3617" y="1133"/>
                  </a:cubicBezTo>
                  <a:cubicBezTo>
                    <a:pt x="3617" y="0"/>
                    <a:pt x="3617" y="0"/>
                    <a:pt x="3617" y="0"/>
                  </a:cubicBezTo>
                  <a:lnTo>
                    <a:pt x="2814" y="0"/>
                  </a:lnTo>
                  <a:close/>
                  <a:moveTo>
                    <a:pt x="351" y="1894"/>
                  </a:moveTo>
                  <a:cubicBezTo>
                    <a:pt x="321" y="2038"/>
                    <a:pt x="321" y="2038"/>
                    <a:pt x="321" y="2038"/>
                  </a:cubicBezTo>
                  <a:cubicBezTo>
                    <a:pt x="316" y="2060"/>
                    <a:pt x="309" y="2092"/>
                    <a:pt x="348" y="2092"/>
                  </a:cubicBezTo>
                  <a:cubicBezTo>
                    <a:pt x="393" y="2092"/>
                    <a:pt x="400" y="2058"/>
                    <a:pt x="409" y="2016"/>
                  </a:cubicBezTo>
                  <a:cubicBezTo>
                    <a:pt x="435" y="1894"/>
                    <a:pt x="435" y="1894"/>
                    <a:pt x="435" y="1894"/>
                  </a:cubicBezTo>
                  <a:cubicBezTo>
                    <a:pt x="508" y="1894"/>
                    <a:pt x="508" y="1894"/>
                    <a:pt x="508" y="1894"/>
                  </a:cubicBezTo>
                  <a:cubicBezTo>
                    <a:pt x="474" y="2053"/>
                    <a:pt x="474" y="2053"/>
                    <a:pt x="474" y="2053"/>
                  </a:cubicBezTo>
                  <a:cubicBezTo>
                    <a:pt x="464" y="2106"/>
                    <a:pt x="463" y="2112"/>
                    <a:pt x="462" y="2118"/>
                  </a:cubicBezTo>
                  <a:cubicBezTo>
                    <a:pt x="461" y="2125"/>
                    <a:pt x="460" y="2130"/>
                    <a:pt x="460" y="2136"/>
                  </a:cubicBezTo>
                  <a:cubicBezTo>
                    <a:pt x="391" y="2136"/>
                    <a:pt x="391" y="2136"/>
                    <a:pt x="391" y="2136"/>
                  </a:cubicBezTo>
                  <a:cubicBezTo>
                    <a:pt x="395" y="2104"/>
                    <a:pt x="395" y="2104"/>
                    <a:pt x="395" y="2104"/>
                  </a:cubicBezTo>
                  <a:cubicBezTo>
                    <a:pt x="386" y="2115"/>
                    <a:pt x="362" y="2143"/>
                    <a:pt x="315" y="2143"/>
                  </a:cubicBezTo>
                  <a:cubicBezTo>
                    <a:pt x="283" y="2143"/>
                    <a:pt x="259" y="2128"/>
                    <a:pt x="250" y="2110"/>
                  </a:cubicBezTo>
                  <a:cubicBezTo>
                    <a:pt x="238" y="2090"/>
                    <a:pt x="245" y="2056"/>
                    <a:pt x="248" y="2045"/>
                  </a:cubicBezTo>
                  <a:cubicBezTo>
                    <a:pt x="279" y="1894"/>
                    <a:pt x="279" y="1894"/>
                    <a:pt x="279" y="1894"/>
                  </a:cubicBezTo>
                  <a:lnTo>
                    <a:pt x="351" y="1894"/>
                  </a:lnTo>
                  <a:close/>
                  <a:moveTo>
                    <a:pt x="812" y="1942"/>
                  </a:moveTo>
                  <a:cubicBezTo>
                    <a:pt x="870" y="1942"/>
                    <a:pt x="870" y="1942"/>
                    <a:pt x="870" y="1942"/>
                  </a:cubicBezTo>
                  <a:cubicBezTo>
                    <a:pt x="880" y="1895"/>
                    <a:pt x="880" y="1895"/>
                    <a:pt x="880" y="1895"/>
                  </a:cubicBezTo>
                  <a:cubicBezTo>
                    <a:pt x="822" y="1895"/>
                    <a:pt x="822" y="1895"/>
                    <a:pt x="822" y="1895"/>
                  </a:cubicBezTo>
                  <a:cubicBezTo>
                    <a:pt x="838" y="1822"/>
                    <a:pt x="838" y="1822"/>
                    <a:pt x="838" y="1822"/>
                  </a:cubicBezTo>
                  <a:cubicBezTo>
                    <a:pt x="762" y="1848"/>
                    <a:pt x="762" y="1848"/>
                    <a:pt x="762" y="1848"/>
                  </a:cubicBezTo>
                  <a:cubicBezTo>
                    <a:pt x="752" y="1895"/>
                    <a:pt x="752" y="1895"/>
                    <a:pt x="752" y="1895"/>
                  </a:cubicBezTo>
                  <a:cubicBezTo>
                    <a:pt x="654" y="1895"/>
                    <a:pt x="654" y="1895"/>
                    <a:pt x="654" y="1895"/>
                  </a:cubicBezTo>
                  <a:cubicBezTo>
                    <a:pt x="670" y="1822"/>
                    <a:pt x="670" y="1822"/>
                    <a:pt x="670" y="1822"/>
                  </a:cubicBezTo>
                  <a:cubicBezTo>
                    <a:pt x="594" y="1848"/>
                    <a:pt x="594" y="1848"/>
                    <a:pt x="594" y="1848"/>
                  </a:cubicBezTo>
                  <a:cubicBezTo>
                    <a:pt x="584" y="1895"/>
                    <a:pt x="584" y="1895"/>
                    <a:pt x="584" y="1895"/>
                  </a:cubicBezTo>
                  <a:cubicBezTo>
                    <a:pt x="537" y="1895"/>
                    <a:pt x="537" y="1895"/>
                    <a:pt x="537" y="1895"/>
                  </a:cubicBezTo>
                  <a:cubicBezTo>
                    <a:pt x="527" y="1942"/>
                    <a:pt x="527" y="1942"/>
                    <a:pt x="527" y="1942"/>
                  </a:cubicBezTo>
                  <a:cubicBezTo>
                    <a:pt x="574" y="1942"/>
                    <a:pt x="574" y="1942"/>
                    <a:pt x="574" y="1942"/>
                  </a:cubicBezTo>
                  <a:cubicBezTo>
                    <a:pt x="545" y="2075"/>
                    <a:pt x="545" y="2075"/>
                    <a:pt x="545" y="2075"/>
                  </a:cubicBezTo>
                  <a:cubicBezTo>
                    <a:pt x="541" y="2095"/>
                    <a:pt x="531" y="2141"/>
                    <a:pt x="603" y="2141"/>
                  </a:cubicBezTo>
                  <a:cubicBezTo>
                    <a:pt x="615" y="2141"/>
                    <a:pt x="636" y="2139"/>
                    <a:pt x="660" y="2133"/>
                  </a:cubicBezTo>
                  <a:cubicBezTo>
                    <a:pt x="670" y="2086"/>
                    <a:pt x="670" y="2086"/>
                    <a:pt x="670" y="2086"/>
                  </a:cubicBezTo>
                  <a:cubicBezTo>
                    <a:pt x="661" y="2087"/>
                    <a:pt x="656" y="2088"/>
                    <a:pt x="645" y="2088"/>
                  </a:cubicBezTo>
                  <a:cubicBezTo>
                    <a:pt x="614" y="2088"/>
                    <a:pt x="617" y="2074"/>
                    <a:pt x="621" y="2052"/>
                  </a:cubicBezTo>
                  <a:cubicBezTo>
                    <a:pt x="645" y="1942"/>
                    <a:pt x="645" y="1942"/>
                    <a:pt x="645" y="1942"/>
                  </a:cubicBezTo>
                  <a:cubicBezTo>
                    <a:pt x="741" y="1942"/>
                    <a:pt x="741" y="1942"/>
                    <a:pt x="741" y="1942"/>
                  </a:cubicBezTo>
                  <a:cubicBezTo>
                    <a:pt x="713" y="2075"/>
                    <a:pt x="713" y="2075"/>
                    <a:pt x="713" y="2075"/>
                  </a:cubicBezTo>
                  <a:cubicBezTo>
                    <a:pt x="709" y="2095"/>
                    <a:pt x="699" y="2141"/>
                    <a:pt x="771" y="2141"/>
                  </a:cubicBezTo>
                  <a:cubicBezTo>
                    <a:pt x="782" y="2141"/>
                    <a:pt x="804" y="2139"/>
                    <a:pt x="828" y="2133"/>
                  </a:cubicBezTo>
                  <a:cubicBezTo>
                    <a:pt x="838" y="2086"/>
                    <a:pt x="838" y="2086"/>
                    <a:pt x="838" y="2086"/>
                  </a:cubicBezTo>
                  <a:cubicBezTo>
                    <a:pt x="829" y="2087"/>
                    <a:pt x="824" y="2088"/>
                    <a:pt x="813" y="2088"/>
                  </a:cubicBezTo>
                  <a:cubicBezTo>
                    <a:pt x="781" y="2088"/>
                    <a:pt x="785" y="2074"/>
                    <a:pt x="788" y="2052"/>
                  </a:cubicBezTo>
                  <a:lnTo>
                    <a:pt x="812" y="1942"/>
                  </a:lnTo>
                  <a:close/>
                  <a:moveTo>
                    <a:pt x="916" y="1893"/>
                  </a:moveTo>
                  <a:cubicBezTo>
                    <a:pt x="987" y="1893"/>
                    <a:pt x="987" y="1893"/>
                    <a:pt x="987" y="1893"/>
                  </a:cubicBezTo>
                  <a:cubicBezTo>
                    <a:pt x="935" y="2136"/>
                    <a:pt x="935" y="2136"/>
                    <a:pt x="935" y="2136"/>
                  </a:cubicBezTo>
                  <a:cubicBezTo>
                    <a:pt x="864" y="2136"/>
                    <a:pt x="864" y="2136"/>
                    <a:pt x="864" y="2136"/>
                  </a:cubicBezTo>
                  <a:lnTo>
                    <a:pt x="916" y="1893"/>
                  </a:lnTo>
                  <a:close/>
                  <a:moveTo>
                    <a:pt x="935" y="1790"/>
                  </a:moveTo>
                  <a:cubicBezTo>
                    <a:pt x="1011" y="1790"/>
                    <a:pt x="1011" y="1790"/>
                    <a:pt x="1011" y="1790"/>
                  </a:cubicBezTo>
                  <a:cubicBezTo>
                    <a:pt x="998" y="1851"/>
                    <a:pt x="998" y="1851"/>
                    <a:pt x="998" y="1851"/>
                  </a:cubicBezTo>
                  <a:cubicBezTo>
                    <a:pt x="922" y="1851"/>
                    <a:pt x="922" y="1851"/>
                    <a:pt x="922" y="1851"/>
                  </a:cubicBezTo>
                  <a:lnTo>
                    <a:pt x="935" y="1790"/>
                  </a:lnTo>
                  <a:close/>
                  <a:moveTo>
                    <a:pt x="1034" y="1937"/>
                  </a:moveTo>
                  <a:cubicBezTo>
                    <a:pt x="1034" y="1936"/>
                    <a:pt x="1040" y="1909"/>
                    <a:pt x="1042" y="1893"/>
                  </a:cubicBezTo>
                  <a:cubicBezTo>
                    <a:pt x="1110" y="1893"/>
                    <a:pt x="1110" y="1893"/>
                    <a:pt x="1110" y="1893"/>
                  </a:cubicBezTo>
                  <a:cubicBezTo>
                    <a:pt x="1104" y="1929"/>
                    <a:pt x="1104" y="1929"/>
                    <a:pt x="1104" y="1929"/>
                  </a:cubicBezTo>
                  <a:cubicBezTo>
                    <a:pt x="1113" y="1918"/>
                    <a:pt x="1139" y="1887"/>
                    <a:pt x="1192" y="1887"/>
                  </a:cubicBezTo>
                  <a:cubicBezTo>
                    <a:pt x="1239" y="1887"/>
                    <a:pt x="1254" y="1916"/>
                    <a:pt x="1256" y="1933"/>
                  </a:cubicBezTo>
                  <a:cubicBezTo>
                    <a:pt x="1259" y="1948"/>
                    <a:pt x="1257" y="1960"/>
                    <a:pt x="1248" y="2005"/>
                  </a:cubicBezTo>
                  <a:cubicBezTo>
                    <a:pt x="1220" y="2136"/>
                    <a:pt x="1220" y="2136"/>
                    <a:pt x="1220" y="2136"/>
                  </a:cubicBezTo>
                  <a:cubicBezTo>
                    <a:pt x="1147" y="2136"/>
                    <a:pt x="1147" y="2136"/>
                    <a:pt x="1147" y="2136"/>
                  </a:cubicBezTo>
                  <a:cubicBezTo>
                    <a:pt x="1179" y="1985"/>
                    <a:pt x="1179" y="1985"/>
                    <a:pt x="1179" y="1985"/>
                  </a:cubicBezTo>
                  <a:cubicBezTo>
                    <a:pt x="1181" y="1975"/>
                    <a:pt x="1183" y="1967"/>
                    <a:pt x="1181" y="1959"/>
                  </a:cubicBezTo>
                  <a:cubicBezTo>
                    <a:pt x="1178" y="1949"/>
                    <a:pt x="1169" y="1938"/>
                    <a:pt x="1151" y="1938"/>
                  </a:cubicBezTo>
                  <a:cubicBezTo>
                    <a:pt x="1136" y="1938"/>
                    <a:pt x="1120" y="1946"/>
                    <a:pt x="1110" y="1957"/>
                  </a:cubicBezTo>
                  <a:cubicBezTo>
                    <a:pt x="1104" y="1963"/>
                    <a:pt x="1097" y="1975"/>
                    <a:pt x="1093" y="1994"/>
                  </a:cubicBezTo>
                  <a:cubicBezTo>
                    <a:pt x="1063" y="2136"/>
                    <a:pt x="1063" y="2136"/>
                    <a:pt x="1063" y="2136"/>
                  </a:cubicBezTo>
                  <a:cubicBezTo>
                    <a:pt x="992" y="2136"/>
                    <a:pt x="992" y="2136"/>
                    <a:pt x="992" y="2136"/>
                  </a:cubicBezTo>
                  <a:lnTo>
                    <a:pt x="1034" y="1937"/>
                  </a:lnTo>
                  <a:close/>
                  <a:moveTo>
                    <a:pt x="1558" y="1895"/>
                  </a:moveTo>
                  <a:cubicBezTo>
                    <a:pt x="1552" y="1914"/>
                    <a:pt x="1547" y="1930"/>
                    <a:pt x="1542" y="1955"/>
                  </a:cubicBezTo>
                  <a:cubicBezTo>
                    <a:pt x="1504" y="2134"/>
                    <a:pt x="1504" y="2134"/>
                    <a:pt x="1504" y="2134"/>
                  </a:cubicBezTo>
                  <a:cubicBezTo>
                    <a:pt x="1486" y="2223"/>
                    <a:pt x="1409" y="2232"/>
                    <a:pt x="1363" y="2232"/>
                  </a:cubicBezTo>
                  <a:cubicBezTo>
                    <a:pt x="1328" y="2232"/>
                    <a:pt x="1261" y="2228"/>
                    <a:pt x="1272" y="2154"/>
                  </a:cubicBezTo>
                  <a:cubicBezTo>
                    <a:pt x="1340" y="2154"/>
                    <a:pt x="1340" y="2154"/>
                    <a:pt x="1340" y="2154"/>
                  </a:cubicBezTo>
                  <a:cubicBezTo>
                    <a:pt x="1340" y="2158"/>
                    <a:pt x="1339" y="2166"/>
                    <a:pt x="1344" y="2174"/>
                  </a:cubicBezTo>
                  <a:cubicBezTo>
                    <a:pt x="1348" y="2181"/>
                    <a:pt x="1357" y="2188"/>
                    <a:pt x="1375" y="2188"/>
                  </a:cubicBezTo>
                  <a:cubicBezTo>
                    <a:pt x="1397" y="2188"/>
                    <a:pt x="1417" y="2178"/>
                    <a:pt x="1427" y="2156"/>
                  </a:cubicBezTo>
                  <a:cubicBezTo>
                    <a:pt x="1432" y="2144"/>
                    <a:pt x="1434" y="2135"/>
                    <a:pt x="1442" y="2099"/>
                  </a:cubicBezTo>
                  <a:cubicBezTo>
                    <a:pt x="1413" y="2128"/>
                    <a:pt x="1387" y="2132"/>
                    <a:pt x="1370" y="2132"/>
                  </a:cubicBezTo>
                  <a:cubicBezTo>
                    <a:pt x="1300" y="2132"/>
                    <a:pt x="1280" y="2071"/>
                    <a:pt x="1293" y="2012"/>
                  </a:cubicBezTo>
                  <a:cubicBezTo>
                    <a:pt x="1306" y="1951"/>
                    <a:pt x="1352" y="1892"/>
                    <a:pt x="1422" y="1892"/>
                  </a:cubicBezTo>
                  <a:cubicBezTo>
                    <a:pt x="1466" y="1892"/>
                    <a:pt x="1477" y="1916"/>
                    <a:pt x="1482" y="1927"/>
                  </a:cubicBezTo>
                  <a:cubicBezTo>
                    <a:pt x="1492" y="1895"/>
                    <a:pt x="1492" y="1895"/>
                    <a:pt x="1492" y="1895"/>
                  </a:cubicBezTo>
                  <a:lnTo>
                    <a:pt x="1558" y="1895"/>
                  </a:lnTo>
                  <a:close/>
                  <a:moveTo>
                    <a:pt x="1397" y="2083"/>
                  </a:moveTo>
                  <a:cubicBezTo>
                    <a:pt x="1447" y="2083"/>
                    <a:pt x="1459" y="2025"/>
                    <a:pt x="1461" y="2014"/>
                  </a:cubicBezTo>
                  <a:cubicBezTo>
                    <a:pt x="1467" y="1986"/>
                    <a:pt x="1472" y="1940"/>
                    <a:pt x="1428" y="1940"/>
                  </a:cubicBezTo>
                  <a:cubicBezTo>
                    <a:pt x="1401" y="1940"/>
                    <a:pt x="1375" y="1960"/>
                    <a:pt x="1364" y="2012"/>
                  </a:cubicBezTo>
                  <a:cubicBezTo>
                    <a:pt x="1362" y="2025"/>
                    <a:pt x="1349" y="2083"/>
                    <a:pt x="1397" y="2083"/>
                  </a:cubicBezTo>
                  <a:moveTo>
                    <a:pt x="1842" y="2133"/>
                  </a:moveTo>
                  <a:cubicBezTo>
                    <a:pt x="1818" y="2139"/>
                    <a:pt x="1797" y="2141"/>
                    <a:pt x="1786" y="2141"/>
                  </a:cubicBezTo>
                  <a:cubicBezTo>
                    <a:pt x="1714" y="2141"/>
                    <a:pt x="1723" y="2095"/>
                    <a:pt x="1728" y="2075"/>
                  </a:cubicBezTo>
                  <a:cubicBezTo>
                    <a:pt x="1756" y="1942"/>
                    <a:pt x="1756" y="1942"/>
                    <a:pt x="1756" y="1942"/>
                  </a:cubicBezTo>
                  <a:cubicBezTo>
                    <a:pt x="1710" y="1942"/>
                    <a:pt x="1710" y="1942"/>
                    <a:pt x="1710" y="1942"/>
                  </a:cubicBezTo>
                  <a:cubicBezTo>
                    <a:pt x="1719" y="1895"/>
                    <a:pt x="1719" y="1895"/>
                    <a:pt x="1719" y="1895"/>
                  </a:cubicBezTo>
                  <a:cubicBezTo>
                    <a:pt x="1766" y="1895"/>
                    <a:pt x="1766" y="1895"/>
                    <a:pt x="1766" y="1895"/>
                  </a:cubicBezTo>
                  <a:cubicBezTo>
                    <a:pt x="1776" y="1848"/>
                    <a:pt x="1776" y="1848"/>
                    <a:pt x="1776" y="1848"/>
                  </a:cubicBezTo>
                  <a:cubicBezTo>
                    <a:pt x="1852" y="1822"/>
                    <a:pt x="1852" y="1822"/>
                    <a:pt x="1852" y="1822"/>
                  </a:cubicBezTo>
                  <a:cubicBezTo>
                    <a:pt x="1837" y="1895"/>
                    <a:pt x="1837" y="1895"/>
                    <a:pt x="1837" y="1895"/>
                  </a:cubicBezTo>
                  <a:cubicBezTo>
                    <a:pt x="1895" y="1895"/>
                    <a:pt x="1895" y="1895"/>
                    <a:pt x="1895" y="1895"/>
                  </a:cubicBezTo>
                  <a:cubicBezTo>
                    <a:pt x="1884" y="1942"/>
                    <a:pt x="1884" y="1942"/>
                    <a:pt x="1884" y="1942"/>
                  </a:cubicBezTo>
                  <a:cubicBezTo>
                    <a:pt x="1827" y="1942"/>
                    <a:pt x="1827" y="1942"/>
                    <a:pt x="1827" y="1942"/>
                  </a:cubicBezTo>
                  <a:cubicBezTo>
                    <a:pt x="1803" y="2052"/>
                    <a:pt x="1803" y="2052"/>
                    <a:pt x="1803" y="2052"/>
                  </a:cubicBezTo>
                  <a:cubicBezTo>
                    <a:pt x="1799" y="2074"/>
                    <a:pt x="1796" y="2088"/>
                    <a:pt x="1828" y="2088"/>
                  </a:cubicBezTo>
                  <a:cubicBezTo>
                    <a:pt x="1838" y="2088"/>
                    <a:pt x="1844" y="2087"/>
                    <a:pt x="1852" y="2086"/>
                  </a:cubicBezTo>
                  <a:lnTo>
                    <a:pt x="1842" y="2133"/>
                  </a:lnTo>
                  <a:close/>
                  <a:moveTo>
                    <a:pt x="1954" y="1790"/>
                  </a:moveTo>
                  <a:cubicBezTo>
                    <a:pt x="2025" y="1790"/>
                    <a:pt x="2025" y="1790"/>
                    <a:pt x="2025" y="1790"/>
                  </a:cubicBezTo>
                  <a:cubicBezTo>
                    <a:pt x="1996" y="1927"/>
                    <a:pt x="1996" y="1927"/>
                    <a:pt x="1996" y="1927"/>
                  </a:cubicBezTo>
                  <a:cubicBezTo>
                    <a:pt x="2007" y="1915"/>
                    <a:pt x="2030" y="1890"/>
                    <a:pt x="2074" y="1890"/>
                  </a:cubicBezTo>
                  <a:cubicBezTo>
                    <a:pt x="2110" y="1890"/>
                    <a:pt x="2129" y="1908"/>
                    <a:pt x="2137" y="1923"/>
                  </a:cubicBezTo>
                  <a:cubicBezTo>
                    <a:pt x="2143" y="1935"/>
                    <a:pt x="2146" y="1957"/>
                    <a:pt x="2139" y="1989"/>
                  </a:cubicBezTo>
                  <a:cubicBezTo>
                    <a:pt x="2108" y="2136"/>
                    <a:pt x="2108" y="2136"/>
                    <a:pt x="2108" y="2136"/>
                  </a:cubicBezTo>
                  <a:cubicBezTo>
                    <a:pt x="2037" y="2136"/>
                    <a:pt x="2037" y="2136"/>
                    <a:pt x="2037" y="2136"/>
                  </a:cubicBezTo>
                  <a:cubicBezTo>
                    <a:pt x="2068" y="1991"/>
                    <a:pt x="2068" y="1991"/>
                    <a:pt x="2068" y="1991"/>
                  </a:cubicBezTo>
                  <a:cubicBezTo>
                    <a:pt x="2071" y="1977"/>
                    <a:pt x="2079" y="1938"/>
                    <a:pt x="2040" y="1938"/>
                  </a:cubicBezTo>
                  <a:cubicBezTo>
                    <a:pt x="2019" y="1938"/>
                    <a:pt x="1991" y="1950"/>
                    <a:pt x="1983" y="1988"/>
                  </a:cubicBezTo>
                  <a:cubicBezTo>
                    <a:pt x="1952" y="2136"/>
                    <a:pt x="1952" y="2136"/>
                    <a:pt x="1952" y="2136"/>
                  </a:cubicBezTo>
                  <a:cubicBezTo>
                    <a:pt x="1881" y="2136"/>
                    <a:pt x="1881" y="2136"/>
                    <a:pt x="1881" y="2136"/>
                  </a:cubicBezTo>
                  <a:lnTo>
                    <a:pt x="1954" y="1790"/>
                  </a:lnTo>
                  <a:close/>
                  <a:moveTo>
                    <a:pt x="2195" y="1953"/>
                  </a:moveTo>
                  <a:cubicBezTo>
                    <a:pt x="2197" y="1942"/>
                    <a:pt x="2203" y="1906"/>
                    <a:pt x="2205" y="1893"/>
                  </a:cubicBezTo>
                  <a:cubicBezTo>
                    <a:pt x="2271" y="1893"/>
                    <a:pt x="2271" y="1893"/>
                    <a:pt x="2271" y="1893"/>
                  </a:cubicBezTo>
                  <a:cubicBezTo>
                    <a:pt x="2263" y="1939"/>
                    <a:pt x="2263" y="1939"/>
                    <a:pt x="2263" y="1939"/>
                  </a:cubicBezTo>
                  <a:cubicBezTo>
                    <a:pt x="2276" y="1919"/>
                    <a:pt x="2298" y="1889"/>
                    <a:pt x="2356" y="1892"/>
                  </a:cubicBezTo>
                  <a:cubicBezTo>
                    <a:pt x="2342" y="1956"/>
                    <a:pt x="2342" y="1956"/>
                    <a:pt x="2342" y="1956"/>
                  </a:cubicBezTo>
                  <a:cubicBezTo>
                    <a:pt x="2271" y="1949"/>
                    <a:pt x="2259" y="1986"/>
                    <a:pt x="2253" y="2017"/>
                  </a:cubicBezTo>
                  <a:cubicBezTo>
                    <a:pt x="2227" y="2136"/>
                    <a:pt x="2227" y="2136"/>
                    <a:pt x="2227" y="2136"/>
                  </a:cubicBezTo>
                  <a:cubicBezTo>
                    <a:pt x="2156" y="2136"/>
                    <a:pt x="2156" y="2136"/>
                    <a:pt x="2156" y="2136"/>
                  </a:cubicBezTo>
                  <a:lnTo>
                    <a:pt x="2195" y="1953"/>
                  </a:lnTo>
                  <a:close/>
                  <a:moveTo>
                    <a:pt x="2503" y="1888"/>
                  </a:moveTo>
                  <a:cubicBezTo>
                    <a:pt x="2591" y="1888"/>
                    <a:pt x="2617" y="1948"/>
                    <a:pt x="2602" y="2015"/>
                  </a:cubicBezTo>
                  <a:cubicBezTo>
                    <a:pt x="2587" y="2083"/>
                    <a:pt x="2535" y="2145"/>
                    <a:pt x="2447" y="2145"/>
                  </a:cubicBezTo>
                  <a:cubicBezTo>
                    <a:pt x="2378" y="2145"/>
                    <a:pt x="2332" y="2102"/>
                    <a:pt x="2350" y="2017"/>
                  </a:cubicBezTo>
                  <a:cubicBezTo>
                    <a:pt x="2362" y="1959"/>
                    <a:pt x="2408" y="1888"/>
                    <a:pt x="2503" y="1888"/>
                  </a:cubicBezTo>
                  <a:moveTo>
                    <a:pt x="2460" y="2095"/>
                  </a:moveTo>
                  <a:cubicBezTo>
                    <a:pt x="2491" y="2095"/>
                    <a:pt x="2516" y="2077"/>
                    <a:pt x="2530" y="2012"/>
                  </a:cubicBezTo>
                  <a:cubicBezTo>
                    <a:pt x="2537" y="1980"/>
                    <a:pt x="2540" y="1935"/>
                    <a:pt x="2493" y="1935"/>
                  </a:cubicBezTo>
                  <a:cubicBezTo>
                    <a:pt x="2441" y="1935"/>
                    <a:pt x="2427" y="1995"/>
                    <a:pt x="2423" y="2018"/>
                  </a:cubicBezTo>
                  <a:cubicBezTo>
                    <a:pt x="2411" y="2072"/>
                    <a:pt x="2425" y="2095"/>
                    <a:pt x="2460" y="2095"/>
                  </a:cubicBezTo>
                  <a:moveTo>
                    <a:pt x="2743" y="1894"/>
                  </a:moveTo>
                  <a:cubicBezTo>
                    <a:pt x="2713" y="2038"/>
                    <a:pt x="2713" y="2038"/>
                    <a:pt x="2713" y="2038"/>
                  </a:cubicBezTo>
                  <a:cubicBezTo>
                    <a:pt x="2708" y="2060"/>
                    <a:pt x="2701" y="2092"/>
                    <a:pt x="2740" y="2092"/>
                  </a:cubicBezTo>
                  <a:cubicBezTo>
                    <a:pt x="2785" y="2092"/>
                    <a:pt x="2792" y="2058"/>
                    <a:pt x="2801" y="2016"/>
                  </a:cubicBezTo>
                  <a:cubicBezTo>
                    <a:pt x="2827" y="1894"/>
                    <a:pt x="2827" y="1894"/>
                    <a:pt x="2827" y="1894"/>
                  </a:cubicBezTo>
                  <a:cubicBezTo>
                    <a:pt x="2900" y="1894"/>
                    <a:pt x="2900" y="1894"/>
                    <a:pt x="2900" y="1894"/>
                  </a:cubicBezTo>
                  <a:cubicBezTo>
                    <a:pt x="2867" y="2053"/>
                    <a:pt x="2867" y="2053"/>
                    <a:pt x="2867" y="2053"/>
                  </a:cubicBezTo>
                  <a:cubicBezTo>
                    <a:pt x="2856" y="2106"/>
                    <a:pt x="2855" y="2112"/>
                    <a:pt x="2854" y="2118"/>
                  </a:cubicBezTo>
                  <a:cubicBezTo>
                    <a:pt x="2853" y="2125"/>
                    <a:pt x="2852" y="2130"/>
                    <a:pt x="2852" y="2136"/>
                  </a:cubicBezTo>
                  <a:cubicBezTo>
                    <a:pt x="2783" y="2136"/>
                    <a:pt x="2783" y="2136"/>
                    <a:pt x="2783" y="2136"/>
                  </a:cubicBezTo>
                  <a:cubicBezTo>
                    <a:pt x="2787" y="2104"/>
                    <a:pt x="2787" y="2104"/>
                    <a:pt x="2787" y="2104"/>
                  </a:cubicBezTo>
                  <a:cubicBezTo>
                    <a:pt x="2778" y="2115"/>
                    <a:pt x="2753" y="2143"/>
                    <a:pt x="2707" y="2143"/>
                  </a:cubicBezTo>
                  <a:cubicBezTo>
                    <a:pt x="2675" y="2143"/>
                    <a:pt x="2651" y="2128"/>
                    <a:pt x="2641" y="2110"/>
                  </a:cubicBezTo>
                  <a:cubicBezTo>
                    <a:pt x="2630" y="2090"/>
                    <a:pt x="2637" y="2056"/>
                    <a:pt x="2639" y="2045"/>
                  </a:cubicBezTo>
                  <a:cubicBezTo>
                    <a:pt x="2671" y="1894"/>
                    <a:pt x="2671" y="1894"/>
                    <a:pt x="2671" y="1894"/>
                  </a:cubicBezTo>
                  <a:lnTo>
                    <a:pt x="2743" y="1894"/>
                  </a:lnTo>
                  <a:close/>
                  <a:moveTo>
                    <a:pt x="3181" y="1895"/>
                  </a:moveTo>
                  <a:cubicBezTo>
                    <a:pt x="3175" y="1914"/>
                    <a:pt x="3170" y="1930"/>
                    <a:pt x="3164" y="1955"/>
                  </a:cubicBezTo>
                  <a:cubicBezTo>
                    <a:pt x="3126" y="2134"/>
                    <a:pt x="3126" y="2134"/>
                    <a:pt x="3126" y="2134"/>
                  </a:cubicBezTo>
                  <a:cubicBezTo>
                    <a:pt x="3108" y="2223"/>
                    <a:pt x="3031" y="2232"/>
                    <a:pt x="2985" y="2232"/>
                  </a:cubicBezTo>
                  <a:cubicBezTo>
                    <a:pt x="2950" y="2232"/>
                    <a:pt x="2883" y="2228"/>
                    <a:pt x="2894" y="2154"/>
                  </a:cubicBezTo>
                  <a:cubicBezTo>
                    <a:pt x="2962" y="2154"/>
                    <a:pt x="2962" y="2154"/>
                    <a:pt x="2962" y="2154"/>
                  </a:cubicBezTo>
                  <a:cubicBezTo>
                    <a:pt x="2962" y="2158"/>
                    <a:pt x="2962" y="2166"/>
                    <a:pt x="2966" y="2174"/>
                  </a:cubicBezTo>
                  <a:cubicBezTo>
                    <a:pt x="2970" y="2181"/>
                    <a:pt x="2979" y="2188"/>
                    <a:pt x="2998" y="2188"/>
                  </a:cubicBezTo>
                  <a:cubicBezTo>
                    <a:pt x="3019" y="2188"/>
                    <a:pt x="3040" y="2178"/>
                    <a:pt x="3049" y="2156"/>
                  </a:cubicBezTo>
                  <a:cubicBezTo>
                    <a:pt x="3054" y="2144"/>
                    <a:pt x="3056" y="2135"/>
                    <a:pt x="3064" y="2099"/>
                  </a:cubicBezTo>
                  <a:cubicBezTo>
                    <a:pt x="3036" y="2128"/>
                    <a:pt x="3009" y="2132"/>
                    <a:pt x="2992" y="2132"/>
                  </a:cubicBezTo>
                  <a:cubicBezTo>
                    <a:pt x="2922" y="2132"/>
                    <a:pt x="2903" y="2071"/>
                    <a:pt x="2915" y="2012"/>
                  </a:cubicBezTo>
                  <a:cubicBezTo>
                    <a:pt x="2928" y="1951"/>
                    <a:pt x="2974" y="1892"/>
                    <a:pt x="3044" y="1892"/>
                  </a:cubicBezTo>
                  <a:cubicBezTo>
                    <a:pt x="3088" y="1892"/>
                    <a:pt x="3099" y="1916"/>
                    <a:pt x="3105" y="1927"/>
                  </a:cubicBezTo>
                  <a:cubicBezTo>
                    <a:pt x="3114" y="1895"/>
                    <a:pt x="3114" y="1895"/>
                    <a:pt x="3114" y="1895"/>
                  </a:cubicBezTo>
                  <a:lnTo>
                    <a:pt x="3181" y="1895"/>
                  </a:lnTo>
                  <a:close/>
                  <a:moveTo>
                    <a:pt x="3019" y="2083"/>
                  </a:moveTo>
                  <a:cubicBezTo>
                    <a:pt x="3069" y="2083"/>
                    <a:pt x="3081" y="2025"/>
                    <a:pt x="3083" y="2014"/>
                  </a:cubicBezTo>
                  <a:cubicBezTo>
                    <a:pt x="3089" y="1986"/>
                    <a:pt x="3094" y="1940"/>
                    <a:pt x="3051" y="1940"/>
                  </a:cubicBezTo>
                  <a:cubicBezTo>
                    <a:pt x="3024" y="1940"/>
                    <a:pt x="2997" y="1960"/>
                    <a:pt x="2986" y="2012"/>
                  </a:cubicBezTo>
                  <a:cubicBezTo>
                    <a:pt x="2984" y="2025"/>
                    <a:pt x="2971" y="2083"/>
                    <a:pt x="3019" y="2083"/>
                  </a:cubicBezTo>
                  <a:moveTo>
                    <a:pt x="3257" y="1790"/>
                  </a:moveTo>
                  <a:cubicBezTo>
                    <a:pt x="3327" y="1790"/>
                    <a:pt x="3327" y="1790"/>
                    <a:pt x="3327" y="1790"/>
                  </a:cubicBezTo>
                  <a:cubicBezTo>
                    <a:pt x="3298" y="1927"/>
                    <a:pt x="3298" y="1927"/>
                    <a:pt x="3298" y="1927"/>
                  </a:cubicBezTo>
                  <a:cubicBezTo>
                    <a:pt x="3309" y="1915"/>
                    <a:pt x="3332" y="1890"/>
                    <a:pt x="3376" y="1890"/>
                  </a:cubicBezTo>
                  <a:cubicBezTo>
                    <a:pt x="3412" y="1890"/>
                    <a:pt x="3431" y="1908"/>
                    <a:pt x="3440" y="1923"/>
                  </a:cubicBezTo>
                  <a:cubicBezTo>
                    <a:pt x="3446" y="1935"/>
                    <a:pt x="3448" y="1957"/>
                    <a:pt x="3441" y="1989"/>
                  </a:cubicBezTo>
                  <a:cubicBezTo>
                    <a:pt x="3410" y="2136"/>
                    <a:pt x="3410" y="2136"/>
                    <a:pt x="3410" y="2136"/>
                  </a:cubicBezTo>
                  <a:cubicBezTo>
                    <a:pt x="3340" y="2136"/>
                    <a:pt x="3340" y="2136"/>
                    <a:pt x="3340" y="2136"/>
                  </a:cubicBezTo>
                  <a:cubicBezTo>
                    <a:pt x="3370" y="1991"/>
                    <a:pt x="3370" y="1991"/>
                    <a:pt x="3370" y="1991"/>
                  </a:cubicBezTo>
                  <a:cubicBezTo>
                    <a:pt x="3373" y="1977"/>
                    <a:pt x="3382" y="1938"/>
                    <a:pt x="3342" y="1938"/>
                  </a:cubicBezTo>
                  <a:cubicBezTo>
                    <a:pt x="3322" y="1938"/>
                    <a:pt x="3293" y="1950"/>
                    <a:pt x="3286" y="1988"/>
                  </a:cubicBezTo>
                  <a:cubicBezTo>
                    <a:pt x="3255" y="2136"/>
                    <a:pt x="3255" y="2136"/>
                    <a:pt x="3255" y="2136"/>
                  </a:cubicBezTo>
                  <a:cubicBezTo>
                    <a:pt x="3183" y="2136"/>
                    <a:pt x="3183" y="2136"/>
                    <a:pt x="3183" y="2136"/>
                  </a:cubicBezTo>
                  <a:lnTo>
                    <a:pt x="3257" y="1790"/>
                  </a:lnTo>
                  <a:close/>
                  <a:moveTo>
                    <a:pt x="158" y="1980"/>
                  </a:moveTo>
                  <a:cubicBezTo>
                    <a:pt x="159" y="1971"/>
                    <a:pt x="164" y="1935"/>
                    <a:pt x="137" y="1935"/>
                  </a:cubicBezTo>
                  <a:cubicBezTo>
                    <a:pt x="103" y="1935"/>
                    <a:pt x="89" y="1986"/>
                    <a:pt x="83" y="2012"/>
                  </a:cubicBezTo>
                  <a:cubicBezTo>
                    <a:pt x="80" y="2026"/>
                    <a:pt x="72" y="2069"/>
                    <a:pt x="85" y="2087"/>
                  </a:cubicBezTo>
                  <a:cubicBezTo>
                    <a:pt x="90" y="2094"/>
                    <a:pt x="97" y="2095"/>
                    <a:pt x="102" y="2095"/>
                  </a:cubicBezTo>
                  <a:cubicBezTo>
                    <a:pt x="109" y="2095"/>
                    <a:pt x="133" y="2092"/>
                    <a:pt x="145" y="2048"/>
                  </a:cubicBezTo>
                  <a:cubicBezTo>
                    <a:pt x="215" y="2048"/>
                    <a:pt x="215" y="2048"/>
                    <a:pt x="215" y="2048"/>
                  </a:cubicBezTo>
                  <a:cubicBezTo>
                    <a:pt x="210" y="2067"/>
                    <a:pt x="201" y="2097"/>
                    <a:pt x="168" y="2120"/>
                  </a:cubicBezTo>
                  <a:cubicBezTo>
                    <a:pt x="148" y="2135"/>
                    <a:pt x="124" y="2143"/>
                    <a:pt x="94" y="2143"/>
                  </a:cubicBezTo>
                  <a:cubicBezTo>
                    <a:pt x="62" y="2143"/>
                    <a:pt x="35" y="2135"/>
                    <a:pt x="18" y="2110"/>
                  </a:cubicBezTo>
                  <a:cubicBezTo>
                    <a:pt x="2" y="2086"/>
                    <a:pt x="0" y="2053"/>
                    <a:pt x="8" y="2015"/>
                  </a:cubicBezTo>
                  <a:cubicBezTo>
                    <a:pt x="32" y="1904"/>
                    <a:pt x="116" y="1889"/>
                    <a:pt x="148" y="1889"/>
                  </a:cubicBezTo>
                  <a:cubicBezTo>
                    <a:pt x="193" y="1889"/>
                    <a:pt x="241" y="1914"/>
                    <a:pt x="228" y="1980"/>
                  </a:cubicBezTo>
                  <a:lnTo>
                    <a:pt x="158" y="1980"/>
                  </a:lnTo>
                  <a:close/>
                  <a:moveTo>
                    <a:pt x="3764" y="1980"/>
                  </a:moveTo>
                  <a:cubicBezTo>
                    <a:pt x="3765" y="1971"/>
                    <a:pt x="3770" y="1935"/>
                    <a:pt x="3742" y="1935"/>
                  </a:cubicBezTo>
                  <a:cubicBezTo>
                    <a:pt x="3709" y="1935"/>
                    <a:pt x="3694" y="1986"/>
                    <a:pt x="3688" y="2012"/>
                  </a:cubicBezTo>
                  <a:cubicBezTo>
                    <a:pt x="3685" y="2026"/>
                    <a:pt x="3678" y="2069"/>
                    <a:pt x="3691" y="2087"/>
                  </a:cubicBezTo>
                  <a:cubicBezTo>
                    <a:pt x="3695" y="2094"/>
                    <a:pt x="3703" y="2095"/>
                    <a:pt x="3708" y="2095"/>
                  </a:cubicBezTo>
                  <a:cubicBezTo>
                    <a:pt x="3715" y="2095"/>
                    <a:pt x="3738" y="2092"/>
                    <a:pt x="3751" y="2048"/>
                  </a:cubicBezTo>
                  <a:cubicBezTo>
                    <a:pt x="3820" y="2048"/>
                    <a:pt x="3820" y="2048"/>
                    <a:pt x="3820" y="2048"/>
                  </a:cubicBezTo>
                  <a:cubicBezTo>
                    <a:pt x="3816" y="2067"/>
                    <a:pt x="3807" y="2097"/>
                    <a:pt x="3774" y="2120"/>
                  </a:cubicBezTo>
                  <a:cubicBezTo>
                    <a:pt x="3754" y="2135"/>
                    <a:pt x="3730" y="2143"/>
                    <a:pt x="3700" y="2143"/>
                  </a:cubicBezTo>
                  <a:cubicBezTo>
                    <a:pt x="3668" y="2143"/>
                    <a:pt x="3641" y="2135"/>
                    <a:pt x="3624" y="2110"/>
                  </a:cubicBezTo>
                  <a:cubicBezTo>
                    <a:pt x="3608" y="2086"/>
                    <a:pt x="3606" y="2053"/>
                    <a:pt x="3614" y="2015"/>
                  </a:cubicBezTo>
                  <a:cubicBezTo>
                    <a:pt x="3638" y="1904"/>
                    <a:pt x="3722" y="1889"/>
                    <a:pt x="3754" y="1889"/>
                  </a:cubicBezTo>
                  <a:cubicBezTo>
                    <a:pt x="3799" y="1889"/>
                    <a:pt x="3847" y="1914"/>
                    <a:pt x="3834" y="1980"/>
                  </a:cubicBezTo>
                  <a:lnTo>
                    <a:pt x="3764" y="1980"/>
                  </a:lnTo>
                  <a:close/>
                  <a:moveTo>
                    <a:pt x="4010" y="1888"/>
                  </a:moveTo>
                  <a:cubicBezTo>
                    <a:pt x="4098" y="1888"/>
                    <a:pt x="4123" y="1948"/>
                    <a:pt x="4109" y="2015"/>
                  </a:cubicBezTo>
                  <a:cubicBezTo>
                    <a:pt x="4094" y="2083"/>
                    <a:pt x="4042" y="2145"/>
                    <a:pt x="3954" y="2145"/>
                  </a:cubicBezTo>
                  <a:cubicBezTo>
                    <a:pt x="3884" y="2145"/>
                    <a:pt x="3839" y="2102"/>
                    <a:pt x="3857" y="2017"/>
                  </a:cubicBezTo>
                  <a:cubicBezTo>
                    <a:pt x="3870" y="1959"/>
                    <a:pt x="3914" y="1888"/>
                    <a:pt x="4010" y="1888"/>
                  </a:cubicBezTo>
                  <a:moveTo>
                    <a:pt x="3967" y="2095"/>
                  </a:moveTo>
                  <a:cubicBezTo>
                    <a:pt x="3998" y="2095"/>
                    <a:pt x="4023" y="2077"/>
                    <a:pt x="4037" y="2012"/>
                  </a:cubicBezTo>
                  <a:cubicBezTo>
                    <a:pt x="4044" y="1980"/>
                    <a:pt x="4047" y="1935"/>
                    <a:pt x="4000" y="1935"/>
                  </a:cubicBezTo>
                  <a:cubicBezTo>
                    <a:pt x="3948" y="1935"/>
                    <a:pt x="3935" y="1995"/>
                    <a:pt x="3930" y="2018"/>
                  </a:cubicBezTo>
                  <a:cubicBezTo>
                    <a:pt x="3918" y="2072"/>
                    <a:pt x="3932" y="2095"/>
                    <a:pt x="3967" y="2095"/>
                  </a:cubicBezTo>
                  <a:moveTo>
                    <a:pt x="4173" y="1939"/>
                  </a:moveTo>
                  <a:cubicBezTo>
                    <a:pt x="4176" y="1924"/>
                    <a:pt x="4178" y="1909"/>
                    <a:pt x="4180" y="1894"/>
                  </a:cubicBezTo>
                  <a:cubicBezTo>
                    <a:pt x="4248" y="1894"/>
                    <a:pt x="4248" y="1894"/>
                    <a:pt x="4248" y="1894"/>
                  </a:cubicBezTo>
                  <a:cubicBezTo>
                    <a:pt x="4245" y="1925"/>
                    <a:pt x="4245" y="1925"/>
                    <a:pt x="4245" y="1925"/>
                  </a:cubicBezTo>
                  <a:cubicBezTo>
                    <a:pt x="4254" y="1915"/>
                    <a:pt x="4279" y="1889"/>
                    <a:pt x="4327" y="1889"/>
                  </a:cubicBezTo>
                  <a:cubicBezTo>
                    <a:pt x="4383" y="1889"/>
                    <a:pt x="4392" y="1923"/>
                    <a:pt x="4394" y="1934"/>
                  </a:cubicBezTo>
                  <a:cubicBezTo>
                    <a:pt x="4423" y="1895"/>
                    <a:pt x="4456" y="1889"/>
                    <a:pt x="4481" y="1889"/>
                  </a:cubicBezTo>
                  <a:cubicBezTo>
                    <a:pt x="4530" y="1889"/>
                    <a:pt x="4544" y="1918"/>
                    <a:pt x="4547" y="1928"/>
                  </a:cubicBezTo>
                  <a:cubicBezTo>
                    <a:pt x="4555" y="1949"/>
                    <a:pt x="4548" y="1978"/>
                    <a:pt x="4544" y="1999"/>
                  </a:cubicBezTo>
                  <a:cubicBezTo>
                    <a:pt x="4515" y="2136"/>
                    <a:pt x="4515" y="2136"/>
                    <a:pt x="4515" y="2136"/>
                  </a:cubicBezTo>
                  <a:cubicBezTo>
                    <a:pt x="4443" y="2136"/>
                    <a:pt x="4443" y="2136"/>
                    <a:pt x="4443" y="2136"/>
                  </a:cubicBezTo>
                  <a:cubicBezTo>
                    <a:pt x="4473" y="1994"/>
                    <a:pt x="4473" y="1994"/>
                    <a:pt x="4473" y="1994"/>
                  </a:cubicBezTo>
                  <a:cubicBezTo>
                    <a:pt x="4479" y="1968"/>
                    <a:pt x="4481" y="1939"/>
                    <a:pt x="4444" y="1939"/>
                  </a:cubicBezTo>
                  <a:cubicBezTo>
                    <a:pt x="4401" y="1939"/>
                    <a:pt x="4392" y="1979"/>
                    <a:pt x="4385" y="2015"/>
                  </a:cubicBezTo>
                  <a:cubicBezTo>
                    <a:pt x="4358" y="2136"/>
                    <a:pt x="4358" y="2136"/>
                    <a:pt x="4358" y="2136"/>
                  </a:cubicBezTo>
                  <a:cubicBezTo>
                    <a:pt x="4286" y="2136"/>
                    <a:pt x="4286" y="2136"/>
                    <a:pt x="4286" y="2136"/>
                  </a:cubicBezTo>
                  <a:cubicBezTo>
                    <a:pt x="4318" y="1992"/>
                    <a:pt x="4318" y="1992"/>
                    <a:pt x="4318" y="1992"/>
                  </a:cubicBezTo>
                  <a:cubicBezTo>
                    <a:pt x="4321" y="1974"/>
                    <a:pt x="4328" y="1939"/>
                    <a:pt x="4289" y="1939"/>
                  </a:cubicBezTo>
                  <a:cubicBezTo>
                    <a:pt x="4244" y="1939"/>
                    <a:pt x="4236" y="1977"/>
                    <a:pt x="4232" y="1994"/>
                  </a:cubicBezTo>
                  <a:cubicBezTo>
                    <a:pt x="4202" y="2136"/>
                    <a:pt x="4202" y="2136"/>
                    <a:pt x="4202" y="2136"/>
                  </a:cubicBezTo>
                  <a:cubicBezTo>
                    <a:pt x="4131" y="2136"/>
                    <a:pt x="4131" y="2136"/>
                    <a:pt x="4131" y="2136"/>
                  </a:cubicBezTo>
                  <a:lnTo>
                    <a:pt x="4173" y="1939"/>
                  </a:lnTo>
                  <a:close/>
                  <a:moveTo>
                    <a:pt x="4694" y="1894"/>
                  </a:moveTo>
                  <a:cubicBezTo>
                    <a:pt x="4689" y="1928"/>
                    <a:pt x="4689" y="1928"/>
                    <a:pt x="4689" y="1928"/>
                  </a:cubicBezTo>
                  <a:cubicBezTo>
                    <a:pt x="4719" y="1889"/>
                    <a:pt x="4759" y="1889"/>
                    <a:pt x="4771" y="1889"/>
                  </a:cubicBezTo>
                  <a:cubicBezTo>
                    <a:pt x="4834" y="1889"/>
                    <a:pt x="4862" y="1936"/>
                    <a:pt x="4846" y="2010"/>
                  </a:cubicBezTo>
                  <a:cubicBezTo>
                    <a:pt x="4832" y="2079"/>
                    <a:pt x="4783" y="2140"/>
                    <a:pt x="4713" y="2140"/>
                  </a:cubicBezTo>
                  <a:cubicBezTo>
                    <a:pt x="4669" y="2140"/>
                    <a:pt x="4656" y="2117"/>
                    <a:pt x="4652" y="2109"/>
                  </a:cubicBezTo>
                  <a:cubicBezTo>
                    <a:pt x="4626" y="2229"/>
                    <a:pt x="4626" y="2229"/>
                    <a:pt x="4626" y="2229"/>
                  </a:cubicBezTo>
                  <a:cubicBezTo>
                    <a:pt x="4554" y="2229"/>
                    <a:pt x="4554" y="2229"/>
                    <a:pt x="4554" y="2229"/>
                  </a:cubicBezTo>
                  <a:cubicBezTo>
                    <a:pt x="4625" y="1894"/>
                    <a:pt x="4625" y="1894"/>
                    <a:pt x="4625" y="1894"/>
                  </a:cubicBezTo>
                  <a:lnTo>
                    <a:pt x="4694" y="1894"/>
                  </a:lnTo>
                  <a:close/>
                  <a:moveTo>
                    <a:pt x="4774" y="2013"/>
                  </a:moveTo>
                  <a:cubicBezTo>
                    <a:pt x="4780" y="1984"/>
                    <a:pt x="4783" y="1935"/>
                    <a:pt x="4741" y="1935"/>
                  </a:cubicBezTo>
                  <a:cubicBezTo>
                    <a:pt x="4718" y="1935"/>
                    <a:pt x="4682" y="1952"/>
                    <a:pt x="4668" y="2017"/>
                  </a:cubicBezTo>
                  <a:cubicBezTo>
                    <a:pt x="4665" y="2031"/>
                    <a:pt x="4652" y="2093"/>
                    <a:pt x="4705" y="2093"/>
                  </a:cubicBezTo>
                  <a:cubicBezTo>
                    <a:pt x="4738" y="2093"/>
                    <a:pt x="4763" y="2061"/>
                    <a:pt x="4774" y="2013"/>
                  </a:cubicBezTo>
                  <a:moveTo>
                    <a:pt x="4936" y="1789"/>
                  </a:moveTo>
                  <a:cubicBezTo>
                    <a:pt x="5007" y="1789"/>
                    <a:pt x="5007" y="1789"/>
                    <a:pt x="5007" y="1789"/>
                  </a:cubicBezTo>
                  <a:cubicBezTo>
                    <a:pt x="4933" y="2136"/>
                    <a:pt x="4933" y="2136"/>
                    <a:pt x="4933" y="2136"/>
                  </a:cubicBezTo>
                  <a:cubicBezTo>
                    <a:pt x="4862" y="2136"/>
                    <a:pt x="4862" y="2136"/>
                    <a:pt x="4862" y="2136"/>
                  </a:cubicBezTo>
                  <a:lnTo>
                    <a:pt x="4936" y="1789"/>
                  </a:lnTo>
                  <a:close/>
                  <a:moveTo>
                    <a:pt x="5068" y="2033"/>
                  </a:moveTo>
                  <a:cubicBezTo>
                    <a:pt x="5064" y="2049"/>
                    <a:pt x="5054" y="2098"/>
                    <a:pt x="5104" y="2098"/>
                  </a:cubicBezTo>
                  <a:cubicBezTo>
                    <a:pt x="5121" y="2098"/>
                    <a:pt x="5140" y="2091"/>
                    <a:pt x="5153" y="2064"/>
                  </a:cubicBezTo>
                  <a:cubicBezTo>
                    <a:pt x="5218" y="2064"/>
                    <a:pt x="5218" y="2064"/>
                    <a:pt x="5218" y="2064"/>
                  </a:cubicBezTo>
                  <a:cubicBezTo>
                    <a:pt x="5214" y="2076"/>
                    <a:pt x="5208" y="2097"/>
                    <a:pt x="5184" y="2117"/>
                  </a:cubicBezTo>
                  <a:cubicBezTo>
                    <a:pt x="5162" y="2136"/>
                    <a:pt x="5128" y="2145"/>
                    <a:pt x="5092" y="2145"/>
                  </a:cubicBezTo>
                  <a:cubicBezTo>
                    <a:pt x="5072" y="2145"/>
                    <a:pt x="5033" y="2142"/>
                    <a:pt x="5013" y="2115"/>
                  </a:cubicBezTo>
                  <a:cubicBezTo>
                    <a:pt x="4996" y="2092"/>
                    <a:pt x="4994" y="2060"/>
                    <a:pt x="5002" y="2021"/>
                  </a:cubicBezTo>
                  <a:cubicBezTo>
                    <a:pt x="5011" y="1981"/>
                    <a:pt x="5030" y="1934"/>
                    <a:pt x="5077" y="1906"/>
                  </a:cubicBezTo>
                  <a:cubicBezTo>
                    <a:pt x="5099" y="1893"/>
                    <a:pt x="5123" y="1886"/>
                    <a:pt x="5150" y="1886"/>
                  </a:cubicBezTo>
                  <a:cubicBezTo>
                    <a:pt x="5184" y="1886"/>
                    <a:pt x="5222" y="1899"/>
                    <a:pt x="5235" y="1944"/>
                  </a:cubicBezTo>
                  <a:cubicBezTo>
                    <a:pt x="5244" y="1977"/>
                    <a:pt x="5236" y="2013"/>
                    <a:pt x="5231" y="2033"/>
                  </a:cubicBezTo>
                  <a:lnTo>
                    <a:pt x="5068" y="2033"/>
                  </a:lnTo>
                  <a:close/>
                  <a:moveTo>
                    <a:pt x="5167" y="1988"/>
                  </a:moveTo>
                  <a:cubicBezTo>
                    <a:pt x="5170" y="1977"/>
                    <a:pt x="5178" y="1934"/>
                    <a:pt x="5137" y="1934"/>
                  </a:cubicBezTo>
                  <a:cubicBezTo>
                    <a:pt x="5105" y="1934"/>
                    <a:pt x="5087" y="1960"/>
                    <a:pt x="5080" y="1988"/>
                  </a:cubicBezTo>
                  <a:lnTo>
                    <a:pt x="5167" y="1988"/>
                  </a:lnTo>
                  <a:close/>
                  <a:moveTo>
                    <a:pt x="5353" y="1894"/>
                  </a:moveTo>
                  <a:cubicBezTo>
                    <a:pt x="5382" y="1973"/>
                    <a:pt x="5382" y="1973"/>
                    <a:pt x="5382" y="1973"/>
                  </a:cubicBezTo>
                  <a:cubicBezTo>
                    <a:pt x="5447" y="1894"/>
                    <a:pt x="5447" y="1894"/>
                    <a:pt x="5447" y="1894"/>
                  </a:cubicBezTo>
                  <a:cubicBezTo>
                    <a:pt x="5520" y="1894"/>
                    <a:pt x="5520" y="1894"/>
                    <a:pt x="5520" y="1894"/>
                  </a:cubicBezTo>
                  <a:cubicBezTo>
                    <a:pt x="5417" y="2012"/>
                    <a:pt x="5417" y="2012"/>
                    <a:pt x="5417" y="2012"/>
                  </a:cubicBezTo>
                  <a:cubicBezTo>
                    <a:pt x="5471" y="2136"/>
                    <a:pt x="5471" y="2136"/>
                    <a:pt x="5471" y="2136"/>
                  </a:cubicBezTo>
                  <a:cubicBezTo>
                    <a:pt x="5388" y="2136"/>
                    <a:pt x="5388" y="2136"/>
                    <a:pt x="5388" y="2136"/>
                  </a:cubicBezTo>
                  <a:cubicBezTo>
                    <a:pt x="5357" y="2047"/>
                    <a:pt x="5357" y="2047"/>
                    <a:pt x="5357" y="2047"/>
                  </a:cubicBezTo>
                  <a:cubicBezTo>
                    <a:pt x="5289" y="2136"/>
                    <a:pt x="5289" y="2136"/>
                    <a:pt x="5289" y="2136"/>
                  </a:cubicBezTo>
                  <a:cubicBezTo>
                    <a:pt x="5214" y="2136"/>
                    <a:pt x="5214" y="2136"/>
                    <a:pt x="5214" y="2136"/>
                  </a:cubicBezTo>
                  <a:cubicBezTo>
                    <a:pt x="5323" y="2006"/>
                    <a:pt x="5323" y="2006"/>
                    <a:pt x="5323" y="2006"/>
                  </a:cubicBezTo>
                  <a:cubicBezTo>
                    <a:pt x="5269" y="1894"/>
                    <a:pt x="5269" y="1894"/>
                    <a:pt x="5269" y="1894"/>
                  </a:cubicBezTo>
                  <a:lnTo>
                    <a:pt x="5353" y="1894"/>
                  </a:lnTo>
                  <a:close/>
                  <a:moveTo>
                    <a:pt x="5553" y="1893"/>
                  </a:moveTo>
                  <a:cubicBezTo>
                    <a:pt x="5625" y="1893"/>
                    <a:pt x="5625" y="1893"/>
                    <a:pt x="5625" y="1893"/>
                  </a:cubicBezTo>
                  <a:cubicBezTo>
                    <a:pt x="5573" y="2136"/>
                    <a:pt x="5573" y="2136"/>
                    <a:pt x="5573" y="2136"/>
                  </a:cubicBezTo>
                  <a:cubicBezTo>
                    <a:pt x="5501" y="2136"/>
                    <a:pt x="5501" y="2136"/>
                    <a:pt x="5501" y="2136"/>
                  </a:cubicBezTo>
                  <a:lnTo>
                    <a:pt x="5553" y="1893"/>
                  </a:lnTo>
                  <a:close/>
                  <a:moveTo>
                    <a:pt x="5573" y="1790"/>
                  </a:moveTo>
                  <a:cubicBezTo>
                    <a:pt x="5648" y="1790"/>
                    <a:pt x="5648" y="1790"/>
                    <a:pt x="5648" y="1790"/>
                  </a:cubicBezTo>
                  <a:cubicBezTo>
                    <a:pt x="5636" y="1851"/>
                    <a:pt x="5636" y="1851"/>
                    <a:pt x="5636" y="1851"/>
                  </a:cubicBezTo>
                  <a:cubicBezTo>
                    <a:pt x="5560" y="1851"/>
                    <a:pt x="5560" y="1851"/>
                    <a:pt x="5560" y="1851"/>
                  </a:cubicBezTo>
                  <a:lnTo>
                    <a:pt x="5573" y="1790"/>
                  </a:lnTo>
                  <a:close/>
                  <a:moveTo>
                    <a:pt x="5775" y="2133"/>
                  </a:moveTo>
                  <a:cubicBezTo>
                    <a:pt x="5752" y="2139"/>
                    <a:pt x="5730" y="2141"/>
                    <a:pt x="5719" y="2141"/>
                  </a:cubicBezTo>
                  <a:cubicBezTo>
                    <a:pt x="5647" y="2141"/>
                    <a:pt x="5657" y="2095"/>
                    <a:pt x="5662" y="2075"/>
                  </a:cubicBezTo>
                  <a:cubicBezTo>
                    <a:pt x="5689" y="1942"/>
                    <a:pt x="5689" y="1942"/>
                    <a:pt x="5689" y="1942"/>
                  </a:cubicBezTo>
                  <a:cubicBezTo>
                    <a:pt x="5643" y="1942"/>
                    <a:pt x="5643" y="1942"/>
                    <a:pt x="5643" y="1942"/>
                  </a:cubicBezTo>
                  <a:cubicBezTo>
                    <a:pt x="5653" y="1895"/>
                    <a:pt x="5653" y="1895"/>
                    <a:pt x="5653" y="1895"/>
                  </a:cubicBezTo>
                  <a:cubicBezTo>
                    <a:pt x="5700" y="1895"/>
                    <a:pt x="5700" y="1895"/>
                    <a:pt x="5700" y="1895"/>
                  </a:cubicBezTo>
                  <a:cubicBezTo>
                    <a:pt x="5710" y="1848"/>
                    <a:pt x="5710" y="1848"/>
                    <a:pt x="5710" y="1848"/>
                  </a:cubicBezTo>
                  <a:cubicBezTo>
                    <a:pt x="5786" y="1822"/>
                    <a:pt x="5786" y="1822"/>
                    <a:pt x="5786" y="1822"/>
                  </a:cubicBezTo>
                  <a:cubicBezTo>
                    <a:pt x="5770" y="1895"/>
                    <a:pt x="5770" y="1895"/>
                    <a:pt x="5770" y="1895"/>
                  </a:cubicBezTo>
                  <a:cubicBezTo>
                    <a:pt x="5828" y="1895"/>
                    <a:pt x="5828" y="1895"/>
                    <a:pt x="5828" y="1895"/>
                  </a:cubicBezTo>
                  <a:cubicBezTo>
                    <a:pt x="5818" y="1942"/>
                    <a:pt x="5818" y="1942"/>
                    <a:pt x="5818" y="1942"/>
                  </a:cubicBezTo>
                  <a:cubicBezTo>
                    <a:pt x="5760" y="1942"/>
                    <a:pt x="5760" y="1942"/>
                    <a:pt x="5760" y="1942"/>
                  </a:cubicBezTo>
                  <a:cubicBezTo>
                    <a:pt x="5736" y="2052"/>
                    <a:pt x="5736" y="2052"/>
                    <a:pt x="5736" y="2052"/>
                  </a:cubicBezTo>
                  <a:cubicBezTo>
                    <a:pt x="5733" y="2074"/>
                    <a:pt x="5729" y="2088"/>
                    <a:pt x="5761" y="2088"/>
                  </a:cubicBezTo>
                  <a:cubicBezTo>
                    <a:pt x="5772" y="2088"/>
                    <a:pt x="5777" y="2087"/>
                    <a:pt x="5786" y="2086"/>
                  </a:cubicBezTo>
                  <a:lnTo>
                    <a:pt x="5775" y="2133"/>
                  </a:lnTo>
                  <a:close/>
                  <a:moveTo>
                    <a:pt x="5921" y="1894"/>
                  </a:moveTo>
                  <a:cubicBezTo>
                    <a:pt x="5939" y="2062"/>
                    <a:pt x="5939" y="2062"/>
                    <a:pt x="5939" y="2062"/>
                  </a:cubicBezTo>
                  <a:cubicBezTo>
                    <a:pt x="6028" y="1894"/>
                    <a:pt x="6028" y="1894"/>
                    <a:pt x="6028" y="1894"/>
                  </a:cubicBezTo>
                  <a:cubicBezTo>
                    <a:pt x="6099" y="1894"/>
                    <a:pt x="6099" y="1894"/>
                    <a:pt x="6099" y="1894"/>
                  </a:cubicBezTo>
                  <a:cubicBezTo>
                    <a:pt x="5957" y="2132"/>
                    <a:pt x="5957" y="2132"/>
                    <a:pt x="5957" y="2132"/>
                  </a:cubicBezTo>
                  <a:cubicBezTo>
                    <a:pt x="5907" y="2229"/>
                    <a:pt x="5907" y="2229"/>
                    <a:pt x="5907" y="2229"/>
                  </a:cubicBezTo>
                  <a:cubicBezTo>
                    <a:pt x="5835" y="2229"/>
                    <a:pt x="5835" y="2229"/>
                    <a:pt x="5835" y="2229"/>
                  </a:cubicBezTo>
                  <a:cubicBezTo>
                    <a:pt x="5886" y="2137"/>
                    <a:pt x="5886" y="2137"/>
                    <a:pt x="5886" y="2137"/>
                  </a:cubicBezTo>
                  <a:cubicBezTo>
                    <a:pt x="5844" y="1894"/>
                    <a:pt x="5844" y="1894"/>
                    <a:pt x="5844" y="1894"/>
                  </a:cubicBezTo>
                  <a:lnTo>
                    <a:pt x="5921" y="18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" name="Freeform 15"/>
            <p:cNvSpPr>
              <a:spLocks noEditPoints="1"/>
            </p:cNvSpPr>
            <p:nvPr userDrawn="1"/>
          </p:nvSpPr>
          <p:spPr bwMode="auto">
            <a:xfrm>
              <a:off x="-2592388" y="0"/>
              <a:ext cx="2592388" cy="1530350"/>
            </a:xfrm>
            <a:custGeom>
              <a:avLst/>
              <a:gdLst/>
              <a:ahLst/>
              <a:cxnLst>
                <a:cxn ang="0">
                  <a:pos x="176" y="248"/>
                </a:cxn>
                <a:cxn ang="0">
                  <a:pos x="0" y="248"/>
                </a:cxn>
                <a:cxn ang="0">
                  <a:pos x="0" y="0"/>
                </a:cxn>
                <a:cxn ang="0">
                  <a:pos x="176" y="0"/>
                </a:cxn>
                <a:cxn ang="0">
                  <a:pos x="176" y="248"/>
                </a:cxn>
                <a:cxn ang="0">
                  <a:pos x="176" y="716"/>
                </a:cxn>
                <a:cxn ang="0">
                  <a:pos x="0" y="716"/>
                </a:cxn>
                <a:cxn ang="0">
                  <a:pos x="0" y="964"/>
                </a:cxn>
                <a:cxn ang="0">
                  <a:pos x="176" y="964"/>
                </a:cxn>
                <a:cxn ang="0">
                  <a:pos x="176" y="716"/>
                </a:cxn>
                <a:cxn ang="0">
                  <a:pos x="1633" y="0"/>
                </a:cxn>
                <a:cxn ang="0">
                  <a:pos x="1457" y="0"/>
                </a:cxn>
                <a:cxn ang="0">
                  <a:pos x="1457" y="248"/>
                </a:cxn>
                <a:cxn ang="0">
                  <a:pos x="1633" y="248"/>
                </a:cxn>
                <a:cxn ang="0">
                  <a:pos x="1633" y="0"/>
                </a:cxn>
                <a:cxn ang="0">
                  <a:pos x="1633" y="716"/>
                </a:cxn>
                <a:cxn ang="0">
                  <a:pos x="1457" y="716"/>
                </a:cxn>
                <a:cxn ang="0">
                  <a:pos x="1457" y="964"/>
                </a:cxn>
                <a:cxn ang="0">
                  <a:pos x="1633" y="964"/>
                </a:cxn>
                <a:cxn ang="0">
                  <a:pos x="1633" y="716"/>
                </a:cxn>
              </a:cxnLst>
              <a:rect l="0" t="0" r="r" b="b"/>
              <a:pathLst>
                <a:path w="1633" h="964">
                  <a:moveTo>
                    <a:pt x="176" y="248"/>
                  </a:moveTo>
                  <a:lnTo>
                    <a:pt x="0" y="248"/>
                  </a:lnTo>
                  <a:lnTo>
                    <a:pt x="0" y="0"/>
                  </a:lnTo>
                  <a:lnTo>
                    <a:pt x="176" y="0"/>
                  </a:lnTo>
                  <a:lnTo>
                    <a:pt x="176" y="248"/>
                  </a:lnTo>
                  <a:close/>
                  <a:moveTo>
                    <a:pt x="176" y="716"/>
                  </a:moveTo>
                  <a:lnTo>
                    <a:pt x="0" y="716"/>
                  </a:lnTo>
                  <a:lnTo>
                    <a:pt x="0" y="964"/>
                  </a:lnTo>
                  <a:lnTo>
                    <a:pt x="176" y="964"/>
                  </a:lnTo>
                  <a:lnTo>
                    <a:pt x="176" y="716"/>
                  </a:lnTo>
                  <a:close/>
                  <a:moveTo>
                    <a:pt x="1633" y="0"/>
                  </a:moveTo>
                  <a:lnTo>
                    <a:pt x="1457" y="0"/>
                  </a:lnTo>
                  <a:lnTo>
                    <a:pt x="1457" y="248"/>
                  </a:lnTo>
                  <a:lnTo>
                    <a:pt x="1633" y="248"/>
                  </a:lnTo>
                  <a:lnTo>
                    <a:pt x="1633" y="0"/>
                  </a:lnTo>
                  <a:close/>
                  <a:moveTo>
                    <a:pt x="1633" y="716"/>
                  </a:moveTo>
                  <a:lnTo>
                    <a:pt x="1457" y="716"/>
                  </a:lnTo>
                  <a:lnTo>
                    <a:pt x="1457" y="964"/>
                  </a:lnTo>
                  <a:lnTo>
                    <a:pt x="1633" y="964"/>
                  </a:lnTo>
                  <a:lnTo>
                    <a:pt x="1633" y="716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7"/>
          <p:cNvSpPr>
            <a:spLocks noGrp="1"/>
          </p:cNvSpPr>
          <p:nvPr>
            <p:ph sz="quarter" idx="14"/>
          </p:nvPr>
        </p:nvSpPr>
        <p:spPr>
          <a:xfrm>
            <a:off x="179388" y="1125538"/>
            <a:ext cx="4248150" cy="2374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Content Placeholder 10"/>
          <p:cNvSpPr>
            <a:spLocks noGrp="1"/>
          </p:cNvSpPr>
          <p:nvPr>
            <p:ph sz="quarter" idx="15"/>
          </p:nvPr>
        </p:nvSpPr>
        <p:spPr>
          <a:xfrm>
            <a:off x="4643438" y="1125538"/>
            <a:ext cx="4249737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6"/>
          </p:nvPr>
        </p:nvSpPr>
        <p:spPr>
          <a:xfrm>
            <a:off x="179512" y="3717032"/>
            <a:ext cx="4248150" cy="2374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>
          <a:xfrm>
            <a:off x="4644008" y="3717032"/>
            <a:ext cx="4248150" cy="2374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e Chart O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4645149" y="1124745"/>
            <a:ext cx="4248026" cy="496855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 bwMode="gray">
          <a:xfrm>
            <a:off x="179388" y="1125538"/>
            <a:ext cx="4248150" cy="4967287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e Table O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4645149" y="1124745"/>
            <a:ext cx="4248026" cy="496855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 bwMode="gray">
          <a:xfrm>
            <a:off x="179388" y="1125538"/>
            <a:ext cx="4248150" cy="4967287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e Text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179512" y="1124744"/>
            <a:ext cx="4248026" cy="496855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644008" y="1125538"/>
            <a:ext cx="4248150" cy="49672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ow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179512" y="1124745"/>
            <a:ext cx="8712968" cy="23756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179512" y="3717132"/>
            <a:ext cx="8712968" cy="23756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hart One Row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179512" y="3717132"/>
            <a:ext cx="8712968" cy="23756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2"/>
          </p:nvPr>
        </p:nvSpPr>
        <p:spPr bwMode="gray">
          <a:xfrm>
            <a:off x="179388" y="1125538"/>
            <a:ext cx="8713787" cy="23749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179388" y="1125538"/>
            <a:ext cx="8713787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179512" y="3717032"/>
            <a:ext cx="8713787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179388" y="1125538"/>
            <a:ext cx="8713787" cy="16553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79512" y="2888940"/>
            <a:ext cx="8713787" cy="1655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5"/>
          </p:nvPr>
        </p:nvSpPr>
        <p:spPr>
          <a:xfrm>
            <a:off x="179512" y="4653136"/>
            <a:ext cx="8713787" cy="1655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79512" y="1052736"/>
            <a:ext cx="8712968" cy="4968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2"/>
          <p:cNvSpPr>
            <a:spLocks noChangeAspect="1"/>
          </p:cNvSpPr>
          <p:nvPr userDrawn="1"/>
        </p:nvSpPr>
        <p:spPr bwMode="gray">
          <a:xfrm>
            <a:off x="0" y="0"/>
            <a:ext cx="4835525" cy="5395913"/>
          </a:xfrm>
          <a:custGeom>
            <a:avLst/>
            <a:gdLst/>
            <a:ahLst/>
            <a:cxnLst>
              <a:cxn ang="0">
                <a:pos x="24671" y="0"/>
              </a:cxn>
              <a:cxn ang="0">
                <a:pos x="0" y="0"/>
              </a:cxn>
              <a:cxn ang="0">
                <a:pos x="0" y="27539"/>
              </a:cxn>
              <a:cxn ang="0">
                <a:pos x="16529" y="27539"/>
              </a:cxn>
              <a:cxn ang="0">
                <a:pos x="24671" y="0"/>
              </a:cxn>
            </a:cxnLst>
            <a:rect l="0" t="0" r="r" b="b"/>
            <a:pathLst>
              <a:path w="24671" h="27539">
                <a:moveTo>
                  <a:pt x="24671" y="0"/>
                </a:moveTo>
                <a:lnTo>
                  <a:pt x="0" y="0"/>
                </a:lnTo>
                <a:lnTo>
                  <a:pt x="0" y="27539"/>
                </a:lnTo>
                <a:lnTo>
                  <a:pt x="16529" y="27539"/>
                </a:lnTo>
                <a:lnTo>
                  <a:pt x="24671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9"/>
          <p:cNvSpPr>
            <a:spLocks noGrp="1"/>
          </p:cNvSpPr>
          <p:nvPr>
            <p:ph type="title" hasCustomPrompt="1"/>
          </p:nvPr>
        </p:nvSpPr>
        <p:spPr bwMode="gray">
          <a:xfrm>
            <a:off x="324000" y="1556792"/>
            <a:ext cx="3461923" cy="201622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40000"/>
              </a:spcBef>
              <a:spcAft>
                <a:spcPct val="0"/>
              </a:spcAft>
              <a:defRPr lang="en-GB" sz="3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GB" sz="3000" b="1" dirty="0">
                <a:solidFill>
                  <a:schemeClr val="bg1"/>
                </a:solidFill>
                <a:latin typeface="+mj-lt"/>
              </a:defRPr>
            </a:lvl2pPr>
            <a:lvl3pPr>
              <a:defRPr lang="en-GB" sz="3000" b="1" dirty="0">
                <a:solidFill>
                  <a:schemeClr val="bg1"/>
                </a:solidFill>
                <a:latin typeface="+mj-lt"/>
              </a:defRPr>
            </a:lvl3pPr>
            <a:lvl4pPr>
              <a:defRPr lang="en-GB" sz="3000" b="1" dirty="0">
                <a:solidFill>
                  <a:schemeClr val="bg1"/>
                </a:solidFill>
                <a:latin typeface="+mj-lt"/>
              </a:defRPr>
            </a:lvl4pPr>
            <a:lvl5pPr>
              <a:defRPr lang="en-GB" sz="3000" b="1" dirty="0">
                <a:solidFill>
                  <a:schemeClr val="bg1"/>
                </a:solidFill>
                <a:latin typeface="+mj-lt"/>
              </a:defRPr>
            </a:lvl5pPr>
            <a:lvl6pPr>
              <a:defRPr lang="en-GB" sz="3000" b="1" dirty="0">
                <a:solidFill>
                  <a:schemeClr val="bg1"/>
                </a:solidFill>
                <a:latin typeface="+mj-lt"/>
              </a:defRPr>
            </a:lvl6pPr>
            <a:lvl7pPr>
              <a:defRPr lang="en-GB" sz="3000" b="1" dirty="0">
                <a:solidFill>
                  <a:schemeClr val="bg1"/>
                </a:solidFill>
                <a:latin typeface="+mj-lt"/>
              </a:defRPr>
            </a:lvl7pPr>
            <a:lvl8pPr>
              <a:defRPr lang="en-GB" sz="3000" b="1" dirty="0">
                <a:solidFill>
                  <a:schemeClr val="bg1"/>
                </a:solidFill>
                <a:latin typeface="+mj-lt"/>
              </a:defRPr>
            </a:lvl8pPr>
            <a:lvl9pPr>
              <a:defRPr sz="3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Screen Template</a:t>
            </a: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4000" y="3789040"/>
            <a:ext cx="3029875" cy="107982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defRPr lang="en-US" sz="14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8" name="Group 11"/>
          <p:cNvGrpSpPr>
            <a:grpSpLocks noChangeAspect="1"/>
          </p:cNvGrpSpPr>
          <p:nvPr userDrawn="1"/>
        </p:nvGrpSpPr>
        <p:grpSpPr>
          <a:xfrm>
            <a:off x="128464" y="0"/>
            <a:ext cx="2592388" cy="1530350"/>
            <a:chOff x="-2592388" y="0"/>
            <a:chExt cx="2592388" cy="1530350"/>
          </a:xfrm>
          <a:solidFill>
            <a:schemeClr val="bg1"/>
          </a:solidFill>
        </p:grpSpPr>
        <p:sp>
          <p:nvSpPr>
            <p:cNvPr id="11" name="Freeform 14"/>
            <p:cNvSpPr>
              <a:spLocks noEditPoints="1"/>
            </p:cNvSpPr>
            <p:nvPr userDrawn="1"/>
          </p:nvSpPr>
          <p:spPr bwMode="auto">
            <a:xfrm>
              <a:off x="-2384425" y="393700"/>
              <a:ext cx="2119313" cy="776288"/>
            </a:xfrm>
            <a:custGeom>
              <a:avLst/>
              <a:gdLst/>
              <a:ahLst/>
              <a:cxnLst>
                <a:cxn ang="0">
                  <a:pos x="2851" y="1035"/>
                </a:cxn>
                <a:cxn ang="0">
                  <a:pos x="3588" y="28"/>
                </a:cxn>
                <a:cxn ang="0">
                  <a:pos x="2718" y="826"/>
                </a:cxn>
                <a:cxn ang="0">
                  <a:pos x="1973" y="28"/>
                </a:cxn>
                <a:cxn ang="0">
                  <a:pos x="1663" y="659"/>
                </a:cxn>
                <a:cxn ang="0">
                  <a:pos x="1850" y="28"/>
                </a:cxn>
                <a:cxn ang="0">
                  <a:pos x="1165" y="1000"/>
                </a:cxn>
                <a:cxn ang="0">
                  <a:pos x="1334" y="806"/>
                </a:cxn>
                <a:cxn ang="0">
                  <a:pos x="479" y="1047"/>
                </a:cxn>
                <a:cxn ang="0">
                  <a:pos x="980" y="699"/>
                </a:cxn>
                <a:cxn ang="0">
                  <a:pos x="2747" y="0"/>
                </a:cxn>
                <a:cxn ang="0">
                  <a:pos x="1009" y="0"/>
                </a:cxn>
                <a:cxn ang="0">
                  <a:pos x="665" y="1435"/>
                </a:cxn>
                <a:cxn ang="0">
                  <a:pos x="1150" y="1133"/>
                </a:cxn>
                <a:cxn ang="0">
                  <a:pos x="1980" y="1434"/>
                </a:cxn>
                <a:cxn ang="0">
                  <a:pos x="2963" y="1451"/>
                </a:cxn>
                <a:cxn ang="0">
                  <a:pos x="348" y="2092"/>
                </a:cxn>
                <a:cxn ang="0">
                  <a:pos x="395" y="2104"/>
                </a:cxn>
                <a:cxn ang="0">
                  <a:pos x="880" y="1895"/>
                </a:cxn>
                <a:cxn ang="0">
                  <a:pos x="584" y="1895"/>
                </a:cxn>
                <a:cxn ang="0">
                  <a:pos x="645" y="2088"/>
                </a:cxn>
                <a:cxn ang="0">
                  <a:pos x="813" y="2088"/>
                </a:cxn>
                <a:cxn ang="0">
                  <a:pos x="935" y="1790"/>
                </a:cxn>
                <a:cxn ang="0">
                  <a:pos x="1104" y="1929"/>
                </a:cxn>
                <a:cxn ang="0">
                  <a:pos x="1151" y="1938"/>
                </a:cxn>
                <a:cxn ang="0">
                  <a:pos x="1504" y="2134"/>
                </a:cxn>
                <a:cxn ang="0">
                  <a:pos x="1370" y="2132"/>
                </a:cxn>
                <a:cxn ang="0">
                  <a:pos x="1428" y="1940"/>
                </a:cxn>
                <a:cxn ang="0">
                  <a:pos x="1719" y="1895"/>
                </a:cxn>
                <a:cxn ang="0">
                  <a:pos x="1803" y="2052"/>
                </a:cxn>
                <a:cxn ang="0">
                  <a:pos x="2137" y="1923"/>
                </a:cxn>
                <a:cxn ang="0">
                  <a:pos x="1881" y="2136"/>
                </a:cxn>
                <a:cxn ang="0">
                  <a:pos x="2253" y="2017"/>
                </a:cxn>
                <a:cxn ang="0">
                  <a:pos x="2503" y="1888"/>
                </a:cxn>
                <a:cxn ang="0">
                  <a:pos x="2740" y="2092"/>
                </a:cxn>
                <a:cxn ang="0">
                  <a:pos x="2787" y="2104"/>
                </a:cxn>
                <a:cxn ang="0">
                  <a:pos x="3126" y="2134"/>
                </a:cxn>
                <a:cxn ang="0">
                  <a:pos x="2992" y="2132"/>
                </a:cxn>
                <a:cxn ang="0">
                  <a:pos x="3051" y="1940"/>
                </a:cxn>
                <a:cxn ang="0">
                  <a:pos x="3441" y="1989"/>
                </a:cxn>
                <a:cxn ang="0">
                  <a:pos x="3257" y="1790"/>
                </a:cxn>
                <a:cxn ang="0">
                  <a:pos x="168" y="2120"/>
                </a:cxn>
                <a:cxn ang="0">
                  <a:pos x="3742" y="1935"/>
                </a:cxn>
                <a:cxn ang="0">
                  <a:pos x="3624" y="2110"/>
                </a:cxn>
                <a:cxn ang="0">
                  <a:pos x="3857" y="2017"/>
                </a:cxn>
                <a:cxn ang="0">
                  <a:pos x="4180" y="1894"/>
                </a:cxn>
                <a:cxn ang="0">
                  <a:pos x="4515" y="2136"/>
                </a:cxn>
                <a:cxn ang="0">
                  <a:pos x="4289" y="1939"/>
                </a:cxn>
                <a:cxn ang="0">
                  <a:pos x="4846" y="2010"/>
                </a:cxn>
                <a:cxn ang="0">
                  <a:pos x="4741" y="1935"/>
                </a:cxn>
                <a:cxn ang="0">
                  <a:pos x="4936" y="1789"/>
                </a:cxn>
                <a:cxn ang="0">
                  <a:pos x="5002" y="2021"/>
                </a:cxn>
                <a:cxn ang="0">
                  <a:pos x="5080" y="1988"/>
                </a:cxn>
                <a:cxn ang="0">
                  <a:pos x="5388" y="2136"/>
                </a:cxn>
                <a:cxn ang="0">
                  <a:pos x="5625" y="1893"/>
                </a:cxn>
                <a:cxn ang="0">
                  <a:pos x="5573" y="1790"/>
                </a:cxn>
                <a:cxn ang="0">
                  <a:pos x="5710" y="1848"/>
                </a:cxn>
                <a:cxn ang="0">
                  <a:pos x="5786" y="2086"/>
                </a:cxn>
                <a:cxn ang="0">
                  <a:pos x="5835" y="2229"/>
                </a:cxn>
              </a:cxnLst>
              <a:rect l="0" t="0" r="r" b="b"/>
              <a:pathLst>
                <a:path w="6099" h="2232">
                  <a:moveTo>
                    <a:pt x="3588" y="1105"/>
                  </a:moveTo>
                  <a:cubicBezTo>
                    <a:pt x="3401" y="1105"/>
                    <a:pt x="3401" y="1105"/>
                    <a:pt x="3401" y="1105"/>
                  </a:cubicBezTo>
                  <a:cubicBezTo>
                    <a:pt x="3431" y="981"/>
                    <a:pt x="3431" y="981"/>
                    <a:pt x="3431" y="981"/>
                  </a:cubicBezTo>
                  <a:cubicBezTo>
                    <a:pt x="3055" y="981"/>
                    <a:pt x="3055" y="981"/>
                    <a:pt x="3055" y="981"/>
                  </a:cubicBezTo>
                  <a:cubicBezTo>
                    <a:pt x="3024" y="1105"/>
                    <a:pt x="3024" y="1105"/>
                    <a:pt x="3024" y="1105"/>
                  </a:cubicBezTo>
                  <a:cubicBezTo>
                    <a:pt x="2843" y="1105"/>
                    <a:pt x="2843" y="1105"/>
                    <a:pt x="2843" y="1105"/>
                  </a:cubicBezTo>
                  <a:cubicBezTo>
                    <a:pt x="2843" y="1079"/>
                    <a:pt x="2843" y="1079"/>
                    <a:pt x="2843" y="1079"/>
                  </a:cubicBezTo>
                  <a:cubicBezTo>
                    <a:pt x="2845" y="1065"/>
                    <a:pt x="2848" y="1051"/>
                    <a:pt x="2851" y="1035"/>
                  </a:cubicBezTo>
                  <a:cubicBezTo>
                    <a:pt x="2884" y="901"/>
                    <a:pt x="2972" y="769"/>
                    <a:pt x="3124" y="769"/>
                  </a:cubicBezTo>
                  <a:cubicBezTo>
                    <a:pt x="3185" y="769"/>
                    <a:pt x="3244" y="792"/>
                    <a:pt x="3236" y="875"/>
                  </a:cubicBezTo>
                  <a:cubicBezTo>
                    <a:pt x="3460" y="875"/>
                    <a:pt x="3460" y="875"/>
                    <a:pt x="3460" y="875"/>
                  </a:cubicBezTo>
                  <a:cubicBezTo>
                    <a:pt x="3469" y="836"/>
                    <a:pt x="3484" y="770"/>
                    <a:pt x="3441" y="709"/>
                  </a:cubicBezTo>
                  <a:cubicBezTo>
                    <a:pt x="3394" y="643"/>
                    <a:pt x="3298" y="616"/>
                    <a:pt x="3173" y="616"/>
                  </a:cubicBezTo>
                  <a:cubicBezTo>
                    <a:pt x="3084" y="616"/>
                    <a:pt x="2955" y="631"/>
                    <a:pt x="2843" y="704"/>
                  </a:cubicBezTo>
                  <a:cubicBezTo>
                    <a:pt x="2843" y="28"/>
                    <a:pt x="2843" y="28"/>
                    <a:pt x="2843" y="28"/>
                  </a:cubicBezTo>
                  <a:cubicBezTo>
                    <a:pt x="3588" y="28"/>
                    <a:pt x="3588" y="28"/>
                    <a:pt x="3588" y="28"/>
                  </a:cubicBezTo>
                  <a:lnTo>
                    <a:pt x="3588" y="1105"/>
                  </a:lnTo>
                  <a:close/>
                  <a:moveTo>
                    <a:pt x="3148" y="1287"/>
                  </a:moveTo>
                  <a:cubicBezTo>
                    <a:pt x="3106" y="1294"/>
                    <a:pt x="3063" y="1300"/>
                    <a:pt x="3023" y="1300"/>
                  </a:cubicBezTo>
                  <a:cubicBezTo>
                    <a:pt x="2915" y="1300"/>
                    <a:pt x="2840" y="1250"/>
                    <a:pt x="2839" y="1133"/>
                  </a:cubicBezTo>
                  <a:cubicBezTo>
                    <a:pt x="3186" y="1133"/>
                    <a:pt x="3186" y="1133"/>
                    <a:pt x="3186" y="1133"/>
                  </a:cubicBezTo>
                  <a:lnTo>
                    <a:pt x="3148" y="1287"/>
                  </a:lnTo>
                  <a:close/>
                  <a:moveTo>
                    <a:pt x="2718" y="672"/>
                  </a:moveTo>
                  <a:cubicBezTo>
                    <a:pt x="2718" y="826"/>
                    <a:pt x="2718" y="826"/>
                    <a:pt x="2718" y="826"/>
                  </a:cubicBezTo>
                  <a:cubicBezTo>
                    <a:pt x="2666" y="898"/>
                    <a:pt x="2634" y="976"/>
                    <a:pt x="2619" y="1040"/>
                  </a:cubicBezTo>
                  <a:cubicBezTo>
                    <a:pt x="2613" y="1061"/>
                    <a:pt x="2609" y="1083"/>
                    <a:pt x="2607" y="1105"/>
                  </a:cubicBezTo>
                  <a:cubicBezTo>
                    <a:pt x="2497" y="1105"/>
                    <a:pt x="2497" y="1105"/>
                    <a:pt x="2497" y="1105"/>
                  </a:cubicBezTo>
                  <a:cubicBezTo>
                    <a:pt x="2591" y="660"/>
                    <a:pt x="2591" y="660"/>
                    <a:pt x="2591" y="660"/>
                  </a:cubicBezTo>
                  <a:cubicBezTo>
                    <a:pt x="2276" y="660"/>
                    <a:pt x="2276" y="660"/>
                    <a:pt x="2276" y="660"/>
                  </a:cubicBezTo>
                  <a:cubicBezTo>
                    <a:pt x="1993" y="1105"/>
                    <a:pt x="1993" y="1105"/>
                    <a:pt x="1993" y="1105"/>
                  </a:cubicBezTo>
                  <a:cubicBezTo>
                    <a:pt x="1973" y="1105"/>
                    <a:pt x="1973" y="1105"/>
                    <a:pt x="1973" y="1105"/>
                  </a:cubicBezTo>
                  <a:cubicBezTo>
                    <a:pt x="1973" y="28"/>
                    <a:pt x="1973" y="28"/>
                    <a:pt x="1973" y="28"/>
                  </a:cubicBezTo>
                  <a:cubicBezTo>
                    <a:pt x="2718" y="28"/>
                    <a:pt x="2718" y="28"/>
                    <a:pt x="2718" y="28"/>
                  </a:cubicBezTo>
                  <a:lnTo>
                    <a:pt x="2718" y="672"/>
                  </a:lnTo>
                  <a:close/>
                  <a:moveTo>
                    <a:pt x="2302" y="1105"/>
                  </a:moveTo>
                  <a:cubicBezTo>
                    <a:pt x="2190" y="1105"/>
                    <a:pt x="2190" y="1105"/>
                    <a:pt x="2190" y="1105"/>
                  </a:cubicBezTo>
                  <a:cubicBezTo>
                    <a:pt x="2360" y="838"/>
                    <a:pt x="2360" y="838"/>
                    <a:pt x="2360" y="838"/>
                  </a:cubicBezTo>
                  <a:lnTo>
                    <a:pt x="2302" y="1105"/>
                  </a:lnTo>
                  <a:close/>
                  <a:moveTo>
                    <a:pt x="1850" y="659"/>
                  </a:moveTo>
                  <a:cubicBezTo>
                    <a:pt x="1663" y="659"/>
                    <a:pt x="1663" y="659"/>
                    <a:pt x="1663" y="659"/>
                  </a:cubicBezTo>
                  <a:cubicBezTo>
                    <a:pt x="1535" y="1105"/>
                    <a:pt x="1535" y="1105"/>
                    <a:pt x="1535" y="1105"/>
                  </a:cubicBezTo>
                  <a:cubicBezTo>
                    <a:pt x="1337" y="1105"/>
                    <a:pt x="1337" y="1105"/>
                    <a:pt x="1337" y="1105"/>
                  </a:cubicBezTo>
                  <a:cubicBezTo>
                    <a:pt x="1438" y="1068"/>
                    <a:pt x="1499" y="996"/>
                    <a:pt x="1518" y="890"/>
                  </a:cubicBezTo>
                  <a:cubicBezTo>
                    <a:pt x="1534" y="809"/>
                    <a:pt x="1527" y="755"/>
                    <a:pt x="1493" y="714"/>
                  </a:cubicBezTo>
                  <a:cubicBezTo>
                    <a:pt x="1443" y="654"/>
                    <a:pt x="1342" y="659"/>
                    <a:pt x="1253" y="659"/>
                  </a:cubicBezTo>
                  <a:cubicBezTo>
                    <a:pt x="1237" y="659"/>
                    <a:pt x="1105" y="659"/>
                    <a:pt x="1105" y="659"/>
                  </a:cubicBezTo>
                  <a:cubicBezTo>
                    <a:pt x="1105" y="28"/>
                    <a:pt x="1105" y="28"/>
                    <a:pt x="1105" y="28"/>
                  </a:cubicBezTo>
                  <a:cubicBezTo>
                    <a:pt x="1850" y="28"/>
                    <a:pt x="1850" y="28"/>
                    <a:pt x="1850" y="28"/>
                  </a:cubicBezTo>
                  <a:lnTo>
                    <a:pt x="1850" y="659"/>
                  </a:lnTo>
                  <a:close/>
                  <a:moveTo>
                    <a:pt x="1730" y="1105"/>
                  </a:moveTo>
                  <a:cubicBezTo>
                    <a:pt x="1809" y="826"/>
                    <a:pt x="1809" y="826"/>
                    <a:pt x="1809" y="826"/>
                  </a:cubicBezTo>
                  <a:cubicBezTo>
                    <a:pt x="1812" y="1105"/>
                    <a:pt x="1812" y="1105"/>
                    <a:pt x="1812" y="1105"/>
                  </a:cubicBezTo>
                  <a:lnTo>
                    <a:pt x="1730" y="1105"/>
                  </a:lnTo>
                  <a:close/>
                  <a:moveTo>
                    <a:pt x="1188" y="999"/>
                  </a:moveTo>
                  <a:cubicBezTo>
                    <a:pt x="1187" y="999"/>
                    <a:pt x="1187" y="999"/>
                    <a:pt x="1187" y="999"/>
                  </a:cubicBezTo>
                  <a:cubicBezTo>
                    <a:pt x="1180" y="999"/>
                    <a:pt x="1173" y="1000"/>
                    <a:pt x="1165" y="1000"/>
                  </a:cubicBezTo>
                  <a:cubicBezTo>
                    <a:pt x="1154" y="1000"/>
                    <a:pt x="1145" y="1000"/>
                    <a:pt x="1137" y="1000"/>
                  </a:cubicBezTo>
                  <a:cubicBezTo>
                    <a:pt x="1089" y="1000"/>
                    <a:pt x="1089" y="1000"/>
                    <a:pt x="1089" y="1000"/>
                  </a:cubicBezTo>
                  <a:cubicBezTo>
                    <a:pt x="1111" y="918"/>
                    <a:pt x="1111" y="918"/>
                    <a:pt x="1111" y="918"/>
                  </a:cubicBezTo>
                  <a:cubicBezTo>
                    <a:pt x="1122" y="878"/>
                    <a:pt x="1122" y="878"/>
                    <a:pt x="1122" y="878"/>
                  </a:cubicBezTo>
                  <a:cubicBezTo>
                    <a:pt x="1147" y="783"/>
                    <a:pt x="1147" y="783"/>
                    <a:pt x="1147" y="783"/>
                  </a:cubicBezTo>
                  <a:cubicBezTo>
                    <a:pt x="1158" y="783"/>
                    <a:pt x="1169" y="782"/>
                    <a:pt x="1179" y="782"/>
                  </a:cubicBezTo>
                  <a:cubicBezTo>
                    <a:pt x="1216" y="782"/>
                    <a:pt x="1216" y="782"/>
                    <a:pt x="1216" y="782"/>
                  </a:cubicBezTo>
                  <a:cubicBezTo>
                    <a:pt x="1279" y="782"/>
                    <a:pt x="1319" y="786"/>
                    <a:pt x="1334" y="806"/>
                  </a:cubicBezTo>
                  <a:cubicBezTo>
                    <a:pt x="1345" y="822"/>
                    <a:pt x="1343" y="848"/>
                    <a:pt x="1330" y="888"/>
                  </a:cubicBezTo>
                  <a:cubicBezTo>
                    <a:pt x="1308" y="957"/>
                    <a:pt x="1279" y="992"/>
                    <a:pt x="1188" y="999"/>
                  </a:cubicBezTo>
                  <a:moveTo>
                    <a:pt x="980" y="699"/>
                  </a:moveTo>
                  <a:cubicBezTo>
                    <a:pt x="969" y="737"/>
                    <a:pt x="969" y="737"/>
                    <a:pt x="969" y="737"/>
                  </a:cubicBezTo>
                  <a:cubicBezTo>
                    <a:pt x="862" y="1092"/>
                    <a:pt x="862" y="1092"/>
                    <a:pt x="862" y="1092"/>
                  </a:cubicBezTo>
                  <a:cubicBezTo>
                    <a:pt x="858" y="1105"/>
                    <a:pt x="858" y="1105"/>
                    <a:pt x="858" y="1105"/>
                  </a:cubicBezTo>
                  <a:cubicBezTo>
                    <a:pt x="507" y="1105"/>
                    <a:pt x="507" y="1105"/>
                    <a:pt x="507" y="1105"/>
                  </a:cubicBezTo>
                  <a:cubicBezTo>
                    <a:pt x="479" y="1047"/>
                    <a:pt x="479" y="1047"/>
                    <a:pt x="479" y="1047"/>
                  </a:cubicBezTo>
                  <a:cubicBezTo>
                    <a:pt x="858" y="660"/>
                    <a:pt x="858" y="660"/>
                    <a:pt x="858" y="660"/>
                  </a:cubicBezTo>
                  <a:cubicBezTo>
                    <a:pt x="615" y="660"/>
                    <a:pt x="615" y="660"/>
                    <a:pt x="615" y="660"/>
                  </a:cubicBezTo>
                  <a:cubicBezTo>
                    <a:pt x="319" y="979"/>
                    <a:pt x="319" y="979"/>
                    <a:pt x="319" y="979"/>
                  </a:cubicBezTo>
                  <a:cubicBezTo>
                    <a:pt x="415" y="660"/>
                    <a:pt x="415" y="660"/>
                    <a:pt x="415" y="660"/>
                  </a:cubicBezTo>
                  <a:cubicBezTo>
                    <a:pt x="235" y="660"/>
                    <a:pt x="235" y="660"/>
                    <a:pt x="235" y="660"/>
                  </a:cubicBezTo>
                  <a:cubicBezTo>
                    <a:pt x="235" y="28"/>
                    <a:pt x="235" y="28"/>
                    <a:pt x="235" y="28"/>
                  </a:cubicBezTo>
                  <a:cubicBezTo>
                    <a:pt x="980" y="28"/>
                    <a:pt x="980" y="28"/>
                    <a:pt x="980" y="28"/>
                  </a:cubicBezTo>
                  <a:lnTo>
                    <a:pt x="980" y="699"/>
                  </a:lnTo>
                  <a:close/>
                  <a:moveTo>
                    <a:pt x="281" y="1105"/>
                  </a:moveTo>
                  <a:cubicBezTo>
                    <a:pt x="282" y="1101"/>
                    <a:pt x="282" y="1101"/>
                    <a:pt x="282" y="1101"/>
                  </a:cubicBezTo>
                  <a:cubicBezTo>
                    <a:pt x="285" y="1105"/>
                    <a:pt x="285" y="1105"/>
                    <a:pt x="285" y="1105"/>
                  </a:cubicBezTo>
                  <a:lnTo>
                    <a:pt x="281" y="1105"/>
                  </a:lnTo>
                  <a:close/>
                  <a:moveTo>
                    <a:pt x="2814" y="0"/>
                  </a:moveTo>
                  <a:cubicBezTo>
                    <a:pt x="2814" y="724"/>
                    <a:pt x="2814" y="724"/>
                    <a:pt x="2814" y="724"/>
                  </a:cubicBezTo>
                  <a:cubicBezTo>
                    <a:pt x="2789" y="744"/>
                    <a:pt x="2767" y="765"/>
                    <a:pt x="2747" y="788"/>
                  </a:cubicBezTo>
                  <a:cubicBezTo>
                    <a:pt x="2747" y="0"/>
                    <a:pt x="2747" y="0"/>
                    <a:pt x="2747" y="0"/>
                  </a:cubicBezTo>
                  <a:cubicBezTo>
                    <a:pt x="1945" y="0"/>
                    <a:pt x="1945" y="0"/>
                    <a:pt x="1945" y="0"/>
                  </a:cubicBezTo>
                  <a:cubicBezTo>
                    <a:pt x="1945" y="659"/>
                    <a:pt x="1945" y="659"/>
                    <a:pt x="1945" y="659"/>
                  </a:cubicBezTo>
                  <a:cubicBezTo>
                    <a:pt x="1878" y="659"/>
                    <a:pt x="1878" y="659"/>
                    <a:pt x="1878" y="659"/>
                  </a:cubicBezTo>
                  <a:cubicBezTo>
                    <a:pt x="1878" y="0"/>
                    <a:pt x="1878" y="0"/>
                    <a:pt x="1878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76" y="660"/>
                    <a:pt x="1076" y="660"/>
                    <a:pt x="1076" y="660"/>
                  </a:cubicBezTo>
                  <a:cubicBezTo>
                    <a:pt x="1009" y="660"/>
                    <a:pt x="1009" y="660"/>
                    <a:pt x="1009" y="660"/>
                  </a:cubicBezTo>
                  <a:cubicBezTo>
                    <a:pt x="1009" y="0"/>
                    <a:pt x="1009" y="0"/>
                    <a:pt x="100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753"/>
                    <a:pt x="207" y="753"/>
                    <a:pt x="207" y="753"/>
                  </a:cubicBezTo>
                  <a:cubicBezTo>
                    <a:pt x="2" y="1435"/>
                    <a:pt x="2" y="1435"/>
                    <a:pt x="2" y="1435"/>
                  </a:cubicBezTo>
                  <a:cubicBezTo>
                    <a:pt x="182" y="1435"/>
                    <a:pt x="182" y="1435"/>
                    <a:pt x="182" y="1435"/>
                  </a:cubicBezTo>
                  <a:cubicBezTo>
                    <a:pt x="273" y="1133"/>
                    <a:pt x="273" y="1133"/>
                    <a:pt x="273" y="1133"/>
                  </a:cubicBezTo>
                  <a:cubicBezTo>
                    <a:pt x="299" y="1133"/>
                    <a:pt x="299" y="1133"/>
                    <a:pt x="299" y="1133"/>
                  </a:cubicBezTo>
                  <a:cubicBezTo>
                    <a:pt x="448" y="1435"/>
                    <a:pt x="448" y="1435"/>
                    <a:pt x="448" y="1435"/>
                  </a:cubicBezTo>
                  <a:cubicBezTo>
                    <a:pt x="665" y="1435"/>
                    <a:pt x="665" y="1435"/>
                    <a:pt x="665" y="1435"/>
                  </a:cubicBezTo>
                  <a:cubicBezTo>
                    <a:pt x="520" y="1133"/>
                    <a:pt x="520" y="1133"/>
                    <a:pt x="520" y="1133"/>
                  </a:cubicBezTo>
                  <a:cubicBezTo>
                    <a:pt x="849" y="1133"/>
                    <a:pt x="849" y="1133"/>
                    <a:pt x="849" y="1133"/>
                  </a:cubicBezTo>
                  <a:cubicBezTo>
                    <a:pt x="758" y="1435"/>
                    <a:pt x="758" y="1435"/>
                    <a:pt x="758" y="1435"/>
                  </a:cubicBezTo>
                  <a:cubicBezTo>
                    <a:pt x="955" y="1435"/>
                    <a:pt x="955" y="1435"/>
                    <a:pt x="955" y="1435"/>
                  </a:cubicBezTo>
                  <a:cubicBezTo>
                    <a:pt x="1045" y="1134"/>
                    <a:pt x="1045" y="1134"/>
                    <a:pt x="1045" y="1134"/>
                  </a:cubicBezTo>
                  <a:cubicBezTo>
                    <a:pt x="1088" y="1134"/>
                    <a:pt x="1088" y="1134"/>
                    <a:pt x="1088" y="1134"/>
                  </a:cubicBezTo>
                  <a:cubicBezTo>
                    <a:pt x="1088" y="1133"/>
                    <a:pt x="1088" y="1133"/>
                    <a:pt x="1088" y="1133"/>
                  </a:cubicBezTo>
                  <a:cubicBezTo>
                    <a:pt x="1150" y="1133"/>
                    <a:pt x="1150" y="1133"/>
                    <a:pt x="1150" y="1133"/>
                  </a:cubicBezTo>
                  <a:cubicBezTo>
                    <a:pt x="1155" y="1133"/>
                    <a:pt x="1155" y="1133"/>
                    <a:pt x="1155" y="1133"/>
                  </a:cubicBezTo>
                  <a:cubicBezTo>
                    <a:pt x="1527" y="1133"/>
                    <a:pt x="1527" y="1133"/>
                    <a:pt x="1527" y="1133"/>
                  </a:cubicBezTo>
                  <a:cubicBezTo>
                    <a:pt x="1440" y="1434"/>
                    <a:pt x="1440" y="1434"/>
                    <a:pt x="1440" y="1434"/>
                  </a:cubicBezTo>
                  <a:cubicBezTo>
                    <a:pt x="1638" y="1434"/>
                    <a:pt x="1638" y="1434"/>
                    <a:pt x="1638" y="1434"/>
                  </a:cubicBezTo>
                  <a:cubicBezTo>
                    <a:pt x="1722" y="1133"/>
                    <a:pt x="1722" y="1133"/>
                    <a:pt x="1722" y="1133"/>
                  </a:cubicBezTo>
                  <a:cubicBezTo>
                    <a:pt x="1812" y="1133"/>
                    <a:pt x="1812" y="1133"/>
                    <a:pt x="1812" y="1133"/>
                  </a:cubicBezTo>
                  <a:cubicBezTo>
                    <a:pt x="1814" y="1434"/>
                    <a:pt x="1814" y="1434"/>
                    <a:pt x="1814" y="1434"/>
                  </a:cubicBezTo>
                  <a:cubicBezTo>
                    <a:pt x="1980" y="1434"/>
                    <a:pt x="1980" y="1434"/>
                    <a:pt x="1980" y="1434"/>
                  </a:cubicBezTo>
                  <a:cubicBezTo>
                    <a:pt x="2171" y="1133"/>
                    <a:pt x="2171" y="1133"/>
                    <a:pt x="2171" y="1133"/>
                  </a:cubicBezTo>
                  <a:cubicBezTo>
                    <a:pt x="2296" y="1133"/>
                    <a:pt x="2296" y="1133"/>
                    <a:pt x="2296" y="1133"/>
                  </a:cubicBezTo>
                  <a:cubicBezTo>
                    <a:pt x="2232" y="1434"/>
                    <a:pt x="2232" y="1434"/>
                    <a:pt x="2232" y="1434"/>
                  </a:cubicBezTo>
                  <a:cubicBezTo>
                    <a:pt x="2427" y="1434"/>
                    <a:pt x="2427" y="1434"/>
                    <a:pt x="2427" y="1434"/>
                  </a:cubicBezTo>
                  <a:cubicBezTo>
                    <a:pt x="2491" y="1133"/>
                    <a:pt x="2491" y="1133"/>
                    <a:pt x="2491" y="1133"/>
                  </a:cubicBezTo>
                  <a:cubicBezTo>
                    <a:pt x="2604" y="1133"/>
                    <a:pt x="2604" y="1133"/>
                    <a:pt x="2604" y="1133"/>
                  </a:cubicBezTo>
                  <a:cubicBezTo>
                    <a:pt x="2599" y="1226"/>
                    <a:pt x="2623" y="1311"/>
                    <a:pt x="2685" y="1368"/>
                  </a:cubicBezTo>
                  <a:cubicBezTo>
                    <a:pt x="2761" y="1438"/>
                    <a:pt x="2877" y="1451"/>
                    <a:pt x="2963" y="1451"/>
                  </a:cubicBezTo>
                  <a:cubicBezTo>
                    <a:pt x="3081" y="1451"/>
                    <a:pt x="3203" y="1434"/>
                    <a:pt x="3326" y="1407"/>
                  </a:cubicBezTo>
                  <a:cubicBezTo>
                    <a:pt x="3394" y="1133"/>
                    <a:pt x="3394" y="1133"/>
                    <a:pt x="3394" y="1133"/>
                  </a:cubicBezTo>
                  <a:cubicBezTo>
                    <a:pt x="3617" y="1133"/>
                    <a:pt x="3617" y="1133"/>
                    <a:pt x="3617" y="1133"/>
                  </a:cubicBezTo>
                  <a:cubicBezTo>
                    <a:pt x="3617" y="0"/>
                    <a:pt x="3617" y="0"/>
                    <a:pt x="3617" y="0"/>
                  </a:cubicBezTo>
                  <a:lnTo>
                    <a:pt x="2814" y="0"/>
                  </a:lnTo>
                  <a:close/>
                  <a:moveTo>
                    <a:pt x="351" y="1894"/>
                  </a:moveTo>
                  <a:cubicBezTo>
                    <a:pt x="321" y="2038"/>
                    <a:pt x="321" y="2038"/>
                    <a:pt x="321" y="2038"/>
                  </a:cubicBezTo>
                  <a:cubicBezTo>
                    <a:pt x="316" y="2060"/>
                    <a:pt x="309" y="2092"/>
                    <a:pt x="348" y="2092"/>
                  </a:cubicBezTo>
                  <a:cubicBezTo>
                    <a:pt x="393" y="2092"/>
                    <a:pt x="400" y="2058"/>
                    <a:pt x="409" y="2016"/>
                  </a:cubicBezTo>
                  <a:cubicBezTo>
                    <a:pt x="435" y="1894"/>
                    <a:pt x="435" y="1894"/>
                    <a:pt x="435" y="1894"/>
                  </a:cubicBezTo>
                  <a:cubicBezTo>
                    <a:pt x="508" y="1894"/>
                    <a:pt x="508" y="1894"/>
                    <a:pt x="508" y="1894"/>
                  </a:cubicBezTo>
                  <a:cubicBezTo>
                    <a:pt x="474" y="2053"/>
                    <a:pt x="474" y="2053"/>
                    <a:pt x="474" y="2053"/>
                  </a:cubicBezTo>
                  <a:cubicBezTo>
                    <a:pt x="464" y="2106"/>
                    <a:pt x="463" y="2112"/>
                    <a:pt x="462" y="2118"/>
                  </a:cubicBezTo>
                  <a:cubicBezTo>
                    <a:pt x="461" y="2125"/>
                    <a:pt x="460" y="2130"/>
                    <a:pt x="460" y="2136"/>
                  </a:cubicBezTo>
                  <a:cubicBezTo>
                    <a:pt x="391" y="2136"/>
                    <a:pt x="391" y="2136"/>
                    <a:pt x="391" y="2136"/>
                  </a:cubicBezTo>
                  <a:cubicBezTo>
                    <a:pt x="395" y="2104"/>
                    <a:pt x="395" y="2104"/>
                    <a:pt x="395" y="2104"/>
                  </a:cubicBezTo>
                  <a:cubicBezTo>
                    <a:pt x="386" y="2115"/>
                    <a:pt x="362" y="2143"/>
                    <a:pt x="315" y="2143"/>
                  </a:cubicBezTo>
                  <a:cubicBezTo>
                    <a:pt x="283" y="2143"/>
                    <a:pt x="259" y="2128"/>
                    <a:pt x="250" y="2110"/>
                  </a:cubicBezTo>
                  <a:cubicBezTo>
                    <a:pt x="238" y="2090"/>
                    <a:pt x="245" y="2056"/>
                    <a:pt x="248" y="2045"/>
                  </a:cubicBezTo>
                  <a:cubicBezTo>
                    <a:pt x="279" y="1894"/>
                    <a:pt x="279" y="1894"/>
                    <a:pt x="279" y="1894"/>
                  </a:cubicBezTo>
                  <a:lnTo>
                    <a:pt x="351" y="1894"/>
                  </a:lnTo>
                  <a:close/>
                  <a:moveTo>
                    <a:pt x="812" y="1942"/>
                  </a:moveTo>
                  <a:cubicBezTo>
                    <a:pt x="870" y="1942"/>
                    <a:pt x="870" y="1942"/>
                    <a:pt x="870" y="1942"/>
                  </a:cubicBezTo>
                  <a:cubicBezTo>
                    <a:pt x="880" y="1895"/>
                    <a:pt x="880" y="1895"/>
                    <a:pt x="880" y="1895"/>
                  </a:cubicBezTo>
                  <a:cubicBezTo>
                    <a:pt x="822" y="1895"/>
                    <a:pt x="822" y="1895"/>
                    <a:pt x="822" y="1895"/>
                  </a:cubicBezTo>
                  <a:cubicBezTo>
                    <a:pt x="838" y="1822"/>
                    <a:pt x="838" y="1822"/>
                    <a:pt x="838" y="1822"/>
                  </a:cubicBezTo>
                  <a:cubicBezTo>
                    <a:pt x="762" y="1848"/>
                    <a:pt x="762" y="1848"/>
                    <a:pt x="762" y="1848"/>
                  </a:cubicBezTo>
                  <a:cubicBezTo>
                    <a:pt x="752" y="1895"/>
                    <a:pt x="752" y="1895"/>
                    <a:pt x="752" y="1895"/>
                  </a:cubicBezTo>
                  <a:cubicBezTo>
                    <a:pt x="654" y="1895"/>
                    <a:pt x="654" y="1895"/>
                    <a:pt x="654" y="1895"/>
                  </a:cubicBezTo>
                  <a:cubicBezTo>
                    <a:pt x="670" y="1822"/>
                    <a:pt x="670" y="1822"/>
                    <a:pt x="670" y="1822"/>
                  </a:cubicBezTo>
                  <a:cubicBezTo>
                    <a:pt x="594" y="1848"/>
                    <a:pt x="594" y="1848"/>
                    <a:pt x="594" y="1848"/>
                  </a:cubicBezTo>
                  <a:cubicBezTo>
                    <a:pt x="584" y="1895"/>
                    <a:pt x="584" y="1895"/>
                    <a:pt x="584" y="1895"/>
                  </a:cubicBezTo>
                  <a:cubicBezTo>
                    <a:pt x="537" y="1895"/>
                    <a:pt x="537" y="1895"/>
                    <a:pt x="537" y="1895"/>
                  </a:cubicBezTo>
                  <a:cubicBezTo>
                    <a:pt x="527" y="1942"/>
                    <a:pt x="527" y="1942"/>
                    <a:pt x="527" y="1942"/>
                  </a:cubicBezTo>
                  <a:cubicBezTo>
                    <a:pt x="574" y="1942"/>
                    <a:pt x="574" y="1942"/>
                    <a:pt x="574" y="1942"/>
                  </a:cubicBezTo>
                  <a:cubicBezTo>
                    <a:pt x="545" y="2075"/>
                    <a:pt x="545" y="2075"/>
                    <a:pt x="545" y="2075"/>
                  </a:cubicBezTo>
                  <a:cubicBezTo>
                    <a:pt x="541" y="2095"/>
                    <a:pt x="531" y="2141"/>
                    <a:pt x="603" y="2141"/>
                  </a:cubicBezTo>
                  <a:cubicBezTo>
                    <a:pt x="615" y="2141"/>
                    <a:pt x="636" y="2139"/>
                    <a:pt x="660" y="2133"/>
                  </a:cubicBezTo>
                  <a:cubicBezTo>
                    <a:pt x="670" y="2086"/>
                    <a:pt x="670" y="2086"/>
                    <a:pt x="670" y="2086"/>
                  </a:cubicBezTo>
                  <a:cubicBezTo>
                    <a:pt x="661" y="2087"/>
                    <a:pt x="656" y="2088"/>
                    <a:pt x="645" y="2088"/>
                  </a:cubicBezTo>
                  <a:cubicBezTo>
                    <a:pt x="614" y="2088"/>
                    <a:pt x="617" y="2074"/>
                    <a:pt x="621" y="2052"/>
                  </a:cubicBezTo>
                  <a:cubicBezTo>
                    <a:pt x="645" y="1942"/>
                    <a:pt x="645" y="1942"/>
                    <a:pt x="645" y="1942"/>
                  </a:cubicBezTo>
                  <a:cubicBezTo>
                    <a:pt x="741" y="1942"/>
                    <a:pt x="741" y="1942"/>
                    <a:pt x="741" y="1942"/>
                  </a:cubicBezTo>
                  <a:cubicBezTo>
                    <a:pt x="713" y="2075"/>
                    <a:pt x="713" y="2075"/>
                    <a:pt x="713" y="2075"/>
                  </a:cubicBezTo>
                  <a:cubicBezTo>
                    <a:pt x="709" y="2095"/>
                    <a:pt x="699" y="2141"/>
                    <a:pt x="771" y="2141"/>
                  </a:cubicBezTo>
                  <a:cubicBezTo>
                    <a:pt x="782" y="2141"/>
                    <a:pt x="804" y="2139"/>
                    <a:pt x="828" y="2133"/>
                  </a:cubicBezTo>
                  <a:cubicBezTo>
                    <a:pt x="838" y="2086"/>
                    <a:pt x="838" y="2086"/>
                    <a:pt x="838" y="2086"/>
                  </a:cubicBezTo>
                  <a:cubicBezTo>
                    <a:pt x="829" y="2087"/>
                    <a:pt x="824" y="2088"/>
                    <a:pt x="813" y="2088"/>
                  </a:cubicBezTo>
                  <a:cubicBezTo>
                    <a:pt x="781" y="2088"/>
                    <a:pt x="785" y="2074"/>
                    <a:pt x="788" y="2052"/>
                  </a:cubicBezTo>
                  <a:lnTo>
                    <a:pt x="812" y="1942"/>
                  </a:lnTo>
                  <a:close/>
                  <a:moveTo>
                    <a:pt x="916" y="1893"/>
                  </a:moveTo>
                  <a:cubicBezTo>
                    <a:pt x="987" y="1893"/>
                    <a:pt x="987" y="1893"/>
                    <a:pt x="987" y="1893"/>
                  </a:cubicBezTo>
                  <a:cubicBezTo>
                    <a:pt x="935" y="2136"/>
                    <a:pt x="935" y="2136"/>
                    <a:pt x="935" y="2136"/>
                  </a:cubicBezTo>
                  <a:cubicBezTo>
                    <a:pt x="864" y="2136"/>
                    <a:pt x="864" y="2136"/>
                    <a:pt x="864" y="2136"/>
                  </a:cubicBezTo>
                  <a:lnTo>
                    <a:pt x="916" y="1893"/>
                  </a:lnTo>
                  <a:close/>
                  <a:moveTo>
                    <a:pt x="935" y="1790"/>
                  </a:moveTo>
                  <a:cubicBezTo>
                    <a:pt x="1011" y="1790"/>
                    <a:pt x="1011" y="1790"/>
                    <a:pt x="1011" y="1790"/>
                  </a:cubicBezTo>
                  <a:cubicBezTo>
                    <a:pt x="998" y="1851"/>
                    <a:pt x="998" y="1851"/>
                    <a:pt x="998" y="1851"/>
                  </a:cubicBezTo>
                  <a:cubicBezTo>
                    <a:pt x="922" y="1851"/>
                    <a:pt x="922" y="1851"/>
                    <a:pt x="922" y="1851"/>
                  </a:cubicBezTo>
                  <a:lnTo>
                    <a:pt x="935" y="1790"/>
                  </a:lnTo>
                  <a:close/>
                  <a:moveTo>
                    <a:pt x="1034" y="1937"/>
                  </a:moveTo>
                  <a:cubicBezTo>
                    <a:pt x="1034" y="1936"/>
                    <a:pt x="1040" y="1909"/>
                    <a:pt x="1042" y="1893"/>
                  </a:cubicBezTo>
                  <a:cubicBezTo>
                    <a:pt x="1110" y="1893"/>
                    <a:pt x="1110" y="1893"/>
                    <a:pt x="1110" y="1893"/>
                  </a:cubicBezTo>
                  <a:cubicBezTo>
                    <a:pt x="1104" y="1929"/>
                    <a:pt x="1104" y="1929"/>
                    <a:pt x="1104" y="1929"/>
                  </a:cubicBezTo>
                  <a:cubicBezTo>
                    <a:pt x="1113" y="1918"/>
                    <a:pt x="1139" y="1887"/>
                    <a:pt x="1192" y="1887"/>
                  </a:cubicBezTo>
                  <a:cubicBezTo>
                    <a:pt x="1239" y="1887"/>
                    <a:pt x="1254" y="1916"/>
                    <a:pt x="1256" y="1933"/>
                  </a:cubicBezTo>
                  <a:cubicBezTo>
                    <a:pt x="1259" y="1948"/>
                    <a:pt x="1257" y="1960"/>
                    <a:pt x="1248" y="2005"/>
                  </a:cubicBezTo>
                  <a:cubicBezTo>
                    <a:pt x="1220" y="2136"/>
                    <a:pt x="1220" y="2136"/>
                    <a:pt x="1220" y="2136"/>
                  </a:cubicBezTo>
                  <a:cubicBezTo>
                    <a:pt x="1147" y="2136"/>
                    <a:pt x="1147" y="2136"/>
                    <a:pt x="1147" y="2136"/>
                  </a:cubicBezTo>
                  <a:cubicBezTo>
                    <a:pt x="1179" y="1985"/>
                    <a:pt x="1179" y="1985"/>
                    <a:pt x="1179" y="1985"/>
                  </a:cubicBezTo>
                  <a:cubicBezTo>
                    <a:pt x="1181" y="1975"/>
                    <a:pt x="1183" y="1967"/>
                    <a:pt x="1181" y="1959"/>
                  </a:cubicBezTo>
                  <a:cubicBezTo>
                    <a:pt x="1178" y="1949"/>
                    <a:pt x="1169" y="1938"/>
                    <a:pt x="1151" y="1938"/>
                  </a:cubicBezTo>
                  <a:cubicBezTo>
                    <a:pt x="1136" y="1938"/>
                    <a:pt x="1120" y="1946"/>
                    <a:pt x="1110" y="1957"/>
                  </a:cubicBezTo>
                  <a:cubicBezTo>
                    <a:pt x="1104" y="1963"/>
                    <a:pt x="1097" y="1975"/>
                    <a:pt x="1093" y="1994"/>
                  </a:cubicBezTo>
                  <a:cubicBezTo>
                    <a:pt x="1063" y="2136"/>
                    <a:pt x="1063" y="2136"/>
                    <a:pt x="1063" y="2136"/>
                  </a:cubicBezTo>
                  <a:cubicBezTo>
                    <a:pt x="992" y="2136"/>
                    <a:pt x="992" y="2136"/>
                    <a:pt x="992" y="2136"/>
                  </a:cubicBezTo>
                  <a:lnTo>
                    <a:pt x="1034" y="1937"/>
                  </a:lnTo>
                  <a:close/>
                  <a:moveTo>
                    <a:pt x="1558" y="1895"/>
                  </a:moveTo>
                  <a:cubicBezTo>
                    <a:pt x="1552" y="1914"/>
                    <a:pt x="1547" y="1930"/>
                    <a:pt x="1542" y="1955"/>
                  </a:cubicBezTo>
                  <a:cubicBezTo>
                    <a:pt x="1504" y="2134"/>
                    <a:pt x="1504" y="2134"/>
                    <a:pt x="1504" y="2134"/>
                  </a:cubicBezTo>
                  <a:cubicBezTo>
                    <a:pt x="1486" y="2223"/>
                    <a:pt x="1409" y="2232"/>
                    <a:pt x="1363" y="2232"/>
                  </a:cubicBezTo>
                  <a:cubicBezTo>
                    <a:pt x="1328" y="2232"/>
                    <a:pt x="1261" y="2228"/>
                    <a:pt x="1272" y="2154"/>
                  </a:cubicBezTo>
                  <a:cubicBezTo>
                    <a:pt x="1340" y="2154"/>
                    <a:pt x="1340" y="2154"/>
                    <a:pt x="1340" y="2154"/>
                  </a:cubicBezTo>
                  <a:cubicBezTo>
                    <a:pt x="1340" y="2158"/>
                    <a:pt x="1339" y="2166"/>
                    <a:pt x="1344" y="2174"/>
                  </a:cubicBezTo>
                  <a:cubicBezTo>
                    <a:pt x="1348" y="2181"/>
                    <a:pt x="1357" y="2188"/>
                    <a:pt x="1375" y="2188"/>
                  </a:cubicBezTo>
                  <a:cubicBezTo>
                    <a:pt x="1397" y="2188"/>
                    <a:pt x="1417" y="2178"/>
                    <a:pt x="1427" y="2156"/>
                  </a:cubicBezTo>
                  <a:cubicBezTo>
                    <a:pt x="1432" y="2144"/>
                    <a:pt x="1434" y="2135"/>
                    <a:pt x="1442" y="2099"/>
                  </a:cubicBezTo>
                  <a:cubicBezTo>
                    <a:pt x="1413" y="2128"/>
                    <a:pt x="1387" y="2132"/>
                    <a:pt x="1370" y="2132"/>
                  </a:cubicBezTo>
                  <a:cubicBezTo>
                    <a:pt x="1300" y="2132"/>
                    <a:pt x="1280" y="2071"/>
                    <a:pt x="1293" y="2012"/>
                  </a:cubicBezTo>
                  <a:cubicBezTo>
                    <a:pt x="1306" y="1951"/>
                    <a:pt x="1352" y="1892"/>
                    <a:pt x="1422" y="1892"/>
                  </a:cubicBezTo>
                  <a:cubicBezTo>
                    <a:pt x="1466" y="1892"/>
                    <a:pt x="1477" y="1916"/>
                    <a:pt x="1482" y="1927"/>
                  </a:cubicBezTo>
                  <a:cubicBezTo>
                    <a:pt x="1492" y="1895"/>
                    <a:pt x="1492" y="1895"/>
                    <a:pt x="1492" y="1895"/>
                  </a:cubicBezTo>
                  <a:lnTo>
                    <a:pt x="1558" y="1895"/>
                  </a:lnTo>
                  <a:close/>
                  <a:moveTo>
                    <a:pt x="1397" y="2083"/>
                  </a:moveTo>
                  <a:cubicBezTo>
                    <a:pt x="1447" y="2083"/>
                    <a:pt x="1459" y="2025"/>
                    <a:pt x="1461" y="2014"/>
                  </a:cubicBezTo>
                  <a:cubicBezTo>
                    <a:pt x="1467" y="1986"/>
                    <a:pt x="1472" y="1940"/>
                    <a:pt x="1428" y="1940"/>
                  </a:cubicBezTo>
                  <a:cubicBezTo>
                    <a:pt x="1401" y="1940"/>
                    <a:pt x="1375" y="1960"/>
                    <a:pt x="1364" y="2012"/>
                  </a:cubicBezTo>
                  <a:cubicBezTo>
                    <a:pt x="1362" y="2025"/>
                    <a:pt x="1349" y="2083"/>
                    <a:pt x="1397" y="2083"/>
                  </a:cubicBezTo>
                  <a:moveTo>
                    <a:pt x="1842" y="2133"/>
                  </a:moveTo>
                  <a:cubicBezTo>
                    <a:pt x="1818" y="2139"/>
                    <a:pt x="1797" y="2141"/>
                    <a:pt x="1786" y="2141"/>
                  </a:cubicBezTo>
                  <a:cubicBezTo>
                    <a:pt x="1714" y="2141"/>
                    <a:pt x="1723" y="2095"/>
                    <a:pt x="1728" y="2075"/>
                  </a:cubicBezTo>
                  <a:cubicBezTo>
                    <a:pt x="1756" y="1942"/>
                    <a:pt x="1756" y="1942"/>
                    <a:pt x="1756" y="1942"/>
                  </a:cubicBezTo>
                  <a:cubicBezTo>
                    <a:pt x="1710" y="1942"/>
                    <a:pt x="1710" y="1942"/>
                    <a:pt x="1710" y="1942"/>
                  </a:cubicBezTo>
                  <a:cubicBezTo>
                    <a:pt x="1719" y="1895"/>
                    <a:pt x="1719" y="1895"/>
                    <a:pt x="1719" y="1895"/>
                  </a:cubicBezTo>
                  <a:cubicBezTo>
                    <a:pt x="1766" y="1895"/>
                    <a:pt x="1766" y="1895"/>
                    <a:pt x="1766" y="1895"/>
                  </a:cubicBezTo>
                  <a:cubicBezTo>
                    <a:pt x="1776" y="1848"/>
                    <a:pt x="1776" y="1848"/>
                    <a:pt x="1776" y="1848"/>
                  </a:cubicBezTo>
                  <a:cubicBezTo>
                    <a:pt x="1852" y="1822"/>
                    <a:pt x="1852" y="1822"/>
                    <a:pt x="1852" y="1822"/>
                  </a:cubicBezTo>
                  <a:cubicBezTo>
                    <a:pt x="1837" y="1895"/>
                    <a:pt x="1837" y="1895"/>
                    <a:pt x="1837" y="1895"/>
                  </a:cubicBezTo>
                  <a:cubicBezTo>
                    <a:pt x="1895" y="1895"/>
                    <a:pt x="1895" y="1895"/>
                    <a:pt x="1895" y="1895"/>
                  </a:cubicBezTo>
                  <a:cubicBezTo>
                    <a:pt x="1884" y="1942"/>
                    <a:pt x="1884" y="1942"/>
                    <a:pt x="1884" y="1942"/>
                  </a:cubicBezTo>
                  <a:cubicBezTo>
                    <a:pt x="1827" y="1942"/>
                    <a:pt x="1827" y="1942"/>
                    <a:pt x="1827" y="1942"/>
                  </a:cubicBezTo>
                  <a:cubicBezTo>
                    <a:pt x="1803" y="2052"/>
                    <a:pt x="1803" y="2052"/>
                    <a:pt x="1803" y="2052"/>
                  </a:cubicBezTo>
                  <a:cubicBezTo>
                    <a:pt x="1799" y="2074"/>
                    <a:pt x="1796" y="2088"/>
                    <a:pt x="1828" y="2088"/>
                  </a:cubicBezTo>
                  <a:cubicBezTo>
                    <a:pt x="1838" y="2088"/>
                    <a:pt x="1844" y="2087"/>
                    <a:pt x="1852" y="2086"/>
                  </a:cubicBezTo>
                  <a:lnTo>
                    <a:pt x="1842" y="2133"/>
                  </a:lnTo>
                  <a:close/>
                  <a:moveTo>
                    <a:pt x="1954" y="1790"/>
                  </a:moveTo>
                  <a:cubicBezTo>
                    <a:pt x="2025" y="1790"/>
                    <a:pt x="2025" y="1790"/>
                    <a:pt x="2025" y="1790"/>
                  </a:cubicBezTo>
                  <a:cubicBezTo>
                    <a:pt x="1996" y="1927"/>
                    <a:pt x="1996" y="1927"/>
                    <a:pt x="1996" y="1927"/>
                  </a:cubicBezTo>
                  <a:cubicBezTo>
                    <a:pt x="2007" y="1915"/>
                    <a:pt x="2030" y="1890"/>
                    <a:pt x="2074" y="1890"/>
                  </a:cubicBezTo>
                  <a:cubicBezTo>
                    <a:pt x="2110" y="1890"/>
                    <a:pt x="2129" y="1908"/>
                    <a:pt x="2137" y="1923"/>
                  </a:cubicBezTo>
                  <a:cubicBezTo>
                    <a:pt x="2143" y="1935"/>
                    <a:pt x="2146" y="1957"/>
                    <a:pt x="2139" y="1989"/>
                  </a:cubicBezTo>
                  <a:cubicBezTo>
                    <a:pt x="2108" y="2136"/>
                    <a:pt x="2108" y="2136"/>
                    <a:pt x="2108" y="2136"/>
                  </a:cubicBezTo>
                  <a:cubicBezTo>
                    <a:pt x="2037" y="2136"/>
                    <a:pt x="2037" y="2136"/>
                    <a:pt x="2037" y="2136"/>
                  </a:cubicBezTo>
                  <a:cubicBezTo>
                    <a:pt x="2068" y="1991"/>
                    <a:pt x="2068" y="1991"/>
                    <a:pt x="2068" y="1991"/>
                  </a:cubicBezTo>
                  <a:cubicBezTo>
                    <a:pt x="2071" y="1977"/>
                    <a:pt x="2079" y="1938"/>
                    <a:pt x="2040" y="1938"/>
                  </a:cubicBezTo>
                  <a:cubicBezTo>
                    <a:pt x="2019" y="1938"/>
                    <a:pt x="1991" y="1950"/>
                    <a:pt x="1983" y="1988"/>
                  </a:cubicBezTo>
                  <a:cubicBezTo>
                    <a:pt x="1952" y="2136"/>
                    <a:pt x="1952" y="2136"/>
                    <a:pt x="1952" y="2136"/>
                  </a:cubicBezTo>
                  <a:cubicBezTo>
                    <a:pt x="1881" y="2136"/>
                    <a:pt x="1881" y="2136"/>
                    <a:pt x="1881" y="2136"/>
                  </a:cubicBezTo>
                  <a:lnTo>
                    <a:pt x="1954" y="1790"/>
                  </a:lnTo>
                  <a:close/>
                  <a:moveTo>
                    <a:pt x="2195" y="1953"/>
                  </a:moveTo>
                  <a:cubicBezTo>
                    <a:pt x="2197" y="1942"/>
                    <a:pt x="2203" y="1906"/>
                    <a:pt x="2205" y="1893"/>
                  </a:cubicBezTo>
                  <a:cubicBezTo>
                    <a:pt x="2271" y="1893"/>
                    <a:pt x="2271" y="1893"/>
                    <a:pt x="2271" y="1893"/>
                  </a:cubicBezTo>
                  <a:cubicBezTo>
                    <a:pt x="2263" y="1939"/>
                    <a:pt x="2263" y="1939"/>
                    <a:pt x="2263" y="1939"/>
                  </a:cubicBezTo>
                  <a:cubicBezTo>
                    <a:pt x="2276" y="1919"/>
                    <a:pt x="2298" y="1889"/>
                    <a:pt x="2356" y="1892"/>
                  </a:cubicBezTo>
                  <a:cubicBezTo>
                    <a:pt x="2342" y="1956"/>
                    <a:pt x="2342" y="1956"/>
                    <a:pt x="2342" y="1956"/>
                  </a:cubicBezTo>
                  <a:cubicBezTo>
                    <a:pt x="2271" y="1949"/>
                    <a:pt x="2259" y="1986"/>
                    <a:pt x="2253" y="2017"/>
                  </a:cubicBezTo>
                  <a:cubicBezTo>
                    <a:pt x="2227" y="2136"/>
                    <a:pt x="2227" y="2136"/>
                    <a:pt x="2227" y="2136"/>
                  </a:cubicBezTo>
                  <a:cubicBezTo>
                    <a:pt x="2156" y="2136"/>
                    <a:pt x="2156" y="2136"/>
                    <a:pt x="2156" y="2136"/>
                  </a:cubicBezTo>
                  <a:lnTo>
                    <a:pt x="2195" y="1953"/>
                  </a:lnTo>
                  <a:close/>
                  <a:moveTo>
                    <a:pt x="2503" y="1888"/>
                  </a:moveTo>
                  <a:cubicBezTo>
                    <a:pt x="2591" y="1888"/>
                    <a:pt x="2617" y="1948"/>
                    <a:pt x="2602" y="2015"/>
                  </a:cubicBezTo>
                  <a:cubicBezTo>
                    <a:pt x="2587" y="2083"/>
                    <a:pt x="2535" y="2145"/>
                    <a:pt x="2447" y="2145"/>
                  </a:cubicBezTo>
                  <a:cubicBezTo>
                    <a:pt x="2378" y="2145"/>
                    <a:pt x="2332" y="2102"/>
                    <a:pt x="2350" y="2017"/>
                  </a:cubicBezTo>
                  <a:cubicBezTo>
                    <a:pt x="2362" y="1959"/>
                    <a:pt x="2408" y="1888"/>
                    <a:pt x="2503" y="1888"/>
                  </a:cubicBezTo>
                  <a:moveTo>
                    <a:pt x="2460" y="2095"/>
                  </a:moveTo>
                  <a:cubicBezTo>
                    <a:pt x="2491" y="2095"/>
                    <a:pt x="2516" y="2077"/>
                    <a:pt x="2530" y="2012"/>
                  </a:cubicBezTo>
                  <a:cubicBezTo>
                    <a:pt x="2537" y="1980"/>
                    <a:pt x="2540" y="1935"/>
                    <a:pt x="2493" y="1935"/>
                  </a:cubicBezTo>
                  <a:cubicBezTo>
                    <a:pt x="2441" y="1935"/>
                    <a:pt x="2427" y="1995"/>
                    <a:pt x="2423" y="2018"/>
                  </a:cubicBezTo>
                  <a:cubicBezTo>
                    <a:pt x="2411" y="2072"/>
                    <a:pt x="2425" y="2095"/>
                    <a:pt x="2460" y="2095"/>
                  </a:cubicBezTo>
                  <a:moveTo>
                    <a:pt x="2743" y="1894"/>
                  </a:moveTo>
                  <a:cubicBezTo>
                    <a:pt x="2713" y="2038"/>
                    <a:pt x="2713" y="2038"/>
                    <a:pt x="2713" y="2038"/>
                  </a:cubicBezTo>
                  <a:cubicBezTo>
                    <a:pt x="2708" y="2060"/>
                    <a:pt x="2701" y="2092"/>
                    <a:pt x="2740" y="2092"/>
                  </a:cubicBezTo>
                  <a:cubicBezTo>
                    <a:pt x="2785" y="2092"/>
                    <a:pt x="2792" y="2058"/>
                    <a:pt x="2801" y="2016"/>
                  </a:cubicBezTo>
                  <a:cubicBezTo>
                    <a:pt x="2827" y="1894"/>
                    <a:pt x="2827" y="1894"/>
                    <a:pt x="2827" y="1894"/>
                  </a:cubicBezTo>
                  <a:cubicBezTo>
                    <a:pt x="2900" y="1894"/>
                    <a:pt x="2900" y="1894"/>
                    <a:pt x="2900" y="1894"/>
                  </a:cubicBezTo>
                  <a:cubicBezTo>
                    <a:pt x="2867" y="2053"/>
                    <a:pt x="2867" y="2053"/>
                    <a:pt x="2867" y="2053"/>
                  </a:cubicBezTo>
                  <a:cubicBezTo>
                    <a:pt x="2856" y="2106"/>
                    <a:pt x="2855" y="2112"/>
                    <a:pt x="2854" y="2118"/>
                  </a:cubicBezTo>
                  <a:cubicBezTo>
                    <a:pt x="2853" y="2125"/>
                    <a:pt x="2852" y="2130"/>
                    <a:pt x="2852" y="2136"/>
                  </a:cubicBezTo>
                  <a:cubicBezTo>
                    <a:pt x="2783" y="2136"/>
                    <a:pt x="2783" y="2136"/>
                    <a:pt x="2783" y="2136"/>
                  </a:cubicBezTo>
                  <a:cubicBezTo>
                    <a:pt x="2787" y="2104"/>
                    <a:pt x="2787" y="2104"/>
                    <a:pt x="2787" y="2104"/>
                  </a:cubicBezTo>
                  <a:cubicBezTo>
                    <a:pt x="2778" y="2115"/>
                    <a:pt x="2753" y="2143"/>
                    <a:pt x="2707" y="2143"/>
                  </a:cubicBezTo>
                  <a:cubicBezTo>
                    <a:pt x="2675" y="2143"/>
                    <a:pt x="2651" y="2128"/>
                    <a:pt x="2641" y="2110"/>
                  </a:cubicBezTo>
                  <a:cubicBezTo>
                    <a:pt x="2630" y="2090"/>
                    <a:pt x="2637" y="2056"/>
                    <a:pt x="2639" y="2045"/>
                  </a:cubicBezTo>
                  <a:cubicBezTo>
                    <a:pt x="2671" y="1894"/>
                    <a:pt x="2671" y="1894"/>
                    <a:pt x="2671" y="1894"/>
                  </a:cubicBezTo>
                  <a:lnTo>
                    <a:pt x="2743" y="1894"/>
                  </a:lnTo>
                  <a:close/>
                  <a:moveTo>
                    <a:pt x="3181" y="1895"/>
                  </a:moveTo>
                  <a:cubicBezTo>
                    <a:pt x="3175" y="1914"/>
                    <a:pt x="3170" y="1930"/>
                    <a:pt x="3164" y="1955"/>
                  </a:cubicBezTo>
                  <a:cubicBezTo>
                    <a:pt x="3126" y="2134"/>
                    <a:pt x="3126" y="2134"/>
                    <a:pt x="3126" y="2134"/>
                  </a:cubicBezTo>
                  <a:cubicBezTo>
                    <a:pt x="3108" y="2223"/>
                    <a:pt x="3031" y="2232"/>
                    <a:pt x="2985" y="2232"/>
                  </a:cubicBezTo>
                  <a:cubicBezTo>
                    <a:pt x="2950" y="2232"/>
                    <a:pt x="2883" y="2228"/>
                    <a:pt x="2894" y="2154"/>
                  </a:cubicBezTo>
                  <a:cubicBezTo>
                    <a:pt x="2962" y="2154"/>
                    <a:pt x="2962" y="2154"/>
                    <a:pt x="2962" y="2154"/>
                  </a:cubicBezTo>
                  <a:cubicBezTo>
                    <a:pt x="2962" y="2158"/>
                    <a:pt x="2962" y="2166"/>
                    <a:pt x="2966" y="2174"/>
                  </a:cubicBezTo>
                  <a:cubicBezTo>
                    <a:pt x="2970" y="2181"/>
                    <a:pt x="2979" y="2188"/>
                    <a:pt x="2998" y="2188"/>
                  </a:cubicBezTo>
                  <a:cubicBezTo>
                    <a:pt x="3019" y="2188"/>
                    <a:pt x="3040" y="2178"/>
                    <a:pt x="3049" y="2156"/>
                  </a:cubicBezTo>
                  <a:cubicBezTo>
                    <a:pt x="3054" y="2144"/>
                    <a:pt x="3056" y="2135"/>
                    <a:pt x="3064" y="2099"/>
                  </a:cubicBezTo>
                  <a:cubicBezTo>
                    <a:pt x="3036" y="2128"/>
                    <a:pt x="3009" y="2132"/>
                    <a:pt x="2992" y="2132"/>
                  </a:cubicBezTo>
                  <a:cubicBezTo>
                    <a:pt x="2922" y="2132"/>
                    <a:pt x="2903" y="2071"/>
                    <a:pt x="2915" y="2012"/>
                  </a:cubicBezTo>
                  <a:cubicBezTo>
                    <a:pt x="2928" y="1951"/>
                    <a:pt x="2974" y="1892"/>
                    <a:pt x="3044" y="1892"/>
                  </a:cubicBezTo>
                  <a:cubicBezTo>
                    <a:pt x="3088" y="1892"/>
                    <a:pt x="3099" y="1916"/>
                    <a:pt x="3105" y="1927"/>
                  </a:cubicBezTo>
                  <a:cubicBezTo>
                    <a:pt x="3114" y="1895"/>
                    <a:pt x="3114" y="1895"/>
                    <a:pt x="3114" y="1895"/>
                  </a:cubicBezTo>
                  <a:lnTo>
                    <a:pt x="3181" y="1895"/>
                  </a:lnTo>
                  <a:close/>
                  <a:moveTo>
                    <a:pt x="3019" y="2083"/>
                  </a:moveTo>
                  <a:cubicBezTo>
                    <a:pt x="3069" y="2083"/>
                    <a:pt x="3081" y="2025"/>
                    <a:pt x="3083" y="2014"/>
                  </a:cubicBezTo>
                  <a:cubicBezTo>
                    <a:pt x="3089" y="1986"/>
                    <a:pt x="3094" y="1940"/>
                    <a:pt x="3051" y="1940"/>
                  </a:cubicBezTo>
                  <a:cubicBezTo>
                    <a:pt x="3024" y="1940"/>
                    <a:pt x="2997" y="1960"/>
                    <a:pt x="2986" y="2012"/>
                  </a:cubicBezTo>
                  <a:cubicBezTo>
                    <a:pt x="2984" y="2025"/>
                    <a:pt x="2971" y="2083"/>
                    <a:pt x="3019" y="2083"/>
                  </a:cubicBezTo>
                  <a:moveTo>
                    <a:pt x="3257" y="1790"/>
                  </a:moveTo>
                  <a:cubicBezTo>
                    <a:pt x="3327" y="1790"/>
                    <a:pt x="3327" y="1790"/>
                    <a:pt x="3327" y="1790"/>
                  </a:cubicBezTo>
                  <a:cubicBezTo>
                    <a:pt x="3298" y="1927"/>
                    <a:pt x="3298" y="1927"/>
                    <a:pt x="3298" y="1927"/>
                  </a:cubicBezTo>
                  <a:cubicBezTo>
                    <a:pt x="3309" y="1915"/>
                    <a:pt x="3332" y="1890"/>
                    <a:pt x="3376" y="1890"/>
                  </a:cubicBezTo>
                  <a:cubicBezTo>
                    <a:pt x="3412" y="1890"/>
                    <a:pt x="3431" y="1908"/>
                    <a:pt x="3440" y="1923"/>
                  </a:cubicBezTo>
                  <a:cubicBezTo>
                    <a:pt x="3446" y="1935"/>
                    <a:pt x="3448" y="1957"/>
                    <a:pt x="3441" y="1989"/>
                  </a:cubicBezTo>
                  <a:cubicBezTo>
                    <a:pt x="3410" y="2136"/>
                    <a:pt x="3410" y="2136"/>
                    <a:pt x="3410" y="2136"/>
                  </a:cubicBezTo>
                  <a:cubicBezTo>
                    <a:pt x="3340" y="2136"/>
                    <a:pt x="3340" y="2136"/>
                    <a:pt x="3340" y="2136"/>
                  </a:cubicBezTo>
                  <a:cubicBezTo>
                    <a:pt x="3370" y="1991"/>
                    <a:pt x="3370" y="1991"/>
                    <a:pt x="3370" y="1991"/>
                  </a:cubicBezTo>
                  <a:cubicBezTo>
                    <a:pt x="3373" y="1977"/>
                    <a:pt x="3382" y="1938"/>
                    <a:pt x="3342" y="1938"/>
                  </a:cubicBezTo>
                  <a:cubicBezTo>
                    <a:pt x="3322" y="1938"/>
                    <a:pt x="3293" y="1950"/>
                    <a:pt x="3286" y="1988"/>
                  </a:cubicBezTo>
                  <a:cubicBezTo>
                    <a:pt x="3255" y="2136"/>
                    <a:pt x="3255" y="2136"/>
                    <a:pt x="3255" y="2136"/>
                  </a:cubicBezTo>
                  <a:cubicBezTo>
                    <a:pt x="3183" y="2136"/>
                    <a:pt x="3183" y="2136"/>
                    <a:pt x="3183" y="2136"/>
                  </a:cubicBezTo>
                  <a:lnTo>
                    <a:pt x="3257" y="1790"/>
                  </a:lnTo>
                  <a:close/>
                  <a:moveTo>
                    <a:pt x="158" y="1980"/>
                  </a:moveTo>
                  <a:cubicBezTo>
                    <a:pt x="159" y="1971"/>
                    <a:pt x="164" y="1935"/>
                    <a:pt x="137" y="1935"/>
                  </a:cubicBezTo>
                  <a:cubicBezTo>
                    <a:pt x="103" y="1935"/>
                    <a:pt x="89" y="1986"/>
                    <a:pt x="83" y="2012"/>
                  </a:cubicBezTo>
                  <a:cubicBezTo>
                    <a:pt x="80" y="2026"/>
                    <a:pt x="72" y="2069"/>
                    <a:pt x="85" y="2087"/>
                  </a:cubicBezTo>
                  <a:cubicBezTo>
                    <a:pt x="90" y="2094"/>
                    <a:pt x="97" y="2095"/>
                    <a:pt x="102" y="2095"/>
                  </a:cubicBezTo>
                  <a:cubicBezTo>
                    <a:pt x="109" y="2095"/>
                    <a:pt x="133" y="2092"/>
                    <a:pt x="145" y="2048"/>
                  </a:cubicBezTo>
                  <a:cubicBezTo>
                    <a:pt x="215" y="2048"/>
                    <a:pt x="215" y="2048"/>
                    <a:pt x="215" y="2048"/>
                  </a:cubicBezTo>
                  <a:cubicBezTo>
                    <a:pt x="210" y="2067"/>
                    <a:pt x="201" y="2097"/>
                    <a:pt x="168" y="2120"/>
                  </a:cubicBezTo>
                  <a:cubicBezTo>
                    <a:pt x="148" y="2135"/>
                    <a:pt x="124" y="2143"/>
                    <a:pt x="94" y="2143"/>
                  </a:cubicBezTo>
                  <a:cubicBezTo>
                    <a:pt x="62" y="2143"/>
                    <a:pt x="35" y="2135"/>
                    <a:pt x="18" y="2110"/>
                  </a:cubicBezTo>
                  <a:cubicBezTo>
                    <a:pt x="2" y="2086"/>
                    <a:pt x="0" y="2053"/>
                    <a:pt x="8" y="2015"/>
                  </a:cubicBezTo>
                  <a:cubicBezTo>
                    <a:pt x="32" y="1904"/>
                    <a:pt x="116" y="1889"/>
                    <a:pt x="148" y="1889"/>
                  </a:cubicBezTo>
                  <a:cubicBezTo>
                    <a:pt x="193" y="1889"/>
                    <a:pt x="241" y="1914"/>
                    <a:pt x="228" y="1980"/>
                  </a:cubicBezTo>
                  <a:lnTo>
                    <a:pt x="158" y="1980"/>
                  </a:lnTo>
                  <a:close/>
                  <a:moveTo>
                    <a:pt x="3764" y="1980"/>
                  </a:moveTo>
                  <a:cubicBezTo>
                    <a:pt x="3765" y="1971"/>
                    <a:pt x="3770" y="1935"/>
                    <a:pt x="3742" y="1935"/>
                  </a:cubicBezTo>
                  <a:cubicBezTo>
                    <a:pt x="3709" y="1935"/>
                    <a:pt x="3694" y="1986"/>
                    <a:pt x="3688" y="2012"/>
                  </a:cubicBezTo>
                  <a:cubicBezTo>
                    <a:pt x="3685" y="2026"/>
                    <a:pt x="3678" y="2069"/>
                    <a:pt x="3691" y="2087"/>
                  </a:cubicBezTo>
                  <a:cubicBezTo>
                    <a:pt x="3695" y="2094"/>
                    <a:pt x="3703" y="2095"/>
                    <a:pt x="3708" y="2095"/>
                  </a:cubicBezTo>
                  <a:cubicBezTo>
                    <a:pt x="3715" y="2095"/>
                    <a:pt x="3738" y="2092"/>
                    <a:pt x="3751" y="2048"/>
                  </a:cubicBezTo>
                  <a:cubicBezTo>
                    <a:pt x="3820" y="2048"/>
                    <a:pt x="3820" y="2048"/>
                    <a:pt x="3820" y="2048"/>
                  </a:cubicBezTo>
                  <a:cubicBezTo>
                    <a:pt x="3816" y="2067"/>
                    <a:pt x="3807" y="2097"/>
                    <a:pt x="3774" y="2120"/>
                  </a:cubicBezTo>
                  <a:cubicBezTo>
                    <a:pt x="3754" y="2135"/>
                    <a:pt x="3730" y="2143"/>
                    <a:pt x="3700" y="2143"/>
                  </a:cubicBezTo>
                  <a:cubicBezTo>
                    <a:pt x="3668" y="2143"/>
                    <a:pt x="3641" y="2135"/>
                    <a:pt x="3624" y="2110"/>
                  </a:cubicBezTo>
                  <a:cubicBezTo>
                    <a:pt x="3608" y="2086"/>
                    <a:pt x="3606" y="2053"/>
                    <a:pt x="3614" y="2015"/>
                  </a:cubicBezTo>
                  <a:cubicBezTo>
                    <a:pt x="3638" y="1904"/>
                    <a:pt x="3722" y="1889"/>
                    <a:pt x="3754" y="1889"/>
                  </a:cubicBezTo>
                  <a:cubicBezTo>
                    <a:pt x="3799" y="1889"/>
                    <a:pt x="3847" y="1914"/>
                    <a:pt x="3834" y="1980"/>
                  </a:cubicBezTo>
                  <a:lnTo>
                    <a:pt x="3764" y="1980"/>
                  </a:lnTo>
                  <a:close/>
                  <a:moveTo>
                    <a:pt x="4010" y="1888"/>
                  </a:moveTo>
                  <a:cubicBezTo>
                    <a:pt x="4098" y="1888"/>
                    <a:pt x="4123" y="1948"/>
                    <a:pt x="4109" y="2015"/>
                  </a:cubicBezTo>
                  <a:cubicBezTo>
                    <a:pt x="4094" y="2083"/>
                    <a:pt x="4042" y="2145"/>
                    <a:pt x="3954" y="2145"/>
                  </a:cubicBezTo>
                  <a:cubicBezTo>
                    <a:pt x="3884" y="2145"/>
                    <a:pt x="3839" y="2102"/>
                    <a:pt x="3857" y="2017"/>
                  </a:cubicBezTo>
                  <a:cubicBezTo>
                    <a:pt x="3870" y="1959"/>
                    <a:pt x="3914" y="1888"/>
                    <a:pt x="4010" y="1888"/>
                  </a:cubicBezTo>
                  <a:moveTo>
                    <a:pt x="3967" y="2095"/>
                  </a:moveTo>
                  <a:cubicBezTo>
                    <a:pt x="3998" y="2095"/>
                    <a:pt x="4023" y="2077"/>
                    <a:pt x="4037" y="2012"/>
                  </a:cubicBezTo>
                  <a:cubicBezTo>
                    <a:pt x="4044" y="1980"/>
                    <a:pt x="4047" y="1935"/>
                    <a:pt x="4000" y="1935"/>
                  </a:cubicBezTo>
                  <a:cubicBezTo>
                    <a:pt x="3948" y="1935"/>
                    <a:pt x="3935" y="1995"/>
                    <a:pt x="3930" y="2018"/>
                  </a:cubicBezTo>
                  <a:cubicBezTo>
                    <a:pt x="3918" y="2072"/>
                    <a:pt x="3932" y="2095"/>
                    <a:pt x="3967" y="2095"/>
                  </a:cubicBezTo>
                  <a:moveTo>
                    <a:pt x="4173" y="1939"/>
                  </a:moveTo>
                  <a:cubicBezTo>
                    <a:pt x="4176" y="1924"/>
                    <a:pt x="4178" y="1909"/>
                    <a:pt x="4180" y="1894"/>
                  </a:cubicBezTo>
                  <a:cubicBezTo>
                    <a:pt x="4248" y="1894"/>
                    <a:pt x="4248" y="1894"/>
                    <a:pt x="4248" y="1894"/>
                  </a:cubicBezTo>
                  <a:cubicBezTo>
                    <a:pt x="4245" y="1925"/>
                    <a:pt x="4245" y="1925"/>
                    <a:pt x="4245" y="1925"/>
                  </a:cubicBezTo>
                  <a:cubicBezTo>
                    <a:pt x="4254" y="1915"/>
                    <a:pt x="4279" y="1889"/>
                    <a:pt x="4327" y="1889"/>
                  </a:cubicBezTo>
                  <a:cubicBezTo>
                    <a:pt x="4383" y="1889"/>
                    <a:pt x="4392" y="1923"/>
                    <a:pt x="4394" y="1934"/>
                  </a:cubicBezTo>
                  <a:cubicBezTo>
                    <a:pt x="4423" y="1895"/>
                    <a:pt x="4456" y="1889"/>
                    <a:pt x="4481" y="1889"/>
                  </a:cubicBezTo>
                  <a:cubicBezTo>
                    <a:pt x="4530" y="1889"/>
                    <a:pt x="4544" y="1918"/>
                    <a:pt x="4547" y="1928"/>
                  </a:cubicBezTo>
                  <a:cubicBezTo>
                    <a:pt x="4555" y="1949"/>
                    <a:pt x="4548" y="1978"/>
                    <a:pt x="4544" y="1999"/>
                  </a:cubicBezTo>
                  <a:cubicBezTo>
                    <a:pt x="4515" y="2136"/>
                    <a:pt x="4515" y="2136"/>
                    <a:pt x="4515" y="2136"/>
                  </a:cubicBezTo>
                  <a:cubicBezTo>
                    <a:pt x="4443" y="2136"/>
                    <a:pt x="4443" y="2136"/>
                    <a:pt x="4443" y="2136"/>
                  </a:cubicBezTo>
                  <a:cubicBezTo>
                    <a:pt x="4473" y="1994"/>
                    <a:pt x="4473" y="1994"/>
                    <a:pt x="4473" y="1994"/>
                  </a:cubicBezTo>
                  <a:cubicBezTo>
                    <a:pt x="4479" y="1968"/>
                    <a:pt x="4481" y="1939"/>
                    <a:pt x="4444" y="1939"/>
                  </a:cubicBezTo>
                  <a:cubicBezTo>
                    <a:pt x="4401" y="1939"/>
                    <a:pt x="4392" y="1979"/>
                    <a:pt x="4385" y="2015"/>
                  </a:cubicBezTo>
                  <a:cubicBezTo>
                    <a:pt x="4358" y="2136"/>
                    <a:pt x="4358" y="2136"/>
                    <a:pt x="4358" y="2136"/>
                  </a:cubicBezTo>
                  <a:cubicBezTo>
                    <a:pt x="4286" y="2136"/>
                    <a:pt x="4286" y="2136"/>
                    <a:pt x="4286" y="2136"/>
                  </a:cubicBezTo>
                  <a:cubicBezTo>
                    <a:pt x="4318" y="1992"/>
                    <a:pt x="4318" y="1992"/>
                    <a:pt x="4318" y="1992"/>
                  </a:cubicBezTo>
                  <a:cubicBezTo>
                    <a:pt x="4321" y="1974"/>
                    <a:pt x="4328" y="1939"/>
                    <a:pt x="4289" y="1939"/>
                  </a:cubicBezTo>
                  <a:cubicBezTo>
                    <a:pt x="4244" y="1939"/>
                    <a:pt x="4236" y="1977"/>
                    <a:pt x="4232" y="1994"/>
                  </a:cubicBezTo>
                  <a:cubicBezTo>
                    <a:pt x="4202" y="2136"/>
                    <a:pt x="4202" y="2136"/>
                    <a:pt x="4202" y="2136"/>
                  </a:cubicBezTo>
                  <a:cubicBezTo>
                    <a:pt x="4131" y="2136"/>
                    <a:pt x="4131" y="2136"/>
                    <a:pt x="4131" y="2136"/>
                  </a:cubicBezTo>
                  <a:lnTo>
                    <a:pt x="4173" y="1939"/>
                  </a:lnTo>
                  <a:close/>
                  <a:moveTo>
                    <a:pt x="4694" y="1894"/>
                  </a:moveTo>
                  <a:cubicBezTo>
                    <a:pt x="4689" y="1928"/>
                    <a:pt x="4689" y="1928"/>
                    <a:pt x="4689" y="1928"/>
                  </a:cubicBezTo>
                  <a:cubicBezTo>
                    <a:pt x="4719" y="1889"/>
                    <a:pt x="4759" y="1889"/>
                    <a:pt x="4771" y="1889"/>
                  </a:cubicBezTo>
                  <a:cubicBezTo>
                    <a:pt x="4834" y="1889"/>
                    <a:pt x="4862" y="1936"/>
                    <a:pt x="4846" y="2010"/>
                  </a:cubicBezTo>
                  <a:cubicBezTo>
                    <a:pt x="4832" y="2079"/>
                    <a:pt x="4783" y="2140"/>
                    <a:pt x="4713" y="2140"/>
                  </a:cubicBezTo>
                  <a:cubicBezTo>
                    <a:pt x="4669" y="2140"/>
                    <a:pt x="4656" y="2117"/>
                    <a:pt x="4652" y="2109"/>
                  </a:cubicBezTo>
                  <a:cubicBezTo>
                    <a:pt x="4626" y="2229"/>
                    <a:pt x="4626" y="2229"/>
                    <a:pt x="4626" y="2229"/>
                  </a:cubicBezTo>
                  <a:cubicBezTo>
                    <a:pt x="4554" y="2229"/>
                    <a:pt x="4554" y="2229"/>
                    <a:pt x="4554" y="2229"/>
                  </a:cubicBezTo>
                  <a:cubicBezTo>
                    <a:pt x="4625" y="1894"/>
                    <a:pt x="4625" y="1894"/>
                    <a:pt x="4625" y="1894"/>
                  </a:cubicBezTo>
                  <a:lnTo>
                    <a:pt x="4694" y="1894"/>
                  </a:lnTo>
                  <a:close/>
                  <a:moveTo>
                    <a:pt x="4774" y="2013"/>
                  </a:moveTo>
                  <a:cubicBezTo>
                    <a:pt x="4780" y="1984"/>
                    <a:pt x="4783" y="1935"/>
                    <a:pt x="4741" y="1935"/>
                  </a:cubicBezTo>
                  <a:cubicBezTo>
                    <a:pt x="4718" y="1935"/>
                    <a:pt x="4682" y="1952"/>
                    <a:pt x="4668" y="2017"/>
                  </a:cubicBezTo>
                  <a:cubicBezTo>
                    <a:pt x="4665" y="2031"/>
                    <a:pt x="4652" y="2093"/>
                    <a:pt x="4705" y="2093"/>
                  </a:cubicBezTo>
                  <a:cubicBezTo>
                    <a:pt x="4738" y="2093"/>
                    <a:pt x="4763" y="2061"/>
                    <a:pt x="4774" y="2013"/>
                  </a:cubicBezTo>
                  <a:moveTo>
                    <a:pt x="4936" y="1789"/>
                  </a:moveTo>
                  <a:cubicBezTo>
                    <a:pt x="5007" y="1789"/>
                    <a:pt x="5007" y="1789"/>
                    <a:pt x="5007" y="1789"/>
                  </a:cubicBezTo>
                  <a:cubicBezTo>
                    <a:pt x="4933" y="2136"/>
                    <a:pt x="4933" y="2136"/>
                    <a:pt x="4933" y="2136"/>
                  </a:cubicBezTo>
                  <a:cubicBezTo>
                    <a:pt x="4862" y="2136"/>
                    <a:pt x="4862" y="2136"/>
                    <a:pt x="4862" y="2136"/>
                  </a:cubicBezTo>
                  <a:lnTo>
                    <a:pt x="4936" y="1789"/>
                  </a:lnTo>
                  <a:close/>
                  <a:moveTo>
                    <a:pt x="5068" y="2033"/>
                  </a:moveTo>
                  <a:cubicBezTo>
                    <a:pt x="5064" y="2049"/>
                    <a:pt x="5054" y="2098"/>
                    <a:pt x="5104" y="2098"/>
                  </a:cubicBezTo>
                  <a:cubicBezTo>
                    <a:pt x="5121" y="2098"/>
                    <a:pt x="5140" y="2091"/>
                    <a:pt x="5153" y="2064"/>
                  </a:cubicBezTo>
                  <a:cubicBezTo>
                    <a:pt x="5218" y="2064"/>
                    <a:pt x="5218" y="2064"/>
                    <a:pt x="5218" y="2064"/>
                  </a:cubicBezTo>
                  <a:cubicBezTo>
                    <a:pt x="5214" y="2076"/>
                    <a:pt x="5208" y="2097"/>
                    <a:pt x="5184" y="2117"/>
                  </a:cubicBezTo>
                  <a:cubicBezTo>
                    <a:pt x="5162" y="2136"/>
                    <a:pt x="5128" y="2145"/>
                    <a:pt x="5092" y="2145"/>
                  </a:cubicBezTo>
                  <a:cubicBezTo>
                    <a:pt x="5072" y="2145"/>
                    <a:pt x="5033" y="2142"/>
                    <a:pt x="5013" y="2115"/>
                  </a:cubicBezTo>
                  <a:cubicBezTo>
                    <a:pt x="4996" y="2092"/>
                    <a:pt x="4994" y="2060"/>
                    <a:pt x="5002" y="2021"/>
                  </a:cubicBezTo>
                  <a:cubicBezTo>
                    <a:pt x="5011" y="1981"/>
                    <a:pt x="5030" y="1934"/>
                    <a:pt x="5077" y="1906"/>
                  </a:cubicBezTo>
                  <a:cubicBezTo>
                    <a:pt x="5099" y="1893"/>
                    <a:pt x="5123" y="1886"/>
                    <a:pt x="5150" y="1886"/>
                  </a:cubicBezTo>
                  <a:cubicBezTo>
                    <a:pt x="5184" y="1886"/>
                    <a:pt x="5222" y="1899"/>
                    <a:pt x="5235" y="1944"/>
                  </a:cubicBezTo>
                  <a:cubicBezTo>
                    <a:pt x="5244" y="1977"/>
                    <a:pt x="5236" y="2013"/>
                    <a:pt x="5231" y="2033"/>
                  </a:cubicBezTo>
                  <a:lnTo>
                    <a:pt x="5068" y="2033"/>
                  </a:lnTo>
                  <a:close/>
                  <a:moveTo>
                    <a:pt x="5167" y="1988"/>
                  </a:moveTo>
                  <a:cubicBezTo>
                    <a:pt x="5170" y="1977"/>
                    <a:pt x="5178" y="1934"/>
                    <a:pt x="5137" y="1934"/>
                  </a:cubicBezTo>
                  <a:cubicBezTo>
                    <a:pt x="5105" y="1934"/>
                    <a:pt x="5087" y="1960"/>
                    <a:pt x="5080" y="1988"/>
                  </a:cubicBezTo>
                  <a:lnTo>
                    <a:pt x="5167" y="1988"/>
                  </a:lnTo>
                  <a:close/>
                  <a:moveTo>
                    <a:pt x="5353" y="1894"/>
                  </a:moveTo>
                  <a:cubicBezTo>
                    <a:pt x="5382" y="1973"/>
                    <a:pt x="5382" y="1973"/>
                    <a:pt x="5382" y="1973"/>
                  </a:cubicBezTo>
                  <a:cubicBezTo>
                    <a:pt x="5447" y="1894"/>
                    <a:pt x="5447" y="1894"/>
                    <a:pt x="5447" y="1894"/>
                  </a:cubicBezTo>
                  <a:cubicBezTo>
                    <a:pt x="5520" y="1894"/>
                    <a:pt x="5520" y="1894"/>
                    <a:pt x="5520" y="1894"/>
                  </a:cubicBezTo>
                  <a:cubicBezTo>
                    <a:pt x="5417" y="2012"/>
                    <a:pt x="5417" y="2012"/>
                    <a:pt x="5417" y="2012"/>
                  </a:cubicBezTo>
                  <a:cubicBezTo>
                    <a:pt x="5471" y="2136"/>
                    <a:pt x="5471" y="2136"/>
                    <a:pt x="5471" y="2136"/>
                  </a:cubicBezTo>
                  <a:cubicBezTo>
                    <a:pt x="5388" y="2136"/>
                    <a:pt x="5388" y="2136"/>
                    <a:pt x="5388" y="2136"/>
                  </a:cubicBezTo>
                  <a:cubicBezTo>
                    <a:pt x="5357" y="2047"/>
                    <a:pt x="5357" y="2047"/>
                    <a:pt x="5357" y="2047"/>
                  </a:cubicBezTo>
                  <a:cubicBezTo>
                    <a:pt x="5289" y="2136"/>
                    <a:pt x="5289" y="2136"/>
                    <a:pt x="5289" y="2136"/>
                  </a:cubicBezTo>
                  <a:cubicBezTo>
                    <a:pt x="5214" y="2136"/>
                    <a:pt x="5214" y="2136"/>
                    <a:pt x="5214" y="2136"/>
                  </a:cubicBezTo>
                  <a:cubicBezTo>
                    <a:pt x="5323" y="2006"/>
                    <a:pt x="5323" y="2006"/>
                    <a:pt x="5323" y="2006"/>
                  </a:cubicBezTo>
                  <a:cubicBezTo>
                    <a:pt x="5269" y="1894"/>
                    <a:pt x="5269" y="1894"/>
                    <a:pt x="5269" y="1894"/>
                  </a:cubicBezTo>
                  <a:lnTo>
                    <a:pt x="5353" y="1894"/>
                  </a:lnTo>
                  <a:close/>
                  <a:moveTo>
                    <a:pt x="5553" y="1893"/>
                  </a:moveTo>
                  <a:cubicBezTo>
                    <a:pt x="5625" y="1893"/>
                    <a:pt x="5625" y="1893"/>
                    <a:pt x="5625" y="1893"/>
                  </a:cubicBezTo>
                  <a:cubicBezTo>
                    <a:pt x="5573" y="2136"/>
                    <a:pt x="5573" y="2136"/>
                    <a:pt x="5573" y="2136"/>
                  </a:cubicBezTo>
                  <a:cubicBezTo>
                    <a:pt x="5501" y="2136"/>
                    <a:pt x="5501" y="2136"/>
                    <a:pt x="5501" y="2136"/>
                  </a:cubicBezTo>
                  <a:lnTo>
                    <a:pt x="5553" y="1893"/>
                  </a:lnTo>
                  <a:close/>
                  <a:moveTo>
                    <a:pt x="5573" y="1790"/>
                  </a:moveTo>
                  <a:cubicBezTo>
                    <a:pt x="5648" y="1790"/>
                    <a:pt x="5648" y="1790"/>
                    <a:pt x="5648" y="1790"/>
                  </a:cubicBezTo>
                  <a:cubicBezTo>
                    <a:pt x="5636" y="1851"/>
                    <a:pt x="5636" y="1851"/>
                    <a:pt x="5636" y="1851"/>
                  </a:cubicBezTo>
                  <a:cubicBezTo>
                    <a:pt x="5560" y="1851"/>
                    <a:pt x="5560" y="1851"/>
                    <a:pt x="5560" y="1851"/>
                  </a:cubicBezTo>
                  <a:lnTo>
                    <a:pt x="5573" y="1790"/>
                  </a:lnTo>
                  <a:close/>
                  <a:moveTo>
                    <a:pt x="5775" y="2133"/>
                  </a:moveTo>
                  <a:cubicBezTo>
                    <a:pt x="5752" y="2139"/>
                    <a:pt x="5730" y="2141"/>
                    <a:pt x="5719" y="2141"/>
                  </a:cubicBezTo>
                  <a:cubicBezTo>
                    <a:pt x="5647" y="2141"/>
                    <a:pt x="5657" y="2095"/>
                    <a:pt x="5662" y="2075"/>
                  </a:cubicBezTo>
                  <a:cubicBezTo>
                    <a:pt x="5689" y="1942"/>
                    <a:pt x="5689" y="1942"/>
                    <a:pt x="5689" y="1942"/>
                  </a:cubicBezTo>
                  <a:cubicBezTo>
                    <a:pt x="5643" y="1942"/>
                    <a:pt x="5643" y="1942"/>
                    <a:pt x="5643" y="1942"/>
                  </a:cubicBezTo>
                  <a:cubicBezTo>
                    <a:pt x="5653" y="1895"/>
                    <a:pt x="5653" y="1895"/>
                    <a:pt x="5653" y="1895"/>
                  </a:cubicBezTo>
                  <a:cubicBezTo>
                    <a:pt x="5700" y="1895"/>
                    <a:pt x="5700" y="1895"/>
                    <a:pt x="5700" y="1895"/>
                  </a:cubicBezTo>
                  <a:cubicBezTo>
                    <a:pt x="5710" y="1848"/>
                    <a:pt x="5710" y="1848"/>
                    <a:pt x="5710" y="1848"/>
                  </a:cubicBezTo>
                  <a:cubicBezTo>
                    <a:pt x="5786" y="1822"/>
                    <a:pt x="5786" y="1822"/>
                    <a:pt x="5786" y="1822"/>
                  </a:cubicBezTo>
                  <a:cubicBezTo>
                    <a:pt x="5770" y="1895"/>
                    <a:pt x="5770" y="1895"/>
                    <a:pt x="5770" y="1895"/>
                  </a:cubicBezTo>
                  <a:cubicBezTo>
                    <a:pt x="5828" y="1895"/>
                    <a:pt x="5828" y="1895"/>
                    <a:pt x="5828" y="1895"/>
                  </a:cubicBezTo>
                  <a:cubicBezTo>
                    <a:pt x="5818" y="1942"/>
                    <a:pt x="5818" y="1942"/>
                    <a:pt x="5818" y="1942"/>
                  </a:cubicBezTo>
                  <a:cubicBezTo>
                    <a:pt x="5760" y="1942"/>
                    <a:pt x="5760" y="1942"/>
                    <a:pt x="5760" y="1942"/>
                  </a:cubicBezTo>
                  <a:cubicBezTo>
                    <a:pt x="5736" y="2052"/>
                    <a:pt x="5736" y="2052"/>
                    <a:pt x="5736" y="2052"/>
                  </a:cubicBezTo>
                  <a:cubicBezTo>
                    <a:pt x="5733" y="2074"/>
                    <a:pt x="5729" y="2088"/>
                    <a:pt x="5761" y="2088"/>
                  </a:cubicBezTo>
                  <a:cubicBezTo>
                    <a:pt x="5772" y="2088"/>
                    <a:pt x="5777" y="2087"/>
                    <a:pt x="5786" y="2086"/>
                  </a:cubicBezTo>
                  <a:lnTo>
                    <a:pt x="5775" y="2133"/>
                  </a:lnTo>
                  <a:close/>
                  <a:moveTo>
                    <a:pt x="5921" y="1894"/>
                  </a:moveTo>
                  <a:cubicBezTo>
                    <a:pt x="5939" y="2062"/>
                    <a:pt x="5939" y="2062"/>
                    <a:pt x="5939" y="2062"/>
                  </a:cubicBezTo>
                  <a:cubicBezTo>
                    <a:pt x="6028" y="1894"/>
                    <a:pt x="6028" y="1894"/>
                    <a:pt x="6028" y="1894"/>
                  </a:cubicBezTo>
                  <a:cubicBezTo>
                    <a:pt x="6099" y="1894"/>
                    <a:pt x="6099" y="1894"/>
                    <a:pt x="6099" y="1894"/>
                  </a:cubicBezTo>
                  <a:cubicBezTo>
                    <a:pt x="5957" y="2132"/>
                    <a:pt x="5957" y="2132"/>
                    <a:pt x="5957" y="2132"/>
                  </a:cubicBezTo>
                  <a:cubicBezTo>
                    <a:pt x="5907" y="2229"/>
                    <a:pt x="5907" y="2229"/>
                    <a:pt x="5907" y="2229"/>
                  </a:cubicBezTo>
                  <a:cubicBezTo>
                    <a:pt x="5835" y="2229"/>
                    <a:pt x="5835" y="2229"/>
                    <a:pt x="5835" y="2229"/>
                  </a:cubicBezTo>
                  <a:cubicBezTo>
                    <a:pt x="5886" y="2137"/>
                    <a:pt x="5886" y="2137"/>
                    <a:pt x="5886" y="2137"/>
                  </a:cubicBezTo>
                  <a:cubicBezTo>
                    <a:pt x="5844" y="1894"/>
                    <a:pt x="5844" y="1894"/>
                    <a:pt x="5844" y="1894"/>
                  </a:cubicBezTo>
                  <a:lnTo>
                    <a:pt x="5921" y="18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2" name="Freeform 15"/>
            <p:cNvSpPr>
              <a:spLocks noEditPoints="1"/>
            </p:cNvSpPr>
            <p:nvPr userDrawn="1"/>
          </p:nvSpPr>
          <p:spPr bwMode="auto">
            <a:xfrm>
              <a:off x="-2592388" y="0"/>
              <a:ext cx="2592388" cy="1530350"/>
            </a:xfrm>
            <a:custGeom>
              <a:avLst/>
              <a:gdLst/>
              <a:ahLst/>
              <a:cxnLst>
                <a:cxn ang="0">
                  <a:pos x="176" y="248"/>
                </a:cxn>
                <a:cxn ang="0">
                  <a:pos x="0" y="248"/>
                </a:cxn>
                <a:cxn ang="0">
                  <a:pos x="0" y="0"/>
                </a:cxn>
                <a:cxn ang="0">
                  <a:pos x="176" y="0"/>
                </a:cxn>
                <a:cxn ang="0">
                  <a:pos x="176" y="248"/>
                </a:cxn>
                <a:cxn ang="0">
                  <a:pos x="176" y="716"/>
                </a:cxn>
                <a:cxn ang="0">
                  <a:pos x="0" y="716"/>
                </a:cxn>
                <a:cxn ang="0">
                  <a:pos x="0" y="964"/>
                </a:cxn>
                <a:cxn ang="0">
                  <a:pos x="176" y="964"/>
                </a:cxn>
                <a:cxn ang="0">
                  <a:pos x="176" y="716"/>
                </a:cxn>
                <a:cxn ang="0">
                  <a:pos x="1633" y="0"/>
                </a:cxn>
                <a:cxn ang="0">
                  <a:pos x="1457" y="0"/>
                </a:cxn>
                <a:cxn ang="0">
                  <a:pos x="1457" y="248"/>
                </a:cxn>
                <a:cxn ang="0">
                  <a:pos x="1633" y="248"/>
                </a:cxn>
                <a:cxn ang="0">
                  <a:pos x="1633" y="0"/>
                </a:cxn>
                <a:cxn ang="0">
                  <a:pos x="1633" y="716"/>
                </a:cxn>
                <a:cxn ang="0">
                  <a:pos x="1457" y="716"/>
                </a:cxn>
                <a:cxn ang="0">
                  <a:pos x="1457" y="964"/>
                </a:cxn>
                <a:cxn ang="0">
                  <a:pos x="1633" y="964"/>
                </a:cxn>
                <a:cxn ang="0">
                  <a:pos x="1633" y="716"/>
                </a:cxn>
              </a:cxnLst>
              <a:rect l="0" t="0" r="r" b="b"/>
              <a:pathLst>
                <a:path w="1633" h="964">
                  <a:moveTo>
                    <a:pt x="176" y="248"/>
                  </a:moveTo>
                  <a:lnTo>
                    <a:pt x="0" y="248"/>
                  </a:lnTo>
                  <a:lnTo>
                    <a:pt x="0" y="0"/>
                  </a:lnTo>
                  <a:lnTo>
                    <a:pt x="176" y="0"/>
                  </a:lnTo>
                  <a:lnTo>
                    <a:pt x="176" y="248"/>
                  </a:lnTo>
                  <a:close/>
                  <a:moveTo>
                    <a:pt x="176" y="716"/>
                  </a:moveTo>
                  <a:lnTo>
                    <a:pt x="0" y="716"/>
                  </a:lnTo>
                  <a:lnTo>
                    <a:pt x="0" y="964"/>
                  </a:lnTo>
                  <a:lnTo>
                    <a:pt x="176" y="964"/>
                  </a:lnTo>
                  <a:lnTo>
                    <a:pt x="176" y="716"/>
                  </a:lnTo>
                  <a:close/>
                  <a:moveTo>
                    <a:pt x="1633" y="0"/>
                  </a:moveTo>
                  <a:lnTo>
                    <a:pt x="1457" y="0"/>
                  </a:lnTo>
                  <a:lnTo>
                    <a:pt x="1457" y="248"/>
                  </a:lnTo>
                  <a:lnTo>
                    <a:pt x="1633" y="248"/>
                  </a:lnTo>
                  <a:lnTo>
                    <a:pt x="1633" y="0"/>
                  </a:lnTo>
                  <a:close/>
                  <a:moveTo>
                    <a:pt x="1633" y="716"/>
                  </a:moveTo>
                  <a:lnTo>
                    <a:pt x="1457" y="716"/>
                  </a:lnTo>
                  <a:lnTo>
                    <a:pt x="1457" y="964"/>
                  </a:lnTo>
                  <a:lnTo>
                    <a:pt x="1633" y="964"/>
                  </a:lnTo>
                  <a:lnTo>
                    <a:pt x="1633" y="716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79512" y="1052736"/>
            <a:ext cx="2808312" cy="49685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2"/>
          </p:nvPr>
        </p:nvSpPr>
        <p:spPr>
          <a:xfrm>
            <a:off x="3131840" y="1052736"/>
            <a:ext cx="2808312" cy="49685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3"/>
          </p:nvPr>
        </p:nvSpPr>
        <p:spPr>
          <a:xfrm>
            <a:off x="6084168" y="1052736"/>
            <a:ext cx="2808312" cy="49685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/>
          <p:cNvSpPr>
            <a:spLocks noGrp="1"/>
          </p:cNvSpPr>
          <p:nvPr>
            <p:ph type="body" sz="quarter" idx="27"/>
          </p:nvPr>
        </p:nvSpPr>
        <p:spPr bwMode="gray">
          <a:xfrm>
            <a:off x="2411413" y="1125538"/>
            <a:ext cx="2016125" cy="576411"/>
          </a:xfrm>
          <a:prstGeom prst="chevron">
            <a:avLst>
              <a:gd name="adj" fmla="val 34136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6"/>
          </p:nvPr>
        </p:nvSpPr>
        <p:spPr bwMode="gray">
          <a:xfrm>
            <a:off x="179388" y="1125538"/>
            <a:ext cx="2016125" cy="576411"/>
          </a:xfrm>
          <a:prstGeom prst="homePlate">
            <a:avLst>
              <a:gd name="adj" fmla="val 34577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28"/>
          </p:nvPr>
        </p:nvSpPr>
        <p:spPr bwMode="gray">
          <a:xfrm>
            <a:off x="4643438" y="1125538"/>
            <a:ext cx="2016125" cy="576411"/>
          </a:xfrm>
          <a:prstGeom prst="chevron">
            <a:avLst>
              <a:gd name="adj" fmla="val 34136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9"/>
          </p:nvPr>
        </p:nvSpPr>
        <p:spPr bwMode="gray">
          <a:xfrm>
            <a:off x="6877049" y="1125538"/>
            <a:ext cx="2016125" cy="576411"/>
          </a:xfrm>
          <a:prstGeom prst="chevron">
            <a:avLst>
              <a:gd name="adj" fmla="val 34136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3"/>
          </p:nvPr>
        </p:nvSpPr>
        <p:spPr bwMode="gray">
          <a:xfrm>
            <a:off x="179388" y="1916113"/>
            <a:ext cx="2016125" cy="4176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4"/>
          </p:nvPr>
        </p:nvSpPr>
        <p:spPr bwMode="gray">
          <a:xfrm>
            <a:off x="2417276" y="1916113"/>
            <a:ext cx="2016125" cy="4176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5"/>
          </p:nvPr>
        </p:nvSpPr>
        <p:spPr bwMode="gray">
          <a:xfrm>
            <a:off x="4609491" y="1916113"/>
            <a:ext cx="2016125" cy="4176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6"/>
          </p:nvPr>
        </p:nvSpPr>
        <p:spPr bwMode="gray">
          <a:xfrm>
            <a:off x="6877050" y="1916113"/>
            <a:ext cx="2016125" cy="4176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ve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6" name="Text Placeholder 29"/>
          <p:cNvSpPr>
            <a:spLocks noGrp="1"/>
          </p:cNvSpPr>
          <p:nvPr>
            <p:ph type="body" sz="quarter" idx="13"/>
          </p:nvPr>
        </p:nvSpPr>
        <p:spPr bwMode="gray">
          <a:xfrm>
            <a:off x="179388" y="1916113"/>
            <a:ext cx="1595575" cy="417671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29"/>
          <p:cNvSpPr>
            <a:spLocks noGrp="1"/>
          </p:cNvSpPr>
          <p:nvPr>
            <p:ph type="body" sz="quarter" idx="14"/>
          </p:nvPr>
        </p:nvSpPr>
        <p:spPr bwMode="gray">
          <a:xfrm>
            <a:off x="1958941" y="1916113"/>
            <a:ext cx="1595575" cy="417671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29"/>
          <p:cNvSpPr>
            <a:spLocks noGrp="1"/>
          </p:cNvSpPr>
          <p:nvPr>
            <p:ph type="body" sz="quarter" idx="15"/>
          </p:nvPr>
        </p:nvSpPr>
        <p:spPr bwMode="gray">
          <a:xfrm>
            <a:off x="3738494" y="1916113"/>
            <a:ext cx="1595575" cy="417671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6"/>
          </p:nvPr>
        </p:nvSpPr>
        <p:spPr bwMode="gray">
          <a:xfrm>
            <a:off x="5518047" y="1916113"/>
            <a:ext cx="1595575" cy="417671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Text Placeholder 29"/>
          <p:cNvSpPr>
            <a:spLocks noGrp="1"/>
          </p:cNvSpPr>
          <p:nvPr>
            <p:ph type="body" sz="quarter" idx="17"/>
          </p:nvPr>
        </p:nvSpPr>
        <p:spPr bwMode="gray">
          <a:xfrm>
            <a:off x="7297600" y="1916113"/>
            <a:ext cx="1595575" cy="417671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7"/>
          </p:nvPr>
        </p:nvSpPr>
        <p:spPr bwMode="gray">
          <a:xfrm>
            <a:off x="1958941" y="1125538"/>
            <a:ext cx="1584300" cy="576411"/>
          </a:xfrm>
          <a:prstGeom prst="chevron">
            <a:avLst>
              <a:gd name="adj" fmla="val 34136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6"/>
          </p:nvPr>
        </p:nvSpPr>
        <p:spPr bwMode="gray">
          <a:xfrm>
            <a:off x="179389" y="1125538"/>
            <a:ext cx="1584300" cy="576411"/>
          </a:xfrm>
          <a:prstGeom prst="homePlate">
            <a:avLst>
              <a:gd name="adj" fmla="val 34577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28"/>
          </p:nvPr>
        </p:nvSpPr>
        <p:spPr bwMode="gray">
          <a:xfrm>
            <a:off x="3738494" y="1125538"/>
            <a:ext cx="1584300" cy="576411"/>
          </a:xfrm>
          <a:prstGeom prst="chevron">
            <a:avLst>
              <a:gd name="adj" fmla="val 34136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9"/>
          </p:nvPr>
        </p:nvSpPr>
        <p:spPr bwMode="gray">
          <a:xfrm>
            <a:off x="5518047" y="1125538"/>
            <a:ext cx="1584300" cy="576411"/>
          </a:xfrm>
          <a:prstGeom prst="chevron">
            <a:avLst>
              <a:gd name="adj" fmla="val 34136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30"/>
          </p:nvPr>
        </p:nvSpPr>
        <p:spPr bwMode="gray">
          <a:xfrm>
            <a:off x="7297600" y="1125538"/>
            <a:ext cx="1584300" cy="576411"/>
          </a:xfrm>
          <a:prstGeom prst="chevron">
            <a:avLst>
              <a:gd name="adj" fmla="val 34136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ands and driv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0"/>
          <p:cNvSpPr>
            <a:spLocks noChangeArrowheads="1"/>
          </p:cNvSpPr>
          <p:nvPr userDrawn="1"/>
        </p:nvSpPr>
        <p:spPr bwMode="gray">
          <a:xfrm rot="19080000" flipH="1">
            <a:off x="4691391" y="2387890"/>
            <a:ext cx="1497623" cy="381000"/>
          </a:xfrm>
          <a:prstGeom prst="rightArrow">
            <a:avLst>
              <a:gd name="adj1" fmla="val 63333"/>
              <a:gd name="adj2" fmla="val 49582"/>
            </a:avLst>
          </a:prstGeom>
          <a:gradFill rotWithShape="1">
            <a:gsLst>
              <a:gs pos="0">
                <a:srgbClr val="DCDDDD"/>
              </a:gs>
              <a:gs pos="100000">
                <a:srgbClr val="97989A"/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endParaRPr lang="en-CA" dirty="0"/>
          </a:p>
        </p:txBody>
      </p:sp>
      <p:sp>
        <p:nvSpPr>
          <p:cNvPr id="26" name="AutoShape 17"/>
          <p:cNvSpPr>
            <a:spLocks noChangeArrowheads="1"/>
          </p:cNvSpPr>
          <p:nvPr userDrawn="1"/>
        </p:nvSpPr>
        <p:spPr bwMode="gray">
          <a:xfrm rot="2520000" flipH="1">
            <a:off x="4691391" y="4431706"/>
            <a:ext cx="1497623" cy="381000"/>
          </a:xfrm>
          <a:prstGeom prst="rightArrow">
            <a:avLst>
              <a:gd name="adj1" fmla="val 63333"/>
              <a:gd name="adj2" fmla="val 49582"/>
            </a:avLst>
          </a:prstGeom>
          <a:gradFill rotWithShape="1">
            <a:gsLst>
              <a:gs pos="0">
                <a:srgbClr val="DCDDDD"/>
              </a:gs>
              <a:gs pos="100000">
                <a:srgbClr val="97989A"/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marL="0" algn="l" defTabSz="914400" rtl="0" eaLnBrk="1" latinLnBrk="0" hangingPunct="1"/>
            <a:endParaRPr lang="en-CA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AutoShape 20"/>
          <p:cNvSpPr>
            <a:spLocks noChangeArrowheads="1"/>
          </p:cNvSpPr>
          <p:nvPr userDrawn="1"/>
        </p:nvSpPr>
        <p:spPr bwMode="gray">
          <a:xfrm rot="2520000">
            <a:off x="2879158" y="2387890"/>
            <a:ext cx="1497623" cy="381000"/>
          </a:xfrm>
          <a:prstGeom prst="rightArrow">
            <a:avLst>
              <a:gd name="adj1" fmla="val 63333"/>
              <a:gd name="adj2" fmla="val 49582"/>
            </a:avLst>
          </a:prstGeom>
          <a:gradFill rotWithShape="1">
            <a:gsLst>
              <a:gs pos="0">
                <a:srgbClr val="DCDDDD"/>
              </a:gs>
              <a:gs pos="100000">
                <a:srgbClr val="97989A"/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endParaRPr lang="en-CA" dirty="0"/>
          </a:p>
        </p:txBody>
      </p:sp>
      <p:sp>
        <p:nvSpPr>
          <p:cNvPr id="23" name="AutoShape 17"/>
          <p:cNvSpPr>
            <a:spLocks noChangeArrowheads="1"/>
          </p:cNvSpPr>
          <p:nvPr userDrawn="1"/>
        </p:nvSpPr>
        <p:spPr bwMode="gray">
          <a:xfrm rot="19080000">
            <a:off x="2879158" y="4431706"/>
            <a:ext cx="1497623" cy="381000"/>
          </a:xfrm>
          <a:prstGeom prst="rightArrow">
            <a:avLst>
              <a:gd name="adj1" fmla="val 63333"/>
              <a:gd name="adj2" fmla="val 49582"/>
            </a:avLst>
          </a:prstGeom>
          <a:gradFill rotWithShape="1">
            <a:gsLst>
              <a:gs pos="0">
                <a:srgbClr val="DCDDDD"/>
              </a:gs>
              <a:gs pos="100000">
                <a:srgbClr val="97989A"/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marL="0" algn="l" defTabSz="914400" rtl="0" eaLnBrk="1" latinLnBrk="0" hangingPunct="1"/>
            <a:endParaRPr lang="en-CA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10"/>
          <p:cNvSpPr>
            <a:spLocks noGrp="1"/>
          </p:cNvSpPr>
          <p:nvPr userDrawn="1">
            <p:ph type="body" sz="quarter" idx="21"/>
          </p:nvPr>
        </p:nvSpPr>
        <p:spPr bwMode="gray">
          <a:xfrm>
            <a:off x="3822700" y="3187175"/>
            <a:ext cx="1441714" cy="821280"/>
          </a:xfrm>
          <a:prstGeom prst="ellipse">
            <a:avLst/>
          </a:prstGeom>
          <a:solidFill>
            <a:srgbClr val="AA5CAA"/>
          </a:solidFill>
          <a:ln>
            <a:noFill/>
          </a:ln>
        </p:spPr>
        <p:txBody>
          <a:bodyPr lIns="54000" tIns="54000" rIns="54000" bIns="54000" anchor="ctr" anchorCtr="1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22"/>
          </p:nvPr>
        </p:nvSpPr>
        <p:spPr bwMode="gray">
          <a:xfrm>
            <a:off x="179388" y="1557337"/>
            <a:ext cx="3323022" cy="1944688"/>
          </a:xfrm>
          <a:solidFill>
            <a:schemeClr val="bg1"/>
          </a:solidFill>
          <a:ln w="12700">
            <a:solidFill>
              <a:srgbClr val="007C92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/>
          </p:nvPr>
        </p:nvSpPr>
        <p:spPr bwMode="gray">
          <a:xfrm>
            <a:off x="179388" y="4148137"/>
            <a:ext cx="3323022" cy="1944688"/>
          </a:xfrm>
          <a:solidFill>
            <a:schemeClr val="bg1"/>
          </a:solidFill>
          <a:ln w="12700">
            <a:solidFill>
              <a:srgbClr val="007C92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24"/>
          </p:nvPr>
        </p:nvSpPr>
        <p:spPr bwMode="gray">
          <a:xfrm>
            <a:off x="5570153" y="1557337"/>
            <a:ext cx="3323022" cy="1944688"/>
          </a:xfrm>
          <a:solidFill>
            <a:schemeClr val="bg1"/>
          </a:solidFill>
          <a:ln w="12700">
            <a:solidFill>
              <a:srgbClr val="007C92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25"/>
          </p:nvPr>
        </p:nvSpPr>
        <p:spPr bwMode="gray">
          <a:xfrm>
            <a:off x="5570153" y="4148137"/>
            <a:ext cx="3323022" cy="1944688"/>
          </a:xfrm>
          <a:solidFill>
            <a:schemeClr val="bg1"/>
          </a:solidFill>
          <a:ln w="12700">
            <a:solidFill>
              <a:srgbClr val="007C92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26"/>
          </p:nvPr>
        </p:nvSpPr>
        <p:spPr bwMode="gray">
          <a:xfrm>
            <a:off x="179388" y="1125538"/>
            <a:ext cx="3323022" cy="359817"/>
          </a:xfrm>
          <a:solidFill>
            <a:srgbClr val="409DAD"/>
          </a:solidFill>
          <a:ln w="12700">
            <a:solidFill>
              <a:srgbClr val="007C92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27"/>
          </p:nvPr>
        </p:nvSpPr>
        <p:spPr bwMode="gray">
          <a:xfrm>
            <a:off x="5570153" y="1125538"/>
            <a:ext cx="3323022" cy="359817"/>
          </a:xfrm>
          <a:solidFill>
            <a:srgbClr val="409DAD"/>
          </a:solidFill>
          <a:ln w="12700">
            <a:solidFill>
              <a:srgbClr val="007C92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28"/>
          </p:nvPr>
        </p:nvSpPr>
        <p:spPr bwMode="gray">
          <a:xfrm>
            <a:off x="179388" y="3716339"/>
            <a:ext cx="3323022" cy="359817"/>
          </a:xfrm>
          <a:solidFill>
            <a:srgbClr val="409DAD"/>
          </a:solidFill>
          <a:ln w="12700">
            <a:solidFill>
              <a:srgbClr val="007C92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9"/>
          </p:nvPr>
        </p:nvSpPr>
        <p:spPr bwMode="gray">
          <a:xfrm>
            <a:off x="5570153" y="3716339"/>
            <a:ext cx="3323022" cy="359817"/>
          </a:xfrm>
          <a:solidFill>
            <a:srgbClr val="409DAD"/>
          </a:solidFill>
          <a:ln w="12700">
            <a:solidFill>
              <a:srgbClr val="007C92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 bwMode="gray">
          <a:xfrm>
            <a:off x="173526" y="1557337"/>
            <a:ext cx="4254012" cy="4535488"/>
          </a:xfrm>
          <a:solidFill>
            <a:schemeClr val="bg1"/>
          </a:solidFill>
          <a:ln w="12700">
            <a:solidFill>
              <a:srgbClr val="007C92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2"/>
          </p:nvPr>
        </p:nvSpPr>
        <p:spPr bwMode="gray">
          <a:xfrm>
            <a:off x="4639162" y="1557337"/>
            <a:ext cx="4254012" cy="4535488"/>
          </a:xfrm>
          <a:solidFill>
            <a:schemeClr val="bg1"/>
          </a:solidFill>
          <a:ln w="12700">
            <a:solidFill>
              <a:srgbClr val="007C92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26"/>
          </p:nvPr>
        </p:nvSpPr>
        <p:spPr bwMode="gray">
          <a:xfrm>
            <a:off x="173526" y="1125538"/>
            <a:ext cx="4254012" cy="359817"/>
          </a:xfrm>
          <a:solidFill>
            <a:srgbClr val="409DAD"/>
          </a:solidFill>
          <a:ln w="12700">
            <a:solidFill>
              <a:srgbClr val="409DAD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7"/>
          </p:nvPr>
        </p:nvSpPr>
        <p:spPr bwMode="gray">
          <a:xfrm>
            <a:off x="4639163" y="1125538"/>
            <a:ext cx="4254012" cy="359817"/>
          </a:xfrm>
          <a:solidFill>
            <a:srgbClr val="409DAD"/>
          </a:solidFill>
          <a:ln w="12700">
            <a:solidFill>
              <a:srgbClr val="409DAD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 bwMode="gray">
          <a:xfrm>
            <a:off x="173526" y="1557337"/>
            <a:ext cx="4254012" cy="1944688"/>
          </a:xfrm>
          <a:solidFill>
            <a:schemeClr val="bg1"/>
          </a:solidFill>
          <a:ln w="12700">
            <a:solidFill>
              <a:srgbClr val="007C92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2"/>
          </p:nvPr>
        </p:nvSpPr>
        <p:spPr bwMode="gray">
          <a:xfrm>
            <a:off x="4639162" y="1557337"/>
            <a:ext cx="4254012" cy="1944688"/>
          </a:xfrm>
          <a:solidFill>
            <a:schemeClr val="bg1"/>
          </a:solidFill>
          <a:ln w="12700">
            <a:solidFill>
              <a:srgbClr val="007C92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23"/>
          </p:nvPr>
        </p:nvSpPr>
        <p:spPr bwMode="gray">
          <a:xfrm>
            <a:off x="173526" y="4148137"/>
            <a:ext cx="4254012" cy="1944688"/>
          </a:xfrm>
          <a:solidFill>
            <a:srgbClr val="BFDEE4"/>
          </a:solidFill>
          <a:ln w="12700">
            <a:solidFill>
              <a:srgbClr val="409DAD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24"/>
          </p:nvPr>
        </p:nvSpPr>
        <p:spPr bwMode="gray">
          <a:xfrm>
            <a:off x="4639162" y="4148137"/>
            <a:ext cx="4254012" cy="1944688"/>
          </a:xfrm>
          <a:solidFill>
            <a:srgbClr val="BFDEE4"/>
          </a:solidFill>
          <a:ln w="12700">
            <a:solidFill>
              <a:srgbClr val="409DAD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26"/>
          </p:nvPr>
        </p:nvSpPr>
        <p:spPr bwMode="gray">
          <a:xfrm>
            <a:off x="173526" y="1125538"/>
            <a:ext cx="4254012" cy="359817"/>
          </a:xfrm>
          <a:solidFill>
            <a:srgbClr val="409DAD"/>
          </a:solidFill>
          <a:ln w="12700">
            <a:solidFill>
              <a:srgbClr val="409DAD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7"/>
          </p:nvPr>
        </p:nvSpPr>
        <p:spPr bwMode="gray">
          <a:xfrm>
            <a:off x="4639163" y="1125538"/>
            <a:ext cx="4254012" cy="359817"/>
          </a:xfrm>
          <a:solidFill>
            <a:srgbClr val="409DAD"/>
          </a:solidFill>
          <a:ln w="12700">
            <a:solidFill>
              <a:srgbClr val="409DAD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28"/>
          </p:nvPr>
        </p:nvSpPr>
        <p:spPr bwMode="gray">
          <a:xfrm>
            <a:off x="173526" y="3716339"/>
            <a:ext cx="4254012" cy="359817"/>
          </a:xfrm>
          <a:solidFill>
            <a:srgbClr val="409DAD"/>
          </a:solidFill>
          <a:ln w="12700">
            <a:solidFill>
              <a:srgbClr val="409DAD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29"/>
          </p:nvPr>
        </p:nvSpPr>
        <p:spPr bwMode="gray">
          <a:xfrm>
            <a:off x="4639163" y="3716339"/>
            <a:ext cx="4254012" cy="359817"/>
          </a:xfrm>
          <a:solidFill>
            <a:srgbClr val="409DAD"/>
          </a:solidFill>
          <a:ln w="12700">
            <a:solidFill>
              <a:srgbClr val="409DAD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26"/>
          </p:nvPr>
        </p:nvSpPr>
        <p:spPr bwMode="gray">
          <a:xfrm>
            <a:off x="173526" y="1125538"/>
            <a:ext cx="4254012" cy="359817"/>
          </a:xfrm>
          <a:solidFill>
            <a:srgbClr val="409DAD"/>
          </a:solidFill>
          <a:ln w="12700">
            <a:solidFill>
              <a:srgbClr val="409DAD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7"/>
          </p:nvPr>
        </p:nvSpPr>
        <p:spPr bwMode="gray">
          <a:xfrm>
            <a:off x="4639163" y="1125538"/>
            <a:ext cx="4254012" cy="359817"/>
          </a:xfrm>
          <a:solidFill>
            <a:srgbClr val="409DAD"/>
          </a:solidFill>
          <a:ln w="12700">
            <a:solidFill>
              <a:srgbClr val="409DAD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28"/>
          </p:nvPr>
        </p:nvSpPr>
        <p:spPr bwMode="gray">
          <a:xfrm>
            <a:off x="173526" y="3716339"/>
            <a:ext cx="4254012" cy="359817"/>
          </a:xfrm>
          <a:solidFill>
            <a:srgbClr val="409DAD"/>
          </a:solidFill>
          <a:ln w="12700">
            <a:solidFill>
              <a:srgbClr val="409DAD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29"/>
          </p:nvPr>
        </p:nvSpPr>
        <p:spPr bwMode="gray">
          <a:xfrm>
            <a:off x="4639163" y="3716339"/>
            <a:ext cx="4254012" cy="359817"/>
          </a:xfrm>
          <a:solidFill>
            <a:srgbClr val="409DAD"/>
          </a:solidFill>
          <a:ln w="12700">
            <a:solidFill>
              <a:srgbClr val="409DAD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30"/>
          </p:nvPr>
        </p:nvSpPr>
        <p:spPr>
          <a:xfrm>
            <a:off x="179388" y="1557338"/>
            <a:ext cx="424815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31"/>
          </p:nvPr>
        </p:nvSpPr>
        <p:spPr>
          <a:xfrm>
            <a:off x="4644008" y="1556792"/>
            <a:ext cx="424815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32"/>
          </p:nvPr>
        </p:nvSpPr>
        <p:spPr>
          <a:xfrm>
            <a:off x="4644008" y="4149080"/>
            <a:ext cx="424815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33"/>
          </p:nvPr>
        </p:nvSpPr>
        <p:spPr>
          <a:xfrm>
            <a:off x="179512" y="4149080"/>
            <a:ext cx="424815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hart Placeholder 31"/>
          <p:cNvSpPr>
            <a:spLocks noGrp="1"/>
          </p:cNvSpPr>
          <p:nvPr>
            <p:ph type="chart" sz="quarter" idx="22"/>
          </p:nvPr>
        </p:nvSpPr>
        <p:spPr bwMode="gray">
          <a:xfrm>
            <a:off x="3172573" y="1125538"/>
            <a:ext cx="2724700" cy="2376488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0"/>
          </p:nvPr>
        </p:nvSpPr>
        <p:spPr bwMode="gray">
          <a:xfrm>
            <a:off x="6168751" y="3716338"/>
            <a:ext cx="2723204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21"/>
          </p:nvPr>
        </p:nvSpPr>
        <p:spPr bwMode="gray">
          <a:xfrm>
            <a:off x="6167254" y="1125538"/>
            <a:ext cx="2724700" cy="2376488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able Placeholder 12"/>
          <p:cNvSpPr>
            <a:spLocks noGrp="1"/>
          </p:cNvSpPr>
          <p:nvPr>
            <p:ph type="tbl" sz="quarter" idx="14"/>
          </p:nvPr>
        </p:nvSpPr>
        <p:spPr bwMode="gray">
          <a:xfrm>
            <a:off x="179388" y="1125538"/>
            <a:ext cx="2723204" cy="237648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 bwMode="gray">
          <a:xfrm>
            <a:off x="179388" y="3716338"/>
            <a:ext cx="2723204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8"/>
          </p:nvPr>
        </p:nvSpPr>
        <p:spPr bwMode="gray">
          <a:xfrm>
            <a:off x="3172573" y="3716338"/>
            <a:ext cx="2723204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 bwMode="gray">
          <a:xfrm>
            <a:off x="0" y="0"/>
            <a:ext cx="9144000" cy="6858001"/>
            <a:chOff x="0" y="0"/>
            <a:chExt cx="9144000" cy="6858001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3397250" y="1116013"/>
              <a:ext cx="5746750" cy="5741988"/>
            </a:xfrm>
            <a:custGeom>
              <a:avLst/>
              <a:gdLst/>
              <a:ahLst/>
              <a:cxnLst>
                <a:cxn ang="0">
                  <a:pos x="0" y="3617"/>
                </a:cxn>
                <a:cxn ang="0">
                  <a:pos x="2549" y="3617"/>
                </a:cxn>
                <a:cxn ang="0">
                  <a:pos x="3620" y="0"/>
                </a:cxn>
                <a:cxn ang="0">
                  <a:pos x="1072" y="0"/>
                </a:cxn>
                <a:cxn ang="0">
                  <a:pos x="0" y="3617"/>
                </a:cxn>
              </a:cxnLst>
              <a:rect l="0" t="0" r="r" b="b"/>
              <a:pathLst>
                <a:path w="3620" h="3617">
                  <a:moveTo>
                    <a:pt x="0" y="3617"/>
                  </a:moveTo>
                  <a:lnTo>
                    <a:pt x="2549" y="3617"/>
                  </a:lnTo>
                  <a:lnTo>
                    <a:pt x="3620" y="0"/>
                  </a:lnTo>
                  <a:lnTo>
                    <a:pt x="1072" y="0"/>
                  </a:lnTo>
                  <a:lnTo>
                    <a:pt x="0" y="361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57A">
                    <a:alpha val="90000"/>
                  </a:srgbClr>
                </a:gs>
                <a:gs pos="35000">
                  <a:srgbClr val="00338D">
                    <a:alpha val="90000"/>
                  </a:srgbClr>
                </a:gs>
                <a:gs pos="100000">
                  <a:srgbClr val="009FDA">
                    <a:alpha val="90000"/>
                  </a:srgbClr>
                </a:gs>
              </a:gsLst>
              <a:lin ang="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l" defTabSz="914400" rtl="0" eaLnBrk="1" fontAlgn="base" latinLnBrk="0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7007225" y="6116638"/>
              <a:ext cx="2136775" cy="741363"/>
            </a:xfrm>
            <a:custGeom>
              <a:avLst/>
              <a:gdLst/>
              <a:ahLst/>
              <a:cxnLst>
                <a:cxn ang="0">
                  <a:pos x="0" y="467"/>
                </a:cxn>
                <a:cxn ang="0">
                  <a:pos x="1208" y="467"/>
                </a:cxn>
                <a:cxn ang="0">
                  <a:pos x="1346" y="0"/>
                </a:cxn>
                <a:cxn ang="0">
                  <a:pos x="138" y="0"/>
                </a:cxn>
                <a:cxn ang="0">
                  <a:pos x="0" y="467"/>
                </a:cxn>
              </a:cxnLst>
              <a:rect l="0" t="0" r="r" b="b"/>
              <a:pathLst>
                <a:path w="1346" h="467">
                  <a:moveTo>
                    <a:pt x="0" y="467"/>
                  </a:moveTo>
                  <a:lnTo>
                    <a:pt x="1208" y="467"/>
                  </a:lnTo>
                  <a:lnTo>
                    <a:pt x="1346" y="0"/>
                  </a:lnTo>
                  <a:lnTo>
                    <a:pt x="138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ctr" defTabSz="914400" rtl="0" eaLnBrk="1" latinLnBrk="0" hangingPunct="1">
                <a:spcBef>
                  <a:spcPct val="50000"/>
                </a:spcBef>
                <a:defRPr/>
              </a:pPr>
              <a:endPara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gray">
            <a:xfrm>
              <a:off x="1241425" y="4743450"/>
              <a:ext cx="2530475" cy="2114550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0" y="1332"/>
                </a:cxn>
                <a:cxn ang="0">
                  <a:pos x="1199" y="1332"/>
                </a:cxn>
                <a:cxn ang="0">
                  <a:pos x="1594" y="0"/>
                </a:cxn>
                <a:cxn ang="0">
                  <a:pos x="395" y="0"/>
                </a:cxn>
              </a:cxnLst>
              <a:rect l="0" t="0" r="r" b="b"/>
              <a:pathLst>
                <a:path w="1594" h="1332">
                  <a:moveTo>
                    <a:pt x="395" y="0"/>
                  </a:moveTo>
                  <a:lnTo>
                    <a:pt x="0" y="1332"/>
                  </a:lnTo>
                  <a:lnTo>
                    <a:pt x="1199" y="1332"/>
                  </a:lnTo>
                  <a:lnTo>
                    <a:pt x="1594" y="0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8099C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gray">
            <a:xfrm>
              <a:off x="1554163" y="0"/>
              <a:ext cx="4738688" cy="2343150"/>
            </a:xfrm>
            <a:custGeom>
              <a:avLst/>
              <a:gdLst/>
              <a:ahLst/>
              <a:cxnLst>
                <a:cxn ang="0">
                  <a:pos x="2548" y="1476"/>
                </a:cxn>
                <a:cxn ang="0">
                  <a:pos x="2985" y="0"/>
                </a:cxn>
                <a:cxn ang="0">
                  <a:pos x="437" y="0"/>
                </a:cxn>
                <a:cxn ang="0">
                  <a:pos x="0" y="1476"/>
                </a:cxn>
                <a:cxn ang="0">
                  <a:pos x="2548" y="1476"/>
                </a:cxn>
              </a:cxnLst>
              <a:rect l="0" t="0" r="r" b="b"/>
              <a:pathLst>
                <a:path w="2985" h="1476">
                  <a:moveTo>
                    <a:pt x="2548" y="1476"/>
                  </a:moveTo>
                  <a:lnTo>
                    <a:pt x="2985" y="0"/>
                  </a:lnTo>
                  <a:lnTo>
                    <a:pt x="437" y="0"/>
                  </a:lnTo>
                  <a:lnTo>
                    <a:pt x="0" y="1476"/>
                  </a:lnTo>
                  <a:lnTo>
                    <a:pt x="2548" y="14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57A">
                    <a:alpha val="90000"/>
                  </a:srgbClr>
                </a:gs>
                <a:gs pos="35000">
                  <a:srgbClr val="00338D">
                    <a:alpha val="90000"/>
                  </a:srgbClr>
                </a:gs>
                <a:gs pos="100000">
                  <a:srgbClr val="009FDA">
                    <a:alpha val="90000"/>
                  </a:srgbClr>
                </a:gs>
              </a:gsLst>
              <a:lin ang="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l" defTabSz="914400" rtl="0" eaLnBrk="1" fontAlgn="base" latinLnBrk="0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>
              <a:off x="0" y="0"/>
              <a:ext cx="3898900" cy="5630863"/>
            </a:xfrm>
            <a:custGeom>
              <a:avLst/>
              <a:gdLst/>
              <a:ahLst/>
              <a:cxnLst>
                <a:cxn ang="0">
                  <a:pos x="2456" y="0"/>
                </a:cxn>
                <a:cxn ang="0">
                  <a:pos x="0" y="0"/>
                </a:cxn>
                <a:cxn ang="0">
                  <a:pos x="0" y="3547"/>
                </a:cxn>
                <a:cxn ang="0">
                  <a:pos x="1405" y="3547"/>
                </a:cxn>
                <a:cxn ang="0">
                  <a:pos x="2456" y="0"/>
                </a:cxn>
              </a:cxnLst>
              <a:rect l="0" t="0" r="r" b="b"/>
              <a:pathLst>
                <a:path w="2456" h="3547">
                  <a:moveTo>
                    <a:pt x="2456" y="0"/>
                  </a:moveTo>
                  <a:lnTo>
                    <a:pt x="0" y="0"/>
                  </a:lnTo>
                  <a:lnTo>
                    <a:pt x="0" y="3547"/>
                  </a:lnTo>
                  <a:lnTo>
                    <a:pt x="1405" y="3547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rgbClr val="BFCC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gray">
            <a:xfrm>
              <a:off x="0" y="2343150"/>
              <a:ext cx="1554163" cy="4514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44"/>
                </a:cxn>
                <a:cxn ang="0">
                  <a:pos x="137" y="2844"/>
                </a:cxn>
                <a:cxn ang="0">
                  <a:pos x="979" y="0"/>
                </a:cxn>
                <a:cxn ang="0">
                  <a:pos x="0" y="0"/>
                </a:cxn>
              </a:cxnLst>
              <a:rect l="0" t="0" r="r" b="b"/>
              <a:pathLst>
                <a:path w="979" h="2844">
                  <a:moveTo>
                    <a:pt x="0" y="0"/>
                  </a:moveTo>
                  <a:lnTo>
                    <a:pt x="0" y="2844"/>
                  </a:lnTo>
                  <a:lnTo>
                    <a:pt x="137" y="2844"/>
                  </a:lnTo>
                  <a:lnTo>
                    <a:pt x="9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AF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0" hangingPunct="1"/>
              <a:endPara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gray">
            <a:xfrm>
              <a:off x="7007225" y="6116638"/>
              <a:ext cx="655638" cy="741363"/>
            </a:xfrm>
            <a:custGeom>
              <a:avLst/>
              <a:gdLst/>
              <a:ahLst/>
              <a:cxnLst>
                <a:cxn ang="0">
                  <a:pos x="413" y="0"/>
                </a:cxn>
                <a:cxn ang="0">
                  <a:pos x="138" y="0"/>
                </a:cxn>
                <a:cxn ang="0">
                  <a:pos x="0" y="467"/>
                </a:cxn>
                <a:cxn ang="0">
                  <a:pos x="275" y="467"/>
                </a:cxn>
                <a:cxn ang="0">
                  <a:pos x="413" y="0"/>
                </a:cxn>
              </a:cxnLst>
              <a:rect l="0" t="0" r="r" b="b"/>
              <a:pathLst>
                <a:path w="413" h="467">
                  <a:moveTo>
                    <a:pt x="413" y="0"/>
                  </a:moveTo>
                  <a:lnTo>
                    <a:pt x="138" y="0"/>
                  </a:lnTo>
                  <a:lnTo>
                    <a:pt x="0" y="467"/>
                  </a:lnTo>
                  <a:lnTo>
                    <a:pt x="275" y="467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00338D">
                <a:alpha val="95000"/>
              </a:srgb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ctr" defTabSz="914400" rtl="0" eaLnBrk="1" latinLnBrk="0" hangingPunct="1">
                <a:spcBef>
                  <a:spcPct val="50000"/>
                </a:spcBef>
                <a:defRPr/>
              </a:pPr>
              <a:endPara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gray">
            <a:xfrm>
              <a:off x="4735513" y="1116013"/>
              <a:ext cx="1227138" cy="1227138"/>
            </a:xfrm>
            <a:custGeom>
              <a:avLst/>
              <a:gdLst/>
              <a:ahLst/>
              <a:cxnLst>
                <a:cxn ang="0">
                  <a:pos x="773" y="0"/>
                </a:cxn>
                <a:cxn ang="0">
                  <a:pos x="229" y="0"/>
                </a:cxn>
                <a:cxn ang="0">
                  <a:pos x="0" y="773"/>
                </a:cxn>
                <a:cxn ang="0">
                  <a:pos x="544" y="773"/>
                </a:cxn>
                <a:cxn ang="0">
                  <a:pos x="773" y="0"/>
                </a:cxn>
              </a:cxnLst>
              <a:rect l="0" t="0" r="r" b="b"/>
              <a:pathLst>
                <a:path w="773" h="773">
                  <a:moveTo>
                    <a:pt x="773" y="0"/>
                  </a:moveTo>
                  <a:lnTo>
                    <a:pt x="229" y="0"/>
                  </a:lnTo>
                  <a:lnTo>
                    <a:pt x="0" y="773"/>
                  </a:lnTo>
                  <a:lnTo>
                    <a:pt x="544" y="773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00257A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l" defTabSz="914400" rtl="0" eaLnBrk="1" latinLnBrk="0" hangingPunct="1">
                <a:spcBef>
                  <a:spcPct val="50000"/>
                </a:spcBef>
                <a:defRPr/>
              </a:pPr>
              <a:endPara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gray">
            <a:xfrm>
              <a:off x="1604963" y="4743450"/>
              <a:ext cx="889000" cy="887413"/>
            </a:xfrm>
            <a:custGeom>
              <a:avLst/>
              <a:gdLst/>
              <a:ahLst/>
              <a:cxnLst>
                <a:cxn ang="0">
                  <a:pos x="0" y="559"/>
                </a:cxn>
                <a:cxn ang="0">
                  <a:pos x="394" y="559"/>
                </a:cxn>
                <a:cxn ang="0">
                  <a:pos x="560" y="0"/>
                </a:cxn>
                <a:cxn ang="0">
                  <a:pos x="166" y="0"/>
                </a:cxn>
                <a:cxn ang="0">
                  <a:pos x="0" y="559"/>
                </a:cxn>
              </a:cxnLst>
              <a:rect l="0" t="0" r="r" b="b"/>
              <a:pathLst>
                <a:path w="560" h="559">
                  <a:moveTo>
                    <a:pt x="0" y="559"/>
                  </a:moveTo>
                  <a:lnTo>
                    <a:pt x="394" y="559"/>
                  </a:lnTo>
                  <a:lnTo>
                    <a:pt x="560" y="0"/>
                  </a:lnTo>
                  <a:lnTo>
                    <a:pt x="166" y="0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4066AA">
                <a:alpha val="95000"/>
              </a:srgb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ctr" defTabSz="914400" rtl="0" eaLnBrk="1" latinLnBrk="0" hangingPunct="1">
                <a:spcBef>
                  <a:spcPct val="50000"/>
                </a:spcBef>
                <a:defRPr/>
              </a:pPr>
              <a:endPara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gray">
            <a:xfrm>
              <a:off x="1554163" y="0"/>
              <a:ext cx="2344738" cy="2343150"/>
            </a:xfrm>
            <a:custGeom>
              <a:avLst/>
              <a:gdLst/>
              <a:ahLst/>
              <a:cxnLst>
                <a:cxn ang="0">
                  <a:pos x="437" y="0"/>
                </a:cxn>
                <a:cxn ang="0">
                  <a:pos x="0" y="1476"/>
                </a:cxn>
                <a:cxn ang="0">
                  <a:pos x="1040" y="1476"/>
                </a:cxn>
                <a:cxn ang="0">
                  <a:pos x="1477" y="0"/>
                </a:cxn>
                <a:cxn ang="0">
                  <a:pos x="437" y="0"/>
                </a:cxn>
              </a:cxnLst>
              <a:rect l="0" t="0" r="r" b="b"/>
              <a:pathLst>
                <a:path w="1477" h="1476">
                  <a:moveTo>
                    <a:pt x="437" y="0"/>
                  </a:moveTo>
                  <a:lnTo>
                    <a:pt x="0" y="1476"/>
                  </a:lnTo>
                  <a:lnTo>
                    <a:pt x="1040" y="1476"/>
                  </a:lnTo>
                  <a:lnTo>
                    <a:pt x="1477" y="0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4066A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gray">
            <a:xfrm>
              <a:off x="0" y="2343150"/>
              <a:ext cx="1554163" cy="3287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71"/>
                </a:cxn>
                <a:cxn ang="0">
                  <a:pos x="366" y="2071"/>
                </a:cxn>
                <a:cxn ang="0">
                  <a:pos x="979" y="0"/>
                </a:cxn>
                <a:cxn ang="0">
                  <a:pos x="0" y="0"/>
                </a:cxn>
              </a:cxnLst>
              <a:rect l="0" t="0" r="r" b="b"/>
              <a:pathLst>
                <a:path w="979" h="2071">
                  <a:moveTo>
                    <a:pt x="0" y="0"/>
                  </a:moveTo>
                  <a:lnTo>
                    <a:pt x="0" y="2071"/>
                  </a:lnTo>
                  <a:lnTo>
                    <a:pt x="366" y="2071"/>
                  </a:lnTo>
                  <a:lnTo>
                    <a:pt x="9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99C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0" hangingPunct="1"/>
              <a:endPara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 userDrawn="1">
            <p:ph type="title"/>
          </p:nvPr>
        </p:nvSpPr>
        <p:spPr bwMode="gray">
          <a:xfrm>
            <a:off x="4932040" y="2708920"/>
            <a:ext cx="3168352" cy="16561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GB" sz="3000" b="1" kern="1200" noProof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  <a:lvl6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6pPr>
            <a:lvl7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7pPr>
            <a:lvl8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8pPr>
            <a:lvl9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9pPr>
          </a:lstStyle>
          <a:p>
            <a:pPr lvl="0" algn="l" defTabSz="914400" rtl="0" eaLnBrk="1" fontAlgn="base" latinLnBrk="0" hangingPunct="1">
              <a:spcBef>
                <a:spcPct val="4000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4932362" y="4509120"/>
            <a:ext cx="2807989" cy="10801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14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lvl="0" indent="0" algn="l" defTabSz="914400" rtl="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/>
          <p:cNvSpPr>
            <a:spLocks noChangeAspect="1"/>
          </p:cNvSpPr>
          <p:nvPr userDrawn="1"/>
        </p:nvSpPr>
        <p:spPr bwMode="gray">
          <a:xfrm>
            <a:off x="0" y="0"/>
            <a:ext cx="6475236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77"/>
              </a:cxn>
              <a:cxn ang="0">
                <a:pos x="19370" y="29877"/>
              </a:cxn>
              <a:cxn ang="0">
                <a:pos x="28205" y="0"/>
              </a:cxn>
              <a:cxn ang="0">
                <a:pos x="0" y="0"/>
              </a:cxn>
            </a:cxnLst>
            <a:rect l="0" t="0" r="r" b="b"/>
            <a:pathLst>
              <a:path w="28205" h="29877">
                <a:moveTo>
                  <a:pt x="0" y="0"/>
                </a:moveTo>
                <a:lnTo>
                  <a:pt x="0" y="29877"/>
                </a:lnTo>
                <a:lnTo>
                  <a:pt x="19370" y="29877"/>
                </a:lnTo>
                <a:lnTo>
                  <a:pt x="28205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gray">
          <a:xfrm>
            <a:off x="323528" y="1340768"/>
            <a:ext cx="5112568" cy="20882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GB" sz="3000" b="1" kern="1200" noProof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  <a:lvl6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6pPr>
            <a:lvl7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7pPr>
            <a:lvl8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8pPr>
            <a:lvl9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9pPr>
          </a:lstStyle>
          <a:p>
            <a:pPr lvl="0" algn="l" defTabSz="914400" rtl="0" eaLnBrk="1" fontAlgn="base" latinLnBrk="0" hangingPunct="1">
              <a:spcBef>
                <a:spcPct val="4000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 bwMode="gray">
          <a:xfrm>
            <a:off x="323528" y="3645025"/>
            <a:ext cx="4752528" cy="10081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14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lvl="0" indent="0" algn="l" defTabSz="914400" rtl="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Freeform 6"/>
          <p:cNvSpPr>
            <a:spLocks noEditPoints="1"/>
          </p:cNvSpPr>
          <p:nvPr userDrawn="1"/>
        </p:nvSpPr>
        <p:spPr bwMode="gray">
          <a:xfrm>
            <a:off x="0" y="547687"/>
            <a:ext cx="4683125" cy="4848226"/>
          </a:xfrm>
          <a:custGeom>
            <a:avLst/>
            <a:gdLst/>
            <a:ahLst/>
            <a:cxnLst>
              <a:cxn ang="0">
                <a:pos x="2950" y="0"/>
              </a:cxn>
              <a:cxn ang="0">
                <a:pos x="433" y="0"/>
              </a:cxn>
              <a:cxn ang="0">
                <a:pos x="0" y="1461"/>
              </a:cxn>
              <a:cxn ang="0">
                <a:pos x="0" y="3054"/>
              </a:cxn>
              <a:cxn ang="0">
                <a:pos x="2046" y="3054"/>
              </a:cxn>
              <a:cxn ang="0">
                <a:pos x="2950" y="0"/>
              </a:cxn>
              <a:cxn ang="0">
                <a:pos x="2950" y="0"/>
              </a:cxn>
              <a:cxn ang="0">
                <a:pos x="2950" y="0"/>
              </a:cxn>
            </a:cxnLst>
            <a:rect l="0" t="0" r="r" b="b"/>
            <a:pathLst>
              <a:path w="2950" h="3054">
                <a:moveTo>
                  <a:pt x="2950" y="0"/>
                </a:moveTo>
                <a:lnTo>
                  <a:pt x="433" y="0"/>
                </a:lnTo>
                <a:lnTo>
                  <a:pt x="0" y="1461"/>
                </a:lnTo>
                <a:lnTo>
                  <a:pt x="0" y="3054"/>
                </a:lnTo>
                <a:lnTo>
                  <a:pt x="2046" y="3054"/>
                </a:lnTo>
                <a:lnTo>
                  <a:pt x="2950" y="0"/>
                </a:lnTo>
                <a:close/>
                <a:moveTo>
                  <a:pt x="2950" y="0"/>
                </a:moveTo>
                <a:lnTo>
                  <a:pt x="2950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itle 9"/>
          <p:cNvSpPr>
            <a:spLocks noGrp="1"/>
          </p:cNvSpPr>
          <p:nvPr>
            <p:ph type="title" hasCustomPrompt="1"/>
          </p:nvPr>
        </p:nvSpPr>
        <p:spPr bwMode="gray">
          <a:xfrm>
            <a:off x="827088" y="1844824"/>
            <a:ext cx="2880816" cy="194389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40000"/>
              </a:spcBef>
              <a:spcAft>
                <a:spcPct val="0"/>
              </a:spcAft>
              <a:defRPr lang="en-GB" sz="3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GB" sz="3000" b="1" dirty="0">
                <a:solidFill>
                  <a:schemeClr val="bg1"/>
                </a:solidFill>
                <a:latin typeface="+mj-lt"/>
              </a:defRPr>
            </a:lvl2pPr>
            <a:lvl3pPr>
              <a:defRPr lang="en-GB" sz="3000" b="1" dirty="0">
                <a:solidFill>
                  <a:schemeClr val="bg1"/>
                </a:solidFill>
                <a:latin typeface="+mj-lt"/>
              </a:defRPr>
            </a:lvl3pPr>
            <a:lvl4pPr>
              <a:defRPr lang="en-GB" sz="3000" b="1" dirty="0">
                <a:solidFill>
                  <a:schemeClr val="bg1"/>
                </a:solidFill>
                <a:latin typeface="+mj-lt"/>
              </a:defRPr>
            </a:lvl4pPr>
            <a:lvl5pPr>
              <a:defRPr lang="en-GB" sz="3000" b="1" dirty="0">
                <a:solidFill>
                  <a:schemeClr val="bg1"/>
                </a:solidFill>
                <a:latin typeface="+mj-lt"/>
              </a:defRPr>
            </a:lvl5pPr>
            <a:lvl6pPr>
              <a:defRPr lang="en-GB" sz="3000" b="1" dirty="0">
                <a:solidFill>
                  <a:schemeClr val="bg1"/>
                </a:solidFill>
                <a:latin typeface="+mj-lt"/>
              </a:defRPr>
            </a:lvl6pPr>
            <a:lvl7pPr>
              <a:defRPr lang="en-GB" sz="3000" b="1" dirty="0">
                <a:solidFill>
                  <a:schemeClr val="bg1"/>
                </a:solidFill>
                <a:latin typeface="+mj-lt"/>
              </a:defRPr>
            </a:lvl7pPr>
            <a:lvl8pPr>
              <a:defRPr lang="en-GB" sz="3000" b="1" dirty="0">
                <a:solidFill>
                  <a:schemeClr val="bg1"/>
                </a:solidFill>
                <a:latin typeface="+mj-lt"/>
              </a:defRPr>
            </a:lvl8pPr>
            <a:lvl9pPr>
              <a:defRPr sz="3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Screen Template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0"/>
          </p:nvPr>
        </p:nvSpPr>
        <p:spPr bwMode="gray">
          <a:xfrm>
            <a:off x="827088" y="4005064"/>
            <a:ext cx="2520776" cy="1079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defRPr lang="en-US" sz="14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>
          <a:xfrm>
            <a:off x="683568" y="548680"/>
            <a:ext cx="1829504" cy="1080000"/>
            <a:chOff x="-2592388" y="0"/>
            <a:chExt cx="2592388" cy="1530350"/>
          </a:xfrm>
          <a:solidFill>
            <a:schemeClr val="bg1"/>
          </a:solidFill>
        </p:grpSpPr>
        <p:sp>
          <p:nvSpPr>
            <p:cNvPr id="7" name="Freeform 14"/>
            <p:cNvSpPr>
              <a:spLocks noEditPoints="1"/>
            </p:cNvSpPr>
            <p:nvPr userDrawn="1"/>
          </p:nvSpPr>
          <p:spPr bwMode="auto">
            <a:xfrm>
              <a:off x="-2384425" y="393700"/>
              <a:ext cx="2119313" cy="776288"/>
            </a:xfrm>
            <a:custGeom>
              <a:avLst/>
              <a:gdLst/>
              <a:ahLst/>
              <a:cxnLst>
                <a:cxn ang="0">
                  <a:pos x="2851" y="1035"/>
                </a:cxn>
                <a:cxn ang="0">
                  <a:pos x="3588" y="28"/>
                </a:cxn>
                <a:cxn ang="0">
                  <a:pos x="2718" y="826"/>
                </a:cxn>
                <a:cxn ang="0">
                  <a:pos x="1973" y="28"/>
                </a:cxn>
                <a:cxn ang="0">
                  <a:pos x="1663" y="659"/>
                </a:cxn>
                <a:cxn ang="0">
                  <a:pos x="1850" y="28"/>
                </a:cxn>
                <a:cxn ang="0">
                  <a:pos x="1165" y="1000"/>
                </a:cxn>
                <a:cxn ang="0">
                  <a:pos x="1334" y="806"/>
                </a:cxn>
                <a:cxn ang="0">
                  <a:pos x="479" y="1047"/>
                </a:cxn>
                <a:cxn ang="0">
                  <a:pos x="980" y="699"/>
                </a:cxn>
                <a:cxn ang="0">
                  <a:pos x="2747" y="0"/>
                </a:cxn>
                <a:cxn ang="0">
                  <a:pos x="1009" y="0"/>
                </a:cxn>
                <a:cxn ang="0">
                  <a:pos x="665" y="1435"/>
                </a:cxn>
                <a:cxn ang="0">
                  <a:pos x="1150" y="1133"/>
                </a:cxn>
                <a:cxn ang="0">
                  <a:pos x="1980" y="1434"/>
                </a:cxn>
                <a:cxn ang="0">
                  <a:pos x="2963" y="1451"/>
                </a:cxn>
                <a:cxn ang="0">
                  <a:pos x="348" y="2092"/>
                </a:cxn>
                <a:cxn ang="0">
                  <a:pos x="395" y="2104"/>
                </a:cxn>
                <a:cxn ang="0">
                  <a:pos x="880" y="1895"/>
                </a:cxn>
                <a:cxn ang="0">
                  <a:pos x="584" y="1895"/>
                </a:cxn>
                <a:cxn ang="0">
                  <a:pos x="645" y="2088"/>
                </a:cxn>
                <a:cxn ang="0">
                  <a:pos x="813" y="2088"/>
                </a:cxn>
                <a:cxn ang="0">
                  <a:pos x="935" y="1790"/>
                </a:cxn>
                <a:cxn ang="0">
                  <a:pos x="1104" y="1929"/>
                </a:cxn>
                <a:cxn ang="0">
                  <a:pos x="1151" y="1938"/>
                </a:cxn>
                <a:cxn ang="0">
                  <a:pos x="1504" y="2134"/>
                </a:cxn>
                <a:cxn ang="0">
                  <a:pos x="1370" y="2132"/>
                </a:cxn>
                <a:cxn ang="0">
                  <a:pos x="1428" y="1940"/>
                </a:cxn>
                <a:cxn ang="0">
                  <a:pos x="1719" y="1895"/>
                </a:cxn>
                <a:cxn ang="0">
                  <a:pos x="1803" y="2052"/>
                </a:cxn>
                <a:cxn ang="0">
                  <a:pos x="2137" y="1923"/>
                </a:cxn>
                <a:cxn ang="0">
                  <a:pos x="1881" y="2136"/>
                </a:cxn>
                <a:cxn ang="0">
                  <a:pos x="2253" y="2017"/>
                </a:cxn>
                <a:cxn ang="0">
                  <a:pos x="2503" y="1888"/>
                </a:cxn>
                <a:cxn ang="0">
                  <a:pos x="2740" y="2092"/>
                </a:cxn>
                <a:cxn ang="0">
                  <a:pos x="2787" y="2104"/>
                </a:cxn>
                <a:cxn ang="0">
                  <a:pos x="3126" y="2134"/>
                </a:cxn>
                <a:cxn ang="0">
                  <a:pos x="2992" y="2132"/>
                </a:cxn>
                <a:cxn ang="0">
                  <a:pos x="3051" y="1940"/>
                </a:cxn>
                <a:cxn ang="0">
                  <a:pos x="3441" y="1989"/>
                </a:cxn>
                <a:cxn ang="0">
                  <a:pos x="3257" y="1790"/>
                </a:cxn>
                <a:cxn ang="0">
                  <a:pos x="168" y="2120"/>
                </a:cxn>
                <a:cxn ang="0">
                  <a:pos x="3742" y="1935"/>
                </a:cxn>
                <a:cxn ang="0">
                  <a:pos x="3624" y="2110"/>
                </a:cxn>
                <a:cxn ang="0">
                  <a:pos x="3857" y="2017"/>
                </a:cxn>
                <a:cxn ang="0">
                  <a:pos x="4180" y="1894"/>
                </a:cxn>
                <a:cxn ang="0">
                  <a:pos x="4515" y="2136"/>
                </a:cxn>
                <a:cxn ang="0">
                  <a:pos x="4289" y="1939"/>
                </a:cxn>
                <a:cxn ang="0">
                  <a:pos x="4846" y="2010"/>
                </a:cxn>
                <a:cxn ang="0">
                  <a:pos x="4741" y="1935"/>
                </a:cxn>
                <a:cxn ang="0">
                  <a:pos x="4936" y="1789"/>
                </a:cxn>
                <a:cxn ang="0">
                  <a:pos x="5002" y="2021"/>
                </a:cxn>
                <a:cxn ang="0">
                  <a:pos x="5080" y="1988"/>
                </a:cxn>
                <a:cxn ang="0">
                  <a:pos x="5388" y="2136"/>
                </a:cxn>
                <a:cxn ang="0">
                  <a:pos x="5625" y="1893"/>
                </a:cxn>
                <a:cxn ang="0">
                  <a:pos x="5573" y="1790"/>
                </a:cxn>
                <a:cxn ang="0">
                  <a:pos x="5710" y="1848"/>
                </a:cxn>
                <a:cxn ang="0">
                  <a:pos x="5786" y="2086"/>
                </a:cxn>
                <a:cxn ang="0">
                  <a:pos x="5835" y="2229"/>
                </a:cxn>
              </a:cxnLst>
              <a:rect l="0" t="0" r="r" b="b"/>
              <a:pathLst>
                <a:path w="6099" h="2232">
                  <a:moveTo>
                    <a:pt x="3588" y="1105"/>
                  </a:moveTo>
                  <a:cubicBezTo>
                    <a:pt x="3401" y="1105"/>
                    <a:pt x="3401" y="1105"/>
                    <a:pt x="3401" y="1105"/>
                  </a:cubicBezTo>
                  <a:cubicBezTo>
                    <a:pt x="3431" y="981"/>
                    <a:pt x="3431" y="981"/>
                    <a:pt x="3431" y="981"/>
                  </a:cubicBezTo>
                  <a:cubicBezTo>
                    <a:pt x="3055" y="981"/>
                    <a:pt x="3055" y="981"/>
                    <a:pt x="3055" y="981"/>
                  </a:cubicBezTo>
                  <a:cubicBezTo>
                    <a:pt x="3024" y="1105"/>
                    <a:pt x="3024" y="1105"/>
                    <a:pt x="3024" y="1105"/>
                  </a:cubicBezTo>
                  <a:cubicBezTo>
                    <a:pt x="2843" y="1105"/>
                    <a:pt x="2843" y="1105"/>
                    <a:pt x="2843" y="1105"/>
                  </a:cubicBezTo>
                  <a:cubicBezTo>
                    <a:pt x="2843" y="1079"/>
                    <a:pt x="2843" y="1079"/>
                    <a:pt x="2843" y="1079"/>
                  </a:cubicBezTo>
                  <a:cubicBezTo>
                    <a:pt x="2845" y="1065"/>
                    <a:pt x="2848" y="1051"/>
                    <a:pt x="2851" y="1035"/>
                  </a:cubicBezTo>
                  <a:cubicBezTo>
                    <a:pt x="2884" y="901"/>
                    <a:pt x="2972" y="769"/>
                    <a:pt x="3124" y="769"/>
                  </a:cubicBezTo>
                  <a:cubicBezTo>
                    <a:pt x="3185" y="769"/>
                    <a:pt x="3244" y="792"/>
                    <a:pt x="3236" y="875"/>
                  </a:cubicBezTo>
                  <a:cubicBezTo>
                    <a:pt x="3460" y="875"/>
                    <a:pt x="3460" y="875"/>
                    <a:pt x="3460" y="875"/>
                  </a:cubicBezTo>
                  <a:cubicBezTo>
                    <a:pt x="3469" y="836"/>
                    <a:pt x="3484" y="770"/>
                    <a:pt x="3441" y="709"/>
                  </a:cubicBezTo>
                  <a:cubicBezTo>
                    <a:pt x="3394" y="643"/>
                    <a:pt x="3298" y="616"/>
                    <a:pt x="3173" y="616"/>
                  </a:cubicBezTo>
                  <a:cubicBezTo>
                    <a:pt x="3084" y="616"/>
                    <a:pt x="2955" y="631"/>
                    <a:pt x="2843" y="704"/>
                  </a:cubicBezTo>
                  <a:cubicBezTo>
                    <a:pt x="2843" y="28"/>
                    <a:pt x="2843" y="28"/>
                    <a:pt x="2843" y="28"/>
                  </a:cubicBezTo>
                  <a:cubicBezTo>
                    <a:pt x="3588" y="28"/>
                    <a:pt x="3588" y="28"/>
                    <a:pt x="3588" y="28"/>
                  </a:cubicBezTo>
                  <a:lnTo>
                    <a:pt x="3588" y="1105"/>
                  </a:lnTo>
                  <a:close/>
                  <a:moveTo>
                    <a:pt x="3148" y="1287"/>
                  </a:moveTo>
                  <a:cubicBezTo>
                    <a:pt x="3106" y="1294"/>
                    <a:pt x="3063" y="1300"/>
                    <a:pt x="3023" y="1300"/>
                  </a:cubicBezTo>
                  <a:cubicBezTo>
                    <a:pt x="2915" y="1300"/>
                    <a:pt x="2840" y="1250"/>
                    <a:pt x="2839" y="1133"/>
                  </a:cubicBezTo>
                  <a:cubicBezTo>
                    <a:pt x="3186" y="1133"/>
                    <a:pt x="3186" y="1133"/>
                    <a:pt x="3186" y="1133"/>
                  </a:cubicBezTo>
                  <a:lnTo>
                    <a:pt x="3148" y="1287"/>
                  </a:lnTo>
                  <a:close/>
                  <a:moveTo>
                    <a:pt x="2718" y="672"/>
                  </a:moveTo>
                  <a:cubicBezTo>
                    <a:pt x="2718" y="826"/>
                    <a:pt x="2718" y="826"/>
                    <a:pt x="2718" y="826"/>
                  </a:cubicBezTo>
                  <a:cubicBezTo>
                    <a:pt x="2666" y="898"/>
                    <a:pt x="2634" y="976"/>
                    <a:pt x="2619" y="1040"/>
                  </a:cubicBezTo>
                  <a:cubicBezTo>
                    <a:pt x="2613" y="1061"/>
                    <a:pt x="2609" y="1083"/>
                    <a:pt x="2607" y="1105"/>
                  </a:cubicBezTo>
                  <a:cubicBezTo>
                    <a:pt x="2497" y="1105"/>
                    <a:pt x="2497" y="1105"/>
                    <a:pt x="2497" y="1105"/>
                  </a:cubicBezTo>
                  <a:cubicBezTo>
                    <a:pt x="2591" y="660"/>
                    <a:pt x="2591" y="660"/>
                    <a:pt x="2591" y="660"/>
                  </a:cubicBezTo>
                  <a:cubicBezTo>
                    <a:pt x="2276" y="660"/>
                    <a:pt x="2276" y="660"/>
                    <a:pt x="2276" y="660"/>
                  </a:cubicBezTo>
                  <a:cubicBezTo>
                    <a:pt x="1993" y="1105"/>
                    <a:pt x="1993" y="1105"/>
                    <a:pt x="1993" y="1105"/>
                  </a:cubicBezTo>
                  <a:cubicBezTo>
                    <a:pt x="1973" y="1105"/>
                    <a:pt x="1973" y="1105"/>
                    <a:pt x="1973" y="1105"/>
                  </a:cubicBezTo>
                  <a:cubicBezTo>
                    <a:pt x="1973" y="28"/>
                    <a:pt x="1973" y="28"/>
                    <a:pt x="1973" y="28"/>
                  </a:cubicBezTo>
                  <a:cubicBezTo>
                    <a:pt x="2718" y="28"/>
                    <a:pt x="2718" y="28"/>
                    <a:pt x="2718" y="28"/>
                  </a:cubicBezTo>
                  <a:lnTo>
                    <a:pt x="2718" y="672"/>
                  </a:lnTo>
                  <a:close/>
                  <a:moveTo>
                    <a:pt x="2302" y="1105"/>
                  </a:moveTo>
                  <a:cubicBezTo>
                    <a:pt x="2190" y="1105"/>
                    <a:pt x="2190" y="1105"/>
                    <a:pt x="2190" y="1105"/>
                  </a:cubicBezTo>
                  <a:cubicBezTo>
                    <a:pt x="2360" y="838"/>
                    <a:pt x="2360" y="838"/>
                    <a:pt x="2360" y="838"/>
                  </a:cubicBezTo>
                  <a:lnTo>
                    <a:pt x="2302" y="1105"/>
                  </a:lnTo>
                  <a:close/>
                  <a:moveTo>
                    <a:pt x="1850" y="659"/>
                  </a:moveTo>
                  <a:cubicBezTo>
                    <a:pt x="1663" y="659"/>
                    <a:pt x="1663" y="659"/>
                    <a:pt x="1663" y="659"/>
                  </a:cubicBezTo>
                  <a:cubicBezTo>
                    <a:pt x="1535" y="1105"/>
                    <a:pt x="1535" y="1105"/>
                    <a:pt x="1535" y="1105"/>
                  </a:cubicBezTo>
                  <a:cubicBezTo>
                    <a:pt x="1337" y="1105"/>
                    <a:pt x="1337" y="1105"/>
                    <a:pt x="1337" y="1105"/>
                  </a:cubicBezTo>
                  <a:cubicBezTo>
                    <a:pt x="1438" y="1068"/>
                    <a:pt x="1499" y="996"/>
                    <a:pt x="1518" y="890"/>
                  </a:cubicBezTo>
                  <a:cubicBezTo>
                    <a:pt x="1534" y="809"/>
                    <a:pt x="1527" y="755"/>
                    <a:pt x="1493" y="714"/>
                  </a:cubicBezTo>
                  <a:cubicBezTo>
                    <a:pt x="1443" y="654"/>
                    <a:pt x="1342" y="659"/>
                    <a:pt x="1253" y="659"/>
                  </a:cubicBezTo>
                  <a:cubicBezTo>
                    <a:pt x="1237" y="659"/>
                    <a:pt x="1105" y="659"/>
                    <a:pt x="1105" y="659"/>
                  </a:cubicBezTo>
                  <a:cubicBezTo>
                    <a:pt x="1105" y="28"/>
                    <a:pt x="1105" y="28"/>
                    <a:pt x="1105" y="28"/>
                  </a:cubicBezTo>
                  <a:cubicBezTo>
                    <a:pt x="1850" y="28"/>
                    <a:pt x="1850" y="28"/>
                    <a:pt x="1850" y="28"/>
                  </a:cubicBezTo>
                  <a:lnTo>
                    <a:pt x="1850" y="659"/>
                  </a:lnTo>
                  <a:close/>
                  <a:moveTo>
                    <a:pt x="1730" y="1105"/>
                  </a:moveTo>
                  <a:cubicBezTo>
                    <a:pt x="1809" y="826"/>
                    <a:pt x="1809" y="826"/>
                    <a:pt x="1809" y="826"/>
                  </a:cubicBezTo>
                  <a:cubicBezTo>
                    <a:pt x="1812" y="1105"/>
                    <a:pt x="1812" y="1105"/>
                    <a:pt x="1812" y="1105"/>
                  </a:cubicBezTo>
                  <a:lnTo>
                    <a:pt x="1730" y="1105"/>
                  </a:lnTo>
                  <a:close/>
                  <a:moveTo>
                    <a:pt x="1188" y="999"/>
                  </a:moveTo>
                  <a:cubicBezTo>
                    <a:pt x="1187" y="999"/>
                    <a:pt x="1187" y="999"/>
                    <a:pt x="1187" y="999"/>
                  </a:cubicBezTo>
                  <a:cubicBezTo>
                    <a:pt x="1180" y="999"/>
                    <a:pt x="1173" y="1000"/>
                    <a:pt x="1165" y="1000"/>
                  </a:cubicBezTo>
                  <a:cubicBezTo>
                    <a:pt x="1154" y="1000"/>
                    <a:pt x="1145" y="1000"/>
                    <a:pt x="1137" y="1000"/>
                  </a:cubicBezTo>
                  <a:cubicBezTo>
                    <a:pt x="1089" y="1000"/>
                    <a:pt x="1089" y="1000"/>
                    <a:pt x="1089" y="1000"/>
                  </a:cubicBezTo>
                  <a:cubicBezTo>
                    <a:pt x="1111" y="918"/>
                    <a:pt x="1111" y="918"/>
                    <a:pt x="1111" y="918"/>
                  </a:cubicBezTo>
                  <a:cubicBezTo>
                    <a:pt x="1122" y="878"/>
                    <a:pt x="1122" y="878"/>
                    <a:pt x="1122" y="878"/>
                  </a:cubicBezTo>
                  <a:cubicBezTo>
                    <a:pt x="1147" y="783"/>
                    <a:pt x="1147" y="783"/>
                    <a:pt x="1147" y="783"/>
                  </a:cubicBezTo>
                  <a:cubicBezTo>
                    <a:pt x="1158" y="783"/>
                    <a:pt x="1169" y="782"/>
                    <a:pt x="1179" y="782"/>
                  </a:cubicBezTo>
                  <a:cubicBezTo>
                    <a:pt x="1216" y="782"/>
                    <a:pt x="1216" y="782"/>
                    <a:pt x="1216" y="782"/>
                  </a:cubicBezTo>
                  <a:cubicBezTo>
                    <a:pt x="1279" y="782"/>
                    <a:pt x="1319" y="786"/>
                    <a:pt x="1334" y="806"/>
                  </a:cubicBezTo>
                  <a:cubicBezTo>
                    <a:pt x="1345" y="822"/>
                    <a:pt x="1343" y="848"/>
                    <a:pt x="1330" y="888"/>
                  </a:cubicBezTo>
                  <a:cubicBezTo>
                    <a:pt x="1308" y="957"/>
                    <a:pt x="1279" y="992"/>
                    <a:pt x="1188" y="999"/>
                  </a:cubicBezTo>
                  <a:moveTo>
                    <a:pt x="980" y="699"/>
                  </a:moveTo>
                  <a:cubicBezTo>
                    <a:pt x="969" y="737"/>
                    <a:pt x="969" y="737"/>
                    <a:pt x="969" y="737"/>
                  </a:cubicBezTo>
                  <a:cubicBezTo>
                    <a:pt x="862" y="1092"/>
                    <a:pt x="862" y="1092"/>
                    <a:pt x="862" y="1092"/>
                  </a:cubicBezTo>
                  <a:cubicBezTo>
                    <a:pt x="858" y="1105"/>
                    <a:pt x="858" y="1105"/>
                    <a:pt x="858" y="1105"/>
                  </a:cubicBezTo>
                  <a:cubicBezTo>
                    <a:pt x="507" y="1105"/>
                    <a:pt x="507" y="1105"/>
                    <a:pt x="507" y="1105"/>
                  </a:cubicBezTo>
                  <a:cubicBezTo>
                    <a:pt x="479" y="1047"/>
                    <a:pt x="479" y="1047"/>
                    <a:pt x="479" y="1047"/>
                  </a:cubicBezTo>
                  <a:cubicBezTo>
                    <a:pt x="858" y="660"/>
                    <a:pt x="858" y="660"/>
                    <a:pt x="858" y="660"/>
                  </a:cubicBezTo>
                  <a:cubicBezTo>
                    <a:pt x="615" y="660"/>
                    <a:pt x="615" y="660"/>
                    <a:pt x="615" y="660"/>
                  </a:cubicBezTo>
                  <a:cubicBezTo>
                    <a:pt x="319" y="979"/>
                    <a:pt x="319" y="979"/>
                    <a:pt x="319" y="979"/>
                  </a:cubicBezTo>
                  <a:cubicBezTo>
                    <a:pt x="415" y="660"/>
                    <a:pt x="415" y="660"/>
                    <a:pt x="415" y="660"/>
                  </a:cubicBezTo>
                  <a:cubicBezTo>
                    <a:pt x="235" y="660"/>
                    <a:pt x="235" y="660"/>
                    <a:pt x="235" y="660"/>
                  </a:cubicBezTo>
                  <a:cubicBezTo>
                    <a:pt x="235" y="28"/>
                    <a:pt x="235" y="28"/>
                    <a:pt x="235" y="28"/>
                  </a:cubicBezTo>
                  <a:cubicBezTo>
                    <a:pt x="980" y="28"/>
                    <a:pt x="980" y="28"/>
                    <a:pt x="980" y="28"/>
                  </a:cubicBezTo>
                  <a:lnTo>
                    <a:pt x="980" y="699"/>
                  </a:lnTo>
                  <a:close/>
                  <a:moveTo>
                    <a:pt x="281" y="1105"/>
                  </a:moveTo>
                  <a:cubicBezTo>
                    <a:pt x="282" y="1101"/>
                    <a:pt x="282" y="1101"/>
                    <a:pt x="282" y="1101"/>
                  </a:cubicBezTo>
                  <a:cubicBezTo>
                    <a:pt x="285" y="1105"/>
                    <a:pt x="285" y="1105"/>
                    <a:pt x="285" y="1105"/>
                  </a:cubicBezTo>
                  <a:lnTo>
                    <a:pt x="281" y="1105"/>
                  </a:lnTo>
                  <a:close/>
                  <a:moveTo>
                    <a:pt x="2814" y="0"/>
                  </a:moveTo>
                  <a:cubicBezTo>
                    <a:pt x="2814" y="724"/>
                    <a:pt x="2814" y="724"/>
                    <a:pt x="2814" y="724"/>
                  </a:cubicBezTo>
                  <a:cubicBezTo>
                    <a:pt x="2789" y="744"/>
                    <a:pt x="2767" y="765"/>
                    <a:pt x="2747" y="788"/>
                  </a:cubicBezTo>
                  <a:cubicBezTo>
                    <a:pt x="2747" y="0"/>
                    <a:pt x="2747" y="0"/>
                    <a:pt x="2747" y="0"/>
                  </a:cubicBezTo>
                  <a:cubicBezTo>
                    <a:pt x="1945" y="0"/>
                    <a:pt x="1945" y="0"/>
                    <a:pt x="1945" y="0"/>
                  </a:cubicBezTo>
                  <a:cubicBezTo>
                    <a:pt x="1945" y="659"/>
                    <a:pt x="1945" y="659"/>
                    <a:pt x="1945" y="659"/>
                  </a:cubicBezTo>
                  <a:cubicBezTo>
                    <a:pt x="1878" y="659"/>
                    <a:pt x="1878" y="659"/>
                    <a:pt x="1878" y="659"/>
                  </a:cubicBezTo>
                  <a:cubicBezTo>
                    <a:pt x="1878" y="0"/>
                    <a:pt x="1878" y="0"/>
                    <a:pt x="1878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76" y="660"/>
                    <a:pt x="1076" y="660"/>
                    <a:pt x="1076" y="660"/>
                  </a:cubicBezTo>
                  <a:cubicBezTo>
                    <a:pt x="1009" y="660"/>
                    <a:pt x="1009" y="660"/>
                    <a:pt x="1009" y="660"/>
                  </a:cubicBezTo>
                  <a:cubicBezTo>
                    <a:pt x="1009" y="0"/>
                    <a:pt x="1009" y="0"/>
                    <a:pt x="100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753"/>
                    <a:pt x="207" y="753"/>
                    <a:pt x="207" y="753"/>
                  </a:cubicBezTo>
                  <a:cubicBezTo>
                    <a:pt x="2" y="1435"/>
                    <a:pt x="2" y="1435"/>
                    <a:pt x="2" y="1435"/>
                  </a:cubicBezTo>
                  <a:cubicBezTo>
                    <a:pt x="182" y="1435"/>
                    <a:pt x="182" y="1435"/>
                    <a:pt x="182" y="1435"/>
                  </a:cubicBezTo>
                  <a:cubicBezTo>
                    <a:pt x="273" y="1133"/>
                    <a:pt x="273" y="1133"/>
                    <a:pt x="273" y="1133"/>
                  </a:cubicBezTo>
                  <a:cubicBezTo>
                    <a:pt x="299" y="1133"/>
                    <a:pt x="299" y="1133"/>
                    <a:pt x="299" y="1133"/>
                  </a:cubicBezTo>
                  <a:cubicBezTo>
                    <a:pt x="448" y="1435"/>
                    <a:pt x="448" y="1435"/>
                    <a:pt x="448" y="1435"/>
                  </a:cubicBezTo>
                  <a:cubicBezTo>
                    <a:pt x="665" y="1435"/>
                    <a:pt x="665" y="1435"/>
                    <a:pt x="665" y="1435"/>
                  </a:cubicBezTo>
                  <a:cubicBezTo>
                    <a:pt x="520" y="1133"/>
                    <a:pt x="520" y="1133"/>
                    <a:pt x="520" y="1133"/>
                  </a:cubicBezTo>
                  <a:cubicBezTo>
                    <a:pt x="849" y="1133"/>
                    <a:pt x="849" y="1133"/>
                    <a:pt x="849" y="1133"/>
                  </a:cubicBezTo>
                  <a:cubicBezTo>
                    <a:pt x="758" y="1435"/>
                    <a:pt x="758" y="1435"/>
                    <a:pt x="758" y="1435"/>
                  </a:cubicBezTo>
                  <a:cubicBezTo>
                    <a:pt x="955" y="1435"/>
                    <a:pt x="955" y="1435"/>
                    <a:pt x="955" y="1435"/>
                  </a:cubicBezTo>
                  <a:cubicBezTo>
                    <a:pt x="1045" y="1134"/>
                    <a:pt x="1045" y="1134"/>
                    <a:pt x="1045" y="1134"/>
                  </a:cubicBezTo>
                  <a:cubicBezTo>
                    <a:pt x="1088" y="1134"/>
                    <a:pt x="1088" y="1134"/>
                    <a:pt x="1088" y="1134"/>
                  </a:cubicBezTo>
                  <a:cubicBezTo>
                    <a:pt x="1088" y="1133"/>
                    <a:pt x="1088" y="1133"/>
                    <a:pt x="1088" y="1133"/>
                  </a:cubicBezTo>
                  <a:cubicBezTo>
                    <a:pt x="1150" y="1133"/>
                    <a:pt x="1150" y="1133"/>
                    <a:pt x="1150" y="1133"/>
                  </a:cubicBezTo>
                  <a:cubicBezTo>
                    <a:pt x="1155" y="1133"/>
                    <a:pt x="1155" y="1133"/>
                    <a:pt x="1155" y="1133"/>
                  </a:cubicBezTo>
                  <a:cubicBezTo>
                    <a:pt x="1527" y="1133"/>
                    <a:pt x="1527" y="1133"/>
                    <a:pt x="1527" y="1133"/>
                  </a:cubicBezTo>
                  <a:cubicBezTo>
                    <a:pt x="1440" y="1434"/>
                    <a:pt x="1440" y="1434"/>
                    <a:pt x="1440" y="1434"/>
                  </a:cubicBezTo>
                  <a:cubicBezTo>
                    <a:pt x="1638" y="1434"/>
                    <a:pt x="1638" y="1434"/>
                    <a:pt x="1638" y="1434"/>
                  </a:cubicBezTo>
                  <a:cubicBezTo>
                    <a:pt x="1722" y="1133"/>
                    <a:pt x="1722" y="1133"/>
                    <a:pt x="1722" y="1133"/>
                  </a:cubicBezTo>
                  <a:cubicBezTo>
                    <a:pt x="1812" y="1133"/>
                    <a:pt x="1812" y="1133"/>
                    <a:pt x="1812" y="1133"/>
                  </a:cubicBezTo>
                  <a:cubicBezTo>
                    <a:pt x="1814" y="1434"/>
                    <a:pt x="1814" y="1434"/>
                    <a:pt x="1814" y="1434"/>
                  </a:cubicBezTo>
                  <a:cubicBezTo>
                    <a:pt x="1980" y="1434"/>
                    <a:pt x="1980" y="1434"/>
                    <a:pt x="1980" y="1434"/>
                  </a:cubicBezTo>
                  <a:cubicBezTo>
                    <a:pt x="2171" y="1133"/>
                    <a:pt x="2171" y="1133"/>
                    <a:pt x="2171" y="1133"/>
                  </a:cubicBezTo>
                  <a:cubicBezTo>
                    <a:pt x="2296" y="1133"/>
                    <a:pt x="2296" y="1133"/>
                    <a:pt x="2296" y="1133"/>
                  </a:cubicBezTo>
                  <a:cubicBezTo>
                    <a:pt x="2232" y="1434"/>
                    <a:pt x="2232" y="1434"/>
                    <a:pt x="2232" y="1434"/>
                  </a:cubicBezTo>
                  <a:cubicBezTo>
                    <a:pt x="2427" y="1434"/>
                    <a:pt x="2427" y="1434"/>
                    <a:pt x="2427" y="1434"/>
                  </a:cubicBezTo>
                  <a:cubicBezTo>
                    <a:pt x="2491" y="1133"/>
                    <a:pt x="2491" y="1133"/>
                    <a:pt x="2491" y="1133"/>
                  </a:cubicBezTo>
                  <a:cubicBezTo>
                    <a:pt x="2604" y="1133"/>
                    <a:pt x="2604" y="1133"/>
                    <a:pt x="2604" y="1133"/>
                  </a:cubicBezTo>
                  <a:cubicBezTo>
                    <a:pt x="2599" y="1226"/>
                    <a:pt x="2623" y="1311"/>
                    <a:pt x="2685" y="1368"/>
                  </a:cubicBezTo>
                  <a:cubicBezTo>
                    <a:pt x="2761" y="1438"/>
                    <a:pt x="2877" y="1451"/>
                    <a:pt x="2963" y="1451"/>
                  </a:cubicBezTo>
                  <a:cubicBezTo>
                    <a:pt x="3081" y="1451"/>
                    <a:pt x="3203" y="1434"/>
                    <a:pt x="3326" y="1407"/>
                  </a:cubicBezTo>
                  <a:cubicBezTo>
                    <a:pt x="3394" y="1133"/>
                    <a:pt x="3394" y="1133"/>
                    <a:pt x="3394" y="1133"/>
                  </a:cubicBezTo>
                  <a:cubicBezTo>
                    <a:pt x="3617" y="1133"/>
                    <a:pt x="3617" y="1133"/>
                    <a:pt x="3617" y="1133"/>
                  </a:cubicBezTo>
                  <a:cubicBezTo>
                    <a:pt x="3617" y="0"/>
                    <a:pt x="3617" y="0"/>
                    <a:pt x="3617" y="0"/>
                  </a:cubicBezTo>
                  <a:lnTo>
                    <a:pt x="2814" y="0"/>
                  </a:lnTo>
                  <a:close/>
                  <a:moveTo>
                    <a:pt x="351" y="1894"/>
                  </a:moveTo>
                  <a:cubicBezTo>
                    <a:pt x="321" y="2038"/>
                    <a:pt x="321" y="2038"/>
                    <a:pt x="321" y="2038"/>
                  </a:cubicBezTo>
                  <a:cubicBezTo>
                    <a:pt x="316" y="2060"/>
                    <a:pt x="309" y="2092"/>
                    <a:pt x="348" y="2092"/>
                  </a:cubicBezTo>
                  <a:cubicBezTo>
                    <a:pt x="393" y="2092"/>
                    <a:pt x="400" y="2058"/>
                    <a:pt x="409" y="2016"/>
                  </a:cubicBezTo>
                  <a:cubicBezTo>
                    <a:pt x="435" y="1894"/>
                    <a:pt x="435" y="1894"/>
                    <a:pt x="435" y="1894"/>
                  </a:cubicBezTo>
                  <a:cubicBezTo>
                    <a:pt x="508" y="1894"/>
                    <a:pt x="508" y="1894"/>
                    <a:pt x="508" y="1894"/>
                  </a:cubicBezTo>
                  <a:cubicBezTo>
                    <a:pt x="474" y="2053"/>
                    <a:pt x="474" y="2053"/>
                    <a:pt x="474" y="2053"/>
                  </a:cubicBezTo>
                  <a:cubicBezTo>
                    <a:pt x="464" y="2106"/>
                    <a:pt x="463" y="2112"/>
                    <a:pt x="462" y="2118"/>
                  </a:cubicBezTo>
                  <a:cubicBezTo>
                    <a:pt x="461" y="2125"/>
                    <a:pt x="460" y="2130"/>
                    <a:pt x="460" y="2136"/>
                  </a:cubicBezTo>
                  <a:cubicBezTo>
                    <a:pt x="391" y="2136"/>
                    <a:pt x="391" y="2136"/>
                    <a:pt x="391" y="2136"/>
                  </a:cubicBezTo>
                  <a:cubicBezTo>
                    <a:pt x="395" y="2104"/>
                    <a:pt x="395" y="2104"/>
                    <a:pt x="395" y="2104"/>
                  </a:cubicBezTo>
                  <a:cubicBezTo>
                    <a:pt x="386" y="2115"/>
                    <a:pt x="362" y="2143"/>
                    <a:pt x="315" y="2143"/>
                  </a:cubicBezTo>
                  <a:cubicBezTo>
                    <a:pt x="283" y="2143"/>
                    <a:pt x="259" y="2128"/>
                    <a:pt x="250" y="2110"/>
                  </a:cubicBezTo>
                  <a:cubicBezTo>
                    <a:pt x="238" y="2090"/>
                    <a:pt x="245" y="2056"/>
                    <a:pt x="248" y="2045"/>
                  </a:cubicBezTo>
                  <a:cubicBezTo>
                    <a:pt x="279" y="1894"/>
                    <a:pt x="279" y="1894"/>
                    <a:pt x="279" y="1894"/>
                  </a:cubicBezTo>
                  <a:lnTo>
                    <a:pt x="351" y="1894"/>
                  </a:lnTo>
                  <a:close/>
                  <a:moveTo>
                    <a:pt x="812" y="1942"/>
                  </a:moveTo>
                  <a:cubicBezTo>
                    <a:pt x="870" y="1942"/>
                    <a:pt x="870" y="1942"/>
                    <a:pt x="870" y="1942"/>
                  </a:cubicBezTo>
                  <a:cubicBezTo>
                    <a:pt x="880" y="1895"/>
                    <a:pt x="880" y="1895"/>
                    <a:pt x="880" y="1895"/>
                  </a:cubicBezTo>
                  <a:cubicBezTo>
                    <a:pt x="822" y="1895"/>
                    <a:pt x="822" y="1895"/>
                    <a:pt x="822" y="1895"/>
                  </a:cubicBezTo>
                  <a:cubicBezTo>
                    <a:pt x="838" y="1822"/>
                    <a:pt x="838" y="1822"/>
                    <a:pt x="838" y="1822"/>
                  </a:cubicBezTo>
                  <a:cubicBezTo>
                    <a:pt x="762" y="1848"/>
                    <a:pt x="762" y="1848"/>
                    <a:pt x="762" y="1848"/>
                  </a:cubicBezTo>
                  <a:cubicBezTo>
                    <a:pt x="752" y="1895"/>
                    <a:pt x="752" y="1895"/>
                    <a:pt x="752" y="1895"/>
                  </a:cubicBezTo>
                  <a:cubicBezTo>
                    <a:pt x="654" y="1895"/>
                    <a:pt x="654" y="1895"/>
                    <a:pt x="654" y="1895"/>
                  </a:cubicBezTo>
                  <a:cubicBezTo>
                    <a:pt x="670" y="1822"/>
                    <a:pt x="670" y="1822"/>
                    <a:pt x="670" y="1822"/>
                  </a:cubicBezTo>
                  <a:cubicBezTo>
                    <a:pt x="594" y="1848"/>
                    <a:pt x="594" y="1848"/>
                    <a:pt x="594" y="1848"/>
                  </a:cubicBezTo>
                  <a:cubicBezTo>
                    <a:pt x="584" y="1895"/>
                    <a:pt x="584" y="1895"/>
                    <a:pt x="584" y="1895"/>
                  </a:cubicBezTo>
                  <a:cubicBezTo>
                    <a:pt x="537" y="1895"/>
                    <a:pt x="537" y="1895"/>
                    <a:pt x="537" y="1895"/>
                  </a:cubicBezTo>
                  <a:cubicBezTo>
                    <a:pt x="527" y="1942"/>
                    <a:pt x="527" y="1942"/>
                    <a:pt x="527" y="1942"/>
                  </a:cubicBezTo>
                  <a:cubicBezTo>
                    <a:pt x="574" y="1942"/>
                    <a:pt x="574" y="1942"/>
                    <a:pt x="574" y="1942"/>
                  </a:cubicBezTo>
                  <a:cubicBezTo>
                    <a:pt x="545" y="2075"/>
                    <a:pt x="545" y="2075"/>
                    <a:pt x="545" y="2075"/>
                  </a:cubicBezTo>
                  <a:cubicBezTo>
                    <a:pt x="541" y="2095"/>
                    <a:pt x="531" y="2141"/>
                    <a:pt x="603" y="2141"/>
                  </a:cubicBezTo>
                  <a:cubicBezTo>
                    <a:pt x="615" y="2141"/>
                    <a:pt x="636" y="2139"/>
                    <a:pt x="660" y="2133"/>
                  </a:cubicBezTo>
                  <a:cubicBezTo>
                    <a:pt x="670" y="2086"/>
                    <a:pt x="670" y="2086"/>
                    <a:pt x="670" y="2086"/>
                  </a:cubicBezTo>
                  <a:cubicBezTo>
                    <a:pt x="661" y="2087"/>
                    <a:pt x="656" y="2088"/>
                    <a:pt x="645" y="2088"/>
                  </a:cubicBezTo>
                  <a:cubicBezTo>
                    <a:pt x="614" y="2088"/>
                    <a:pt x="617" y="2074"/>
                    <a:pt x="621" y="2052"/>
                  </a:cubicBezTo>
                  <a:cubicBezTo>
                    <a:pt x="645" y="1942"/>
                    <a:pt x="645" y="1942"/>
                    <a:pt x="645" y="1942"/>
                  </a:cubicBezTo>
                  <a:cubicBezTo>
                    <a:pt x="741" y="1942"/>
                    <a:pt x="741" y="1942"/>
                    <a:pt x="741" y="1942"/>
                  </a:cubicBezTo>
                  <a:cubicBezTo>
                    <a:pt x="713" y="2075"/>
                    <a:pt x="713" y="2075"/>
                    <a:pt x="713" y="2075"/>
                  </a:cubicBezTo>
                  <a:cubicBezTo>
                    <a:pt x="709" y="2095"/>
                    <a:pt x="699" y="2141"/>
                    <a:pt x="771" y="2141"/>
                  </a:cubicBezTo>
                  <a:cubicBezTo>
                    <a:pt x="782" y="2141"/>
                    <a:pt x="804" y="2139"/>
                    <a:pt x="828" y="2133"/>
                  </a:cubicBezTo>
                  <a:cubicBezTo>
                    <a:pt x="838" y="2086"/>
                    <a:pt x="838" y="2086"/>
                    <a:pt x="838" y="2086"/>
                  </a:cubicBezTo>
                  <a:cubicBezTo>
                    <a:pt x="829" y="2087"/>
                    <a:pt x="824" y="2088"/>
                    <a:pt x="813" y="2088"/>
                  </a:cubicBezTo>
                  <a:cubicBezTo>
                    <a:pt x="781" y="2088"/>
                    <a:pt x="785" y="2074"/>
                    <a:pt x="788" y="2052"/>
                  </a:cubicBezTo>
                  <a:lnTo>
                    <a:pt x="812" y="1942"/>
                  </a:lnTo>
                  <a:close/>
                  <a:moveTo>
                    <a:pt x="916" y="1893"/>
                  </a:moveTo>
                  <a:cubicBezTo>
                    <a:pt x="987" y="1893"/>
                    <a:pt x="987" y="1893"/>
                    <a:pt x="987" y="1893"/>
                  </a:cubicBezTo>
                  <a:cubicBezTo>
                    <a:pt x="935" y="2136"/>
                    <a:pt x="935" y="2136"/>
                    <a:pt x="935" y="2136"/>
                  </a:cubicBezTo>
                  <a:cubicBezTo>
                    <a:pt x="864" y="2136"/>
                    <a:pt x="864" y="2136"/>
                    <a:pt x="864" y="2136"/>
                  </a:cubicBezTo>
                  <a:lnTo>
                    <a:pt x="916" y="1893"/>
                  </a:lnTo>
                  <a:close/>
                  <a:moveTo>
                    <a:pt x="935" y="1790"/>
                  </a:moveTo>
                  <a:cubicBezTo>
                    <a:pt x="1011" y="1790"/>
                    <a:pt x="1011" y="1790"/>
                    <a:pt x="1011" y="1790"/>
                  </a:cubicBezTo>
                  <a:cubicBezTo>
                    <a:pt x="998" y="1851"/>
                    <a:pt x="998" y="1851"/>
                    <a:pt x="998" y="1851"/>
                  </a:cubicBezTo>
                  <a:cubicBezTo>
                    <a:pt x="922" y="1851"/>
                    <a:pt x="922" y="1851"/>
                    <a:pt x="922" y="1851"/>
                  </a:cubicBezTo>
                  <a:lnTo>
                    <a:pt x="935" y="1790"/>
                  </a:lnTo>
                  <a:close/>
                  <a:moveTo>
                    <a:pt x="1034" y="1937"/>
                  </a:moveTo>
                  <a:cubicBezTo>
                    <a:pt x="1034" y="1936"/>
                    <a:pt x="1040" y="1909"/>
                    <a:pt x="1042" y="1893"/>
                  </a:cubicBezTo>
                  <a:cubicBezTo>
                    <a:pt x="1110" y="1893"/>
                    <a:pt x="1110" y="1893"/>
                    <a:pt x="1110" y="1893"/>
                  </a:cubicBezTo>
                  <a:cubicBezTo>
                    <a:pt x="1104" y="1929"/>
                    <a:pt x="1104" y="1929"/>
                    <a:pt x="1104" y="1929"/>
                  </a:cubicBezTo>
                  <a:cubicBezTo>
                    <a:pt x="1113" y="1918"/>
                    <a:pt x="1139" y="1887"/>
                    <a:pt x="1192" y="1887"/>
                  </a:cubicBezTo>
                  <a:cubicBezTo>
                    <a:pt x="1239" y="1887"/>
                    <a:pt x="1254" y="1916"/>
                    <a:pt x="1256" y="1933"/>
                  </a:cubicBezTo>
                  <a:cubicBezTo>
                    <a:pt x="1259" y="1948"/>
                    <a:pt x="1257" y="1960"/>
                    <a:pt x="1248" y="2005"/>
                  </a:cubicBezTo>
                  <a:cubicBezTo>
                    <a:pt x="1220" y="2136"/>
                    <a:pt x="1220" y="2136"/>
                    <a:pt x="1220" y="2136"/>
                  </a:cubicBezTo>
                  <a:cubicBezTo>
                    <a:pt x="1147" y="2136"/>
                    <a:pt x="1147" y="2136"/>
                    <a:pt x="1147" y="2136"/>
                  </a:cubicBezTo>
                  <a:cubicBezTo>
                    <a:pt x="1179" y="1985"/>
                    <a:pt x="1179" y="1985"/>
                    <a:pt x="1179" y="1985"/>
                  </a:cubicBezTo>
                  <a:cubicBezTo>
                    <a:pt x="1181" y="1975"/>
                    <a:pt x="1183" y="1967"/>
                    <a:pt x="1181" y="1959"/>
                  </a:cubicBezTo>
                  <a:cubicBezTo>
                    <a:pt x="1178" y="1949"/>
                    <a:pt x="1169" y="1938"/>
                    <a:pt x="1151" y="1938"/>
                  </a:cubicBezTo>
                  <a:cubicBezTo>
                    <a:pt x="1136" y="1938"/>
                    <a:pt x="1120" y="1946"/>
                    <a:pt x="1110" y="1957"/>
                  </a:cubicBezTo>
                  <a:cubicBezTo>
                    <a:pt x="1104" y="1963"/>
                    <a:pt x="1097" y="1975"/>
                    <a:pt x="1093" y="1994"/>
                  </a:cubicBezTo>
                  <a:cubicBezTo>
                    <a:pt x="1063" y="2136"/>
                    <a:pt x="1063" y="2136"/>
                    <a:pt x="1063" y="2136"/>
                  </a:cubicBezTo>
                  <a:cubicBezTo>
                    <a:pt x="992" y="2136"/>
                    <a:pt x="992" y="2136"/>
                    <a:pt x="992" y="2136"/>
                  </a:cubicBezTo>
                  <a:lnTo>
                    <a:pt x="1034" y="1937"/>
                  </a:lnTo>
                  <a:close/>
                  <a:moveTo>
                    <a:pt x="1558" y="1895"/>
                  </a:moveTo>
                  <a:cubicBezTo>
                    <a:pt x="1552" y="1914"/>
                    <a:pt x="1547" y="1930"/>
                    <a:pt x="1542" y="1955"/>
                  </a:cubicBezTo>
                  <a:cubicBezTo>
                    <a:pt x="1504" y="2134"/>
                    <a:pt x="1504" y="2134"/>
                    <a:pt x="1504" y="2134"/>
                  </a:cubicBezTo>
                  <a:cubicBezTo>
                    <a:pt x="1486" y="2223"/>
                    <a:pt x="1409" y="2232"/>
                    <a:pt x="1363" y="2232"/>
                  </a:cubicBezTo>
                  <a:cubicBezTo>
                    <a:pt x="1328" y="2232"/>
                    <a:pt x="1261" y="2228"/>
                    <a:pt x="1272" y="2154"/>
                  </a:cubicBezTo>
                  <a:cubicBezTo>
                    <a:pt x="1340" y="2154"/>
                    <a:pt x="1340" y="2154"/>
                    <a:pt x="1340" y="2154"/>
                  </a:cubicBezTo>
                  <a:cubicBezTo>
                    <a:pt x="1340" y="2158"/>
                    <a:pt x="1339" y="2166"/>
                    <a:pt x="1344" y="2174"/>
                  </a:cubicBezTo>
                  <a:cubicBezTo>
                    <a:pt x="1348" y="2181"/>
                    <a:pt x="1357" y="2188"/>
                    <a:pt x="1375" y="2188"/>
                  </a:cubicBezTo>
                  <a:cubicBezTo>
                    <a:pt x="1397" y="2188"/>
                    <a:pt x="1417" y="2178"/>
                    <a:pt x="1427" y="2156"/>
                  </a:cubicBezTo>
                  <a:cubicBezTo>
                    <a:pt x="1432" y="2144"/>
                    <a:pt x="1434" y="2135"/>
                    <a:pt x="1442" y="2099"/>
                  </a:cubicBezTo>
                  <a:cubicBezTo>
                    <a:pt x="1413" y="2128"/>
                    <a:pt x="1387" y="2132"/>
                    <a:pt x="1370" y="2132"/>
                  </a:cubicBezTo>
                  <a:cubicBezTo>
                    <a:pt x="1300" y="2132"/>
                    <a:pt x="1280" y="2071"/>
                    <a:pt x="1293" y="2012"/>
                  </a:cubicBezTo>
                  <a:cubicBezTo>
                    <a:pt x="1306" y="1951"/>
                    <a:pt x="1352" y="1892"/>
                    <a:pt x="1422" y="1892"/>
                  </a:cubicBezTo>
                  <a:cubicBezTo>
                    <a:pt x="1466" y="1892"/>
                    <a:pt x="1477" y="1916"/>
                    <a:pt x="1482" y="1927"/>
                  </a:cubicBezTo>
                  <a:cubicBezTo>
                    <a:pt x="1492" y="1895"/>
                    <a:pt x="1492" y="1895"/>
                    <a:pt x="1492" y="1895"/>
                  </a:cubicBezTo>
                  <a:lnTo>
                    <a:pt x="1558" y="1895"/>
                  </a:lnTo>
                  <a:close/>
                  <a:moveTo>
                    <a:pt x="1397" y="2083"/>
                  </a:moveTo>
                  <a:cubicBezTo>
                    <a:pt x="1447" y="2083"/>
                    <a:pt x="1459" y="2025"/>
                    <a:pt x="1461" y="2014"/>
                  </a:cubicBezTo>
                  <a:cubicBezTo>
                    <a:pt x="1467" y="1986"/>
                    <a:pt x="1472" y="1940"/>
                    <a:pt x="1428" y="1940"/>
                  </a:cubicBezTo>
                  <a:cubicBezTo>
                    <a:pt x="1401" y="1940"/>
                    <a:pt x="1375" y="1960"/>
                    <a:pt x="1364" y="2012"/>
                  </a:cubicBezTo>
                  <a:cubicBezTo>
                    <a:pt x="1362" y="2025"/>
                    <a:pt x="1349" y="2083"/>
                    <a:pt x="1397" y="2083"/>
                  </a:cubicBezTo>
                  <a:moveTo>
                    <a:pt x="1842" y="2133"/>
                  </a:moveTo>
                  <a:cubicBezTo>
                    <a:pt x="1818" y="2139"/>
                    <a:pt x="1797" y="2141"/>
                    <a:pt x="1786" y="2141"/>
                  </a:cubicBezTo>
                  <a:cubicBezTo>
                    <a:pt x="1714" y="2141"/>
                    <a:pt x="1723" y="2095"/>
                    <a:pt x="1728" y="2075"/>
                  </a:cubicBezTo>
                  <a:cubicBezTo>
                    <a:pt x="1756" y="1942"/>
                    <a:pt x="1756" y="1942"/>
                    <a:pt x="1756" y="1942"/>
                  </a:cubicBezTo>
                  <a:cubicBezTo>
                    <a:pt x="1710" y="1942"/>
                    <a:pt x="1710" y="1942"/>
                    <a:pt x="1710" y="1942"/>
                  </a:cubicBezTo>
                  <a:cubicBezTo>
                    <a:pt x="1719" y="1895"/>
                    <a:pt x="1719" y="1895"/>
                    <a:pt x="1719" y="1895"/>
                  </a:cubicBezTo>
                  <a:cubicBezTo>
                    <a:pt x="1766" y="1895"/>
                    <a:pt x="1766" y="1895"/>
                    <a:pt x="1766" y="1895"/>
                  </a:cubicBezTo>
                  <a:cubicBezTo>
                    <a:pt x="1776" y="1848"/>
                    <a:pt x="1776" y="1848"/>
                    <a:pt x="1776" y="1848"/>
                  </a:cubicBezTo>
                  <a:cubicBezTo>
                    <a:pt x="1852" y="1822"/>
                    <a:pt x="1852" y="1822"/>
                    <a:pt x="1852" y="1822"/>
                  </a:cubicBezTo>
                  <a:cubicBezTo>
                    <a:pt x="1837" y="1895"/>
                    <a:pt x="1837" y="1895"/>
                    <a:pt x="1837" y="1895"/>
                  </a:cubicBezTo>
                  <a:cubicBezTo>
                    <a:pt x="1895" y="1895"/>
                    <a:pt x="1895" y="1895"/>
                    <a:pt x="1895" y="1895"/>
                  </a:cubicBezTo>
                  <a:cubicBezTo>
                    <a:pt x="1884" y="1942"/>
                    <a:pt x="1884" y="1942"/>
                    <a:pt x="1884" y="1942"/>
                  </a:cubicBezTo>
                  <a:cubicBezTo>
                    <a:pt x="1827" y="1942"/>
                    <a:pt x="1827" y="1942"/>
                    <a:pt x="1827" y="1942"/>
                  </a:cubicBezTo>
                  <a:cubicBezTo>
                    <a:pt x="1803" y="2052"/>
                    <a:pt x="1803" y="2052"/>
                    <a:pt x="1803" y="2052"/>
                  </a:cubicBezTo>
                  <a:cubicBezTo>
                    <a:pt x="1799" y="2074"/>
                    <a:pt x="1796" y="2088"/>
                    <a:pt x="1828" y="2088"/>
                  </a:cubicBezTo>
                  <a:cubicBezTo>
                    <a:pt x="1838" y="2088"/>
                    <a:pt x="1844" y="2087"/>
                    <a:pt x="1852" y="2086"/>
                  </a:cubicBezTo>
                  <a:lnTo>
                    <a:pt x="1842" y="2133"/>
                  </a:lnTo>
                  <a:close/>
                  <a:moveTo>
                    <a:pt x="1954" y="1790"/>
                  </a:moveTo>
                  <a:cubicBezTo>
                    <a:pt x="2025" y="1790"/>
                    <a:pt x="2025" y="1790"/>
                    <a:pt x="2025" y="1790"/>
                  </a:cubicBezTo>
                  <a:cubicBezTo>
                    <a:pt x="1996" y="1927"/>
                    <a:pt x="1996" y="1927"/>
                    <a:pt x="1996" y="1927"/>
                  </a:cubicBezTo>
                  <a:cubicBezTo>
                    <a:pt x="2007" y="1915"/>
                    <a:pt x="2030" y="1890"/>
                    <a:pt x="2074" y="1890"/>
                  </a:cubicBezTo>
                  <a:cubicBezTo>
                    <a:pt x="2110" y="1890"/>
                    <a:pt x="2129" y="1908"/>
                    <a:pt x="2137" y="1923"/>
                  </a:cubicBezTo>
                  <a:cubicBezTo>
                    <a:pt x="2143" y="1935"/>
                    <a:pt x="2146" y="1957"/>
                    <a:pt x="2139" y="1989"/>
                  </a:cubicBezTo>
                  <a:cubicBezTo>
                    <a:pt x="2108" y="2136"/>
                    <a:pt x="2108" y="2136"/>
                    <a:pt x="2108" y="2136"/>
                  </a:cubicBezTo>
                  <a:cubicBezTo>
                    <a:pt x="2037" y="2136"/>
                    <a:pt x="2037" y="2136"/>
                    <a:pt x="2037" y="2136"/>
                  </a:cubicBezTo>
                  <a:cubicBezTo>
                    <a:pt x="2068" y="1991"/>
                    <a:pt x="2068" y="1991"/>
                    <a:pt x="2068" y="1991"/>
                  </a:cubicBezTo>
                  <a:cubicBezTo>
                    <a:pt x="2071" y="1977"/>
                    <a:pt x="2079" y="1938"/>
                    <a:pt x="2040" y="1938"/>
                  </a:cubicBezTo>
                  <a:cubicBezTo>
                    <a:pt x="2019" y="1938"/>
                    <a:pt x="1991" y="1950"/>
                    <a:pt x="1983" y="1988"/>
                  </a:cubicBezTo>
                  <a:cubicBezTo>
                    <a:pt x="1952" y="2136"/>
                    <a:pt x="1952" y="2136"/>
                    <a:pt x="1952" y="2136"/>
                  </a:cubicBezTo>
                  <a:cubicBezTo>
                    <a:pt x="1881" y="2136"/>
                    <a:pt x="1881" y="2136"/>
                    <a:pt x="1881" y="2136"/>
                  </a:cubicBezTo>
                  <a:lnTo>
                    <a:pt x="1954" y="1790"/>
                  </a:lnTo>
                  <a:close/>
                  <a:moveTo>
                    <a:pt x="2195" y="1953"/>
                  </a:moveTo>
                  <a:cubicBezTo>
                    <a:pt x="2197" y="1942"/>
                    <a:pt x="2203" y="1906"/>
                    <a:pt x="2205" y="1893"/>
                  </a:cubicBezTo>
                  <a:cubicBezTo>
                    <a:pt x="2271" y="1893"/>
                    <a:pt x="2271" y="1893"/>
                    <a:pt x="2271" y="1893"/>
                  </a:cubicBezTo>
                  <a:cubicBezTo>
                    <a:pt x="2263" y="1939"/>
                    <a:pt x="2263" y="1939"/>
                    <a:pt x="2263" y="1939"/>
                  </a:cubicBezTo>
                  <a:cubicBezTo>
                    <a:pt x="2276" y="1919"/>
                    <a:pt x="2298" y="1889"/>
                    <a:pt x="2356" y="1892"/>
                  </a:cubicBezTo>
                  <a:cubicBezTo>
                    <a:pt x="2342" y="1956"/>
                    <a:pt x="2342" y="1956"/>
                    <a:pt x="2342" y="1956"/>
                  </a:cubicBezTo>
                  <a:cubicBezTo>
                    <a:pt x="2271" y="1949"/>
                    <a:pt x="2259" y="1986"/>
                    <a:pt x="2253" y="2017"/>
                  </a:cubicBezTo>
                  <a:cubicBezTo>
                    <a:pt x="2227" y="2136"/>
                    <a:pt x="2227" y="2136"/>
                    <a:pt x="2227" y="2136"/>
                  </a:cubicBezTo>
                  <a:cubicBezTo>
                    <a:pt x="2156" y="2136"/>
                    <a:pt x="2156" y="2136"/>
                    <a:pt x="2156" y="2136"/>
                  </a:cubicBezTo>
                  <a:lnTo>
                    <a:pt x="2195" y="1953"/>
                  </a:lnTo>
                  <a:close/>
                  <a:moveTo>
                    <a:pt x="2503" y="1888"/>
                  </a:moveTo>
                  <a:cubicBezTo>
                    <a:pt x="2591" y="1888"/>
                    <a:pt x="2617" y="1948"/>
                    <a:pt x="2602" y="2015"/>
                  </a:cubicBezTo>
                  <a:cubicBezTo>
                    <a:pt x="2587" y="2083"/>
                    <a:pt x="2535" y="2145"/>
                    <a:pt x="2447" y="2145"/>
                  </a:cubicBezTo>
                  <a:cubicBezTo>
                    <a:pt x="2378" y="2145"/>
                    <a:pt x="2332" y="2102"/>
                    <a:pt x="2350" y="2017"/>
                  </a:cubicBezTo>
                  <a:cubicBezTo>
                    <a:pt x="2362" y="1959"/>
                    <a:pt x="2408" y="1888"/>
                    <a:pt x="2503" y="1888"/>
                  </a:cubicBezTo>
                  <a:moveTo>
                    <a:pt x="2460" y="2095"/>
                  </a:moveTo>
                  <a:cubicBezTo>
                    <a:pt x="2491" y="2095"/>
                    <a:pt x="2516" y="2077"/>
                    <a:pt x="2530" y="2012"/>
                  </a:cubicBezTo>
                  <a:cubicBezTo>
                    <a:pt x="2537" y="1980"/>
                    <a:pt x="2540" y="1935"/>
                    <a:pt x="2493" y="1935"/>
                  </a:cubicBezTo>
                  <a:cubicBezTo>
                    <a:pt x="2441" y="1935"/>
                    <a:pt x="2427" y="1995"/>
                    <a:pt x="2423" y="2018"/>
                  </a:cubicBezTo>
                  <a:cubicBezTo>
                    <a:pt x="2411" y="2072"/>
                    <a:pt x="2425" y="2095"/>
                    <a:pt x="2460" y="2095"/>
                  </a:cubicBezTo>
                  <a:moveTo>
                    <a:pt x="2743" y="1894"/>
                  </a:moveTo>
                  <a:cubicBezTo>
                    <a:pt x="2713" y="2038"/>
                    <a:pt x="2713" y="2038"/>
                    <a:pt x="2713" y="2038"/>
                  </a:cubicBezTo>
                  <a:cubicBezTo>
                    <a:pt x="2708" y="2060"/>
                    <a:pt x="2701" y="2092"/>
                    <a:pt x="2740" y="2092"/>
                  </a:cubicBezTo>
                  <a:cubicBezTo>
                    <a:pt x="2785" y="2092"/>
                    <a:pt x="2792" y="2058"/>
                    <a:pt x="2801" y="2016"/>
                  </a:cubicBezTo>
                  <a:cubicBezTo>
                    <a:pt x="2827" y="1894"/>
                    <a:pt x="2827" y="1894"/>
                    <a:pt x="2827" y="1894"/>
                  </a:cubicBezTo>
                  <a:cubicBezTo>
                    <a:pt x="2900" y="1894"/>
                    <a:pt x="2900" y="1894"/>
                    <a:pt x="2900" y="1894"/>
                  </a:cubicBezTo>
                  <a:cubicBezTo>
                    <a:pt x="2867" y="2053"/>
                    <a:pt x="2867" y="2053"/>
                    <a:pt x="2867" y="2053"/>
                  </a:cubicBezTo>
                  <a:cubicBezTo>
                    <a:pt x="2856" y="2106"/>
                    <a:pt x="2855" y="2112"/>
                    <a:pt x="2854" y="2118"/>
                  </a:cubicBezTo>
                  <a:cubicBezTo>
                    <a:pt x="2853" y="2125"/>
                    <a:pt x="2852" y="2130"/>
                    <a:pt x="2852" y="2136"/>
                  </a:cubicBezTo>
                  <a:cubicBezTo>
                    <a:pt x="2783" y="2136"/>
                    <a:pt x="2783" y="2136"/>
                    <a:pt x="2783" y="2136"/>
                  </a:cubicBezTo>
                  <a:cubicBezTo>
                    <a:pt x="2787" y="2104"/>
                    <a:pt x="2787" y="2104"/>
                    <a:pt x="2787" y="2104"/>
                  </a:cubicBezTo>
                  <a:cubicBezTo>
                    <a:pt x="2778" y="2115"/>
                    <a:pt x="2753" y="2143"/>
                    <a:pt x="2707" y="2143"/>
                  </a:cubicBezTo>
                  <a:cubicBezTo>
                    <a:pt x="2675" y="2143"/>
                    <a:pt x="2651" y="2128"/>
                    <a:pt x="2641" y="2110"/>
                  </a:cubicBezTo>
                  <a:cubicBezTo>
                    <a:pt x="2630" y="2090"/>
                    <a:pt x="2637" y="2056"/>
                    <a:pt x="2639" y="2045"/>
                  </a:cubicBezTo>
                  <a:cubicBezTo>
                    <a:pt x="2671" y="1894"/>
                    <a:pt x="2671" y="1894"/>
                    <a:pt x="2671" y="1894"/>
                  </a:cubicBezTo>
                  <a:lnTo>
                    <a:pt x="2743" y="1894"/>
                  </a:lnTo>
                  <a:close/>
                  <a:moveTo>
                    <a:pt x="3181" y="1895"/>
                  </a:moveTo>
                  <a:cubicBezTo>
                    <a:pt x="3175" y="1914"/>
                    <a:pt x="3170" y="1930"/>
                    <a:pt x="3164" y="1955"/>
                  </a:cubicBezTo>
                  <a:cubicBezTo>
                    <a:pt x="3126" y="2134"/>
                    <a:pt x="3126" y="2134"/>
                    <a:pt x="3126" y="2134"/>
                  </a:cubicBezTo>
                  <a:cubicBezTo>
                    <a:pt x="3108" y="2223"/>
                    <a:pt x="3031" y="2232"/>
                    <a:pt x="2985" y="2232"/>
                  </a:cubicBezTo>
                  <a:cubicBezTo>
                    <a:pt x="2950" y="2232"/>
                    <a:pt x="2883" y="2228"/>
                    <a:pt x="2894" y="2154"/>
                  </a:cubicBezTo>
                  <a:cubicBezTo>
                    <a:pt x="2962" y="2154"/>
                    <a:pt x="2962" y="2154"/>
                    <a:pt x="2962" y="2154"/>
                  </a:cubicBezTo>
                  <a:cubicBezTo>
                    <a:pt x="2962" y="2158"/>
                    <a:pt x="2962" y="2166"/>
                    <a:pt x="2966" y="2174"/>
                  </a:cubicBezTo>
                  <a:cubicBezTo>
                    <a:pt x="2970" y="2181"/>
                    <a:pt x="2979" y="2188"/>
                    <a:pt x="2998" y="2188"/>
                  </a:cubicBezTo>
                  <a:cubicBezTo>
                    <a:pt x="3019" y="2188"/>
                    <a:pt x="3040" y="2178"/>
                    <a:pt x="3049" y="2156"/>
                  </a:cubicBezTo>
                  <a:cubicBezTo>
                    <a:pt x="3054" y="2144"/>
                    <a:pt x="3056" y="2135"/>
                    <a:pt x="3064" y="2099"/>
                  </a:cubicBezTo>
                  <a:cubicBezTo>
                    <a:pt x="3036" y="2128"/>
                    <a:pt x="3009" y="2132"/>
                    <a:pt x="2992" y="2132"/>
                  </a:cubicBezTo>
                  <a:cubicBezTo>
                    <a:pt x="2922" y="2132"/>
                    <a:pt x="2903" y="2071"/>
                    <a:pt x="2915" y="2012"/>
                  </a:cubicBezTo>
                  <a:cubicBezTo>
                    <a:pt x="2928" y="1951"/>
                    <a:pt x="2974" y="1892"/>
                    <a:pt x="3044" y="1892"/>
                  </a:cubicBezTo>
                  <a:cubicBezTo>
                    <a:pt x="3088" y="1892"/>
                    <a:pt x="3099" y="1916"/>
                    <a:pt x="3105" y="1927"/>
                  </a:cubicBezTo>
                  <a:cubicBezTo>
                    <a:pt x="3114" y="1895"/>
                    <a:pt x="3114" y="1895"/>
                    <a:pt x="3114" y="1895"/>
                  </a:cubicBezTo>
                  <a:lnTo>
                    <a:pt x="3181" y="1895"/>
                  </a:lnTo>
                  <a:close/>
                  <a:moveTo>
                    <a:pt x="3019" y="2083"/>
                  </a:moveTo>
                  <a:cubicBezTo>
                    <a:pt x="3069" y="2083"/>
                    <a:pt x="3081" y="2025"/>
                    <a:pt x="3083" y="2014"/>
                  </a:cubicBezTo>
                  <a:cubicBezTo>
                    <a:pt x="3089" y="1986"/>
                    <a:pt x="3094" y="1940"/>
                    <a:pt x="3051" y="1940"/>
                  </a:cubicBezTo>
                  <a:cubicBezTo>
                    <a:pt x="3024" y="1940"/>
                    <a:pt x="2997" y="1960"/>
                    <a:pt x="2986" y="2012"/>
                  </a:cubicBezTo>
                  <a:cubicBezTo>
                    <a:pt x="2984" y="2025"/>
                    <a:pt x="2971" y="2083"/>
                    <a:pt x="3019" y="2083"/>
                  </a:cubicBezTo>
                  <a:moveTo>
                    <a:pt x="3257" y="1790"/>
                  </a:moveTo>
                  <a:cubicBezTo>
                    <a:pt x="3327" y="1790"/>
                    <a:pt x="3327" y="1790"/>
                    <a:pt x="3327" y="1790"/>
                  </a:cubicBezTo>
                  <a:cubicBezTo>
                    <a:pt x="3298" y="1927"/>
                    <a:pt x="3298" y="1927"/>
                    <a:pt x="3298" y="1927"/>
                  </a:cubicBezTo>
                  <a:cubicBezTo>
                    <a:pt x="3309" y="1915"/>
                    <a:pt x="3332" y="1890"/>
                    <a:pt x="3376" y="1890"/>
                  </a:cubicBezTo>
                  <a:cubicBezTo>
                    <a:pt x="3412" y="1890"/>
                    <a:pt x="3431" y="1908"/>
                    <a:pt x="3440" y="1923"/>
                  </a:cubicBezTo>
                  <a:cubicBezTo>
                    <a:pt x="3446" y="1935"/>
                    <a:pt x="3448" y="1957"/>
                    <a:pt x="3441" y="1989"/>
                  </a:cubicBezTo>
                  <a:cubicBezTo>
                    <a:pt x="3410" y="2136"/>
                    <a:pt x="3410" y="2136"/>
                    <a:pt x="3410" y="2136"/>
                  </a:cubicBezTo>
                  <a:cubicBezTo>
                    <a:pt x="3340" y="2136"/>
                    <a:pt x="3340" y="2136"/>
                    <a:pt x="3340" y="2136"/>
                  </a:cubicBezTo>
                  <a:cubicBezTo>
                    <a:pt x="3370" y="1991"/>
                    <a:pt x="3370" y="1991"/>
                    <a:pt x="3370" y="1991"/>
                  </a:cubicBezTo>
                  <a:cubicBezTo>
                    <a:pt x="3373" y="1977"/>
                    <a:pt x="3382" y="1938"/>
                    <a:pt x="3342" y="1938"/>
                  </a:cubicBezTo>
                  <a:cubicBezTo>
                    <a:pt x="3322" y="1938"/>
                    <a:pt x="3293" y="1950"/>
                    <a:pt x="3286" y="1988"/>
                  </a:cubicBezTo>
                  <a:cubicBezTo>
                    <a:pt x="3255" y="2136"/>
                    <a:pt x="3255" y="2136"/>
                    <a:pt x="3255" y="2136"/>
                  </a:cubicBezTo>
                  <a:cubicBezTo>
                    <a:pt x="3183" y="2136"/>
                    <a:pt x="3183" y="2136"/>
                    <a:pt x="3183" y="2136"/>
                  </a:cubicBezTo>
                  <a:lnTo>
                    <a:pt x="3257" y="1790"/>
                  </a:lnTo>
                  <a:close/>
                  <a:moveTo>
                    <a:pt x="158" y="1980"/>
                  </a:moveTo>
                  <a:cubicBezTo>
                    <a:pt x="159" y="1971"/>
                    <a:pt x="164" y="1935"/>
                    <a:pt x="137" y="1935"/>
                  </a:cubicBezTo>
                  <a:cubicBezTo>
                    <a:pt x="103" y="1935"/>
                    <a:pt x="89" y="1986"/>
                    <a:pt x="83" y="2012"/>
                  </a:cubicBezTo>
                  <a:cubicBezTo>
                    <a:pt x="80" y="2026"/>
                    <a:pt x="72" y="2069"/>
                    <a:pt x="85" y="2087"/>
                  </a:cubicBezTo>
                  <a:cubicBezTo>
                    <a:pt x="90" y="2094"/>
                    <a:pt x="97" y="2095"/>
                    <a:pt x="102" y="2095"/>
                  </a:cubicBezTo>
                  <a:cubicBezTo>
                    <a:pt x="109" y="2095"/>
                    <a:pt x="133" y="2092"/>
                    <a:pt x="145" y="2048"/>
                  </a:cubicBezTo>
                  <a:cubicBezTo>
                    <a:pt x="215" y="2048"/>
                    <a:pt x="215" y="2048"/>
                    <a:pt x="215" y="2048"/>
                  </a:cubicBezTo>
                  <a:cubicBezTo>
                    <a:pt x="210" y="2067"/>
                    <a:pt x="201" y="2097"/>
                    <a:pt x="168" y="2120"/>
                  </a:cubicBezTo>
                  <a:cubicBezTo>
                    <a:pt x="148" y="2135"/>
                    <a:pt x="124" y="2143"/>
                    <a:pt x="94" y="2143"/>
                  </a:cubicBezTo>
                  <a:cubicBezTo>
                    <a:pt x="62" y="2143"/>
                    <a:pt x="35" y="2135"/>
                    <a:pt x="18" y="2110"/>
                  </a:cubicBezTo>
                  <a:cubicBezTo>
                    <a:pt x="2" y="2086"/>
                    <a:pt x="0" y="2053"/>
                    <a:pt x="8" y="2015"/>
                  </a:cubicBezTo>
                  <a:cubicBezTo>
                    <a:pt x="32" y="1904"/>
                    <a:pt x="116" y="1889"/>
                    <a:pt x="148" y="1889"/>
                  </a:cubicBezTo>
                  <a:cubicBezTo>
                    <a:pt x="193" y="1889"/>
                    <a:pt x="241" y="1914"/>
                    <a:pt x="228" y="1980"/>
                  </a:cubicBezTo>
                  <a:lnTo>
                    <a:pt x="158" y="1980"/>
                  </a:lnTo>
                  <a:close/>
                  <a:moveTo>
                    <a:pt x="3764" y="1980"/>
                  </a:moveTo>
                  <a:cubicBezTo>
                    <a:pt x="3765" y="1971"/>
                    <a:pt x="3770" y="1935"/>
                    <a:pt x="3742" y="1935"/>
                  </a:cubicBezTo>
                  <a:cubicBezTo>
                    <a:pt x="3709" y="1935"/>
                    <a:pt x="3694" y="1986"/>
                    <a:pt x="3688" y="2012"/>
                  </a:cubicBezTo>
                  <a:cubicBezTo>
                    <a:pt x="3685" y="2026"/>
                    <a:pt x="3678" y="2069"/>
                    <a:pt x="3691" y="2087"/>
                  </a:cubicBezTo>
                  <a:cubicBezTo>
                    <a:pt x="3695" y="2094"/>
                    <a:pt x="3703" y="2095"/>
                    <a:pt x="3708" y="2095"/>
                  </a:cubicBezTo>
                  <a:cubicBezTo>
                    <a:pt x="3715" y="2095"/>
                    <a:pt x="3738" y="2092"/>
                    <a:pt x="3751" y="2048"/>
                  </a:cubicBezTo>
                  <a:cubicBezTo>
                    <a:pt x="3820" y="2048"/>
                    <a:pt x="3820" y="2048"/>
                    <a:pt x="3820" y="2048"/>
                  </a:cubicBezTo>
                  <a:cubicBezTo>
                    <a:pt x="3816" y="2067"/>
                    <a:pt x="3807" y="2097"/>
                    <a:pt x="3774" y="2120"/>
                  </a:cubicBezTo>
                  <a:cubicBezTo>
                    <a:pt x="3754" y="2135"/>
                    <a:pt x="3730" y="2143"/>
                    <a:pt x="3700" y="2143"/>
                  </a:cubicBezTo>
                  <a:cubicBezTo>
                    <a:pt x="3668" y="2143"/>
                    <a:pt x="3641" y="2135"/>
                    <a:pt x="3624" y="2110"/>
                  </a:cubicBezTo>
                  <a:cubicBezTo>
                    <a:pt x="3608" y="2086"/>
                    <a:pt x="3606" y="2053"/>
                    <a:pt x="3614" y="2015"/>
                  </a:cubicBezTo>
                  <a:cubicBezTo>
                    <a:pt x="3638" y="1904"/>
                    <a:pt x="3722" y="1889"/>
                    <a:pt x="3754" y="1889"/>
                  </a:cubicBezTo>
                  <a:cubicBezTo>
                    <a:pt x="3799" y="1889"/>
                    <a:pt x="3847" y="1914"/>
                    <a:pt x="3834" y="1980"/>
                  </a:cubicBezTo>
                  <a:lnTo>
                    <a:pt x="3764" y="1980"/>
                  </a:lnTo>
                  <a:close/>
                  <a:moveTo>
                    <a:pt x="4010" y="1888"/>
                  </a:moveTo>
                  <a:cubicBezTo>
                    <a:pt x="4098" y="1888"/>
                    <a:pt x="4123" y="1948"/>
                    <a:pt x="4109" y="2015"/>
                  </a:cubicBezTo>
                  <a:cubicBezTo>
                    <a:pt x="4094" y="2083"/>
                    <a:pt x="4042" y="2145"/>
                    <a:pt x="3954" y="2145"/>
                  </a:cubicBezTo>
                  <a:cubicBezTo>
                    <a:pt x="3884" y="2145"/>
                    <a:pt x="3839" y="2102"/>
                    <a:pt x="3857" y="2017"/>
                  </a:cubicBezTo>
                  <a:cubicBezTo>
                    <a:pt x="3870" y="1959"/>
                    <a:pt x="3914" y="1888"/>
                    <a:pt x="4010" y="1888"/>
                  </a:cubicBezTo>
                  <a:moveTo>
                    <a:pt x="3967" y="2095"/>
                  </a:moveTo>
                  <a:cubicBezTo>
                    <a:pt x="3998" y="2095"/>
                    <a:pt x="4023" y="2077"/>
                    <a:pt x="4037" y="2012"/>
                  </a:cubicBezTo>
                  <a:cubicBezTo>
                    <a:pt x="4044" y="1980"/>
                    <a:pt x="4047" y="1935"/>
                    <a:pt x="4000" y="1935"/>
                  </a:cubicBezTo>
                  <a:cubicBezTo>
                    <a:pt x="3948" y="1935"/>
                    <a:pt x="3935" y="1995"/>
                    <a:pt x="3930" y="2018"/>
                  </a:cubicBezTo>
                  <a:cubicBezTo>
                    <a:pt x="3918" y="2072"/>
                    <a:pt x="3932" y="2095"/>
                    <a:pt x="3967" y="2095"/>
                  </a:cubicBezTo>
                  <a:moveTo>
                    <a:pt x="4173" y="1939"/>
                  </a:moveTo>
                  <a:cubicBezTo>
                    <a:pt x="4176" y="1924"/>
                    <a:pt x="4178" y="1909"/>
                    <a:pt x="4180" y="1894"/>
                  </a:cubicBezTo>
                  <a:cubicBezTo>
                    <a:pt x="4248" y="1894"/>
                    <a:pt x="4248" y="1894"/>
                    <a:pt x="4248" y="1894"/>
                  </a:cubicBezTo>
                  <a:cubicBezTo>
                    <a:pt x="4245" y="1925"/>
                    <a:pt x="4245" y="1925"/>
                    <a:pt x="4245" y="1925"/>
                  </a:cubicBezTo>
                  <a:cubicBezTo>
                    <a:pt x="4254" y="1915"/>
                    <a:pt x="4279" y="1889"/>
                    <a:pt x="4327" y="1889"/>
                  </a:cubicBezTo>
                  <a:cubicBezTo>
                    <a:pt x="4383" y="1889"/>
                    <a:pt x="4392" y="1923"/>
                    <a:pt x="4394" y="1934"/>
                  </a:cubicBezTo>
                  <a:cubicBezTo>
                    <a:pt x="4423" y="1895"/>
                    <a:pt x="4456" y="1889"/>
                    <a:pt x="4481" y="1889"/>
                  </a:cubicBezTo>
                  <a:cubicBezTo>
                    <a:pt x="4530" y="1889"/>
                    <a:pt x="4544" y="1918"/>
                    <a:pt x="4547" y="1928"/>
                  </a:cubicBezTo>
                  <a:cubicBezTo>
                    <a:pt x="4555" y="1949"/>
                    <a:pt x="4548" y="1978"/>
                    <a:pt x="4544" y="1999"/>
                  </a:cubicBezTo>
                  <a:cubicBezTo>
                    <a:pt x="4515" y="2136"/>
                    <a:pt x="4515" y="2136"/>
                    <a:pt x="4515" y="2136"/>
                  </a:cubicBezTo>
                  <a:cubicBezTo>
                    <a:pt x="4443" y="2136"/>
                    <a:pt x="4443" y="2136"/>
                    <a:pt x="4443" y="2136"/>
                  </a:cubicBezTo>
                  <a:cubicBezTo>
                    <a:pt x="4473" y="1994"/>
                    <a:pt x="4473" y="1994"/>
                    <a:pt x="4473" y="1994"/>
                  </a:cubicBezTo>
                  <a:cubicBezTo>
                    <a:pt x="4479" y="1968"/>
                    <a:pt x="4481" y="1939"/>
                    <a:pt x="4444" y="1939"/>
                  </a:cubicBezTo>
                  <a:cubicBezTo>
                    <a:pt x="4401" y="1939"/>
                    <a:pt x="4392" y="1979"/>
                    <a:pt x="4385" y="2015"/>
                  </a:cubicBezTo>
                  <a:cubicBezTo>
                    <a:pt x="4358" y="2136"/>
                    <a:pt x="4358" y="2136"/>
                    <a:pt x="4358" y="2136"/>
                  </a:cubicBezTo>
                  <a:cubicBezTo>
                    <a:pt x="4286" y="2136"/>
                    <a:pt x="4286" y="2136"/>
                    <a:pt x="4286" y="2136"/>
                  </a:cubicBezTo>
                  <a:cubicBezTo>
                    <a:pt x="4318" y="1992"/>
                    <a:pt x="4318" y="1992"/>
                    <a:pt x="4318" y="1992"/>
                  </a:cubicBezTo>
                  <a:cubicBezTo>
                    <a:pt x="4321" y="1974"/>
                    <a:pt x="4328" y="1939"/>
                    <a:pt x="4289" y="1939"/>
                  </a:cubicBezTo>
                  <a:cubicBezTo>
                    <a:pt x="4244" y="1939"/>
                    <a:pt x="4236" y="1977"/>
                    <a:pt x="4232" y="1994"/>
                  </a:cubicBezTo>
                  <a:cubicBezTo>
                    <a:pt x="4202" y="2136"/>
                    <a:pt x="4202" y="2136"/>
                    <a:pt x="4202" y="2136"/>
                  </a:cubicBezTo>
                  <a:cubicBezTo>
                    <a:pt x="4131" y="2136"/>
                    <a:pt x="4131" y="2136"/>
                    <a:pt x="4131" y="2136"/>
                  </a:cubicBezTo>
                  <a:lnTo>
                    <a:pt x="4173" y="1939"/>
                  </a:lnTo>
                  <a:close/>
                  <a:moveTo>
                    <a:pt x="4694" y="1894"/>
                  </a:moveTo>
                  <a:cubicBezTo>
                    <a:pt x="4689" y="1928"/>
                    <a:pt x="4689" y="1928"/>
                    <a:pt x="4689" y="1928"/>
                  </a:cubicBezTo>
                  <a:cubicBezTo>
                    <a:pt x="4719" y="1889"/>
                    <a:pt x="4759" y="1889"/>
                    <a:pt x="4771" y="1889"/>
                  </a:cubicBezTo>
                  <a:cubicBezTo>
                    <a:pt x="4834" y="1889"/>
                    <a:pt x="4862" y="1936"/>
                    <a:pt x="4846" y="2010"/>
                  </a:cubicBezTo>
                  <a:cubicBezTo>
                    <a:pt x="4832" y="2079"/>
                    <a:pt x="4783" y="2140"/>
                    <a:pt x="4713" y="2140"/>
                  </a:cubicBezTo>
                  <a:cubicBezTo>
                    <a:pt x="4669" y="2140"/>
                    <a:pt x="4656" y="2117"/>
                    <a:pt x="4652" y="2109"/>
                  </a:cubicBezTo>
                  <a:cubicBezTo>
                    <a:pt x="4626" y="2229"/>
                    <a:pt x="4626" y="2229"/>
                    <a:pt x="4626" y="2229"/>
                  </a:cubicBezTo>
                  <a:cubicBezTo>
                    <a:pt x="4554" y="2229"/>
                    <a:pt x="4554" y="2229"/>
                    <a:pt x="4554" y="2229"/>
                  </a:cubicBezTo>
                  <a:cubicBezTo>
                    <a:pt x="4625" y="1894"/>
                    <a:pt x="4625" y="1894"/>
                    <a:pt x="4625" y="1894"/>
                  </a:cubicBezTo>
                  <a:lnTo>
                    <a:pt x="4694" y="1894"/>
                  </a:lnTo>
                  <a:close/>
                  <a:moveTo>
                    <a:pt x="4774" y="2013"/>
                  </a:moveTo>
                  <a:cubicBezTo>
                    <a:pt x="4780" y="1984"/>
                    <a:pt x="4783" y="1935"/>
                    <a:pt x="4741" y="1935"/>
                  </a:cubicBezTo>
                  <a:cubicBezTo>
                    <a:pt x="4718" y="1935"/>
                    <a:pt x="4682" y="1952"/>
                    <a:pt x="4668" y="2017"/>
                  </a:cubicBezTo>
                  <a:cubicBezTo>
                    <a:pt x="4665" y="2031"/>
                    <a:pt x="4652" y="2093"/>
                    <a:pt x="4705" y="2093"/>
                  </a:cubicBezTo>
                  <a:cubicBezTo>
                    <a:pt x="4738" y="2093"/>
                    <a:pt x="4763" y="2061"/>
                    <a:pt x="4774" y="2013"/>
                  </a:cubicBezTo>
                  <a:moveTo>
                    <a:pt x="4936" y="1789"/>
                  </a:moveTo>
                  <a:cubicBezTo>
                    <a:pt x="5007" y="1789"/>
                    <a:pt x="5007" y="1789"/>
                    <a:pt x="5007" y="1789"/>
                  </a:cubicBezTo>
                  <a:cubicBezTo>
                    <a:pt x="4933" y="2136"/>
                    <a:pt x="4933" y="2136"/>
                    <a:pt x="4933" y="2136"/>
                  </a:cubicBezTo>
                  <a:cubicBezTo>
                    <a:pt x="4862" y="2136"/>
                    <a:pt x="4862" y="2136"/>
                    <a:pt x="4862" y="2136"/>
                  </a:cubicBezTo>
                  <a:lnTo>
                    <a:pt x="4936" y="1789"/>
                  </a:lnTo>
                  <a:close/>
                  <a:moveTo>
                    <a:pt x="5068" y="2033"/>
                  </a:moveTo>
                  <a:cubicBezTo>
                    <a:pt x="5064" y="2049"/>
                    <a:pt x="5054" y="2098"/>
                    <a:pt x="5104" y="2098"/>
                  </a:cubicBezTo>
                  <a:cubicBezTo>
                    <a:pt x="5121" y="2098"/>
                    <a:pt x="5140" y="2091"/>
                    <a:pt x="5153" y="2064"/>
                  </a:cubicBezTo>
                  <a:cubicBezTo>
                    <a:pt x="5218" y="2064"/>
                    <a:pt x="5218" y="2064"/>
                    <a:pt x="5218" y="2064"/>
                  </a:cubicBezTo>
                  <a:cubicBezTo>
                    <a:pt x="5214" y="2076"/>
                    <a:pt x="5208" y="2097"/>
                    <a:pt x="5184" y="2117"/>
                  </a:cubicBezTo>
                  <a:cubicBezTo>
                    <a:pt x="5162" y="2136"/>
                    <a:pt x="5128" y="2145"/>
                    <a:pt x="5092" y="2145"/>
                  </a:cubicBezTo>
                  <a:cubicBezTo>
                    <a:pt x="5072" y="2145"/>
                    <a:pt x="5033" y="2142"/>
                    <a:pt x="5013" y="2115"/>
                  </a:cubicBezTo>
                  <a:cubicBezTo>
                    <a:pt x="4996" y="2092"/>
                    <a:pt x="4994" y="2060"/>
                    <a:pt x="5002" y="2021"/>
                  </a:cubicBezTo>
                  <a:cubicBezTo>
                    <a:pt x="5011" y="1981"/>
                    <a:pt x="5030" y="1934"/>
                    <a:pt x="5077" y="1906"/>
                  </a:cubicBezTo>
                  <a:cubicBezTo>
                    <a:pt x="5099" y="1893"/>
                    <a:pt x="5123" y="1886"/>
                    <a:pt x="5150" y="1886"/>
                  </a:cubicBezTo>
                  <a:cubicBezTo>
                    <a:pt x="5184" y="1886"/>
                    <a:pt x="5222" y="1899"/>
                    <a:pt x="5235" y="1944"/>
                  </a:cubicBezTo>
                  <a:cubicBezTo>
                    <a:pt x="5244" y="1977"/>
                    <a:pt x="5236" y="2013"/>
                    <a:pt x="5231" y="2033"/>
                  </a:cubicBezTo>
                  <a:lnTo>
                    <a:pt x="5068" y="2033"/>
                  </a:lnTo>
                  <a:close/>
                  <a:moveTo>
                    <a:pt x="5167" y="1988"/>
                  </a:moveTo>
                  <a:cubicBezTo>
                    <a:pt x="5170" y="1977"/>
                    <a:pt x="5178" y="1934"/>
                    <a:pt x="5137" y="1934"/>
                  </a:cubicBezTo>
                  <a:cubicBezTo>
                    <a:pt x="5105" y="1934"/>
                    <a:pt x="5087" y="1960"/>
                    <a:pt x="5080" y="1988"/>
                  </a:cubicBezTo>
                  <a:lnTo>
                    <a:pt x="5167" y="1988"/>
                  </a:lnTo>
                  <a:close/>
                  <a:moveTo>
                    <a:pt x="5353" y="1894"/>
                  </a:moveTo>
                  <a:cubicBezTo>
                    <a:pt x="5382" y="1973"/>
                    <a:pt x="5382" y="1973"/>
                    <a:pt x="5382" y="1973"/>
                  </a:cubicBezTo>
                  <a:cubicBezTo>
                    <a:pt x="5447" y="1894"/>
                    <a:pt x="5447" y="1894"/>
                    <a:pt x="5447" y="1894"/>
                  </a:cubicBezTo>
                  <a:cubicBezTo>
                    <a:pt x="5520" y="1894"/>
                    <a:pt x="5520" y="1894"/>
                    <a:pt x="5520" y="1894"/>
                  </a:cubicBezTo>
                  <a:cubicBezTo>
                    <a:pt x="5417" y="2012"/>
                    <a:pt x="5417" y="2012"/>
                    <a:pt x="5417" y="2012"/>
                  </a:cubicBezTo>
                  <a:cubicBezTo>
                    <a:pt x="5471" y="2136"/>
                    <a:pt x="5471" y="2136"/>
                    <a:pt x="5471" y="2136"/>
                  </a:cubicBezTo>
                  <a:cubicBezTo>
                    <a:pt x="5388" y="2136"/>
                    <a:pt x="5388" y="2136"/>
                    <a:pt x="5388" y="2136"/>
                  </a:cubicBezTo>
                  <a:cubicBezTo>
                    <a:pt x="5357" y="2047"/>
                    <a:pt x="5357" y="2047"/>
                    <a:pt x="5357" y="2047"/>
                  </a:cubicBezTo>
                  <a:cubicBezTo>
                    <a:pt x="5289" y="2136"/>
                    <a:pt x="5289" y="2136"/>
                    <a:pt x="5289" y="2136"/>
                  </a:cubicBezTo>
                  <a:cubicBezTo>
                    <a:pt x="5214" y="2136"/>
                    <a:pt x="5214" y="2136"/>
                    <a:pt x="5214" y="2136"/>
                  </a:cubicBezTo>
                  <a:cubicBezTo>
                    <a:pt x="5323" y="2006"/>
                    <a:pt x="5323" y="2006"/>
                    <a:pt x="5323" y="2006"/>
                  </a:cubicBezTo>
                  <a:cubicBezTo>
                    <a:pt x="5269" y="1894"/>
                    <a:pt x="5269" y="1894"/>
                    <a:pt x="5269" y="1894"/>
                  </a:cubicBezTo>
                  <a:lnTo>
                    <a:pt x="5353" y="1894"/>
                  </a:lnTo>
                  <a:close/>
                  <a:moveTo>
                    <a:pt x="5553" y="1893"/>
                  </a:moveTo>
                  <a:cubicBezTo>
                    <a:pt x="5625" y="1893"/>
                    <a:pt x="5625" y="1893"/>
                    <a:pt x="5625" y="1893"/>
                  </a:cubicBezTo>
                  <a:cubicBezTo>
                    <a:pt x="5573" y="2136"/>
                    <a:pt x="5573" y="2136"/>
                    <a:pt x="5573" y="2136"/>
                  </a:cubicBezTo>
                  <a:cubicBezTo>
                    <a:pt x="5501" y="2136"/>
                    <a:pt x="5501" y="2136"/>
                    <a:pt x="5501" y="2136"/>
                  </a:cubicBezTo>
                  <a:lnTo>
                    <a:pt x="5553" y="1893"/>
                  </a:lnTo>
                  <a:close/>
                  <a:moveTo>
                    <a:pt x="5573" y="1790"/>
                  </a:moveTo>
                  <a:cubicBezTo>
                    <a:pt x="5648" y="1790"/>
                    <a:pt x="5648" y="1790"/>
                    <a:pt x="5648" y="1790"/>
                  </a:cubicBezTo>
                  <a:cubicBezTo>
                    <a:pt x="5636" y="1851"/>
                    <a:pt x="5636" y="1851"/>
                    <a:pt x="5636" y="1851"/>
                  </a:cubicBezTo>
                  <a:cubicBezTo>
                    <a:pt x="5560" y="1851"/>
                    <a:pt x="5560" y="1851"/>
                    <a:pt x="5560" y="1851"/>
                  </a:cubicBezTo>
                  <a:lnTo>
                    <a:pt x="5573" y="1790"/>
                  </a:lnTo>
                  <a:close/>
                  <a:moveTo>
                    <a:pt x="5775" y="2133"/>
                  </a:moveTo>
                  <a:cubicBezTo>
                    <a:pt x="5752" y="2139"/>
                    <a:pt x="5730" y="2141"/>
                    <a:pt x="5719" y="2141"/>
                  </a:cubicBezTo>
                  <a:cubicBezTo>
                    <a:pt x="5647" y="2141"/>
                    <a:pt x="5657" y="2095"/>
                    <a:pt x="5662" y="2075"/>
                  </a:cubicBezTo>
                  <a:cubicBezTo>
                    <a:pt x="5689" y="1942"/>
                    <a:pt x="5689" y="1942"/>
                    <a:pt x="5689" y="1942"/>
                  </a:cubicBezTo>
                  <a:cubicBezTo>
                    <a:pt x="5643" y="1942"/>
                    <a:pt x="5643" y="1942"/>
                    <a:pt x="5643" y="1942"/>
                  </a:cubicBezTo>
                  <a:cubicBezTo>
                    <a:pt x="5653" y="1895"/>
                    <a:pt x="5653" y="1895"/>
                    <a:pt x="5653" y="1895"/>
                  </a:cubicBezTo>
                  <a:cubicBezTo>
                    <a:pt x="5700" y="1895"/>
                    <a:pt x="5700" y="1895"/>
                    <a:pt x="5700" y="1895"/>
                  </a:cubicBezTo>
                  <a:cubicBezTo>
                    <a:pt x="5710" y="1848"/>
                    <a:pt x="5710" y="1848"/>
                    <a:pt x="5710" y="1848"/>
                  </a:cubicBezTo>
                  <a:cubicBezTo>
                    <a:pt x="5786" y="1822"/>
                    <a:pt x="5786" y="1822"/>
                    <a:pt x="5786" y="1822"/>
                  </a:cubicBezTo>
                  <a:cubicBezTo>
                    <a:pt x="5770" y="1895"/>
                    <a:pt x="5770" y="1895"/>
                    <a:pt x="5770" y="1895"/>
                  </a:cubicBezTo>
                  <a:cubicBezTo>
                    <a:pt x="5828" y="1895"/>
                    <a:pt x="5828" y="1895"/>
                    <a:pt x="5828" y="1895"/>
                  </a:cubicBezTo>
                  <a:cubicBezTo>
                    <a:pt x="5818" y="1942"/>
                    <a:pt x="5818" y="1942"/>
                    <a:pt x="5818" y="1942"/>
                  </a:cubicBezTo>
                  <a:cubicBezTo>
                    <a:pt x="5760" y="1942"/>
                    <a:pt x="5760" y="1942"/>
                    <a:pt x="5760" y="1942"/>
                  </a:cubicBezTo>
                  <a:cubicBezTo>
                    <a:pt x="5736" y="2052"/>
                    <a:pt x="5736" y="2052"/>
                    <a:pt x="5736" y="2052"/>
                  </a:cubicBezTo>
                  <a:cubicBezTo>
                    <a:pt x="5733" y="2074"/>
                    <a:pt x="5729" y="2088"/>
                    <a:pt x="5761" y="2088"/>
                  </a:cubicBezTo>
                  <a:cubicBezTo>
                    <a:pt x="5772" y="2088"/>
                    <a:pt x="5777" y="2087"/>
                    <a:pt x="5786" y="2086"/>
                  </a:cubicBezTo>
                  <a:lnTo>
                    <a:pt x="5775" y="2133"/>
                  </a:lnTo>
                  <a:close/>
                  <a:moveTo>
                    <a:pt x="5921" y="1894"/>
                  </a:moveTo>
                  <a:cubicBezTo>
                    <a:pt x="5939" y="2062"/>
                    <a:pt x="5939" y="2062"/>
                    <a:pt x="5939" y="2062"/>
                  </a:cubicBezTo>
                  <a:cubicBezTo>
                    <a:pt x="6028" y="1894"/>
                    <a:pt x="6028" y="1894"/>
                    <a:pt x="6028" y="1894"/>
                  </a:cubicBezTo>
                  <a:cubicBezTo>
                    <a:pt x="6099" y="1894"/>
                    <a:pt x="6099" y="1894"/>
                    <a:pt x="6099" y="1894"/>
                  </a:cubicBezTo>
                  <a:cubicBezTo>
                    <a:pt x="5957" y="2132"/>
                    <a:pt x="5957" y="2132"/>
                    <a:pt x="5957" y="2132"/>
                  </a:cubicBezTo>
                  <a:cubicBezTo>
                    <a:pt x="5907" y="2229"/>
                    <a:pt x="5907" y="2229"/>
                    <a:pt x="5907" y="2229"/>
                  </a:cubicBezTo>
                  <a:cubicBezTo>
                    <a:pt x="5835" y="2229"/>
                    <a:pt x="5835" y="2229"/>
                    <a:pt x="5835" y="2229"/>
                  </a:cubicBezTo>
                  <a:cubicBezTo>
                    <a:pt x="5886" y="2137"/>
                    <a:pt x="5886" y="2137"/>
                    <a:pt x="5886" y="2137"/>
                  </a:cubicBezTo>
                  <a:cubicBezTo>
                    <a:pt x="5844" y="1894"/>
                    <a:pt x="5844" y="1894"/>
                    <a:pt x="5844" y="1894"/>
                  </a:cubicBezTo>
                  <a:lnTo>
                    <a:pt x="5921" y="18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" name="Freeform 15"/>
            <p:cNvSpPr>
              <a:spLocks noEditPoints="1"/>
            </p:cNvSpPr>
            <p:nvPr userDrawn="1"/>
          </p:nvSpPr>
          <p:spPr bwMode="auto">
            <a:xfrm>
              <a:off x="-2592388" y="0"/>
              <a:ext cx="2592388" cy="1530350"/>
            </a:xfrm>
            <a:custGeom>
              <a:avLst/>
              <a:gdLst/>
              <a:ahLst/>
              <a:cxnLst>
                <a:cxn ang="0">
                  <a:pos x="176" y="248"/>
                </a:cxn>
                <a:cxn ang="0">
                  <a:pos x="0" y="248"/>
                </a:cxn>
                <a:cxn ang="0">
                  <a:pos x="0" y="0"/>
                </a:cxn>
                <a:cxn ang="0">
                  <a:pos x="176" y="0"/>
                </a:cxn>
                <a:cxn ang="0">
                  <a:pos x="176" y="248"/>
                </a:cxn>
                <a:cxn ang="0">
                  <a:pos x="176" y="716"/>
                </a:cxn>
                <a:cxn ang="0">
                  <a:pos x="0" y="716"/>
                </a:cxn>
                <a:cxn ang="0">
                  <a:pos x="0" y="964"/>
                </a:cxn>
                <a:cxn ang="0">
                  <a:pos x="176" y="964"/>
                </a:cxn>
                <a:cxn ang="0">
                  <a:pos x="176" y="716"/>
                </a:cxn>
                <a:cxn ang="0">
                  <a:pos x="1633" y="0"/>
                </a:cxn>
                <a:cxn ang="0">
                  <a:pos x="1457" y="0"/>
                </a:cxn>
                <a:cxn ang="0">
                  <a:pos x="1457" y="248"/>
                </a:cxn>
                <a:cxn ang="0">
                  <a:pos x="1633" y="248"/>
                </a:cxn>
                <a:cxn ang="0">
                  <a:pos x="1633" y="0"/>
                </a:cxn>
                <a:cxn ang="0">
                  <a:pos x="1633" y="716"/>
                </a:cxn>
                <a:cxn ang="0">
                  <a:pos x="1457" y="716"/>
                </a:cxn>
                <a:cxn ang="0">
                  <a:pos x="1457" y="964"/>
                </a:cxn>
                <a:cxn ang="0">
                  <a:pos x="1633" y="964"/>
                </a:cxn>
                <a:cxn ang="0">
                  <a:pos x="1633" y="716"/>
                </a:cxn>
              </a:cxnLst>
              <a:rect l="0" t="0" r="r" b="b"/>
              <a:pathLst>
                <a:path w="1633" h="964">
                  <a:moveTo>
                    <a:pt x="176" y="248"/>
                  </a:moveTo>
                  <a:lnTo>
                    <a:pt x="0" y="248"/>
                  </a:lnTo>
                  <a:lnTo>
                    <a:pt x="0" y="0"/>
                  </a:lnTo>
                  <a:lnTo>
                    <a:pt x="176" y="0"/>
                  </a:lnTo>
                  <a:lnTo>
                    <a:pt x="176" y="248"/>
                  </a:lnTo>
                  <a:close/>
                  <a:moveTo>
                    <a:pt x="176" y="716"/>
                  </a:moveTo>
                  <a:lnTo>
                    <a:pt x="0" y="716"/>
                  </a:lnTo>
                  <a:lnTo>
                    <a:pt x="0" y="964"/>
                  </a:lnTo>
                  <a:lnTo>
                    <a:pt x="176" y="964"/>
                  </a:lnTo>
                  <a:lnTo>
                    <a:pt x="176" y="716"/>
                  </a:lnTo>
                  <a:close/>
                  <a:moveTo>
                    <a:pt x="1633" y="0"/>
                  </a:moveTo>
                  <a:lnTo>
                    <a:pt x="1457" y="0"/>
                  </a:lnTo>
                  <a:lnTo>
                    <a:pt x="1457" y="248"/>
                  </a:lnTo>
                  <a:lnTo>
                    <a:pt x="1633" y="248"/>
                  </a:lnTo>
                  <a:lnTo>
                    <a:pt x="1633" y="0"/>
                  </a:lnTo>
                  <a:close/>
                  <a:moveTo>
                    <a:pt x="1633" y="716"/>
                  </a:moveTo>
                  <a:lnTo>
                    <a:pt x="1457" y="716"/>
                  </a:lnTo>
                  <a:lnTo>
                    <a:pt x="1457" y="964"/>
                  </a:lnTo>
                  <a:lnTo>
                    <a:pt x="1633" y="964"/>
                  </a:lnTo>
                  <a:lnTo>
                    <a:pt x="1633" y="716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divider">
    <p:bg>
      <p:bgPr>
        <a:solidFill>
          <a:srgbClr val="BABB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PMG DK Cover Picture" descr="SCREEN-02A165KK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252520" cy="6858000"/>
          </a:xfrm>
          <a:prstGeom prst="rect">
            <a:avLst/>
          </a:prstGeom>
        </p:spPr>
      </p:pic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0" y="4521200"/>
            <a:ext cx="4537075" cy="233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503"/>
              </a:cxn>
              <a:cxn ang="0">
                <a:pos x="20575" y="12503"/>
              </a:cxn>
              <a:cxn ang="0">
                <a:pos x="24277" y="0"/>
              </a:cxn>
              <a:cxn ang="0">
                <a:pos x="0" y="0"/>
              </a:cxn>
            </a:cxnLst>
            <a:rect l="0" t="0" r="r" b="b"/>
            <a:pathLst>
              <a:path w="24277" h="12503">
                <a:moveTo>
                  <a:pt x="0" y="0"/>
                </a:moveTo>
                <a:lnTo>
                  <a:pt x="0" y="12503"/>
                </a:lnTo>
                <a:lnTo>
                  <a:pt x="20575" y="12503"/>
                </a:lnTo>
                <a:lnTo>
                  <a:pt x="2427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endParaRPr lang="en-GB" sz="1200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gray">
          <a:xfrm>
            <a:off x="323528" y="4941168"/>
            <a:ext cx="3600400" cy="15841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GB" sz="3000" b="1" kern="1200" noProof="0" dirty="0" smtClean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GB" sz="3000" b="1" kern="1200" noProof="0" dirty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>
              <a:defRPr lang="en-GB" sz="3000" b="1" kern="1200" noProof="0" dirty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lang="en-GB" sz="3000" b="1" kern="1200" noProof="0" dirty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>
              <a:defRPr lang="en-GB" sz="3000" b="1" kern="1200" noProof="0" dirty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  <a:lvl6pPr>
              <a:defRPr lang="en-GB" sz="3000" b="1" kern="1200" noProof="0" dirty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6pPr>
            <a:lvl7pPr>
              <a:defRPr lang="en-GB" sz="3000" b="1" kern="1200" noProof="0" dirty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7pPr>
            <a:lvl8pPr>
              <a:defRPr lang="en-GB" sz="3000" b="1" kern="1200" noProof="0" dirty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8pPr>
            <a:lvl9pPr>
              <a:defRPr lang="en-GB" sz="3000" b="1" kern="1200" noProof="0" dirty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9pPr>
          </a:lstStyle>
          <a:p>
            <a:pPr lvl="0" algn="l" defTabSz="914400" rtl="0" eaLnBrk="1" fontAlgn="base" latinLnBrk="0" hangingPunct="1">
              <a:spcBef>
                <a:spcPct val="4000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-02A16HX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Freeform 9"/>
          <p:cNvSpPr>
            <a:spLocks noChangeAspect="1"/>
          </p:cNvSpPr>
          <p:nvPr userDrawn="1"/>
        </p:nvSpPr>
        <p:spPr bwMode="gray">
          <a:xfrm>
            <a:off x="0" y="0"/>
            <a:ext cx="4833938" cy="5400675"/>
          </a:xfrm>
          <a:custGeom>
            <a:avLst/>
            <a:gdLst/>
            <a:ahLst/>
            <a:cxnLst>
              <a:cxn ang="0">
                <a:pos x="17951" y="0"/>
              </a:cxn>
              <a:cxn ang="0">
                <a:pos x="0" y="0"/>
              </a:cxn>
              <a:cxn ang="0">
                <a:pos x="0" y="20057"/>
              </a:cxn>
              <a:cxn ang="0">
                <a:pos x="12022" y="20057"/>
              </a:cxn>
              <a:cxn ang="0">
                <a:pos x="17951" y="0"/>
              </a:cxn>
            </a:cxnLst>
            <a:rect l="0" t="0" r="r" b="b"/>
            <a:pathLst>
              <a:path w="17951" h="20057">
                <a:moveTo>
                  <a:pt x="17951" y="0"/>
                </a:moveTo>
                <a:lnTo>
                  <a:pt x="0" y="0"/>
                </a:lnTo>
                <a:lnTo>
                  <a:pt x="0" y="20057"/>
                </a:lnTo>
                <a:lnTo>
                  <a:pt x="12022" y="20057"/>
                </a:lnTo>
                <a:lnTo>
                  <a:pt x="17951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gray">
          <a:xfrm>
            <a:off x="323528" y="1412776"/>
            <a:ext cx="3744416" cy="115212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GB" sz="3000" b="1" kern="1200" noProof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  <a:lvl6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6pPr>
            <a:lvl7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7pPr>
            <a:lvl8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8pPr>
            <a:lvl9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9pPr>
          </a:lstStyle>
          <a:p>
            <a:pPr lvl="0" algn="l" defTabSz="914400" rtl="0" eaLnBrk="1" fontAlgn="base" latinLnBrk="0" hangingPunct="1">
              <a:spcBef>
                <a:spcPct val="4000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23850" y="2708275"/>
            <a:ext cx="3384550" cy="1080765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4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lvl="0" indent="0" algn="l" defTabSz="914400" rtl="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ChangeAspect="1"/>
          </p:cNvSpPr>
          <p:nvPr userDrawn="1"/>
        </p:nvSpPr>
        <p:spPr bwMode="gray">
          <a:xfrm>
            <a:off x="0" y="0"/>
            <a:ext cx="4833938" cy="5400675"/>
          </a:xfrm>
          <a:custGeom>
            <a:avLst/>
            <a:gdLst/>
            <a:ahLst/>
            <a:cxnLst>
              <a:cxn ang="0">
                <a:pos x="17951" y="0"/>
              </a:cxn>
              <a:cxn ang="0">
                <a:pos x="0" y="0"/>
              </a:cxn>
              <a:cxn ang="0">
                <a:pos x="0" y="20057"/>
              </a:cxn>
              <a:cxn ang="0">
                <a:pos x="12022" y="20057"/>
              </a:cxn>
              <a:cxn ang="0">
                <a:pos x="17951" y="0"/>
              </a:cxn>
            </a:cxnLst>
            <a:rect l="0" t="0" r="r" b="b"/>
            <a:pathLst>
              <a:path w="17951" h="20057">
                <a:moveTo>
                  <a:pt x="17951" y="0"/>
                </a:moveTo>
                <a:lnTo>
                  <a:pt x="0" y="0"/>
                </a:lnTo>
                <a:lnTo>
                  <a:pt x="0" y="20057"/>
                </a:lnTo>
                <a:lnTo>
                  <a:pt x="12022" y="20057"/>
                </a:lnTo>
                <a:lnTo>
                  <a:pt x="17951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gray">
          <a:xfrm>
            <a:off x="323528" y="1412776"/>
            <a:ext cx="3744416" cy="115212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GB" sz="3000" b="1" kern="1200" noProof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  <a:lvl6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6pPr>
            <a:lvl7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7pPr>
            <a:lvl8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8pPr>
            <a:lvl9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9pPr>
          </a:lstStyle>
          <a:p>
            <a:pPr lvl="0" algn="l" defTabSz="914400" rtl="0" eaLnBrk="1" fontAlgn="base" latinLnBrk="0" hangingPunct="1">
              <a:spcBef>
                <a:spcPct val="4000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gray">
          <a:xfrm>
            <a:off x="323850" y="2708275"/>
            <a:ext cx="3384550" cy="9366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14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lvl="0" indent="0" algn="l" defTabSz="914400" rtl="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 noChangeAspect="1"/>
          </p:cNvSpPr>
          <p:nvPr userDrawn="1"/>
        </p:nvSpPr>
        <p:spPr bwMode="gray">
          <a:xfrm>
            <a:off x="0" y="0"/>
            <a:ext cx="4833938" cy="3217863"/>
          </a:xfrm>
          <a:custGeom>
            <a:avLst/>
            <a:gdLst/>
            <a:ahLst/>
            <a:cxnLst>
              <a:cxn ang="0">
                <a:pos x="13230" y="10963"/>
              </a:cxn>
              <a:cxn ang="0">
                <a:pos x="16471" y="0"/>
              </a:cxn>
              <a:cxn ang="0">
                <a:pos x="0" y="0"/>
              </a:cxn>
              <a:cxn ang="0">
                <a:pos x="0" y="10963"/>
              </a:cxn>
              <a:cxn ang="0">
                <a:pos x="13230" y="10963"/>
              </a:cxn>
            </a:cxnLst>
            <a:rect l="0" t="0" r="r" b="b"/>
            <a:pathLst>
              <a:path w="16471" h="10963">
                <a:moveTo>
                  <a:pt x="13230" y="10963"/>
                </a:moveTo>
                <a:lnTo>
                  <a:pt x="16471" y="0"/>
                </a:lnTo>
                <a:lnTo>
                  <a:pt x="0" y="0"/>
                </a:lnTo>
                <a:lnTo>
                  <a:pt x="0" y="10963"/>
                </a:lnTo>
                <a:lnTo>
                  <a:pt x="13230" y="10963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56992"/>
            <a:ext cx="3672408" cy="31683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11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lang="en-US" sz="12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2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2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lang="en-US" sz="12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>
              <a:defRPr lang="en-US" sz="12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>
              <a:defRPr lang="en-US" sz="12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>
              <a:defRPr lang="en-US" sz="12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lvl="0" indent="0" algn="l" defTabSz="914400" rtl="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dirty="0"/>
              <a:t>Disclaimer</a:t>
            </a:r>
          </a:p>
        </p:txBody>
      </p:sp>
      <p:grpSp>
        <p:nvGrpSpPr>
          <p:cNvPr id="6" name="Group 11"/>
          <p:cNvGrpSpPr>
            <a:grpSpLocks noChangeAspect="1"/>
          </p:cNvGrpSpPr>
          <p:nvPr userDrawn="1"/>
        </p:nvGrpSpPr>
        <p:grpSpPr>
          <a:xfrm>
            <a:off x="128464" y="0"/>
            <a:ext cx="2592388" cy="1530350"/>
            <a:chOff x="-2592388" y="0"/>
            <a:chExt cx="2592388" cy="1530350"/>
          </a:xfrm>
          <a:solidFill>
            <a:schemeClr val="bg1"/>
          </a:solidFill>
        </p:grpSpPr>
        <p:sp>
          <p:nvSpPr>
            <p:cNvPr id="7" name="Freeform 14"/>
            <p:cNvSpPr>
              <a:spLocks noEditPoints="1"/>
            </p:cNvSpPr>
            <p:nvPr userDrawn="1"/>
          </p:nvSpPr>
          <p:spPr bwMode="auto">
            <a:xfrm>
              <a:off x="-2384425" y="393700"/>
              <a:ext cx="2119313" cy="776288"/>
            </a:xfrm>
            <a:custGeom>
              <a:avLst/>
              <a:gdLst/>
              <a:ahLst/>
              <a:cxnLst>
                <a:cxn ang="0">
                  <a:pos x="2851" y="1035"/>
                </a:cxn>
                <a:cxn ang="0">
                  <a:pos x="3588" y="28"/>
                </a:cxn>
                <a:cxn ang="0">
                  <a:pos x="2718" y="826"/>
                </a:cxn>
                <a:cxn ang="0">
                  <a:pos x="1973" y="28"/>
                </a:cxn>
                <a:cxn ang="0">
                  <a:pos x="1663" y="659"/>
                </a:cxn>
                <a:cxn ang="0">
                  <a:pos x="1850" y="28"/>
                </a:cxn>
                <a:cxn ang="0">
                  <a:pos x="1165" y="1000"/>
                </a:cxn>
                <a:cxn ang="0">
                  <a:pos x="1334" y="806"/>
                </a:cxn>
                <a:cxn ang="0">
                  <a:pos x="479" y="1047"/>
                </a:cxn>
                <a:cxn ang="0">
                  <a:pos x="980" y="699"/>
                </a:cxn>
                <a:cxn ang="0">
                  <a:pos x="2747" y="0"/>
                </a:cxn>
                <a:cxn ang="0">
                  <a:pos x="1009" y="0"/>
                </a:cxn>
                <a:cxn ang="0">
                  <a:pos x="665" y="1435"/>
                </a:cxn>
                <a:cxn ang="0">
                  <a:pos x="1150" y="1133"/>
                </a:cxn>
                <a:cxn ang="0">
                  <a:pos x="1980" y="1434"/>
                </a:cxn>
                <a:cxn ang="0">
                  <a:pos x="2963" y="1451"/>
                </a:cxn>
                <a:cxn ang="0">
                  <a:pos x="348" y="2092"/>
                </a:cxn>
                <a:cxn ang="0">
                  <a:pos x="395" y="2104"/>
                </a:cxn>
                <a:cxn ang="0">
                  <a:pos x="880" y="1895"/>
                </a:cxn>
                <a:cxn ang="0">
                  <a:pos x="584" y="1895"/>
                </a:cxn>
                <a:cxn ang="0">
                  <a:pos x="645" y="2088"/>
                </a:cxn>
                <a:cxn ang="0">
                  <a:pos x="813" y="2088"/>
                </a:cxn>
                <a:cxn ang="0">
                  <a:pos x="935" y="1790"/>
                </a:cxn>
                <a:cxn ang="0">
                  <a:pos x="1104" y="1929"/>
                </a:cxn>
                <a:cxn ang="0">
                  <a:pos x="1151" y="1938"/>
                </a:cxn>
                <a:cxn ang="0">
                  <a:pos x="1504" y="2134"/>
                </a:cxn>
                <a:cxn ang="0">
                  <a:pos x="1370" y="2132"/>
                </a:cxn>
                <a:cxn ang="0">
                  <a:pos x="1428" y="1940"/>
                </a:cxn>
                <a:cxn ang="0">
                  <a:pos x="1719" y="1895"/>
                </a:cxn>
                <a:cxn ang="0">
                  <a:pos x="1803" y="2052"/>
                </a:cxn>
                <a:cxn ang="0">
                  <a:pos x="2137" y="1923"/>
                </a:cxn>
                <a:cxn ang="0">
                  <a:pos x="1881" y="2136"/>
                </a:cxn>
                <a:cxn ang="0">
                  <a:pos x="2253" y="2017"/>
                </a:cxn>
                <a:cxn ang="0">
                  <a:pos x="2503" y="1888"/>
                </a:cxn>
                <a:cxn ang="0">
                  <a:pos x="2740" y="2092"/>
                </a:cxn>
                <a:cxn ang="0">
                  <a:pos x="2787" y="2104"/>
                </a:cxn>
                <a:cxn ang="0">
                  <a:pos x="3126" y="2134"/>
                </a:cxn>
                <a:cxn ang="0">
                  <a:pos x="2992" y="2132"/>
                </a:cxn>
                <a:cxn ang="0">
                  <a:pos x="3051" y="1940"/>
                </a:cxn>
                <a:cxn ang="0">
                  <a:pos x="3441" y="1989"/>
                </a:cxn>
                <a:cxn ang="0">
                  <a:pos x="3257" y="1790"/>
                </a:cxn>
                <a:cxn ang="0">
                  <a:pos x="168" y="2120"/>
                </a:cxn>
                <a:cxn ang="0">
                  <a:pos x="3742" y="1935"/>
                </a:cxn>
                <a:cxn ang="0">
                  <a:pos x="3624" y="2110"/>
                </a:cxn>
                <a:cxn ang="0">
                  <a:pos x="3857" y="2017"/>
                </a:cxn>
                <a:cxn ang="0">
                  <a:pos x="4180" y="1894"/>
                </a:cxn>
                <a:cxn ang="0">
                  <a:pos x="4515" y="2136"/>
                </a:cxn>
                <a:cxn ang="0">
                  <a:pos x="4289" y="1939"/>
                </a:cxn>
                <a:cxn ang="0">
                  <a:pos x="4846" y="2010"/>
                </a:cxn>
                <a:cxn ang="0">
                  <a:pos x="4741" y="1935"/>
                </a:cxn>
                <a:cxn ang="0">
                  <a:pos x="4936" y="1789"/>
                </a:cxn>
                <a:cxn ang="0">
                  <a:pos x="5002" y="2021"/>
                </a:cxn>
                <a:cxn ang="0">
                  <a:pos x="5080" y="1988"/>
                </a:cxn>
                <a:cxn ang="0">
                  <a:pos x="5388" y="2136"/>
                </a:cxn>
                <a:cxn ang="0">
                  <a:pos x="5625" y="1893"/>
                </a:cxn>
                <a:cxn ang="0">
                  <a:pos x="5573" y="1790"/>
                </a:cxn>
                <a:cxn ang="0">
                  <a:pos x="5710" y="1848"/>
                </a:cxn>
                <a:cxn ang="0">
                  <a:pos x="5786" y="2086"/>
                </a:cxn>
                <a:cxn ang="0">
                  <a:pos x="5835" y="2229"/>
                </a:cxn>
              </a:cxnLst>
              <a:rect l="0" t="0" r="r" b="b"/>
              <a:pathLst>
                <a:path w="6099" h="2232">
                  <a:moveTo>
                    <a:pt x="3588" y="1105"/>
                  </a:moveTo>
                  <a:cubicBezTo>
                    <a:pt x="3401" y="1105"/>
                    <a:pt x="3401" y="1105"/>
                    <a:pt x="3401" y="1105"/>
                  </a:cubicBezTo>
                  <a:cubicBezTo>
                    <a:pt x="3431" y="981"/>
                    <a:pt x="3431" y="981"/>
                    <a:pt x="3431" y="981"/>
                  </a:cubicBezTo>
                  <a:cubicBezTo>
                    <a:pt x="3055" y="981"/>
                    <a:pt x="3055" y="981"/>
                    <a:pt x="3055" y="981"/>
                  </a:cubicBezTo>
                  <a:cubicBezTo>
                    <a:pt x="3024" y="1105"/>
                    <a:pt x="3024" y="1105"/>
                    <a:pt x="3024" y="1105"/>
                  </a:cubicBezTo>
                  <a:cubicBezTo>
                    <a:pt x="2843" y="1105"/>
                    <a:pt x="2843" y="1105"/>
                    <a:pt x="2843" y="1105"/>
                  </a:cubicBezTo>
                  <a:cubicBezTo>
                    <a:pt x="2843" y="1079"/>
                    <a:pt x="2843" y="1079"/>
                    <a:pt x="2843" y="1079"/>
                  </a:cubicBezTo>
                  <a:cubicBezTo>
                    <a:pt x="2845" y="1065"/>
                    <a:pt x="2848" y="1051"/>
                    <a:pt x="2851" y="1035"/>
                  </a:cubicBezTo>
                  <a:cubicBezTo>
                    <a:pt x="2884" y="901"/>
                    <a:pt x="2972" y="769"/>
                    <a:pt x="3124" y="769"/>
                  </a:cubicBezTo>
                  <a:cubicBezTo>
                    <a:pt x="3185" y="769"/>
                    <a:pt x="3244" y="792"/>
                    <a:pt x="3236" y="875"/>
                  </a:cubicBezTo>
                  <a:cubicBezTo>
                    <a:pt x="3460" y="875"/>
                    <a:pt x="3460" y="875"/>
                    <a:pt x="3460" y="875"/>
                  </a:cubicBezTo>
                  <a:cubicBezTo>
                    <a:pt x="3469" y="836"/>
                    <a:pt x="3484" y="770"/>
                    <a:pt x="3441" y="709"/>
                  </a:cubicBezTo>
                  <a:cubicBezTo>
                    <a:pt x="3394" y="643"/>
                    <a:pt x="3298" y="616"/>
                    <a:pt x="3173" y="616"/>
                  </a:cubicBezTo>
                  <a:cubicBezTo>
                    <a:pt x="3084" y="616"/>
                    <a:pt x="2955" y="631"/>
                    <a:pt x="2843" y="704"/>
                  </a:cubicBezTo>
                  <a:cubicBezTo>
                    <a:pt x="2843" y="28"/>
                    <a:pt x="2843" y="28"/>
                    <a:pt x="2843" y="28"/>
                  </a:cubicBezTo>
                  <a:cubicBezTo>
                    <a:pt x="3588" y="28"/>
                    <a:pt x="3588" y="28"/>
                    <a:pt x="3588" y="28"/>
                  </a:cubicBezTo>
                  <a:lnTo>
                    <a:pt x="3588" y="1105"/>
                  </a:lnTo>
                  <a:close/>
                  <a:moveTo>
                    <a:pt x="3148" y="1287"/>
                  </a:moveTo>
                  <a:cubicBezTo>
                    <a:pt x="3106" y="1294"/>
                    <a:pt x="3063" y="1300"/>
                    <a:pt x="3023" y="1300"/>
                  </a:cubicBezTo>
                  <a:cubicBezTo>
                    <a:pt x="2915" y="1300"/>
                    <a:pt x="2840" y="1250"/>
                    <a:pt x="2839" y="1133"/>
                  </a:cubicBezTo>
                  <a:cubicBezTo>
                    <a:pt x="3186" y="1133"/>
                    <a:pt x="3186" y="1133"/>
                    <a:pt x="3186" y="1133"/>
                  </a:cubicBezTo>
                  <a:lnTo>
                    <a:pt x="3148" y="1287"/>
                  </a:lnTo>
                  <a:close/>
                  <a:moveTo>
                    <a:pt x="2718" y="672"/>
                  </a:moveTo>
                  <a:cubicBezTo>
                    <a:pt x="2718" y="826"/>
                    <a:pt x="2718" y="826"/>
                    <a:pt x="2718" y="826"/>
                  </a:cubicBezTo>
                  <a:cubicBezTo>
                    <a:pt x="2666" y="898"/>
                    <a:pt x="2634" y="976"/>
                    <a:pt x="2619" y="1040"/>
                  </a:cubicBezTo>
                  <a:cubicBezTo>
                    <a:pt x="2613" y="1061"/>
                    <a:pt x="2609" y="1083"/>
                    <a:pt x="2607" y="1105"/>
                  </a:cubicBezTo>
                  <a:cubicBezTo>
                    <a:pt x="2497" y="1105"/>
                    <a:pt x="2497" y="1105"/>
                    <a:pt x="2497" y="1105"/>
                  </a:cubicBezTo>
                  <a:cubicBezTo>
                    <a:pt x="2591" y="660"/>
                    <a:pt x="2591" y="660"/>
                    <a:pt x="2591" y="660"/>
                  </a:cubicBezTo>
                  <a:cubicBezTo>
                    <a:pt x="2276" y="660"/>
                    <a:pt x="2276" y="660"/>
                    <a:pt x="2276" y="660"/>
                  </a:cubicBezTo>
                  <a:cubicBezTo>
                    <a:pt x="1993" y="1105"/>
                    <a:pt x="1993" y="1105"/>
                    <a:pt x="1993" y="1105"/>
                  </a:cubicBezTo>
                  <a:cubicBezTo>
                    <a:pt x="1973" y="1105"/>
                    <a:pt x="1973" y="1105"/>
                    <a:pt x="1973" y="1105"/>
                  </a:cubicBezTo>
                  <a:cubicBezTo>
                    <a:pt x="1973" y="28"/>
                    <a:pt x="1973" y="28"/>
                    <a:pt x="1973" y="28"/>
                  </a:cubicBezTo>
                  <a:cubicBezTo>
                    <a:pt x="2718" y="28"/>
                    <a:pt x="2718" y="28"/>
                    <a:pt x="2718" y="28"/>
                  </a:cubicBezTo>
                  <a:lnTo>
                    <a:pt x="2718" y="672"/>
                  </a:lnTo>
                  <a:close/>
                  <a:moveTo>
                    <a:pt x="2302" y="1105"/>
                  </a:moveTo>
                  <a:cubicBezTo>
                    <a:pt x="2190" y="1105"/>
                    <a:pt x="2190" y="1105"/>
                    <a:pt x="2190" y="1105"/>
                  </a:cubicBezTo>
                  <a:cubicBezTo>
                    <a:pt x="2360" y="838"/>
                    <a:pt x="2360" y="838"/>
                    <a:pt x="2360" y="838"/>
                  </a:cubicBezTo>
                  <a:lnTo>
                    <a:pt x="2302" y="1105"/>
                  </a:lnTo>
                  <a:close/>
                  <a:moveTo>
                    <a:pt x="1850" y="659"/>
                  </a:moveTo>
                  <a:cubicBezTo>
                    <a:pt x="1663" y="659"/>
                    <a:pt x="1663" y="659"/>
                    <a:pt x="1663" y="659"/>
                  </a:cubicBezTo>
                  <a:cubicBezTo>
                    <a:pt x="1535" y="1105"/>
                    <a:pt x="1535" y="1105"/>
                    <a:pt x="1535" y="1105"/>
                  </a:cubicBezTo>
                  <a:cubicBezTo>
                    <a:pt x="1337" y="1105"/>
                    <a:pt x="1337" y="1105"/>
                    <a:pt x="1337" y="1105"/>
                  </a:cubicBezTo>
                  <a:cubicBezTo>
                    <a:pt x="1438" y="1068"/>
                    <a:pt x="1499" y="996"/>
                    <a:pt x="1518" y="890"/>
                  </a:cubicBezTo>
                  <a:cubicBezTo>
                    <a:pt x="1534" y="809"/>
                    <a:pt x="1527" y="755"/>
                    <a:pt x="1493" y="714"/>
                  </a:cubicBezTo>
                  <a:cubicBezTo>
                    <a:pt x="1443" y="654"/>
                    <a:pt x="1342" y="659"/>
                    <a:pt x="1253" y="659"/>
                  </a:cubicBezTo>
                  <a:cubicBezTo>
                    <a:pt x="1237" y="659"/>
                    <a:pt x="1105" y="659"/>
                    <a:pt x="1105" y="659"/>
                  </a:cubicBezTo>
                  <a:cubicBezTo>
                    <a:pt x="1105" y="28"/>
                    <a:pt x="1105" y="28"/>
                    <a:pt x="1105" y="28"/>
                  </a:cubicBezTo>
                  <a:cubicBezTo>
                    <a:pt x="1850" y="28"/>
                    <a:pt x="1850" y="28"/>
                    <a:pt x="1850" y="28"/>
                  </a:cubicBezTo>
                  <a:lnTo>
                    <a:pt x="1850" y="659"/>
                  </a:lnTo>
                  <a:close/>
                  <a:moveTo>
                    <a:pt x="1730" y="1105"/>
                  </a:moveTo>
                  <a:cubicBezTo>
                    <a:pt x="1809" y="826"/>
                    <a:pt x="1809" y="826"/>
                    <a:pt x="1809" y="826"/>
                  </a:cubicBezTo>
                  <a:cubicBezTo>
                    <a:pt x="1812" y="1105"/>
                    <a:pt x="1812" y="1105"/>
                    <a:pt x="1812" y="1105"/>
                  </a:cubicBezTo>
                  <a:lnTo>
                    <a:pt x="1730" y="1105"/>
                  </a:lnTo>
                  <a:close/>
                  <a:moveTo>
                    <a:pt x="1188" y="999"/>
                  </a:moveTo>
                  <a:cubicBezTo>
                    <a:pt x="1187" y="999"/>
                    <a:pt x="1187" y="999"/>
                    <a:pt x="1187" y="999"/>
                  </a:cubicBezTo>
                  <a:cubicBezTo>
                    <a:pt x="1180" y="999"/>
                    <a:pt x="1173" y="1000"/>
                    <a:pt x="1165" y="1000"/>
                  </a:cubicBezTo>
                  <a:cubicBezTo>
                    <a:pt x="1154" y="1000"/>
                    <a:pt x="1145" y="1000"/>
                    <a:pt x="1137" y="1000"/>
                  </a:cubicBezTo>
                  <a:cubicBezTo>
                    <a:pt x="1089" y="1000"/>
                    <a:pt x="1089" y="1000"/>
                    <a:pt x="1089" y="1000"/>
                  </a:cubicBezTo>
                  <a:cubicBezTo>
                    <a:pt x="1111" y="918"/>
                    <a:pt x="1111" y="918"/>
                    <a:pt x="1111" y="918"/>
                  </a:cubicBezTo>
                  <a:cubicBezTo>
                    <a:pt x="1122" y="878"/>
                    <a:pt x="1122" y="878"/>
                    <a:pt x="1122" y="878"/>
                  </a:cubicBezTo>
                  <a:cubicBezTo>
                    <a:pt x="1147" y="783"/>
                    <a:pt x="1147" y="783"/>
                    <a:pt x="1147" y="783"/>
                  </a:cubicBezTo>
                  <a:cubicBezTo>
                    <a:pt x="1158" y="783"/>
                    <a:pt x="1169" y="782"/>
                    <a:pt x="1179" y="782"/>
                  </a:cubicBezTo>
                  <a:cubicBezTo>
                    <a:pt x="1216" y="782"/>
                    <a:pt x="1216" y="782"/>
                    <a:pt x="1216" y="782"/>
                  </a:cubicBezTo>
                  <a:cubicBezTo>
                    <a:pt x="1279" y="782"/>
                    <a:pt x="1319" y="786"/>
                    <a:pt x="1334" y="806"/>
                  </a:cubicBezTo>
                  <a:cubicBezTo>
                    <a:pt x="1345" y="822"/>
                    <a:pt x="1343" y="848"/>
                    <a:pt x="1330" y="888"/>
                  </a:cubicBezTo>
                  <a:cubicBezTo>
                    <a:pt x="1308" y="957"/>
                    <a:pt x="1279" y="992"/>
                    <a:pt x="1188" y="999"/>
                  </a:cubicBezTo>
                  <a:moveTo>
                    <a:pt x="980" y="699"/>
                  </a:moveTo>
                  <a:cubicBezTo>
                    <a:pt x="969" y="737"/>
                    <a:pt x="969" y="737"/>
                    <a:pt x="969" y="737"/>
                  </a:cubicBezTo>
                  <a:cubicBezTo>
                    <a:pt x="862" y="1092"/>
                    <a:pt x="862" y="1092"/>
                    <a:pt x="862" y="1092"/>
                  </a:cubicBezTo>
                  <a:cubicBezTo>
                    <a:pt x="858" y="1105"/>
                    <a:pt x="858" y="1105"/>
                    <a:pt x="858" y="1105"/>
                  </a:cubicBezTo>
                  <a:cubicBezTo>
                    <a:pt x="507" y="1105"/>
                    <a:pt x="507" y="1105"/>
                    <a:pt x="507" y="1105"/>
                  </a:cubicBezTo>
                  <a:cubicBezTo>
                    <a:pt x="479" y="1047"/>
                    <a:pt x="479" y="1047"/>
                    <a:pt x="479" y="1047"/>
                  </a:cubicBezTo>
                  <a:cubicBezTo>
                    <a:pt x="858" y="660"/>
                    <a:pt x="858" y="660"/>
                    <a:pt x="858" y="660"/>
                  </a:cubicBezTo>
                  <a:cubicBezTo>
                    <a:pt x="615" y="660"/>
                    <a:pt x="615" y="660"/>
                    <a:pt x="615" y="660"/>
                  </a:cubicBezTo>
                  <a:cubicBezTo>
                    <a:pt x="319" y="979"/>
                    <a:pt x="319" y="979"/>
                    <a:pt x="319" y="979"/>
                  </a:cubicBezTo>
                  <a:cubicBezTo>
                    <a:pt x="415" y="660"/>
                    <a:pt x="415" y="660"/>
                    <a:pt x="415" y="660"/>
                  </a:cubicBezTo>
                  <a:cubicBezTo>
                    <a:pt x="235" y="660"/>
                    <a:pt x="235" y="660"/>
                    <a:pt x="235" y="660"/>
                  </a:cubicBezTo>
                  <a:cubicBezTo>
                    <a:pt x="235" y="28"/>
                    <a:pt x="235" y="28"/>
                    <a:pt x="235" y="28"/>
                  </a:cubicBezTo>
                  <a:cubicBezTo>
                    <a:pt x="980" y="28"/>
                    <a:pt x="980" y="28"/>
                    <a:pt x="980" y="28"/>
                  </a:cubicBezTo>
                  <a:lnTo>
                    <a:pt x="980" y="699"/>
                  </a:lnTo>
                  <a:close/>
                  <a:moveTo>
                    <a:pt x="281" y="1105"/>
                  </a:moveTo>
                  <a:cubicBezTo>
                    <a:pt x="282" y="1101"/>
                    <a:pt x="282" y="1101"/>
                    <a:pt x="282" y="1101"/>
                  </a:cubicBezTo>
                  <a:cubicBezTo>
                    <a:pt x="285" y="1105"/>
                    <a:pt x="285" y="1105"/>
                    <a:pt x="285" y="1105"/>
                  </a:cubicBezTo>
                  <a:lnTo>
                    <a:pt x="281" y="1105"/>
                  </a:lnTo>
                  <a:close/>
                  <a:moveTo>
                    <a:pt x="2814" y="0"/>
                  </a:moveTo>
                  <a:cubicBezTo>
                    <a:pt x="2814" y="724"/>
                    <a:pt x="2814" y="724"/>
                    <a:pt x="2814" y="724"/>
                  </a:cubicBezTo>
                  <a:cubicBezTo>
                    <a:pt x="2789" y="744"/>
                    <a:pt x="2767" y="765"/>
                    <a:pt x="2747" y="788"/>
                  </a:cubicBezTo>
                  <a:cubicBezTo>
                    <a:pt x="2747" y="0"/>
                    <a:pt x="2747" y="0"/>
                    <a:pt x="2747" y="0"/>
                  </a:cubicBezTo>
                  <a:cubicBezTo>
                    <a:pt x="1945" y="0"/>
                    <a:pt x="1945" y="0"/>
                    <a:pt x="1945" y="0"/>
                  </a:cubicBezTo>
                  <a:cubicBezTo>
                    <a:pt x="1945" y="659"/>
                    <a:pt x="1945" y="659"/>
                    <a:pt x="1945" y="659"/>
                  </a:cubicBezTo>
                  <a:cubicBezTo>
                    <a:pt x="1878" y="659"/>
                    <a:pt x="1878" y="659"/>
                    <a:pt x="1878" y="659"/>
                  </a:cubicBezTo>
                  <a:cubicBezTo>
                    <a:pt x="1878" y="0"/>
                    <a:pt x="1878" y="0"/>
                    <a:pt x="1878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76" y="660"/>
                    <a:pt x="1076" y="660"/>
                    <a:pt x="1076" y="660"/>
                  </a:cubicBezTo>
                  <a:cubicBezTo>
                    <a:pt x="1009" y="660"/>
                    <a:pt x="1009" y="660"/>
                    <a:pt x="1009" y="660"/>
                  </a:cubicBezTo>
                  <a:cubicBezTo>
                    <a:pt x="1009" y="0"/>
                    <a:pt x="1009" y="0"/>
                    <a:pt x="100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753"/>
                    <a:pt x="207" y="753"/>
                    <a:pt x="207" y="753"/>
                  </a:cubicBezTo>
                  <a:cubicBezTo>
                    <a:pt x="2" y="1435"/>
                    <a:pt x="2" y="1435"/>
                    <a:pt x="2" y="1435"/>
                  </a:cubicBezTo>
                  <a:cubicBezTo>
                    <a:pt x="182" y="1435"/>
                    <a:pt x="182" y="1435"/>
                    <a:pt x="182" y="1435"/>
                  </a:cubicBezTo>
                  <a:cubicBezTo>
                    <a:pt x="273" y="1133"/>
                    <a:pt x="273" y="1133"/>
                    <a:pt x="273" y="1133"/>
                  </a:cubicBezTo>
                  <a:cubicBezTo>
                    <a:pt x="299" y="1133"/>
                    <a:pt x="299" y="1133"/>
                    <a:pt x="299" y="1133"/>
                  </a:cubicBezTo>
                  <a:cubicBezTo>
                    <a:pt x="448" y="1435"/>
                    <a:pt x="448" y="1435"/>
                    <a:pt x="448" y="1435"/>
                  </a:cubicBezTo>
                  <a:cubicBezTo>
                    <a:pt x="665" y="1435"/>
                    <a:pt x="665" y="1435"/>
                    <a:pt x="665" y="1435"/>
                  </a:cubicBezTo>
                  <a:cubicBezTo>
                    <a:pt x="520" y="1133"/>
                    <a:pt x="520" y="1133"/>
                    <a:pt x="520" y="1133"/>
                  </a:cubicBezTo>
                  <a:cubicBezTo>
                    <a:pt x="849" y="1133"/>
                    <a:pt x="849" y="1133"/>
                    <a:pt x="849" y="1133"/>
                  </a:cubicBezTo>
                  <a:cubicBezTo>
                    <a:pt x="758" y="1435"/>
                    <a:pt x="758" y="1435"/>
                    <a:pt x="758" y="1435"/>
                  </a:cubicBezTo>
                  <a:cubicBezTo>
                    <a:pt x="955" y="1435"/>
                    <a:pt x="955" y="1435"/>
                    <a:pt x="955" y="1435"/>
                  </a:cubicBezTo>
                  <a:cubicBezTo>
                    <a:pt x="1045" y="1134"/>
                    <a:pt x="1045" y="1134"/>
                    <a:pt x="1045" y="1134"/>
                  </a:cubicBezTo>
                  <a:cubicBezTo>
                    <a:pt x="1088" y="1134"/>
                    <a:pt x="1088" y="1134"/>
                    <a:pt x="1088" y="1134"/>
                  </a:cubicBezTo>
                  <a:cubicBezTo>
                    <a:pt x="1088" y="1133"/>
                    <a:pt x="1088" y="1133"/>
                    <a:pt x="1088" y="1133"/>
                  </a:cubicBezTo>
                  <a:cubicBezTo>
                    <a:pt x="1150" y="1133"/>
                    <a:pt x="1150" y="1133"/>
                    <a:pt x="1150" y="1133"/>
                  </a:cubicBezTo>
                  <a:cubicBezTo>
                    <a:pt x="1155" y="1133"/>
                    <a:pt x="1155" y="1133"/>
                    <a:pt x="1155" y="1133"/>
                  </a:cubicBezTo>
                  <a:cubicBezTo>
                    <a:pt x="1527" y="1133"/>
                    <a:pt x="1527" y="1133"/>
                    <a:pt x="1527" y="1133"/>
                  </a:cubicBezTo>
                  <a:cubicBezTo>
                    <a:pt x="1440" y="1434"/>
                    <a:pt x="1440" y="1434"/>
                    <a:pt x="1440" y="1434"/>
                  </a:cubicBezTo>
                  <a:cubicBezTo>
                    <a:pt x="1638" y="1434"/>
                    <a:pt x="1638" y="1434"/>
                    <a:pt x="1638" y="1434"/>
                  </a:cubicBezTo>
                  <a:cubicBezTo>
                    <a:pt x="1722" y="1133"/>
                    <a:pt x="1722" y="1133"/>
                    <a:pt x="1722" y="1133"/>
                  </a:cubicBezTo>
                  <a:cubicBezTo>
                    <a:pt x="1812" y="1133"/>
                    <a:pt x="1812" y="1133"/>
                    <a:pt x="1812" y="1133"/>
                  </a:cubicBezTo>
                  <a:cubicBezTo>
                    <a:pt x="1814" y="1434"/>
                    <a:pt x="1814" y="1434"/>
                    <a:pt x="1814" y="1434"/>
                  </a:cubicBezTo>
                  <a:cubicBezTo>
                    <a:pt x="1980" y="1434"/>
                    <a:pt x="1980" y="1434"/>
                    <a:pt x="1980" y="1434"/>
                  </a:cubicBezTo>
                  <a:cubicBezTo>
                    <a:pt x="2171" y="1133"/>
                    <a:pt x="2171" y="1133"/>
                    <a:pt x="2171" y="1133"/>
                  </a:cubicBezTo>
                  <a:cubicBezTo>
                    <a:pt x="2296" y="1133"/>
                    <a:pt x="2296" y="1133"/>
                    <a:pt x="2296" y="1133"/>
                  </a:cubicBezTo>
                  <a:cubicBezTo>
                    <a:pt x="2232" y="1434"/>
                    <a:pt x="2232" y="1434"/>
                    <a:pt x="2232" y="1434"/>
                  </a:cubicBezTo>
                  <a:cubicBezTo>
                    <a:pt x="2427" y="1434"/>
                    <a:pt x="2427" y="1434"/>
                    <a:pt x="2427" y="1434"/>
                  </a:cubicBezTo>
                  <a:cubicBezTo>
                    <a:pt x="2491" y="1133"/>
                    <a:pt x="2491" y="1133"/>
                    <a:pt x="2491" y="1133"/>
                  </a:cubicBezTo>
                  <a:cubicBezTo>
                    <a:pt x="2604" y="1133"/>
                    <a:pt x="2604" y="1133"/>
                    <a:pt x="2604" y="1133"/>
                  </a:cubicBezTo>
                  <a:cubicBezTo>
                    <a:pt x="2599" y="1226"/>
                    <a:pt x="2623" y="1311"/>
                    <a:pt x="2685" y="1368"/>
                  </a:cubicBezTo>
                  <a:cubicBezTo>
                    <a:pt x="2761" y="1438"/>
                    <a:pt x="2877" y="1451"/>
                    <a:pt x="2963" y="1451"/>
                  </a:cubicBezTo>
                  <a:cubicBezTo>
                    <a:pt x="3081" y="1451"/>
                    <a:pt x="3203" y="1434"/>
                    <a:pt x="3326" y="1407"/>
                  </a:cubicBezTo>
                  <a:cubicBezTo>
                    <a:pt x="3394" y="1133"/>
                    <a:pt x="3394" y="1133"/>
                    <a:pt x="3394" y="1133"/>
                  </a:cubicBezTo>
                  <a:cubicBezTo>
                    <a:pt x="3617" y="1133"/>
                    <a:pt x="3617" y="1133"/>
                    <a:pt x="3617" y="1133"/>
                  </a:cubicBezTo>
                  <a:cubicBezTo>
                    <a:pt x="3617" y="0"/>
                    <a:pt x="3617" y="0"/>
                    <a:pt x="3617" y="0"/>
                  </a:cubicBezTo>
                  <a:lnTo>
                    <a:pt x="2814" y="0"/>
                  </a:lnTo>
                  <a:close/>
                  <a:moveTo>
                    <a:pt x="351" y="1894"/>
                  </a:moveTo>
                  <a:cubicBezTo>
                    <a:pt x="321" y="2038"/>
                    <a:pt x="321" y="2038"/>
                    <a:pt x="321" y="2038"/>
                  </a:cubicBezTo>
                  <a:cubicBezTo>
                    <a:pt x="316" y="2060"/>
                    <a:pt x="309" y="2092"/>
                    <a:pt x="348" y="2092"/>
                  </a:cubicBezTo>
                  <a:cubicBezTo>
                    <a:pt x="393" y="2092"/>
                    <a:pt x="400" y="2058"/>
                    <a:pt x="409" y="2016"/>
                  </a:cubicBezTo>
                  <a:cubicBezTo>
                    <a:pt x="435" y="1894"/>
                    <a:pt x="435" y="1894"/>
                    <a:pt x="435" y="1894"/>
                  </a:cubicBezTo>
                  <a:cubicBezTo>
                    <a:pt x="508" y="1894"/>
                    <a:pt x="508" y="1894"/>
                    <a:pt x="508" y="1894"/>
                  </a:cubicBezTo>
                  <a:cubicBezTo>
                    <a:pt x="474" y="2053"/>
                    <a:pt x="474" y="2053"/>
                    <a:pt x="474" y="2053"/>
                  </a:cubicBezTo>
                  <a:cubicBezTo>
                    <a:pt x="464" y="2106"/>
                    <a:pt x="463" y="2112"/>
                    <a:pt x="462" y="2118"/>
                  </a:cubicBezTo>
                  <a:cubicBezTo>
                    <a:pt x="461" y="2125"/>
                    <a:pt x="460" y="2130"/>
                    <a:pt x="460" y="2136"/>
                  </a:cubicBezTo>
                  <a:cubicBezTo>
                    <a:pt x="391" y="2136"/>
                    <a:pt x="391" y="2136"/>
                    <a:pt x="391" y="2136"/>
                  </a:cubicBezTo>
                  <a:cubicBezTo>
                    <a:pt x="395" y="2104"/>
                    <a:pt x="395" y="2104"/>
                    <a:pt x="395" y="2104"/>
                  </a:cubicBezTo>
                  <a:cubicBezTo>
                    <a:pt x="386" y="2115"/>
                    <a:pt x="362" y="2143"/>
                    <a:pt x="315" y="2143"/>
                  </a:cubicBezTo>
                  <a:cubicBezTo>
                    <a:pt x="283" y="2143"/>
                    <a:pt x="259" y="2128"/>
                    <a:pt x="250" y="2110"/>
                  </a:cubicBezTo>
                  <a:cubicBezTo>
                    <a:pt x="238" y="2090"/>
                    <a:pt x="245" y="2056"/>
                    <a:pt x="248" y="2045"/>
                  </a:cubicBezTo>
                  <a:cubicBezTo>
                    <a:pt x="279" y="1894"/>
                    <a:pt x="279" y="1894"/>
                    <a:pt x="279" y="1894"/>
                  </a:cubicBezTo>
                  <a:lnTo>
                    <a:pt x="351" y="1894"/>
                  </a:lnTo>
                  <a:close/>
                  <a:moveTo>
                    <a:pt x="812" y="1942"/>
                  </a:moveTo>
                  <a:cubicBezTo>
                    <a:pt x="870" y="1942"/>
                    <a:pt x="870" y="1942"/>
                    <a:pt x="870" y="1942"/>
                  </a:cubicBezTo>
                  <a:cubicBezTo>
                    <a:pt x="880" y="1895"/>
                    <a:pt x="880" y="1895"/>
                    <a:pt x="880" y="1895"/>
                  </a:cubicBezTo>
                  <a:cubicBezTo>
                    <a:pt x="822" y="1895"/>
                    <a:pt x="822" y="1895"/>
                    <a:pt x="822" y="1895"/>
                  </a:cubicBezTo>
                  <a:cubicBezTo>
                    <a:pt x="838" y="1822"/>
                    <a:pt x="838" y="1822"/>
                    <a:pt x="838" y="1822"/>
                  </a:cubicBezTo>
                  <a:cubicBezTo>
                    <a:pt x="762" y="1848"/>
                    <a:pt x="762" y="1848"/>
                    <a:pt x="762" y="1848"/>
                  </a:cubicBezTo>
                  <a:cubicBezTo>
                    <a:pt x="752" y="1895"/>
                    <a:pt x="752" y="1895"/>
                    <a:pt x="752" y="1895"/>
                  </a:cubicBezTo>
                  <a:cubicBezTo>
                    <a:pt x="654" y="1895"/>
                    <a:pt x="654" y="1895"/>
                    <a:pt x="654" y="1895"/>
                  </a:cubicBezTo>
                  <a:cubicBezTo>
                    <a:pt x="670" y="1822"/>
                    <a:pt x="670" y="1822"/>
                    <a:pt x="670" y="1822"/>
                  </a:cubicBezTo>
                  <a:cubicBezTo>
                    <a:pt x="594" y="1848"/>
                    <a:pt x="594" y="1848"/>
                    <a:pt x="594" y="1848"/>
                  </a:cubicBezTo>
                  <a:cubicBezTo>
                    <a:pt x="584" y="1895"/>
                    <a:pt x="584" y="1895"/>
                    <a:pt x="584" y="1895"/>
                  </a:cubicBezTo>
                  <a:cubicBezTo>
                    <a:pt x="537" y="1895"/>
                    <a:pt x="537" y="1895"/>
                    <a:pt x="537" y="1895"/>
                  </a:cubicBezTo>
                  <a:cubicBezTo>
                    <a:pt x="527" y="1942"/>
                    <a:pt x="527" y="1942"/>
                    <a:pt x="527" y="1942"/>
                  </a:cubicBezTo>
                  <a:cubicBezTo>
                    <a:pt x="574" y="1942"/>
                    <a:pt x="574" y="1942"/>
                    <a:pt x="574" y="1942"/>
                  </a:cubicBezTo>
                  <a:cubicBezTo>
                    <a:pt x="545" y="2075"/>
                    <a:pt x="545" y="2075"/>
                    <a:pt x="545" y="2075"/>
                  </a:cubicBezTo>
                  <a:cubicBezTo>
                    <a:pt x="541" y="2095"/>
                    <a:pt x="531" y="2141"/>
                    <a:pt x="603" y="2141"/>
                  </a:cubicBezTo>
                  <a:cubicBezTo>
                    <a:pt x="615" y="2141"/>
                    <a:pt x="636" y="2139"/>
                    <a:pt x="660" y="2133"/>
                  </a:cubicBezTo>
                  <a:cubicBezTo>
                    <a:pt x="670" y="2086"/>
                    <a:pt x="670" y="2086"/>
                    <a:pt x="670" y="2086"/>
                  </a:cubicBezTo>
                  <a:cubicBezTo>
                    <a:pt x="661" y="2087"/>
                    <a:pt x="656" y="2088"/>
                    <a:pt x="645" y="2088"/>
                  </a:cubicBezTo>
                  <a:cubicBezTo>
                    <a:pt x="614" y="2088"/>
                    <a:pt x="617" y="2074"/>
                    <a:pt x="621" y="2052"/>
                  </a:cubicBezTo>
                  <a:cubicBezTo>
                    <a:pt x="645" y="1942"/>
                    <a:pt x="645" y="1942"/>
                    <a:pt x="645" y="1942"/>
                  </a:cubicBezTo>
                  <a:cubicBezTo>
                    <a:pt x="741" y="1942"/>
                    <a:pt x="741" y="1942"/>
                    <a:pt x="741" y="1942"/>
                  </a:cubicBezTo>
                  <a:cubicBezTo>
                    <a:pt x="713" y="2075"/>
                    <a:pt x="713" y="2075"/>
                    <a:pt x="713" y="2075"/>
                  </a:cubicBezTo>
                  <a:cubicBezTo>
                    <a:pt x="709" y="2095"/>
                    <a:pt x="699" y="2141"/>
                    <a:pt x="771" y="2141"/>
                  </a:cubicBezTo>
                  <a:cubicBezTo>
                    <a:pt x="782" y="2141"/>
                    <a:pt x="804" y="2139"/>
                    <a:pt x="828" y="2133"/>
                  </a:cubicBezTo>
                  <a:cubicBezTo>
                    <a:pt x="838" y="2086"/>
                    <a:pt x="838" y="2086"/>
                    <a:pt x="838" y="2086"/>
                  </a:cubicBezTo>
                  <a:cubicBezTo>
                    <a:pt x="829" y="2087"/>
                    <a:pt x="824" y="2088"/>
                    <a:pt x="813" y="2088"/>
                  </a:cubicBezTo>
                  <a:cubicBezTo>
                    <a:pt x="781" y="2088"/>
                    <a:pt x="785" y="2074"/>
                    <a:pt x="788" y="2052"/>
                  </a:cubicBezTo>
                  <a:lnTo>
                    <a:pt x="812" y="1942"/>
                  </a:lnTo>
                  <a:close/>
                  <a:moveTo>
                    <a:pt x="916" y="1893"/>
                  </a:moveTo>
                  <a:cubicBezTo>
                    <a:pt x="987" y="1893"/>
                    <a:pt x="987" y="1893"/>
                    <a:pt x="987" y="1893"/>
                  </a:cubicBezTo>
                  <a:cubicBezTo>
                    <a:pt x="935" y="2136"/>
                    <a:pt x="935" y="2136"/>
                    <a:pt x="935" y="2136"/>
                  </a:cubicBezTo>
                  <a:cubicBezTo>
                    <a:pt x="864" y="2136"/>
                    <a:pt x="864" y="2136"/>
                    <a:pt x="864" y="2136"/>
                  </a:cubicBezTo>
                  <a:lnTo>
                    <a:pt x="916" y="1893"/>
                  </a:lnTo>
                  <a:close/>
                  <a:moveTo>
                    <a:pt x="935" y="1790"/>
                  </a:moveTo>
                  <a:cubicBezTo>
                    <a:pt x="1011" y="1790"/>
                    <a:pt x="1011" y="1790"/>
                    <a:pt x="1011" y="1790"/>
                  </a:cubicBezTo>
                  <a:cubicBezTo>
                    <a:pt x="998" y="1851"/>
                    <a:pt x="998" y="1851"/>
                    <a:pt x="998" y="1851"/>
                  </a:cubicBezTo>
                  <a:cubicBezTo>
                    <a:pt x="922" y="1851"/>
                    <a:pt x="922" y="1851"/>
                    <a:pt x="922" y="1851"/>
                  </a:cubicBezTo>
                  <a:lnTo>
                    <a:pt x="935" y="1790"/>
                  </a:lnTo>
                  <a:close/>
                  <a:moveTo>
                    <a:pt x="1034" y="1937"/>
                  </a:moveTo>
                  <a:cubicBezTo>
                    <a:pt x="1034" y="1936"/>
                    <a:pt x="1040" y="1909"/>
                    <a:pt x="1042" y="1893"/>
                  </a:cubicBezTo>
                  <a:cubicBezTo>
                    <a:pt x="1110" y="1893"/>
                    <a:pt x="1110" y="1893"/>
                    <a:pt x="1110" y="1893"/>
                  </a:cubicBezTo>
                  <a:cubicBezTo>
                    <a:pt x="1104" y="1929"/>
                    <a:pt x="1104" y="1929"/>
                    <a:pt x="1104" y="1929"/>
                  </a:cubicBezTo>
                  <a:cubicBezTo>
                    <a:pt x="1113" y="1918"/>
                    <a:pt x="1139" y="1887"/>
                    <a:pt x="1192" y="1887"/>
                  </a:cubicBezTo>
                  <a:cubicBezTo>
                    <a:pt x="1239" y="1887"/>
                    <a:pt x="1254" y="1916"/>
                    <a:pt x="1256" y="1933"/>
                  </a:cubicBezTo>
                  <a:cubicBezTo>
                    <a:pt x="1259" y="1948"/>
                    <a:pt x="1257" y="1960"/>
                    <a:pt x="1248" y="2005"/>
                  </a:cubicBezTo>
                  <a:cubicBezTo>
                    <a:pt x="1220" y="2136"/>
                    <a:pt x="1220" y="2136"/>
                    <a:pt x="1220" y="2136"/>
                  </a:cubicBezTo>
                  <a:cubicBezTo>
                    <a:pt x="1147" y="2136"/>
                    <a:pt x="1147" y="2136"/>
                    <a:pt x="1147" y="2136"/>
                  </a:cubicBezTo>
                  <a:cubicBezTo>
                    <a:pt x="1179" y="1985"/>
                    <a:pt x="1179" y="1985"/>
                    <a:pt x="1179" y="1985"/>
                  </a:cubicBezTo>
                  <a:cubicBezTo>
                    <a:pt x="1181" y="1975"/>
                    <a:pt x="1183" y="1967"/>
                    <a:pt x="1181" y="1959"/>
                  </a:cubicBezTo>
                  <a:cubicBezTo>
                    <a:pt x="1178" y="1949"/>
                    <a:pt x="1169" y="1938"/>
                    <a:pt x="1151" y="1938"/>
                  </a:cubicBezTo>
                  <a:cubicBezTo>
                    <a:pt x="1136" y="1938"/>
                    <a:pt x="1120" y="1946"/>
                    <a:pt x="1110" y="1957"/>
                  </a:cubicBezTo>
                  <a:cubicBezTo>
                    <a:pt x="1104" y="1963"/>
                    <a:pt x="1097" y="1975"/>
                    <a:pt x="1093" y="1994"/>
                  </a:cubicBezTo>
                  <a:cubicBezTo>
                    <a:pt x="1063" y="2136"/>
                    <a:pt x="1063" y="2136"/>
                    <a:pt x="1063" y="2136"/>
                  </a:cubicBezTo>
                  <a:cubicBezTo>
                    <a:pt x="992" y="2136"/>
                    <a:pt x="992" y="2136"/>
                    <a:pt x="992" y="2136"/>
                  </a:cubicBezTo>
                  <a:lnTo>
                    <a:pt x="1034" y="1937"/>
                  </a:lnTo>
                  <a:close/>
                  <a:moveTo>
                    <a:pt x="1558" y="1895"/>
                  </a:moveTo>
                  <a:cubicBezTo>
                    <a:pt x="1552" y="1914"/>
                    <a:pt x="1547" y="1930"/>
                    <a:pt x="1542" y="1955"/>
                  </a:cubicBezTo>
                  <a:cubicBezTo>
                    <a:pt x="1504" y="2134"/>
                    <a:pt x="1504" y="2134"/>
                    <a:pt x="1504" y="2134"/>
                  </a:cubicBezTo>
                  <a:cubicBezTo>
                    <a:pt x="1486" y="2223"/>
                    <a:pt x="1409" y="2232"/>
                    <a:pt x="1363" y="2232"/>
                  </a:cubicBezTo>
                  <a:cubicBezTo>
                    <a:pt x="1328" y="2232"/>
                    <a:pt x="1261" y="2228"/>
                    <a:pt x="1272" y="2154"/>
                  </a:cubicBezTo>
                  <a:cubicBezTo>
                    <a:pt x="1340" y="2154"/>
                    <a:pt x="1340" y="2154"/>
                    <a:pt x="1340" y="2154"/>
                  </a:cubicBezTo>
                  <a:cubicBezTo>
                    <a:pt x="1340" y="2158"/>
                    <a:pt x="1339" y="2166"/>
                    <a:pt x="1344" y="2174"/>
                  </a:cubicBezTo>
                  <a:cubicBezTo>
                    <a:pt x="1348" y="2181"/>
                    <a:pt x="1357" y="2188"/>
                    <a:pt x="1375" y="2188"/>
                  </a:cubicBezTo>
                  <a:cubicBezTo>
                    <a:pt x="1397" y="2188"/>
                    <a:pt x="1417" y="2178"/>
                    <a:pt x="1427" y="2156"/>
                  </a:cubicBezTo>
                  <a:cubicBezTo>
                    <a:pt x="1432" y="2144"/>
                    <a:pt x="1434" y="2135"/>
                    <a:pt x="1442" y="2099"/>
                  </a:cubicBezTo>
                  <a:cubicBezTo>
                    <a:pt x="1413" y="2128"/>
                    <a:pt x="1387" y="2132"/>
                    <a:pt x="1370" y="2132"/>
                  </a:cubicBezTo>
                  <a:cubicBezTo>
                    <a:pt x="1300" y="2132"/>
                    <a:pt x="1280" y="2071"/>
                    <a:pt x="1293" y="2012"/>
                  </a:cubicBezTo>
                  <a:cubicBezTo>
                    <a:pt x="1306" y="1951"/>
                    <a:pt x="1352" y="1892"/>
                    <a:pt x="1422" y="1892"/>
                  </a:cubicBezTo>
                  <a:cubicBezTo>
                    <a:pt x="1466" y="1892"/>
                    <a:pt x="1477" y="1916"/>
                    <a:pt x="1482" y="1927"/>
                  </a:cubicBezTo>
                  <a:cubicBezTo>
                    <a:pt x="1492" y="1895"/>
                    <a:pt x="1492" y="1895"/>
                    <a:pt x="1492" y="1895"/>
                  </a:cubicBezTo>
                  <a:lnTo>
                    <a:pt x="1558" y="1895"/>
                  </a:lnTo>
                  <a:close/>
                  <a:moveTo>
                    <a:pt x="1397" y="2083"/>
                  </a:moveTo>
                  <a:cubicBezTo>
                    <a:pt x="1447" y="2083"/>
                    <a:pt x="1459" y="2025"/>
                    <a:pt x="1461" y="2014"/>
                  </a:cubicBezTo>
                  <a:cubicBezTo>
                    <a:pt x="1467" y="1986"/>
                    <a:pt x="1472" y="1940"/>
                    <a:pt x="1428" y="1940"/>
                  </a:cubicBezTo>
                  <a:cubicBezTo>
                    <a:pt x="1401" y="1940"/>
                    <a:pt x="1375" y="1960"/>
                    <a:pt x="1364" y="2012"/>
                  </a:cubicBezTo>
                  <a:cubicBezTo>
                    <a:pt x="1362" y="2025"/>
                    <a:pt x="1349" y="2083"/>
                    <a:pt x="1397" y="2083"/>
                  </a:cubicBezTo>
                  <a:moveTo>
                    <a:pt x="1842" y="2133"/>
                  </a:moveTo>
                  <a:cubicBezTo>
                    <a:pt x="1818" y="2139"/>
                    <a:pt x="1797" y="2141"/>
                    <a:pt x="1786" y="2141"/>
                  </a:cubicBezTo>
                  <a:cubicBezTo>
                    <a:pt x="1714" y="2141"/>
                    <a:pt x="1723" y="2095"/>
                    <a:pt x="1728" y="2075"/>
                  </a:cubicBezTo>
                  <a:cubicBezTo>
                    <a:pt x="1756" y="1942"/>
                    <a:pt x="1756" y="1942"/>
                    <a:pt x="1756" y="1942"/>
                  </a:cubicBezTo>
                  <a:cubicBezTo>
                    <a:pt x="1710" y="1942"/>
                    <a:pt x="1710" y="1942"/>
                    <a:pt x="1710" y="1942"/>
                  </a:cubicBezTo>
                  <a:cubicBezTo>
                    <a:pt x="1719" y="1895"/>
                    <a:pt x="1719" y="1895"/>
                    <a:pt x="1719" y="1895"/>
                  </a:cubicBezTo>
                  <a:cubicBezTo>
                    <a:pt x="1766" y="1895"/>
                    <a:pt x="1766" y="1895"/>
                    <a:pt x="1766" y="1895"/>
                  </a:cubicBezTo>
                  <a:cubicBezTo>
                    <a:pt x="1776" y="1848"/>
                    <a:pt x="1776" y="1848"/>
                    <a:pt x="1776" y="1848"/>
                  </a:cubicBezTo>
                  <a:cubicBezTo>
                    <a:pt x="1852" y="1822"/>
                    <a:pt x="1852" y="1822"/>
                    <a:pt x="1852" y="1822"/>
                  </a:cubicBezTo>
                  <a:cubicBezTo>
                    <a:pt x="1837" y="1895"/>
                    <a:pt x="1837" y="1895"/>
                    <a:pt x="1837" y="1895"/>
                  </a:cubicBezTo>
                  <a:cubicBezTo>
                    <a:pt x="1895" y="1895"/>
                    <a:pt x="1895" y="1895"/>
                    <a:pt x="1895" y="1895"/>
                  </a:cubicBezTo>
                  <a:cubicBezTo>
                    <a:pt x="1884" y="1942"/>
                    <a:pt x="1884" y="1942"/>
                    <a:pt x="1884" y="1942"/>
                  </a:cubicBezTo>
                  <a:cubicBezTo>
                    <a:pt x="1827" y="1942"/>
                    <a:pt x="1827" y="1942"/>
                    <a:pt x="1827" y="1942"/>
                  </a:cubicBezTo>
                  <a:cubicBezTo>
                    <a:pt x="1803" y="2052"/>
                    <a:pt x="1803" y="2052"/>
                    <a:pt x="1803" y="2052"/>
                  </a:cubicBezTo>
                  <a:cubicBezTo>
                    <a:pt x="1799" y="2074"/>
                    <a:pt x="1796" y="2088"/>
                    <a:pt x="1828" y="2088"/>
                  </a:cubicBezTo>
                  <a:cubicBezTo>
                    <a:pt x="1838" y="2088"/>
                    <a:pt x="1844" y="2087"/>
                    <a:pt x="1852" y="2086"/>
                  </a:cubicBezTo>
                  <a:lnTo>
                    <a:pt x="1842" y="2133"/>
                  </a:lnTo>
                  <a:close/>
                  <a:moveTo>
                    <a:pt x="1954" y="1790"/>
                  </a:moveTo>
                  <a:cubicBezTo>
                    <a:pt x="2025" y="1790"/>
                    <a:pt x="2025" y="1790"/>
                    <a:pt x="2025" y="1790"/>
                  </a:cubicBezTo>
                  <a:cubicBezTo>
                    <a:pt x="1996" y="1927"/>
                    <a:pt x="1996" y="1927"/>
                    <a:pt x="1996" y="1927"/>
                  </a:cubicBezTo>
                  <a:cubicBezTo>
                    <a:pt x="2007" y="1915"/>
                    <a:pt x="2030" y="1890"/>
                    <a:pt x="2074" y="1890"/>
                  </a:cubicBezTo>
                  <a:cubicBezTo>
                    <a:pt x="2110" y="1890"/>
                    <a:pt x="2129" y="1908"/>
                    <a:pt x="2137" y="1923"/>
                  </a:cubicBezTo>
                  <a:cubicBezTo>
                    <a:pt x="2143" y="1935"/>
                    <a:pt x="2146" y="1957"/>
                    <a:pt x="2139" y="1989"/>
                  </a:cubicBezTo>
                  <a:cubicBezTo>
                    <a:pt x="2108" y="2136"/>
                    <a:pt x="2108" y="2136"/>
                    <a:pt x="2108" y="2136"/>
                  </a:cubicBezTo>
                  <a:cubicBezTo>
                    <a:pt x="2037" y="2136"/>
                    <a:pt x="2037" y="2136"/>
                    <a:pt x="2037" y="2136"/>
                  </a:cubicBezTo>
                  <a:cubicBezTo>
                    <a:pt x="2068" y="1991"/>
                    <a:pt x="2068" y="1991"/>
                    <a:pt x="2068" y="1991"/>
                  </a:cubicBezTo>
                  <a:cubicBezTo>
                    <a:pt x="2071" y="1977"/>
                    <a:pt x="2079" y="1938"/>
                    <a:pt x="2040" y="1938"/>
                  </a:cubicBezTo>
                  <a:cubicBezTo>
                    <a:pt x="2019" y="1938"/>
                    <a:pt x="1991" y="1950"/>
                    <a:pt x="1983" y="1988"/>
                  </a:cubicBezTo>
                  <a:cubicBezTo>
                    <a:pt x="1952" y="2136"/>
                    <a:pt x="1952" y="2136"/>
                    <a:pt x="1952" y="2136"/>
                  </a:cubicBezTo>
                  <a:cubicBezTo>
                    <a:pt x="1881" y="2136"/>
                    <a:pt x="1881" y="2136"/>
                    <a:pt x="1881" y="2136"/>
                  </a:cubicBezTo>
                  <a:lnTo>
                    <a:pt x="1954" y="1790"/>
                  </a:lnTo>
                  <a:close/>
                  <a:moveTo>
                    <a:pt x="2195" y="1953"/>
                  </a:moveTo>
                  <a:cubicBezTo>
                    <a:pt x="2197" y="1942"/>
                    <a:pt x="2203" y="1906"/>
                    <a:pt x="2205" y="1893"/>
                  </a:cubicBezTo>
                  <a:cubicBezTo>
                    <a:pt x="2271" y="1893"/>
                    <a:pt x="2271" y="1893"/>
                    <a:pt x="2271" y="1893"/>
                  </a:cubicBezTo>
                  <a:cubicBezTo>
                    <a:pt x="2263" y="1939"/>
                    <a:pt x="2263" y="1939"/>
                    <a:pt x="2263" y="1939"/>
                  </a:cubicBezTo>
                  <a:cubicBezTo>
                    <a:pt x="2276" y="1919"/>
                    <a:pt x="2298" y="1889"/>
                    <a:pt x="2356" y="1892"/>
                  </a:cubicBezTo>
                  <a:cubicBezTo>
                    <a:pt x="2342" y="1956"/>
                    <a:pt x="2342" y="1956"/>
                    <a:pt x="2342" y="1956"/>
                  </a:cubicBezTo>
                  <a:cubicBezTo>
                    <a:pt x="2271" y="1949"/>
                    <a:pt x="2259" y="1986"/>
                    <a:pt x="2253" y="2017"/>
                  </a:cubicBezTo>
                  <a:cubicBezTo>
                    <a:pt x="2227" y="2136"/>
                    <a:pt x="2227" y="2136"/>
                    <a:pt x="2227" y="2136"/>
                  </a:cubicBezTo>
                  <a:cubicBezTo>
                    <a:pt x="2156" y="2136"/>
                    <a:pt x="2156" y="2136"/>
                    <a:pt x="2156" y="2136"/>
                  </a:cubicBezTo>
                  <a:lnTo>
                    <a:pt x="2195" y="1953"/>
                  </a:lnTo>
                  <a:close/>
                  <a:moveTo>
                    <a:pt x="2503" y="1888"/>
                  </a:moveTo>
                  <a:cubicBezTo>
                    <a:pt x="2591" y="1888"/>
                    <a:pt x="2617" y="1948"/>
                    <a:pt x="2602" y="2015"/>
                  </a:cubicBezTo>
                  <a:cubicBezTo>
                    <a:pt x="2587" y="2083"/>
                    <a:pt x="2535" y="2145"/>
                    <a:pt x="2447" y="2145"/>
                  </a:cubicBezTo>
                  <a:cubicBezTo>
                    <a:pt x="2378" y="2145"/>
                    <a:pt x="2332" y="2102"/>
                    <a:pt x="2350" y="2017"/>
                  </a:cubicBezTo>
                  <a:cubicBezTo>
                    <a:pt x="2362" y="1959"/>
                    <a:pt x="2408" y="1888"/>
                    <a:pt x="2503" y="1888"/>
                  </a:cubicBezTo>
                  <a:moveTo>
                    <a:pt x="2460" y="2095"/>
                  </a:moveTo>
                  <a:cubicBezTo>
                    <a:pt x="2491" y="2095"/>
                    <a:pt x="2516" y="2077"/>
                    <a:pt x="2530" y="2012"/>
                  </a:cubicBezTo>
                  <a:cubicBezTo>
                    <a:pt x="2537" y="1980"/>
                    <a:pt x="2540" y="1935"/>
                    <a:pt x="2493" y="1935"/>
                  </a:cubicBezTo>
                  <a:cubicBezTo>
                    <a:pt x="2441" y="1935"/>
                    <a:pt x="2427" y="1995"/>
                    <a:pt x="2423" y="2018"/>
                  </a:cubicBezTo>
                  <a:cubicBezTo>
                    <a:pt x="2411" y="2072"/>
                    <a:pt x="2425" y="2095"/>
                    <a:pt x="2460" y="2095"/>
                  </a:cubicBezTo>
                  <a:moveTo>
                    <a:pt x="2743" y="1894"/>
                  </a:moveTo>
                  <a:cubicBezTo>
                    <a:pt x="2713" y="2038"/>
                    <a:pt x="2713" y="2038"/>
                    <a:pt x="2713" y="2038"/>
                  </a:cubicBezTo>
                  <a:cubicBezTo>
                    <a:pt x="2708" y="2060"/>
                    <a:pt x="2701" y="2092"/>
                    <a:pt x="2740" y="2092"/>
                  </a:cubicBezTo>
                  <a:cubicBezTo>
                    <a:pt x="2785" y="2092"/>
                    <a:pt x="2792" y="2058"/>
                    <a:pt x="2801" y="2016"/>
                  </a:cubicBezTo>
                  <a:cubicBezTo>
                    <a:pt x="2827" y="1894"/>
                    <a:pt x="2827" y="1894"/>
                    <a:pt x="2827" y="1894"/>
                  </a:cubicBezTo>
                  <a:cubicBezTo>
                    <a:pt x="2900" y="1894"/>
                    <a:pt x="2900" y="1894"/>
                    <a:pt x="2900" y="1894"/>
                  </a:cubicBezTo>
                  <a:cubicBezTo>
                    <a:pt x="2867" y="2053"/>
                    <a:pt x="2867" y="2053"/>
                    <a:pt x="2867" y="2053"/>
                  </a:cubicBezTo>
                  <a:cubicBezTo>
                    <a:pt x="2856" y="2106"/>
                    <a:pt x="2855" y="2112"/>
                    <a:pt x="2854" y="2118"/>
                  </a:cubicBezTo>
                  <a:cubicBezTo>
                    <a:pt x="2853" y="2125"/>
                    <a:pt x="2852" y="2130"/>
                    <a:pt x="2852" y="2136"/>
                  </a:cubicBezTo>
                  <a:cubicBezTo>
                    <a:pt x="2783" y="2136"/>
                    <a:pt x="2783" y="2136"/>
                    <a:pt x="2783" y="2136"/>
                  </a:cubicBezTo>
                  <a:cubicBezTo>
                    <a:pt x="2787" y="2104"/>
                    <a:pt x="2787" y="2104"/>
                    <a:pt x="2787" y="2104"/>
                  </a:cubicBezTo>
                  <a:cubicBezTo>
                    <a:pt x="2778" y="2115"/>
                    <a:pt x="2753" y="2143"/>
                    <a:pt x="2707" y="2143"/>
                  </a:cubicBezTo>
                  <a:cubicBezTo>
                    <a:pt x="2675" y="2143"/>
                    <a:pt x="2651" y="2128"/>
                    <a:pt x="2641" y="2110"/>
                  </a:cubicBezTo>
                  <a:cubicBezTo>
                    <a:pt x="2630" y="2090"/>
                    <a:pt x="2637" y="2056"/>
                    <a:pt x="2639" y="2045"/>
                  </a:cubicBezTo>
                  <a:cubicBezTo>
                    <a:pt x="2671" y="1894"/>
                    <a:pt x="2671" y="1894"/>
                    <a:pt x="2671" y="1894"/>
                  </a:cubicBezTo>
                  <a:lnTo>
                    <a:pt x="2743" y="1894"/>
                  </a:lnTo>
                  <a:close/>
                  <a:moveTo>
                    <a:pt x="3181" y="1895"/>
                  </a:moveTo>
                  <a:cubicBezTo>
                    <a:pt x="3175" y="1914"/>
                    <a:pt x="3170" y="1930"/>
                    <a:pt x="3164" y="1955"/>
                  </a:cubicBezTo>
                  <a:cubicBezTo>
                    <a:pt x="3126" y="2134"/>
                    <a:pt x="3126" y="2134"/>
                    <a:pt x="3126" y="2134"/>
                  </a:cubicBezTo>
                  <a:cubicBezTo>
                    <a:pt x="3108" y="2223"/>
                    <a:pt x="3031" y="2232"/>
                    <a:pt x="2985" y="2232"/>
                  </a:cubicBezTo>
                  <a:cubicBezTo>
                    <a:pt x="2950" y="2232"/>
                    <a:pt x="2883" y="2228"/>
                    <a:pt x="2894" y="2154"/>
                  </a:cubicBezTo>
                  <a:cubicBezTo>
                    <a:pt x="2962" y="2154"/>
                    <a:pt x="2962" y="2154"/>
                    <a:pt x="2962" y="2154"/>
                  </a:cubicBezTo>
                  <a:cubicBezTo>
                    <a:pt x="2962" y="2158"/>
                    <a:pt x="2962" y="2166"/>
                    <a:pt x="2966" y="2174"/>
                  </a:cubicBezTo>
                  <a:cubicBezTo>
                    <a:pt x="2970" y="2181"/>
                    <a:pt x="2979" y="2188"/>
                    <a:pt x="2998" y="2188"/>
                  </a:cubicBezTo>
                  <a:cubicBezTo>
                    <a:pt x="3019" y="2188"/>
                    <a:pt x="3040" y="2178"/>
                    <a:pt x="3049" y="2156"/>
                  </a:cubicBezTo>
                  <a:cubicBezTo>
                    <a:pt x="3054" y="2144"/>
                    <a:pt x="3056" y="2135"/>
                    <a:pt x="3064" y="2099"/>
                  </a:cubicBezTo>
                  <a:cubicBezTo>
                    <a:pt x="3036" y="2128"/>
                    <a:pt x="3009" y="2132"/>
                    <a:pt x="2992" y="2132"/>
                  </a:cubicBezTo>
                  <a:cubicBezTo>
                    <a:pt x="2922" y="2132"/>
                    <a:pt x="2903" y="2071"/>
                    <a:pt x="2915" y="2012"/>
                  </a:cubicBezTo>
                  <a:cubicBezTo>
                    <a:pt x="2928" y="1951"/>
                    <a:pt x="2974" y="1892"/>
                    <a:pt x="3044" y="1892"/>
                  </a:cubicBezTo>
                  <a:cubicBezTo>
                    <a:pt x="3088" y="1892"/>
                    <a:pt x="3099" y="1916"/>
                    <a:pt x="3105" y="1927"/>
                  </a:cubicBezTo>
                  <a:cubicBezTo>
                    <a:pt x="3114" y="1895"/>
                    <a:pt x="3114" y="1895"/>
                    <a:pt x="3114" y="1895"/>
                  </a:cubicBezTo>
                  <a:lnTo>
                    <a:pt x="3181" y="1895"/>
                  </a:lnTo>
                  <a:close/>
                  <a:moveTo>
                    <a:pt x="3019" y="2083"/>
                  </a:moveTo>
                  <a:cubicBezTo>
                    <a:pt x="3069" y="2083"/>
                    <a:pt x="3081" y="2025"/>
                    <a:pt x="3083" y="2014"/>
                  </a:cubicBezTo>
                  <a:cubicBezTo>
                    <a:pt x="3089" y="1986"/>
                    <a:pt x="3094" y="1940"/>
                    <a:pt x="3051" y="1940"/>
                  </a:cubicBezTo>
                  <a:cubicBezTo>
                    <a:pt x="3024" y="1940"/>
                    <a:pt x="2997" y="1960"/>
                    <a:pt x="2986" y="2012"/>
                  </a:cubicBezTo>
                  <a:cubicBezTo>
                    <a:pt x="2984" y="2025"/>
                    <a:pt x="2971" y="2083"/>
                    <a:pt x="3019" y="2083"/>
                  </a:cubicBezTo>
                  <a:moveTo>
                    <a:pt x="3257" y="1790"/>
                  </a:moveTo>
                  <a:cubicBezTo>
                    <a:pt x="3327" y="1790"/>
                    <a:pt x="3327" y="1790"/>
                    <a:pt x="3327" y="1790"/>
                  </a:cubicBezTo>
                  <a:cubicBezTo>
                    <a:pt x="3298" y="1927"/>
                    <a:pt x="3298" y="1927"/>
                    <a:pt x="3298" y="1927"/>
                  </a:cubicBezTo>
                  <a:cubicBezTo>
                    <a:pt x="3309" y="1915"/>
                    <a:pt x="3332" y="1890"/>
                    <a:pt x="3376" y="1890"/>
                  </a:cubicBezTo>
                  <a:cubicBezTo>
                    <a:pt x="3412" y="1890"/>
                    <a:pt x="3431" y="1908"/>
                    <a:pt x="3440" y="1923"/>
                  </a:cubicBezTo>
                  <a:cubicBezTo>
                    <a:pt x="3446" y="1935"/>
                    <a:pt x="3448" y="1957"/>
                    <a:pt x="3441" y="1989"/>
                  </a:cubicBezTo>
                  <a:cubicBezTo>
                    <a:pt x="3410" y="2136"/>
                    <a:pt x="3410" y="2136"/>
                    <a:pt x="3410" y="2136"/>
                  </a:cubicBezTo>
                  <a:cubicBezTo>
                    <a:pt x="3340" y="2136"/>
                    <a:pt x="3340" y="2136"/>
                    <a:pt x="3340" y="2136"/>
                  </a:cubicBezTo>
                  <a:cubicBezTo>
                    <a:pt x="3370" y="1991"/>
                    <a:pt x="3370" y="1991"/>
                    <a:pt x="3370" y="1991"/>
                  </a:cubicBezTo>
                  <a:cubicBezTo>
                    <a:pt x="3373" y="1977"/>
                    <a:pt x="3382" y="1938"/>
                    <a:pt x="3342" y="1938"/>
                  </a:cubicBezTo>
                  <a:cubicBezTo>
                    <a:pt x="3322" y="1938"/>
                    <a:pt x="3293" y="1950"/>
                    <a:pt x="3286" y="1988"/>
                  </a:cubicBezTo>
                  <a:cubicBezTo>
                    <a:pt x="3255" y="2136"/>
                    <a:pt x="3255" y="2136"/>
                    <a:pt x="3255" y="2136"/>
                  </a:cubicBezTo>
                  <a:cubicBezTo>
                    <a:pt x="3183" y="2136"/>
                    <a:pt x="3183" y="2136"/>
                    <a:pt x="3183" y="2136"/>
                  </a:cubicBezTo>
                  <a:lnTo>
                    <a:pt x="3257" y="1790"/>
                  </a:lnTo>
                  <a:close/>
                  <a:moveTo>
                    <a:pt x="158" y="1980"/>
                  </a:moveTo>
                  <a:cubicBezTo>
                    <a:pt x="159" y="1971"/>
                    <a:pt x="164" y="1935"/>
                    <a:pt x="137" y="1935"/>
                  </a:cubicBezTo>
                  <a:cubicBezTo>
                    <a:pt x="103" y="1935"/>
                    <a:pt x="89" y="1986"/>
                    <a:pt x="83" y="2012"/>
                  </a:cubicBezTo>
                  <a:cubicBezTo>
                    <a:pt x="80" y="2026"/>
                    <a:pt x="72" y="2069"/>
                    <a:pt x="85" y="2087"/>
                  </a:cubicBezTo>
                  <a:cubicBezTo>
                    <a:pt x="90" y="2094"/>
                    <a:pt x="97" y="2095"/>
                    <a:pt x="102" y="2095"/>
                  </a:cubicBezTo>
                  <a:cubicBezTo>
                    <a:pt x="109" y="2095"/>
                    <a:pt x="133" y="2092"/>
                    <a:pt x="145" y="2048"/>
                  </a:cubicBezTo>
                  <a:cubicBezTo>
                    <a:pt x="215" y="2048"/>
                    <a:pt x="215" y="2048"/>
                    <a:pt x="215" y="2048"/>
                  </a:cubicBezTo>
                  <a:cubicBezTo>
                    <a:pt x="210" y="2067"/>
                    <a:pt x="201" y="2097"/>
                    <a:pt x="168" y="2120"/>
                  </a:cubicBezTo>
                  <a:cubicBezTo>
                    <a:pt x="148" y="2135"/>
                    <a:pt x="124" y="2143"/>
                    <a:pt x="94" y="2143"/>
                  </a:cubicBezTo>
                  <a:cubicBezTo>
                    <a:pt x="62" y="2143"/>
                    <a:pt x="35" y="2135"/>
                    <a:pt x="18" y="2110"/>
                  </a:cubicBezTo>
                  <a:cubicBezTo>
                    <a:pt x="2" y="2086"/>
                    <a:pt x="0" y="2053"/>
                    <a:pt x="8" y="2015"/>
                  </a:cubicBezTo>
                  <a:cubicBezTo>
                    <a:pt x="32" y="1904"/>
                    <a:pt x="116" y="1889"/>
                    <a:pt x="148" y="1889"/>
                  </a:cubicBezTo>
                  <a:cubicBezTo>
                    <a:pt x="193" y="1889"/>
                    <a:pt x="241" y="1914"/>
                    <a:pt x="228" y="1980"/>
                  </a:cubicBezTo>
                  <a:lnTo>
                    <a:pt x="158" y="1980"/>
                  </a:lnTo>
                  <a:close/>
                  <a:moveTo>
                    <a:pt x="3764" y="1980"/>
                  </a:moveTo>
                  <a:cubicBezTo>
                    <a:pt x="3765" y="1971"/>
                    <a:pt x="3770" y="1935"/>
                    <a:pt x="3742" y="1935"/>
                  </a:cubicBezTo>
                  <a:cubicBezTo>
                    <a:pt x="3709" y="1935"/>
                    <a:pt x="3694" y="1986"/>
                    <a:pt x="3688" y="2012"/>
                  </a:cubicBezTo>
                  <a:cubicBezTo>
                    <a:pt x="3685" y="2026"/>
                    <a:pt x="3678" y="2069"/>
                    <a:pt x="3691" y="2087"/>
                  </a:cubicBezTo>
                  <a:cubicBezTo>
                    <a:pt x="3695" y="2094"/>
                    <a:pt x="3703" y="2095"/>
                    <a:pt x="3708" y="2095"/>
                  </a:cubicBezTo>
                  <a:cubicBezTo>
                    <a:pt x="3715" y="2095"/>
                    <a:pt x="3738" y="2092"/>
                    <a:pt x="3751" y="2048"/>
                  </a:cubicBezTo>
                  <a:cubicBezTo>
                    <a:pt x="3820" y="2048"/>
                    <a:pt x="3820" y="2048"/>
                    <a:pt x="3820" y="2048"/>
                  </a:cubicBezTo>
                  <a:cubicBezTo>
                    <a:pt x="3816" y="2067"/>
                    <a:pt x="3807" y="2097"/>
                    <a:pt x="3774" y="2120"/>
                  </a:cubicBezTo>
                  <a:cubicBezTo>
                    <a:pt x="3754" y="2135"/>
                    <a:pt x="3730" y="2143"/>
                    <a:pt x="3700" y="2143"/>
                  </a:cubicBezTo>
                  <a:cubicBezTo>
                    <a:pt x="3668" y="2143"/>
                    <a:pt x="3641" y="2135"/>
                    <a:pt x="3624" y="2110"/>
                  </a:cubicBezTo>
                  <a:cubicBezTo>
                    <a:pt x="3608" y="2086"/>
                    <a:pt x="3606" y="2053"/>
                    <a:pt x="3614" y="2015"/>
                  </a:cubicBezTo>
                  <a:cubicBezTo>
                    <a:pt x="3638" y="1904"/>
                    <a:pt x="3722" y="1889"/>
                    <a:pt x="3754" y="1889"/>
                  </a:cubicBezTo>
                  <a:cubicBezTo>
                    <a:pt x="3799" y="1889"/>
                    <a:pt x="3847" y="1914"/>
                    <a:pt x="3834" y="1980"/>
                  </a:cubicBezTo>
                  <a:lnTo>
                    <a:pt x="3764" y="1980"/>
                  </a:lnTo>
                  <a:close/>
                  <a:moveTo>
                    <a:pt x="4010" y="1888"/>
                  </a:moveTo>
                  <a:cubicBezTo>
                    <a:pt x="4098" y="1888"/>
                    <a:pt x="4123" y="1948"/>
                    <a:pt x="4109" y="2015"/>
                  </a:cubicBezTo>
                  <a:cubicBezTo>
                    <a:pt x="4094" y="2083"/>
                    <a:pt x="4042" y="2145"/>
                    <a:pt x="3954" y="2145"/>
                  </a:cubicBezTo>
                  <a:cubicBezTo>
                    <a:pt x="3884" y="2145"/>
                    <a:pt x="3839" y="2102"/>
                    <a:pt x="3857" y="2017"/>
                  </a:cubicBezTo>
                  <a:cubicBezTo>
                    <a:pt x="3870" y="1959"/>
                    <a:pt x="3914" y="1888"/>
                    <a:pt x="4010" y="1888"/>
                  </a:cubicBezTo>
                  <a:moveTo>
                    <a:pt x="3967" y="2095"/>
                  </a:moveTo>
                  <a:cubicBezTo>
                    <a:pt x="3998" y="2095"/>
                    <a:pt x="4023" y="2077"/>
                    <a:pt x="4037" y="2012"/>
                  </a:cubicBezTo>
                  <a:cubicBezTo>
                    <a:pt x="4044" y="1980"/>
                    <a:pt x="4047" y="1935"/>
                    <a:pt x="4000" y="1935"/>
                  </a:cubicBezTo>
                  <a:cubicBezTo>
                    <a:pt x="3948" y="1935"/>
                    <a:pt x="3935" y="1995"/>
                    <a:pt x="3930" y="2018"/>
                  </a:cubicBezTo>
                  <a:cubicBezTo>
                    <a:pt x="3918" y="2072"/>
                    <a:pt x="3932" y="2095"/>
                    <a:pt x="3967" y="2095"/>
                  </a:cubicBezTo>
                  <a:moveTo>
                    <a:pt x="4173" y="1939"/>
                  </a:moveTo>
                  <a:cubicBezTo>
                    <a:pt x="4176" y="1924"/>
                    <a:pt x="4178" y="1909"/>
                    <a:pt x="4180" y="1894"/>
                  </a:cubicBezTo>
                  <a:cubicBezTo>
                    <a:pt x="4248" y="1894"/>
                    <a:pt x="4248" y="1894"/>
                    <a:pt x="4248" y="1894"/>
                  </a:cubicBezTo>
                  <a:cubicBezTo>
                    <a:pt x="4245" y="1925"/>
                    <a:pt x="4245" y="1925"/>
                    <a:pt x="4245" y="1925"/>
                  </a:cubicBezTo>
                  <a:cubicBezTo>
                    <a:pt x="4254" y="1915"/>
                    <a:pt x="4279" y="1889"/>
                    <a:pt x="4327" y="1889"/>
                  </a:cubicBezTo>
                  <a:cubicBezTo>
                    <a:pt x="4383" y="1889"/>
                    <a:pt x="4392" y="1923"/>
                    <a:pt x="4394" y="1934"/>
                  </a:cubicBezTo>
                  <a:cubicBezTo>
                    <a:pt x="4423" y="1895"/>
                    <a:pt x="4456" y="1889"/>
                    <a:pt x="4481" y="1889"/>
                  </a:cubicBezTo>
                  <a:cubicBezTo>
                    <a:pt x="4530" y="1889"/>
                    <a:pt x="4544" y="1918"/>
                    <a:pt x="4547" y="1928"/>
                  </a:cubicBezTo>
                  <a:cubicBezTo>
                    <a:pt x="4555" y="1949"/>
                    <a:pt x="4548" y="1978"/>
                    <a:pt x="4544" y="1999"/>
                  </a:cubicBezTo>
                  <a:cubicBezTo>
                    <a:pt x="4515" y="2136"/>
                    <a:pt x="4515" y="2136"/>
                    <a:pt x="4515" y="2136"/>
                  </a:cubicBezTo>
                  <a:cubicBezTo>
                    <a:pt x="4443" y="2136"/>
                    <a:pt x="4443" y="2136"/>
                    <a:pt x="4443" y="2136"/>
                  </a:cubicBezTo>
                  <a:cubicBezTo>
                    <a:pt x="4473" y="1994"/>
                    <a:pt x="4473" y="1994"/>
                    <a:pt x="4473" y="1994"/>
                  </a:cubicBezTo>
                  <a:cubicBezTo>
                    <a:pt x="4479" y="1968"/>
                    <a:pt x="4481" y="1939"/>
                    <a:pt x="4444" y="1939"/>
                  </a:cubicBezTo>
                  <a:cubicBezTo>
                    <a:pt x="4401" y="1939"/>
                    <a:pt x="4392" y="1979"/>
                    <a:pt x="4385" y="2015"/>
                  </a:cubicBezTo>
                  <a:cubicBezTo>
                    <a:pt x="4358" y="2136"/>
                    <a:pt x="4358" y="2136"/>
                    <a:pt x="4358" y="2136"/>
                  </a:cubicBezTo>
                  <a:cubicBezTo>
                    <a:pt x="4286" y="2136"/>
                    <a:pt x="4286" y="2136"/>
                    <a:pt x="4286" y="2136"/>
                  </a:cubicBezTo>
                  <a:cubicBezTo>
                    <a:pt x="4318" y="1992"/>
                    <a:pt x="4318" y="1992"/>
                    <a:pt x="4318" y="1992"/>
                  </a:cubicBezTo>
                  <a:cubicBezTo>
                    <a:pt x="4321" y="1974"/>
                    <a:pt x="4328" y="1939"/>
                    <a:pt x="4289" y="1939"/>
                  </a:cubicBezTo>
                  <a:cubicBezTo>
                    <a:pt x="4244" y="1939"/>
                    <a:pt x="4236" y="1977"/>
                    <a:pt x="4232" y="1994"/>
                  </a:cubicBezTo>
                  <a:cubicBezTo>
                    <a:pt x="4202" y="2136"/>
                    <a:pt x="4202" y="2136"/>
                    <a:pt x="4202" y="2136"/>
                  </a:cubicBezTo>
                  <a:cubicBezTo>
                    <a:pt x="4131" y="2136"/>
                    <a:pt x="4131" y="2136"/>
                    <a:pt x="4131" y="2136"/>
                  </a:cubicBezTo>
                  <a:lnTo>
                    <a:pt x="4173" y="1939"/>
                  </a:lnTo>
                  <a:close/>
                  <a:moveTo>
                    <a:pt x="4694" y="1894"/>
                  </a:moveTo>
                  <a:cubicBezTo>
                    <a:pt x="4689" y="1928"/>
                    <a:pt x="4689" y="1928"/>
                    <a:pt x="4689" y="1928"/>
                  </a:cubicBezTo>
                  <a:cubicBezTo>
                    <a:pt x="4719" y="1889"/>
                    <a:pt x="4759" y="1889"/>
                    <a:pt x="4771" y="1889"/>
                  </a:cubicBezTo>
                  <a:cubicBezTo>
                    <a:pt x="4834" y="1889"/>
                    <a:pt x="4862" y="1936"/>
                    <a:pt x="4846" y="2010"/>
                  </a:cubicBezTo>
                  <a:cubicBezTo>
                    <a:pt x="4832" y="2079"/>
                    <a:pt x="4783" y="2140"/>
                    <a:pt x="4713" y="2140"/>
                  </a:cubicBezTo>
                  <a:cubicBezTo>
                    <a:pt x="4669" y="2140"/>
                    <a:pt x="4656" y="2117"/>
                    <a:pt x="4652" y="2109"/>
                  </a:cubicBezTo>
                  <a:cubicBezTo>
                    <a:pt x="4626" y="2229"/>
                    <a:pt x="4626" y="2229"/>
                    <a:pt x="4626" y="2229"/>
                  </a:cubicBezTo>
                  <a:cubicBezTo>
                    <a:pt x="4554" y="2229"/>
                    <a:pt x="4554" y="2229"/>
                    <a:pt x="4554" y="2229"/>
                  </a:cubicBezTo>
                  <a:cubicBezTo>
                    <a:pt x="4625" y="1894"/>
                    <a:pt x="4625" y="1894"/>
                    <a:pt x="4625" y="1894"/>
                  </a:cubicBezTo>
                  <a:lnTo>
                    <a:pt x="4694" y="1894"/>
                  </a:lnTo>
                  <a:close/>
                  <a:moveTo>
                    <a:pt x="4774" y="2013"/>
                  </a:moveTo>
                  <a:cubicBezTo>
                    <a:pt x="4780" y="1984"/>
                    <a:pt x="4783" y="1935"/>
                    <a:pt x="4741" y="1935"/>
                  </a:cubicBezTo>
                  <a:cubicBezTo>
                    <a:pt x="4718" y="1935"/>
                    <a:pt x="4682" y="1952"/>
                    <a:pt x="4668" y="2017"/>
                  </a:cubicBezTo>
                  <a:cubicBezTo>
                    <a:pt x="4665" y="2031"/>
                    <a:pt x="4652" y="2093"/>
                    <a:pt x="4705" y="2093"/>
                  </a:cubicBezTo>
                  <a:cubicBezTo>
                    <a:pt x="4738" y="2093"/>
                    <a:pt x="4763" y="2061"/>
                    <a:pt x="4774" y="2013"/>
                  </a:cubicBezTo>
                  <a:moveTo>
                    <a:pt x="4936" y="1789"/>
                  </a:moveTo>
                  <a:cubicBezTo>
                    <a:pt x="5007" y="1789"/>
                    <a:pt x="5007" y="1789"/>
                    <a:pt x="5007" y="1789"/>
                  </a:cubicBezTo>
                  <a:cubicBezTo>
                    <a:pt x="4933" y="2136"/>
                    <a:pt x="4933" y="2136"/>
                    <a:pt x="4933" y="2136"/>
                  </a:cubicBezTo>
                  <a:cubicBezTo>
                    <a:pt x="4862" y="2136"/>
                    <a:pt x="4862" y="2136"/>
                    <a:pt x="4862" y="2136"/>
                  </a:cubicBezTo>
                  <a:lnTo>
                    <a:pt x="4936" y="1789"/>
                  </a:lnTo>
                  <a:close/>
                  <a:moveTo>
                    <a:pt x="5068" y="2033"/>
                  </a:moveTo>
                  <a:cubicBezTo>
                    <a:pt x="5064" y="2049"/>
                    <a:pt x="5054" y="2098"/>
                    <a:pt x="5104" y="2098"/>
                  </a:cubicBezTo>
                  <a:cubicBezTo>
                    <a:pt x="5121" y="2098"/>
                    <a:pt x="5140" y="2091"/>
                    <a:pt x="5153" y="2064"/>
                  </a:cubicBezTo>
                  <a:cubicBezTo>
                    <a:pt x="5218" y="2064"/>
                    <a:pt x="5218" y="2064"/>
                    <a:pt x="5218" y="2064"/>
                  </a:cubicBezTo>
                  <a:cubicBezTo>
                    <a:pt x="5214" y="2076"/>
                    <a:pt x="5208" y="2097"/>
                    <a:pt x="5184" y="2117"/>
                  </a:cubicBezTo>
                  <a:cubicBezTo>
                    <a:pt x="5162" y="2136"/>
                    <a:pt x="5128" y="2145"/>
                    <a:pt x="5092" y="2145"/>
                  </a:cubicBezTo>
                  <a:cubicBezTo>
                    <a:pt x="5072" y="2145"/>
                    <a:pt x="5033" y="2142"/>
                    <a:pt x="5013" y="2115"/>
                  </a:cubicBezTo>
                  <a:cubicBezTo>
                    <a:pt x="4996" y="2092"/>
                    <a:pt x="4994" y="2060"/>
                    <a:pt x="5002" y="2021"/>
                  </a:cubicBezTo>
                  <a:cubicBezTo>
                    <a:pt x="5011" y="1981"/>
                    <a:pt x="5030" y="1934"/>
                    <a:pt x="5077" y="1906"/>
                  </a:cubicBezTo>
                  <a:cubicBezTo>
                    <a:pt x="5099" y="1893"/>
                    <a:pt x="5123" y="1886"/>
                    <a:pt x="5150" y="1886"/>
                  </a:cubicBezTo>
                  <a:cubicBezTo>
                    <a:pt x="5184" y="1886"/>
                    <a:pt x="5222" y="1899"/>
                    <a:pt x="5235" y="1944"/>
                  </a:cubicBezTo>
                  <a:cubicBezTo>
                    <a:pt x="5244" y="1977"/>
                    <a:pt x="5236" y="2013"/>
                    <a:pt x="5231" y="2033"/>
                  </a:cubicBezTo>
                  <a:lnTo>
                    <a:pt x="5068" y="2033"/>
                  </a:lnTo>
                  <a:close/>
                  <a:moveTo>
                    <a:pt x="5167" y="1988"/>
                  </a:moveTo>
                  <a:cubicBezTo>
                    <a:pt x="5170" y="1977"/>
                    <a:pt x="5178" y="1934"/>
                    <a:pt x="5137" y="1934"/>
                  </a:cubicBezTo>
                  <a:cubicBezTo>
                    <a:pt x="5105" y="1934"/>
                    <a:pt x="5087" y="1960"/>
                    <a:pt x="5080" y="1988"/>
                  </a:cubicBezTo>
                  <a:lnTo>
                    <a:pt x="5167" y="1988"/>
                  </a:lnTo>
                  <a:close/>
                  <a:moveTo>
                    <a:pt x="5353" y="1894"/>
                  </a:moveTo>
                  <a:cubicBezTo>
                    <a:pt x="5382" y="1973"/>
                    <a:pt x="5382" y="1973"/>
                    <a:pt x="5382" y="1973"/>
                  </a:cubicBezTo>
                  <a:cubicBezTo>
                    <a:pt x="5447" y="1894"/>
                    <a:pt x="5447" y="1894"/>
                    <a:pt x="5447" y="1894"/>
                  </a:cubicBezTo>
                  <a:cubicBezTo>
                    <a:pt x="5520" y="1894"/>
                    <a:pt x="5520" y="1894"/>
                    <a:pt x="5520" y="1894"/>
                  </a:cubicBezTo>
                  <a:cubicBezTo>
                    <a:pt x="5417" y="2012"/>
                    <a:pt x="5417" y="2012"/>
                    <a:pt x="5417" y="2012"/>
                  </a:cubicBezTo>
                  <a:cubicBezTo>
                    <a:pt x="5471" y="2136"/>
                    <a:pt x="5471" y="2136"/>
                    <a:pt x="5471" y="2136"/>
                  </a:cubicBezTo>
                  <a:cubicBezTo>
                    <a:pt x="5388" y="2136"/>
                    <a:pt x="5388" y="2136"/>
                    <a:pt x="5388" y="2136"/>
                  </a:cubicBezTo>
                  <a:cubicBezTo>
                    <a:pt x="5357" y="2047"/>
                    <a:pt x="5357" y="2047"/>
                    <a:pt x="5357" y="2047"/>
                  </a:cubicBezTo>
                  <a:cubicBezTo>
                    <a:pt x="5289" y="2136"/>
                    <a:pt x="5289" y="2136"/>
                    <a:pt x="5289" y="2136"/>
                  </a:cubicBezTo>
                  <a:cubicBezTo>
                    <a:pt x="5214" y="2136"/>
                    <a:pt x="5214" y="2136"/>
                    <a:pt x="5214" y="2136"/>
                  </a:cubicBezTo>
                  <a:cubicBezTo>
                    <a:pt x="5323" y="2006"/>
                    <a:pt x="5323" y="2006"/>
                    <a:pt x="5323" y="2006"/>
                  </a:cubicBezTo>
                  <a:cubicBezTo>
                    <a:pt x="5269" y="1894"/>
                    <a:pt x="5269" y="1894"/>
                    <a:pt x="5269" y="1894"/>
                  </a:cubicBezTo>
                  <a:lnTo>
                    <a:pt x="5353" y="1894"/>
                  </a:lnTo>
                  <a:close/>
                  <a:moveTo>
                    <a:pt x="5553" y="1893"/>
                  </a:moveTo>
                  <a:cubicBezTo>
                    <a:pt x="5625" y="1893"/>
                    <a:pt x="5625" y="1893"/>
                    <a:pt x="5625" y="1893"/>
                  </a:cubicBezTo>
                  <a:cubicBezTo>
                    <a:pt x="5573" y="2136"/>
                    <a:pt x="5573" y="2136"/>
                    <a:pt x="5573" y="2136"/>
                  </a:cubicBezTo>
                  <a:cubicBezTo>
                    <a:pt x="5501" y="2136"/>
                    <a:pt x="5501" y="2136"/>
                    <a:pt x="5501" y="2136"/>
                  </a:cubicBezTo>
                  <a:lnTo>
                    <a:pt x="5553" y="1893"/>
                  </a:lnTo>
                  <a:close/>
                  <a:moveTo>
                    <a:pt x="5573" y="1790"/>
                  </a:moveTo>
                  <a:cubicBezTo>
                    <a:pt x="5648" y="1790"/>
                    <a:pt x="5648" y="1790"/>
                    <a:pt x="5648" y="1790"/>
                  </a:cubicBezTo>
                  <a:cubicBezTo>
                    <a:pt x="5636" y="1851"/>
                    <a:pt x="5636" y="1851"/>
                    <a:pt x="5636" y="1851"/>
                  </a:cubicBezTo>
                  <a:cubicBezTo>
                    <a:pt x="5560" y="1851"/>
                    <a:pt x="5560" y="1851"/>
                    <a:pt x="5560" y="1851"/>
                  </a:cubicBezTo>
                  <a:lnTo>
                    <a:pt x="5573" y="1790"/>
                  </a:lnTo>
                  <a:close/>
                  <a:moveTo>
                    <a:pt x="5775" y="2133"/>
                  </a:moveTo>
                  <a:cubicBezTo>
                    <a:pt x="5752" y="2139"/>
                    <a:pt x="5730" y="2141"/>
                    <a:pt x="5719" y="2141"/>
                  </a:cubicBezTo>
                  <a:cubicBezTo>
                    <a:pt x="5647" y="2141"/>
                    <a:pt x="5657" y="2095"/>
                    <a:pt x="5662" y="2075"/>
                  </a:cubicBezTo>
                  <a:cubicBezTo>
                    <a:pt x="5689" y="1942"/>
                    <a:pt x="5689" y="1942"/>
                    <a:pt x="5689" y="1942"/>
                  </a:cubicBezTo>
                  <a:cubicBezTo>
                    <a:pt x="5643" y="1942"/>
                    <a:pt x="5643" y="1942"/>
                    <a:pt x="5643" y="1942"/>
                  </a:cubicBezTo>
                  <a:cubicBezTo>
                    <a:pt x="5653" y="1895"/>
                    <a:pt x="5653" y="1895"/>
                    <a:pt x="5653" y="1895"/>
                  </a:cubicBezTo>
                  <a:cubicBezTo>
                    <a:pt x="5700" y="1895"/>
                    <a:pt x="5700" y="1895"/>
                    <a:pt x="5700" y="1895"/>
                  </a:cubicBezTo>
                  <a:cubicBezTo>
                    <a:pt x="5710" y="1848"/>
                    <a:pt x="5710" y="1848"/>
                    <a:pt x="5710" y="1848"/>
                  </a:cubicBezTo>
                  <a:cubicBezTo>
                    <a:pt x="5786" y="1822"/>
                    <a:pt x="5786" y="1822"/>
                    <a:pt x="5786" y="1822"/>
                  </a:cubicBezTo>
                  <a:cubicBezTo>
                    <a:pt x="5770" y="1895"/>
                    <a:pt x="5770" y="1895"/>
                    <a:pt x="5770" y="1895"/>
                  </a:cubicBezTo>
                  <a:cubicBezTo>
                    <a:pt x="5828" y="1895"/>
                    <a:pt x="5828" y="1895"/>
                    <a:pt x="5828" y="1895"/>
                  </a:cubicBezTo>
                  <a:cubicBezTo>
                    <a:pt x="5818" y="1942"/>
                    <a:pt x="5818" y="1942"/>
                    <a:pt x="5818" y="1942"/>
                  </a:cubicBezTo>
                  <a:cubicBezTo>
                    <a:pt x="5760" y="1942"/>
                    <a:pt x="5760" y="1942"/>
                    <a:pt x="5760" y="1942"/>
                  </a:cubicBezTo>
                  <a:cubicBezTo>
                    <a:pt x="5736" y="2052"/>
                    <a:pt x="5736" y="2052"/>
                    <a:pt x="5736" y="2052"/>
                  </a:cubicBezTo>
                  <a:cubicBezTo>
                    <a:pt x="5733" y="2074"/>
                    <a:pt x="5729" y="2088"/>
                    <a:pt x="5761" y="2088"/>
                  </a:cubicBezTo>
                  <a:cubicBezTo>
                    <a:pt x="5772" y="2088"/>
                    <a:pt x="5777" y="2087"/>
                    <a:pt x="5786" y="2086"/>
                  </a:cubicBezTo>
                  <a:lnTo>
                    <a:pt x="5775" y="2133"/>
                  </a:lnTo>
                  <a:close/>
                  <a:moveTo>
                    <a:pt x="5921" y="1894"/>
                  </a:moveTo>
                  <a:cubicBezTo>
                    <a:pt x="5939" y="2062"/>
                    <a:pt x="5939" y="2062"/>
                    <a:pt x="5939" y="2062"/>
                  </a:cubicBezTo>
                  <a:cubicBezTo>
                    <a:pt x="6028" y="1894"/>
                    <a:pt x="6028" y="1894"/>
                    <a:pt x="6028" y="1894"/>
                  </a:cubicBezTo>
                  <a:cubicBezTo>
                    <a:pt x="6099" y="1894"/>
                    <a:pt x="6099" y="1894"/>
                    <a:pt x="6099" y="1894"/>
                  </a:cubicBezTo>
                  <a:cubicBezTo>
                    <a:pt x="5957" y="2132"/>
                    <a:pt x="5957" y="2132"/>
                    <a:pt x="5957" y="2132"/>
                  </a:cubicBezTo>
                  <a:cubicBezTo>
                    <a:pt x="5907" y="2229"/>
                    <a:pt x="5907" y="2229"/>
                    <a:pt x="5907" y="2229"/>
                  </a:cubicBezTo>
                  <a:cubicBezTo>
                    <a:pt x="5835" y="2229"/>
                    <a:pt x="5835" y="2229"/>
                    <a:pt x="5835" y="2229"/>
                  </a:cubicBezTo>
                  <a:cubicBezTo>
                    <a:pt x="5886" y="2137"/>
                    <a:pt x="5886" y="2137"/>
                    <a:pt x="5886" y="2137"/>
                  </a:cubicBezTo>
                  <a:cubicBezTo>
                    <a:pt x="5844" y="1894"/>
                    <a:pt x="5844" y="1894"/>
                    <a:pt x="5844" y="1894"/>
                  </a:cubicBezTo>
                  <a:lnTo>
                    <a:pt x="5921" y="18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" name="Freeform 15"/>
            <p:cNvSpPr>
              <a:spLocks noEditPoints="1"/>
            </p:cNvSpPr>
            <p:nvPr userDrawn="1"/>
          </p:nvSpPr>
          <p:spPr bwMode="auto">
            <a:xfrm>
              <a:off x="-2592388" y="0"/>
              <a:ext cx="2592388" cy="1530350"/>
            </a:xfrm>
            <a:custGeom>
              <a:avLst/>
              <a:gdLst/>
              <a:ahLst/>
              <a:cxnLst>
                <a:cxn ang="0">
                  <a:pos x="176" y="248"/>
                </a:cxn>
                <a:cxn ang="0">
                  <a:pos x="0" y="248"/>
                </a:cxn>
                <a:cxn ang="0">
                  <a:pos x="0" y="0"/>
                </a:cxn>
                <a:cxn ang="0">
                  <a:pos x="176" y="0"/>
                </a:cxn>
                <a:cxn ang="0">
                  <a:pos x="176" y="248"/>
                </a:cxn>
                <a:cxn ang="0">
                  <a:pos x="176" y="716"/>
                </a:cxn>
                <a:cxn ang="0">
                  <a:pos x="0" y="716"/>
                </a:cxn>
                <a:cxn ang="0">
                  <a:pos x="0" y="964"/>
                </a:cxn>
                <a:cxn ang="0">
                  <a:pos x="176" y="964"/>
                </a:cxn>
                <a:cxn ang="0">
                  <a:pos x="176" y="716"/>
                </a:cxn>
                <a:cxn ang="0">
                  <a:pos x="1633" y="0"/>
                </a:cxn>
                <a:cxn ang="0">
                  <a:pos x="1457" y="0"/>
                </a:cxn>
                <a:cxn ang="0">
                  <a:pos x="1457" y="248"/>
                </a:cxn>
                <a:cxn ang="0">
                  <a:pos x="1633" y="248"/>
                </a:cxn>
                <a:cxn ang="0">
                  <a:pos x="1633" y="0"/>
                </a:cxn>
                <a:cxn ang="0">
                  <a:pos x="1633" y="716"/>
                </a:cxn>
                <a:cxn ang="0">
                  <a:pos x="1457" y="716"/>
                </a:cxn>
                <a:cxn ang="0">
                  <a:pos x="1457" y="964"/>
                </a:cxn>
                <a:cxn ang="0">
                  <a:pos x="1633" y="964"/>
                </a:cxn>
                <a:cxn ang="0">
                  <a:pos x="1633" y="716"/>
                </a:cxn>
              </a:cxnLst>
              <a:rect l="0" t="0" r="r" b="b"/>
              <a:pathLst>
                <a:path w="1633" h="964">
                  <a:moveTo>
                    <a:pt x="176" y="248"/>
                  </a:moveTo>
                  <a:lnTo>
                    <a:pt x="0" y="248"/>
                  </a:lnTo>
                  <a:lnTo>
                    <a:pt x="0" y="0"/>
                  </a:lnTo>
                  <a:lnTo>
                    <a:pt x="176" y="0"/>
                  </a:lnTo>
                  <a:lnTo>
                    <a:pt x="176" y="248"/>
                  </a:lnTo>
                  <a:close/>
                  <a:moveTo>
                    <a:pt x="176" y="716"/>
                  </a:moveTo>
                  <a:lnTo>
                    <a:pt x="0" y="716"/>
                  </a:lnTo>
                  <a:lnTo>
                    <a:pt x="0" y="964"/>
                  </a:lnTo>
                  <a:lnTo>
                    <a:pt x="176" y="964"/>
                  </a:lnTo>
                  <a:lnTo>
                    <a:pt x="176" y="716"/>
                  </a:lnTo>
                  <a:close/>
                  <a:moveTo>
                    <a:pt x="1633" y="0"/>
                  </a:moveTo>
                  <a:lnTo>
                    <a:pt x="1457" y="0"/>
                  </a:lnTo>
                  <a:lnTo>
                    <a:pt x="1457" y="248"/>
                  </a:lnTo>
                  <a:lnTo>
                    <a:pt x="1633" y="248"/>
                  </a:lnTo>
                  <a:lnTo>
                    <a:pt x="1633" y="0"/>
                  </a:lnTo>
                  <a:close/>
                  <a:moveTo>
                    <a:pt x="1633" y="716"/>
                  </a:moveTo>
                  <a:lnTo>
                    <a:pt x="1457" y="716"/>
                  </a:lnTo>
                  <a:lnTo>
                    <a:pt x="1457" y="964"/>
                  </a:lnTo>
                  <a:lnTo>
                    <a:pt x="1633" y="964"/>
                  </a:lnTo>
                  <a:lnTo>
                    <a:pt x="1633" y="716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 bwMode="gray">
          <a:xfrm>
            <a:off x="0" y="0"/>
            <a:ext cx="9144000" cy="6859588"/>
            <a:chOff x="3175" y="-1588"/>
            <a:chExt cx="9140826" cy="6859588"/>
          </a:xfrm>
        </p:grpSpPr>
        <p:sp>
          <p:nvSpPr>
            <p:cNvPr id="14" name="Freeform 23"/>
            <p:cNvSpPr>
              <a:spLocks noChangeAspect="1"/>
            </p:cNvSpPr>
            <p:nvPr userDrawn="1"/>
          </p:nvSpPr>
          <p:spPr bwMode="gray">
            <a:xfrm>
              <a:off x="3175" y="-1588"/>
              <a:ext cx="5008563" cy="3239162"/>
            </a:xfrm>
            <a:custGeom>
              <a:avLst/>
              <a:gdLst/>
              <a:ahLst/>
              <a:cxnLst>
                <a:cxn ang="0">
                  <a:pos x="20946" y="0"/>
                </a:cxn>
                <a:cxn ang="0">
                  <a:pos x="0" y="0"/>
                </a:cxn>
                <a:cxn ang="0">
                  <a:pos x="0" y="13538"/>
                </a:cxn>
                <a:cxn ang="0">
                  <a:pos x="16939" y="13538"/>
                </a:cxn>
                <a:cxn ang="0">
                  <a:pos x="20946" y="0"/>
                </a:cxn>
              </a:cxnLst>
              <a:rect l="0" t="0" r="r" b="b"/>
              <a:pathLst>
                <a:path w="20946" h="13538">
                  <a:moveTo>
                    <a:pt x="20946" y="0"/>
                  </a:moveTo>
                  <a:lnTo>
                    <a:pt x="0" y="0"/>
                  </a:lnTo>
                  <a:lnTo>
                    <a:pt x="0" y="13538"/>
                  </a:lnTo>
                  <a:lnTo>
                    <a:pt x="16939" y="13538"/>
                  </a:lnTo>
                  <a:lnTo>
                    <a:pt x="2094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57A">
                    <a:alpha val="90000"/>
                  </a:srgbClr>
                </a:gs>
                <a:gs pos="35000">
                  <a:srgbClr val="00338D">
                    <a:alpha val="90000"/>
                  </a:srgbClr>
                </a:gs>
                <a:gs pos="100000">
                  <a:srgbClr val="009FDA">
                    <a:alpha val="90000"/>
                  </a:srgbClr>
                </a:gs>
              </a:gsLst>
              <a:lin ang="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l" defTabSz="914400" rtl="0" eaLnBrk="1" fontAlgn="base" latinLnBrk="0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22"/>
            <p:cNvSpPr>
              <a:spLocks noChangeAspect="1"/>
            </p:cNvSpPr>
            <p:nvPr userDrawn="1"/>
          </p:nvSpPr>
          <p:spPr bwMode="gray">
            <a:xfrm>
              <a:off x="1979613" y="1820540"/>
              <a:ext cx="7164388" cy="5037460"/>
            </a:xfrm>
            <a:custGeom>
              <a:avLst/>
              <a:gdLst/>
              <a:ahLst/>
              <a:cxnLst>
                <a:cxn ang="0">
                  <a:pos x="6229" y="0"/>
                </a:cxn>
                <a:cxn ang="0">
                  <a:pos x="0" y="21055"/>
                </a:cxn>
                <a:cxn ang="0">
                  <a:pos x="29957" y="21055"/>
                </a:cxn>
                <a:cxn ang="0">
                  <a:pos x="29957" y="0"/>
                </a:cxn>
                <a:cxn ang="0">
                  <a:pos x="6229" y="0"/>
                </a:cxn>
              </a:cxnLst>
              <a:rect l="0" t="0" r="r" b="b"/>
              <a:pathLst>
                <a:path w="29957" h="21055">
                  <a:moveTo>
                    <a:pt x="6229" y="0"/>
                  </a:moveTo>
                  <a:lnTo>
                    <a:pt x="0" y="21055"/>
                  </a:lnTo>
                  <a:lnTo>
                    <a:pt x="29957" y="21055"/>
                  </a:lnTo>
                  <a:lnTo>
                    <a:pt x="29957" y="0"/>
                  </a:lnTo>
                  <a:lnTo>
                    <a:pt x="622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57A">
                    <a:alpha val="90000"/>
                  </a:srgbClr>
                </a:gs>
                <a:gs pos="35000">
                  <a:srgbClr val="00338D">
                    <a:alpha val="90000"/>
                  </a:srgbClr>
                </a:gs>
                <a:gs pos="100000">
                  <a:srgbClr val="009FDA">
                    <a:alpha val="90000"/>
                  </a:srgbClr>
                </a:gs>
              </a:gsLst>
              <a:lin ang="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l" defTabSz="914400" rtl="0" eaLnBrk="1" fontAlgn="base" latinLnBrk="0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24"/>
            <p:cNvSpPr>
              <a:spLocks noChangeAspect="1"/>
            </p:cNvSpPr>
            <p:nvPr userDrawn="1"/>
          </p:nvSpPr>
          <p:spPr bwMode="gray">
            <a:xfrm>
              <a:off x="3049588" y="1820540"/>
              <a:ext cx="1423988" cy="1418623"/>
            </a:xfrm>
            <a:custGeom>
              <a:avLst/>
              <a:gdLst/>
              <a:ahLst/>
              <a:cxnLst>
                <a:cxn ang="0">
                  <a:pos x="0" y="5926"/>
                </a:cxn>
                <a:cxn ang="0">
                  <a:pos x="4197" y="5926"/>
                </a:cxn>
                <a:cxn ang="0">
                  <a:pos x="5950" y="0"/>
                </a:cxn>
                <a:cxn ang="0">
                  <a:pos x="1752" y="0"/>
                </a:cxn>
                <a:cxn ang="0">
                  <a:pos x="0" y="5926"/>
                </a:cxn>
              </a:cxnLst>
              <a:rect l="0" t="0" r="r" b="b"/>
              <a:pathLst>
                <a:path w="5950" h="5926">
                  <a:moveTo>
                    <a:pt x="0" y="5926"/>
                  </a:moveTo>
                  <a:lnTo>
                    <a:pt x="4197" y="5926"/>
                  </a:lnTo>
                  <a:lnTo>
                    <a:pt x="5950" y="0"/>
                  </a:lnTo>
                  <a:lnTo>
                    <a:pt x="1752" y="0"/>
                  </a:lnTo>
                  <a:lnTo>
                    <a:pt x="0" y="5926"/>
                  </a:lnTo>
                  <a:close/>
                </a:path>
              </a:pathLst>
            </a:custGeom>
            <a:solidFill>
              <a:srgbClr val="00257A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l" defTabSz="914400" rtl="0" eaLnBrk="1" fontAlgn="base" latinLnBrk="0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4644008" y="2492896"/>
            <a:ext cx="4104456" cy="2160240"/>
          </a:xfrm>
        </p:spPr>
        <p:txBody>
          <a:bodyPr anchor="t"/>
          <a:lstStyle>
            <a:lvl1pPr algn="r">
              <a:defRPr sz="3000"/>
            </a:lvl1pPr>
          </a:lstStyle>
          <a:p>
            <a:r>
              <a:rPr lang="en-US" dirty="0"/>
              <a:t>Screen Template</a:t>
            </a:r>
            <a:endParaRPr lang="en-GB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43438" y="5013325"/>
            <a:ext cx="4105275" cy="1439863"/>
          </a:xfrm>
        </p:spPr>
        <p:txBody>
          <a:bodyPr>
            <a:normAutofit/>
          </a:bodyPr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28464" y="0"/>
            <a:ext cx="2592388" cy="1530350"/>
            <a:chOff x="-2592388" y="0"/>
            <a:chExt cx="2592388" cy="1530350"/>
          </a:xfrm>
          <a:solidFill>
            <a:schemeClr val="bg1"/>
          </a:solidFill>
        </p:grpSpPr>
        <p:sp>
          <p:nvSpPr>
            <p:cNvPr id="11" name="Freeform 14"/>
            <p:cNvSpPr>
              <a:spLocks noEditPoints="1"/>
            </p:cNvSpPr>
            <p:nvPr userDrawn="1"/>
          </p:nvSpPr>
          <p:spPr bwMode="auto">
            <a:xfrm>
              <a:off x="-2384425" y="393700"/>
              <a:ext cx="2119313" cy="776288"/>
            </a:xfrm>
            <a:custGeom>
              <a:avLst/>
              <a:gdLst/>
              <a:ahLst/>
              <a:cxnLst>
                <a:cxn ang="0">
                  <a:pos x="2851" y="1035"/>
                </a:cxn>
                <a:cxn ang="0">
                  <a:pos x="3588" y="28"/>
                </a:cxn>
                <a:cxn ang="0">
                  <a:pos x="2718" y="826"/>
                </a:cxn>
                <a:cxn ang="0">
                  <a:pos x="1973" y="28"/>
                </a:cxn>
                <a:cxn ang="0">
                  <a:pos x="1663" y="659"/>
                </a:cxn>
                <a:cxn ang="0">
                  <a:pos x="1850" y="28"/>
                </a:cxn>
                <a:cxn ang="0">
                  <a:pos x="1165" y="1000"/>
                </a:cxn>
                <a:cxn ang="0">
                  <a:pos x="1334" y="806"/>
                </a:cxn>
                <a:cxn ang="0">
                  <a:pos x="479" y="1047"/>
                </a:cxn>
                <a:cxn ang="0">
                  <a:pos x="980" y="699"/>
                </a:cxn>
                <a:cxn ang="0">
                  <a:pos x="2747" y="0"/>
                </a:cxn>
                <a:cxn ang="0">
                  <a:pos x="1009" y="0"/>
                </a:cxn>
                <a:cxn ang="0">
                  <a:pos x="665" y="1435"/>
                </a:cxn>
                <a:cxn ang="0">
                  <a:pos x="1150" y="1133"/>
                </a:cxn>
                <a:cxn ang="0">
                  <a:pos x="1980" y="1434"/>
                </a:cxn>
                <a:cxn ang="0">
                  <a:pos x="2963" y="1451"/>
                </a:cxn>
                <a:cxn ang="0">
                  <a:pos x="348" y="2092"/>
                </a:cxn>
                <a:cxn ang="0">
                  <a:pos x="395" y="2104"/>
                </a:cxn>
                <a:cxn ang="0">
                  <a:pos x="880" y="1895"/>
                </a:cxn>
                <a:cxn ang="0">
                  <a:pos x="584" y="1895"/>
                </a:cxn>
                <a:cxn ang="0">
                  <a:pos x="645" y="2088"/>
                </a:cxn>
                <a:cxn ang="0">
                  <a:pos x="813" y="2088"/>
                </a:cxn>
                <a:cxn ang="0">
                  <a:pos x="935" y="1790"/>
                </a:cxn>
                <a:cxn ang="0">
                  <a:pos x="1104" y="1929"/>
                </a:cxn>
                <a:cxn ang="0">
                  <a:pos x="1151" y="1938"/>
                </a:cxn>
                <a:cxn ang="0">
                  <a:pos x="1504" y="2134"/>
                </a:cxn>
                <a:cxn ang="0">
                  <a:pos x="1370" y="2132"/>
                </a:cxn>
                <a:cxn ang="0">
                  <a:pos x="1428" y="1940"/>
                </a:cxn>
                <a:cxn ang="0">
                  <a:pos x="1719" y="1895"/>
                </a:cxn>
                <a:cxn ang="0">
                  <a:pos x="1803" y="2052"/>
                </a:cxn>
                <a:cxn ang="0">
                  <a:pos x="2137" y="1923"/>
                </a:cxn>
                <a:cxn ang="0">
                  <a:pos x="1881" y="2136"/>
                </a:cxn>
                <a:cxn ang="0">
                  <a:pos x="2253" y="2017"/>
                </a:cxn>
                <a:cxn ang="0">
                  <a:pos x="2503" y="1888"/>
                </a:cxn>
                <a:cxn ang="0">
                  <a:pos x="2740" y="2092"/>
                </a:cxn>
                <a:cxn ang="0">
                  <a:pos x="2787" y="2104"/>
                </a:cxn>
                <a:cxn ang="0">
                  <a:pos x="3126" y="2134"/>
                </a:cxn>
                <a:cxn ang="0">
                  <a:pos x="2992" y="2132"/>
                </a:cxn>
                <a:cxn ang="0">
                  <a:pos x="3051" y="1940"/>
                </a:cxn>
                <a:cxn ang="0">
                  <a:pos x="3441" y="1989"/>
                </a:cxn>
                <a:cxn ang="0">
                  <a:pos x="3257" y="1790"/>
                </a:cxn>
                <a:cxn ang="0">
                  <a:pos x="168" y="2120"/>
                </a:cxn>
                <a:cxn ang="0">
                  <a:pos x="3742" y="1935"/>
                </a:cxn>
                <a:cxn ang="0">
                  <a:pos x="3624" y="2110"/>
                </a:cxn>
                <a:cxn ang="0">
                  <a:pos x="3857" y="2017"/>
                </a:cxn>
                <a:cxn ang="0">
                  <a:pos x="4180" y="1894"/>
                </a:cxn>
                <a:cxn ang="0">
                  <a:pos x="4515" y="2136"/>
                </a:cxn>
                <a:cxn ang="0">
                  <a:pos x="4289" y="1939"/>
                </a:cxn>
                <a:cxn ang="0">
                  <a:pos x="4846" y="2010"/>
                </a:cxn>
                <a:cxn ang="0">
                  <a:pos x="4741" y="1935"/>
                </a:cxn>
                <a:cxn ang="0">
                  <a:pos x="4936" y="1789"/>
                </a:cxn>
                <a:cxn ang="0">
                  <a:pos x="5002" y="2021"/>
                </a:cxn>
                <a:cxn ang="0">
                  <a:pos x="5080" y="1988"/>
                </a:cxn>
                <a:cxn ang="0">
                  <a:pos x="5388" y="2136"/>
                </a:cxn>
                <a:cxn ang="0">
                  <a:pos x="5625" y="1893"/>
                </a:cxn>
                <a:cxn ang="0">
                  <a:pos x="5573" y="1790"/>
                </a:cxn>
                <a:cxn ang="0">
                  <a:pos x="5710" y="1848"/>
                </a:cxn>
                <a:cxn ang="0">
                  <a:pos x="5786" y="2086"/>
                </a:cxn>
                <a:cxn ang="0">
                  <a:pos x="5835" y="2229"/>
                </a:cxn>
              </a:cxnLst>
              <a:rect l="0" t="0" r="r" b="b"/>
              <a:pathLst>
                <a:path w="6099" h="2232">
                  <a:moveTo>
                    <a:pt x="3588" y="1105"/>
                  </a:moveTo>
                  <a:cubicBezTo>
                    <a:pt x="3401" y="1105"/>
                    <a:pt x="3401" y="1105"/>
                    <a:pt x="3401" y="1105"/>
                  </a:cubicBezTo>
                  <a:cubicBezTo>
                    <a:pt x="3431" y="981"/>
                    <a:pt x="3431" y="981"/>
                    <a:pt x="3431" y="981"/>
                  </a:cubicBezTo>
                  <a:cubicBezTo>
                    <a:pt x="3055" y="981"/>
                    <a:pt x="3055" y="981"/>
                    <a:pt x="3055" y="981"/>
                  </a:cubicBezTo>
                  <a:cubicBezTo>
                    <a:pt x="3024" y="1105"/>
                    <a:pt x="3024" y="1105"/>
                    <a:pt x="3024" y="1105"/>
                  </a:cubicBezTo>
                  <a:cubicBezTo>
                    <a:pt x="2843" y="1105"/>
                    <a:pt x="2843" y="1105"/>
                    <a:pt x="2843" y="1105"/>
                  </a:cubicBezTo>
                  <a:cubicBezTo>
                    <a:pt x="2843" y="1079"/>
                    <a:pt x="2843" y="1079"/>
                    <a:pt x="2843" y="1079"/>
                  </a:cubicBezTo>
                  <a:cubicBezTo>
                    <a:pt x="2845" y="1065"/>
                    <a:pt x="2848" y="1051"/>
                    <a:pt x="2851" y="1035"/>
                  </a:cubicBezTo>
                  <a:cubicBezTo>
                    <a:pt x="2884" y="901"/>
                    <a:pt x="2972" y="769"/>
                    <a:pt x="3124" y="769"/>
                  </a:cubicBezTo>
                  <a:cubicBezTo>
                    <a:pt x="3185" y="769"/>
                    <a:pt x="3244" y="792"/>
                    <a:pt x="3236" y="875"/>
                  </a:cubicBezTo>
                  <a:cubicBezTo>
                    <a:pt x="3460" y="875"/>
                    <a:pt x="3460" y="875"/>
                    <a:pt x="3460" y="875"/>
                  </a:cubicBezTo>
                  <a:cubicBezTo>
                    <a:pt x="3469" y="836"/>
                    <a:pt x="3484" y="770"/>
                    <a:pt x="3441" y="709"/>
                  </a:cubicBezTo>
                  <a:cubicBezTo>
                    <a:pt x="3394" y="643"/>
                    <a:pt x="3298" y="616"/>
                    <a:pt x="3173" y="616"/>
                  </a:cubicBezTo>
                  <a:cubicBezTo>
                    <a:pt x="3084" y="616"/>
                    <a:pt x="2955" y="631"/>
                    <a:pt x="2843" y="704"/>
                  </a:cubicBezTo>
                  <a:cubicBezTo>
                    <a:pt x="2843" y="28"/>
                    <a:pt x="2843" y="28"/>
                    <a:pt x="2843" y="28"/>
                  </a:cubicBezTo>
                  <a:cubicBezTo>
                    <a:pt x="3588" y="28"/>
                    <a:pt x="3588" y="28"/>
                    <a:pt x="3588" y="28"/>
                  </a:cubicBezTo>
                  <a:lnTo>
                    <a:pt x="3588" y="1105"/>
                  </a:lnTo>
                  <a:close/>
                  <a:moveTo>
                    <a:pt x="3148" y="1287"/>
                  </a:moveTo>
                  <a:cubicBezTo>
                    <a:pt x="3106" y="1294"/>
                    <a:pt x="3063" y="1300"/>
                    <a:pt x="3023" y="1300"/>
                  </a:cubicBezTo>
                  <a:cubicBezTo>
                    <a:pt x="2915" y="1300"/>
                    <a:pt x="2840" y="1250"/>
                    <a:pt x="2839" y="1133"/>
                  </a:cubicBezTo>
                  <a:cubicBezTo>
                    <a:pt x="3186" y="1133"/>
                    <a:pt x="3186" y="1133"/>
                    <a:pt x="3186" y="1133"/>
                  </a:cubicBezTo>
                  <a:lnTo>
                    <a:pt x="3148" y="1287"/>
                  </a:lnTo>
                  <a:close/>
                  <a:moveTo>
                    <a:pt x="2718" y="672"/>
                  </a:moveTo>
                  <a:cubicBezTo>
                    <a:pt x="2718" y="826"/>
                    <a:pt x="2718" y="826"/>
                    <a:pt x="2718" y="826"/>
                  </a:cubicBezTo>
                  <a:cubicBezTo>
                    <a:pt x="2666" y="898"/>
                    <a:pt x="2634" y="976"/>
                    <a:pt x="2619" y="1040"/>
                  </a:cubicBezTo>
                  <a:cubicBezTo>
                    <a:pt x="2613" y="1061"/>
                    <a:pt x="2609" y="1083"/>
                    <a:pt x="2607" y="1105"/>
                  </a:cubicBezTo>
                  <a:cubicBezTo>
                    <a:pt x="2497" y="1105"/>
                    <a:pt x="2497" y="1105"/>
                    <a:pt x="2497" y="1105"/>
                  </a:cubicBezTo>
                  <a:cubicBezTo>
                    <a:pt x="2591" y="660"/>
                    <a:pt x="2591" y="660"/>
                    <a:pt x="2591" y="660"/>
                  </a:cubicBezTo>
                  <a:cubicBezTo>
                    <a:pt x="2276" y="660"/>
                    <a:pt x="2276" y="660"/>
                    <a:pt x="2276" y="660"/>
                  </a:cubicBezTo>
                  <a:cubicBezTo>
                    <a:pt x="1993" y="1105"/>
                    <a:pt x="1993" y="1105"/>
                    <a:pt x="1993" y="1105"/>
                  </a:cubicBezTo>
                  <a:cubicBezTo>
                    <a:pt x="1973" y="1105"/>
                    <a:pt x="1973" y="1105"/>
                    <a:pt x="1973" y="1105"/>
                  </a:cubicBezTo>
                  <a:cubicBezTo>
                    <a:pt x="1973" y="28"/>
                    <a:pt x="1973" y="28"/>
                    <a:pt x="1973" y="28"/>
                  </a:cubicBezTo>
                  <a:cubicBezTo>
                    <a:pt x="2718" y="28"/>
                    <a:pt x="2718" y="28"/>
                    <a:pt x="2718" y="28"/>
                  </a:cubicBezTo>
                  <a:lnTo>
                    <a:pt x="2718" y="672"/>
                  </a:lnTo>
                  <a:close/>
                  <a:moveTo>
                    <a:pt x="2302" y="1105"/>
                  </a:moveTo>
                  <a:cubicBezTo>
                    <a:pt x="2190" y="1105"/>
                    <a:pt x="2190" y="1105"/>
                    <a:pt x="2190" y="1105"/>
                  </a:cubicBezTo>
                  <a:cubicBezTo>
                    <a:pt x="2360" y="838"/>
                    <a:pt x="2360" y="838"/>
                    <a:pt x="2360" y="838"/>
                  </a:cubicBezTo>
                  <a:lnTo>
                    <a:pt x="2302" y="1105"/>
                  </a:lnTo>
                  <a:close/>
                  <a:moveTo>
                    <a:pt x="1850" y="659"/>
                  </a:moveTo>
                  <a:cubicBezTo>
                    <a:pt x="1663" y="659"/>
                    <a:pt x="1663" y="659"/>
                    <a:pt x="1663" y="659"/>
                  </a:cubicBezTo>
                  <a:cubicBezTo>
                    <a:pt x="1535" y="1105"/>
                    <a:pt x="1535" y="1105"/>
                    <a:pt x="1535" y="1105"/>
                  </a:cubicBezTo>
                  <a:cubicBezTo>
                    <a:pt x="1337" y="1105"/>
                    <a:pt x="1337" y="1105"/>
                    <a:pt x="1337" y="1105"/>
                  </a:cubicBezTo>
                  <a:cubicBezTo>
                    <a:pt x="1438" y="1068"/>
                    <a:pt x="1499" y="996"/>
                    <a:pt x="1518" y="890"/>
                  </a:cubicBezTo>
                  <a:cubicBezTo>
                    <a:pt x="1534" y="809"/>
                    <a:pt x="1527" y="755"/>
                    <a:pt x="1493" y="714"/>
                  </a:cubicBezTo>
                  <a:cubicBezTo>
                    <a:pt x="1443" y="654"/>
                    <a:pt x="1342" y="659"/>
                    <a:pt x="1253" y="659"/>
                  </a:cubicBezTo>
                  <a:cubicBezTo>
                    <a:pt x="1237" y="659"/>
                    <a:pt x="1105" y="659"/>
                    <a:pt x="1105" y="659"/>
                  </a:cubicBezTo>
                  <a:cubicBezTo>
                    <a:pt x="1105" y="28"/>
                    <a:pt x="1105" y="28"/>
                    <a:pt x="1105" y="28"/>
                  </a:cubicBezTo>
                  <a:cubicBezTo>
                    <a:pt x="1850" y="28"/>
                    <a:pt x="1850" y="28"/>
                    <a:pt x="1850" y="28"/>
                  </a:cubicBezTo>
                  <a:lnTo>
                    <a:pt x="1850" y="659"/>
                  </a:lnTo>
                  <a:close/>
                  <a:moveTo>
                    <a:pt x="1730" y="1105"/>
                  </a:moveTo>
                  <a:cubicBezTo>
                    <a:pt x="1809" y="826"/>
                    <a:pt x="1809" y="826"/>
                    <a:pt x="1809" y="826"/>
                  </a:cubicBezTo>
                  <a:cubicBezTo>
                    <a:pt x="1812" y="1105"/>
                    <a:pt x="1812" y="1105"/>
                    <a:pt x="1812" y="1105"/>
                  </a:cubicBezTo>
                  <a:lnTo>
                    <a:pt x="1730" y="1105"/>
                  </a:lnTo>
                  <a:close/>
                  <a:moveTo>
                    <a:pt x="1188" y="999"/>
                  </a:moveTo>
                  <a:cubicBezTo>
                    <a:pt x="1187" y="999"/>
                    <a:pt x="1187" y="999"/>
                    <a:pt x="1187" y="999"/>
                  </a:cubicBezTo>
                  <a:cubicBezTo>
                    <a:pt x="1180" y="999"/>
                    <a:pt x="1173" y="1000"/>
                    <a:pt x="1165" y="1000"/>
                  </a:cubicBezTo>
                  <a:cubicBezTo>
                    <a:pt x="1154" y="1000"/>
                    <a:pt x="1145" y="1000"/>
                    <a:pt x="1137" y="1000"/>
                  </a:cubicBezTo>
                  <a:cubicBezTo>
                    <a:pt x="1089" y="1000"/>
                    <a:pt x="1089" y="1000"/>
                    <a:pt x="1089" y="1000"/>
                  </a:cubicBezTo>
                  <a:cubicBezTo>
                    <a:pt x="1111" y="918"/>
                    <a:pt x="1111" y="918"/>
                    <a:pt x="1111" y="918"/>
                  </a:cubicBezTo>
                  <a:cubicBezTo>
                    <a:pt x="1122" y="878"/>
                    <a:pt x="1122" y="878"/>
                    <a:pt x="1122" y="878"/>
                  </a:cubicBezTo>
                  <a:cubicBezTo>
                    <a:pt x="1147" y="783"/>
                    <a:pt x="1147" y="783"/>
                    <a:pt x="1147" y="783"/>
                  </a:cubicBezTo>
                  <a:cubicBezTo>
                    <a:pt x="1158" y="783"/>
                    <a:pt x="1169" y="782"/>
                    <a:pt x="1179" y="782"/>
                  </a:cubicBezTo>
                  <a:cubicBezTo>
                    <a:pt x="1216" y="782"/>
                    <a:pt x="1216" y="782"/>
                    <a:pt x="1216" y="782"/>
                  </a:cubicBezTo>
                  <a:cubicBezTo>
                    <a:pt x="1279" y="782"/>
                    <a:pt x="1319" y="786"/>
                    <a:pt x="1334" y="806"/>
                  </a:cubicBezTo>
                  <a:cubicBezTo>
                    <a:pt x="1345" y="822"/>
                    <a:pt x="1343" y="848"/>
                    <a:pt x="1330" y="888"/>
                  </a:cubicBezTo>
                  <a:cubicBezTo>
                    <a:pt x="1308" y="957"/>
                    <a:pt x="1279" y="992"/>
                    <a:pt x="1188" y="999"/>
                  </a:cubicBezTo>
                  <a:moveTo>
                    <a:pt x="980" y="699"/>
                  </a:moveTo>
                  <a:cubicBezTo>
                    <a:pt x="969" y="737"/>
                    <a:pt x="969" y="737"/>
                    <a:pt x="969" y="737"/>
                  </a:cubicBezTo>
                  <a:cubicBezTo>
                    <a:pt x="862" y="1092"/>
                    <a:pt x="862" y="1092"/>
                    <a:pt x="862" y="1092"/>
                  </a:cubicBezTo>
                  <a:cubicBezTo>
                    <a:pt x="858" y="1105"/>
                    <a:pt x="858" y="1105"/>
                    <a:pt x="858" y="1105"/>
                  </a:cubicBezTo>
                  <a:cubicBezTo>
                    <a:pt x="507" y="1105"/>
                    <a:pt x="507" y="1105"/>
                    <a:pt x="507" y="1105"/>
                  </a:cubicBezTo>
                  <a:cubicBezTo>
                    <a:pt x="479" y="1047"/>
                    <a:pt x="479" y="1047"/>
                    <a:pt x="479" y="1047"/>
                  </a:cubicBezTo>
                  <a:cubicBezTo>
                    <a:pt x="858" y="660"/>
                    <a:pt x="858" y="660"/>
                    <a:pt x="858" y="660"/>
                  </a:cubicBezTo>
                  <a:cubicBezTo>
                    <a:pt x="615" y="660"/>
                    <a:pt x="615" y="660"/>
                    <a:pt x="615" y="660"/>
                  </a:cubicBezTo>
                  <a:cubicBezTo>
                    <a:pt x="319" y="979"/>
                    <a:pt x="319" y="979"/>
                    <a:pt x="319" y="979"/>
                  </a:cubicBezTo>
                  <a:cubicBezTo>
                    <a:pt x="415" y="660"/>
                    <a:pt x="415" y="660"/>
                    <a:pt x="415" y="660"/>
                  </a:cubicBezTo>
                  <a:cubicBezTo>
                    <a:pt x="235" y="660"/>
                    <a:pt x="235" y="660"/>
                    <a:pt x="235" y="660"/>
                  </a:cubicBezTo>
                  <a:cubicBezTo>
                    <a:pt x="235" y="28"/>
                    <a:pt x="235" y="28"/>
                    <a:pt x="235" y="28"/>
                  </a:cubicBezTo>
                  <a:cubicBezTo>
                    <a:pt x="980" y="28"/>
                    <a:pt x="980" y="28"/>
                    <a:pt x="980" y="28"/>
                  </a:cubicBezTo>
                  <a:lnTo>
                    <a:pt x="980" y="699"/>
                  </a:lnTo>
                  <a:close/>
                  <a:moveTo>
                    <a:pt x="281" y="1105"/>
                  </a:moveTo>
                  <a:cubicBezTo>
                    <a:pt x="282" y="1101"/>
                    <a:pt x="282" y="1101"/>
                    <a:pt x="282" y="1101"/>
                  </a:cubicBezTo>
                  <a:cubicBezTo>
                    <a:pt x="285" y="1105"/>
                    <a:pt x="285" y="1105"/>
                    <a:pt x="285" y="1105"/>
                  </a:cubicBezTo>
                  <a:lnTo>
                    <a:pt x="281" y="1105"/>
                  </a:lnTo>
                  <a:close/>
                  <a:moveTo>
                    <a:pt x="2814" y="0"/>
                  </a:moveTo>
                  <a:cubicBezTo>
                    <a:pt x="2814" y="724"/>
                    <a:pt x="2814" y="724"/>
                    <a:pt x="2814" y="724"/>
                  </a:cubicBezTo>
                  <a:cubicBezTo>
                    <a:pt x="2789" y="744"/>
                    <a:pt x="2767" y="765"/>
                    <a:pt x="2747" y="788"/>
                  </a:cubicBezTo>
                  <a:cubicBezTo>
                    <a:pt x="2747" y="0"/>
                    <a:pt x="2747" y="0"/>
                    <a:pt x="2747" y="0"/>
                  </a:cubicBezTo>
                  <a:cubicBezTo>
                    <a:pt x="1945" y="0"/>
                    <a:pt x="1945" y="0"/>
                    <a:pt x="1945" y="0"/>
                  </a:cubicBezTo>
                  <a:cubicBezTo>
                    <a:pt x="1945" y="659"/>
                    <a:pt x="1945" y="659"/>
                    <a:pt x="1945" y="659"/>
                  </a:cubicBezTo>
                  <a:cubicBezTo>
                    <a:pt x="1878" y="659"/>
                    <a:pt x="1878" y="659"/>
                    <a:pt x="1878" y="659"/>
                  </a:cubicBezTo>
                  <a:cubicBezTo>
                    <a:pt x="1878" y="0"/>
                    <a:pt x="1878" y="0"/>
                    <a:pt x="1878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76" y="660"/>
                    <a:pt x="1076" y="660"/>
                    <a:pt x="1076" y="660"/>
                  </a:cubicBezTo>
                  <a:cubicBezTo>
                    <a:pt x="1009" y="660"/>
                    <a:pt x="1009" y="660"/>
                    <a:pt x="1009" y="660"/>
                  </a:cubicBezTo>
                  <a:cubicBezTo>
                    <a:pt x="1009" y="0"/>
                    <a:pt x="1009" y="0"/>
                    <a:pt x="100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753"/>
                    <a:pt x="207" y="753"/>
                    <a:pt x="207" y="753"/>
                  </a:cubicBezTo>
                  <a:cubicBezTo>
                    <a:pt x="2" y="1435"/>
                    <a:pt x="2" y="1435"/>
                    <a:pt x="2" y="1435"/>
                  </a:cubicBezTo>
                  <a:cubicBezTo>
                    <a:pt x="182" y="1435"/>
                    <a:pt x="182" y="1435"/>
                    <a:pt x="182" y="1435"/>
                  </a:cubicBezTo>
                  <a:cubicBezTo>
                    <a:pt x="273" y="1133"/>
                    <a:pt x="273" y="1133"/>
                    <a:pt x="273" y="1133"/>
                  </a:cubicBezTo>
                  <a:cubicBezTo>
                    <a:pt x="299" y="1133"/>
                    <a:pt x="299" y="1133"/>
                    <a:pt x="299" y="1133"/>
                  </a:cubicBezTo>
                  <a:cubicBezTo>
                    <a:pt x="448" y="1435"/>
                    <a:pt x="448" y="1435"/>
                    <a:pt x="448" y="1435"/>
                  </a:cubicBezTo>
                  <a:cubicBezTo>
                    <a:pt x="665" y="1435"/>
                    <a:pt x="665" y="1435"/>
                    <a:pt x="665" y="1435"/>
                  </a:cubicBezTo>
                  <a:cubicBezTo>
                    <a:pt x="520" y="1133"/>
                    <a:pt x="520" y="1133"/>
                    <a:pt x="520" y="1133"/>
                  </a:cubicBezTo>
                  <a:cubicBezTo>
                    <a:pt x="849" y="1133"/>
                    <a:pt x="849" y="1133"/>
                    <a:pt x="849" y="1133"/>
                  </a:cubicBezTo>
                  <a:cubicBezTo>
                    <a:pt x="758" y="1435"/>
                    <a:pt x="758" y="1435"/>
                    <a:pt x="758" y="1435"/>
                  </a:cubicBezTo>
                  <a:cubicBezTo>
                    <a:pt x="955" y="1435"/>
                    <a:pt x="955" y="1435"/>
                    <a:pt x="955" y="1435"/>
                  </a:cubicBezTo>
                  <a:cubicBezTo>
                    <a:pt x="1045" y="1134"/>
                    <a:pt x="1045" y="1134"/>
                    <a:pt x="1045" y="1134"/>
                  </a:cubicBezTo>
                  <a:cubicBezTo>
                    <a:pt x="1088" y="1134"/>
                    <a:pt x="1088" y="1134"/>
                    <a:pt x="1088" y="1134"/>
                  </a:cubicBezTo>
                  <a:cubicBezTo>
                    <a:pt x="1088" y="1133"/>
                    <a:pt x="1088" y="1133"/>
                    <a:pt x="1088" y="1133"/>
                  </a:cubicBezTo>
                  <a:cubicBezTo>
                    <a:pt x="1150" y="1133"/>
                    <a:pt x="1150" y="1133"/>
                    <a:pt x="1150" y="1133"/>
                  </a:cubicBezTo>
                  <a:cubicBezTo>
                    <a:pt x="1155" y="1133"/>
                    <a:pt x="1155" y="1133"/>
                    <a:pt x="1155" y="1133"/>
                  </a:cubicBezTo>
                  <a:cubicBezTo>
                    <a:pt x="1527" y="1133"/>
                    <a:pt x="1527" y="1133"/>
                    <a:pt x="1527" y="1133"/>
                  </a:cubicBezTo>
                  <a:cubicBezTo>
                    <a:pt x="1440" y="1434"/>
                    <a:pt x="1440" y="1434"/>
                    <a:pt x="1440" y="1434"/>
                  </a:cubicBezTo>
                  <a:cubicBezTo>
                    <a:pt x="1638" y="1434"/>
                    <a:pt x="1638" y="1434"/>
                    <a:pt x="1638" y="1434"/>
                  </a:cubicBezTo>
                  <a:cubicBezTo>
                    <a:pt x="1722" y="1133"/>
                    <a:pt x="1722" y="1133"/>
                    <a:pt x="1722" y="1133"/>
                  </a:cubicBezTo>
                  <a:cubicBezTo>
                    <a:pt x="1812" y="1133"/>
                    <a:pt x="1812" y="1133"/>
                    <a:pt x="1812" y="1133"/>
                  </a:cubicBezTo>
                  <a:cubicBezTo>
                    <a:pt x="1814" y="1434"/>
                    <a:pt x="1814" y="1434"/>
                    <a:pt x="1814" y="1434"/>
                  </a:cubicBezTo>
                  <a:cubicBezTo>
                    <a:pt x="1980" y="1434"/>
                    <a:pt x="1980" y="1434"/>
                    <a:pt x="1980" y="1434"/>
                  </a:cubicBezTo>
                  <a:cubicBezTo>
                    <a:pt x="2171" y="1133"/>
                    <a:pt x="2171" y="1133"/>
                    <a:pt x="2171" y="1133"/>
                  </a:cubicBezTo>
                  <a:cubicBezTo>
                    <a:pt x="2296" y="1133"/>
                    <a:pt x="2296" y="1133"/>
                    <a:pt x="2296" y="1133"/>
                  </a:cubicBezTo>
                  <a:cubicBezTo>
                    <a:pt x="2232" y="1434"/>
                    <a:pt x="2232" y="1434"/>
                    <a:pt x="2232" y="1434"/>
                  </a:cubicBezTo>
                  <a:cubicBezTo>
                    <a:pt x="2427" y="1434"/>
                    <a:pt x="2427" y="1434"/>
                    <a:pt x="2427" y="1434"/>
                  </a:cubicBezTo>
                  <a:cubicBezTo>
                    <a:pt x="2491" y="1133"/>
                    <a:pt x="2491" y="1133"/>
                    <a:pt x="2491" y="1133"/>
                  </a:cubicBezTo>
                  <a:cubicBezTo>
                    <a:pt x="2604" y="1133"/>
                    <a:pt x="2604" y="1133"/>
                    <a:pt x="2604" y="1133"/>
                  </a:cubicBezTo>
                  <a:cubicBezTo>
                    <a:pt x="2599" y="1226"/>
                    <a:pt x="2623" y="1311"/>
                    <a:pt x="2685" y="1368"/>
                  </a:cubicBezTo>
                  <a:cubicBezTo>
                    <a:pt x="2761" y="1438"/>
                    <a:pt x="2877" y="1451"/>
                    <a:pt x="2963" y="1451"/>
                  </a:cubicBezTo>
                  <a:cubicBezTo>
                    <a:pt x="3081" y="1451"/>
                    <a:pt x="3203" y="1434"/>
                    <a:pt x="3326" y="1407"/>
                  </a:cubicBezTo>
                  <a:cubicBezTo>
                    <a:pt x="3394" y="1133"/>
                    <a:pt x="3394" y="1133"/>
                    <a:pt x="3394" y="1133"/>
                  </a:cubicBezTo>
                  <a:cubicBezTo>
                    <a:pt x="3617" y="1133"/>
                    <a:pt x="3617" y="1133"/>
                    <a:pt x="3617" y="1133"/>
                  </a:cubicBezTo>
                  <a:cubicBezTo>
                    <a:pt x="3617" y="0"/>
                    <a:pt x="3617" y="0"/>
                    <a:pt x="3617" y="0"/>
                  </a:cubicBezTo>
                  <a:lnTo>
                    <a:pt x="2814" y="0"/>
                  </a:lnTo>
                  <a:close/>
                  <a:moveTo>
                    <a:pt x="351" y="1894"/>
                  </a:moveTo>
                  <a:cubicBezTo>
                    <a:pt x="321" y="2038"/>
                    <a:pt x="321" y="2038"/>
                    <a:pt x="321" y="2038"/>
                  </a:cubicBezTo>
                  <a:cubicBezTo>
                    <a:pt x="316" y="2060"/>
                    <a:pt x="309" y="2092"/>
                    <a:pt x="348" y="2092"/>
                  </a:cubicBezTo>
                  <a:cubicBezTo>
                    <a:pt x="393" y="2092"/>
                    <a:pt x="400" y="2058"/>
                    <a:pt x="409" y="2016"/>
                  </a:cubicBezTo>
                  <a:cubicBezTo>
                    <a:pt x="435" y="1894"/>
                    <a:pt x="435" y="1894"/>
                    <a:pt x="435" y="1894"/>
                  </a:cubicBezTo>
                  <a:cubicBezTo>
                    <a:pt x="508" y="1894"/>
                    <a:pt x="508" y="1894"/>
                    <a:pt x="508" y="1894"/>
                  </a:cubicBezTo>
                  <a:cubicBezTo>
                    <a:pt x="474" y="2053"/>
                    <a:pt x="474" y="2053"/>
                    <a:pt x="474" y="2053"/>
                  </a:cubicBezTo>
                  <a:cubicBezTo>
                    <a:pt x="464" y="2106"/>
                    <a:pt x="463" y="2112"/>
                    <a:pt x="462" y="2118"/>
                  </a:cubicBezTo>
                  <a:cubicBezTo>
                    <a:pt x="461" y="2125"/>
                    <a:pt x="460" y="2130"/>
                    <a:pt x="460" y="2136"/>
                  </a:cubicBezTo>
                  <a:cubicBezTo>
                    <a:pt x="391" y="2136"/>
                    <a:pt x="391" y="2136"/>
                    <a:pt x="391" y="2136"/>
                  </a:cubicBezTo>
                  <a:cubicBezTo>
                    <a:pt x="395" y="2104"/>
                    <a:pt x="395" y="2104"/>
                    <a:pt x="395" y="2104"/>
                  </a:cubicBezTo>
                  <a:cubicBezTo>
                    <a:pt x="386" y="2115"/>
                    <a:pt x="362" y="2143"/>
                    <a:pt x="315" y="2143"/>
                  </a:cubicBezTo>
                  <a:cubicBezTo>
                    <a:pt x="283" y="2143"/>
                    <a:pt x="259" y="2128"/>
                    <a:pt x="250" y="2110"/>
                  </a:cubicBezTo>
                  <a:cubicBezTo>
                    <a:pt x="238" y="2090"/>
                    <a:pt x="245" y="2056"/>
                    <a:pt x="248" y="2045"/>
                  </a:cubicBezTo>
                  <a:cubicBezTo>
                    <a:pt x="279" y="1894"/>
                    <a:pt x="279" y="1894"/>
                    <a:pt x="279" y="1894"/>
                  </a:cubicBezTo>
                  <a:lnTo>
                    <a:pt x="351" y="1894"/>
                  </a:lnTo>
                  <a:close/>
                  <a:moveTo>
                    <a:pt x="812" y="1942"/>
                  </a:moveTo>
                  <a:cubicBezTo>
                    <a:pt x="870" y="1942"/>
                    <a:pt x="870" y="1942"/>
                    <a:pt x="870" y="1942"/>
                  </a:cubicBezTo>
                  <a:cubicBezTo>
                    <a:pt x="880" y="1895"/>
                    <a:pt x="880" y="1895"/>
                    <a:pt x="880" y="1895"/>
                  </a:cubicBezTo>
                  <a:cubicBezTo>
                    <a:pt x="822" y="1895"/>
                    <a:pt x="822" y="1895"/>
                    <a:pt x="822" y="1895"/>
                  </a:cubicBezTo>
                  <a:cubicBezTo>
                    <a:pt x="838" y="1822"/>
                    <a:pt x="838" y="1822"/>
                    <a:pt x="838" y="1822"/>
                  </a:cubicBezTo>
                  <a:cubicBezTo>
                    <a:pt x="762" y="1848"/>
                    <a:pt x="762" y="1848"/>
                    <a:pt x="762" y="1848"/>
                  </a:cubicBezTo>
                  <a:cubicBezTo>
                    <a:pt x="752" y="1895"/>
                    <a:pt x="752" y="1895"/>
                    <a:pt x="752" y="1895"/>
                  </a:cubicBezTo>
                  <a:cubicBezTo>
                    <a:pt x="654" y="1895"/>
                    <a:pt x="654" y="1895"/>
                    <a:pt x="654" y="1895"/>
                  </a:cubicBezTo>
                  <a:cubicBezTo>
                    <a:pt x="670" y="1822"/>
                    <a:pt x="670" y="1822"/>
                    <a:pt x="670" y="1822"/>
                  </a:cubicBezTo>
                  <a:cubicBezTo>
                    <a:pt x="594" y="1848"/>
                    <a:pt x="594" y="1848"/>
                    <a:pt x="594" y="1848"/>
                  </a:cubicBezTo>
                  <a:cubicBezTo>
                    <a:pt x="584" y="1895"/>
                    <a:pt x="584" y="1895"/>
                    <a:pt x="584" y="1895"/>
                  </a:cubicBezTo>
                  <a:cubicBezTo>
                    <a:pt x="537" y="1895"/>
                    <a:pt x="537" y="1895"/>
                    <a:pt x="537" y="1895"/>
                  </a:cubicBezTo>
                  <a:cubicBezTo>
                    <a:pt x="527" y="1942"/>
                    <a:pt x="527" y="1942"/>
                    <a:pt x="527" y="1942"/>
                  </a:cubicBezTo>
                  <a:cubicBezTo>
                    <a:pt x="574" y="1942"/>
                    <a:pt x="574" y="1942"/>
                    <a:pt x="574" y="1942"/>
                  </a:cubicBezTo>
                  <a:cubicBezTo>
                    <a:pt x="545" y="2075"/>
                    <a:pt x="545" y="2075"/>
                    <a:pt x="545" y="2075"/>
                  </a:cubicBezTo>
                  <a:cubicBezTo>
                    <a:pt x="541" y="2095"/>
                    <a:pt x="531" y="2141"/>
                    <a:pt x="603" y="2141"/>
                  </a:cubicBezTo>
                  <a:cubicBezTo>
                    <a:pt x="615" y="2141"/>
                    <a:pt x="636" y="2139"/>
                    <a:pt x="660" y="2133"/>
                  </a:cubicBezTo>
                  <a:cubicBezTo>
                    <a:pt x="670" y="2086"/>
                    <a:pt x="670" y="2086"/>
                    <a:pt x="670" y="2086"/>
                  </a:cubicBezTo>
                  <a:cubicBezTo>
                    <a:pt x="661" y="2087"/>
                    <a:pt x="656" y="2088"/>
                    <a:pt x="645" y="2088"/>
                  </a:cubicBezTo>
                  <a:cubicBezTo>
                    <a:pt x="614" y="2088"/>
                    <a:pt x="617" y="2074"/>
                    <a:pt x="621" y="2052"/>
                  </a:cubicBezTo>
                  <a:cubicBezTo>
                    <a:pt x="645" y="1942"/>
                    <a:pt x="645" y="1942"/>
                    <a:pt x="645" y="1942"/>
                  </a:cubicBezTo>
                  <a:cubicBezTo>
                    <a:pt x="741" y="1942"/>
                    <a:pt x="741" y="1942"/>
                    <a:pt x="741" y="1942"/>
                  </a:cubicBezTo>
                  <a:cubicBezTo>
                    <a:pt x="713" y="2075"/>
                    <a:pt x="713" y="2075"/>
                    <a:pt x="713" y="2075"/>
                  </a:cubicBezTo>
                  <a:cubicBezTo>
                    <a:pt x="709" y="2095"/>
                    <a:pt x="699" y="2141"/>
                    <a:pt x="771" y="2141"/>
                  </a:cubicBezTo>
                  <a:cubicBezTo>
                    <a:pt x="782" y="2141"/>
                    <a:pt x="804" y="2139"/>
                    <a:pt x="828" y="2133"/>
                  </a:cubicBezTo>
                  <a:cubicBezTo>
                    <a:pt x="838" y="2086"/>
                    <a:pt x="838" y="2086"/>
                    <a:pt x="838" y="2086"/>
                  </a:cubicBezTo>
                  <a:cubicBezTo>
                    <a:pt x="829" y="2087"/>
                    <a:pt x="824" y="2088"/>
                    <a:pt x="813" y="2088"/>
                  </a:cubicBezTo>
                  <a:cubicBezTo>
                    <a:pt x="781" y="2088"/>
                    <a:pt x="785" y="2074"/>
                    <a:pt x="788" y="2052"/>
                  </a:cubicBezTo>
                  <a:lnTo>
                    <a:pt x="812" y="1942"/>
                  </a:lnTo>
                  <a:close/>
                  <a:moveTo>
                    <a:pt x="916" y="1893"/>
                  </a:moveTo>
                  <a:cubicBezTo>
                    <a:pt x="987" y="1893"/>
                    <a:pt x="987" y="1893"/>
                    <a:pt x="987" y="1893"/>
                  </a:cubicBezTo>
                  <a:cubicBezTo>
                    <a:pt x="935" y="2136"/>
                    <a:pt x="935" y="2136"/>
                    <a:pt x="935" y="2136"/>
                  </a:cubicBezTo>
                  <a:cubicBezTo>
                    <a:pt x="864" y="2136"/>
                    <a:pt x="864" y="2136"/>
                    <a:pt x="864" y="2136"/>
                  </a:cubicBezTo>
                  <a:lnTo>
                    <a:pt x="916" y="1893"/>
                  </a:lnTo>
                  <a:close/>
                  <a:moveTo>
                    <a:pt x="935" y="1790"/>
                  </a:moveTo>
                  <a:cubicBezTo>
                    <a:pt x="1011" y="1790"/>
                    <a:pt x="1011" y="1790"/>
                    <a:pt x="1011" y="1790"/>
                  </a:cubicBezTo>
                  <a:cubicBezTo>
                    <a:pt x="998" y="1851"/>
                    <a:pt x="998" y="1851"/>
                    <a:pt x="998" y="1851"/>
                  </a:cubicBezTo>
                  <a:cubicBezTo>
                    <a:pt x="922" y="1851"/>
                    <a:pt x="922" y="1851"/>
                    <a:pt x="922" y="1851"/>
                  </a:cubicBezTo>
                  <a:lnTo>
                    <a:pt x="935" y="1790"/>
                  </a:lnTo>
                  <a:close/>
                  <a:moveTo>
                    <a:pt x="1034" y="1937"/>
                  </a:moveTo>
                  <a:cubicBezTo>
                    <a:pt x="1034" y="1936"/>
                    <a:pt x="1040" y="1909"/>
                    <a:pt x="1042" y="1893"/>
                  </a:cubicBezTo>
                  <a:cubicBezTo>
                    <a:pt x="1110" y="1893"/>
                    <a:pt x="1110" y="1893"/>
                    <a:pt x="1110" y="1893"/>
                  </a:cubicBezTo>
                  <a:cubicBezTo>
                    <a:pt x="1104" y="1929"/>
                    <a:pt x="1104" y="1929"/>
                    <a:pt x="1104" y="1929"/>
                  </a:cubicBezTo>
                  <a:cubicBezTo>
                    <a:pt x="1113" y="1918"/>
                    <a:pt x="1139" y="1887"/>
                    <a:pt x="1192" y="1887"/>
                  </a:cubicBezTo>
                  <a:cubicBezTo>
                    <a:pt x="1239" y="1887"/>
                    <a:pt x="1254" y="1916"/>
                    <a:pt x="1256" y="1933"/>
                  </a:cubicBezTo>
                  <a:cubicBezTo>
                    <a:pt x="1259" y="1948"/>
                    <a:pt x="1257" y="1960"/>
                    <a:pt x="1248" y="2005"/>
                  </a:cubicBezTo>
                  <a:cubicBezTo>
                    <a:pt x="1220" y="2136"/>
                    <a:pt x="1220" y="2136"/>
                    <a:pt x="1220" y="2136"/>
                  </a:cubicBezTo>
                  <a:cubicBezTo>
                    <a:pt x="1147" y="2136"/>
                    <a:pt x="1147" y="2136"/>
                    <a:pt x="1147" y="2136"/>
                  </a:cubicBezTo>
                  <a:cubicBezTo>
                    <a:pt x="1179" y="1985"/>
                    <a:pt x="1179" y="1985"/>
                    <a:pt x="1179" y="1985"/>
                  </a:cubicBezTo>
                  <a:cubicBezTo>
                    <a:pt x="1181" y="1975"/>
                    <a:pt x="1183" y="1967"/>
                    <a:pt x="1181" y="1959"/>
                  </a:cubicBezTo>
                  <a:cubicBezTo>
                    <a:pt x="1178" y="1949"/>
                    <a:pt x="1169" y="1938"/>
                    <a:pt x="1151" y="1938"/>
                  </a:cubicBezTo>
                  <a:cubicBezTo>
                    <a:pt x="1136" y="1938"/>
                    <a:pt x="1120" y="1946"/>
                    <a:pt x="1110" y="1957"/>
                  </a:cubicBezTo>
                  <a:cubicBezTo>
                    <a:pt x="1104" y="1963"/>
                    <a:pt x="1097" y="1975"/>
                    <a:pt x="1093" y="1994"/>
                  </a:cubicBezTo>
                  <a:cubicBezTo>
                    <a:pt x="1063" y="2136"/>
                    <a:pt x="1063" y="2136"/>
                    <a:pt x="1063" y="2136"/>
                  </a:cubicBezTo>
                  <a:cubicBezTo>
                    <a:pt x="992" y="2136"/>
                    <a:pt x="992" y="2136"/>
                    <a:pt x="992" y="2136"/>
                  </a:cubicBezTo>
                  <a:lnTo>
                    <a:pt x="1034" y="1937"/>
                  </a:lnTo>
                  <a:close/>
                  <a:moveTo>
                    <a:pt x="1558" y="1895"/>
                  </a:moveTo>
                  <a:cubicBezTo>
                    <a:pt x="1552" y="1914"/>
                    <a:pt x="1547" y="1930"/>
                    <a:pt x="1542" y="1955"/>
                  </a:cubicBezTo>
                  <a:cubicBezTo>
                    <a:pt x="1504" y="2134"/>
                    <a:pt x="1504" y="2134"/>
                    <a:pt x="1504" y="2134"/>
                  </a:cubicBezTo>
                  <a:cubicBezTo>
                    <a:pt x="1486" y="2223"/>
                    <a:pt x="1409" y="2232"/>
                    <a:pt x="1363" y="2232"/>
                  </a:cubicBezTo>
                  <a:cubicBezTo>
                    <a:pt x="1328" y="2232"/>
                    <a:pt x="1261" y="2228"/>
                    <a:pt x="1272" y="2154"/>
                  </a:cubicBezTo>
                  <a:cubicBezTo>
                    <a:pt x="1340" y="2154"/>
                    <a:pt x="1340" y="2154"/>
                    <a:pt x="1340" y="2154"/>
                  </a:cubicBezTo>
                  <a:cubicBezTo>
                    <a:pt x="1340" y="2158"/>
                    <a:pt x="1339" y="2166"/>
                    <a:pt x="1344" y="2174"/>
                  </a:cubicBezTo>
                  <a:cubicBezTo>
                    <a:pt x="1348" y="2181"/>
                    <a:pt x="1357" y="2188"/>
                    <a:pt x="1375" y="2188"/>
                  </a:cubicBezTo>
                  <a:cubicBezTo>
                    <a:pt x="1397" y="2188"/>
                    <a:pt x="1417" y="2178"/>
                    <a:pt x="1427" y="2156"/>
                  </a:cubicBezTo>
                  <a:cubicBezTo>
                    <a:pt x="1432" y="2144"/>
                    <a:pt x="1434" y="2135"/>
                    <a:pt x="1442" y="2099"/>
                  </a:cubicBezTo>
                  <a:cubicBezTo>
                    <a:pt x="1413" y="2128"/>
                    <a:pt x="1387" y="2132"/>
                    <a:pt x="1370" y="2132"/>
                  </a:cubicBezTo>
                  <a:cubicBezTo>
                    <a:pt x="1300" y="2132"/>
                    <a:pt x="1280" y="2071"/>
                    <a:pt x="1293" y="2012"/>
                  </a:cubicBezTo>
                  <a:cubicBezTo>
                    <a:pt x="1306" y="1951"/>
                    <a:pt x="1352" y="1892"/>
                    <a:pt x="1422" y="1892"/>
                  </a:cubicBezTo>
                  <a:cubicBezTo>
                    <a:pt x="1466" y="1892"/>
                    <a:pt x="1477" y="1916"/>
                    <a:pt x="1482" y="1927"/>
                  </a:cubicBezTo>
                  <a:cubicBezTo>
                    <a:pt x="1492" y="1895"/>
                    <a:pt x="1492" y="1895"/>
                    <a:pt x="1492" y="1895"/>
                  </a:cubicBezTo>
                  <a:lnTo>
                    <a:pt x="1558" y="1895"/>
                  </a:lnTo>
                  <a:close/>
                  <a:moveTo>
                    <a:pt x="1397" y="2083"/>
                  </a:moveTo>
                  <a:cubicBezTo>
                    <a:pt x="1447" y="2083"/>
                    <a:pt x="1459" y="2025"/>
                    <a:pt x="1461" y="2014"/>
                  </a:cubicBezTo>
                  <a:cubicBezTo>
                    <a:pt x="1467" y="1986"/>
                    <a:pt x="1472" y="1940"/>
                    <a:pt x="1428" y="1940"/>
                  </a:cubicBezTo>
                  <a:cubicBezTo>
                    <a:pt x="1401" y="1940"/>
                    <a:pt x="1375" y="1960"/>
                    <a:pt x="1364" y="2012"/>
                  </a:cubicBezTo>
                  <a:cubicBezTo>
                    <a:pt x="1362" y="2025"/>
                    <a:pt x="1349" y="2083"/>
                    <a:pt x="1397" y="2083"/>
                  </a:cubicBezTo>
                  <a:moveTo>
                    <a:pt x="1842" y="2133"/>
                  </a:moveTo>
                  <a:cubicBezTo>
                    <a:pt x="1818" y="2139"/>
                    <a:pt x="1797" y="2141"/>
                    <a:pt x="1786" y="2141"/>
                  </a:cubicBezTo>
                  <a:cubicBezTo>
                    <a:pt x="1714" y="2141"/>
                    <a:pt x="1723" y="2095"/>
                    <a:pt x="1728" y="2075"/>
                  </a:cubicBezTo>
                  <a:cubicBezTo>
                    <a:pt x="1756" y="1942"/>
                    <a:pt x="1756" y="1942"/>
                    <a:pt x="1756" y="1942"/>
                  </a:cubicBezTo>
                  <a:cubicBezTo>
                    <a:pt x="1710" y="1942"/>
                    <a:pt x="1710" y="1942"/>
                    <a:pt x="1710" y="1942"/>
                  </a:cubicBezTo>
                  <a:cubicBezTo>
                    <a:pt x="1719" y="1895"/>
                    <a:pt x="1719" y="1895"/>
                    <a:pt x="1719" y="1895"/>
                  </a:cubicBezTo>
                  <a:cubicBezTo>
                    <a:pt x="1766" y="1895"/>
                    <a:pt x="1766" y="1895"/>
                    <a:pt x="1766" y="1895"/>
                  </a:cubicBezTo>
                  <a:cubicBezTo>
                    <a:pt x="1776" y="1848"/>
                    <a:pt x="1776" y="1848"/>
                    <a:pt x="1776" y="1848"/>
                  </a:cubicBezTo>
                  <a:cubicBezTo>
                    <a:pt x="1852" y="1822"/>
                    <a:pt x="1852" y="1822"/>
                    <a:pt x="1852" y="1822"/>
                  </a:cubicBezTo>
                  <a:cubicBezTo>
                    <a:pt x="1837" y="1895"/>
                    <a:pt x="1837" y="1895"/>
                    <a:pt x="1837" y="1895"/>
                  </a:cubicBezTo>
                  <a:cubicBezTo>
                    <a:pt x="1895" y="1895"/>
                    <a:pt x="1895" y="1895"/>
                    <a:pt x="1895" y="1895"/>
                  </a:cubicBezTo>
                  <a:cubicBezTo>
                    <a:pt x="1884" y="1942"/>
                    <a:pt x="1884" y="1942"/>
                    <a:pt x="1884" y="1942"/>
                  </a:cubicBezTo>
                  <a:cubicBezTo>
                    <a:pt x="1827" y="1942"/>
                    <a:pt x="1827" y="1942"/>
                    <a:pt x="1827" y="1942"/>
                  </a:cubicBezTo>
                  <a:cubicBezTo>
                    <a:pt x="1803" y="2052"/>
                    <a:pt x="1803" y="2052"/>
                    <a:pt x="1803" y="2052"/>
                  </a:cubicBezTo>
                  <a:cubicBezTo>
                    <a:pt x="1799" y="2074"/>
                    <a:pt x="1796" y="2088"/>
                    <a:pt x="1828" y="2088"/>
                  </a:cubicBezTo>
                  <a:cubicBezTo>
                    <a:pt x="1838" y="2088"/>
                    <a:pt x="1844" y="2087"/>
                    <a:pt x="1852" y="2086"/>
                  </a:cubicBezTo>
                  <a:lnTo>
                    <a:pt x="1842" y="2133"/>
                  </a:lnTo>
                  <a:close/>
                  <a:moveTo>
                    <a:pt x="1954" y="1790"/>
                  </a:moveTo>
                  <a:cubicBezTo>
                    <a:pt x="2025" y="1790"/>
                    <a:pt x="2025" y="1790"/>
                    <a:pt x="2025" y="1790"/>
                  </a:cubicBezTo>
                  <a:cubicBezTo>
                    <a:pt x="1996" y="1927"/>
                    <a:pt x="1996" y="1927"/>
                    <a:pt x="1996" y="1927"/>
                  </a:cubicBezTo>
                  <a:cubicBezTo>
                    <a:pt x="2007" y="1915"/>
                    <a:pt x="2030" y="1890"/>
                    <a:pt x="2074" y="1890"/>
                  </a:cubicBezTo>
                  <a:cubicBezTo>
                    <a:pt x="2110" y="1890"/>
                    <a:pt x="2129" y="1908"/>
                    <a:pt x="2137" y="1923"/>
                  </a:cubicBezTo>
                  <a:cubicBezTo>
                    <a:pt x="2143" y="1935"/>
                    <a:pt x="2146" y="1957"/>
                    <a:pt x="2139" y="1989"/>
                  </a:cubicBezTo>
                  <a:cubicBezTo>
                    <a:pt x="2108" y="2136"/>
                    <a:pt x="2108" y="2136"/>
                    <a:pt x="2108" y="2136"/>
                  </a:cubicBezTo>
                  <a:cubicBezTo>
                    <a:pt x="2037" y="2136"/>
                    <a:pt x="2037" y="2136"/>
                    <a:pt x="2037" y="2136"/>
                  </a:cubicBezTo>
                  <a:cubicBezTo>
                    <a:pt x="2068" y="1991"/>
                    <a:pt x="2068" y="1991"/>
                    <a:pt x="2068" y="1991"/>
                  </a:cubicBezTo>
                  <a:cubicBezTo>
                    <a:pt x="2071" y="1977"/>
                    <a:pt x="2079" y="1938"/>
                    <a:pt x="2040" y="1938"/>
                  </a:cubicBezTo>
                  <a:cubicBezTo>
                    <a:pt x="2019" y="1938"/>
                    <a:pt x="1991" y="1950"/>
                    <a:pt x="1983" y="1988"/>
                  </a:cubicBezTo>
                  <a:cubicBezTo>
                    <a:pt x="1952" y="2136"/>
                    <a:pt x="1952" y="2136"/>
                    <a:pt x="1952" y="2136"/>
                  </a:cubicBezTo>
                  <a:cubicBezTo>
                    <a:pt x="1881" y="2136"/>
                    <a:pt x="1881" y="2136"/>
                    <a:pt x="1881" y="2136"/>
                  </a:cubicBezTo>
                  <a:lnTo>
                    <a:pt x="1954" y="1790"/>
                  </a:lnTo>
                  <a:close/>
                  <a:moveTo>
                    <a:pt x="2195" y="1953"/>
                  </a:moveTo>
                  <a:cubicBezTo>
                    <a:pt x="2197" y="1942"/>
                    <a:pt x="2203" y="1906"/>
                    <a:pt x="2205" y="1893"/>
                  </a:cubicBezTo>
                  <a:cubicBezTo>
                    <a:pt x="2271" y="1893"/>
                    <a:pt x="2271" y="1893"/>
                    <a:pt x="2271" y="1893"/>
                  </a:cubicBezTo>
                  <a:cubicBezTo>
                    <a:pt x="2263" y="1939"/>
                    <a:pt x="2263" y="1939"/>
                    <a:pt x="2263" y="1939"/>
                  </a:cubicBezTo>
                  <a:cubicBezTo>
                    <a:pt x="2276" y="1919"/>
                    <a:pt x="2298" y="1889"/>
                    <a:pt x="2356" y="1892"/>
                  </a:cubicBezTo>
                  <a:cubicBezTo>
                    <a:pt x="2342" y="1956"/>
                    <a:pt x="2342" y="1956"/>
                    <a:pt x="2342" y="1956"/>
                  </a:cubicBezTo>
                  <a:cubicBezTo>
                    <a:pt x="2271" y="1949"/>
                    <a:pt x="2259" y="1986"/>
                    <a:pt x="2253" y="2017"/>
                  </a:cubicBezTo>
                  <a:cubicBezTo>
                    <a:pt x="2227" y="2136"/>
                    <a:pt x="2227" y="2136"/>
                    <a:pt x="2227" y="2136"/>
                  </a:cubicBezTo>
                  <a:cubicBezTo>
                    <a:pt x="2156" y="2136"/>
                    <a:pt x="2156" y="2136"/>
                    <a:pt x="2156" y="2136"/>
                  </a:cubicBezTo>
                  <a:lnTo>
                    <a:pt x="2195" y="1953"/>
                  </a:lnTo>
                  <a:close/>
                  <a:moveTo>
                    <a:pt x="2503" y="1888"/>
                  </a:moveTo>
                  <a:cubicBezTo>
                    <a:pt x="2591" y="1888"/>
                    <a:pt x="2617" y="1948"/>
                    <a:pt x="2602" y="2015"/>
                  </a:cubicBezTo>
                  <a:cubicBezTo>
                    <a:pt x="2587" y="2083"/>
                    <a:pt x="2535" y="2145"/>
                    <a:pt x="2447" y="2145"/>
                  </a:cubicBezTo>
                  <a:cubicBezTo>
                    <a:pt x="2378" y="2145"/>
                    <a:pt x="2332" y="2102"/>
                    <a:pt x="2350" y="2017"/>
                  </a:cubicBezTo>
                  <a:cubicBezTo>
                    <a:pt x="2362" y="1959"/>
                    <a:pt x="2408" y="1888"/>
                    <a:pt x="2503" y="1888"/>
                  </a:cubicBezTo>
                  <a:moveTo>
                    <a:pt x="2460" y="2095"/>
                  </a:moveTo>
                  <a:cubicBezTo>
                    <a:pt x="2491" y="2095"/>
                    <a:pt x="2516" y="2077"/>
                    <a:pt x="2530" y="2012"/>
                  </a:cubicBezTo>
                  <a:cubicBezTo>
                    <a:pt x="2537" y="1980"/>
                    <a:pt x="2540" y="1935"/>
                    <a:pt x="2493" y="1935"/>
                  </a:cubicBezTo>
                  <a:cubicBezTo>
                    <a:pt x="2441" y="1935"/>
                    <a:pt x="2427" y="1995"/>
                    <a:pt x="2423" y="2018"/>
                  </a:cubicBezTo>
                  <a:cubicBezTo>
                    <a:pt x="2411" y="2072"/>
                    <a:pt x="2425" y="2095"/>
                    <a:pt x="2460" y="2095"/>
                  </a:cubicBezTo>
                  <a:moveTo>
                    <a:pt x="2743" y="1894"/>
                  </a:moveTo>
                  <a:cubicBezTo>
                    <a:pt x="2713" y="2038"/>
                    <a:pt x="2713" y="2038"/>
                    <a:pt x="2713" y="2038"/>
                  </a:cubicBezTo>
                  <a:cubicBezTo>
                    <a:pt x="2708" y="2060"/>
                    <a:pt x="2701" y="2092"/>
                    <a:pt x="2740" y="2092"/>
                  </a:cubicBezTo>
                  <a:cubicBezTo>
                    <a:pt x="2785" y="2092"/>
                    <a:pt x="2792" y="2058"/>
                    <a:pt x="2801" y="2016"/>
                  </a:cubicBezTo>
                  <a:cubicBezTo>
                    <a:pt x="2827" y="1894"/>
                    <a:pt x="2827" y="1894"/>
                    <a:pt x="2827" y="1894"/>
                  </a:cubicBezTo>
                  <a:cubicBezTo>
                    <a:pt x="2900" y="1894"/>
                    <a:pt x="2900" y="1894"/>
                    <a:pt x="2900" y="1894"/>
                  </a:cubicBezTo>
                  <a:cubicBezTo>
                    <a:pt x="2867" y="2053"/>
                    <a:pt x="2867" y="2053"/>
                    <a:pt x="2867" y="2053"/>
                  </a:cubicBezTo>
                  <a:cubicBezTo>
                    <a:pt x="2856" y="2106"/>
                    <a:pt x="2855" y="2112"/>
                    <a:pt x="2854" y="2118"/>
                  </a:cubicBezTo>
                  <a:cubicBezTo>
                    <a:pt x="2853" y="2125"/>
                    <a:pt x="2852" y="2130"/>
                    <a:pt x="2852" y="2136"/>
                  </a:cubicBezTo>
                  <a:cubicBezTo>
                    <a:pt x="2783" y="2136"/>
                    <a:pt x="2783" y="2136"/>
                    <a:pt x="2783" y="2136"/>
                  </a:cubicBezTo>
                  <a:cubicBezTo>
                    <a:pt x="2787" y="2104"/>
                    <a:pt x="2787" y="2104"/>
                    <a:pt x="2787" y="2104"/>
                  </a:cubicBezTo>
                  <a:cubicBezTo>
                    <a:pt x="2778" y="2115"/>
                    <a:pt x="2753" y="2143"/>
                    <a:pt x="2707" y="2143"/>
                  </a:cubicBezTo>
                  <a:cubicBezTo>
                    <a:pt x="2675" y="2143"/>
                    <a:pt x="2651" y="2128"/>
                    <a:pt x="2641" y="2110"/>
                  </a:cubicBezTo>
                  <a:cubicBezTo>
                    <a:pt x="2630" y="2090"/>
                    <a:pt x="2637" y="2056"/>
                    <a:pt x="2639" y="2045"/>
                  </a:cubicBezTo>
                  <a:cubicBezTo>
                    <a:pt x="2671" y="1894"/>
                    <a:pt x="2671" y="1894"/>
                    <a:pt x="2671" y="1894"/>
                  </a:cubicBezTo>
                  <a:lnTo>
                    <a:pt x="2743" y="1894"/>
                  </a:lnTo>
                  <a:close/>
                  <a:moveTo>
                    <a:pt x="3181" y="1895"/>
                  </a:moveTo>
                  <a:cubicBezTo>
                    <a:pt x="3175" y="1914"/>
                    <a:pt x="3170" y="1930"/>
                    <a:pt x="3164" y="1955"/>
                  </a:cubicBezTo>
                  <a:cubicBezTo>
                    <a:pt x="3126" y="2134"/>
                    <a:pt x="3126" y="2134"/>
                    <a:pt x="3126" y="2134"/>
                  </a:cubicBezTo>
                  <a:cubicBezTo>
                    <a:pt x="3108" y="2223"/>
                    <a:pt x="3031" y="2232"/>
                    <a:pt x="2985" y="2232"/>
                  </a:cubicBezTo>
                  <a:cubicBezTo>
                    <a:pt x="2950" y="2232"/>
                    <a:pt x="2883" y="2228"/>
                    <a:pt x="2894" y="2154"/>
                  </a:cubicBezTo>
                  <a:cubicBezTo>
                    <a:pt x="2962" y="2154"/>
                    <a:pt x="2962" y="2154"/>
                    <a:pt x="2962" y="2154"/>
                  </a:cubicBezTo>
                  <a:cubicBezTo>
                    <a:pt x="2962" y="2158"/>
                    <a:pt x="2962" y="2166"/>
                    <a:pt x="2966" y="2174"/>
                  </a:cubicBezTo>
                  <a:cubicBezTo>
                    <a:pt x="2970" y="2181"/>
                    <a:pt x="2979" y="2188"/>
                    <a:pt x="2998" y="2188"/>
                  </a:cubicBezTo>
                  <a:cubicBezTo>
                    <a:pt x="3019" y="2188"/>
                    <a:pt x="3040" y="2178"/>
                    <a:pt x="3049" y="2156"/>
                  </a:cubicBezTo>
                  <a:cubicBezTo>
                    <a:pt x="3054" y="2144"/>
                    <a:pt x="3056" y="2135"/>
                    <a:pt x="3064" y="2099"/>
                  </a:cubicBezTo>
                  <a:cubicBezTo>
                    <a:pt x="3036" y="2128"/>
                    <a:pt x="3009" y="2132"/>
                    <a:pt x="2992" y="2132"/>
                  </a:cubicBezTo>
                  <a:cubicBezTo>
                    <a:pt x="2922" y="2132"/>
                    <a:pt x="2903" y="2071"/>
                    <a:pt x="2915" y="2012"/>
                  </a:cubicBezTo>
                  <a:cubicBezTo>
                    <a:pt x="2928" y="1951"/>
                    <a:pt x="2974" y="1892"/>
                    <a:pt x="3044" y="1892"/>
                  </a:cubicBezTo>
                  <a:cubicBezTo>
                    <a:pt x="3088" y="1892"/>
                    <a:pt x="3099" y="1916"/>
                    <a:pt x="3105" y="1927"/>
                  </a:cubicBezTo>
                  <a:cubicBezTo>
                    <a:pt x="3114" y="1895"/>
                    <a:pt x="3114" y="1895"/>
                    <a:pt x="3114" y="1895"/>
                  </a:cubicBezTo>
                  <a:lnTo>
                    <a:pt x="3181" y="1895"/>
                  </a:lnTo>
                  <a:close/>
                  <a:moveTo>
                    <a:pt x="3019" y="2083"/>
                  </a:moveTo>
                  <a:cubicBezTo>
                    <a:pt x="3069" y="2083"/>
                    <a:pt x="3081" y="2025"/>
                    <a:pt x="3083" y="2014"/>
                  </a:cubicBezTo>
                  <a:cubicBezTo>
                    <a:pt x="3089" y="1986"/>
                    <a:pt x="3094" y="1940"/>
                    <a:pt x="3051" y="1940"/>
                  </a:cubicBezTo>
                  <a:cubicBezTo>
                    <a:pt x="3024" y="1940"/>
                    <a:pt x="2997" y="1960"/>
                    <a:pt x="2986" y="2012"/>
                  </a:cubicBezTo>
                  <a:cubicBezTo>
                    <a:pt x="2984" y="2025"/>
                    <a:pt x="2971" y="2083"/>
                    <a:pt x="3019" y="2083"/>
                  </a:cubicBezTo>
                  <a:moveTo>
                    <a:pt x="3257" y="1790"/>
                  </a:moveTo>
                  <a:cubicBezTo>
                    <a:pt x="3327" y="1790"/>
                    <a:pt x="3327" y="1790"/>
                    <a:pt x="3327" y="1790"/>
                  </a:cubicBezTo>
                  <a:cubicBezTo>
                    <a:pt x="3298" y="1927"/>
                    <a:pt x="3298" y="1927"/>
                    <a:pt x="3298" y="1927"/>
                  </a:cubicBezTo>
                  <a:cubicBezTo>
                    <a:pt x="3309" y="1915"/>
                    <a:pt x="3332" y="1890"/>
                    <a:pt x="3376" y="1890"/>
                  </a:cubicBezTo>
                  <a:cubicBezTo>
                    <a:pt x="3412" y="1890"/>
                    <a:pt x="3431" y="1908"/>
                    <a:pt x="3440" y="1923"/>
                  </a:cubicBezTo>
                  <a:cubicBezTo>
                    <a:pt x="3446" y="1935"/>
                    <a:pt x="3448" y="1957"/>
                    <a:pt x="3441" y="1989"/>
                  </a:cubicBezTo>
                  <a:cubicBezTo>
                    <a:pt x="3410" y="2136"/>
                    <a:pt x="3410" y="2136"/>
                    <a:pt x="3410" y="2136"/>
                  </a:cubicBezTo>
                  <a:cubicBezTo>
                    <a:pt x="3340" y="2136"/>
                    <a:pt x="3340" y="2136"/>
                    <a:pt x="3340" y="2136"/>
                  </a:cubicBezTo>
                  <a:cubicBezTo>
                    <a:pt x="3370" y="1991"/>
                    <a:pt x="3370" y="1991"/>
                    <a:pt x="3370" y="1991"/>
                  </a:cubicBezTo>
                  <a:cubicBezTo>
                    <a:pt x="3373" y="1977"/>
                    <a:pt x="3382" y="1938"/>
                    <a:pt x="3342" y="1938"/>
                  </a:cubicBezTo>
                  <a:cubicBezTo>
                    <a:pt x="3322" y="1938"/>
                    <a:pt x="3293" y="1950"/>
                    <a:pt x="3286" y="1988"/>
                  </a:cubicBezTo>
                  <a:cubicBezTo>
                    <a:pt x="3255" y="2136"/>
                    <a:pt x="3255" y="2136"/>
                    <a:pt x="3255" y="2136"/>
                  </a:cubicBezTo>
                  <a:cubicBezTo>
                    <a:pt x="3183" y="2136"/>
                    <a:pt x="3183" y="2136"/>
                    <a:pt x="3183" y="2136"/>
                  </a:cubicBezTo>
                  <a:lnTo>
                    <a:pt x="3257" y="1790"/>
                  </a:lnTo>
                  <a:close/>
                  <a:moveTo>
                    <a:pt x="158" y="1980"/>
                  </a:moveTo>
                  <a:cubicBezTo>
                    <a:pt x="159" y="1971"/>
                    <a:pt x="164" y="1935"/>
                    <a:pt x="137" y="1935"/>
                  </a:cubicBezTo>
                  <a:cubicBezTo>
                    <a:pt x="103" y="1935"/>
                    <a:pt x="89" y="1986"/>
                    <a:pt x="83" y="2012"/>
                  </a:cubicBezTo>
                  <a:cubicBezTo>
                    <a:pt x="80" y="2026"/>
                    <a:pt x="72" y="2069"/>
                    <a:pt x="85" y="2087"/>
                  </a:cubicBezTo>
                  <a:cubicBezTo>
                    <a:pt x="90" y="2094"/>
                    <a:pt x="97" y="2095"/>
                    <a:pt x="102" y="2095"/>
                  </a:cubicBezTo>
                  <a:cubicBezTo>
                    <a:pt x="109" y="2095"/>
                    <a:pt x="133" y="2092"/>
                    <a:pt x="145" y="2048"/>
                  </a:cubicBezTo>
                  <a:cubicBezTo>
                    <a:pt x="215" y="2048"/>
                    <a:pt x="215" y="2048"/>
                    <a:pt x="215" y="2048"/>
                  </a:cubicBezTo>
                  <a:cubicBezTo>
                    <a:pt x="210" y="2067"/>
                    <a:pt x="201" y="2097"/>
                    <a:pt x="168" y="2120"/>
                  </a:cubicBezTo>
                  <a:cubicBezTo>
                    <a:pt x="148" y="2135"/>
                    <a:pt x="124" y="2143"/>
                    <a:pt x="94" y="2143"/>
                  </a:cubicBezTo>
                  <a:cubicBezTo>
                    <a:pt x="62" y="2143"/>
                    <a:pt x="35" y="2135"/>
                    <a:pt x="18" y="2110"/>
                  </a:cubicBezTo>
                  <a:cubicBezTo>
                    <a:pt x="2" y="2086"/>
                    <a:pt x="0" y="2053"/>
                    <a:pt x="8" y="2015"/>
                  </a:cubicBezTo>
                  <a:cubicBezTo>
                    <a:pt x="32" y="1904"/>
                    <a:pt x="116" y="1889"/>
                    <a:pt x="148" y="1889"/>
                  </a:cubicBezTo>
                  <a:cubicBezTo>
                    <a:pt x="193" y="1889"/>
                    <a:pt x="241" y="1914"/>
                    <a:pt x="228" y="1980"/>
                  </a:cubicBezTo>
                  <a:lnTo>
                    <a:pt x="158" y="1980"/>
                  </a:lnTo>
                  <a:close/>
                  <a:moveTo>
                    <a:pt x="3764" y="1980"/>
                  </a:moveTo>
                  <a:cubicBezTo>
                    <a:pt x="3765" y="1971"/>
                    <a:pt x="3770" y="1935"/>
                    <a:pt x="3742" y="1935"/>
                  </a:cubicBezTo>
                  <a:cubicBezTo>
                    <a:pt x="3709" y="1935"/>
                    <a:pt x="3694" y="1986"/>
                    <a:pt x="3688" y="2012"/>
                  </a:cubicBezTo>
                  <a:cubicBezTo>
                    <a:pt x="3685" y="2026"/>
                    <a:pt x="3678" y="2069"/>
                    <a:pt x="3691" y="2087"/>
                  </a:cubicBezTo>
                  <a:cubicBezTo>
                    <a:pt x="3695" y="2094"/>
                    <a:pt x="3703" y="2095"/>
                    <a:pt x="3708" y="2095"/>
                  </a:cubicBezTo>
                  <a:cubicBezTo>
                    <a:pt x="3715" y="2095"/>
                    <a:pt x="3738" y="2092"/>
                    <a:pt x="3751" y="2048"/>
                  </a:cubicBezTo>
                  <a:cubicBezTo>
                    <a:pt x="3820" y="2048"/>
                    <a:pt x="3820" y="2048"/>
                    <a:pt x="3820" y="2048"/>
                  </a:cubicBezTo>
                  <a:cubicBezTo>
                    <a:pt x="3816" y="2067"/>
                    <a:pt x="3807" y="2097"/>
                    <a:pt x="3774" y="2120"/>
                  </a:cubicBezTo>
                  <a:cubicBezTo>
                    <a:pt x="3754" y="2135"/>
                    <a:pt x="3730" y="2143"/>
                    <a:pt x="3700" y="2143"/>
                  </a:cubicBezTo>
                  <a:cubicBezTo>
                    <a:pt x="3668" y="2143"/>
                    <a:pt x="3641" y="2135"/>
                    <a:pt x="3624" y="2110"/>
                  </a:cubicBezTo>
                  <a:cubicBezTo>
                    <a:pt x="3608" y="2086"/>
                    <a:pt x="3606" y="2053"/>
                    <a:pt x="3614" y="2015"/>
                  </a:cubicBezTo>
                  <a:cubicBezTo>
                    <a:pt x="3638" y="1904"/>
                    <a:pt x="3722" y="1889"/>
                    <a:pt x="3754" y="1889"/>
                  </a:cubicBezTo>
                  <a:cubicBezTo>
                    <a:pt x="3799" y="1889"/>
                    <a:pt x="3847" y="1914"/>
                    <a:pt x="3834" y="1980"/>
                  </a:cubicBezTo>
                  <a:lnTo>
                    <a:pt x="3764" y="1980"/>
                  </a:lnTo>
                  <a:close/>
                  <a:moveTo>
                    <a:pt x="4010" y="1888"/>
                  </a:moveTo>
                  <a:cubicBezTo>
                    <a:pt x="4098" y="1888"/>
                    <a:pt x="4123" y="1948"/>
                    <a:pt x="4109" y="2015"/>
                  </a:cubicBezTo>
                  <a:cubicBezTo>
                    <a:pt x="4094" y="2083"/>
                    <a:pt x="4042" y="2145"/>
                    <a:pt x="3954" y="2145"/>
                  </a:cubicBezTo>
                  <a:cubicBezTo>
                    <a:pt x="3884" y="2145"/>
                    <a:pt x="3839" y="2102"/>
                    <a:pt x="3857" y="2017"/>
                  </a:cubicBezTo>
                  <a:cubicBezTo>
                    <a:pt x="3870" y="1959"/>
                    <a:pt x="3914" y="1888"/>
                    <a:pt x="4010" y="1888"/>
                  </a:cubicBezTo>
                  <a:moveTo>
                    <a:pt x="3967" y="2095"/>
                  </a:moveTo>
                  <a:cubicBezTo>
                    <a:pt x="3998" y="2095"/>
                    <a:pt x="4023" y="2077"/>
                    <a:pt x="4037" y="2012"/>
                  </a:cubicBezTo>
                  <a:cubicBezTo>
                    <a:pt x="4044" y="1980"/>
                    <a:pt x="4047" y="1935"/>
                    <a:pt x="4000" y="1935"/>
                  </a:cubicBezTo>
                  <a:cubicBezTo>
                    <a:pt x="3948" y="1935"/>
                    <a:pt x="3935" y="1995"/>
                    <a:pt x="3930" y="2018"/>
                  </a:cubicBezTo>
                  <a:cubicBezTo>
                    <a:pt x="3918" y="2072"/>
                    <a:pt x="3932" y="2095"/>
                    <a:pt x="3967" y="2095"/>
                  </a:cubicBezTo>
                  <a:moveTo>
                    <a:pt x="4173" y="1939"/>
                  </a:moveTo>
                  <a:cubicBezTo>
                    <a:pt x="4176" y="1924"/>
                    <a:pt x="4178" y="1909"/>
                    <a:pt x="4180" y="1894"/>
                  </a:cubicBezTo>
                  <a:cubicBezTo>
                    <a:pt x="4248" y="1894"/>
                    <a:pt x="4248" y="1894"/>
                    <a:pt x="4248" y="1894"/>
                  </a:cubicBezTo>
                  <a:cubicBezTo>
                    <a:pt x="4245" y="1925"/>
                    <a:pt x="4245" y="1925"/>
                    <a:pt x="4245" y="1925"/>
                  </a:cubicBezTo>
                  <a:cubicBezTo>
                    <a:pt x="4254" y="1915"/>
                    <a:pt x="4279" y="1889"/>
                    <a:pt x="4327" y="1889"/>
                  </a:cubicBezTo>
                  <a:cubicBezTo>
                    <a:pt x="4383" y="1889"/>
                    <a:pt x="4392" y="1923"/>
                    <a:pt x="4394" y="1934"/>
                  </a:cubicBezTo>
                  <a:cubicBezTo>
                    <a:pt x="4423" y="1895"/>
                    <a:pt x="4456" y="1889"/>
                    <a:pt x="4481" y="1889"/>
                  </a:cubicBezTo>
                  <a:cubicBezTo>
                    <a:pt x="4530" y="1889"/>
                    <a:pt x="4544" y="1918"/>
                    <a:pt x="4547" y="1928"/>
                  </a:cubicBezTo>
                  <a:cubicBezTo>
                    <a:pt x="4555" y="1949"/>
                    <a:pt x="4548" y="1978"/>
                    <a:pt x="4544" y="1999"/>
                  </a:cubicBezTo>
                  <a:cubicBezTo>
                    <a:pt x="4515" y="2136"/>
                    <a:pt x="4515" y="2136"/>
                    <a:pt x="4515" y="2136"/>
                  </a:cubicBezTo>
                  <a:cubicBezTo>
                    <a:pt x="4443" y="2136"/>
                    <a:pt x="4443" y="2136"/>
                    <a:pt x="4443" y="2136"/>
                  </a:cubicBezTo>
                  <a:cubicBezTo>
                    <a:pt x="4473" y="1994"/>
                    <a:pt x="4473" y="1994"/>
                    <a:pt x="4473" y="1994"/>
                  </a:cubicBezTo>
                  <a:cubicBezTo>
                    <a:pt x="4479" y="1968"/>
                    <a:pt x="4481" y="1939"/>
                    <a:pt x="4444" y="1939"/>
                  </a:cubicBezTo>
                  <a:cubicBezTo>
                    <a:pt x="4401" y="1939"/>
                    <a:pt x="4392" y="1979"/>
                    <a:pt x="4385" y="2015"/>
                  </a:cubicBezTo>
                  <a:cubicBezTo>
                    <a:pt x="4358" y="2136"/>
                    <a:pt x="4358" y="2136"/>
                    <a:pt x="4358" y="2136"/>
                  </a:cubicBezTo>
                  <a:cubicBezTo>
                    <a:pt x="4286" y="2136"/>
                    <a:pt x="4286" y="2136"/>
                    <a:pt x="4286" y="2136"/>
                  </a:cubicBezTo>
                  <a:cubicBezTo>
                    <a:pt x="4318" y="1992"/>
                    <a:pt x="4318" y="1992"/>
                    <a:pt x="4318" y="1992"/>
                  </a:cubicBezTo>
                  <a:cubicBezTo>
                    <a:pt x="4321" y="1974"/>
                    <a:pt x="4328" y="1939"/>
                    <a:pt x="4289" y="1939"/>
                  </a:cubicBezTo>
                  <a:cubicBezTo>
                    <a:pt x="4244" y="1939"/>
                    <a:pt x="4236" y="1977"/>
                    <a:pt x="4232" y="1994"/>
                  </a:cubicBezTo>
                  <a:cubicBezTo>
                    <a:pt x="4202" y="2136"/>
                    <a:pt x="4202" y="2136"/>
                    <a:pt x="4202" y="2136"/>
                  </a:cubicBezTo>
                  <a:cubicBezTo>
                    <a:pt x="4131" y="2136"/>
                    <a:pt x="4131" y="2136"/>
                    <a:pt x="4131" y="2136"/>
                  </a:cubicBezTo>
                  <a:lnTo>
                    <a:pt x="4173" y="1939"/>
                  </a:lnTo>
                  <a:close/>
                  <a:moveTo>
                    <a:pt x="4694" y="1894"/>
                  </a:moveTo>
                  <a:cubicBezTo>
                    <a:pt x="4689" y="1928"/>
                    <a:pt x="4689" y="1928"/>
                    <a:pt x="4689" y="1928"/>
                  </a:cubicBezTo>
                  <a:cubicBezTo>
                    <a:pt x="4719" y="1889"/>
                    <a:pt x="4759" y="1889"/>
                    <a:pt x="4771" y="1889"/>
                  </a:cubicBezTo>
                  <a:cubicBezTo>
                    <a:pt x="4834" y="1889"/>
                    <a:pt x="4862" y="1936"/>
                    <a:pt x="4846" y="2010"/>
                  </a:cubicBezTo>
                  <a:cubicBezTo>
                    <a:pt x="4832" y="2079"/>
                    <a:pt x="4783" y="2140"/>
                    <a:pt x="4713" y="2140"/>
                  </a:cubicBezTo>
                  <a:cubicBezTo>
                    <a:pt x="4669" y="2140"/>
                    <a:pt x="4656" y="2117"/>
                    <a:pt x="4652" y="2109"/>
                  </a:cubicBezTo>
                  <a:cubicBezTo>
                    <a:pt x="4626" y="2229"/>
                    <a:pt x="4626" y="2229"/>
                    <a:pt x="4626" y="2229"/>
                  </a:cubicBezTo>
                  <a:cubicBezTo>
                    <a:pt x="4554" y="2229"/>
                    <a:pt x="4554" y="2229"/>
                    <a:pt x="4554" y="2229"/>
                  </a:cubicBezTo>
                  <a:cubicBezTo>
                    <a:pt x="4625" y="1894"/>
                    <a:pt x="4625" y="1894"/>
                    <a:pt x="4625" y="1894"/>
                  </a:cubicBezTo>
                  <a:lnTo>
                    <a:pt x="4694" y="1894"/>
                  </a:lnTo>
                  <a:close/>
                  <a:moveTo>
                    <a:pt x="4774" y="2013"/>
                  </a:moveTo>
                  <a:cubicBezTo>
                    <a:pt x="4780" y="1984"/>
                    <a:pt x="4783" y="1935"/>
                    <a:pt x="4741" y="1935"/>
                  </a:cubicBezTo>
                  <a:cubicBezTo>
                    <a:pt x="4718" y="1935"/>
                    <a:pt x="4682" y="1952"/>
                    <a:pt x="4668" y="2017"/>
                  </a:cubicBezTo>
                  <a:cubicBezTo>
                    <a:pt x="4665" y="2031"/>
                    <a:pt x="4652" y="2093"/>
                    <a:pt x="4705" y="2093"/>
                  </a:cubicBezTo>
                  <a:cubicBezTo>
                    <a:pt x="4738" y="2093"/>
                    <a:pt x="4763" y="2061"/>
                    <a:pt x="4774" y="2013"/>
                  </a:cubicBezTo>
                  <a:moveTo>
                    <a:pt x="4936" y="1789"/>
                  </a:moveTo>
                  <a:cubicBezTo>
                    <a:pt x="5007" y="1789"/>
                    <a:pt x="5007" y="1789"/>
                    <a:pt x="5007" y="1789"/>
                  </a:cubicBezTo>
                  <a:cubicBezTo>
                    <a:pt x="4933" y="2136"/>
                    <a:pt x="4933" y="2136"/>
                    <a:pt x="4933" y="2136"/>
                  </a:cubicBezTo>
                  <a:cubicBezTo>
                    <a:pt x="4862" y="2136"/>
                    <a:pt x="4862" y="2136"/>
                    <a:pt x="4862" y="2136"/>
                  </a:cubicBezTo>
                  <a:lnTo>
                    <a:pt x="4936" y="1789"/>
                  </a:lnTo>
                  <a:close/>
                  <a:moveTo>
                    <a:pt x="5068" y="2033"/>
                  </a:moveTo>
                  <a:cubicBezTo>
                    <a:pt x="5064" y="2049"/>
                    <a:pt x="5054" y="2098"/>
                    <a:pt x="5104" y="2098"/>
                  </a:cubicBezTo>
                  <a:cubicBezTo>
                    <a:pt x="5121" y="2098"/>
                    <a:pt x="5140" y="2091"/>
                    <a:pt x="5153" y="2064"/>
                  </a:cubicBezTo>
                  <a:cubicBezTo>
                    <a:pt x="5218" y="2064"/>
                    <a:pt x="5218" y="2064"/>
                    <a:pt x="5218" y="2064"/>
                  </a:cubicBezTo>
                  <a:cubicBezTo>
                    <a:pt x="5214" y="2076"/>
                    <a:pt x="5208" y="2097"/>
                    <a:pt x="5184" y="2117"/>
                  </a:cubicBezTo>
                  <a:cubicBezTo>
                    <a:pt x="5162" y="2136"/>
                    <a:pt x="5128" y="2145"/>
                    <a:pt x="5092" y="2145"/>
                  </a:cubicBezTo>
                  <a:cubicBezTo>
                    <a:pt x="5072" y="2145"/>
                    <a:pt x="5033" y="2142"/>
                    <a:pt x="5013" y="2115"/>
                  </a:cubicBezTo>
                  <a:cubicBezTo>
                    <a:pt x="4996" y="2092"/>
                    <a:pt x="4994" y="2060"/>
                    <a:pt x="5002" y="2021"/>
                  </a:cubicBezTo>
                  <a:cubicBezTo>
                    <a:pt x="5011" y="1981"/>
                    <a:pt x="5030" y="1934"/>
                    <a:pt x="5077" y="1906"/>
                  </a:cubicBezTo>
                  <a:cubicBezTo>
                    <a:pt x="5099" y="1893"/>
                    <a:pt x="5123" y="1886"/>
                    <a:pt x="5150" y="1886"/>
                  </a:cubicBezTo>
                  <a:cubicBezTo>
                    <a:pt x="5184" y="1886"/>
                    <a:pt x="5222" y="1899"/>
                    <a:pt x="5235" y="1944"/>
                  </a:cubicBezTo>
                  <a:cubicBezTo>
                    <a:pt x="5244" y="1977"/>
                    <a:pt x="5236" y="2013"/>
                    <a:pt x="5231" y="2033"/>
                  </a:cubicBezTo>
                  <a:lnTo>
                    <a:pt x="5068" y="2033"/>
                  </a:lnTo>
                  <a:close/>
                  <a:moveTo>
                    <a:pt x="5167" y="1988"/>
                  </a:moveTo>
                  <a:cubicBezTo>
                    <a:pt x="5170" y="1977"/>
                    <a:pt x="5178" y="1934"/>
                    <a:pt x="5137" y="1934"/>
                  </a:cubicBezTo>
                  <a:cubicBezTo>
                    <a:pt x="5105" y="1934"/>
                    <a:pt x="5087" y="1960"/>
                    <a:pt x="5080" y="1988"/>
                  </a:cubicBezTo>
                  <a:lnTo>
                    <a:pt x="5167" y="1988"/>
                  </a:lnTo>
                  <a:close/>
                  <a:moveTo>
                    <a:pt x="5353" y="1894"/>
                  </a:moveTo>
                  <a:cubicBezTo>
                    <a:pt x="5382" y="1973"/>
                    <a:pt x="5382" y="1973"/>
                    <a:pt x="5382" y="1973"/>
                  </a:cubicBezTo>
                  <a:cubicBezTo>
                    <a:pt x="5447" y="1894"/>
                    <a:pt x="5447" y="1894"/>
                    <a:pt x="5447" y="1894"/>
                  </a:cubicBezTo>
                  <a:cubicBezTo>
                    <a:pt x="5520" y="1894"/>
                    <a:pt x="5520" y="1894"/>
                    <a:pt x="5520" y="1894"/>
                  </a:cubicBezTo>
                  <a:cubicBezTo>
                    <a:pt x="5417" y="2012"/>
                    <a:pt x="5417" y="2012"/>
                    <a:pt x="5417" y="2012"/>
                  </a:cubicBezTo>
                  <a:cubicBezTo>
                    <a:pt x="5471" y="2136"/>
                    <a:pt x="5471" y="2136"/>
                    <a:pt x="5471" y="2136"/>
                  </a:cubicBezTo>
                  <a:cubicBezTo>
                    <a:pt x="5388" y="2136"/>
                    <a:pt x="5388" y="2136"/>
                    <a:pt x="5388" y="2136"/>
                  </a:cubicBezTo>
                  <a:cubicBezTo>
                    <a:pt x="5357" y="2047"/>
                    <a:pt x="5357" y="2047"/>
                    <a:pt x="5357" y="2047"/>
                  </a:cubicBezTo>
                  <a:cubicBezTo>
                    <a:pt x="5289" y="2136"/>
                    <a:pt x="5289" y="2136"/>
                    <a:pt x="5289" y="2136"/>
                  </a:cubicBezTo>
                  <a:cubicBezTo>
                    <a:pt x="5214" y="2136"/>
                    <a:pt x="5214" y="2136"/>
                    <a:pt x="5214" y="2136"/>
                  </a:cubicBezTo>
                  <a:cubicBezTo>
                    <a:pt x="5323" y="2006"/>
                    <a:pt x="5323" y="2006"/>
                    <a:pt x="5323" y="2006"/>
                  </a:cubicBezTo>
                  <a:cubicBezTo>
                    <a:pt x="5269" y="1894"/>
                    <a:pt x="5269" y="1894"/>
                    <a:pt x="5269" y="1894"/>
                  </a:cubicBezTo>
                  <a:lnTo>
                    <a:pt x="5353" y="1894"/>
                  </a:lnTo>
                  <a:close/>
                  <a:moveTo>
                    <a:pt x="5553" y="1893"/>
                  </a:moveTo>
                  <a:cubicBezTo>
                    <a:pt x="5625" y="1893"/>
                    <a:pt x="5625" y="1893"/>
                    <a:pt x="5625" y="1893"/>
                  </a:cubicBezTo>
                  <a:cubicBezTo>
                    <a:pt x="5573" y="2136"/>
                    <a:pt x="5573" y="2136"/>
                    <a:pt x="5573" y="2136"/>
                  </a:cubicBezTo>
                  <a:cubicBezTo>
                    <a:pt x="5501" y="2136"/>
                    <a:pt x="5501" y="2136"/>
                    <a:pt x="5501" y="2136"/>
                  </a:cubicBezTo>
                  <a:lnTo>
                    <a:pt x="5553" y="1893"/>
                  </a:lnTo>
                  <a:close/>
                  <a:moveTo>
                    <a:pt x="5573" y="1790"/>
                  </a:moveTo>
                  <a:cubicBezTo>
                    <a:pt x="5648" y="1790"/>
                    <a:pt x="5648" y="1790"/>
                    <a:pt x="5648" y="1790"/>
                  </a:cubicBezTo>
                  <a:cubicBezTo>
                    <a:pt x="5636" y="1851"/>
                    <a:pt x="5636" y="1851"/>
                    <a:pt x="5636" y="1851"/>
                  </a:cubicBezTo>
                  <a:cubicBezTo>
                    <a:pt x="5560" y="1851"/>
                    <a:pt x="5560" y="1851"/>
                    <a:pt x="5560" y="1851"/>
                  </a:cubicBezTo>
                  <a:lnTo>
                    <a:pt x="5573" y="1790"/>
                  </a:lnTo>
                  <a:close/>
                  <a:moveTo>
                    <a:pt x="5775" y="2133"/>
                  </a:moveTo>
                  <a:cubicBezTo>
                    <a:pt x="5752" y="2139"/>
                    <a:pt x="5730" y="2141"/>
                    <a:pt x="5719" y="2141"/>
                  </a:cubicBezTo>
                  <a:cubicBezTo>
                    <a:pt x="5647" y="2141"/>
                    <a:pt x="5657" y="2095"/>
                    <a:pt x="5662" y="2075"/>
                  </a:cubicBezTo>
                  <a:cubicBezTo>
                    <a:pt x="5689" y="1942"/>
                    <a:pt x="5689" y="1942"/>
                    <a:pt x="5689" y="1942"/>
                  </a:cubicBezTo>
                  <a:cubicBezTo>
                    <a:pt x="5643" y="1942"/>
                    <a:pt x="5643" y="1942"/>
                    <a:pt x="5643" y="1942"/>
                  </a:cubicBezTo>
                  <a:cubicBezTo>
                    <a:pt x="5653" y="1895"/>
                    <a:pt x="5653" y="1895"/>
                    <a:pt x="5653" y="1895"/>
                  </a:cubicBezTo>
                  <a:cubicBezTo>
                    <a:pt x="5700" y="1895"/>
                    <a:pt x="5700" y="1895"/>
                    <a:pt x="5700" y="1895"/>
                  </a:cubicBezTo>
                  <a:cubicBezTo>
                    <a:pt x="5710" y="1848"/>
                    <a:pt x="5710" y="1848"/>
                    <a:pt x="5710" y="1848"/>
                  </a:cubicBezTo>
                  <a:cubicBezTo>
                    <a:pt x="5786" y="1822"/>
                    <a:pt x="5786" y="1822"/>
                    <a:pt x="5786" y="1822"/>
                  </a:cubicBezTo>
                  <a:cubicBezTo>
                    <a:pt x="5770" y="1895"/>
                    <a:pt x="5770" y="1895"/>
                    <a:pt x="5770" y="1895"/>
                  </a:cubicBezTo>
                  <a:cubicBezTo>
                    <a:pt x="5828" y="1895"/>
                    <a:pt x="5828" y="1895"/>
                    <a:pt x="5828" y="1895"/>
                  </a:cubicBezTo>
                  <a:cubicBezTo>
                    <a:pt x="5818" y="1942"/>
                    <a:pt x="5818" y="1942"/>
                    <a:pt x="5818" y="1942"/>
                  </a:cubicBezTo>
                  <a:cubicBezTo>
                    <a:pt x="5760" y="1942"/>
                    <a:pt x="5760" y="1942"/>
                    <a:pt x="5760" y="1942"/>
                  </a:cubicBezTo>
                  <a:cubicBezTo>
                    <a:pt x="5736" y="2052"/>
                    <a:pt x="5736" y="2052"/>
                    <a:pt x="5736" y="2052"/>
                  </a:cubicBezTo>
                  <a:cubicBezTo>
                    <a:pt x="5733" y="2074"/>
                    <a:pt x="5729" y="2088"/>
                    <a:pt x="5761" y="2088"/>
                  </a:cubicBezTo>
                  <a:cubicBezTo>
                    <a:pt x="5772" y="2088"/>
                    <a:pt x="5777" y="2087"/>
                    <a:pt x="5786" y="2086"/>
                  </a:cubicBezTo>
                  <a:lnTo>
                    <a:pt x="5775" y="2133"/>
                  </a:lnTo>
                  <a:close/>
                  <a:moveTo>
                    <a:pt x="5921" y="1894"/>
                  </a:moveTo>
                  <a:cubicBezTo>
                    <a:pt x="5939" y="2062"/>
                    <a:pt x="5939" y="2062"/>
                    <a:pt x="5939" y="2062"/>
                  </a:cubicBezTo>
                  <a:cubicBezTo>
                    <a:pt x="6028" y="1894"/>
                    <a:pt x="6028" y="1894"/>
                    <a:pt x="6028" y="1894"/>
                  </a:cubicBezTo>
                  <a:cubicBezTo>
                    <a:pt x="6099" y="1894"/>
                    <a:pt x="6099" y="1894"/>
                    <a:pt x="6099" y="1894"/>
                  </a:cubicBezTo>
                  <a:cubicBezTo>
                    <a:pt x="5957" y="2132"/>
                    <a:pt x="5957" y="2132"/>
                    <a:pt x="5957" y="2132"/>
                  </a:cubicBezTo>
                  <a:cubicBezTo>
                    <a:pt x="5907" y="2229"/>
                    <a:pt x="5907" y="2229"/>
                    <a:pt x="5907" y="2229"/>
                  </a:cubicBezTo>
                  <a:cubicBezTo>
                    <a:pt x="5835" y="2229"/>
                    <a:pt x="5835" y="2229"/>
                    <a:pt x="5835" y="2229"/>
                  </a:cubicBezTo>
                  <a:cubicBezTo>
                    <a:pt x="5886" y="2137"/>
                    <a:pt x="5886" y="2137"/>
                    <a:pt x="5886" y="2137"/>
                  </a:cubicBezTo>
                  <a:cubicBezTo>
                    <a:pt x="5844" y="1894"/>
                    <a:pt x="5844" y="1894"/>
                    <a:pt x="5844" y="1894"/>
                  </a:cubicBezTo>
                  <a:lnTo>
                    <a:pt x="5921" y="189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-2592388" y="0"/>
              <a:ext cx="2592388" cy="1530350"/>
            </a:xfrm>
            <a:custGeom>
              <a:avLst/>
              <a:gdLst/>
              <a:ahLst/>
              <a:cxnLst>
                <a:cxn ang="0">
                  <a:pos x="176" y="248"/>
                </a:cxn>
                <a:cxn ang="0">
                  <a:pos x="0" y="248"/>
                </a:cxn>
                <a:cxn ang="0">
                  <a:pos x="0" y="0"/>
                </a:cxn>
                <a:cxn ang="0">
                  <a:pos x="176" y="0"/>
                </a:cxn>
                <a:cxn ang="0">
                  <a:pos x="176" y="248"/>
                </a:cxn>
                <a:cxn ang="0">
                  <a:pos x="176" y="716"/>
                </a:cxn>
                <a:cxn ang="0">
                  <a:pos x="0" y="716"/>
                </a:cxn>
                <a:cxn ang="0">
                  <a:pos x="0" y="964"/>
                </a:cxn>
                <a:cxn ang="0">
                  <a:pos x="176" y="964"/>
                </a:cxn>
                <a:cxn ang="0">
                  <a:pos x="176" y="716"/>
                </a:cxn>
                <a:cxn ang="0">
                  <a:pos x="1633" y="0"/>
                </a:cxn>
                <a:cxn ang="0">
                  <a:pos x="1457" y="0"/>
                </a:cxn>
                <a:cxn ang="0">
                  <a:pos x="1457" y="248"/>
                </a:cxn>
                <a:cxn ang="0">
                  <a:pos x="1633" y="248"/>
                </a:cxn>
                <a:cxn ang="0">
                  <a:pos x="1633" y="0"/>
                </a:cxn>
                <a:cxn ang="0">
                  <a:pos x="1633" y="716"/>
                </a:cxn>
                <a:cxn ang="0">
                  <a:pos x="1457" y="716"/>
                </a:cxn>
                <a:cxn ang="0">
                  <a:pos x="1457" y="964"/>
                </a:cxn>
                <a:cxn ang="0">
                  <a:pos x="1633" y="964"/>
                </a:cxn>
                <a:cxn ang="0">
                  <a:pos x="1633" y="716"/>
                </a:cxn>
              </a:cxnLst>
              <a:rect l="0" t="0" r="r" b="b"/>
              <a:pathLst>
                <a:path w="1633" h="964">
                  <a:moveTo>
                    <a:pt x="176" y="248"/>
                  </a:moveTo>
                  <a:lnTo>
                    <a:pt x="0" y="248"/>
                  </a:lnTo>
                  <a:lnTo>
                    <a:pt x="0" y="0"/>
                  </a:lnTo>
                  <a:lnTo>
                    <a:pt x="176" y="0"/>
                  </a:lnTo>
                  <a:lnTo>
                    <a:pt x="176" y="248"/>
                  </a:lnTo>
                  <a:close/>
                  <a:moveTo>
                    <a:pt x="176" y="716"/>
                  </a:moveTo>
                  <a:lnTo>
                    <a:pt x="0" y="716"/>
                  </a:lnTo>
                  <a:lnTo>
                    <a:pt x="0" y="964"/>
                  </a:lnTo>
                  <a:lnTo>
                    <a:pt x="176" y="964"/>
                  </a:lnTo>
                  <a:lnTo>
                    <a:pt x="176" y="716"/>
                  </a:lnTo>
                  <a:close/>
                  <a:moveTo>
                    <a:pt x="1633" y="0"/>
                  </a:moveTo>
                  <a:lnTo>
                    <a:pt x="1457" y="0"/>
                  </a:lnTo>
                  <a:lnTo>
                    <a:pt x="1457" y="248"/>
                  </a:lnTo>
                  <a:lnTo>
                    <a:pt x="1633" y="248"/>
                  </a:lnTo>
                  <a:lnTo>
                    <a:pt x="1633" y="0"/>
                  </a:lnTo>
                  <a:close/>
                  <a:moveTo>
                    <a:pt x="1633" y="716"/>
                  </a:moveTo>
                  <a:lnTo>
                    <a:pt x="1457" y="716"/>
                  </a:lnTo>
                  <a:lnTo>
                    <a:pt x="1457" y="964"/>
                  </a:lnTo>
                  <a:lnTo>
                    <a:pt x="1633" y="964"/>
                  </a:lnTo>
                  <a:lnTo>
                    <a:pt x="1633" y="716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2447417" y="1124745"/>
            <a:ext cx="4249166" cy="4968552"/>
          </a:xfrm>
        </p:spPr>
        <p:txBody>
          <a:bodyPr anchor="t" anchorCtr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179512" y="1124745"/>
            <a:ext cx="4248026" cy="4968552"/>
          </a:xfrm>
        </p:spPr>
        <p:txBody>
          <a:bodyPr/>
          <a:lstStyle>
            <a:lvl3pPr marL="273050" indent="-273050">
              <a:defRPr/>
            </a:lvl3pPr>
            <a:lvl4pPr marL="536575" indent="-263525">
              <a:defRPr/>
            </a:lvl4pPr>
            <a:lvl5pPr marL="809625" indent="-271463">
              <a:defRPr/>
            </a:lvl5pPr>
            <a:lvl6pPr marL="1071563" indent="-265113"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4645149" y="1124745"/>
            <a:ext cx="4248026" cy="4968552"/>
          </a:xfrm>
        </p:spPr>
        <p:txBody>
          <a:bodyPr/>
          <a:lstStyle>
            <a:lvl3pPr marL="273050" indent="-273050">
              <a:defRPr/>
            </a:lvl3pPr>
            <a:lvl4pPr marL="536575" indent="-263525">
              <a:defRPr/>
            </a:lvl4pPr>
            <a:lvl5pPr marL="809625" indent="-271463">
              <a:defRPr/>
            </a:lvl5pPr>
            <a:lvl6pPr marL="1071563" indent="-265113" defTabSz="1071563">
              <a:tabLst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179388" y="1125538"/>
            <a:ext cx="4248150" cy="2374900"/>
          </a:xfrm>
        </p:spPr>
        <p:txBody>
          <a:bodyPr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 bwMode="gray">
          <a:xfrm>
            <a:off x="4643438" y="1125538"/>
            <a:ext cx="4249737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 bwMode="gray">
          <a:xfrm>
            <a:off x="179388" y="3716338"/>
            <a:ext cx="4248150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 bwMode="gray">
          <a:xfrm>
            <a:off x="4643438" y="3716338"/>
            <a:ext cx="4249737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/>
          <p:cNvSpPr>
            <a:spLocks noGrp="1"/>
          </p:cNvSpPr>
          <p:nvPr>
            <p:ph type="body" idx="1"/>
          </p:nvPr>
        </p:nvSpPr>
        <p:spPr bwMode="gray">
          <a:xfrm>
            <a:off x="179512" y="1124745"/>
            <a:ext cx="8712968" cy="49685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grpSp>
        <p:nvGrpSpPr>
          <p:cNvPr id="18" name="Group 17"/>
          <p:cNvGrpSpPr/>
          <p:nvPr/>
        </p:nvGrpSpPr>
        <p:grpSpPr bwMode="gray">
          <a:xfrm>
            <a:off x="179512" y="1124744"/>
            <a:ext cx="8712968" cy="4968552"/>
            <a:chOff x="179512" y="1124744"/>
            <a:chExt cx="8712968" cy="4968552"/>
          </a:xfrm>
          <a:noFill/>
        </p:grpSpPr>
        <p:sp>
          <p:nvSpPr>
            <p:cNvPr id="29" name="Rectangle 28"/>
            <p:cNvSpPr>
              <a:spLocks noChangeArrowheads="1"/>
            </p:cNvSpPr>
            <p:nvPr userDrawn="1"/>
          </p:nvSpPr>
          <p:spPr bwMode="gray">
            <a:xfrm>
              <a:off x="179512" y="1125120"/>
              <a:ext cx="8712968" cy="4968000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a-DK" sz="1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 userDrawn="1"/>
          </p:nvSpPr>
          <p:spPr bwMode="gray">
            <a:xfrm>
              <a:off x="4428240" y="1124744"/>
              <a:ext cx="216000" cy="4968552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a-DK" sz="1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 userDrawn="1"/>
          </p:nvSpPr>
          <p:spPr bwMode="gray">
            <a:xfrm rot="5400000">
              <a:off x="4428240" y="-747120"/>
              <a:ext cx="216000" cy="8712480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a-DK" sz="1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 userDrawn="1"/>
          </p:nvSpPr>
          <p:spPr bwMode="gray">
            <a:xfrm>
              <a:off x="2196120" y="1124744"/>
              <a:ext cx="216000" cy="4968552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a-DK" sz="1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 userDrawn="1"/>
          </p:nvSpPr>
          <p:spPr bwMode="gray">
            <a:xfrm>
              <a:off x="6660360" y="1124744"/>
              <a:ext cx="216000" cy="4968552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a-DK" sz="1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 bwMode="gray">
          <a:xfrm>
            <a:off x="0" y="836712"/>
            <a:ext cx="9144000" cy="5544616"/>
            <a:chOff x="0" y="836712"/>
            <a:chExt cx="9144000" cy="5544616"/>
          </a:xfrm>
          <a:noFill/>
        </p:grpSpPr>
        <p:sp>
          <p:nvSpPr>
            <p:cNvPr id="24" name="Rectangle 23"/>
            <p:cNvSpPr>
              <a:spLocks noChangeArrowheads="1"/>
            </p:cNvSpPr>
            <p:nvPr userDrawn="1"/>
          </p:nvSpPr>
          <p:spPr bwMode="gray">
            <a:xfrm rot="16200000">
              <a:off x="4426396" y="944728"/>
              <a:ext cx="288032" cy="720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 userDrawn="1"/>
          </p:nvSpPr>
          <p:spPr bwMode="gray">
            <a:xfrm rot="16200000">
              <a:off x="4426397" y="6201312"/>
              <a:ext cx="288032" cy="720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/>
            <p:nvPr userDrawn="1"/>
          </p:nvSpPr>
          <p:spPr bwMode="gray">
            <a:xfrm flipV="1">
              <a:off x="0" y="3573120"/>
              <a:ext cx="180000" cy="720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>
              <a:off x="8892480" y="3573120"/>
              <a:ext cx="251520" cy="720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2" name="Freeform 20"/>
          <p:cNvSpPr>
            <a:spLocks noChangeAspect="1"/>
          </p:cNvSpPr>
          <p:nvPr/>
        </p:nvSpPr>
        <p:spPr bwMode="gray">
          <a:xfrm>
            <a:off x="0" y="0"/>
            <a:ext cx="9140825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29"/>
              </a:cxn>
              <a:cxn ang="0">
                <a:pos x="18422" y="1729"/>
              </a:cxn>
              <a:cxn ang="0">
                <a:pos x="18935" y="0"/>
              </a:cxn>
              <a:cxn ang="0">
                <a:pos x="0" y="0"/>
              </a:cxn>
            </a:cxnLst>
            <a:rect l="0" t="0" r="r" b="b"/>
            <a:pathLst>
              <a:path w="18935" h="1729">
                <a:moveTo>
                  <a:pt x="0" y="0"/>
                </a:moveTo>
                <a:lnTo>
                  <a:pt x="0" y="1729"/>
                </a:lnTo>
                <a:lnTo>
                  <a:pt x="18422" y="1729"/>
                </a:lnTo>
                <a:lnTo>
                  <a:pt x="18935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gray">
          <a:xfrm>
            <a:off x="179512" y="6381332"/>
            <a:ext cx="87129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36" name="Rectangle 35"/>
          <p:cNvSpPr/>
          <p:nvPr/>
        </p:nvSpPr>
        <p:spPr bwMode="gray">
          <a:xfrm>
            <a:off x="8389560" y="6381332"/>
            <a:ext cx="502920" cy="280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72000" tIns="72000" rIns="0" bIns="0" numCol="1" anchor="t" anchorCtr="0" compatLnSpc="1">
            <a:prstTxWarp prst="textNoShape">
              <a:avLst/>
            </a:prstTxWarp>
          </a:bodyPr>
          <a:lstStyle/>
          <a:p>
            <a:pPr algn="r" rtl="0" fontAlgn="base">
              <a:spcBef>
                <a:spcPct val="40000"/>
              </a:spcBef>
              <a:spcAft>
                <a:spcPct val="0"/>
              </a:spcAft>
            </a:pPr>
            <a:fld id="{358FC8E3-FE67-4452-9F4E-9A47A20D0542}" type="slidenum">
              <a:rPr lang="en-GB" sz="900" kern="1200" noProof="0" smtClean="0">
                <a:solidFill>
                  <a:srgbClr val="00338D"/>
                </a:solidFill>
                <a:latin typeface="Arial"/>
                <a:ea typeface="+mn-ea"/>
                <a:cs typeface="Arial" charset="0"/>
              </a:rPr>
              <a:pPr algn="r" rtl="0" fontAlgn="base">
                <a:spcBef>
                  <a:spcPct val="40000"/>
                </a:spcBef>
                <a:spcAft>
                  <a:spcPct val="0"/>
                </a:spcAft>
              </a:pPr>
              <a:t>‹nr.›</a:t>
            </a:fld>
            <a:endParaRPr lang="en-GB" sz="900" kern="1200" dirty="0">
              <a:solidFill>
                <a:srgbClr val="00338D"/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46" name="Title Placeholder 45"/>
          <p:cNvSpPr>
            <a:spLocks noGrp="1"/>
          </p:cNvSpPr>
          <p:nvPr>
            <p:ph type="title"/>
          </p:nvPr>
        </p:nvSpPr>
        <p:spPr bwMode="gray">
          <a:xfrm>
            <a:off x="179512" y="116632"/>
            <a:ext cx="871296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/>
              <a:t>Click to edit Master title style</a:t>
            </a:r>
            <a:endParaRPr lang="da-DK" noProof="0" dirty="0"/>
          </a:p>
        </p:txBody>
      </p:sp>
      <p:sp>
        <p:nvSpPr>
          <p:cNvPr id="35" name="Text Box 8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gray">
          <a:xfrm>
            <a:off x="179512" y="6381328"/>
            <a:ext cx="5832648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7200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aseline="0" dirty="0">
                <a:solidFill>
                  <a:schemeClr val="accent4"/>
                </a:solidFill>
                <a:latin typeface="+mn-lt"/>
              </a:rPr>
              <a:t>© 2014 KPMG </a:t>
            </a:r>
            <a:r>
              <a:rPr lang="en-US" sz="700" baseline="0" dirty="0" err="1">
                <a:solidFill>
                  <a:schemeClr val="accent4"/>
                </a:solidFill>
                <a:latin typeface="+mn-lt"/>
              </a:rPr>
              <a:t>Statsautoriseret</a:t>
            </a:r>
            <a:r>
              <a:rPr lang="en-US" sz="700" baseline="0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sz="700" baseline="0" dirty="0" err="1">
                <a:solidFill>
                  <a:schemeClr val="accent4"/>
                </a:solidFill>
                <a:latin typeface="+mn-lt"/>
              </a:rPr>
              <a:t>Revisionspartnerselskab</a:t>
            </a:r>
            <a:r>
              <a:rPr lang="en-US" sz="700" baseline="0" dirty="0">
                <a:solidFill>
                  <a:schemeClr val="accent4"/>
                </a:solidFill>
                <a:latin typeface="+mn-lt"/>
              </a:rPr>
              <a:t>, a Danish limited liability company and a member firm of the KPMG network of independent member firms affiliated with KPMG International Cooperative (KPMG International), a Swiss entity. All rights reserved.</a:t>
            </a:r>
            <a:endParaRPr lang="en-GB" sz="700" dirty="0">
              <a:solidFill>
                <a:srgbClr val="00338D"/>
              </a:solidFill>
              <a:latin typeface="+mn-lt"/>
            </a:endParaRPr>
          </a:p>
        </p:txBody>
      </p:sp>
      <p:sp>
        <p:nvSpPr>
          <p:cNvPr id="19" name="FilePathBox"/>
          <p:cNvSpPr>
            <a:spLocks noChangeArrowheads="1"/>
          </p:cNvSpPr>
          <p:nvPr userDrawn="1">
            <p:custDataLst>
              <p:tags r:id="rId36"/>
            </p:custDataLst>
          </p:nvPr>
        </p:nvSpPr>
        <p:spPr bwMode="gray">
          <a:xfrm>
            <a:off x="2303462" y="6488200"/>
            <a:ext cx="6335712" cy="18882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/>
            <a:r>
              <a:rPr lang="en-GB" sz="800" dirty="0">
                <a:solidFill>
                  <a:schemeClr val="bg2"/>
                </a:solidFill>
              </a:rPr>
              <a:t>922454 13601  4098518_1.PPTX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787" r:id="rId2"/>
    <p:sldLayoutId id="2147483788" r:id="rId3"/>
    <p:sldLayoutId id="2147483786" r:id="rId4"/>
    <p:sldLayoutId id="2147483799" r:id="rId5"/>
    <p:sldLayoutId id="2147483777" r:id="rId6"/>
    <p:sldLayoutId id="2147483775" r:id="rId7"/>
    <p:sldLayoutId id="2147483776" r:id="rId8"/>
    <p:sldLayoutId id="2147483789" r:id="rId9"/>
    <p:sldLayoutId id="2147483806" r:id="rId10"/>
    <p:sldLayoutId id="2147483790" r:id="rId11"/>
    <p:sldLayoutId id="2147483791" r:id="rId12"/>
    <p:sldLayoutId id="2147483807" r:id="rId13"/>
    <p:sldLayoutId id="2147483785" r:id="rId14"/>
    <p:sldLayoutId id="2147483792" r:id="rId15"/>
    <p:sldLayoutId id="2147483809" r:id="rId16"/>
    <p:sldLayoutId id="2147483810" r:id="rId17"/>
    <p:sldLayoutId id="2147483778" r:id="rId18"/>
    <p:sldLayoutId id="2147483801" r:id="rId19"/>
    <p:sldLayoutId id="2147483811" r:id="rId20"/>
    <p:sldLayoutId id="2147483793" r:id="rId21"/>
    <p:sldLayoutId id="2147483794" r:id="rId22"/>
    <p:sldLayoutId id="2147483795" r:id="rId23"/>
    <p:sldLayoutId id="2147483798" r:id="rId24"/>
    <p:sldLayoutId id="2147483796" r:id="rId25"/>
    <p:sldLayoutId id="2147483808" r:id="rId26"/>
    <p:sldLayoutId id="2147483797" r:id="rId27"/>
    <p:sldLayoutId id="2147483800" r:id="rId28"/>
    <p:sldLayoutId id="2147483780" r:id="rId29"/>
    <p:sldLayoutId id="2147483781" r:id="rId30"/>
    <p:sldLayoutId id="2147483782" r:id="rId31"/>
    <p:sldLayoutId id="2147483783" r:id="rId32"/>
    <p:sldLayoutId id="2147483784" r:id="rId33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lang="en-GB" sz="2400" b="1" kern="1200" noProof="0" dirty="0" smtClean="0">
          <a:solidFill>
            <a:schemeClr val="bg1"/>
          </a:solidFill>
          <a:latin typeface="Arial"/>
          <a:ea typeface="+mj-ea"/>
          <a:cs typeface="Arial" pitchFamily="34" charset="0"/>
        </a:defRPr>
      </a:lvl1pPr>
      <a:lvl2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2pPr>
      <a:lvl3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3pPr>
      <a:lvl4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4pPr>
      <a:lvl5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5pPr>
      <a:lvl6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6pPr>
      <a:lvl7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7pPr>
      <a:lvl8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8pPr>
      <a:lvl9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lang="en-US" sz="1800" b="1" kern="1200" noProof="0" dirty="0" smtClean="0">
          <a:solidFill>
            <a:srgbClr val="00338D"/>
          </a:solidFill>
          <a:latin typeface="Arial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lang="en-US" sz="1800" b="0" kern="1200" noProof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2pPr>
      <a:lvl3pPr marL="273050" indent="-273050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■"/>
        <a:defRPr lang="en-US" sz="1800" b="0" kern="1200" noProof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3pPr>
      <a:lvl4pPr marL="536575" indent="-263525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–"/>
        <a:tabLst/>
        <a:defRPr lang="en-US" sz="1800" b="0" kern="1200" noProof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4pPr>
      <a:lvl5pPr marL="809625" indent="-271463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■"/>
        <a:tabLst/>
        <a:defRPr lang="en-GB" sz="1800" b="0" kern="1200" baseline="0" noProof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5pPr>
      <a:lvl6pPr marL="1082675" indent="-273050" algn="l" defTabSz="893763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–"/>
        <a:defRPr lang="en-GB" sz="1600" kern="120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6pPr>
      <a:lvl7pPr marL="1344613" indent="-266700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■"/>
        <a:defRPr lang="en-GB" sz="1600" kern="1200" baseline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7pPr>
      <a:lvl8pPr marL="1619250" indent="-274638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–"/>
        <a:defRPr lang="en-GB" sz="1600" kern="1200" dirty="0" smtClean="0">
          <a:solidFill>
            <a:schemeClr val="tx1"/>
          </a:solidFill>
          <a:latin typeface="Arial"/>
          <a:ea typeface="+mn-ea"/>
          <a:cs typeface="+mn-cs"/>
        </a:defRPr>
      </a:lvl8pPr>
      <a:lvl9pPr marL="1876425" indent="-257175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■"/>
        <a:defRPr lang="en-GB" sz="1600" kern="120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66D1-0FB0-48E5-B5EA-F34B4FBAB344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7" name="FilePathBox"/>
          <p:cNvSpPr>
            <a:spLocks noChangeArrowheads="1"/>
          </p:cNvSpPr>
          <p:nvPr userDrawn="1">
            <p:custDataLst>
              <p:tags r:id="rId14"/>
            </p:custDataLst>
          </p:nvPr>
        </p:nvSpPr>
        <p:spPr bwMode="gray">
          <a:xfrm>
            <a:off x="2303462" y="6488200"/>
            <a:ext cx="6335712" cy="18882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/>
            <a:r>
              <a:rPr lang="en-GB" sz="800" dirty="0">
                <a:solidFill>
                  <a:schemeClr val="bg2"/>
                </a:solidFill>
              </a:rPr>
              <a:t>922454 13601  4098518_1.PPTX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4" r:id="rId12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8118"/>
          </a:xfrm>
        </p:spPr>
        <p:txBody>
          <a:bodyPr>
            <a:normAutofit/>
          </a:bodyPr>
          <a:lstStyle/>
          <a:p>
            <a:r>
              <a:rPr lang="da-DK" sz="2800" dirty="0"/>
              <a:t>AURA Energi</a:t>
            </a:r>
            <a:br>
              <a:rPr lang="da-DK" sz="2800" dirty="0"/>
            </a:br>
            <a:r>
              <a:rPr lang="da-DK" sz="2800" dirty="0"/>
              <a:t>Koncerndiagram (100 % ejede datterselskaber)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0779" y="1448780"/>
            <a:ext cx="7344816" cy="39604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b="1" dirty="0"/>
              <a:t>AURA Energi a.m.b.a.</a:t>
            </a:r>
          </a:p>
          <a:p>
            <a:pPr algn="ctr"/>
            <a:r>
              <a:rPr lang="da-DK" sz="1100" b="1" dirty="0"/>
              <a:t>CVR-nr. 35 86 15 64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63227" y="2407707"/>
            <a:ext cx="529722" cy="974314"/>
          </a:xfrm>
          <a:prstGeom prst="rect">
            <a:avLst/>
          </a:prstGeom>
          <a:solidFill>
            <a:srgbClr val="D255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a-DK" sz="800" b="1" dirty="0">
                <a:solidFill>
                  <a:schemeClr val="tx1"/>
                </a:solidFill>
              </a:rPr>
              <a:t>AURA </a:t>
            </a: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Fiber  A/S</a:t>
            </a: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CVR 21628549</a:t>
            </a:r>
            <a:endParaRPr lang="da-DK" sz="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49396" y="2398066"/>
            <a:ext cx="511476" cy="972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a-DK" sz="800" b="1" dirty="0">
                <a:solidFill>
                  <a:schemeClr val="tx1"/>
                </a:solidFill>
              </a:rPr>
              <a:t>Dinel  A/S</a:t>
            </a: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CVR 25706900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17055" y="3546519"/>
            <a:ext cx="498253" cy="8104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a-DK" sz="800" b="1" dirty="0">
                <a:solidFill>
                  <a:schemeClr val="tx1"/>
                </a:solidFill>
              </a:rPr>
              <a:t>AURA Nørhede Hjortmose ApS</a:t>
            </a: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CVR 31892554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28523" y="2402535"/>
            <a:ext cx="535481" cy="972112"/>
          </a:xfrm>
          <a:prstGeom prst="rect">
            <a:avLst/>
          </a:prstGeom>
          <a:solidFill>
            <a:srgbClr val="FC1E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a-DK" sz="800" b="1" dirty="0">
                <a:solidFill>
                  <a:schemeClr val="tx1"/>
                </a:solidFill>
              </a:rPr>
              <a:t>AURA  A/S</a:t>
            </a: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CVR 10163668</a:t>
            </a:r>
            <a:endParaRPr lang="da-DK" sz="8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648103" y="2405471"/>
            <a:ext cx="516909" cy="972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a-DK" sz="800" b="1" dirty="0">
              <a:solidFill>
                <a:schemeClr val="tx1"/>
              </a:solidFill>
            </a:endParaRP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AURA </a:t>
            </a: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Ejendomme ApS</a:t>
            </a: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CVR 35824529</a:t>
            </a:r>
          </a:p>
          <a:p>
            <a:pPr algn="ctr"/>
            <a:endParaRPr lang="da-DK" sz="800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472818" y="2412223"/>
            <a:ext cx="516980" cy="965360"/>
          </a:xfrm>
          <a:prstGeom prst="rect">
            <a:avLst/>
          </a:prstGeom>
          <a:solidFill>
            <a:srgbClr val="88C9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a-DK" sz="800" b="1" dirty="0">
                <a:solidFill>
                  <a:schemeClr val="tx1"/>
                </a:solidFill>
              </a:rPr>
              <a:t>AURA  </a:t>
            </a: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Installation A/S</a:t>
            </a: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CVR 29813884</a:t>
            </a:r>
            <a:endParaRPr lang="da-DK" sz="600" dirty="0">
              <a:solidFill>
                <a:schemeClr val="tx1"/>
              </a:solidFill>
            </a:endParaRPr>
          </a:p>
        </p:txBody>
      </p:sp>
      <p:sp>
        <p:nvSpPr>
          <p:cNvPr id="21" name="Rectangle 16"/>
          <p:cNvSpPr/>
          <p:nvPr/>
        </p:nvSpPr>
        <p:spPr>
          <a:xfrm>
            <a:off x="5873347" y="2412223"/>
            <a:ext cx="510838" cy="9721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a-DK" sz="800" b="1" dirty="0">
                <a:solidFill>
                  <a:schemeClr val="tx1"/>
                </a:solidFill>
              </a:rPr>
              <a:t>AURA VE A/S</a:t>
            </a: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CVR 40579974</a:t>
            </a:r>
            <a:endParaRPr lang="da-DK" sz="600" dirty="0">
              <a:solidFill>
                <a:schemeClr val="tx1"/>
              </a:solidFill>
            </a:endParaRPr>
          </a:p>
        </p:txBody>
      </p:sp>
      <p:cxnSp>
        <p:nvCxnSpPr>
          <p:cNvPr id="31" name="Shape 123"/>
          <p:cNvCxnSpPr/>
          <p:nvPr/>
        </p:nvCxnSpPr>
        <p:spPr>
          <a:xfrm flipV="1">
            <a:off x="4275667" y="1844824"/>
            <a:ext cx="88200" cy="803054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56"/>
          <p:cNvSpPr/>
          <p:nvPr/>
        </p:nvSpPr>
        <p:spPr>
          <a:xfrm>
            <a:off x="8111288" y="6345324"/>
            <a:ext cx="874800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800" b="1" dirty="0">
              <a:solidFill>
                <a:schemeClr val="tx1"/>
              </a:solidFill>
            </a:endParaRP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27.11.2020</a:t>
            </a:r>
            <a:endParaRPr lang="da-DK" sz="800" dirty="0">
              <a:solidFill>
                <a:schemeClr val="tx1"/>
              </a:solidFill>
            </a:endParaRPr>
          </a:p>
          <a:p>
            <a:pPr algn="ctr"/>
            <a:endParaRPr lang="da-DK" sz="800" b="1" dirty="0">
              <a:solidFill>
                <a:schemeClr val="tx1"/>
              </a:solidFill>
            </a:endParaRPr>
          </a:p>
        </p:txBody>
      </p:sp>
      <p:sp>
        <p:nvSpPr>
          <p:cNvPr id="37" name="Rectangle 56"/>
          <p:cNvSpPr/>
          <p:nvPr/>
        </p:nvSpPr>
        <p:spPr>
          <a:xfrm>
            <a:off x="3045949" y="2401686"/>
            <a:ext cx="516996" cy="972961"/>
          </a:xfrm>
          <a:prstGeom prst="rect">
            <a:avLst/>
          </a:prstGeom>
          <a:solidFill>
            <a:srgbClr val="F552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a-DK" sz="800" b="1" dirty="0">
              <a:solidFill>
                <a:schemeClr val="tx1"/>
              </a:solidFill>
            </a:endParaRP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AURA </a:t>
            </a: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El-handel A/S</a:t>
            </a: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CVR 25567714</a:t>
            </a:r>
          </a:p>
          <a:p>
            <a:pPr algn="ctr"/>
            <a:endParaRPr lang="da-DK" sz="800" b="1" dirty="0">
              <a:solidFill>
                <a:schemeClr val="tx1"/>
              </a:solidFill>
            </a:endParaRPr>
          </a:p>
        </p:txBody>
      </p:sp>
      <p:sp>
        <p:nvSpPr>
          <p:cNvPr id="38" name="Rectangle 56"/>
          <p:cNvSpPr/>
          <p:nvPr/>
        </p:nvSpPr>
        <p:spPr>
          <a:xfrm>
            <a:off x="3746264" y="2411376"/>
            <a:ext cx="529403" cy="96620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a-DK" sz="800" b="1" dirty="0">
              <a:solidFill>
                <a:schemeClr val="tx1"/>
              </a:solidFill>
            </a:endParaRP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AURA </a:t>
            </a: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Rådgivning A/S</a:t>
            </a: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CVR 21552348</a:t>
            </a:r>
          </a:p>
          <a:p>
            <a:pPr algn="ctr"/>
            <a:endParaRPr lang="da-DK" sz="800" b="1" dirty="0">
              <a:solidFill>
                <a:schemeClr val="tx1"/>
              </a:solidFill>
            </a:endParaRPr>
          </a:p>
        </p:txBody>
      </p:sp>
      <p:sp>
        <p:nvSpPr>
          <p:cNvPr id="41" name="Rectangle 16"/>
          <p:cNvSpPr/>
          <p:nvPr/>
        </p:nvSpPr>
        <p:spPr>
          <a:xfrm>
            <a:off x="6564583" y="2412223"/>
            <a:ext cx="510838" cy="97211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a-DK" sz="800" b="1" dirty="0">
                <a:solidFill>
                  <a:schemeClr val="tx1"/>
                </a:solidFill>
              </a:rPr>
              <a:t>KAZOOM A/S</a:t>
            </a: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CVR 40700218</a:t>
            </a:r>
            <a:endParaRPr lang="da-DK" sz="600" dirty="0">
              <a:solidFill>
                <a:schemeClr val="tx1"/>
              </a:solidFill>
            </a:endParaRPr>
          </a:p>
        </p:txBody>
      </p:sp>
      <p:cxnSp>
        <p:nvCxnSpPr>
          <p:cNvPr id="71" name="Shape 123"/>
          <p:cNvCxnSpPr/>
          <p:nvPr/>
        </p:nvCxnSpPr>
        <p:spPr>
          <a:xfrm flipV="1">
            <a:off x="3572488" y="1844824"/>
            <a:ext cx="88200" cy="803054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hape 123"/>
          <p:cNvCxnSpPr/>
          <p:nvPr/>
        </p:nvCxnSpPr>
        <p:spPr>
          <a:xfrm flipV="1">
            <a:off x="2870476" y="1844824"/>
            <a:ext cx="88200" cy="803054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hape 123"/>
          <p:cNvCxnSpPr/>
          <p:nvPr/>
        </p:nvCxnSpPr>
        <p:spPr>
          <a:xfrm flipV="1">
            <a:off x="5702553" y="1844824"/>
            <a:ext cx="88200" cy="803054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hape 123"/>
          <p:cNvCxnSpPr/>
          <p:nvPr/>
        </p:nvCxnSpPr>
        <p:spPr>
          <a:xfrm flipV="1">
            <a:off x="4993462" y="1844824"/>
            <a:ext cx="88200" cy="803054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hape 123"/>
          <p:cNvCxnSpPr/>
          <p:nvPr/>
        </p:nvCxnSpPr>
        <p:spPr>
          <a:xfrm flipV="1">
            <a:off x="2166430" y="1844824"/>
            <a:ext cx="88200" cy="803054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hape 123"/>
          <p:cNvCxnSpPr/>
          <p:nvPr/>
        </p:nvCxnSpPr>
        <p:spPr>
          <a:xfrm flipV="1">
            <a:off x="1466003" y="1845091"/>
            <a:ext cx="88200" cy="803054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hape 123"/>
          <p:cNvCxnSpPr/>
          <p:nvPr/>
        </p:nvCxnSpPr>
        <p:spPr>
          <a:xfrm flipV="1">
            <a:off x="6393789" y="1844824"/>
            <a:ext cx="88200" cy="803054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hape 123"/>
          <p:cNvCxnSpPr/>
          <p:nvPr/>
        </p:nvCxnSpPr>
        <p:spPr>
          <a:xfrm flipV="1">
            <a:off x="7085025" y="1844824"/>
            <a:ext cx="88200" cy="803054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Lige forbindelse 87"/>
          <p:cNvCxnSpPr/>
          <p:nvPr/>
        </p:nvCxnSpPr>
        <p:spPr>
          <a:xfrm>
            <a:off x="6304119" y="3384339"/>
            <a:ext cx="0" cy="368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Lige forbindelse 88"/>
          <p:cNvCxnSpPr/>
          <p:nvPr/>
        </p:nvCxnSpPr>
        <p:spPr>
          <a:xfrm flipH="1">
            <a:off x="6215308" y="3753036"/>
            <a:ext cx="888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16"/>
          <p:cNvSpPr/>
          <p:nvPr/>
        </p:nvSpPr>
        <p:spPr>
          <a:xfrm>
            <a:off x="7350001" y="2412223"/>
            <a:ext cx="510838" cy="972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a-DK" sz="800" b="1" dirty="0">
                <a:solidFill>
                  <a:schemeClr val="tx1"/>
                </a:solidFill>
              </a:rPr>
              <a:t>AURA </a:t>
            </a: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E-</a:t>
            </a:r>
            <a:r>
              <a:rPr lang="da-DK" sz="800" b="1" dirty="0" err="1">
                <a:solidFill>
                  <a:schemeClr val="tx1"/>
                </a:solidFill>
              </a:rPr>
              <a:t>Mobility</a:t>
            </a:r>
            <a:r>
              <a:rPr lang="da-DK" sz="800" b="1" dirty="0">
                <a:solidFill>
                  <a:schemeClr val="tx1"/>
                </a:solidFill>
              </a:rPr>
              <a:t> A/S</a:t>
            </a:r>
          </a:p>
          <a:p>
            <a:pPr algn="ctr"/>
            <a:r>
              <a:rPr lang="da-DK" sz="800" b="1" dirty="0">
                <a:solidFill>
                  <a:schemeClr val="tx1"/>
                </a:solidFill>
              </a:rPr>
              <a:t>CVR 41881577</a:t>
            </a:r>
            <a:endParaRPr lang="da-DK" sz="600" dirty="0">
              <a:solidFill>
                <a:schemeClr val="tx1"/>
              </a:solidFill>
            </a:endParaRPr>
          </a:p>
        </p:txBody>
      </p:sp>
      <p:cxnSp>
        <p:nvCxnSpPr>
          <p:cNvPr id="95" name="Shape 123"/>
          <p:cNvCxnSpPr/>
          <p:nvPr/>
        </p:nvCxnSpPr>
        <p:spPr>
          <a:xfrm flipV="1">
            <a:off x="7870443" y="1844824"/>
            <a:ext cx="88200" cy="803054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Global PowerPoint Toolbar"/>
  <p:tag name="TOOLBARVERSION" val="4.04"/>
  <p:tag name="TYPE" val="Screen"/>
  <p:tag name="KEYWORD" val="SCREEN"/>
  <p:tag name="TEMPLATEVERSION" val="06/05/2013 08:08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COPYRIGH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  <p:tag name="ADV_FILEPATH" val="TRUE"/>
  <p:tag name="ADV_TOP" val="496,75"/>
  <p:tag name="ADV_LEFT" val="195,625"/>
  <p:tag name="ADV_HEIGHT" val="5,75"/>
  <p:tag name="ADV_WIDTH" val="498,8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  <p:tag name="ADV_FILEPATH" val="TRUE"/>
  <p:tag name="ADV_TOP" val="496,75"/>
  <p:tag name="ADV_LEFT" val="195,625"/>
  <p:tag name="ADV_HEIGHT" val="5,75"/>
  <p:tag name="ADV_WIDTH" val="498,875"/>
</p:tagLst>
</file>

<file path=ppt/theme/theme1.xml><?xml version="1.0" encoding="utf-8"?>
<a:theme xmlns:a="http://schemas.openxmlformats.org/drawingml/2006/main" name="Screen">
  <a:themeElements>
    <a:clrScheme name="KPMG Colours">
      <a:dk1>
        <a:srgbClr val="000000"/>
      </a:dk1>
      <a:lt1>
        <a:srgbClr val="FFFFFF"/>
      </a:lt1>
      <a:dk2>
        <a:srgbClr val="007C92"/>
      </a:dk2>
      <a:lt2>
        <a:srgbClr val="747678"/>
      </a:lt2>
      <a:accent1>
        <a:srgbClr val="8E258D"/>
      </a:accent1>
      <a:accent2>
        <a:srgbClr val="A79E70"/>
      </a:accent2>
      <a:accent3>
        <a:srgbClr val="7AB800"/>
      </a:accent3>
      <a:accent4>
        <a:srgbClr val="00338D"/>
      </a:accent4>
      <a:accent5>
        <a:srgbClr val="C84E00"/>
      </a:accent5>
      <a:accent6>
        <a:srgbClr val="EBB700"/>
      </a:accent6>
      <a:hlink>
        <a:srgbClr val="007C92"/>
      </a:hlink>
      <a:folHlink>
        <a:srgbClr val="8E258D"/>
      </a:folHlink>
    </a:clrScheme>
    <a:fontScheme name="KPMG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PMG Theme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635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smtClean="0"/>
        </a:defPPr>
      </a:lstStyle>
    </a:txDef>
  </a:objectDefaults>
  <a:extraClrSchemeLst>
    <a:extraClrScheme>
      <a:clrScheme name="KPMG Colours">
        <a:dk1>
          <a:srgbClr val="000000"/>
        </a:dk1>
        <a:lt1>
          <a:srgbClr val="FFFFFF"/>
        </a:lt1>
        <a:dk2>
          <a:srgbClr val="007C92"/>
        </a:dk2>
        <a:lt2>
          <a:srgbClr val="747678"/>
        </a:lt2>
        <a:accent1>
          <a:srgbClr val="8E258D"/>
        </a:accent1>
        <a:accent2>
          <a:srgbClr val="A79E70"/>
        </a:accent2>
        <a:accent3>
          <a:srgbClr val="7AB800"/>
        </a:accent3>
        <a:accent4>
          <a:srgbClr val="00338D"/>
        </a:accent4>
        <a:accent5>
          <a:srgbClr val="C84E00"/>
        </a:accent5>
        <a:accent6>
          <a:srgbClr val="EBB700"/>
        </a:accent6>
        <a:hlink>
          <a:srgbClr val="007C92"/>
        </a:hlink>
        <a:folHlink>
          <a:srgbClr val="8E258D"/>
        </a:folHlink>
      </a:clrScheme>
    </a:extraClrScheme>
  </a:extraClrSchemeLst>
  <a:custClrLst>
    <a:custClr name="Turquoise 100%">
      <a:srgbClr val="007C92"/>
    </a:custClr>
    <a:custClr name="Deep Purple 100%">
      <a:srgbClr val="8E258D"/>
    </a:custClr>
    <a:custClr name="Tan 100%">
      <a:srgbClr val="A79E70"/>
    </a:custClr>
    <a:custClr name="Bright Green 100%">
      <a:srgbClr val="7AB800"/>
    </a:custClr>
    <a:custClr name="Deep Blue 100%">
      <a:srgbClr val="00338D"/>
    </a:custClr>
    <a:custClr name="Orange 100%">
      <a:srgbClr val="C84E00"/>
    </a:custClr>
    <a:custClr name="Bright Yellow 100%">
      <a:srgbClr val="EBB700"/>
    </a:custClr>
    <a:custClr name="Powder Blue 100%">
      <a:srgbClr val="98C6EA"/>
    </a:custClr>
    <a:custClr name="Gray 100%">
      <a:srgbClr val="747678"/>
    </a:custClr>
    <a:custClr name="Red 100%">
      <a:srgbClr val="9E3039"/>
    </a:custClr>
    <a:custClr name="Turquoise 75%">
      <a:srgbClr val="409DAD"/>
    </a:custClr>
    <a:custClr name="Deep Purple 75%">
      <a:srgbClr val="AA5CAA"/>
    </a:custClr>
    <a:custClr name="Tan 75%">
      <a:srgbClr val="BDB694"/>
    </a:custClr>
    <a:custClr name="Bright Green 75%">
      <a:srgbClr val="9BCA40"/>
    </a:custClr>
    <a:custClr name="Deep Blue 75%">
      <a:srgbClr val="4066AA"/>
    </a:custClr>
    <a:custClr name="Orange 75%">
      <a:srgbClr val="D67A40"/>
    </a:custClr>
    <a:custClr name="Bright Yellow 75%">
      <a:srgbClr val="F0C940"/>
    </a:custClr>
    <a:custClr name="Powder Blue 75%">
      <a:srgbClr val="B2D4EF"/>
    </a:custClr>
    <a:custClr name="Gray 75%">
      <a:srgbClr val="97989A"/>
    </a:custClr>
    <a:custClr name="Red 75%">
      <a:srgbClr val="B6646B"/>
    </a:custClr>
    <a:custClr name="Turquoise 50%">
      <a:srgbClr val="80BEC9"/>
    </a:custClr>
    <a:custClr name="Deep Purple 50%">
      <a:srgbClr val="C792C6"/>
    </a:custClr>
    <a:custClr name="Tan 50%">
      <a:srgbClr val="D3CFB8"/>
    </a:custClr>
    <a:custClr name="Bright Green 50%">
      <a:srgbClr val="BDDC80"/>
    </a:custClr>
    <a:custClr name="Deep Blue 50%">
      <a:srgbClr val="8099C6"/>
    </a:custClr>
    <a:custClr name="Orange 50%">
      <a:srgbClr val="E3A780"/>
    </a:custClr>
    <a:custClr name="Bright Yellow 50%">
      <a:srgbClr val="F5DB7E"/>
    </a:custClr>
    <a:custClr name="Powder Blue 50%">
      <a:srgbClr val="CCE3F4"/>
    </a:custClr>
    <a:custClr name="Gray 50%">
      <a:srgbClr val="BABBBC"/>
    </a:custClr>
    <a:custClr name="Red 50%">
      <a:srgbClr val="CF989C"/>
    </a:custClr>
    <a:custClr name="Turquoise 25%">
      <a:srgbClr val="BFDEE4"/>
    </a:custClr>
    <a:custClr name="Deep Purple 25%">
      <a:srgbClr val="E3C9E3"/>
    </a:custClr>
    <a:custClr name="Tan 25%">
      <a:srgbClr val="E9E7DB"/>
    </a:custClr>
    <a:custClr name="Bright Green 25%">
      <a:srgbClr val="DEEDBF"/>
    </a:custClr>
    <a:custClr name="Deep Blue 25%">
      <a:srgbClr val="BFCCE3"/>
    </a:custClr>
    <a:custClr name="Orange 25%">
      <a:srgbClr val="F1D3BF"/>
    </a:custClr>
    <a:custClr name="Bright Yellow 25%">
      <a:srgbClr val="FAEDBF"/>
    </a:custClr>
    <a:custClr name="Powder Blue 25%">
      <a:srgbClr val="E5F1FA"/>
    </a:custClr>
    <a:custClr name="Gray 25%">
      <a:srgbClr val="DCDDDD"/>
    </a:custClr>
    <a:custClr name="Red 25%">
      <a:srgbClr val="E7CBCE"/>
    </a:custClr>
    <a:custClr name="Turquoise 10%">
      <a:srgbClr val="E5F2F4"/>
    </a:custClr>
    <a:custClr name="Deep Purple 10%">
      <a:srgbClr val="F3E9F3"/>
    </a:custClr>
    <a:custClr name="Tan 10%">
      <a:srgbClr val="F6F5F0"/>
    </a:custClr>
    <a:custClr name="Bright Green 10%">
      <a:srgbClr val="F1F8E5"/>
    </a:custClr>
    <a:custClr name="Deep Blue 10%">
      <a:srgbClr val="E5EAF3"/>
    </a:custClr>
    <a:custClr name="Orange 10%">
      <a:srgbClr val="F9EDE5"/>
    </a:custClr>
    <a:custClr name="Bright Yellow 10%">
      <a:srgbClr val="FDF8E5"/>
    </a:custClr>
    <a:custClr name="Powder Blue 10%">
      <a:srgbClr val="F4F9FD"/>
    </a:custClr>
    <a:custClr name="Gray 10%">
      <a:srgbClr val="F1F1F1"/>
    </a:custClr>
    <a:custClr name="Red 10%">
      <a:srgbClr val="F5EAEB"/>
    </a:custClr>
  </a:custClrLst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</Words>
  <Application>Microsoft Office PowerPoint</Application>
  <PresentationFormat>Skærmshow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Screen</vt:lpstr>
      <vt:lpstr>Kontortema</vt:lpstr>
      <vt:lpstr>AURA Energi Koncerndiagram (100 % ejede datterselskaber)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2011-12-15T13:19:48Z</dcterms:created>
  <dcterms:modified xsi:type="dcterms:W3CDTF">2020-11-30T12:02:36Z</dcterms:modified>
</cp:coreProperties>
</file>