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5"/>
  </p:notesMasterIdLst>
  <p:handoutMasterIdLst>
    <p:handoutMasterId r:id="rId86"/>
  </p:handoutMasterIdLst>
  <p:sldIdLst>
    <p:sldId id="263" r:id="rId5"/>
    <p:sldId id="267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440" r:id="rId71"/>
    <p:sldId id="441" r:id="rId72"/>
    <p:sldId id="442" r:id="rId73"/>
    <p:sldId id="443" r:id="rId74"/>
    <p:sldId id="444" r:id="rId75"/>
    <p:sldId id="445" r:id="rId76"/>
    <p:sldId id="446" r:id="rId77"/>
    <p:sldId id="447" r:id="rId78"/>
    <p:sldId id="448" r:id="rId79"/>
    <p:sldId id="449" r:id="rId80"/>
    <p:sldId id="450" r:id="rId81"/>
    <p:sldId id="451" r:id="rId82"/>
    <p:sldId id="452" r:id="rId83"/>
    <p:sldId id="453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85E57-9DF5-4B11-A056-708A944969F6}" v="12" dt="2024-04-08T12:28:28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Lie Jørgensen" userId="dd045b7519925b00" providerId="LiveId" clId="{7F085E57-9DF5-4B11-A056-708A944969F6}"/>
    <pc:docChg chg="undo custSel addSld delSld modSld sldOrd modMainMaster">
      <pc:chgData name="Brian Lie Jørgensen" userId="dd045b7519925b00" providerId="LiveId" clId="{7F085E57-9DF5-4B11-A056-708A944969F6}" dt="2024-04-08T20:41:04.285" v="2863" actId="47"/>
      <pc:docMkLst>
        <pc:docMk/>
      </pc:docMkLst>
      <pc:sldChg chg="del">
        <pc:chgData name="Brian Lie Jørgensen" userId="dd045b7519925b00" providerId="LiveId" clId="{7F085E57-9DF5-4B11-A056-708A944969F6}" dt="2024-04-08T12:00:30.677" v="262" actId="2696"/>
        <pc:sldMkLst>
          <pc:docMk/>
          <pc:sldMk cId="3252392170" sldId="258"/>
        </pc:sldMkLst>
      </pc:sldChg>
      <pc:sldChg chg="addSp delSp modSp mod">
        <pc:chgData name="Brian Lie Jørgensen" userId="dd045b7519925b00" providerId="LiveId" clId="{7F085E57-9DF5-4B11-A056-708A944969F6}" dt="2024-04-08T12:00:22.456" v="261" actId="20577"/>
        <pc:sldMkLst>
          <pc:docMk/>
          <pc:sldMk cId="59021345" sldId="263"/>
        </pc:sldMkLst>
        <pc:spChg chg="add mod">
          <ac:chgData name="Brian Lie Jørgensen" userId="dd045b7519925b00" providerId="LiveId" clId="{7F085E57-9DF5-4B11-A056-708A944969F6}" dt="2024-04-08T12:00:22.456" v="261" actId="20577"/>
          <ac:spMkLst>
            <pc:docMk/>
            <pc:sldMk cId="59021345" sldId="263"/>
            <ac:spMk id="5" creationId="{ADCC3725-1762-4B78-3DBD-80AE23CE357D}"/>
          </ac:spMkLst>
        </pc:spChg>
        <pc:spChg chg="mod">
          <ac:chgData name="Brian Lie Jørgensen" userId="dd045b7519925b00" providerId="LiveId" clId="{7F085E57-9DF5-4B11-A056-708A944969F6}" dt="2024-04-08T12:00:15.284" v="259" actId="6549"/>
          <ac:spMkLst>
            <pc:docMk/>
            <pc:sldMk cId="59021345" sldId="263"/>
            <ac:spMk id="6" creationId="{8CF05B61-B004-413A-A663-9909F703B9AD}"/>
          </ac:spMkLst>
        </pc:spChg>
        <pc:spChg chg="del">
          <ac:chgData name="Brian Lie Jørgensen" userId="dd045b7519925b00" providerId="LiveId" clId="{7F085E57-9DF5-4B11-A056-708A944969F6}" dt="2024-04-08T12:00:19.682" v="260" actId="478"/>
          <ac:spMkLst>
            <pc:docMk/>
            <pc:sldMk cId="59021345" sldId="263"/>
            <ac:spMk id="7" creationId="{81451850-F35F-475A-9FAE-8A9A1B6583E5}"/>
          </ac:spMkLst>
        </pc:spChg>
      </pc:sldChg>
      <pc:sldChg chg="modSp mod">
        <pc:chgData name="Brian Lie Jørgensen" userId="dd045b7519925b00" providerId="LiveId" clId="{7F085E57-9DF5-4B11-A056-708A944969F6}" dt="2024-04-08T12:05:38.050" v="825" actId="12"/>
        <pc:sldMkLst>
          <pc:docMk/>
          <pc:sldMk cId="1591832597" sldId="267"/>
        </pc:sldMkLst>
        <pc:spChg chg="mod">
          <ac:chgData name="Brian Lie Jørgensen" userId="dd045b7519925b00" providerId="LiveId" clId="{7F085E57-9DF5-4B11-A056-708A944969F6}" dt="2024-04-08T12:05:38.050" v="825" actId="12"/>
          <ac:spMkLst>
            <pc:docMk/>
            <pc:sldMk cId="1591832597" sldId="267"/>
            <ac:spMk id="9" creationId="{E6A83E3A-7E1D-4E15-9E34-DBEF52555606}"/>
          </ac:spMkLst>
        </pc:spChg>
      </pc:sldChg>
      <pc:sldChg chg="del">
        <pc:chgData name="Brian Lie Jørgensen" userId="dd045b7519925b00" providerId="LiveId" clId="{7F085E57-9DF5-4B11-A056-708A944969F6}" dt="2024-04-08T20:36:53.503" v="2815" actId="2696"/>
        <pc:sldMkLst>
          <pc:docMk/>
          <pc:sldMk cId="3942805198" sldId="331"/>
        </pc:sldMkLst>
      </pc:sldChg>
      <pc:sldChg chg="del">
        <pc:chgData name="Brian Lie Jørgensen" userId="dd045b7519925b00" providerId="LiveId" clId="{7F085E57-9DF5-4B11-A056-708A944969F6}" dt="2024-04-08T20:41:01.804" v="2861" actId="47"/>
        <pc:sldMkLst>
          <pc:docMk/>
          <pc:sldMk cId="4175758664" sldId="332"/>
        </pc:sldMkLst>
      </pc:sldChg>
      <pc:sldChg chg="del">
        <pc:chgData name="Brian Lie Jørgensen" userId="dd045b7519925b00" providerId="LiveId" clId="{7F085E57-9DF5-4B11-A056-708A944969F6}" dt="2024-04-08T20:36:57.942" v="2817" actId="47"/>
        <pc:sldMkLst>
          <pc:docMk/>
          <pc:sldMk cId="1603183437" sldId="333"/>
        </pc:sldMkLst>
      </pc:sldChg>
      <pc:sldChg chg="del">
        <pc:chgData name="Brian Lie Jørgensen" userId="dd045b7519925b00" providerId="LiveId" clId="{7F085E57-9DF5-4B11-A056-708A944969F6}" dt="2024-04-08T20:41:00.038" v="2860" actId="47"/>
        <pc:sldMkLst>
          <pc:docMk/>
          <pc:sldMk cId="1677191456" sldId="334"/>
        </pc:sldMkLst>
      </pc:sldChg>
      <pc:sldChg chg="del">
        <pc:chgData name="Brian Lie Jørgensen" userId="dd045b7519925b00" providerId="LiveId" clId="{7F085E57-9DF5-4B11-A056-708A944969F6}" dt="2024-04-08T20:37:00.453" v="2818" actId="47"/>
        <pc:sldMkLst>
          <pc:docMk/>
          <pc:sldMk cId="462338423" sldId="335"/>
        </pc:sldMkLst>
      </pc:sldChg>
      <pc:sldChg chg="del">
        <pc:chgData name="Brian Lie Jørgensen" userId="dd045b7519925b00" providerId="LiveId" clId="{7F085E57-9DF5-4B11-A056-708A944969F6}" dt="2024-04-08T20:40:57.974" v="2859" actId="47"/>
        <pc:sldMkLst>
          <pc:docMk/>
          <pc:sldMk cId="3459010338" sldId="336"/>
        </pc:sldMkLst>
      </pc:sldChg>
      <pc:sldChg chg="del">
        <pc:chgData name="Brian Lie Jørgensen" userId="dd045b7519925b00" providerId="LiveId" clId="{7F085E57-9DF5-4B11-A056-708A944969F6}" dt="2024-04-08T20:40:06.909" v="2837" actId="47"/>
        <pc:sldMkLst>
          <pc:docMk/>
          <pc:sldMk cId="417813980" sldId="337"/>
        </pc:sldMkLst>
      </pc:sldChg>
      <pc:sldChg chg="del">
        <pc:chgData name="Brian Lie Jørgensen" userId="dd045b7519925b00" providerId="LiveId" clId="{7F085E57-9DF5-4B11-A056-708A944969F6}" dt="2024-04-08T20:40:02.285" v="2833" actId="47"/>
        <pc:sldMkLst>
          <pc:docMk/>
          <pc:sldMk cId="2317546389" sldId="338"/>
        </pc:sldMkLst>
      </pc:sldChg>
      <pc:sldChg chg="del">
        <pc:chgData name="Brian Lie Jørgensen" userId="dd045b7519925b00" providerId="LiveId" clId="{7F085E57-9DF5-4B11-A056-708A944969F6}" dt="2024-04-08T20:40:01.300" v="2832" actId="47"/>
        <pc:sldMkLst>
          <pc:docMk/>
          <pc:sldMk cId="1800941946" sldId="339"/>
        </pc:sldMkLst>
      </pc:sldChg>
      <pc:sldChg chg="add del">
        <pc:chgData name="Brian Lie Jørgensen" userId="dd045b7519925b00" providerId="LiveId" clId="{7F085E57-9DF5-4B11-A056-708A944969F6}" dt="2024-04-08T20:41:03.268" v="2862" actId="47"/>
        <pc:sldMkLst>
          <pc:docMk/>
          <pc:sldMk cId="3164919013" sldId="341"/>
        </pc:sldMkLst>
      </pc:sldChg>
      <pc:sldChg chg="del">
        <pc:chgData name="Brian Lie Jørgensen" userId="dd045b7519925b00" providerId="LiveId" clId="{7F085E57-9DF5-4B11-A056-708A944969F6}" dt="2024-04-08T20:40:13.028" v="2841" actId="47"/>
        <pc:sldMkLst>
          <pc:docMk/>
          <pc:sldMk cId="1874970408" sldId="342"/>
        </pc:sldMkLst>
      </pc:sldChg>
      <pc:sldChg chg="del">
        <pc:chgData name="Brian Lie Jørgensen" userId="dd045b7519925b00" providerId="LiveId" clId="{7F085E57-9DF5-4B11-A056-708A944969F6}" dt="2024-04-08T20:40:13.572" v="2842" actId="47"/>
        <pc:sldMkLst>
          <pc:docMk/>
          <pc:sldMk cId="4279239361" sldId="343"/>
        </pc:sldMkLst>
      </pc:sldChg>
      <pc:sldChg chg="del">
        <pc:chgData name="Brian Lie Jørgensen" userId="dd045b7519925b00" providerId="LiveId" clId="{7F085E57-9DF5-4B11-A056-708A944969F6}" dt="2024-04-08T20:36:56.877" v="2816" actId="47"/>
        <pc:sldMkLst>
          <pc:docMk/>
          <pc:sldMk cId="1241812819" sldId="344"/>
        </pc:sldMkLst>
      </pc:sldChg>
      <pc:sldChg chg="del">
        <pc:chgData name="Brian Lie Jørgensen" userId="dd045b7519925b00" providerId="LiveId" clId="{7F085E57-9DF5-4B11-A056-708A944969F6}" dt="2024-04-08T20:37:06.351" v="2823" actId="47"/>
        <pc:sldMkLst>
          <pc:docMk/>
          <pc:sldMk cId="1660310637" sldId="345"/>
        </pc:sldMkLst>
      </pc:sldChg>
      <pc:sldChg chg="del">
        <pc:chgData name="Brian Lie Jørgensen" userId="dd045b7519925b00" providerId="LiveId" clId="{7F085E57-9DF5-4B11-A056-708A944969F6}" dt="2024-04-08T20:37:04.805" v="2822" actId="47"/>
        <pc:sldMkLst>
          <pc:docMk/>
          <pc:sldMk cId="3712315311" sldId="346"/>
        </pc:sldMkLst>
      </pc:sldChg>
      <pc:sldChg chg="del">
        <pc:chgData name="Brian Lie Jørgensen" userId="dd045b7519925b00" providerId="LiveId" clId="{7F085E57-9DF5-4B11-A056-708A944969F6}" dt="2024-04-08T20:37:03.204" v="2821" actId="47"/>
        <pc:sldMkLst>
          <pc:docMk/>
          <pc:sldMk cId="2026126218" sldId="347"/>
        </pc:sldMkLst>
      </pc:sldChg>
      <pc:sldChg chg="del">
        <pc:chgData name="Brian Lie Jørgensen" userId="dd045b7519925b00" providerId="LiveId" clId="{7F085E57-9DF5-4B11-A056-708A944969F6}" dt="2024-04-08T20:37:02.325" v="2820" actId="47"/>
        <pc:sldMkLst>
          <pc:docMk/>
          <pc:sldMk cId="1454371119" sldId="348"/>
        </pc:sldMkLst>
      </pc:sldChg>
      <pc:sldChg chg="del">
        <pc:chgData name="Brian Lie Jørgensen" userId="dd045b7519925b00" providerId="LiveId" clId="{7F085E57-9DF5-4B11-A056-708A944969F6}" dt="2024-04-08T20:37:01.607" v="2819" actId="47"/>
        <pc:sldMkLst>
          <pc:docMk/>
          <pc:sldMk cId="1762897302" sldId="349"/>
        </pc:sldMkLst>
      </pc:sldChg>
      <pc:sldChg chg="del">
        <pc:chgData name="Brian Lie Jørgensen" userId="dd045b7519925b00" providerId="LiveId" clId="{7F085E57-9DF5-4B11-A056-708A944969F6}" dt="2024-04-08T20:40:31.723" v="2858" actId="47"/>
        <pc:sldMkLst>
          <pc:docMk/>
          <pc:sldMk cId="4213726987" sldId="350"/>
        </pc:sldMkLst>
      </pc:sldChg>
      <pc:sldChg chg="del">
        <pc:chgData name="Brian Lie Jørgensen" userId="dd045b7519925b00" providerId="LiveId" clId="{7F085E57-9DF5-4B11-A056-708A944969F6}" dt="2024-04-08T20:40:04.324" v="2834" actId="47"/>
        <pc:sldMkLst>
          <pc:docMk/>
          <pc:sldMk cId="4282512828" sldId="352"/>
        </pc:sldMkLst>
      </pc:sldChg>
      <pc:sldChg chg="del">
        <pc:chgData name="Brian Lie Jørgensen" userId="dd045b7519925b00" providerId="LiveId" clId="{7F085E57-9DF5-4B11-A056-708A944969F6}" dt="2024-04-08T20:40:15.607" v="2844" actId="47"/>
        <pc:sldMkLst>
          <pc:docMk/>
          <pc:sldMk cId="3985091129" sldId="353"/>
        </pc:sldMkLst>
      </pc:sldChg>
      <pc:sldChg chg="del">
        <pc:chgData name="Brian Lie Jørgensen" userId="dd045b7519925b00" providerId="LiveId" clId="{7F085E57-9DF5-4B11-A056-708A944969F6}" dt="2024-04-08T20:39:59.803" v="2831" actId="47"/>
        <pc:sldMkLst>
          <pc:docMk/>
          <pc:sldMk cId="4227611334" sldId="354"/>
        </pc:sldMkLst>
      </pc:sldChg>
      <pc:sldChg chg="add del">
        <pc:chgData name="Brian Lie Jørgensen" userId="dd045b7519925b00" providerId="LiveId" clId="{7F085E57-9DF5-4B11-A056-708A944969F6}" dt="2024-04-08T20:41:04.285" v="2863" actId="47"/>
        <pc:sldMkLst>
          <pc:docMk/>
          <pc:sldMk cId="920963931" sldId="355"/>
        </pc:sldMkLst>
      </pc:sldChg>
      <pc:sldChg chg="del">
        <pc:chgData name="Brian Lie Jørgensen" userId="dd045b7519925b00" providerId="LiveId" clId="{7F085E57-9DF5-4B11-A056-708A944969F6}" dt="2024-04-08T20:40:28.166" v="2856" actId="47"/>
        <pc:sldMkLst>
          <pc:docMk/>
          <pc:sldMk cId="3758396828" sldId="356"/>
        </pc:sldMkLst>
      </pc:sldChg>
      <pc:sldChg chg="del">
        <pc:chgData name="Brian Lie Jørgensen" userId="dd045b7519925b00" providerId="LiveId" clId="{7F085E57-9DF5-4B11-A056-708A944969F6}" dt="2024-04-08T20:40:30.581" v="2857" actId="47"/>
        <pc:sldMkLst>
          <pc:docMk/>
          <pc:sldMk cId="3476498353" sldId="357"/>
        </pc:sldMkLst>
      </pc:sldChg>
      <pc:sldChg chg="del">
        <pc:chgData name="Brian Lie Jørgensen" userId="dd045b7519925b00" providerId="LiveId" clId="{7F085E57-9DF5-4B11-A056-708A944969F6}" dt="2024-04-08T20:40:25.093" v="2854" actId="47"/>
        <pc:sldMkLst>
          <pc:docMk/>
          <pc:sldMk cId="2693718033" sldId="358"/>
        </pc:sldMkLst>
      </pc:sldChg>
      <pc:sldChg chg="add del">
        <pc:chgData name="Brian Lie Jørgensen" userId="dd045b7519925b00" providerId="LiveId" clId="{7F085E57-9DF5-4B11-A056-708A944969F6}" dt="2024-04-08T20:39:58.540" v="2830" actId="47"/>
        <pc:sldMkLst>
          <pc:docMk/>
          <pc:sldMk cId="3976914329" sldId="359"/>
        </pc:sldMkLst>
      </pc:sldChg>
      <pc:sldChg chg="del">
        <pc:chgData name="Brian Lie Jørgensen" userId="dd045b7519925b00" providerId="LiveId" clId="{7F085E57-9DF5-4B11-A056-708A944969F6}" dt="2024-04-08T20:40:23.173" v="2851" actId="47"/>
        <pc:sldMkLst>
          <pc:docMk/>
          <pc:sldMk cId="2558153314" sldId="360"/>
        </pc:sldMkLst>
      </pc:sldChg>
      <pc:sldChg chg="del">
        <pc:chgData name="Brian Lie Jørgensen" userId="dd045b7519925b00" providerId="LiveId" clId="{7F085E57-9DF5-4B11-A056-708A944969F6}" dt="2024-04-08T20:40:23.389" v="2852" actId="47"/>
        <pc:sldMkLst>
          <pc:docMk/>
          <pc:sldMk cId="2911794797" sldId="361"/>
        </pc:sldMkLst>
      </pc:sldChg>
      <pc:sldChg chg="del">
        <pc:chgData name="Brian Lie Jørgensen" userId="dd045b7519925b00" providerId="LiveId" clId="{7F085E57-9DF5-4B11-A056-708A944969F6}" dt="2024-04-08T20:40:24.142" v="2853" actId="47"/>
        <pc:sldMkLst>
          <pc:docMk/>
          <pc:sldMk cId="1585473417" sldId="362"/>
        </pc:sldMkLst>
      </pc:sldChg>
      <pc:sldChg chg="del">
        <pc:chgData name="Brian Lie Jørgensen" userId="dd045b7519925b00" providerId="LiveId" clId="{7F085E57-9DF5-4B11-A056-708A944969F6}" dt="2024-04-08T20:40:17.773" v="2845" actId="47"/>
        <pc:sldMkLst>
          <pc:docMk/>
          <pc:sldMk cId="407025633" sldId="363"/>
        </pc:sldMkLst>
      </pc:sldChg>
      <pc:sldChg chg="del">
        <pc:chgData name="Brian Lie Jørgensen" userId="dd045b7519925b00" providerId="LiveId" clId="{7F085E57-9DF5-4B11-A056-708A944969F6}" dt="2024-04-08T20:40:18.058" v="2846" actId="47"/>
        <pc:sldMkLst>
          <pc:docMk/>
          <pc:sldMk cId="597732057" sldId="364"/>
        </pc:sldMkLst>
      </pc:sldChg>
      <pc:sldChg chg="del">
        <pc:chgData name="Brian Lie Jørgensen" userId="dd045b7519925b00" providerId="LiveId" clId="{7F085E57-9DF5-4B11-A056-708A944969F6}" dt="2024-04-08T20:40:19.158" v="2848" actId="47"/>
        <pc:sldMkLst>
          <pc:docMk/>
          <pc:sldMk cId="1953141883" sldId="365"/>
        </pc:sldMkLst>
      </pc:sldChg>
      <pc:sldChg chg="del">
        <pc:chgData name="Brian Lie Jørgensen" userId="dd045b7519925b00" providerId="LiveId" clId="{7F085E57-9DF5-4B11-A056-708A944969F6}" dt="2024-04-08T20:40:27.460" v="2855" actId="47"/>
        <pc:sldMkLst>
          <pc:docMk/>
          <pc:sldMk cId="2954980819" sldId="366"/>
        </pc:sldMkLst>
      </pc:sldChg>
      <pc:sldChg chg="del">
        <pc:chgData name="Brian Lie Jørgensen" userId="dd045b7519925b00" providerId="LiveId" clId="{7F085E57-9DF5-4B11-A056-708A944969F6}" dt="2024-04-08T20:40:18.492" v="2847" actId="47"/>
        <pc:sldMkLst>
          <pc:docMk/>
          <pc:sldMk cId="1019574224" sldId="367"/>
        </pc:sldMkLst>
      </pc:sldChg>
      <pc:sldChg chg="del">
        <pc:chgData name="Brian Lie Jørgensen" userId="dd045b7519925b00" providerId="LiveId" clId="{7F085E57-9DF5-4B11-A056-708A944969F6}" dt="2024-04-08T20:40:19.757" v="2849" actId="47"/>
        <pc:sldMkLst>
          <pc:docMk/>
          <pc:sldMk cId="2187413671" sldId="368"/>
        </pc:sldMkLst>
      </pc:sldChg>
      <pc:sldChg chg="del">
        <pc:chgData name="Brian Lie Jørgensen" userId="dd045b7519925b00" providerId="LiveId" clId="{7F085E57-9DF5-4B11-A056-708A944969F6}" dt="2024-04-08T20:40:20.877" v="2850" actId="47"/>
        <pc:sldMkLst>
          <pc:docMk/>
          <pc:sldMk cId="391484986" sldId="369"/>
        </pc:sldMkLst>
      </pc:sldChg>
      <pc:sldChg chg="del">
        <pc:chgData name="Brian Lie Jørgensen" userId="dd045b7519925b00" providerId="LiveId" clId="{7F085E57-9DF5-4B11-A056-708A944969F6}" dt="2024-04-08T20:40:11.436" v="2838" actId="47"/>
        <pc:sldMkLst>
          <pc:docMk/>
          <pc:sldMk cId="3486282599" sldId="370"/>
        </pc:sldMkLst>
      </pc:sldChg>
      <pc:sldChg chg="del">
        <pc:chgData name="Brian Lie Jørgensen" userId="dd045b7519925b00" providerId="LiveId" clId="{7F085E57-9DF5-4B11-A056-708A944969F6}" dt="2024-04-08T20:40:12.213" v="2839" actId="47"/>
        <pc:sldMkLst>
          <pc:docMk/>
          <pc:sldMk cId="957616464" sldId="371"/>
        </pc:sldMkLst>
      </pc:sldChg>
      <pc:sldChg chg="del">
        <pc:chgData name="Brian Lie Jørgensen" userId="dd045b7519925b00" providerId="LiveId" clId="{7F085E57-9DF5-4B11-A056-708A944969F6}" dt="2024-04-08T20:40:12.628" v="2840" actId="47"/>
        <pc:sldMkLst>
          <pc:docMk/>
          <pc:sldMk cId="90477453" sldId="372"/>
        </pc:sldMkLst>
      </pc:sldChg>
      <pc:sldChg chg="del">
        <pc:chgData name="Brian Lie Jørgensen" userId="dd045b7519925b00" providerId="LiveId" clId="{7F085E57-9DF5-4B11-A056-708A944969F6}" dt="2024-04-08T20:40:04.861" v="2835" actId="47"/>
        <pc:sldMkLst>
          <pc:docMk/>
          <pc:sldMk cId="1687378963" sldId="373"/>
        </pc:sldMkLst>
      </pc:sldChg>
      <pc:sldChg chg="del">
        <pc:chgData name="Brian Lie Jørgensen" userId="dd045b7519925b00" providerId="LiveId" clId="{7F085E57-9DF5-4B11-A056-708A944969F6}" dt="2024-04-08T20:40:05.669" v="2836" actId="47"/>
        <pc:sldMkLst>
          <pc:docMk/>
          <pc:sldMk cId="2450574397" sldId="374"/>
        </pc:sldMkLst>
      </pc:sldChg>
      <pc:sldChg chg="del">
        <pc:chgData name="Brian Lie Jørgensen" userId="dd045b7519925b00" providerId="LiveId" clId="{7F085E57-9DF5-4B11-A056-708A944969F6}" dt="2024-04-08T20:40:15.109" v="2843" actId="47"/>
        <pc:sldMkLst>
          <pc:docMk/>
          <pc:sldMk cId="2226652744" sldId="375"/>
        </pc:sldMkLst>
      </pc:sldChg>
      <pc:sldChg chg="addSp delSp modSp new mod">
        <pc:chgData name="Brian Lie Jørgensen" userId="dd045b7519925b00" providerId="LiveId" clId="{7F085E57-9DF5-4B11-A056-708A944969F6}" dt="2024-04-08T12:05:43.246" v="826" actId="12"/>
        <pc:sldMkLst>
          <pc:docMk/>
          <pc:sldMk cId="2749802435" sldId="376"/>
        </pc:sldMkLst>
        <pc:spChg chg="mod">
          <ac:chgData name="Brian Lie Jørgensen" userId="dd045b7519925b00" providerId="LiveId" clId="{7F085E57-9DF5-4B11-A056-708A944969F6}" dt="2024-04-08T12:03:07.791" v="532" actId="20577"/>
          <ac:spMkLst>
            <pc:docMk/>
            <pc:sldMk cId="2749802435" sldId="376"/>
            <ac:spMk id="2" creationId="{7AB11B65-6DA2-DEA1-F798-B4481F3670FA}"/>
          </ac:spMkLst>
        </pc:spChg>
        <pc:spChg chg="mod">
          <ac:chgData name="Brian Lie Jørgensen" userId="dd045b7519925b00" providerId="LiveId" clId="{7F085E57-9DF5-4B11-A056-708A944969F6}" dt="2024-04-08T12:05:43.246" v="826" actId="12"/>
          <ac:spMkLst>
            <pc:docMk/>
            <pc:sldMk cId="2749802435" sldId="376"/>
            <ac:spMk id="3" creationId="{02835177-8F98-0701-FA11-7DC4D037246F}"/>
          </ac:spMkLst>
        </pc:spChg>
        <pc:spChg chg="del">
          <ac:chgData name="Brian Lie Jørgensen" userId="dd045b7519925b00" providerId="LiveId" clId="{7F085E57-9DF5-4B11-A056-708A944969F6}" dt="2024-04-08T12:03:29.683" v="533"/>
          <ac:spMkLst>
            <pc:docMk/>
            <pc:sldMk cId="2749802435" sldId="376"/>
            <ac:spMk id="4" creationId="{36621626-0551-C9F5-4626-9CA77E101BBC}"/>
          </ac:spMkLst>
        </pc:spChg>
        <pc:picChg chg="add mod">
          <ac:chgData name="Brian Lie Jørgensen" userId="dd045b7519925b00" providerId="LiveId" clId="{7F085E57-9DF5-4B11-A056-708A944969F6}" dt="2024-04-08T12:03:29.683" v="533"/>
          <ac:picMkLst>
            <pc:docMk/>
            <pc:sldMk cId="2749802435" sldId="376"/>
            <ac:picMk id="8" creationId="{766C7A64-A56B-22EF-B875-4C9AB571E2B4}"/>
          </ac:picMkLst>
        </pc:picChg>
      </pc:sldChg>
      <pc:sldChg chg="new del">
        <pc:chgData name="Brian Lie Jørgensen" userId="dd045b7519925b00" providerId="LiveId" clId="{7F085E57-9DF5-4B11-A056-708A944969F6}" dt="2024-04-08T12:05:58.357" v="828" actId="680"/>
        <pc:sldMkLst>
          <pc:docMk/>
          <pc:sldMk cId="45354944" sldId="377"/>
        </pc:sldMkLst>
      </pc:sldChg>
      <pc:sldChg chg="modSp new mod">
        <pc:chgData name="Brian Lie Jørgensen" userId="dd045b7519925b00" providerId="LiveId" clId="{7F085E57-9DF5-4B11-A056-708A944969F6}" dt="2024-04-08T12:10:56.574" v="1514" actId="20577"/>
        <pc:sldMkLst>
          <pc:docMk/>
          <pc:sldMk cId="3037470978" sldId="377"/>
        </pc:sldMkLst>
        <pc:spChg chg="mod">
          <ac:chgData name="Brian Lie Jørgensen" userId="dd045b7519925b00" providerId="LiveId" clId="{7F085E57-9DF5-4B11-A056-708A944969F6}" dt="2024-04-08T12:10:56.574" v="1514" actId="20577"/>
          <ac:spMkLst>
            <pc:docMk/>
            <pc:sldMk cId="3037470978" sldId="377"/>
            <ac:spMk id="2" creationId="{B0229D71-E793-2650-E8BC-5618159507A7}"/>
          </ac:spMkLst>
        </pc:spChg>
        <pc:spChg chg="mod">
          <ac:chgData name="Brian Lie Jørgensen" userId="dd045b7519925b00" providerId="LiveId" clId="{7F085E57-9DF5-4B11-A056-708A944969F6}" dt="2024-04-08T12:10:38.870" v="1475" actId="20577"/>
          <ac:spMkLst>
            <pc:docMk/>
            <pc:sldMk cId="3037470978" sldId="377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2:12:01.387" v="1620"/>
        <pc:sldMkLst>
          <pc:docMk/>
          <pc:sldMk cId="3312207680" sldId="378"/>
        </pc:sldMkLst>
        <pc:spChg chg="mod">
          <ac:chgData name="Brian Lie Jørgensen" userId="dd045b7519925b00" providerId="LiveId" clId="{7F085E57-9DF5-4B11-A056-708A944969F6}" dt="2024-04-08T12:12:01.387" v="1620"/>
          <ac:spMkLst>
            <pc:docMk/>
            <pc:sldMk cId="3312207680" sldId="378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2:12:50.538" v="1675"/>
        <pc:sldMkLst>
          <pc:docMk/>
          <pc:sldMk cId="441923035" sldId="379"/>
        </pc:sldMkLst>
        <pc:spChg chg="mod">
          <ac:chgData name="Brian Lie Jørgensen" userId="dd045b7519925b00" providerId="LiveId" clId="{7F085E57-9DF5-4B11-A056-708A944969F6}" dt="2024-04-08T12:12:50.538" v="1675"/>
          <ac:spMkLst>
            <pc:docMk/>
            <pc:sldMk cId="441923035" sldId="379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2:13:43.139" v="1729"/>
        <pc:sldMkLst>
          <pc:docMk/>
          <pc:sldMk cId="3120883182" sldId="380"/>
        </pc:sldMkLst>
        <pc:spChg chg="mod">
          <ac:chgData name="Brian Lie Jørgensen" userId="dd045b7519925b00" providerId="LiveId" clId="{7F085E57-9DF5-4B11-A056-708A944969F6}" dt="2024-04-08T12:13:43.139" v="1729"/>
          <ac:spMkLst>
            <pc:docMk/>
            <pc:sldMk cId="3120883182" sldId="380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2:15:35.469" v="1811" actId="20577"/>
        <pc:sldMkLst>
          <pc:docMk/>
          <pc:sldMk cId="582441974" sldId="381"/>
        </pc:sldMkLst>
        <pc:spChg chg="mod">
          <ac:chgData name="Brian Lie Jørgensen" userId="dd045b7519925b00" providerId="LiveId" clId="{7F085E57-9DF5-4B11-A056-708A944969F6}" dt="2024-04-08T12:14:08.525" v="1788" actId="20577"/>
          <ac:spMkLst>
            <pc:docMk/>
            <pc:sldMk cId="582441974" sldId="381"/>
            <ac:spMk id="2" creationId="{B0229D71-E793-2650-E8BC-5618159507A7}"/>
          </ac:spMkLst>
        </pc:spChg>
        <pc:spChg chg="mod">
          <ac:chgData name="Brian Lie Jørgensen" userId="dd045b7519925b00" providerId="LiveId" clId="{7F085E57-9DF5-4B11-A056-708A944969F6}" dt="2024-04-08T12:15:35.469" v="1811" actId="20577"/>
          <ac:spMkLst>
            <pc:docMk/>
            <pc:sldMk cId="582441974" sldId="381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2:16:11.434" v="1821"/>
        <pc:sldMkLst>
          <pc:docMk/>
          <pc:sldMk cId="3640662949" sldId="382"/>
        </pc:sldMkLst>
        <pc:spChg chg="mod">
          <ac:chgData name="Brian Lie Jørgensen" userId="dd045b7519925b00" providerId="LiveId" clId="{7F085E57-9DF5-4B11-A056-708A944969F6}" dt="2024-04-08T12:16:11.434" v="1821"/>
          <ac:spMkLst>
            <pc:docMk/>
            <pc:sldMk cId="3640662949" sldId="382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2:22:44.933" v="1832" actId="6549"/>
        <pc:sldMkLst>
          <pc:docMk/>
          <pc:sldMk cId="146363895" sldId="383"/>
        </pc:sldMkLst>
        <pc:spChg chg="mod">
          <ac:chgData name="Brian Lie Jørgensen" userId="dd045b7519925b00" providerId="LiveId" clId="{7F085E57-9DF5-4B11-A056-708A944969F6}" dt="2024-04-08T12:22:44.933" v="1832" actId="6549"/>
          <ac:spMkLst>
            <pc:docMk/>
            <pc:sldMk cId="146363895" sldId="383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2:23:41.016" v="1864"/>
        <pc:sldMkLst>
          <pc:docMk/>
          <pc:sldMk cId="1464524695" sldId="384"/>
        </pc:sldMkLst>
        <pc:spChg chg="mod">
          <ac:chgData name="Brian Lie Jørgensen" userId="dd045b7519925b00" providerId="LiveId" clId="{7F085E57-9DF5-4B11-A056-708A944969F6}" dt="2024-04-08T12:23:41.016" v="1864"/>
          <ac:spMkLst>
            <pc:docMk/>
            <pc:sldMk cId="1464524695" sldId="384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2:24:48.008" v="1904" actId="790"/>
        <pc:sldMkLst>
          <pc:docMk/>
          <pc:sldMk cId="2601331766" sldId="385"/>
        </pc:sldMkLst>
        <pc:spChg chg="mod">
          <ac:chgData name="Brian Lie Jørgensen" userId="dd045b7519925b00" providerId="LiveId" clId="{7F085E57-9DF5-4B11-A056-708A944969F6}" dt="2024-04-08T12:24:48.008" v="1904" actId="790"/>
          <ac:spMkLst>
            <pc:docMk/>
            <pc:sldMk cId="2601331766" sldId="385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2:25:37.214" v="1921"/>
        <pc:sldMkLst>
          <pc:docMk/>
          <pc:sldMk cId="1250701520" sldId="386"/>
        </pc:sldMkLst>
        <pc:spChg chg="mod">
          <ac:chgData name="Brian Lie Jørgensen" userId="dd045b7519925b00" providerId="LiveId" clId="{7F085E57-9DF5-4B11-A056-708A944969F6}" dt="2024-04-08T12:25:37.214" v="1921"/>
          <ac:spMkLst>
            <pc:docMk/>
            <pc:sldMk cId="1250701520" sldId="386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2:26:29.670" v="1968"/>
        <pc:sldMkLst>
          <pc:docMk/>
          <pc:sldMk cId="2321199360" sldId="387"/>
        </pc:sldMkLst>
        <pc:spChg chg="mod">
          <ac:chgData name="Brian Lie Jørgensen" userId="dd045b7519925b00" providerId="LiveId" clId="{7F085E57-9DF5-4B11-A056-708A944969F6}" dt="2024-04-08T12:26:29.670" v="1968"/>
          <ac:spMkLst>
            <pc:docMk/>
            <pc:sldMk cId="2321199360" sldId="387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2:27:11.693" v="1978"/>
        <pc:sldMkLst>
          <pc:docMk/>
          <pc:sldMk cId="2532971115" sldId="388"/>
        </pc:sldMkLst>
        <pc:spChg chg="mod">
          <ac:chgData name="Brian Lie Jørgensen" userId="dd045b7519925b00" providerId="LiveId" clId="{7F085E57-9DF5-4B11-A056-708A944969F6}" dt="2024-04-08T12:27:11.693" v="1978"/>
          <ac:spMkLst>
            <pc:docMk/>
            <pc:sldMk cId="2532971115" sldId="388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2:28:03.322" v="1989" actId="20577"/>
        <pc:sldMkLst>
          <pc:docMk/>
          <pc:sldMk cId="1445971228" sldId="389"/>
        </pc:sldMkLst>
        <pc:spChg chg="mod">
          <ac:chgData name="Brian Lie Jørgensen" userId="dd045b7519925b00" providerId="LiveId" clId="{7F085E57-9DF5-4B11-A056-708A944969F6}" dt="2024-04-08T12:28:03.322" v="1989" actId="20577"/>
          <ac:spMkLst>
            <pc:docMk/>
            <pc:sldMk cId="1445971228" sldId="389"/>
            <ac:spMk id="6" creationId="{F056B138-FF5C-1256-29DE-E4466AFEBD31}"/>
          </ac:spMkLst>
        </pc:spChg>
      </pc:sldChg>
      <pc:sldChg chg="modSp add mod ord">
        <pc:chgData name="Brian Lie Jørgensen" userId="dd045b7519925b00" providerId="LiveId" clId="{7F085E57-9DF5-4B11-A056-708A944969F6}" dt="2024-04-08T13:07:29.446" v="2026"/>
        <pc:sldMkLst>
          <pc:docMk/>
          <pc:sldMk cId="2488971582" sldId="390"/>
        </pc:sldMkLst>
        <pc:spChg chg="mod">
          <ac:chgData name="Brian Lie Jørgensen" userId="dd045b7519925b00" providerId="LiveId" clId="{7F085E57-9DF5-4B11-A056-708A944969F6}" dt="2024-04-08T12:28:39.515" v="1996"/>
          <ac:spMkLst>
            <pc:docMk/>
            <pc:sldMk cId="2488971582" sldId="390"/>
            <ac:spMk id="2" creationId="{B0229D71-E793-2650-E8BC-5618159507A7}"/>
          </ac:spMkLst>
        </pc:spChg>
        <pc:spChg chg="mod">
          <ac:chgData name="Brian Lie Jørgensen" userId="dd045b7519925b00" providerId="LiveId" clId="{7F085E57-9DF5-4B11-A056-708A944969F6}" dt="2024-04-08T13:07:29.446" v="2026"/>
          <ac:spMkLst>
            <pc:docMk/>
            <pc:sldMk cId="2488971582" sldId="390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08:04.930" v="2053" actId="20577"/>
        <pc:sldMkLst>
          <pc:docMk/>
          <pc:sldMk cId="851889358" sldId="391"/>
        </pc:sldMkLst>
        <pc:spChg chg="mod">
          <ac:chgData name="Brian Lie Jørgensen" userId="dd045b7519925b00" providerId="LiveId" clId="{7F085E57-9DF5-4B11-A056-708A944969F6}" dt="2024-04-08T13:08:04.930" v="2053" actId="20577"/>
          <ac:spMkLst>
            <pc:docMk/>
            <pc:sldMk cId="851889358" sldId="391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08:39.449" v="2065" actId="6549"/>
        <pc:sldMkLst>
          <pc:docMk/>
          <pc:sldMk cId="1861405920" sldId="392"/>
        </pc:sldMkLst>
        <pc:spChg chg="mod">
          <ac:chgData name="Brian Lie Jørgensen" userId="dd045b7519925b00" providerId="LiveId" clId="{7F085E57-9DF5-4B11-A056-708A944969F6}" dt="2024-04-08T13:08:39.449" v="2065" actId="6549"/>
          <ac:spMkLst>
            <pc:docMk/>
            <pc:sldMk cId="1861405920" sldId="392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09:07.242" v="2077" actId="6549"/>
        <pc:sldMkLst>
          <pc:docMk/>
          <pc:sldMk cId="606183359" sldId="393"/>
        </pc:sldMkLst>
        <pc:spChg chg="mod">
          <ac:chgData name="Brian Lie Jørgensen" userId="dd045b7519925b00" providerId="LiveId" clId="{7F085E57-9DF5-4B11-A056-708A944969F6}" dt="2024-04-08T13:09:07.242" v="2077" actId="6549"/>
          <ac:spMkLst>
            <pc:docMk/>
            <pc:sldMk cId="606183359" sldId="393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09:22.506" v="2084" actId="6549"/>
        <pc:sldMkLst>
          <pc:docMk/>
          <pc:sldMk cId="410204899" sldId="394"/>
        </pc:sldMkLst>
        <pc:spChg chg="mod">
          <ac:chgData name="Brian Lie Jørgensen" userId="dd045b7519925b00" providerId="LiveId" clId="{7F085E57-9DF5-4B11-A056-708A944969F6}" dt="2024-04-08T13:09:22.506" v="2084" actId="6549"/>
          <ac:spMkLst>
            <pc:docMk/>
            <pc:sldMk cId="410204899" sldId="394"/>
            <ac:spMk id="6" creationId="{F056B138-FF5C-1256-29DE-E4466AFEBD31}"/>
          </ac:spMkLst>
        </pc:spChg>
      </pc:sldChg>
      <pc:sldChg chg="modSp add mod ord">
        <pc:chgData name="Brian Lie Jørgensen" userId="dd045b7519925b00" providerId="LiveId" clId="{7F085E57-9DF5-4B11-A056-708A944969F6}" dt="2024-04-08T13:10:24.802" v="2100" actId="6549"/>
        <pc:sldMkLst>
          <pc:docMk/>
          <pc:sldMk cId="1453019949" sldId="395"/>
        </pc:sldMkLst>
        <pc:spChg chg="mod">
          <ac:chgData name="Brian Lie Jørgensen" userId="dd045b7519925b00" providerId="LiveId" clId="{7F085E57-9DF5-4B11-A056-708A944969F6}" dt="2024-04-08T13:09:40.517" v="2091"/>
          <ac:spMkLst>
            <pc:docMk/>
            <pc:sldMk cId="1453019949" sldId="395"/>
            <ac:spMk id="2" creationId="{B0229D71-E793-2650-E8BC-5618159507A7}"/>
          </ac:spMkLst>
        </pc:spChg>
        <pc:spChg chg="mod">
          <ac:chgData name="Brian Lie Jørgensen" userId="dd045b7519925b00" providerId="LiveId" clId="{7F085E57-9DF5-4B11-A056-708A944969F6}" dt="2024-04-08T13:10:24.802" v="2100" actId="6549"/>
          <ac:spMkLst>
            <pc:docMk/>
            <pc:sldMk cId="1453019949" sldId="395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11:23.321" v="2118" actId="6549"/>
        <pc:sldMkLst>
          <pc:docMk/>
          <pc:sldMk cId="1692587741" sldId="396"/>
        </pc:sldMkLst>
        <pc:spChg chg="mod">
          <ac:chgData name="Brian Lie Jørgensen" userId="dd045b7519925b00" providerId="LiveId" clId="{7F085E57-9DF5-4B11-A056-708A944969F6}" dt="2024-04-08T13:11:23.321" v="2118" actId="6549"/>
          <ac:spMkLst>
            <pc:docMk/>
            <pc:sldMk cId="1692587741" sldId="396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11:53.977" v="2130" actId="6549"/>
        <pc:sldMkLst>
          <pc:docMk/>
          <pc:sldMk cId="105654679" sldId="397"/>
        </pc:sldMkLst>
        <pc:spChg chg="mod">
          <ac:chgData name="Brian Lie Jørgensen" userId="dd045b7519925b00" providerId="LiveId" clId="{7F085E57-9DF5-4B11-A056-708A944969F6}" dt="2024-04-08T13:11:53.977" v="2130" actId="6549"/>
          <ac:spMkLst>
            <pc:docMk/>
            <pc:sldMk cId="105654679" sldId="397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12:19.785" v="2142" actId="6549"/>
        <pc:sldMkLst>
          <pc:docMk/>
          <pc:sldMk cId="2068075896" sldId="398"/>
        </pc:sldMkLst>
        <pc:spChg chg="mod">
          <ac:chgData name="Brian Lie Jørgensen" userId="dd045b7519925b00" providerId="LiveId" clId="{7F085E57-9DF5-4B11-A056-708A944969F6}" dt="2024-04-08T13:12:19.785" v="2142" actId="6549"/>
          <ac:spMkLst>
            <pc:docMk/>
            <pc:sldMk cId="2068075896" sldId="398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12:48.281" v="2154" actId="6549"/>
        <pc:sldMkLst>
          <pc:docMk/>
          <pc:sldMk cId="2866089696" sldId="399"/>
        </pc:sldMkLst>
        <pc:spChg chg="mod">
          <ac:chgData name="Brian Lie Jørgensen" userId="dd045b7519925b00" providerId="LiveId" clId="{7F085E57-9DF5-4B11-A056-708A944969F6}" dt="2024-04-08T13:12:48.281" v="2154" actId="6549"/>
          <ac:spMkLst>
            <pc:docMk/>
            <pc:sldMk cId="2866089696" sldId="399"/>
            <ac:spMk id="6" creationId="{F056B138-FF5C-1256-29DE-E4466AFEBD31}"/>
          </ac:spMkLst>
        </pc:spChg>
      </pc:sldChg>
      <pc:sldChg chg="modSp add mod ord">
        <pc:chgData name="Brian Lie Jørgensen" userId="dd045b7519925b00" providerId="LiveId" clId="{7F085E57-9DF5-4B11-A056-708A944969F6}" dt="2024-04-08T13:14:41.169" v="2173" actId="6549"/>
        <pc:sldMkLst>
          <pc:docMk/>
          <pc:sldMk cId="3996085435" sldId="400"/>
        </pc:sldMkLst>
        <pc:spChg chg="mod">
          <ac:chgData name="Brian Lie Jørgensen" userId="dd045b7519925b00" providerId="LiveId" clId="{7F085E57-9DF5-4B11-A056-708A944969F6}" dt="2024-04-08T13:14:06.986" v="2161"/>
          <ac:spMkLst>
            <pc:docMk/>
            <pc:sldMk cId="3996085435" sldId="400"/>
            <ac:spMk id="2" creationId="{B0229D71-E793-2650-E8BC-5618159507A7}"/>
          </ac:spMkLst>
        </pc:spChg>
        <pc:spChg chg="mod">
          <ac:chgData name="Brian Lie Jørgensen" userId="dd045b7519925b00" providerId="LiveId" clId="{7F085E57-9DF5-4B11-A056-708A944969F6}" dt="2024-04-08T13:14:41.169" v="2173" actId="6549"/>
          <ac:spMkLst>
            <pc:docMk/>
            <pc:sldMk cId="3996085435" sldId="400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15:06.105" v="2185" actId="6549"/>
        <pc:sldMkLst>
          <pc:docMk/>
          <pc:sldMk cId="4287482880" sldId="401"/>
        </pc:sldMkLst>
        <pc:spChg chg="mod">
          <ac:chgData name="Brian Lie Jørgensen" userId="dd045b7519925b00" providerId="LiveId" clId="{7F085E57-9DF5-4B11-A056-708A944969F6}" dt="2024-04-08T13:15:06.105" v="2185" actId="6549"/>
          <ac:spMkLst>
            <pc:docMk/>
            <pc:sldMk cId="4287482880" sldId="401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15:39.912" v="2197" actId="6549"/>
        <pc:sldMkLst>
          <pc:docMk/>
          <pc:sldMk cId="44079765" sldId="402"/>
        </pc:sldMkLst>
        <pc:spChg chg="mod">
          <ac:chgData name="Brian Lie Jørgensen" userId="dd045b7519925b00" providerId="LiveId" clId="{7F085E57-9DF5-4B11-A056-708A944969F6}" dt="2024-04-08T13:15:39.912" v="2197" actId="6549"/>
          <ac:spMkLst>
            <pc:docMk/>
            <pc:sldMk cId="44079765" sldId="402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16:05.632" v="2209" actId="6549"/>
        <pc:sldMkLst>
          <pc:docMk/>
          <pc:sldMk cId="571107244" sldId="403"/>
        </pc:sldMkLst>
        <pc:spChg chg="mod">
          <ac:chgData name="Brian Lie Jørgensen" userId="dd045b7519925b00" providerId="LiveId" clId="{7F085E57-9DF5-4B11-A056-708A944969F6}" dt="2024-04-08T13:16:05.632" v="2209" actId="6549"/>
          <ac:spMkLst>
            <pc:docMk/>
            <pc:sldMk cId="571107244" sldId="403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16:32.424" v="2221" actId="6549"/>
        <pc:sldMkLst>
          <pc:docMk/>
          <pc:sldMk cId="3219895191" sldId="404"/>
        </pc:sldMkLst>
        <pc:spChg chg="mod">
          <ac:chgData name="Brian Lie Jørgensen" userId="dd045b7519925b00" providerId="LiveId" clId="{7F085E57-9DF5-4B11-A056-708A944969F6}" dt="2024-04-08T13:16:32.424" v="2221" actId="6549"/>
          <ac:spMkLst>
            <pc:docMk/>
            <pc:sldMk cId="3219895191" sldId="404"/>
            <ac:spMk id="6" creationId="{F056B138-FF5C-1256-29DE-E4466AFEBD31}"/>
          </ac:spMkLst>
        </pc:spChg>
      </pc:sldChg>
      <pc:sldChg chg="modSp add mod ord">
        <pc:chgData name="Brian Lie Jørgensen" userId="dd045b7519925b00" providerId="LiveId" clId="{7F085E57-9DF5-4B11-A056-708A944969F6}" dt="2024-04-08T13:17:17.056" v="2236" actId="6549"/>
        <pc:sldMkLst>
          <pc:docMk/>
          <pc:sldMk cId="1244066857" sldId="405"/>
        </pc:sldMkLst>
        <pc:spChg chg="mod">
          <ac:chgData name="Brian Lie Jørgensen" userId="dd045b7519925b00" providerId="LiveId" clId="{7F085E57-9DF5-4B11-A056-708A944969F6}" dt="2024-04-08T13:16:49.428" v="2225"/>
          <ac:spMkLst>
            <pc:docMk/>
            <pc:sldMk cId="1244066857" sldId="405"/>
            <ac:spMk id="2" creationId="{B0229D71-E793-2650-E8BC-5618159507A7}"/>
          </ac:spMkLst>
        </pc:spChg>
        <pc:spChg chg="mod">
          <ac:chgData name="Brian Lie Jørgensen" userId="dd045b7519925b00" providerId="LiveId" clId="{7F085E57-9DF5-4B11-A056-708A944969F6}" dt="2024-04-08T13:17:17.056" v="2236" actId="6549"/>
          <ac:spMkLst>
            <pc:docMk/>
            <pc:sldMk cId="1244066857" sldId="405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17:49.024" v="2248" actId="6549"/>
        <pc:sldMkLst>
          <pc:docMk/>
          <pc:sldMk cId="978608028" sldId="406"/>
        </pc:sldMkLst>
        <pc:spChg chg="mod">
          <ac:chgData name="Brian Lie Jørgensen" userId="dd045b7519925b00" providerId="LiveId" clId="{7F085E57-9DF5-4B11-A056-708A944969F6}" dt="2024-04-08T13:17:49.024" v="2248" actId="6549"/>
          <ac:spMkLst>
            <pc:docMk/>
            <pc:sldMk cId="978608028" sldId="406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18:14.857" v="2261" actId="6549"/>
        <pc:sldMkLst>
          <pc:docMk/>
          <pc:sldMk cId="3484454746" sldId="407"/>
        </pc:sldMkLst>
        <pc:spChg chg="mod">
          <ac:chgData name="Brian Lie Jørgensen" userId="dd045b7519925b00" providerId="LiveId" clId="{7F085E57-9DF5-4B11-A056-708A944969F6}" dt="2024-04-08T13:18:14.857" v="2261" actId="6549"/>
          <ac:spMkLst>
            <pc:docMk/>
            <pc:sldMk cId="3484454746" sldId="407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18:47.344" v="2273" actId="6549"/>
        <pc:sldMkLst>
          <pc:docMk/>
          <pc:sldMk cId="3960963407" sldId="408"/>
        </pc:sldMkLst>
        <pc:spChg chg="mod">
          <ac:chgData name="Brian Lie Jørgensen" userId="dd045b7519925b00" providerId="LiveId" clId="{7F085E57-9DF5-4B11-A056-708A944969F6}" dt="2024-04-08T13:18:47.344" v="2273" actId="6549"/>
          <ac:spMkLst>
            <pc:docMk/>
            <pc:sldMk cId="3960963407" sldId="408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19:13.600" v="2285" actId="6549"/>
        <pc:sldMkLst>
          <pc:docMk/>
          <pc:sldMk cId="2017116657" sldId="409"/>
        </pc:sldMkLst>
        <pc:spChg chg="mod">
          <ac:chgData name="Brian Lie Jørgensen" userId="dd045b7519925b00" providerId="LiveId" clId="{7F085E57-9DF5-4B11-A056-708A944969F6}" dt="2024-04-08T13:19:13.600" v="2285" actId="6549"/>
          <ac:spMkLst>
            <pc:docMk/>
            <pc:sldMk cId="2017116657" sldId="409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19:47" v="2296" actId="6549"/>
        <pc:sldMkLst>
          <pc:docMk/>
          <pc:sldMk cId="509739468" sldId="410"/>
        </pc:sldMkLst>
        <pc:spChg chg="mod">
          <ac:chgData name="Brian Lie Jørgensen" userId="dd045b7519925b00" providerId="LiveId" clId="{7F085E57-9DF5-4B11-A056-708A944969F6}" dt="2024-04-08T13:19:23.244" v="2287"/>
          <ac:spMkLst>
            <pc:docMk/>
            <pc:sldMk cId="509739468" sldId="410"/>
            <ac:spMk id="2" creationId="{B0229D71-E793-2650-E8BC-5618159507A7}"/>
          </ac:spMkLst>
        </pc:spChg>
        <pc:spChg chg="mod">
          <ac:chgData name="Brian Lie Jørgensen" userId="dd045b7519925b00" providerId="LiveId" clId="{7F085E57-9DF5-4B11-A056-708A944969F6}" dt="2024-04-08T13:19:47" v="2296" actId="6549"/>
          <ac:spMkLst>
            <pc:docMk/>
            <pc:sldMk cId="509739468" sldId="410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20:17.991" v="2308" actId="6549"/>
        <pc:sldMkLst>
          <pc:docMk/>
          <pc:sldMk cId="3267869575" sldId="411"/>
        </pc:sldMkLst>
        <pc:spChg chg="mod">
          <ac:chgData name="Brian Lie Jørgensen" userId="dd045b7519925b00" providerId="LiveId" clId="{7F085E57-9DF5-4B11-A056-708A944969F6}" dt="2024-04-08T13:20:17.991" v="2308" actId="6549"/>
          <ac:spMkLst>
            <pc:docMk/>
            <pc:sldMk cId="3267869575" sldId="411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20:48.119" v="2320" actId="6549"/>
        <pc:sldMkLst>
          <pc:docMk/>
          <pc:sldMk cId="1254433200" sldId="412"/>
        </pc:sldMkLst>
        <pc:spChg chg="mod">
          <ac:chgData name="Brian Lie Jørgensen" userId="dd045b7519925b00" providerId="LiveId" clId="{7F085E57-9DF5-4B11-A056-708A944969F6}" dt="2024-04-08T13:20:48.119" v="2320" actId="6549"/>
          <ac:spMkLst>
            <pc:docMk/>
            <pc:sldMk cId="1254433200" sldId="412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21:11.575" v="2332" actId="6549"/>
        <pc:sldMkLst>
          <pc:docMk/>
          <pc:sldMk cId="3998567017" sldId="413"/>
        </pc:sldMkLst>
        <pc:spChg chg="mod">
          <ac:chgData name="Brian Lie Jørgensen" userId="dd045b7519925b00" providerId="LiveId" clId="{7F085E57-9DF5-4B11-A056-708A944969F6}" dt="2024-04-08T13:21:11.575" v="2332" actId="6549"/>
          <ac:spMkLst>
            <pc:docMk/>
            <pc:sldMk cId="3998567017" sldId="413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13:21:37.679" v="2344" actId="6549"/>
        <pc:sldMkLst>
          <pc:docMk/>
          <pc:sldMk cId="1019047012" sldId="414"/>
        </pc:sldMkLst>
        <pc:spChg chg="mod">
          <ac:chgData name="Brian Lie Jørgensen" userId="dd045b7519925b00" providerId="LiveId" clId="{7F085E57-9DF5-4B11-A056-708A944969F6}" dt="2024-04-08T13:21:37.679" v="2344" actId="6549"/>
          <ac:spMkLst>
            <pc:docMk/>
            <pc:sldMk cId="1019047012" sldId="414"/>
            <ac:spMk id="6" creationId="{F056B138-FF5C-1256-29DE-E4466AFEBD31}"/>
          </ac:spMkLst>
        </pc:spChg>
      </pc:sldChg>
      <pc:sldChg chg="modSp add mod ord">
        <pc:chgData name="Brian Lie Jørgensen" userId="dd045b7519925b00" providerId="LiveId" clId="{7F085E57-9DF5-4B11-A056-708A944969F6}" dt="2024-04-08T13:22:14.166" v="2359" actId="6549"/>
        <pc:sldMkLst>
          <pc:docMk/>
          <pc:sldMk cId="3277928183" sldId="415"/>
        </pc:sldMkLst>
        <pc:spChg chg="mod">
          <ac:chgData name="Brian Lie Jørgensen" userId="dd045b7519925b00" providerId="LiveId" clId="{7F085E57-9DF5-4B11-A056-708A944969F6}" dt="2024-04-08T13:21:57.428" v="2350"/>
          <ac:spMkLst>
            <pc:docMk/>
            <pc:sldMk cId="3277928183" sldId="415"/>
            <ac:spMk id="2" creationId="{B0229D71-E793-2650-E8BC-5618159507A7}"/>
          </ac:spMkLst>
        </pc:spChg>
        <pc:spChg chg="mod">
          <ac:chgData name="Brian Lie Jørgensen" userId="dd045b7519925b00" providerId="LiveId" clId="{7F085E57-9DF5-4B11-A056-708A944969F6}" dt="2024-04-08T13:22:14.166" v="2359" actId="6549"/>
          <ac:spMkLst>
            <pc:docMk/>
            <pc:sldMk cId="3277928183" sldId="415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19:22.586" v="2371" actId="6549"/>
        <pc:sldMkLst>
          <pc:docMk/>
          <pc:sldMk cId="2614906043" sldId="416"/>
        </pc:sldMkLst>
        <pc:spChg chg="mod">
          <ac:chgData name="Brian Lie Jørgensen" userId="dd045b7519925b00" providerId="LiveId" clId="{7F085E57-9DF5-4B11-A056-708A944969F6}" dt="2024-04-08T20:19:22.586" v="2371" actId="6549"/>
          <ac:spMkLst>
            <pc:docMk/>
            <pc:sldMk cId="2614906043" sldId="416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19:53.489" v="2383" actId="6549"/>
        <pc:sldMkLst>
          <pc:docMk/>
          <pc:sldMk cId="1590224404" sldId="417"/>
        </pc:sldMkLst>
        <pc:spChg chg="mod">
          <ac:chgData name="Brian Lie Jørgensen" userId="dd045b7519925b00" providerId="LiveId" clId="{7F085E57-9DF5-4B11-A056-708A944969F6}" dt="2024-04-08T20:19:53.489" v="2383" actId="6549"/>
          <ac:spMkLst>
            <pc:docMk/>
            <pc:sldMk cId="1590224404" sldId="417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0:25.881" v="2395" actId="6549"/>
        <pc:sldMkLst>
          <pc:docMk/>
          <pc:sldMk cId="156690323" sldId="418"/>
        </pc:sldMkLst>
        <pc:spChg chg="mod">
          <ac:chgData name="Brian Lie Jørgensen" userId="dd045b7519925b00" providerId="LiveId" clId="{7F085E57-9DF5-4B11-A056-708A944969F6}" dt="2024-04-08T20:20:25.881" v="2395" actId="6549"/>
          <ac:spMkLst>
            <pc:docMk/>
            <pc:sldMk cId="156690323" sldId="418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0:56.377" v="2407" actId="6549"/>
        <pc:sldMkLst>
          <pc:docMk/>
          <pc:sldMk cId="1311324347" sldId="419"/>
        </pc:sldMkLst>
        <pc:spChg chg="mod">
          <ac:chgData name="Brian Lie Jørgensen" userId="dd045b7519925b00" providerId="LiveId" clId="{7F085E57-9DF5-4B11-A056-708A944969F6}" dt="2024-04-08T20:20:56.377" v="2407" actId="6549"/>
          <ac:spMkLst>
            <pc:docMk/>
            <pc:sldMk cId="1311324347" sldId="419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1:29.458" v="2421" actId="6549"/>
        <pc:sldMkLst>
          <pc:docMk/>
          <pc:sldMk cId="4122005168" sldId="420"/>
        </pc:sldMkLst>
        <pc:spChg chg="mod">
          <ac:chgData name="Brian Lie Jørgensen" userId="dd045b7519925b00" providerId="LiveId" clId="{7F085E57-9DF5-4B11-A056-708A944969F6}" dt="2024-04-08T20:21:10.149" v="2412"/>
          <ac:spMkLst>
            <pc:docMk/>
            <pc:sldMk cId="4122005168" sldId="420"/>
            <ac:spMk id="2" creationId="{B0229D71-E793-2650-E8BC-5618159507A7}"/>
          </ac:spMkLst>
        </pc:spChg>
        <pc:spChg chg="mod">
          <ac:chgData name="Brian Lie Jørgensen" userId="dd045b7519925b00" providerId="LiveId" clId="{7F085E57-9DF5-4B11-A056-708A944969F6}" dt="2024-04-08T20:21:29.458" v="2421" actId="6549"/>
          <ac:spMkLst>
            <pc:docMk/>
            <pc:sldMk cId="4122005168" sldId="420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1:56.161" v="2433" actId="6549"/>
        <pc:sldMkLst>
          <pc:docMk/>
          <pc:sldMk cId="1840824440" sldId="421"/>
        </pc:sldMkLst>
        <pc:spChg chg="mod">
          <ac:chgData name="Brian Lie Jørgensen" userId="dd045b7519925b00" providerId="LiveId" clId="{7F085E57-9DF5-4B11-A056-708A944969F6}" dt="2024-04-08T20:21:56.161" v="2433" actId="6549"/>
          <ac:spMkLst>
            <pc:docMk/>
            <pc:sldMk cId="1840824440" sldId="421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2:27.568" v="2445" actId="6549"/>
        <pc:sldMkLst>
          <pc:docMk/>
          <pc:sldMk cId="1201909539" sldId="422"/>
        </pc:sldMkLst>
        <pc:spChg chg="mod">
          <ac:chgData name="Brian Lie Jørgensen" userId="dd045b7519925b00" providerId="LiveId" clId="{7F085E57-9DF5-4B11-A056-708A944969F6}" dt="2024-04-08T20:22:27.568" v="2445" actId="6549"/>
          <ac:spMkLst>
            <pc:docMk/>
            <pc:sldMk cId="1201909539" sldId="422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2:56.905" v="2457" actId="6549"/>
        <pc:sldMkLst>
          <pc:docMk/>
          <pc:sldMk cId="3494488149" sldId="423"/>
        </pc:sldMkLst>
        <pc:spChg chg="mod">
          <ac:chgData name="Brian Lie Jørgensen" userId="dd045b7519925b00" providerId="LiveId" clId="{7F085E57-9DF5-4B11-A056-708A944969F6}" dt="2024-04-08T20:22:56.905" v="2457" actId="6549"/>
          <ac:spMkLst>
            <pc:docMk/>
            <pc:sldMk cId="3494488149" sldId="423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3:19.497" v="2469" actId="6549"/>
        <pc:sldMkLst>
          <pc:docMk/>
          <pc:sldMk cId="2220802969" sldId="424"/>
        </pc:sldMkLst>
        <pc:spChg chg="mod">
          <ac:chgData name="Brian Lie Jørgensen" userId="dd045b7519925b00" providerId="LiveId" clId="{7F085E57-9DF5-4B11-A056-708A944969F6}" dt="2024-04-08T20:23:19.497" v="2469" actId="6549"/>
          <ac:spMkLst>
            <pc:docMk/>
            <pc:sldMk cId="2220802969" sldId="424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3:52.688" v="2484" actId="6549"/>
        <pc:sldMkLst>
          <pc:docMk/>
          <pc:sldMk cId="4264335148" sldId="425"/>
        </pc:sldMkLst>
        <pc:spChg chg="mod">
          <ac:chgData name="Brian Lie Jørgensen" userId="dd045b7519925b00" providerId="LiveId" clId="{7F085E57-9DF5-4B11-A056-708A944969F6}" dt="2024-04-08T20:23:31.948" v="2475"/>
          <ac:spMkLst>
            <pc:docMk/>
            <pc:sldMk cId="4264335148" sldId="425"/>
            <ac:spMk id="2" creationId="{B0229D71-E793-2650-E8BC-5618159507A7}"/>
          </ac:spMkLst>
        </pc:spChg>
        <pc:spChg chg="mod">
          <ac:chgData name="Brian Lie Jørgensen" userId="dd045b7519925b00" providerId="LiveId" clId="{7F085E57-9DF5-4B11-A056-708A944969F6}" dt="2024-04-08T20:23:52.688" v="2484" actId="6549"/>
          <ac:spMkLst>
            <pc:docMk/>
            <pc:sldMk cId="4264335148" sldId="425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4:20.136" v="2496" actId="6549"/>
        <pc:sldMkLst>
          <pc:docMk/>
          <pc:sldMk cId="1693902935" sldId="426"/>
        </pc:sldMkLst>
        <pc:spChg chg="mod">
          <ac:chgData name="Brian Lie Jørgensen" userId="dd045b7519925b00" providerId="LiveId" clId="{7F085E57-9DF5-4B11-A056-708A944969F6}" dt="2024-04-08T20:24:20.136" v="2496" actId="6549"/>
          <ac:spMkLst>
            <pc:docMk/>
            <pc:sldMk cId="1693902935" sldId="426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4:50.656" v="2510" actId="6549"/>
        <pc:sldMkLst>
          <pc:docMk/>
          <pc:sldMk cId="2578935427" sldId="427"/>
        </pc:sldMkLst>
        <pc:spChg chg="mod">
          <ac:chgData name="Brian Lie Jørgensen" userId="dd045b7519925b00" providerId="LiveId" clId="{7F085E57-9DF5-4B11-A056-708A944969F6}" dt="2024-04-08T20:24:50.656" v="2510" actId="6549"/>
          <ac:spMkLst>
            <pc:docMk/>
            <pc:sldMk cId="2578935427" sldId="427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5:19.816" v="2522" actId="6549"/>
        <pc:sldMkLst>
          <pc:docMk/>
          <pc:sldMk cId="212081914" sldId="428"/>
        </pc:sldMkLst>
        <pc:spChg chg="mod">
          <ac:chgData name="Brian Lie Jørgensen" userId="dd045b7519925b00" providerId="LiveId" clId="{7F085E57-9DF5-4B11-A056-708A944969F6}" dt="2024-04-08T20:25:19.816" v="2522" actId="6549"/>
          <ac:spMkLst>
            <pc:docMk/>
            <pc:sldMk cId="212081914" sldId="428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5:47.208" v="2536" actId="6549"/>
        <pc:sldMkLst>
          <pc:docMk/>
          <pc:sldMk cId="655064475" sldId="429"/>
        </pc:sldMkLst>
        <pc:spChg chg="mod">
          <ac:chgData name="Brian Lie Jørgensen" userId="dd045b7519925b00" providerId="LiveId" clId="{7F085E57-9DF5-4B11-A056-708A944969F6}" dt="2024-04-08T20:25:47.208" v="2536" actId="6549"/>
          <ac:spMkLst>
            <pc:docMk/>
            <pc:sldMk cId="655064475" sldId="429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6:07.464" v="2543" actId="6549"/>
        <pc:sldMkLst>
          <pc:docMk/>
          <pc:sldMk cId="1113495695" sldId="430"/>
        </pc:sldMkLst>
        <pc:spChg chg="mod">
          <ac:chgData name="Brian Lie Jørgensen" userId="dd045b7519925b00" providerId="LiveId" clId="{7F085E57-9DF5-4B11-A056-708A944969F6}" dt="2024-04-08T20:26:07.464" v="2543" actId="6549"/>
          <ac:spMkLst>
            <pc:docMk/>
            <pc:sldMk cId="1113495695" sldId="430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6:41.336" v="2557" actId="6549"/>
        <pc:sldMkLst>
          <pc:docMk/>
          <pc:sldMk cId="3319659469" sldId="431"/>
        </pc:sldMkLst>
        <pc:spChg chg="mod">
          <ac:chgData name="Brian Lie Jørgensen" userId="dd045b7519925b00" providerId="LiveId" clId="{7F085E57-9DF5-4B11-A056-708A944969F6}" dt="2024-04-08T20:26:21.571" v="2548"/>
          <ac:spMkLst>
            <pc:docMk/>
            <pc:sldMk cId="3319659469" sldId="431"/>
            <ac:spMk id="2" creationId="{B0229D71-E793-2650-E8BC-5618159507A7}"/>
          </ac:spMkLst>
        </pc:spChg>
        <pc:spChg chg="mod">
          <ac:chgData name="Brian Lie Jørgensen" userId="dd045b7519925b00" providerId="LiveId" clId="{7F085E57-9DF5-4B11-A056-708A944969F6}" dt="2024-04-08T20:26:41.336" v="2557" actId="6549"/>
          <ac:spMkLst>
            <pc:docMk/>
            <pc:sldMk cId="3319659469" sldId="431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7:06.656" v="2569" actId="6549"/>
        <pc:sldMkLst>
          <pc:docMk/>
          <pc:sldMk cId="1591014399" sldId="432"/>
        </pc:sldMkLst>
        <pc:spChg chg="mod">
          <ac:chgData name="Brian Lie Jørgensen" userId="dd045b7519925b00" providerId="LiveId" clId="{7F085E57-9DF5-4B11-A056-708A944969F6}" dt="2024-04-08T20:27:06.656" v="2569" actId="6549"/>
          <ac:spMkLst>
            <pc:docMk/>
            <pc:sldMk cId="1591014399" sldId="432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7:31.383" v="2581" actId="6549"/>
        <pc:sldMkLst>
          <pc:docMk/>
          <pc:sldMk cId="258036500" sldId="433"/>
        </pc:sldMkLst>
        <pc:spChg chg="mod">
          <ac:chgData name="Brian Lie Jørgensen" userId="dd045b7519925b00" providerId="LiveId" clId="{7F085E57-9DF5-4B11-A056-708A944969F6}" dt="2024-04-08T20:27:31.383" v="2581" actId="6549"/>
          <ac:spMkLst>
            <pc:docMk/>
            <pc:sldMk cId="258036500" sldId="433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7:54.744" v="2593" actId="6549"/>
        <pc:sldMkLst>
          <pc:docMk/>
          <pc:sldMk cId="397107515" sldId="434"/>
        </pc:sldMkLst>
        <pc:spChg chg="mod">
          <ac:chgData name="Brian Lie Jørgensen" userId="dd045b7519925b00" providerId="LiveId" clId="{7F085E57-9DF5-4B11-A056-708A944969F6}" dt="2024-04-08T20:27:54.744" v="2593" actId="6549"/>
          <ac:spMkLst>
            <pc:docMk/>
            <pc:sldMk cId="397107515" sldId="434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8:17.008" v="2605" actId="6549"/>
        <pc:sldMkLst>
          <pc:docMk/>
          <pc:sldMk cId="4274774573" sldId="435"/>
        </pc:sldMkLst>
        <pc:spChg chg="mod">
          <ac:chgData name="Brian Lie Jørgensen" userId="dd045b7519925b00" providerId="LiveId" clId="{7F085E57-9DF5-4B11-A056-708A944969F6}" dt="2024-04-08T20:28:17.008" v="2605" actId="6549"/>
          <ac:spMkLst>
            <pc:docMk/>
            <pc:sldMk cId="4274774573" sldId="435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8:37.176" v="2612" actId="6549"/>
        <pc:sldMkLst>
          <pc:docMk/>
          <pc:sldMk cId="1486956774" sldId="436"/>
        </pc:sldMkLst>
        <pc:spChg chg="mod">
          <ac:chgData name="Brian Lie Jørgensen" userId="dd045b7519925b00" providerId="LiveId" clId="{7F085E57-9DF5-4B11-A056-708A944969F6}" dt="2024-04-08T20:28:37.176" v="2612" actId="6549"/>
          <ac:spMkLst>
            <pc:docMk/>
            <pc:sldMk cId="1486956774" sldId="436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9:11.344" v="2629" actId="6549"/>
        <pc:sldMkLst>
          <pc:docMk/>
          <pc:sldMk cId="1365979422" sldId="437"/>
        </pc:sldMkLst>
        <pc:spChg chg="mod">
          <ac:chgData name="Brian Lie Jørgensen" userId="dd045b7519925b00" providerId="LiveId" clId="{7F085E57-9DF5-4B11-A056-708A944969F6}" dt="2024-04-08T20:28:49.388" v="2616"/>
          <ac:spMkLst>
            <pc:docMk/>
            <pc:sldMk cId="1365979422" sldId="437"/>
            <ac:spMk id="2" creationId="{B0229D71-E793-2650-E8BC-5618159507A7}"/>
          </ac:spMkLst>
        </pc:spChg>
        <pc:spChg chg="mod">
          <ac:chgData name="Brian Lie Jørgensen" userId="dd045b7519925b00" providerId="LiveId" clId="{7F085E57-9DF5-4B11-A056-708A944969F6}" dt="2024-04-08T20:29:11.344" v="2629" actId="6549"/>
          <ac:spMkLst>
            <pc:docMk/>
            <pc:sldMk cId="1365979422" sldId="437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29:36.511" v="2641" actId="6549"/>
        <pc:sldMkLst>
          <pc:docMk/>
          <pc:sldMk cId="3690250504" sldId="438"/>
        </pc:sldMkLst>
        <pc:spChg chg="mod">
          <ac:chgData name="Brian Lie Jørgensen" userId="dd045b7519925b00" providerId="LiveId" clId="{7F085E57-9DF5-4B11-A056-708A944969F6}" dt="2024-04-08T20:29:36.511" v="2641" actId="6549"/>
          <ac:spMkLst>
            <pc:docMk/>
            <pc:sldMk cId="3690250504" sldId="438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30:01.055" v="2653" actId="6549"/>
        <pc:sldMkLst>
          <pc:docMk/>
          <pc:sldMk cId="985656124" sldId="439"/>
        </pc:sldMkLst>
        <pc:spChg chg="mod">
          <ac:chgData name="Brian Lie Jørgensen" userId="dd045b7519925b00" providerId="LiveId" clId="{7F085E57-9DF5-4B11-A056-708A944969F6}" dt="2024-04-08T20:30:01.055" v="2653" actId="6549"/>
          <ac:spMkLst>
            <pc:docMk/>
            <pc:sldMk cId="985656124" sldId="439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30:23.919" v="2665" actId="6549"/>
        <pc:sldMkLst>
          <pc:docMk/>
          <pc:sldMk cId="2299183410" sldId="440"/>
        </pc:sldMkLst>
        <pc:spChg chg="mod">
          <ac:chgData name="Brian Lie Jørgensen" userId="dd045b7519925b00" providerId="LiveId" clId="{7F085E57-9DF5-4B11-A056-708A944969F6}" dt="2024-04-08T20:30:23.919" v="2665" actId="6549"/>
          <ac:spMkLst>
            <pc:docMk/>
            <pc:sldMk cId="2299183410" sldId="440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30:46.911" v="2677" actId="6549"/>
        <pc:sldMkLst>
          <pc:docMk/>
          <pc:sldMk cId="1482868079" sldId="441"/>
        </pc:sldMkLst>
        <pc:spChg chg="mod">
          <ac:chgData name="Brian Lie Jørgensen" userId="dd045b7519925b00" providerId="LiveId" clId="{7F085E57-9DF5-4B11-A056-708A944969F6}" dt="2024-04-08T20:30:46.911" v="2677" actId="6549"/>
          <ac:spMkLst>
            <pc:docMk/>
            <pc:sldMk cId="1482868079" sldId="441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31:02.295" v="2684" actId="6549"/>
        <pc:sldMkLst>
          <pc:docMk/>
          <pc:sldMk cId="1211310225" sldId="442"/>
        </pc:sldMkLst>
        <pc:spChg chg="mod">
          <ac:chgData name="Brian Lie Jørgensen" userId="dd045b7519925b00" providerId="LiveId" clId="{7F085E57-9DF5-4B11-A056-708A944969F6}" dt="2024-04-08T20:31:02.295" v="2684" actId="6549"/>
          <ac:spMkLst>
            <pc:docMk/>
            <pc:sldMk cId="1211310225" sldId="442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31:35.638" v="2702" actId="6549"/>
        <pc:sldMkLst>
          <pc:docMk/>
          <pc:sldMk cId="2891544852" sldId="443"/>
        </pc:sldMkLst>
        <pc:spChg chg="mod">
          <ac:chgData name="Brian Lie Jørgensen" userId="dd045b7519925b00" providerId="LiveId" clId="{7F085E57-9DF5-4B11-A056-708A944969F6}" dt="2024-04-08T20:31:15.050" v="2689"/>
          <ac:spMkLst>
            <pc:docMk/>
            <pc:sldMk cId="2891544852" sldId="443"/>
            <ac:spMk id="2" creationId="{B0229D71-E793-2650-E8BC-5618159507A7}"/>
          </ac:spMkLst>
        </pc:spChg>
        <pc:spChg chg="mod">
          <ac:chgData name="Brian Lie Jørgensen" userId="dd045b7519925b00" providerId="LiveId" clId="{7F085E57-9DF5-4B11-A056-708A944969F6}" dt="2024-04-08T20:31:35.638" v="2702" actId="6549"/>
          <ac:spMkLst>
            <pc:docMk/>
            <pc:sldMk cId="2891544852" sldId="443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32:00.335" v="2714" actId="6549"/>
        <pc:sldMkLst>
          <pc:docMk/>
          <pc:sldMk cId="613848485" sldId="444"/>
        </pc:sldMkLst>
        <pc:spChg chg="mod">
          <ac:chgData name="Brian Lie Jørgensen" userId="dd045b7519925b00" providerId="LiveId" clId="{7F085E57-9DF5-4B11-A056-708A944969F6}" dt="2024-04-08T20:32:00.335" v="2714" actId="6549"/>
          <ac:spMkLst>
            <pc:docMk/>
            <pc:sldMk cId="613848485" sldId="444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32:24.063" v="2726" actId="6549"/>
        <pc:sldMkLst>
          <pc:docMk/>
          <pc:sldMk cId="2890829017" sldId="445"/>
        </pc:sldMkLst>
        <pc:spChg chg="mod">
          <ac:chgData name="Brian Lie Jørgensen" userId="dd045b7519925b00" providerId="LiveId" clId="{7F085E57-9DF5-4B11-A056-708A944969F6}" dt="2024-04-08T20:32:24.063" v="2726" actId="6549"/>
          <ac:spMkLst>
            <pc:docMk/>
            <pc:sldMk cId="2890829017" sldId="445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32:45.599" v="2738" actId="6549"/>
        <pc:sldMkLst>
          <pc:docMk/>
          <pc:sldMk cId="1106717326" sldId="446"/>
        </pc:sldMkLst>
        <pc:spChg chg="mod">
          <ac:chgData name="Brian Lie Jørgensen" userId="dd045b7519925b00" providerId="LiveId" clId="{7F085E57-9DF5-4B11-A056-708A944969F6}" dt="2024-04-08T20:32:45.599" v="2738" actId="6549"/>
          <ac:spMkLst>
            <pc:docMk/>
            <pc:sldMk cId="1106717326" sldId="446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33:13.766" v="2750" actId="6549"/>
        <pc:sldMkLst>
          <pc:docMk/>
          <pc:sldMk cId="2462008287" sldId="447"/>
        </pc:sldMkLst>
        <pc:spChg chg="mod">
          <ac:chgData name="Brian Lie Jørgensen" userId="dd045b7519925b00" providerId="LiveId" clId="{7F085E57-9DF5-4B11-A056-708A944969F6}" dt="2024-04-08T20:33:13.766" v="2750" actId="6549"/>
          <ac:spMkLst>
            <pc:docMk/>
            <pc:sldMk cId="2462008287" sldId="447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33:28.823" v="2757" actId="6549"/>
        <pc:sldMkLst>
          <pc:docMk/>
          <pc:sldMk cId="2138809237" sldId="448"/>
        </pc:sldMkLst>
        <pc:spChg chg="mod">
          <ac:chgData name="Brian Lie Jørgensen" userId="dd045b7519925b00" providerId="LiveId" clId="{7F085E57-9DF5-4B11-A056-708A944969F6}" dt="2024-04-08T20:33:28.823" v="2757" actId="6549"/>
          <ac:spMkLst>
            <pc:docMk/>
            <pc:sldMk cId="2138809237" sldId="448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34:02.846" v="2771" actId="6549"/>
        <pc:sldMkLst>
          <pc:docMk/>
          <pc:sldMk cId="3090889724" sldId="449"/>
        </pc:sldMkLst>
        <pc:spChg chg="mod">
          <ac:chgData name="Brian Lie Jørgensen" userId="dd045b7519925b00" providerId="LiveId" clId="{7F085E57-9DF5-4B11-A056-708A944969F6}" dt="2024-04-08T20:33:42.777" v="2762"/>
          <ac:spMkLst>
            <pc:docMk/>
            <pc:sldMk cId="3090889724" sldId="449"/>
            <ac:spMk id="2" creationId="{B0229D71-E793-2650-E8BC-5618159507A7}"/>
          </ac:spMkLst>
        </pc:spChg>
        <pc:spChg chg="mod">
          <ac:chgData name="Brian Lie Jørgensen" userId="dd045b7519925b00" providerId="LiveId" clId="{7F085E57-9DF5-4B11-A056-708A944969F6}" dt="2024-04-08T20:34:02.846" v="2771" actId="6549"/>
          <ac:spMkLst>
            <pc:docMk/>
            <pc:sldMk cId="3090889724" sldId="449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34:32.886" v="2783" actId="6549"/>
        <pc:sldMkLst>
          <pc:docMk/>
          <pc:sldMk cId="4007983075" sldId="450"/>
        </pc:sldMkLst>
        <pc:spChg chg="mod">
          <ac:chgData name="Brian Lie Jørgensen" userId="dd045b7519925b00" providerId="LiveId" clId="{7F085E57-9DF5-4B11-A056-708A944969F6}" dt="2024-04-08T20:34:32.886" v="2783" actId="6549"/>
          <ac:spMkLst>
            <pc:docMk/>
            <pc:sldMk cId="4007983075" sldId="450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34:58.390" v="2795" actId="6549"/>
        <pc:sldMkLst>
          <pc:docMk/>
          <pc:sldMk cId="2923465368" sldId="451"/>
        </pc:sldMkLst>
        <pc:spChg chg="mod">
          <ac:chgData name="Brian Lie Jørgensen" userId="dd045b7519925b00" providerId="LiveId" clId="{7F085E57-9DF5-4B11-A056-708A944969F6}" dt="2024-04-08T20:34:58.390" v="2795" actId="6549"/>
          <ac:spMkLst>
            <pc:docMk/>
            <pc:sldMk cId="2923465368" sldId="451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35:21.622" v="2807" actId="6549"/>
        <pc:sldMkLst>
          <pc:docMk/>
          <pc:sldMk cId="2616071511" sldId="452"/>
        </pc:sldMkLst>
        <pc:spChg chg="mod">
          <ac:chgData name="Brian Lie Jørgensen" userId="dd045b7519925b00" providerId="LiveId" clId="{7F085E57-9DF5-4B11-A056-708A944969F6}" dt="2024-04-08T20:35:21.622" v="2807" actId="6549"/>
          <ac:spMkLst>
            <pc:docMk/>
            <pc:sldMk cId="2616071511" sldId="452"/>
            <ac:spMk id="6" creationId="{F056B138-FF5C-1256-29DE-E4466AFEBD31}"/>
          </ac:spMkLst>
        </pc:spChg>
      </pc:sldChg>
      <pc:sldChg chg="modSp add mod">
        <pc:chgData name="Brian Lie Jørgensen" userId="dd045b7519925b00" providerId="LiveId" clId="{7F085E57-9DF5-4B11-A056-708A944969F6}" dt="2024-04-08T20:35:36.822" v="2814" actId="6549"/>
        <pc:sldMkLst>
          <pc:docMk/>
          <pc:sldMk cId="1297101298" sldId="453"/>
        </pc:sldMkLst>
        <pc:spChg chg="mod">
          <ac:chgData name="Brian Lie Jørgensen" userId="dd045b7519925b00" providerId="LiveId" clId="{7F085E57-9DF5-4B11-A056-708A944969F6}" dt="2024-04-08T20:35:36.822" v="2814" actId="6549"/>
          <ac:spMkLst>
            <pc:docMk/>
            <pc:sldMk cId="1297101298" sldId="453"/>
            <ac:spMk id="6" creationId="{F056B138-FF5C-1256-29DE-E4466AFEBD31}"/>
          </ac:spMkLst>
        </pc:spChg>
      </pc:sldChg>
      <pc:sldMasterChg chg="addSp delSp modSp mod delSldLayout modSldLayout">
        <pc:chgData name="Brian Lie Jørgensen" userId="dd045b7519925b00" providerId="LiveId" clId="{7F085E57-9DF5-4B11-A056-708A944969F6}" dt="2024-04-08T11:59:08.051" v="229" actId="1076"/>
        <pc:sldMasterMkLst>
          <pc:docMk/>
          <pc:sldMasterMk cId="180999990" sldId="2147483648"/>
        </pc:sldMasterMkLst>
        <pc:spChg chg="add del mod">
          <ac:chgData name="Brian Lie Jørgensen" userId="dd045b7519925b00" providerId="LiveId" clId="{7F085E57-9DF5-4B11-A056-708A944969F6}" dt="2024-04-08T11:54:55.970" v="209" actId="478"/>
          <ac:spMkLst>
            <pc:docMk/>
            <pc:sldMasterMk cId="180999990" sldId="2147483648"/>
            <ac:spMk id="4" creationId="{D5BFA48A-E808-4079-5E56-0B0E07DDADCF}"/>
          </ac:spMkLst>
        </pc:spChg>
        <pc:picChg chg="del">
          <ac:chgData name="Brian Lie Jørgensen" userId="dd045b7519925b00" providerId="LiveId" clId="{7F085E57-9DF5-4B11-A056-708A944969F6}" dt="2024-04-08T11:49:29.354" v="78" actId="478"/>
          <ac:picMkLst>
            <pc:docMk/>
            <pc:sldMasterMk cId="180999990" sldId="2147483648"/>
            <ac:picMk id="5" creationId="{AEB72030-1986-4513-A3C5-A85304061D6D}"/>
          </ac:picMkLst>
        </pc:picChg>
        <pc:picChg chg="add mod">
          <ac:chgData name="Brian Lie Jørgensen" userId="dd045b7519925b00" providerId="LiveId" clId="{7F085E57-9DF5-4B11-A056-708A944969F6}" dt="2024-04-08T11:59:08.051" v="229" actId="1076"/>
          <ac:picMkLst>
            <pc:docMk/>
            <pc:sldMasterMk cId="180999990" sldId="2147483648"/>
            <ac:picMk id="12" creationId="{8F5E7B74-32E8-0A0F-5455-1CB10607BEBA}"/>
          </ac:picMkLst>
        </pc:picChg>
        <pc:sldLayoutChg chg="del">
          <pc:chgData name="Brian Lie Jørgensen" userId="dd045b7519925b00" providerId="LiveId" clId="{7F085E57-9DF5-4B11-A056-708A944969F6}" dt="2024-04-08T11:50:36.304" v="86" actId="2696"/>
          <pc:sldLayoutMkLst>
            <pc:docMk/>
            <pc:sldMasterMk cId="180999990" sldId="2147483648"/>
            <pc:sldLayoutMk cId="1661052589" sldId="2147483667"/>
          </pc:sldLayoutMkLst>
        </pc:sldLayoutChg>
        <pc:sldLayoutChg chg="addSp delSp modSp mod">
          <pc:chgData name="Brian Lie Jørgensen" userId="dd045b7519925b00" providerId="LiveId" clId="{7F085E57-9DF5-4B11-A056-708A944969F6}" dt="2024-04-08T11:49:47.906" v="81" actId="478"/>
          <pc:sldLayoutMkLst>
            <pc:docMk/>
            <pc:sldMasterMk cId="180999990" sldId="2147483648"/>
            <pc:sldLayoutMk cId="270691292" sldId="2147483729"/>
          </pc:sldLayoutMkLst>
          <pc:spChg chg="del">
            <ac:chgData name="Brian Lie Jørgensen" userId="dd045b7519925b00" providerId="LiveId" clId="{7F085E57-9DF5-4B11-A056-708A944969F6}" dt="2024-04-08T11:49:47.906" v="81" actId="478"/>
            <ac:spMkLst>
              <pc:docMk/>
              <pc:sldMasterMk cId="180999990" sldId="2147483648"/>
              <pc:sldLayoutMk cId="270691292" sldId="2147483729"/>
              <ac:spMk id="2" creationId="{D97653C6-8B74-1B49-82B9-FA00F5B94998}"/>
            </ac:spMkLst>
          </pc:spChg>
          <pc:spChg chg="add mod">
            <ac:chgData name="Brian Lie Jørgensen" userId="dd045b7519925b00" providerId="LiveId" clId="{7F085E57-9DF5-4B11-A056-708A944969F6}" dt="2024-04-08T11:46:40.395" v="10" actId="12788"/>
            <ac:spMkLst>
              <pc:docMk/>
              <pc:sldMasterMk cId="180999990" sldId="2147483648"/>
              <pc:sldLayoutMk cId="270691292" sldId="2147483729"/>
              <ac:spMk id="3" creationId="{5668E844-8334-ED95-ED45-2E00934623B8}"/>
            </ac:spMkLst>
          </pc:spChg>
          <pc:spChg chg="mod">
            <ac:chgData name="Brian Lie Jørgensen" userId="dd045b7519925b00" providerId="LiveId" clId="{7F085E57-9DF5-4B11-A056-708A944969F6}" dt="2024-04-08T11:46:55.515" v="59" actId="20577"/>
            <ac:spMkLst>
              <pc:docMk/>
              <pc:sldMasterMk cId="180999990" sldId="2147483648"/>
              <pc:sldLayoutMk cId="270691292" sldId="2147483729"/>
              <ac:spMk id="8" creationId="{B3506737-C5BE-754B-A663-1828B5010991}"/>
            </ac:spMkLst>
          </pc:spChg>
          <pc:picChg chg="del">
            <ac:chgData name="Brian Lie Jørgensen" userId="dd045b7519925b00" providerId="LiveId" clId="{7F085E57-9DF5-4B11-A056-708A944969F6}" dt="2024-04-08T11:46:06.853" v="0" actId="478"/>
            <ac:picMkLst>
              <pc:docMk/>
              <pc:sldMasterMk cId="180999990" sldId="2147483648"/>
              <pc:sldLayoutMk cId="270691292" sldId="2147483729"/>
              <ac:picMk id="11" creationId="{0D35EBAD-0E24-E44F-8CF0-9074AA4D5A97}"/>
            </ac:picMkLst>
          </pc:picChg>
        </pc:sldLayoutChg>
        <pc:sldLayoutChg chg="addSp delSp modSp mod">
          <pc:chgData name="Brian Lie Jørgensen" userId="dd045b7519925b00" providerId="LiveId" clId="{7F085E57-9DF5-4B11-A056-708A944969F6}" dt="2024-04-08T11:49:38.270" v="79" actId="21"/>
          <pc:sldLayoutMkLst>
            <pc:docMk/>
            <pc:sldMasterMk cId="180999990" sldId="2147483648"/>
            <pc:sldLayoutMk cId="2198317535" sldId="2147483737"/>
          </pc:sldLayoutMkLst>
          <pc:spChg chg="add del mod ord">
            <ac:chgData name="Brian Lie Jørgensen" userId="dd045b7519925b00" providerId="LiveId" clId="{7F085E57-9DF5-4B11-A056-708A944969F6}" dt="2024-04-08T11:49:38.270" v="79" actId="21"/>
            <ac:spMkLst>
              <pc:docMk/>
              <pc:sldMasterMk cId="180999990" sldId="2147483648"/>
              <pc:sldLayoutMk cId="2198317535" sldId="2147483737"/>
              <ac:spMk id="3" creationId="{D5BFA48A-E808-4079-5E56-0B0E07DDADCF}"/>
            </ac:spMkLst>
          </pc:spChg>
          <pc:picChg chg="del">
            <ac:chgData name="Brian Lie Jørgensen" userId="dd045b7519925b00" providerId="LiveId" clId="{7F085E57-9DF5-4B11-A056-708A944969F6}" dt="2024-04-08T11:48:58.138" v="76" actId="478"/>
            <ac:picMkLst>
              <pc:docMk/>
              <pc:sldMasterMk cId="180999990" sldId="2147483648"/>
              <pc:sldLayoutMk cId="2198317535" sldId="2147483737"/>
              <ac:picMk id="4" creationId="{A94DE8F1-386B-6D42-BFA1-4B634B765727}"/>
            </ac:picMkLst>
          </pc:picChg>
          <pc:picChg chg="del">
            <ac:chgData name="Brian Lie Jørgensen" userId="dd045b7519925b00" providerId="LiveId" clId="{7F085E57-9DF5-4B11-A056-708A944969F6}" dt="2024-04-08T11:48:13.929" v="73" actId="478"/>
            <ac:picMkLst>
              <pc:docMk/>
              <pc:sldMasterMk cId="180999990" sldId="2147483648"/>
              <pc:sldLayoutMk cId="2198317535" sldId="2147483737"/>
              <ac:picMk id="13" creationId="{E501D4CF-88C9-394A-8851-187D9C15A937}"/>
            </ac:picMkLst>
          </pc:picChg>
        </pc:sldLayoutChg>
        <pc:sldLayoutChg chg="addSp delSp modSp mod">
          <pc:chgData name="Brian Lie Jørgensen" userId="dd045b7519925b00" providerId="LiveId" clId="{7F085E57-9DF5-4B11-A056-708A944969F6}" dt="2024-04-08T11:54:49.420" v="207" actId="21"/>
          <pc:sldLayoutMkLst>
            <pc:docMk/>
            <pc:sldMasterMk cId="180999990" sldId="2147483648"/>
            <pc:sldLayoutMk cId="312811504" sldId="2147483746"/>
          </pc:sldLayoutMkLst>
          <pc:spChg chg="add del mod">
            <ac:chgData name="Brian Lie Jørgensen" userId="dd045b7519925b00" providerId="LiveId" clId="{7F085E57-9DF5-4B11-A056-708A944969F6}" dt="2024-04-08T11:47:11.254" v="62"/>
            <ac:spMkLst>
              <pc:docMk/>
              <pc:sldMasterMk cId="180999990" sldId="2147483648"/>
              <pc:sldLayoutMk cId="312811504" sldId="2147483746"/>
              <ac:spMk id="2" creationId="{286E5E9A-3CF2-A64C-3C60-CC7D1A6F1985}"/>
            </ac:spMkLst>
          </pc:spChg>
          <pc:spChg chg="add del mod ord">
            <ac:chgData name="Brian Lie Jørgensen" userId="dd045b7519925b00" providerId="LiveId" clId="{7F085E57-9DF5-4B11-A056-708A944969F6}" dt="2024-04-08T11:50:03.393" v="84" actId="478"/>
            <ac:spMkLst>
              <pc:docMk/>
              <pc:sldMasterMk cId="180999990" sldId="2147483648"/>
              <pc:sldLayoutMk cId="312811504" sldId="2147483746"/>
              <ac:spMk id="7" creationId="{266F6E40-2AE0-1BCC-763D-E8B590797398}"/>
            </ac:spMkLst>
          </pc:spChg>
          <pc:spChg chg="add del mod">
            <ac:chgData name="Brian Lie Jørgensen" userId="dd045b7519925b00" providerId="LiveId" clId="{7F085E57-9DF5-4B11-A056-708A944969F6}" dt="2024-04-08T11:54:37.584" v="188" actId="478"/>
            <ac:spMkLst>
              <pc:docMk/>
              <pc:sldMasterMk cId="180999990" sldId="2147483648"/>
              <pc:sldLayoutMk cId="312811504" sldId="2147483746"/>
              <ac:spMk id="9" creationId="{9602CA45-1D9F-509C-4F48-346AEB31A101}"/>
            </ac:spMkLst>
          </pc:spChg>
          <pc:picChg chg="del">
            <ac:chgData name="Brian Lie Jørgensen" userId="dd045b7519925b00" providerId="LiveId" clId="{7F085E57-9DF5-4B11-A056-708A944969F6}" dt="2024-04-08T11:47:37.291" v="67" actId="478"/>
            <ac:picMkLst>
              <pc:docMk/>
              <pc:sldMasterMk cId="180999990" sldId="2147483648"/>
              <pc:sldLayoutMk cId="312811504" sldId="2147483746"/>
              <ac:picMk id="8" creationId="{2165E5E0-3C87-42D5-B554-33FD409203B0}"/>
            </ac:picMkLst>
          </pc:picChg>
          <pc:picChg chg="add del mod">
            <ac:chgData name="Brian Lie Jørgensen" userId="dd045b7519925b00" providerId="LiveId" clId="{7F085E57-9DF5-4B11-A056-708A944969F6}" dt="2024-04-08T11:54:49.420" v="207" actId="21"/>
            <ac:picMkLst>
              <pc:docMk/>
              <pc:sldMasterMk cId="180999990" sldId="2147483648"/>
              <pc:sldLayoutMk cId="312811504" sldId="2147483746"/>
              <ac:picMk id="12" creationId="{8F5E7B74-32E8-0A0F-5455-1CB10607BEBA}"/>
            </ac:picMkLst>
          </pc:picChg>
        </pc:sldLayoutChg>
        <pc:sldLayoutChg chg="addSp delSp modSp mod">
          <pc:chgData name="Brian Lie Jørgensen" userId="dd045b7519925b00" providerId="LiveId" clId="{7F085E57-9DF5-4B11-A056-708A944969F6}" dt="2024-04-08T11:58:34.975" v="228" actId="1076"/>
          <pc:sldLayoutMkLst>
            <pc:docMk/>
            <pc:sldMasterMk cId="180999990" sldId="2147483648"/>
            <pc:sldLayoutMk cId="2034185932" sldId="2147483750"/>
          </pc:sldLayoutMkLst>
          <pc:picChg chg="add mod">
            <ac:chgData name="Brian Lie Jørgensen" userId="dd045b7519925b00" providerId="LiveId" clId="{7F085E57-9DF5-4B11-A056-708A944969F6}" dt="2024-04-08T11:58:34.975" v="228" actId="1076"/>
            <ac:picMkLst>
              <pc:docMk/>
              <pc:sldMasterMk cId="180999990" sldId="2147483648"/>
              <pc:sldLayoutMk cId="2034185932" sldId="2147483750"/>
              <ac:picMk id="5" creationId="{8A3F90E7-0859-D0A2-574E-B0744B2689FF}"/>
            </ac:picMkLst>
          </pc:picChg>
          <pc:picChg chg="del">
            <ac:chgData name="Brian Lie Jørgensen" userId="dd045b7519925b00" providerId="LiveId" clId="{7F085E57-9DF5-4B11-A056-708A944969F6}" dt="2024-04-08T11:52:16.993" v="179" actId="478"/>
            <ac:picMkLst>
              <pc:docMk/>
              <pc:sldMasterMk cId="180999990" sldId="2147483648"/>
              <pc:sldLayoutMk cId="2034185932" sldId="2147483750"/>
              <ac:picMk id="13" creationId="{FBF30329-09B0-4583-B6EC-8D77569FB8F3}"/>
            </ac:picMkLst>
          </pc:picChg>
        </pc:sldLayoutChg>
        <pc:sldLayoutChg chg="delSp mod">
          <pc:chgData name="Brian Lie Jørgensen" userId="dd045b7519925b00" providerId="LiveId" clId="{7F085E57-9DF5-4B11-A056-708A944969F6}" dt="2024-04-08T11:50:40.313" v="87" actId="478"/>
          <pc:sldLayoutMkLst>
            <pc:docMk/>
            <pc:sldMasterMk cId="180999990" sldId="2147483648"/>
            <pc:sldLayoutMk cId="170693858" sldId="2147483754"/>
          </pc:sldLayoutMkLst>
          <pc:picChg chg="del">
            <ac:chgData name="Brian Lie Jørgensen" userId="dd045b7519925b00" providerId="LiveId" clId="{7F085E57-9DF5-4B11-A056-708A944969F6}" dt="2024-04-08T11:50:40.313" v="87" actId="478"/>
            <ac:picMkLst>
              <pc:docMk/>
              <pc:sldMasterMk cId="180999990" sldId="2147483648"/>
              <pc:sldLayoutMk cId="170693858" sldId="2147483754"/>
              <ac:picMk id="9" creationId="{149F47CE-DEC4-B342-B208-13D175BA1D89}"/>
            </ac:picMkLst>
          </pc:picChg>
        </pc:sldLayoutChg>
        <pc:sldLayoutChg chg="delSp mod">
          <pc:chgData name="Brian Lie Jørgensen" userId="dd045b7519925b00" providerId="LiveId" clId="{7F085E57-9DF5-4B11-A056-708A944969F6}" dt="2024-04-08T11:52:26.361" v="180" actId="478"/>
          <pc:sldLayoutMkLst>
            <pc:docMk/>
            <pc:sldMasterMk cId="180999990" sldId="2147483648"/>
            <pc:sldLayoutMk cId="1603633783" sldId="2147483755"/>
          </pc:sldLayoutMkLst>
          <pc:picChg chg="del">
            <ac:chgData name="Brian Lie Jørgensen" userId="dd045b7519925b00" providerId="LiveId" clId="{7F085E57-9DF5-4B11-A056-708A944969F6}" dt="2024-04-08T11:52:26.361" v="180" actId="478"/>
            <ac:picMkLst>
              <pc:docMk/>
              <pc:sldMasterMk cId="180999990" sldId="2147483648"/>
              <pc:sldLayoutMk cId="1603633783" sldId="2147483755"/>
              <ac:picMk id="7" creationId="{AA44424F-CEB4-CB4D-A17B-92A51E7FED71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08/04/2024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_GeneralDate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 b="1" cap="all" spc="160" baseline="0">
                <a:noFill/>
              </a:defRPr>
            </a:lvl1pPr>
          </a:lstStyle>
          <a:p>
            <a:fld id="{EFEDAE0C-462C-46F5-9EBB-9435AA4363A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06737-C5BE-754B-A663-1828B5010991}"/>
              </a:ext>
            </a:extLst>
          </p:cNvPr>
          <p:cNvSpPr txBox="1"/>
          <p:nvPr userDrawn="1"/>
        </p:nvSpPr>
        <p:spPr>
          <a:xfrm>
            <a:off x="538162" y="3920490"/>
            <a:ext cx="111093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800" b="1" spc="400" baseline="0" dirty="0">
                <a:solidFill>
                  <a:schemeClr val="accent2"/>
                </a:solidFill>
              </a:rPr>
              <a:t>AURA Azure Infrastructure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8E844-8334-ED95-ED45-2E00934623B8}"/>
              </a:ext>
            </a:extLst>
          </p:cNvPr>
          <p:cNvSpPr txBox="1"/>
          <p:nvPr userDrawn="1"/>
        </p:nvSpPr>
        <p:spPr>
          <a:xfrm>
            <a:off x="5390679" y="3042024"/>
            <a:ext cx="14106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1" kern="1200" spc="40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Company</a:t>
            </a:r>
            <a:endParaRPr lang="da-DK" sz="1800" b="1" kern="1200" spc="400" baseline="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FAF87F4-C630-499A-8D70-FD951042A97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1812" y="6026162"/>
            <a:ext cx="5456237" cy="285258"/>
          </a:xfrm>
        </p:spPr>
        <p:txBody>
          <a:bodyPr/>
          <a:lstStyle>
            <a:lvl1pPr marL="0" indent="0">
              <a:buNone/>
              <a:defRPr sz="14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/>
              <a:t>Click to add product name</a:t>
            </a:r>
          </a:p>
        </p:txBody>
      </p:sp>
      <p:sp>
        <p:nvSpPr>
          <p:cNvPr id="10" name="Content Placeholder 16">
            <a:extLst>
              <a:ext uri="{FF2B5EF4-FFF2-40B4-BE49-F238E27FC236}">
                <a16:creationId xmlns:a16="http://schemas.microsoft.com/office/drawing/2014/main" id="{9F7DC3BF-5F4C-430C-9211-F43F2E63762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89750" y="6422400"/>
            <a:ext cx="4998300" cy="251460"/>
          </a:xfrm>
        </p:spPr>
        <p:txBody>
          <a:bodyPr/>
          <a:lstStyle>
            <a:lvl1pPr marL="180000" indent="-180000">
              <a:buFont typeface="Arial" panose="020B0604020202020204" pitchFamily="34" charset="0"/>
              <a:buChar char="/"/>
              <a:defRPr sz="800" cap="all" spc="150" baseline="0"/>
            </a:lvl1pPr>
          </a:lstStyle>
          <a:p>
            <a:pPr lvl="0"/>
            <a:r>
              <a:rPr lang="en-GB"/>
              <a:t>Insert chapter headline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841FDE1-4C2B-45CD-ACA1-169D522A61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749" y="0"/>
            <a:ext cx="7002028" cy="5763600"/>
          </a:xfrm>
          <a:solidFill>
            <a:schemeClr val="bg1"/>
          </a:solidFill>
        </p:spPr>
        <p:txBody>
          <a:bodyPr tIns="36000"/>
          <a:lstStyle>
            <a:lvl1pPr marL="0" indent="0" algn="ctr">
              <a:buNone/>
              <a:defRPr/>
            </a:lvl1pPr>
          </a:lstStyle>
          <a:p>
            <a:r>
              <a:rPr lang="en-GB"/>
              <a:t>Click on the icon to add a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E89C993-379C-4452-B532-946D45F9947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20622" y="0"/>
            <a:ext cx="4140000" cy="5763600"/>
          </a:xfrm>
          <a:solidFill>
            <a:schemeClr val="bg1"/>
          </a:solidFill>
        </p:spPr>
        <p:txBody>
          <a:bodyPr tIns="36000"/>
          <a:lstStyle>
            <a:lvl1pPr marL="0" indent="0" algn="ctr">
              <a:buNone/>
              <a:defRPr/>
            </a:lvl1pPr>
          </a:lstStyle>
          <a:p>
            <a:r>
              <a:rPr lang="en-GB"/>
              <a:t>Click on the icon to add a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443E8C-577D-40C4-B264-1429941C94A0}"/>
              </a:ext>
            </a:extLst>
          </p:cNvPr>
          <p:cNvCxnSpPr/>
          <p:nvPr userDrawn="1"/>
        </p:nvCxnSpPr>
        <p:spPr>
          <a:xfrm>
            <a:off x="539749" y="6316028"/>
            <a:ext cx="1111091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FF296-8BB9-473A-9AB9-9827F751546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1158B3C-DC95-4A7B-BF9E-49020C0BE0F9}" type="datetime4">
              <a:rPr lang="en-GB" smtClean="0"/>
              <a:t>08 April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C6937-D7D5-4F5E-B31E-6B4882E86DD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AF6FAE-586E-409E-A1AB-AC88828DFBD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1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Breaker Ari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D96B7A9-0CBA-41E8-BCAB-C31CCE9C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441-A41C-4910-9EAA-3D820A056408}" type="datetime4">
              <a:rPr lang="en-GB" smtClean="0"/>
              <a:t>08 April 2024</a:t>
            </a:fld>
            <a:endParaRPr lang="en-GB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8FB5C9FC-CEC1-4CDB-9505-C7624754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46F447E9-3F37-4E25-A637-B0D75270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360000" cy="252000"/>
          </a:xfrm>
          <a:prstGeom prst="rect">
            <a:avLst/>
          </a:prstGeom>
        </p:spPr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577761-0DB3-904D-933D-745F275E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044800"/>
            <a:ext cx="11120400" cy="2548800"/>
          </a:xfrm>
        </p:spPr>
        <p:txBody>
          <a:bodyPr anchor="ctr" anchorCtr="0">
            <a:normAutofit/>
          </a:bodyPr>
          <a:lstStyle>
            <a:lvl1pPr algn="ctr">
              <a:lnSpc>
                <a:spcPct val="130000"/>
              </a:lnSpc>
              <a:spcAft>
                <a:spcPts val="0"/>
              </a:spcAft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43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Breaker Tim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2044800"/>
            <a:ext cx="11120400" cy="254880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0" i="0" cap="none" spc="50" baseline="0">
                <a:solidFill>
                  <a:srgbClr val="B5CEC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D96B7A9-0CBA-41E8-BCAB-C31CCE9C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441-A41C-4910-9EAA-3D820A056408}" type="datetime4">
              <a:rPr lang="en-GB" smtClean="0"/>
              <a:t>08 April 2024</a:t>
            </a:fld>
            <a:endParaRPr lang="en-GB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8FB5C9FC-CEC1-4CDB-9505-C7624754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46F447E9-3F37-4E25-A637-B0D75270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360000" cy="252000"/>
          </a:xfrm>
          <a:prstGeom prst="rect">
            <a:avLst/>
          </a:prstGeom>
        </p:spPr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62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reaker Ti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4BED9B-A10E-436D-82D6-2920A472455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tIns="36000"/>
          <a:lstStyle>
            <a:lvl1pPr marL="0" indent="0" algn="ctr">
              <a:buNone/>
              <a:defRPr/>
            </a:lvl1pPr>
          </a:lstStyle>
          <a:p>
            <a:r>
              <a:rPr lang="en-GB"/>
              <a:t>Click here and insert a dark background picture using the Insert tab, Pictures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2044800"/>
            <a:ext cx="11120400" cy="254880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0" i="1" cap="none" spc="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D96B7A9-0CBA-41E8-BCAB-C31CCE9C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4651-8640-4955-8189-AC01D298C898}" type="datetime4">
              <a:rPr lang="en-GB" smtClean="0"/>
              <a:t>08 April 2024</a:t>
            </a:fld>
            <a:endParaRPr lang="en-GB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8FB5C9FC-CEC1-4CDB-9505-C7624754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46F447E9-3F37-4E25-A637-B0D75270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360000" cy="252000"/>
          </a:xfrm>
          <a:prstGeom prst="rect">
            <a:avLst/>
          </a:prstGeom>
        </p:spPr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59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reaker A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4BED9B-A10E-436D-82D6-2920A472455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tIns="36000"/>
          <a:lstStyle>
            <a:lvl1pPr marL="0" indent="0" algn="ctr">
              <a:buNone/>
              <a:defRPr/>
            </a:lvl1pPr>
          </a:lstStyle>
          <a:p>
            <a:r>
              <a:rPr lang="en-GB"/>
              <a:t>Click here and insert a dark background picture using the Insert tab, Pictures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D96B7A9-0CBA-41E8-BCAB-C31CCE9C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4651-8640-4955-8189-AC01D298C898}" type="datetime4">
              <a:rPr lang="en-GB" smtClean="0"/>
              <a:t>08 April 2024</a:t>
            </a:fld>
            <a:endParaRPr lang="en-GB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8FB5C9FC-CEC1-4CDB-9505-C7624754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46F447E9-3F37-4E25-A637-B0D75270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360000" cy="252000"/>
          </a:xfrm>
          <a:prstGeom prst="rect">
            <a:avLst/>
          </a:prstGeom>
        </p:spPr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EF3B2E2-8D89-3746-8FFA-2904713F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044800"/>
            <a:ext cx="11120400" cy="2548800"/>
          </a:xfrm>
        </p:spPr>
        <p:txBody>
          <a:bodyPr anchor="ctr" anchorCtr="0">
            <a:normAutofit/>
          </a:bodyPr>
          <a:lstStyle>
            <a:lvl1pPr algn="ctr">
              <a:lnSpc>
                <a:spcPct val="130000"/>
              </a:lnSpc>
              <a:spcAft>
                <a:spcPts val="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0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AAA831-9740-4D7D-9D27-E68224450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2044800"/>
            <a:ext cx="11107738" cy="2548800"/>
          </a:xfrm>
        </p:spPr>
        <p:txBody>
          <a:bodyPr anchor="ctr" anchorCtr="0"/>
          <a:lstStyle>
            <a:lvl1pPr marL="0" indent="0" algn="ctr">
              <a:buNone/>
              <a:defRPr sz="3200" b="1" cap="all" spc="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0693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D33FCBA-915B-4DE4-A8BA-3C95E92BA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49" y="2182813"/>
            <a:ext cx="11109326" cy="132715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49" y="3771900"/>
            <a:ext cx="11109325" cy="1497330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2200" b="0" spc="0" baseline="0">
                <a:solidFill>
                  <a:schemeClr val="accent2"/>
                </a:solidFill>
              </a:defRPr>
            </a:lvl1pPr>
            <a:lvl2pPr marL="0" indent="0" algn="l"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GB"/>
              <a:t>Sub headline/ presenter name</a:t>
            </a:r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>
          <a:xfrm>
            <a:off x="539749" y="6305550"/>
            <a:ext cx="2616200" cy="233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1" cap="all" spc="160" baseline="0">
                <a:solidFill>
                  <a:schemeClr val="accent2"/>
                </a:solidFill>
              </a:defRPr>
            </a:lvl1pPr>
          </a:lstStyle>
          <a:p>
            <a:fld id="{0E8ED4F0-93E0-4882-8FE7-DB8FC8A9C2F9}" type="datetime4">
              <a:rPr lang="en-GB" smtClean="0"/>
              <a:pPr/>
              <a:t>08 April 2024</a:t>
            </a:fld>
            <a:endParaRPr lang="en-GB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59173" y="758825"/>
            <a:ext cx="6588314" cy="1105805"/>
          </a:xfrm>
        </p:spPr>
        <p:txBody>
          <a:bodyPr anchor="b" anchorCtr="0">
            <a:normAutofit/>
          </a:bodyPr>
          <a:lstStyle>
            <a:lvl1pPr>
              <a:defRPr sz="3200" spc="600" baseline="0"/>
            </a:lvl1pPr>
          </a:lstStyle>
          <a:p>
            <a:r>
              <a:rPr lang="en-GB" noProof="0"/>
              <a:t>CLICK TO ADD AGENDA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058944" y="2452213"/>
            <a:ext cx="6588543" cy="3481862"/>
          </a:xfr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1pPr>
            <a:lvl2pPr marL="342000" indent="-3420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342000" indent="-3420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3pPr>
            <a:lvl4pPr marL="342000" indent="-3420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000" b="0" cap="none" baseline="0">
                <a:solidFill>
                  <a:schemeClr val="tx1"/>
                </a:solidFill>
              </a:defRPr>
            </a:lvl4pPr>
            <a:lvl5pPr marL="342000" indent="-3420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+mj-lt"/>
              <a:buNone/>
              <a:defRPr sz="2000" b="0">
                <a:solidFill>
                  <a:schemeClr val="tx1"/>
                </a:solidFill>
              </a:defRPr>
            </a:lvl6pPr>
            <a:lvl7pPr marL="342000" indent="-342000">
              <a:spcBef>
                <a:spcPts val="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7pPr>
            <a:lvl8pPr marL="342000" indent="-342000">
              <a:spcBef>
                <a:spcPts val="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8pPr>
            <a:lvl9pPr marL="342000" indent="-342000">
              <a:spcBef>
                <a:spcPts val="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Insert chapter headline</a:t>
            </a:r>
          </a:p>
        </p:txBody>
      </p:sp>
      <p:sp>
        <p:nvSpPr>
          <p:cNvPr id="8" name="Date Placeholder 3" hidden="1">
            <a:extLst>
              <a:ext uri="{FF2B5EF4-FFF2-40B4-BE49-F238E27FC236}">
                <a16:creationId xmlns:a16="http://schemas.microsoft.com/office/drawing/2014/main" id="{F8CD1EB6-A1BE-44DC-ACCC-E44CFDC65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fld id="{3CB92D8C-B98F-43CB-8A51-CE27400BA0C0}" type="datetime4">
              <a:rPr lang="en-GB" smtClean="0"/>
              <a:t>08 April 2024</a:t>
            </a:fld>
            <a:endParaRPr lang="en-GB"/>
          </a:p>
        </p:txBody>
      </p:sp>
      <p:sp>
        <p:nvSpPr>
          <p:cNvPr id="9" name="Footer Placeholder 4" hidden="1">
            <a:extLst>
              <a:ext uri="{FF2B5EF4-FFF2-40B4-BE49-F238E27FC236}">
                <a16:creationId xmlns:a16="http://schemas.microsoft.com/office/drawing/2014/main" id="{937D3840-B691-4D2C-A033-478EDB392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id="{25363088-4E42-4EAC-A08C-F36BF2237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6EEEA21-F804-4FEE-9D22-F08689BC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048" y="759600"/>
            <a:ext cx="5661025" cy="86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5988050" y="2182813"/>
            <a:ext cx="5661025" cy="37512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46800" cy="6858000"/>
          </a:xfrm>
          <a:solidFill>
            <a:schemeClr val="bg1"/>
          </a:solidFill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587EBF2-486C-4395-8192-0E270A81712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438050" y="6422802"/>
            <a:ext cx="3960000" cy="251460"/>
          </a:xfrm>
        </p:spPr>
        <p:txBody>
          <a:bodyPr/>
          <a:lstStyle>
            <a:lvl1pPr marL="180000" indent="-180000">
              <a:buFont typeface="Arial" panose="020B0604020202020204" pitchFamily="34" charset="0"/>
              <a:buChar char="/"/>
              <a:defRPr sz="800" cap="all" spc="150" baseline="0"/>
            </a:lvl1pPr>
          </a:lstStyle>
          <a:p>
            <a:pPr lvl="0"/>
            <a:r>
              <a:rPr lang="en-GB"/>
              <a:t>Insert chapter headline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6655CB-7B7E-423D-9FF5-E3429E6D0E69}"/>
              </a:ext>
            </a:extLst>
          </p:cNvPr>
          <p:cNvCxnSpPr>
            <a:cxnSpLocks/>
          </p:cNvCxnSpPr>
          <p:nvPr userDrawn="1"/>
        </p:nvCxnSpPr>
        <p:spPr>
          <a:xfrm>
            <a:off x="5988048" y="6316028"/>
            <a:ext cx="566261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1F6D7-B841-4A35-A854-D127AF36D34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C4E1CD8-4233-4513-88E7-22D5B67A41DD}" type="datetime4">
              <a:rPr lang="en-GB" smtClean="0"/>
              <a:t>08 April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574AE-B47B-494F-B95D-24FB6B98C91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47924-90FE-4492-B1CA-78F3F0AA797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5988050" y="6422400"/>
            <a:ext cx="450000" cy="252000"/>
          </a:xfrm>
        </p:spPr>
        <p:txBody>
          <a:bodyPr/>
          <a:lstStyle>
            <a:lvl1pPr>
              <a:defRPr/>
            </a:lvl1pPr>
          </a:lstStyle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6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6EEEA21-F804-4FEE-9D22-F08689BC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6" y="759600"/>
            <a:ext cx="5661025" cy="86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541338" y="2182814"/>
            <a:ext cx="5661025" cy="37512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745200" y="0"/>
            <a:ext cx="5446800" cy="6858000"/>
          </a:xfrm>
          <a:solidFill>
            <a:schemeClr val="bg1"/>
          </a:solidFill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587EBF2-486C-4395-8192-0E270A81712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89750" y="6422400"/>
            <a:ext cx="3960000" cy="251460"/>
          </a:xfrm>
        </p:spPr>
        <p:txBody>
          <a:bodyPr/>
          <a:lstStyle>
            <a:lvl1pPr marL="180000" indent="-180000">
              <a:buFont typeface="Arial" panose="020B0604020202020204" pitchFamily="34" charset="0"/>
              <a:buChar char="/"/>
              <a:defRPr sz="800" cap="all" spc="150" baseline="0"/>
            </a:lvl1pPr>
          </a:lstStyle>
          <a:p>
            <a:pPr lvl="0"/>
            <a:r>
              <a:rPr lang="en-GB"/>
              <a:t>Insert chapter headline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6655CB-7B7E-423D-9FF5-E3429E6D0E69}"/>
              </a:ext>
            </a:extLst>
          </p:cNvPr>
          <p:cNvCxnSpPr>
            <a:cxnSpLocks/>
          </p:cNvCxnSpPr>
          <p:nvPr userDrawn="1"/>
        </p:nvCxnSpPr>
        <p:spPr>
          <a:xfrm>
            <a:off x="541336" y="6316028"/>
            <a:ext cx="566261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84657-68E1-42ED-BCE2-E5632B5878A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E564AAF-A7B9-43CF-AFD3-EE89AE92CBBA}" type="datetime4">
              <a:rPr lang="en-GB" smtClean="0"/>
              <a:t>08 April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D4124-B2EC-4BD9-BD71-31053DB4E53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FF639-2250-4852-B50F-36F527AE13F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F90E7-0859-D0A2-574E-B0744B2689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086" y="6396862"/>
            <a:ext cx="1062275" cy="27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1136B5-441C-1247-A19C-5FAAB23997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1338" y="1757607"/>
            <a:ext cx="11107736" cy="417646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B41B6441-8FC7-4246-B8E2-41348719F4E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89750" y="6422400"/>
            <a:ext cx="4996800" cy="251460"/>
          </a:xfrm>
        </p:spPr>
        <p:txBody>
          <a:bodyPr/>
          <a:lstStyle>
            <a:lvl1pPr marL="180000" indent="-180000">
              <a:buFont typeface="Arial" panose="020B0604020202020204" pitchFamily="34" charset="0"/>
              <a:buChar char="/"/>
              <a:defRPr sz="800" cap="all" spc="150" baseline="0"/>
            </a:lvl1pPr>
          </a:lstStyle>
          <a:p>
            <a:pPr lvl="0"/>
            <a:r>
              <a:rPr lang="en-GB"/>
              <a:t>Insert chapter headline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CF44B-408F-46AB-BC82-2C8FA6488019}"/>
              </a:ext>
            </a:extLst>
          </p:cNvPr>
          <p:cNvCxnSpPr/>
          <p:nvPr userDrawn="1"/>
        </p:nvCxnSpPr>
        <p:spPr>
          <a:xfrm>
            <a:off x="539749" y="6316028"/>
            <a:ext cx="1111091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C0DC-8C56-4B60-881B-5A737B90FB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0B72-5B57-4053-B796-C17668ADDAD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826E-39B3-45A0-927B-5285E83E214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tim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B41B6441-8FC7-4246-B8E2-41348719F4E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89750" y="6422400"/>
            <a:ext cx="4996800" cy="251460"/>
          </a:xfrm>
        </p:spPr>
        <p:txBody>
          <a:bodyPr/>
          <a:lstStyle>
            <a:lvl1pPr marL="180000" indent="-180000">
              <a:buFont typeface="Arial" panose="020B0604020202020204" pitchFamily="34" charset="0"/>
              <a:buChar char="/"/>
              <a:defRPr sz="800" cap="all" spc="150" baseline="0"/>
            </a:lvl1pPr>
          </a:lstStyle>
          <a:p>
            <a:pPr lvl="0"/>
            <a:r>
              <a:rPr lang="en-GB"/>
              <a:t>Insert chapter headline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CF44B-408F-46AB-BC82-2C8FA6488019}"/>
              </a:ext>
            </a:extLst>
          </p:cNvPr>
          <p:cNvCxnSpPr/>
          <p:nvPr userDrawn="1"/>
        </p:nvCxnSpPr>
        <p:spPr>
          <a:xfrm>
            <a:off x="539749" y="6316028"/>
            <a:ext cx="1111091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C0DC-8C56-4B60-881B-5A737B90FB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0B72-5B57-4053-B796-C17668ADDAD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826E-39B3-45A0-927B-5285E83E214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‹#›</a:t>
            </a:fld>
            <a:endParaRPr lang="en-GB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2A7CE82-CC16-C447-99AB-EB7C41572F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9749" y="1757066"/>
            <a:ext cx="11107736" cy="4176465"/>
          </a:xfrm>
        </p:spPr>
        <p:txBody>
          <a:bodyPr/>
          <a:lstStyle>
            <a:lvl1pPr marL="0" indent="0" algn="ctr">
              <a:lnSpc>
                <a:spcPct val="113000"/>
              </a:lnSpc>
              <a:buNone/>
              <a:defRPr sz="180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483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8F45-DE19-4941-BE78-50EBF210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044800"/>
            <a:ext cx="11120400" cy="2548800"/>
          </a:xfrm>
        </p:spPr>
        <p:txBody>
          <a:bodyPr anchor="ctr" anchorCtr="0">
            <a:normAutofit/>
          </a:bodyPr>
          <a:lstStyle>
            <a:lvl1pPr algn="ctr">
              <a:lnSpc>
                <a:spcPct val="130000"/>
              </a:lnSpc>
              <a:spcAft>
                <a:spcPts val="0"/>
              </a:spcAft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34107-C90B-E147-A8E7-59240C6F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FC2E-CE4D-4F1E-A923-59BA5B50566F}" type="datetime4">
              <a:rPr lang="en-GB" smtClean="0"/>
              <a:t>08 April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0FA70-A7B5-564B-AB60-7E51E430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34DEF-B795-5445-8581-31459EF2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tabLst>
                <a:tab pos="179388" algn="l"/>
              </a:tabLst>
            </a:pPr>
            <a:r>
              <a:rPr lang="da-DK"/>
              <a:t>P.	</a:t>
            </a:r>
            <a:fld id="{8D5642D0-9A4F-4D93-A304-2DB9D2E26E9F}" type="slidenum">
              <a:rPr lang="da-DK" smtClean="0"/>
              <a:pPr>
                <a:tabLst>
                  <a:tab pos="179388" algn="l"/>
                </a:tabLst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36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E3A7ACF-874E-4EDD-8DEB-2833A912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383907-ADE6-49D2-91AB-A17CFE2ECC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750" y="1756800"/>
            <a:ext cx="3556800" cy="4177274"/>
          </a:xfrm>
        </p:spPr>
        <p:txBody>
          <a:bodyPr/>
          <a:lstStyle>
            <a:lvl1pPr>
              <a:lnSpc>
                <a:spcPct val="114000"/>
              </a:lnSpc>
              <a:defRPr sz="1300"/>
            </a:lvl1pPr>
            <a:lvl2pPr>
              <a:lnSpc>
                <a:spcPct val="114000"/>
              </a:lnSpc>
              <a:defRPr sz="1300"/>
            </a:lvl2pPr>
            <a:lvl3pPr>
              <a:lnSpc>
                <a:spcPct val="114000"/>
              </a:lnSpc>
              <a:defRPr sz="1300"/>
            </a:lvl3pPr>
            <a:lvl4pPr>
              <a:lnSpc>
                <a:spcPct val="114000"/>
              </a:lnSpc>
              <a:defRPr sz="1300"/>
            </a:lvl4pPr>
            <a:lvl5pPr>
              <a:lnSpc>
                <a:spcPct val="114000"/>
              </a:lnSpc>
              <a:defRPr sz="1300"/>
            </a:lvl5pPr>
            <a:lvl6pPr>
              <a:lnSpc>
                <a:spcPct val="114000"/>
              </a:lnSpc>
              <a:defRPr sz="1300"/>
            </a:lvl6pPr>
            <a:lvl7pPr>
              <a:lnSpc>
                <a:spcPct val="114000"/>
              </a:lnSpc>
              <a:defRPr sz="1300"/>
            </a:lvl7pPr>
            <a:lvl8pPr>
              <a:lnSpc>
                <a:spcPct val="114000"/>
              </a:lnSpc>
              <a:defRPr sz="13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2CCF412-2DF4-4238-94EE-E2985429EAF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09904" y="1756800"/>
            <a:ext cx="7339169" cy="4177274"/>
          </a:xfrm>
        </p:spPr>
        <p:txBody>
          <a:bodyPr/>
          <a:lstStyle>
            <a:lvl1pPr>
              <a:lnSpc>
                <a:spcPct val="114000"/>
              </a:lnSpc>
              <a:defRPr sz="1300"/>
            </a:lvl1pPr>
            <a:lvl2pPr>
              <a:lnSpc>
                <a:spcPct val="114000"/>
              </a:lnSpc>
              <a:defRPr sz="1300"/>
            </a:lvl2pPr>
            <a:lvl3pPr>
              <a:lnSpc>
                <a:spcPct val="114000"/>
              </a:lnSpc>
              <a:defRPr sz="1300"/>
            </a:lvl3pPr>
            <a:lvl4pPr>
              <a:lnSpc>
                <a:spcPct val="114000"/>
              </a:lnSpc>
              <a:defRPr sz="1300"/>
            </a:lvl4pPr>
            <a:lvl5pPr>
              <a:lnSpc>
                <a:spcPct val="114000"/>
              </a:lnSpc>
              <a:defRPr sz="1300"/>
            </a:lvl5pPr>
            <a:lvl6pPr>
              <a:lnSpc>
                <a:spcPct val="114000"/>
              </a:lnSpc>
              <a:defRPr sz="1300"/>
            </a:lvl6pPr>
            <a:lvl7pPr>
              <a:lnSpc>
                <a:spcPct val="114000"/>
              </a:lnSpc>
              <a:defRPr sz="1300"/>
            </a:lvl7pPr>
            <a:lvl8pPr>
              <a:lnSpc>
                <a:spcPct val="114000"/>
              </a:lnSpc>
              <a:defRPr sz="13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40CF115-4FE0-4D64-968E-75D096EC97F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89750" y="6422400"/>
            <a:ext cx="4998300" cy="251460"/>
          </a:xfrm>
        </p:spPr>
        <p:txBody>
          <a:bodyPr/>
          <a:lstStyle>
            <a:lvl1pPr marL="180000" indent="-180000">
              <a:buFont typeface="Arial" panose="020B0604020202020204" pitchFamily="34" charset="0"/>
              <a:buChar char="/"/>
              <a:defRPr sz="800" cap="all" spc="150" baseline="0"/>
            </a:lvl1pPr>
          </a:lstStyle>
          <a:p>
            <a:pPr lvl="0"/>
            <a:r>
              <a:rPr lang="en-GB"/>
              <a:t>Insert chapter headline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27EA19-B90C-41AA-B464-EA0C73E3F36F}"/>
              </a:ext>
            </a:extLst>
          </p:cNvPr>
          <p:cNvCxnSpPr/>
          <p:nvPr userDrawn="1"/>
        </p:nvCxnSpPr>
        <p:spPr>
          <a:xfrm>
            <a:off x="539749" y="6316028"/>
            <a:ext cx="1111091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E3B73-5223-4E89-9645-6143173C47B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2CF5958-BB23-4745-B397-786918DF3589}" type="datetime4">
              <a:rPr lang="en-GB" smtClean="0"/>
              <a:t>08 April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BB8AF-07B9-4790-B84E-2A90C9C8EF4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CD24D-46D7-45D4-83CA-76775B89C48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5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759600"/>
            <a:ext cx="11109324" cy="863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49" y="2183130"/>
            <a:ext cx="11109325" cy="37509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E0C96E9-7A37-4047-B3E7-AE5165B17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171450" indent="-171450" algn="l">
              <a:buFont typeface="Arial" panose="020B0604020202020204" pitchFamily="34" charset="0"/>
              <a:buChar char="P"/>
              <a:defRPr sz="100">
                <a:noFill/>
              </a:defRPr>
            </a:lvl1pPr>
          </a:lstStyle>
          <a:p>
            <a:fld id="{0C01FC2E-CE4D-4F1E-A923-59BA5B50566F}" type="datetime4">
              <a:rPr lang="en-GB" smtClean="0"/>
              <a:t>08 April 2024</a:t>
            </a:fld>
            <a:endParaRPr lang="en-GB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C79BF82-5826-46FC-BB8D-30FD8409C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171450" indent="-171450" algn="ctr">
              <a:buFont typeface="Arial" panose="020B0604020202020204" pitchFamily="34" charset="0"/>
              <a:buChar char="P"/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B5376-6970-4116-9743-93ADA6B80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9750" y="6422400"/>
            <a:ext cx="45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97000"/>
              </a:lnSpc>
              <a:defRPr sz="800" spc="150" baseline="0">
                <a:solidFill>
                  <a:schemeClr val="tx1"/>
                </a:solidFill>
              </a:defRPr>
            </a:lvl1pPr>
          </a:lstStyle>
          <a:p>
            <a:pPr>
              <a:tabLst>
                <a:tab pos="179388" algn="l"/>
              </a:tabLst>
            </a:pPr>
            <a:r>
              <a:rPr lang="da-DK"/>
              <a:t>P.	</a:t>
            </a:r>
            <a:fld id="{8D5642D0-9A4F-4D93-A304-2DB9D2E26E9F}" type="slidenum">
              <a:rPr lang="da-DK" smtClean="0"/>
              <a:pPr>
                <a:tabLst>
                  <a:tab pos="179388" algn="l"/>
                </a:tabLst>
              </a:pPr>
              <a:t>‹#›</a:t>
            </a:fld>
            <a:endParaRPr lang="da-D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5E7B74-32E8-0A0F-5455-1CB10607BEB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43376" y="6397200"/>
            <a:ext cx="1062275" cy="27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46" r:id="rId2"/>
    <p:sldLayoutId id="2147483737" r:id="rId3"/>
    <p:sldLayoutId id="2147483742" r:id="rId4"/>
    <p:sldLayoutId id="2147483750" r:id="rId5"/>
    <p:sldLayoutId id="2147483732" r:id="rId6"/>
    <p:sldLayoutId id="2147483758" r:id="rId7"/>
    <p:sldLayoutId id="2147483755" r:id="rId8"/>
    <p:sldLayoutId id="2147483751" r:id="rId9"/>
    <p:sldLayoutId id="2147483753" r:id="rId10"/>
    <p:sldLayoutId id="2147483756" r:id="rId11"/>
    <p:sldLayoutId id="2147483759" r:id="rId12"/>
    <p:sldLayoutId id="2147483728" r:id="rId13"/>
    <p:sldLayoutId id="2147483757" r:id="rId14"/>
    <p:sldLayoutId id="2147483754" r:id="rId15"/>
  </p:sldLayoutIdLst>
  <p:hf hdr="0" ftr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2700" b="1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400" indent="-284400" algn="l" defTabSz="914400" rtl="0" eaLnBrk="1" latinLnBrk="0" hangingPunct="1">
        <a:lnSpc>
          <a:spcPct val="97000"/>
        </a:lnSpc>
        <a:spcBef>
          <a:spcPts val="0"/>
        </a:spcBef>
        <a:spcAft>
          <a:spcPts val="1800"/>
        </a:spcAft>
        <a:buFont typeface="HGGothicE" panose="020B0400000000000000" pitchFamily="49" charset="-128"/>
        <a:buChar char="‣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8800" indent="-284400" algn="l" defTabSz="914400" rtl="0" eaLnBrk="1" latinLnBrk="0" hangingPunct="1">
        <a:lnSpc>
          <a:spcPct val="97000"/>
        </a:lnSpc>
        <a:spcBef>
          <a:spcPts val="0"/>
        </a:spcBef>
        <a:spcAft>
          <a:spcPts val="1800"/>
        </a:spcAft>
        <a:buFont typeface="HGGothicE" panose="020B0400000000000000" pitchFamily="49" charset="-128"/>
        <a:buChar char="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3200" indent="-284400" algn="l" defTabSz="914400" rtl="0" eaLnBrk="1" latinLnBrk="0" hangingPunct="1">
        <a:lnSpc>
          <a:spcPct val="97000"/>
        </a:lnSpc>
        <a:spcBef>
          <a:spcPts val="0"/>
        </a:spcBef>
        <a:spcAft>
          <a:spcPts val="1800"/>
        </a:spcAft>
        <a:buFont typeface="HGGothicE" panose="020B0400000000000000" pitchFamily="49" charset="-128"/>
        <a:buChar char="‣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7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1800" b="1" kern="1200" cap="all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7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​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84400" indent="-284400" algn="l" defTabSz="914400" rtl="0" eaLnBrk="1" latinLnBrk="0" hangingPunct="1">
        <a:lnSpc>
          <a:spcPct val="97000"/>
        </a:lnSpc>
        <a:spcBef>
          <a:spcPts val="0"/>
        </a:spcBef>
        <a:spcAft>
          <a:spcPts val="1800"/>
        </a:spcAft>
        <a:buFont typeface="HGGothicE" panose="020B0400000000000000" pitchFamily="49" charset="-128"/>
        <a:buChar char="‣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568800" indent="-284400" algn="l" defTabSz="914400" rtl="0" eaLnBrk="1" latinLnBrk="0" hangingPunct="1">
        <a:lnSpc>
          <a:spcPct val="97000"/>
        </a:lnSpc>
        <a:spcBef>
          <a:spcPts val="0"/>
        </a:spcBef>
        <a:spcAft>
          <a:spcPts val="1800"/>
        </a:spcAft>
        <a:buFont typeface="HGGothicE" panose="020B0400000000000000" pitchFamily="49" charset="-128"/>
        <a:buChar char="‣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53200" indent="-284400" algn="l" defTabSz="914400" rtl="0" eaLnBrk="1" latinLnBrk="0" hangingPunct="1">
        <a:lnSpc>
          <a:spcPct val="97000"/>
        </a:lnSpc>
        <a:spcBef>
          <a:spcPts val="0"/>
        </a:spcBef>
        <a:spcAft>
          <a:spcPts val="1800"/>
        </a:spcAft>
        <a:buFont typeface="HGGothicE" panose="020B0400000000000000" pitchFamily="49" charset="-128"/>
        <a:buChar char="‣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7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​"/>
        <a:defRPr sz="800" kern="1200" cap="all" spc="3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691" userDrawn="1">
          <p15:clr>
            <a:srgbClr val="F26B43"/>
          </p15:clr>
        </p15:guide>
        <p15:guide id="3" orient="horz" pos="1375" userDrawn="1">
          <p15:clr>
            <a:srgbClr val="F26B43"/>
          </p15:clr>
        </p15:guide>
        <p15:guide id="4" orient="horz" pos="3738" userDrawn="1">
          <p15:clr>
            <a:srgbClr val="F26B43"/>
          </p15:clr>
        </p15:guide>
        <p15:guide id="5" pos="3907" userDrawn="1">
          <p15:clr>
            <a:srgbClr val="F26B43"/>
          </p15:clr>
        </p15:guide>
        <p15:guide id="6" pos="5556" userDrawn="1">
          <p15:clr>
            <a:srgbClr val="F26B43"/>
          </p15:clr>
        </p15:guide>
        <p15:guide id="7" pos="2116" userDrawn="1">
          <p15:clr>
            <a:srgbClr val="F26B43"/>
          </p15:clr>
        </p15:guide>
        <p15:guide id="8" pos="3772" userDrawn="1">
          <p15:clr>
            <a:srgbClr val="F26B43"/>
          </p15:clr>
        </p15:guide>
        <p15:guide id="9" pos="340" userDrawn="1">
          <p15:clr>
            <a:srgbClr val="F26B43"/>
          </p15:clr>
        </p15:guide>
        <p15:guide id="10" pos="1988" userDrawn="1">
          <p15:clr>
            <a:srgbClr val="F26B43"/>
          </p15:clr>
        </p15:guide>
        <p15:guide id="11" pos="7337" userDrawn="1">
          <p15:clr>
            <a:srgbClr val="F26B43"/>
          </p15:clr>
        </p15:guide>
        <p15:guide id="12" orient="horz" pos="478" userDrawn="1">
          <p15:clr>
            <a:srgbClr val="F26B43"/>
          </p15:clr>
        </p15:guide>
        <p15:guide id="13" orient="horz" pos="10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F05B61-B004-413A-A663-9909F703B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Azure infrastructure strategy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E3B3D-341A-4DF4-9431-7489F395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 </a:t>
            </a:r>
            <a:fld id="{E82BD6B2-A597-4F13-B1FD-FBBE58CA8EFC}" type="datetime4">
              <a:rPr lang="en-GB" smtClean="0">
                <a:solidFill>
                  <a:schemeClr val="accent2"/>
                </a:solidFill>
              </a:rPr>
              <a:t>08 April 2024</a:t>
            </a:fld>
            <a:endParaRPr lang="en-GB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794B1-7633-49B5-9A37-D0011253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1</a:t>
            </a:fld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CC3725-1762-4B78-3DBD-80AE23CE3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02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Politikker</a:t>
            </a:r>
            <a:r>
              <a:rPr lang="en-US" dirty="0"/>
              <a:t> for governance </a:t>
            </a:r>
            <a:r>
              <a:rPr lang="en-US" dirty="0" err="1"/>
              <a:t>og</a:t>
            </a:r>
            <a:r>
              <a:rPr lang="en-US" dirty="0"/>
              <a:t> compliance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10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 err="1">
                <a:latin typeface="+mn-lt"/>
              </a:rPr>
              <a:t>Identitites</a:t>
            </a:r>
            <a:r>
              <a:rPr lang="en-US" dirty="0">
                <a:latin typeface="+mn-lt"/>
              </a:rPr>
              <a:t>-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Adgangsstyring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+mn-lt"/>
              </a:rPr>
              <a:t>Hvordan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sikrer</a:t>
            </a:r>
            <a:r>
              <a:rPr lang="en-US" dirty="0">
                <a:latin typeface="+mn-lt"/>
              </a:rPr>
              <a:t> vi, at </a:t>
            </a:r>
            <a:r>
              <a:rPr lang="en-US" dirty="0" err="1">
                <a:latin typeface="+mn-lt"/>
              </a:rPr>
              <a:t>vores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politikker</a:t>
            </a:r>
            <a:r>
              <a:rPr lang="en-US" dirty="0">
                <a:latin typeface="+mn-lt"/>
              </a:rPr>
              <a:t> for </a:t>
            </a:r>
            <a:r>
              <a:rPr lang="en-US" dirty="0" err="1">
                <a:latin typeface="+mn-lt"/>
              </a:rPr>
              <a:t>identitets</a:t>
            </a:r>
            <a:r>
              <a:rPr lang="en-US" dirty="0">
                <a:latin typeface="+mn-lt"/>
              </a:rPr>
              <a:t>-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adgangsstyring</a:t>
            </a:r>
            <a:r>
              <a:rPr lang="en-US" dirty="0">
                <a:latin typeface="+mn-lt"/>
              </a:rPr>
              <a:t> (IAM) er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overensstemmelse</a:t>
            </a:r>
            <a:r>
              <a:rPr lang="en-US" dirty="0">
                <a:latin typeface="+mn-lt"/>
              </a:rPr>
              <a:t> med best practice </a:t>
            </a:r>
            <a:r>
              <a:rPr lang="en-US" dirty="0" err="1">
                <a:latin typeface="+mn-lt"/>
              </a:rPr>
              <a:t>inden</a:t>
            </a:r>
            <a:r>
              <a:rPr lang="en-US" dirty="0">
                <a:latin typeface="+mn-lt"/>
              </a:rPr>
              <a:t> for </a:t>
            </a:r>
            <a:r>
              <a:rPr lang="en-US" dirty="0" err="1">
                <a:latin typeface="+mn-lt"/>
              </a:rPr>
              <a:t>sikkerhed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compliance?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processer skal vi implementere fora t håndtere livscyklussen for brugeridentiteter og adgangstilladelser?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en-US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en-US" dirty="0" err="1">
                <a:latin typeface="+mn-lt"/>
              </a:rPr>
              <a:t>Datahåndtering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privatliv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håndterer vi dataklassificering, og hvordan sikrer vi, at data håndteres i overensstemmelse med deres klassificering?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politikker og processer har vi brug for at beskytte personlige data og opfylde privatlivskrav?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36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Politikker</a:t>
            </a:r>
            <a:r>
              <a:rPr lang="en-US" dirty="0"/>
              <a:t> for governance </a:t>
            </a:r>
            <a:r>
              <a:rPr lang="en-US" dirty="0" err="1"/>
              <a:t>og</a:t>
            </a:r>
            <a:r>
              <a:rPr lang="en-US" dirty="0"/>
              <a:t> compliance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11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>
                <a:latin typeface="+mn-lt"/>
              </a:rPr>
              <a:t>Audit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rapportering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processer skal vi etablere for regelmæssigt at gennemføre audits af vores cloud-miljø for at sikre overholdelse af interne og eksterne krav?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+mn-lt"/>
              </a:rPr>
              <a:t>Hvordan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sikrer</a:t>
            </a:r>
            <a:r>
              <a:rPr lang="en-US" dirty="0">
                <a:latin typeface="+mn-lt"/>
              </a:rPr>
              <a:t> vi, at vi </a:t>
            </a:r>
            <a:r>
              <a:rPr lang="en-US" dirty="0" err="1">
                <a:latin typeface="+mn-lt"/>
              </a:rPr>
              <a:t>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generere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nødvendige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rapporter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til</a:t>
            </a:r>
            <a:r>
              <a:rPr lang="en-US" dirty="0">
                <a:latin typeface="+mn-lt"/>
              </a:rPr>
              <a:t> at </a:t>
            </a:r>
            <a:r>
              <a:rPr lang="en-US" dirty="0" err="1">
                <a:latin typeface="+mn-lt"/>
              </a:rPr>
              <a:t>dokumentere</a:t>
            </a:r>
            <a:r>
              <a:rPr lang="en-US" dirty="0">
                <a:latin typeface="+mn-lt"/>
              </a:rPr>
              <a:t> compliance for </a:t>
            </a:r>
            <a:r>
              <a:rPr lang="en-US" dirty="0" err="1">
                <a:latin typeface="+mn-lt"/>
              </a:rPr>
              <a:t>revisorer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myndigheder</a:t>
            </a:r>
            <a:r>
              <a:rPr lang="en-US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en-US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en-US" dirty="0" err="1">
                <a:latin typeface="+mn-lt"/>
              </a:rPr>
              <a:t>Sikkerhedsstrategi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indarbejdes sikkerhedsstrategier og -politikker i vores overordnede cloud-</a:t>
            </a:r>
            <a:r>
              <a:rPr lang="da-DK" dirty="0" err="1">
                <a:latin typeface="+mn-lt"/>
              </a:rPr>
              <a:t>governance</a:t>
            </a:r>
            <a:r>
              <a:rPr lang="da-DK" dirty="0">
                <a:latin typeface="+mn-lt"/>
              </a:rPr>
              <a:t> framework?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værktøjer og tjenester kan hjælpe os med at håndhæve disse sikkerhedsstrategier automatisk?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452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Politikker</a:t>
            </a:r>
            <a:r>
              <a:rPr lang="en-US" dirty="0"/>
              <a:t> for governance </a:t>
            </a:r>
            <a:r>
              <a:rPr lang="en-US" dirty="0" err="1"/>
              <a:t>og</a:t>
            </a:r>
            <a:r>
              <a:rPr lang="en-US" dirty="0"/>
              <a:t> compliance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12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Samarbejde med 3. parter: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vurderer vi sikkerheds- og compliance-aspekter, når vi vælger tredjepartsleverandører eller integrerer med eksterne tjenester?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foranstaltninger skal vi træffe for at sikre, at tredjeparter også overholder vores </a:t>
            </a:r>
            <a:r>
              <a:rPr lang="da-DK" dirty="0" err="1">
                <a:latin typeface="+mn-lt"/>
              </a:rPr>
              <a:t>governance</a:t>
            </a:r>
            <a:r>
              <a:rPr lang="da-DK" dirty="0">
                <a:latin typeface="+mn-lt"/>
              </a:rPr>
              <a:t> og compliance-standarder?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Netværksarkitektur: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designer vi en netværksarkitektur, der sikrer både høj tilgængelighed og </a:t>
            </a:r>
            <a:r>
              <a:rPr lang="da-DK" dirty="0" err="1">
                <a:latin typeface="+mn-lt"/>
              </a:rPr>
              <a:t>og</a:t>
            </a:r>
            <a:r>
              <a:rPr lang="da-DK" dirty="0">
                <a:latin typeface="+mn-lt"/>
              </a:rPr>
              <a:t> ydeevne for vores applikationer?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Hvilken rolle spiller regionale og </a:t>
            </a:r>
            <a:r>
              <a:rPr lang="da-DK" dirty="0" err="1">
                <a:latin typeface="+mn-lt"/>
              </a:rPr>
              <a:t>zonale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i vores netværksplanlægning for at opnå geografisk redundans?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133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Politikker</a:t>
            </a:r>
            <a:r>
              <a:rPr lang="en-US" dirty="0"/>
              <a:t> for governance </a:t>
            </a:r>
            <a:r>
              <a:rPr lang="en-US" dirty="0" err="1"/>
              <a:t>og</a:t>
            </a:r>
            <a:r>
              <a:rPr lang="en-US" dirty="0"/>
              <a:t> compliance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13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Sikkerhed og segmentering: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implementerer vi netværkssegmentering for at reducere risikoen ved lateral bevægelse af trusler inden for vores netværk?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strategier kan vi anvende for at mikrosegmentere og finjustere adgangskontroller?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Beskyttelse mod trusler: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specifikke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skal vi implementere for at beskytte vores infrastruktur mod </a:t>
            </a:r>
            <a:r>
              <a:rPr lang="da-DK" dirty="0" err="1">
                <a:latin typeface="+mn-lt"/>
              </a:rPr>
              <a:t>DDoS</a:t>
            </a:r>
            <a:r>
              <a:rPr lang="da-DK" dirty="0">
                <a:latin typeface="+mn-lt"/>
              </a:rPr>
              <a:t>-angreb, malware og andre trusler?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anvender vi trusselsdetektion og responsmekanismer effektivt 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070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Politikker</a:t>
            </a:r>
            <a:r>
              <a:rPr lang="en-US" dirty="0"/>
              <a:t> for governance </a:t>
            </a:r>
            <a:r>
              <a:rPr lang="en-US" dirty="0" err="1"/>
              <a:t>og</a:t>
            </a:r>
            <a:r>
              <a:rPr lang="en-US" dirty="0"/>
              <a:t> compliance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14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Kryptering af data: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På hvilke måder kan vi sikre kryptering af data både "in transit" og "at rest" i vores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-miljø?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håndterer vi nøglestyring og krypteringscertifikater for at sikre en høj sikkerhedsstandard?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Identitets- og adgangsstyring (IAM):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sikrer vi, at vores IAM-politikker effektivt understøtter netværkssikkerhed gennem principper "</a:t>
            </a:r>
            <a:r>
              <a:rPr lang="da-DK" dirty="0" err="1">
                <a:latin typeface="+mn-lt"/>
              </a:rPr>
              <a:t>least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privilege</a:t>
            </a:r>
            <a:r>
              <a:rPr lang="da-DK" dirty="0">
                <a:latin typeface="+mn-lt"/>
              </a:rPr>
              <a:t>"?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integrerer vi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Active Directory med netværkssikkerhed for at forbedre kontrol med adgangen til netværksressourcer?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119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Politikker</a:t>
            </a:r>
            <a:r>
              <a:rPr lang="en-US" dirty="0"/>
              <a:t> for governance </a:t>
            </a:r>
            <a:r>
              <a:rPr lang="en-US" dirty="0" err="1"/>
              <a:t>og</a:t>
            </a:r>
            <a:r>
              <a:rPr lang="en-US" dirty="0"/>
              <a:t> compliance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15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Sikkerhedszoner og -grænser: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etablerer vi sikkerhedszoner 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for at styre trafikken mellem internet, vores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-miljø og eventuelle on-</a:t>
            </a:r>
            <a:r>
              <a:rPr lang="da-DK" dirty="0" err="1">
                <a:latin typeface="+mn-lt"/>
              </a:rPr>
              <a:t>premise</a:t>
            </a:r>
            <a:r>
              <a:rPr lang="da-DK" dirty="0">
                <a:latin typeface="+mn-lt"/>
              </a:rPr>
              <a:t> datacentre?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anvender vi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Firewall og Network Security Groups (</a:t>
            </a:r>
            <a:r>
              <a:rPr lang="da-DK" dirty="0" err="1">
                <a:latin typeface="+mn-lt"/>
              </a:rPr>
              <a:t>NSGs</a:t>
            </a:r>
            <a:r>
              <a:rPr lang="da-DK" dirty="0">
                <a:latin typeface="+mn-lt"/>
              </a:rPr>
              <a:t>) til at oprette disse grænser?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Overvågning og logning: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værktøjer og praksisser skal vi implementere for løbende at overvåge netværkstrafik og sikkerhedshændelser?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sikrer vi, at vi effektivt kan analysere sikkerhedslogs og alarmer for at identificere og afbøde trusler?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297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Politikker</a:t>
            </a:r>
            <a:r>
              <a:rPr lang="en-US" dirty="0"/>
              <a:t> for governance </a:t>
            </a:r>
            <a:r>
              <a:rPr lang="en-US" dirty="0" err="1"/>
              <a:t>og</a:t>
            </a:r>
            <a:r>
              <a:rPr lang="en-US" dirty="0"/>
              <a:t> compliance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16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Netværkssikkerhedsstrategi: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udvikler vi en netværkssikkerhedsstrategi, der er fleksibel nok til at tilpasse sig nye trusler og teknologier?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Hvilken rolle spiller automatisering og orkestrering i forbedringen af vores netværkssikkerhedsrespons?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Compliance og Best practice: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sikrer vi, at vores netværksdesign og sikkerhedsforanstaltninger overholder gældende industrier og reguleringsstandarder?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best</a:t>
            </a:r>
            <a:r>
              <a:rPr lang="da-DK" dirty="0">
                <a:latin typeface="+mn-lt"/>
              </a:rPr>
              <a:t> practices fra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skal vi følge for at optimere vores netværkssikkerhed og design?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597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Netværksdesign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sikkerhed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17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Design et netværk, der understøtter både dine nuværende og fremtidige behov, og sørg for, at sikkerhedsaspekter som firewalls, netværkssegmentering og kryptering er på plads.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struktureres netværket for at understøtte sikkerhed og performance?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+mn-lt"/>
              </a:rPr>
              <a:t>Hvilke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sikkerhedsforanstaltninger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skal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implementeres</a:t>
            </a:r>
            <a:r>
              <a:rPr lang="en-US" dirty="0">
                <a:latin typeface="+mn-lt"/>
              </a:rPr>
              <a:t> for at </a:t>
            </a:r>
            <a:r>
              <a:rPr lang="en-US" dirty="0" err="1">
                <a:latin typeface="+mn-lt"/>
              </a:rPr>
              <a:t>beskytte</a:t>
            </a:r>
            <a:r>
              <a:rPr lang="en-US" dirty="0">
                <a:latin typeface="+mn-lt"/>
              </a:rPr>
              <a:t> mod </a:t>
            </a:r>
            <a:r>
              <a:rPr lang="en-US" dirty="0" err="1">
                <a:latin typeface="+mn-lt"/>
              </a:rPr>
              <a:t>trusler</a:t>
            </a:r>
            <a:r>
              <a:rPr lang="en-US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>
                <a:latin typeface="+mn-lt"/>
              </a:rPr>
              <a:t>Eksempel: </a:t>
            </a:r>
            <a:r>
              <a:rPr lang="da-DK" dirty="0">
                <a:latin typeface="+mn-lt"/>
              </a:rPr>
              <a:t>Hvordan </a:t>
            </a:r>
            <a:r>
              <a:rPr lang="da-DK" dirty="0" err="1">
                <a:latin typeface="+mn-lt"/>
              </a:rPr>
              <a:t>integrerers</a:t>
            </a:r>
            <a:r>
              <a:rPr lang="da-DK" dirty="0">
                <a:latin typeface="+mn-lt"/>
              </a:rPr>
              <a:t> en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Firewall til at beskytte vores virtuelle netværk og applikationer mod uautoriseret adgang?</a:t>
            </a:r>
            <a:endParaRPr lang="en-US" dirty="0">
              <a:latin typeface="+mn-lt"/>
            </a:endParaRPr>
          </a:p>
          <a:p>
            <a:pPr algn="l">
              <a:spcAft>
                <a:spcPts val="600"/>
              </a:spcAft>
            </a:pPr>
            <a:endParaRPr lang="en-US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en-US" dirty="0" err="1">
                <a:latin typeface="+mn-lt"/>
              </a:rPr>
              <a:t>Netværksarkitektur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designer vi vores netværksarkitektur for at optimere ydeevne og sikkerhed for vores cloud-tjenester?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+mn-lt"/>
              </a:rPr>
              <a:t>Hvilke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specifikke</a:t>
            </a:r>
            <a:r>
              <a:rPr lang="en-US" dirty="0">
                <a:latin typeface="+mn-lt"/>
              </a:rPr>
              <a:t> Azure-</a:t>
            </a:r>
            <a:r>
              <a:rPr lang="en-US" dirty="0" err="1">
                <a:latin typeface="+mn-lt"/>
              </a:rPr>
              <a:t>netværkstjenester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f.eks</a:t>
            </a:r>
            <a:r>
              <a:rPr lang="en-US" dirty="0">
                <a:latin typeface="+mn-lt"/>
              </a:rPr>
              <a:t>. Azure Virtual Network, VPN Gateway, ExpressRoute) </a:t>
            </a:r>
            <a:r>
              <a:rPr lang="en-US" dirty="0" err="1">
                <a:latin typeface="+mn-lt"/>
              </a:rPr>
              <a:t>skal</a:t>
            </a:r>
            <a:r>
              <a:rPr lang="en-US" dirty="0">
                <a:latin typeface="+mn-lt"/>
              </a:rPr>
              <a:t> vi </a:t>
            </a:r>
            <a:r>
              <a:rPr lang="en-US" dirty="0" err="1">
                <a:latin typeface="+mn-lt"/>
              </a:rPr>
              <a:t>implementere</a:t>
            </a:r>
            <a:r>
              <a:rPr lang="en-US" dirty="0">
                <a:latin typeface="+mn-lt"/>
              </a:rPr>
              <a:t> for at </a:t>
            </a:r>
            <a:r>
              <a:rPr lang="en-US" dirty="0" err="1">
                <a:latin typeface="+mn-lt"/>
              </a:rPr>
              <a:t>støtte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vores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arkitektur</a:t>
            </a:r>
            <a:r>
              <a:rPr lang="en-US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97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Netværksdesign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sikkerhed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18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Sikkerhedsgrænser og segmentering: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anvender vi netværkssegmentering og sikkerhedszoner til at beskytte følsomme data og applikationer?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Hvilken rolle spiller Network Security Groups (</a:t>
            </a:r>
            <a:r>
              <a:rPr lang="da-DK" dirty="0" err="1">
                <a:latin typeface="+mn-lt"/>
              </a:rPr>
              <a:t>NSGs</a:t>
            </a:r>
            <a:r>
              <a:rPr lang="da-DK" dirty="0">
                <a:latin typeface="+mn-lt"/>
              </a:rPr>
              <a:t>) og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Firewall i vores strategi for at oprette og administrere sikkerhedsgrænser?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Beskyttelse mod trusler: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beskytter vi vores infrastruktur mod eksterne og interne trusler ved hjælp af </a:t>
            </a:r>
            <a:r>
              <a:rPr lang="da-DK" dirty="0" err="1">
                <a:latin typeface="+mn-lt"/>
              </a:rPr>
              <a:t>Azure's</a:t>
            </a:r>
            <a:r>
              <a:rPr lang="da-DK" dirty="0">
                <a:latin typeface="+mn-lt"/>
              </a:rPr>
              <a:t> indbyggede sikkerhedsværktøjer og -tjenester?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strategier og teknologier implementerer vi for at opdage og reagere på sikkerhedshændelser?</a:t>
            </a:r>
          </a:p>
        </p:txBody>
      </p:sp>
    </p:spTree>
    <p:extLst>
      <p:ext uri="{BB962C8B-B14F-4D97-AF65-F5344CB8AC3E}">
        <p14:creationId xmlns:p14="http://schemas.microsoft.com/office/powerpoint/2010/main" val="85188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Netværksdesign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sikkerhed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19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Kryptering af data: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 kryptering af data, der overføres over netværket (in-transit) samt data, der opbevares (at-rest)?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værktøjer og protokoller (f.eks.,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Key </a:t>
            </a:r>
            <a:r>
              <a:rPr lang="da-DK" dirty="0" err="1">
                <a:latin typeface="+mn-lt"/>
              </a:rPr>
              <a:t>Vault</a:t>
            </a:r>
            <a:r>
              <a:rPr lang="da-DK" dirty="0">
                <a:latin typeface="+mn-lt"/>
              </a:rPr>
              <a:t>, SSL/TLS) bruger vi til at administrere krypteringsnøgler og certifikater?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Identitets- og adgangsstyring (IAM):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integrerer vi IAM i vores netværksdesign for at sikre, at kun autoriserede brugere og enheder har adgang?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På hvilke måder anvender vi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Active Directory og </a:t>
            </a:r>
            <a:r>
              <a:rPr lang="da-DK" dirty="0" err="1">
                <a:latin typeface="+mn-lt"/>
              </a:rPr>
              <a:t>Conditional</a:t>
            </a:r>
            <a:r>
              <a:rPr lang="da-DK" dirty="0">
                <a:latin typeface="+mn-lt"/>
              </a:rPr>
              <a:t> Access politikker til at styrke sikkerheden?</a:t>
            </a:r>
          </a:p>
        </p:txBody>
      </p:sp>
    </p:spTree>
    <p:extLst>
      <p:ext uri="{BB962C8B-B14F-4D97-AF65-F5344CB8AC3E}">
        <p14:creationId xmlns:p14="http://schemas.microsoft.com/office/powerpoint/2010/main" val="186140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4E09C81-F444-4F7C-A920-3B0A53A3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6" y="759600"/>
            <a:ext cx="5661025" cy="863600"/>
          </a:xfrm>
        </p:spPr>
        <p:txBody>
          <a:bodyPr anchor="t"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A83E3A-7E1D-4E15-9E34-DBEF525556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1338" y="2182814"/>
            <a:ext cx="5661025" cy="3751262"/>
          </a:xfrm>
        </p:spPr>
        <p:txBody>
          <a:bodyPr>
            <a:normAutofit/>
          </a:bodyPr>
          <a:lstStyle/>
          <a:p>
            <a:pPr lvl="4">
              <a:buNone/>
            </a:pPr>
            <a:r>
              <a:rPr lang="en-GB" dirty="0"/>
              <a:t>1. </a:t>
            </a:r>
            <a:r>
              <a:rPr lang="en-GB" dirty="0" err="1"/>
              <a:t>Forretningsbehov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målsætninger</a:t>
            </a:r>
            <a:endParaRPr lang="en-GB" dirty="0"/>
          </a:p>
          <a:p>
            <a:pPr lvl="4">
              <a:buNone/>
            </a:pPr>
            <a:r>
              <a:rPr lang="en-GB" dirty="0"/>
              <a:t>2. </a:t>
            </a:r>
            <a:r>
              <a:rPr lang="en-GB" dirty="0" err="1"/>
              <a:t>Politikker</a:t>
            </a:r>
            <a:r>
              <a:rPr lang="en-GB" dirty="0"/>
              <a:t> for governance </a:t>
            </a:r>
            <a:r>
              <a:rPr lang="en-GB" dirty="0" err="1"/>
              <a:t>og</a:t>
            </a:r>
            <a:r>
              <a:rPr lang="en-GB" dirty="0"/>
              <a:t> compliance</a:t>
            </a:r>
          </a:p>
          <a:p>
            <a:pPr lvl="4">
              <a:buNone/>
            </a:pPr>
            <a:r>
              <a:rPr lang="en-GB" dirty="0"/>
              <a:t>3. </a:t>
            </a:r>
            <a:r>
              <a:rPr lang="en-GB" dirty="0" err="1"/>
              <a:t>Netværksdesign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sikkerhed</a:t>
            </a:r>
            <a:endParaRPr lang="en-GB" dirty="0"/>
          </a:p>
          <a:p>
            <a:pPr lvl="4">
              <a:buNone/>
            </a:pPr>
            <a:r>
              <a:rPr lang="en-GB" dirty="0"/>
              <a:t>4. </a:t>
            </a:r>
            <a:r>
              <a:rPr lang="en-GB" dirty="0" err="1"/>
              <a:t>Identitets</a:t>
            </a:r>
            <a:r>
              <a:rPr lang="en-GB" dirty="0"/>
              <a:t>-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adgangsstyring</a:t>
            </a:r>
            <a:r>
              <a:rPr lang="en-GB" dirty="0"/>
              <a:t> (IAM)</a:t>
            </a:r>
          </a:p>
          <a:p>
            <a:pPr lvl="4">
              <a:buNone/>
            </a:pPr>
            <a:r>
              <a:rPr lang="en-GB" dirty="0"/>
              <a:t>5. </a:t>
            </a:r>
            <a:r>
              <a:rPr lang="en-GB" dirty="0" err="1"/>
              <a:t>Datastyring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datalagring</a:t>
            </a:r>
            <a:endParaRPr lang="en-GB" dirty="0"/>
          </a:p>
          <a:p>
            <a:pPr lvl="4">
              <a:buNone/>
            </a:pPr>
            <a:r>
              <a:rPr lang="en-GB" dirty="0"/>
              <a:t>6. </a:t>
            </a:r>
            <a:r>
              <a:rPr lang="en-GB" dirty="0" err="1"/>
              <a:t>Skalerbarhed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fleksibilitet</a:t>
            </a:r>
            <a:endParaRPr lang="en-GB" dirty="0"/>
          </a:p>
          <a:p>
            <a:pPr lvl="4">
              <a:buNone/>
            </a:pPr>
            <a:r>
              <a:rPr lang="en-GB" dirty="0"/>
              <a:t>7. Backup </a:t>
            </a:r>
            <a:r>
              <a:rPr lang="en-GB" dirty="0" err="1"/>
              <a:t>og</a:t>
            </a:r>
            <a:r>
              <a:rPr lang="en-GB" dirty="0"/>
              <a:t> disaster recovery</a:t>
            </a:r>
          </a:p>
        </p:txBody>
      </p:sp>
      <p:pic>
        <p:nvPicPr>
          <p:cNvPr id="1032" name="Picture 8" descr="clouds, 5k, 4k wallpaper, 8k, silver lining, blue sky (vertical ...">
            <a:extLst>
              <a:ext uri="{FF2B5EF4-FFF2-40B4-BE49-F238E27FC236}">
                <a16:creationId xmlns:a16="http://schemas.microsoft.com/office/drawing/2014/main" id="{FDA8FB17-A94E-469D-B0BA-9F36F169B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76"/>
          <a:stretch/>
        </p:blipFill>
        <p:spPr bwMode="auto">
          <a:xfrm>
            <a:off x="6745200" y="10"/>
            <a:ext cx="544680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7" name="Content Placeholder 4">
            <a:extLst>
              <a:ext uri="{FF2B5EF4-FFF2-40B4-BE49-F238E27FC236}">
                <a16:creationId xmlns:a16="http://schemas.microsoft.com/office/drawing/2014/main" id="{0A16E5DB-4D78-4B08-AB2A-8794506FC1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89750" y="6422400"/>
            <a:ext cx="3960000" cy="25146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3C0F6-814A-4752-892C-FAF5A24B888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539750" y="6422400"/>
            <a:ext cx="450000" cy="252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spcAft>
                  <a:spcPts val="600"/>
                </a:spcAft>
                <a:tabLst>
                  <a:tab pos="179388" algn="l"/>
                </a:tabLst>
              </a:pPr>
              <a:t>2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E95207-5224-454B-A15D-720883F1DB5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6F3B250-2F3F-41FD-9FF4-A994BDC0D422}" type="datetime4">
              <a:rPr lang="en-GB" smtClean="0"/>
              <a:pPr>
                <a:spcAft>
                  <a:spcPts val="600"/>
                </a:spcAft>
              </a:pPr>
              <a:t>08 April 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32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Netværksdesign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sikkerhed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20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Sikkerhedszoner og -grænser: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etablerer vi sikkerhedszoner inden for vores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-netværk for at isolere og beskytte forskellige dele af vores infrastruktur?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Hvilken tilgang anvender vi til at definere og håndhæve trafikpolitikker mellem disse zoner?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Overvågning og logning: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implementerer vi overvågning og logning for at spore sikkerhedshændelser og netværkstrafik?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(f.eks.,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Monitor,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Sentinel</a:t>
            </a:r>
            <a:r>
              <a:rPr lang="da-DK" dirty="0">
                <a:latin typeface="+mn-lt"/>
              </a:rPr>
              <a:t>) bruger vi til at samle, analysere og reagere på sikkerhedslogs?</a:t>
            </a:r>
          </a:p>
        </p:txBody>
      </p:sp>
    </p:spTree>
    <p:extLst>
      <p:ext uri="{BB962C8B-B14F-4D97-AF65-F5344CB8AC3E}">
        <p14:creationId xmlns:p14="http://schemas.microsoft.com/office/powerpoint/2010/main" val="60618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Netværksdesign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sikkerhed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21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Netværkssikkerhedsstrategi: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udvikler vi og vedligeholder vi en netværkssikkerhedsstrategi, der er i stand til at tilpasse sig ændringer i trusselslandskabet?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 løbende forbedring af vores netværkssikkerhed gennem revisioner, testning og opdatering af politikker?</a:t>
            </a:r>
          </a:p>
        </p:txBody>
      </p:sp>
    </p:spTree>
    <p:extLst>
      <p:ext uri="{BB962C8B-B14F-4D97-AF65-F5344CB8AC3E}">
        <p14:creationId xmlns:p14="http://schemas.microsoft.com/office/powerpoint/2010/main" val="410204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Identitets</a:t>
            </a:r>
            <a:r>
              <a:rPr lang="en-US" dirty="0"/>
              <a:t>-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adgangsstyring</a:t>
            </a:r>
            <a:r>
              <a:rPr lang="en-US" dirty="0"/>
              <a:t> (IAM)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22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Implementer en robust IAM-løsning for at kontrollere brugeradgang og sikre, at kun autoriserede brugere har adgang til ressourcer.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- Hvordan sikrer vi, at kun autoriserede brugere har adgang til bestemte ressourcer?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- Hvilke politikker skal vi implementere for stærk autentifikation og adgangskontrol?</a:t>
            </a: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Eksempel: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- Skal vi implementere multifaktorautentifikation (MFA) for alle brugere, der tilgår følsomme ressourcer?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- Hvilke rettigheder tildeles til forskellige typer af brugere og udviklere?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3019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Identitets</a:t>
            </a:r>
            <a:r>
              <a:rPr lang="en-US" dirty="0"/>
              <a:t>-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adgangsstyring</a:t>
            </a:r>
            <a:r>
              <a:rPr lang="en-US" dirty="0"/>
              <a:t> (IAM)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23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 err="1">
                <a:latin typeface="+mn-lt"/>
              </a:rPr>
              <a:t>Identitetsstyring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Hvordan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etablerer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vedligeholder</a:t>
            </a:r>
            <a:r>
              <a:rPr lang="en-US" dirty="0">
                <a:latin typeface="+mn-lt"/>
              </a:rPr>
              <a:t> vi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centraliseret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identitetsstyringsløsning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Azure?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Hvordan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integrerer</a:t>
            </a:r>
            <a:r>
              <a:rPr lang="en-US" dirty="0">
                <a:latin typeface="+mn-lt"/>
              </a:rPr>
              <a:t> vi </a:t>
            </a:r>
            <a:r>
              <a:rPr lang="en-US" dirty="0" err="1">
                <a:latin typeface="+mn-lt"/>
              </a:rPr>
              <a:t>eksisterende</a:t>
            </a:r>
            <a:r>
              <a:rPr lang="en-US" dirty="0">
                <a:latin typeface="+mn-lt"/>
              </a:rPr>
              <a:t> on-premises </a:t>
            </a:r>
            <a:r>
              <a:rPr lang="en-US" dirty="0" err="1">
                <a:latin typeface="+mn-lt"/>
              </a:rPr>
              <a:t>identitetsstyringssytemer</a:t>
            </a:r>
            <a:r>
              <a:rPr lang="en-US" dirty="0">
                <a:latin typeface="+mn-lt"/>
              </a:rPr>
              <a:t> med Azure Active Directory?</a:t>
            </a:r>
          </a:p>
          <a:p>
            <a:pPr algn="l">
              <a:spcAft>
                <a:spcPts val="600"/>
              </a:spcAft>
            </a:pPr>
            <a:endParaRPr lang="en-US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en-US" dirty="0" err="1">
                <a:latin typeface="+mn-lt"/>
              </a:rPr>
              <a:t>Adgangskontrol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Hvordan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implementerer</a:t>
            </a:r>
            <a:r>
              <a:rPr lang="en-US" dirty="0">
                <a:latin typeface="+mn-lt"/>
              </a:rPr>
              <a:t> vi </a:t>
            </a:r>
            <a:r>
              <a:rPr lang="en-US" dirty="0" err="1">
                <a:latin typeface="+mn-lt"/>
              </a:rPr>
              <a:t>politikker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ofr</a:t>
            </a:r>
            <a:r>
              <a:rPr lang="en-US" dirty="0">
                <a:latin typeface="+mn-lt"/>
              </a:rPr>
              <a:t> "least privilege" </a:t>
            </a:r>
            <a:r>
              <a:rPr lang="en-US" dirty="0" err="1">
                <a:latin typeface="+mn-lt"/>
              </a:rPr>
              <a:t>til</a:t>
            </a:r>
            <a:r>
              <a:rPr lang="en-US" dirty="0">
                <a:latin typeface="+mn-lt"/>
              </a:rPr>
              <a:t> at </a:t>
            </a:r>
            <a:r>
              <a:rPr lang="en-US" dirty="0" err="1">
                <a:latin typeface="+mn-lt"/>
              </a:rPr>
              <a:t>sikre</a:t>
            </a:r>
            <a:r>
              <a:rPr lang="en-US" dirty="0">
                <a:latin typeface="+mn-lt"/>
              </a:rPr>
              <a:t>, at </a:t>
            </a:r>
            <a:r>
              <a:rPr lang="en-US" dirty="0" err="1">
                <a:latin typeface="+mn-lt"/>
              </a:rPr>
              <a:t>brugere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kun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adgang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til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ressourcer</a:t>
            </a:r>
            <a:r>
              <a:rPr lang="en-US" dirty="0">
                <a:latin typeface="+mn-lt"/>
              </a:rPr>
              <a:t>, de </a:t>
            </a:r>
            <a:r>
              <a:rPr lang="en-US" dirty="0" err="1">
                <a:latin typeface="+mn-lt"/>
              </a:rPr>
              <a:t>har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brug</a:t>
            </a:r>
            <a:r>
              <a:rPr lang="en-US" dirty="0">
                <a:latin typeface="+mn-lt"/>
              </a:rPr>
              <a:t> for </a:t>
            </a:r>
            <a:r>
              <a:rPr lang="en-US" dirty="0" err="1">
                <a:latin typeface="+mn-lt"/>
              </a:rPr>
              <a:t>til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deres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arbejde</a:t>
            </a:r>
            <a:r>
              <a:rPr lang="en-US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Hvordan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anvender</a:t>
            </a:r>
            <a:r>
              <a:rPr lang="en-US" dirty="0">
                <a:latin typeface="+mn-lt"/>
              </a:rPr>
              <a:t> vi Conditional Access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Risk Based </a:t>
            </a:r>
            <a:r>
              <a:rPr lang="en-US" dirty="0" err="1">
                <a:latin typeface="+mn-lt"/>
              </a:rPr>
              <a:t>Autentificering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til</a:t>
            </a:r>
            <a:r>
              <a:rPr lang="en-US" dirty="0">
                <a:latin typeface="+mn-lt"/>
              </a:rPr>
              <a:t> at </a:t>
            </a:r>
            <a:r>
              <a:rPr lang="en-US" dirty="0" err="1">
                <a:latin typeface="+mn-lt"/>
              </a:rPr>
              <a:t>styre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adgang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baseret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brugerens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kontekst</a:t>
            </a:r>
            <a:r>
              <a:rPr lang="en-US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2587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Identitets</a:t>
            </a:r>
            <a:r>
              <a:rPr lang="en-US" dirty="0"/>
              <a:t>-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adgangsstyring</a:t>
            </a:r>
            <a:r>
              <a:rPr lang="en-US" dirty="0"/>
              <a:t> (IAM)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24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Multifactor (MFA):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implementerer vi MFA for at øge sikkerheden for brugeradgang, og hvilke typer af MFA er mest hensigtsmæssig for vores organisation?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MFA-politikkerne er brugervenlige og ikke hindrer produktiviteten?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Rollebaseret Adgangskontrol (RBAC):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definerer og administrerer vi roller 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for at sikre, at adgangen er baseret på brugerens jobfunktioner?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 løbende gennemgang og justering af roller og adgangsrettigheder for at reflektere ændringer i brugerroller og ansvarsområder?</a:t>
            </a:r>
          </a:p>
        </p:txBody>
      </p:sp>
    </p:spTree>
    <p:extLst>
      <p:ext uri="{BB962C8B-B14F-4D97-AF65-F5344CB8AC3E}">
        <p14:creationId xmlns:p14="http://schemas.microsoft.com/office/powerpoint/2010/main" val="105654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Identitets</a:t>
            </a:r>
            <a:r>
              <a:rPr lang="en-US" dirty="0"/>
              <a:t>-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adgangsstyring</a:t>
            </a:r>
            <a:r>
              <a:rPr lang="en-US" dirty="0"/>
              <a:t> (IAM)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25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Identitetsbeskyttelse: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bruger vi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Identity </a:t>
            </a:r>
            <a:r>
              <a:rPr lang="da-DK" dirty="0" err="1">
                <a:latin typeface="+mn-lt"/>
              </a:rPr>
              <a:t>Protection</a:t>
            </a:r>
            <a:r>
              <a:rPr lang="da-DK" dirty="0">
                <a:latin typeface="+mn-lt"/>
              </a:rPr>
              <a:t> til at opdage og reagere på usædvanlig adfærd og potentielle identitetstrusler?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implementerer vi politikker ofr at håndtere identitetsrisici, herunder automatiske reaktioner på identificerede trusler?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 err="1">
                <a:latin typeface="+mn-lt"/>
              </a:rPr>
              <a:t>Governance</a:t>
            </a:r>
            <a:r>
              <a:rPr lang="da-DK" dirty="0">
                <a:latin typeface="+mn-lt"/>
              </a:rPr>
              <a:t>  og compliance: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IAM-strategi understøtter overholdelse af relevante lovgivningsmæssige standarder? (segregation of </a:t>
            </a:r>
            <a:r>
              <a:rPr lang="da-DK" dirty="0" err="1">
                <a:latin typeface="+mn-lt"/>
              </a:rPr>
              <a:t>duties</a:t>
            </a:r>
            <a:r>
              <a:rPr lang="da-DK" dirty="0">
                <a:latin typeface="+mn-lt"/>
              </a:rPr>
              <a:t>, GDPR, etc.)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etablerer vi audit-</a:t>
            </a:r>
            <a:r>
              <a:rPr lang="da-DK" dirty="0" err="1">
                <a:latin typeface="+mn-lt"/>
              </a:rPr>
              <a:t>trails</a:t>
            </a:r>
            <a:r>
              <a:rPr lang="da-DK" dirty="0">
                <a:latin typeface="+mn-lt"/>
              </a:rPr>
              <a:t> for at dokumentere adgangskontrol og identitetsstyring i overensstemmelse med compliance-krav?</a:t>
            </a:r>
          </a:p>
        </p:txBody>
      </p:sp>
    </p:spTree>
    <p:extLst>
      <p:ext uri="{BB962C8B-B14F-4D97-AF65-F5344CB8AC3E}">
        <p14:creationId xmlns:p14="http://schemas.microsoft.com/office/powerpoint/2010/main" val="2068075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Identitets</a:t>
            </a:r>
            <a:r>
              <a:rPr lang="en-US" dirty="0"/>
              <a:t>-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adgangsstyring</a:t>
            </a:r>
            <a:r>
              <a:rPr lang="en-US" dirty="0"/>
              <a:t> (IAM)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26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Sikkerhedsstrategi og -politikker: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IAM-strategi er i overensstemmelse med vores overordnede sikkerhedsstrategi og -politikker?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udvikler og vedligeholder vi politikker for sikker adgangsstyring, herunder regelmæssig opdatering af adgangskoder og </a:t>
            </a:r>
            <a:r>
              <a:rPr lang="da-DK" dirty="0" err="1">
                <a:latin typeface="+mn-lt"/>
              </a:rPr>
              <a:t>credentials</a:t>
            </a:r>
            <a:r>
              <a:rPr lang="da-DK" dirty="0">
                <a:latin typeface="+mn-lt"/>
              </a:rPr>
              <a:t>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Samarbejde og delegering: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faciliterer vi sikkert samarbejde med eksterne partnere og leverandører gennem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, uden at gå på kompromis med vores sikkerhedsstandarder?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adgangsrettigheder til eksterne brugere styres effektivt og sikkert?</a:t>
            </a:r>
          </a:p>
        </p:txBody>
      </p:sp>
    </p:spTree>
    <p:extLst>
      <p:ext uri="{BB962C8B-B14F-4D97-AF65-F5344CB8AC3E}">
        <p14:creationId xmlns:p14="http://schemas.microsoft.com/office/powerpoint/2010/main" val="2866089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Datastyring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datalagring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27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Vælg de rigtige datalagringsløsninger baseret på ydeevne, omkostninger og tilgængelighed. Overveje datalokation i forhold til compliance og suverænitet.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vælger vi den rigtige lagringsløsning baseret på vores datakrav?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data er beskyttet og overholder datalokationskrav?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Eksempel: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anvender vi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Blob</a:t>
            </a:r>
            <a:r>
              <a:rPr lang="da-DK" dirty="0">
                <a:latin typeface="+mn-lt"/>
              </a:rPr>
              <a:t> Storage for at optimere lagring af store mængder ustrukturerede data?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kan vi understøtte data </a:t>
            </a:r>
            <a:r>
              <a:rPr lang="da-DK" dirty="0" err="1">
                <a:latin typeface="+mn-lt"/>
              </a:rPr>
              <a:t>tiering</a:t>
            </a:r>
            <a:r>
              <a:rPr lang="da-DK" dirty="0">
                <a:latin typeface="+mn-lt"/>
              </a:rPr>
              <a:t> i løsninger?</a:t>
            </a:r>
          </a:p>
        </p:txBody>
      </p:sp>
    </p:spTree>
    <p:extLst>
      <p:ext uri="{BB962C8B-B14F-4D97-AF65-F5344CB8AC3E}">
        <p14:creationId xmlns:p14="http://schemas.microsoft.com/office/powerpoint/2010/main" val="3996085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Datastyring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datalagring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28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Dataklassificering og -håndtering: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klassificerer vi vores data baseret på sensitivitet og forretningsværdi?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datahåndteringspolitikkerne effektivt beskytter følsomme og kritiske data?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Dataopbevaring og -arkivering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fastsætter vi politikker for datalagringsperioder og arkivering baseret på compliancekrav og forretningsbehov?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-lagringsløsninger er mest hensigtsmæssige for langvarig opbevaring og arkivering af data?</a:t>
            </a:r>
          </a:p>
        </p:txBody>
      </p:sp>
    </p:spTree>
    <p:extLst>
      <p:ext uri="{BB962C8B-B14F-4D97-AF65-F5344CB8AC3E}">
        <p14:creationId xmlns:p14="http://schemas.microsoft.com/office/powerpoint/2010/main" val="428748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Datastyring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datalagring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29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Sikkerhed og kryptering: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implementerer vi </a:t>
            </a:r>
            <a:r>
              <a:rPr lang="da-DK" dirty="0" err="1">
                <a:latin typeface="+mn-lt"/>
              </a:rPr>
              <a:t>krypterin</a:t>
            </a:r>
            <a:r>
              <a:rPr lang="da-DK" dirty="0">
                <a:latin typeface="+mn-lt"/>
              </a:rPr>
              <a:t> af data at rest og in transit for at beskytte mod uautoriseret adgang 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mekanismer anvender vi for at sikre nøglestyring og adgangskontrol til krypteringsnøgler?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Skalerbarhed og ydeevne: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datalagringsløsninger kan skalere for at imødekomme </a:t>
            </a:r>
            <a:r>
              <a:rPr lang="da-DK" dirty="0" err="1">
                <a:latin typeface="+mn-lt"/>
              </a:rPr>
              <a:t>forretningskravne</a:t>
            </a:r>
            <a:r>
              <a:rPr lang="da-DK" dirty="0">
                <a:latin typeface="+mn-lt"/>
              </a:rPr>
              <a:t> uden at gå på kompromis med ydeevnen?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strategier anvender vi for datalagring for at optimere ydeevne baseret på applikationers adgangsmønstre?</a:t>
            </a:r>
          </a:p>
        </p:txBody>
      </p:sp>
    </p:spTree>
    <p:extLst>
      <p:ext uri="{BB962C8B-B14F-4D97-AF65-F5344CB8AC3E}">
        <p14:creationId xmlns:p14="http://schemas.microsoft.com/office/powerpoint/2010/main" val="4407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1B65-6DA2-DEA1-F798-B4481F36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5177-8F98-0701-FA11-7DC4D03724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8. </a:t>
            </a:r>
            <a:r>
              <a:rPr lang="en-US" dirty="0" err="1"/>
              <a:t>Overvågning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logning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dirty="0" err="1"/>
              <a:t>Optimering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cost-management</a:t>
            </a:r>
          </a:p>
          <a:p>
            <a:pPr marL="0" indent="0">
              <a:buNone/>
            </a:pPr>
            <a:r>
              <a:rPr lang="en-US" dirty="0"/>
              <a:t>10. </a:t>
            </a:r>
            <a:r>
              <a:rPr lang="en-US" dirty="0" err="1"/>
              <a:t>Udviklings</a:t>
            </a:r>
            <a:r>
              <a:rPr lang="en-US" dirty="0"/>
              <a:t>-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deploymentstrategier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11. </a:t>
            </a:r>
            <a:r>
              <a:rPr lang="en-US" dirty="0" err="1"/>
              <a:t>Kompatibilitet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integration</a:t>
            </a:r>
          </a:p>
          <a:p>
            <a:pPr marL="0" indent="0">
              <a:buNone/>
            </a:pPr>
            <a:r>
              <a:rPr lang="en-US" dirty="0"/>
              <a:t>12. Support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vedligeholdelse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13. Innovation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fremtidssikring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14. </a:t>
            </a:r>
            <a:r>
              <a:rPr lang="en-US" dirty="0" err="1"/>
              <a:t>Uddannelse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kompetenceudvikling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D90097-373D-94D0-7C5D-F302EA543EE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8760D3-24A2-E711-D088-F8D7E291B05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C4E1CD8-4233-4513-88E7-22D5B67A41DD}" type="datetime4">
              <a:rPr lang="en-GB" smtClean="0"/>
              <a:t>08 April 2024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5C3AF-E5E2-DCDE-E8E5-50520E4CECF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3</a:t>
            </a:fld>
            <a:endParaRPr lang="en-GB"/>
          </a:p>
        </p:txBody>
      </p:sp>
      <p:pic>
        <p:nvPicPr>
          <p:cNvPr id="8" name="Picture 8" descr="clouds, 5k, 4k wallpaper, 8k, silver lining, blue sky (vertical ...">
            <a:extLst>
              <a:ext uri="{FF2B5EF4-FFF2-40B4-BE49-F238E27FC236}">
                <a16:creationId xmlns:a16="http://schemas.microsoft.com/office/drawing/2014/main" id="{766C7A64-A56B-22EF-B875-4C9AB571E2B4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5" b="14595"/>
          <a:stretch/>
        </p:blipFill>
        <p:spPr bwMode="auto">
          <a:xfrm>
            <a:off x="0" y="0"/>
            <a:ext cx="5446713" cy="6858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749802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Datastyring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datalagring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30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Datatilgængelighed og </a:t>
            </a:r>
            <a:r>
              <a:rPr lang="da-DK" dirty="0" err="1">
                <a:latin typeface="+mn-lt"/>
              </a:rPr>
              <a:t>disaster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recovery</a:t>
            </a:r>
            <a:endParaRPr lang="da-DK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 høj tilgængelighed og hurtig gendannelse af data i tilfælde af nedbrud eller katastrofer?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anvender vi for at implementere effektive </a:t>
            </a:r>
            <a:r>
              <a:rPr lang="da-DK" dirty="0" err="1">
                <a:latin typeface="+mn-lt"/>
              </a:rPr>
              <a:t>disaster</a:t>
            </a:r>
            <a:r>
              <a:rPr lang="da-DK" dirty="0">
                <a:latin typeface="+mn-lt"/>
              </a:rPr>
              <a:t> recovery- og backupstrategier?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Compliance og juridiske krav: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dataopbevaring og -håndtering overholder gældende lovgivningsmæssige og industrielle standarder?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håndterer vi datasuverænitet og juridiske krav i forskellige geografiske regioner?</a:t>
            </a:r>
          </a:p>
        </p:txBody>
      </p:sp>
    </p:spTree>
    <p:extLst>
      <p:ext uri="{BB962C8B-B14F-4D97-AF65-F5344CB8AC3E}">
        <p14:creationId xmlns:p14="http://schemas.microsoft.com/office/powerpoint/2010/main" val="571107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Datastyring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datalagring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31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Dataintegration og -mobilitet: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data nemt kan integreres mellem forskellige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og eksterne systemer?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strategier har vi for datamobilitet for at understøtte forretningsbehov for dataudveksling og -migrering?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Overvågning og audit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implementerer vi overvågning </a:t>
            </a:r>
            <a:r>
              <a:rPr lang="da-DK" dirty="0" err="1">
                <a:latin typeface="+mn-lt"/>
              </a:rPr>
              <a:t>oauditering</a:t>
            </a:r>
            <a:r>
              <a:rPr lang="da-DK" dirty="0">
                <a:latin typeface="+mn-lt"/>
              </a:rPr>
              <a:t> for at spore adgang til og brug af data?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overvågningslogs er sikre, intakte og tilgængelige for compliance gennemgang / auditører?</a:t>
            </a:r>
          </a:p>
        </p:txBody>
      </p:sp>
    </p:spTree>
    <p:extLst>
      <p:ext uri="{BB962C8B-B14F-4D97-AF65-F5344CB8AC3E}">
        <p14:creationId xmlns:p14="http://schemas.microsoft.com/office/powerpoint/2010/main" val="3219895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Skalerbarhed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fleksibilitet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32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Sikre at infrastrukturen kan skaleres op eller ned baseret på behov uden større forstyrrelser eller omkostninger.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planlægger vi for fremtidig vækst eller uforudsete behov for skalerbarhed?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kan vi hurtigt justere ressourcer baseret på ændringer i efterspørgslen?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Eksempel: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Kan vi benytte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Kubernetes</a:t>
            </a:r>
            <a:r>
              <a:rPr lang="da-DK" dirty="0">
                <a:latin typeface="+mn-lt"/>
              </a:rPr>
              <a:t> Services (AKS) for at sikre, at vores applikationer kan skalere automatisk?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Foretrækker vi </a:t>
            </a:r>
            <a:r>
              <a:rPr lang="da-DK" dirty="0" err="1">
                <a:latin typeface="+mn-lt"/>
              </a:rPr>
              <a:t>horizontal</a:t>
            </a:r>
            <a:r>
              <a:rPr lang="da-DK" dirty="0">
                <a:latin typeface="+mn-lt"/>
              </a:rPr>
              <a:t> eller </a:t>
            </a:r>
            <a:r>
              <a:rPr lang="da-DK" dirty="0" err="1">
                <a:latin typeface="+mn-lt"/>
              </a:rPr>
              <a:t>vertical</a:t>
            </a:r>
            <a:r>
              <a:rPr lang="da-DK" dirty="0">
                <a:latin typeface="+mn-lt"/>
              </a:rPr>
              <a:t> skalering?</a:t>
            </a:r>
          </a:p>
        </p:txBody>
      </p:sp>
    </p:spTree>
    <p:extLst>
      <p:ext uri="{BB962C8B-B14F-4D97-AF65-F5344CB8AC3E}">
        <p14:creationId xmlns:p14="http://schemas.microsoft.com/office/powerpoint/2010/main" val="1244066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Skalerbarhed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fleksibilitet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33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Forudsigelse af vækst og behov for skalering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forudser vi fremtidige skaleringsbehov baseret på forretningsvækst og -udvikling?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indikatorer skal vi overvåge  for at identificere behovet for at skalere vores ressourcer op eller ned?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Automatisk skalering: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implementerer vi automatisk skalering for at håndtere spidsbelastninger og minimere omkostninger under lav belastning?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(f.eks.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AutoScale</a:t>
            </a:r>
            <a:r>
              <a:rPr lang="da-DK" dirty="0">
                <a:latin typeface="+mn-lt"/>
              </a:rPr>
              <a:t>,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Kubernetes</a:t>
            </a:r>
            <a:r>
              <a:rPr lang="da-DK" dirty="0">
                <a:latin typeface="+mn-lt"/>
              </a:rPr>
              <a:t> Service) er mest effektive for vores specifikke applikationstyper og </a:t>
            </a:r>
            <a:r>
              <a:rPr lang="da-DK" dirty="0" err="1">
                <a:latin typeface="+mn-lt"/>
              </a:rPr>
              <a:t>workloads</a:t>
            </a:r>
            <a:r>
              <a:rPr lang="da-DK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8608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Skalerbarhed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fleksibilitet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34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Fleksibilitet i applikationsarkitektur: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applikationsarkitekturer er designet til at være fleksible og skalerbare fra starten?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principper for </a:t>
            </a:r>
            <a:r>
              <a:rPr lang="da-DK" dirty="0" err="1">
                <a:latin typeface="+mn-lt"/>
              </a:rPr>
              <a:t>microservices</a:t>
            </a:r>
            <a:r>
              <a:rPr lang="da-DK" dirty="0">
                <a:latin typeface="+mn-lt"/>
              </a:rPr>
              <a:t> og containers skal vi anvende for at øge vores applikationers skalerbarhed og </a:t>
            </a:r>
            <a:r>
              <a:rPr lang="da-DK" dirty="0" err="1">
                <a:latin typeface="+mn-lt"/>
              </a:rPr>
              <a:t>fleksibiltet</a:t>
            </a:r>
            <a:r>
              <a:rPr lang="da-DK" dirty="0">
                <a:latin typeface="+mn-lt"/>
              </a:rPr>
              <a:t>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Skalering og datalagring: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planlægger vi for skalerbarhed for at </a:t>
            </a:r>
            <a:r>
              <a:rPr lang="da-DK" dirty="0" err="1">
                <a:latin typeface="+mn-lt"/>
              </a:rPr>
              <a:t>håntere</a:t>
            </a:r>
            <a:r>
              <a:rPr lang="da-DK" dirty="0">
                <a:latin typeface="+mn-lt"/>
              </a:rPr>
              <a:t> vækst i </a:t>
            </a:r>
            <a:r>
              <a:rPr lang="da-DK" dirty="0" err="1">
                <a:latin typeface="+mn-lt"/>
              </a:rPr>
              <a:t>datamægnder</a:t>
            </a:r>
            <a:r>
              <a:rPr lang="da-DK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anvender vi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som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Blob</a:t>
            </a:r>
            <a:r>
              <a:rPr lang="da-DK" dirty="0">
                <a:latin typeface="+mn-lt"/>
              </a:rPr>
              <a:t> Storage,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SQL Database </a:t>
            </a:r>
            <a:r>
              <a:rPr lang="da-DK" dirty="0" err="1">
                <a:latin typeface="+mn-lt"/>
              </a:rPr>
              <a:t>Elastic</a:t>
            </a:r>
            <a:r>
              <a:rPr lang="da-DK" dirty="0">
                <a:latin typeface="+mn-lt"/>
              </a:rPr>
              <a:t> Pools, eller Cosmos DB til dynamisk at skalere?</a:t>
            </a:r>
          </a:p>
        </p:txBody>
      </p:sp>
    </p:spTree>
    <p:extLst>
      <p:ext uri="{BB962C8B-B14F-4D97-AF65-F5344CB8AC3E}">
        <p14:creationId xmlns:p14="http://schemas.microsoft.com/office/powerpoint/2010/main" val="3484454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Skalerbarhed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fleksibilitet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35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 err="1">
                <a:latin typeface="+mn-lt"/>
              </a:rPr>
              <a:t>Cost</a:t>
            </a:r>
            <a:r>
              <a:rPr lang="da-DK" dirty="0">
                <a:latin typeface="+mn-lt"/>
              </a:rPr>
              <a:t> effektivitet ved skalering: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skaleringsstrategier er </a:t>
            </a:r>
            <a:r>
              <a:rPr lang="da-DK" dirty="0" err="1">
                <a:latin typeface="+mn-lt"/>
              </a:rPr>
              <a:t>cost</a:t>
            </a:r>
            <a:r>
              <a:rPr lang="da-DK" dirty="0">
                <a:latin typeface="+mn-lt"/>
              </a:rPr>
              <a:t> effektive og optimerer brugen af ressourcer?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værktøjer og teknikker kan vi anvende for at monitorere og justere vores brug baseret på omkostningseffektivitet?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Geografisk skalering: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planlægger vi for geografisk skalering for at forbedre ydeevnen for brugere i forskellige regioner?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(f.eks.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Front </a:t>
            </a:r>
            <a:r>
              <a:rPr lang="da-DK" dirty="0" err="1">
                <a:latin typeface="+mn-lt"/>
              </a:rPr>
              <a:t>Doot</a:t>
            </a:r>
            <a:r>
              <a:rPr lang="da-DK" dirty="0">
                <a:latin typeface="+mn-lt"/>
              </a:rPr>
              <a:t>,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Traffic Manager) kan hjælpe os med at distribuere </a:t>
            </a:r>
            <a:r>
              <a:rPr lang="da-DK" dirty="0" err="1">
                <a:latin typeface="+mn-lt"/>
              </a:rPr>
              <a:t>workloads</a:t>
            </a:r>
            <a:r>
              <a:rPr lang="da-DK" dirty="0">
                <a:latin typeface="+mn-lt"/>
              </a:rPr>
              <a:t> globalt?</a:t>
            </a:r>
          </a:p>
        </p:txBody>
      </p:sp>
    </p:spTree>
    <p:extLst>
      <p:ext uri="{BB962C8B-B14F-4D97-AF65-F5344CB8AC3E}">
        <p14:creationId xmlns:p14="http://schemas.microsoft.com/office/powerpoint/2010/main" val="3960963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Skalerbarhed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fleksibilitet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36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 err="1">
                <a:latin typeface="+mn-lt"/>
              </a:rPr>
              <a:t>Disaster</a:t>
            </a:r>
            <a:r>
              <a:rPr lang="da-DK" dirty="0">
                <a:latin typeface="+mn-lt"/>
              </a:rPr>
              <a:t> Recovery og high </a:t>
            </a:r>
            <a:r>
              <a:rPr lang="da-DK" dirty="0" err="1">
                <a:latin typeface="+mn-lt"/>
              </a:rPr>
              <a:t>availability</a:t>
            </a:r>
            <a:r>
              <a:rPr lang="da-DK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integrerer vi skalerbarhed i vores </a:t>
            </a:r>
            <a:r>
              <a:rPr lang="da-DK" dirty="0" err="1">
                <a:latin typeface="+mn-lt"/>
              </a:rPr>
              <a:t>disaster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recovery</a:t>
            </a:r>
            <a:r>
              <a:rPr lang="da-DK" dirty="0">
                <a:latin typeface="+mn-lt"/>
              </a:rPr>
              <a:t> og high </a:t>
            </a:r>
            <a:r>
              <a:rPr lang="da-DK" dirty="0" err="1">
                <a:latin typeface="+mn-lt"/>
              </a:rPr>
              <a:t>availability</a:t>
            </a:r>
            <a:r>
              <a:rPr lang="da-DK" dirty="0">
                <a:latin typeface="+mn-lt"/>
              </a:rPr>
              <a:t> strategier?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infrastruktur kan genskabes hurtigt og effektivt efter et nedbrud, samtidig med at den skalerer i overensstemmelse med behov?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Tilpasning til teknologiske ændringer: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skaleringsstrategier forbliver relevante og effektive i lyset af hurtige teknologiske ændringer?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vedligeholder og opdaterer vi vores kompetencer og værktøjer for at tilpasse os nye muligheder for skalering?</a:t>
            </a:r>
          </a:p>
        </p:txBody>
      </p:sp>
    </p:spTree>
    <p:extLst>
      <p:ext uri="{BB962C8B-B14F-4D97-AF65-F5344CB8AC3E}">
        <p14:creationId xmlns:p14="http://schemas.microsoft.com/office/powerpoint/2010/main" val="2017116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Backup </a:t>
            </a:r>
            <a:r>
              <a:rPr lang="en-US" dirty="0" err="1"/>
              <a:t>og</a:t>
            </a:r>
            <a:r>
              <a:rPr lang="en-US" dirty="0"/>
              <a:t> disaster recovery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37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Implementer strategier for backup og gendannelse for at beskytte data mod tab og sikre virksomhedens kontinuitet i tilfælde af en katastrofe.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strategier og teknologier skal vi anvende for effektive backup- og gendannelsesprocesser?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tester og validerer vi vores </a:t>
            </a:r>
            <a:r>
              <a:rPr lang="da-DK" dirty="0" err="1">
                <a:latin typeface="+mn-lt"/>
              </a:rPr>
              <a:t>disaster</a:t>
            </a:r>
            <a:r>
              <a:rPr lang="da-DK" dirty="0">
                <a:latin typeface="+mn-lt"/>
              </a:rPr>
              <a:t> recovery-plan regelmæssigt?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Eksempel: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konfigurerer vi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Site Recovery for vores kritiske applikationer for at sikre minimal driftsafbrydelse?</a:t>
            </a:r>
          </a:p>
        </p:txBody>
      </p:sp>
    </p:spTree>
    <p:extLst>
      <p:ext uri="{BB962C8B-B14F-4D97-AF65-F5344CB8AC3E}">
        <p14:creationId xmlns:p14="http://schemas.microsoft.com/office/powerpoint/2010/main" val="509739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Backup </a:t>
            </a:r>
            <a:r>
              <a:rPr lang="en-US" dirty="0" err="1"/>
              <a:t>og</a:t>
            </a:r>
            <a:r>
              <a:rPr lang="en-US" dirty="0"/>
              <a:t> disaster recovery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38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Backup-strategi: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fastlægger vi, hvilke data </a:t>
            </a:r>
            <a:r>
              <a:rPr lang="da-DK" dirty="0" err="1">
                <a:latin typeface="+mn-lt"/>
              </a:rPr>
              <a:t>ogsystemer</a:t>
            </a:r>
            <a:r>
              <a:rPr lang="da-DK" dirty="0">
                <a:latin typeface="+mn-lt"/>
              </a:rPr>
              <a:t> der kræver backup, baseret på deres </a:t>
            </a:r>
            <a:r>
              <a:rPr lang="da-DK" dirty="0" err="1">
                <a:latin typeface="+mn-lt"/>
              </a:rPr>
              <a:t>kritikalitet</a:t>
            </a:r>
            <a:r>
              <a:rPr lang="da-DK" dirty="0">
                <a:latin typeface="+mn-lt"/>
              </a:rPr>
              <a:t> og forretningsværdi?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Hvilken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backup-tjenester (f.eks.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Backup, snapshots) passer bedst til vores forskellige typer af data og applikationer?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Frekvens og timing af backup: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 ofte skal vi tage backup for at opfylde forretningskrav og minimere datatab i tilfælde af nedbrud?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planlægger vi backup-vinduer for at minimere indvirkningen på performance og brugeroplevelse?</a:t>
            </a:r>
          </a:p>
        </p:txBody>
      </p:sp>
    </p:spTree>
    <p:extLst>
      <p:ext uri="{BB962C8B-B14F-4D97-AF65-F5344CB8AC3E}">
        <p14:creationId xmlns:p14="http://schemas.microsoft.com/office/powerpoint/2010/main" val="326786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Backup </a:t>
            </a:r>
            <a:r>
              <a:rPr lang="en-US" dirty="0" err="1"/>
              <a:t>og</a:t>
            </a:r>
            <a:r>
              <a:rPr lang="en-US" dirty="0"/>
              <a:t> disaster recovery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39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 err="1">
                <a:latin typeface="+mn-lt"/>
              </a:rPr>
              <a:t>Disaster</a:t>
            </a:r>
            <a:r>
              <a:rPr lang="da-DK" dirty="0">
                <a:latin typeface="+mn-lt"/>
              </a:rPr>
              <a:t> Recovery </a:t>
            </a:r>
            <a:r>
              <a:rPr lang="da-DK" dirty="0" err="1">
                <a:latin typeface="+mn-lt"/>
              </a:rPr>
              <a:t>planning</a:t>
            </a:r>
            <a:r>
              <a:rPr lang="da-DK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udvikler vi en omfattende </a:t>
            </a:r>
            <a:r>
              <a:rPr lang="da-DK" dirty="0" err="1">
                <a:latin typeface="+mn-lt"/>
              </a:rPr>
              <a:t>disaster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recovery</a:t>
            </a:r>
            <a:r>
              <a:rPr lang="da-DK" dirty="0">
                <a:latin typeface="+mn-lt"/>
              </a:rPr>
              <a:t> plan, der inkluderer specifikke skridt for gendannelse efter forskellige typer af hændelser?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</a:t>
            </a:r>
            <a:r>
              <a:rPr lang="da-DK" dirty="0" err="1">
                <a:latin typeface="+mn-lt"/>
              </a:rPr>
              <a:t>disaster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recovery</a:t>
            </a:r>
            <a:r>
              <a:rPr lang="da-DK" dirty="0">
                <a:latin typeface="+mn-lt"/>
              </a:rPr>
              <a:t> strategi er i stand til at gendanne kritiske funktioner inden for acceptabel tid (Recovery Time </a:t>
            </a:r>
            <a:r>
              <a:rPr lang="da-DK" dirty="0" err="1">
                <a:latin typeface="+mn-lt"/>
              </a:rPr>
              <a:t>Objective</a:t>
            </a:r>
            <a:r>
              <a:rPr lang="da-DK" dirty="0">
                <a:latin typeface="+mn-lt"/>
              </a:rPr>
              <a:t> - RTO) og med </a:t>
            </a:r>
            <a:r>
              <a:rPr lang="da-DK" dirty="0" err="1">
                <a:latin typeface="+mn-lt"/>
              </a:rPr>
              <a:t>minimapt</a:t>
            </a:r>
            <a:r>
              <a:rPr lang="da-DK" dirty="0">
                <a:latin typeface="+mn-lt"/>
              </a:rPr>
              <a:t> datatab (Recovery Point </a:t>
            </a:r>
            <a:r>
              <a:rPr lang="da-DK" dirty="0" err="1">
                <a:latin typeface="+mn-lt"/>
              </a:rPr>
              <a:t>Objective</a:t>
            </a:r>
            <a:r>
              <a:rPr lang="da-DK" dirty="0">
                <a:latin typeface="+mn-lt"/>
              </a:rPr>
              <a:t>, RPO)?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Geografisk redundans: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anvender vi geografisk redundans i vores backup- og </a:t>
            </a:r>
            <a:r>
              <a:rPr lang="da-DK" dirty="0" err="1">
                <a:latin typeface="+mn-lt"/>
              </a:rPr>
              <a:t>disaster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recovery</a:t>
            </a:r>
            <a:r>
              <a:rPr lang="da-DK" dirty="0">
                <a:latin typeface="+mn-lt"/>
              </a:rPr>
              <a:t> strategier for at beskytte imod fejl i specifikke regioner?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(eks.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Site Recovery, </a:t>
            </a:r>
            <a:r>
              <a:rPr lang="da-DK" dirty="0" err="1">
                <a:latin typeface="+mn-lt"/>
              </a:rPr>
              <a:t>geo</a:t>
            </a:r>
            <a:r>
              <a:rPr lang="da-DK" dirty="0">
                <a:latin typeface="+mn-lt"/>
              </a:rPr>
              <a:t>-redundant </a:t>
            </a:r>
            <a:r>
              <a:rPr lang="da-DK" dirty="0" err="1">
                <a:latin typeface="+mn-lt"/>
              </a:rPr>
              <a:t>storage</a:t>
            </a:r>
            <a:r>
              <a:rPr lang="da-DK" dirty="0">
                <a:latin typeface="+mn-lt"/>
              </a:rPr>
              <a:t>) er mest effektive til at understøtte geografisk redundans?</a:t>
            </a:r>
          </a:p>
        </p:txBody>
      </p:sp>
    </p:spTree>
    <p:extLst>
      <p:ext uri="{BB962C8B-B14F-4D97-AF65-F5344CB8AC3E}">
        <p14:creationId xmlns:p14="http://schemas.microsoft.com/office/powerpoint/2010/main" val="12544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Forretningsbehov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målsætninger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4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>
                <a:latin typeface="+mn-lt"/>
              </a:rPr>
              <a:t>Definer </a:t>
            </a:r>
            <a:r>
              <a:rPr lang="en-US" dirty="0" err="1">
                <a:latin typeface="+mn-lt"/>
              </a:rPr>
              <a:t>klart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hvad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infrastrukturen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skal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opnå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hvordan</a:t>
            </a:r>
            <a:r>
              <a:rPr lang="en-US" dirty="0">
                <a:latin typeface="+mn-lt"/>
              </a:rPr>
              <a:t> den </a:t>
            </a:r>
            <a:r>
              <a:rPr lang="en-US" dirty="0" err="1">
                <a:latin typeface="+mn-lt"/>
              </a:rPr>
              <a:t>understøtter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virksomhedens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mål</a:t>
            </a:r>
            <a:r>
              <a:rPr lang="en-US" dirty="0">
                <a:latin typeface="+mn-lt"/>
              </a:rPr>
              <a:t>.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+mn-lt"/>
              </a:rPr>
              <a:t>Hvad</a:t>
            </a:r>
            <a:r>
              <a:rPr lang="en-US" dirty="0">
                <a:latin typeface="+mn-lt"/>
              </a:rPr>
              <a:t> er de </a:t>
            </a:r>
            <a:r>
              <a:rPr lang="en-US" dirty="0" err="1">
                <a:latin typeface="+mn-lt"/>
              </a:rPr>
              <a:t>primære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forretningsmål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som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infrastrukturen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skal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understøtte</a:t>
            </a:r>
            <a:r>
              <a:rPr lang="en-US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+mn-lt"/>
              </a:rPr>
              <a:t>Hvilke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specifikke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teknologiske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krav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opstår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som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følge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af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disse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forretningsmål</a:t>
            </a:r>
            <a:r>
              <a:rPr lang="en-US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>
                <a:latin typeface="+mn-lt"/>
              </a:rPr>
              <a:t>Eksempel: Er der </a:t>
            </a:r>
            <a:r>
              <a:rPr lang="en-US" dirty="0" err="1">
                <a:latin typeface="+mn-lt"/>
              </a:rPr>
              <a:t>behov</a:t>
            </a:r>
            <a:r>
              <a:rPr lang="en-US" dirty="0">
                <a:latin typeface="+mn-lt"/>
              </a:rPr>
              <a:t> for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infrastruktur</a:t>
            </a:r>
            <a:r>
              <a:rPr lang="en-US" dirty="0">
                <a:latin typeface="+mn-lt"/>
              </a:rPr>
              <a:t>, der </a:t>
            </a:r>
            <a:r>
              <a:rPr lang="en-US" dirty="0" err="1">
                <a:latin typeface="+mn-lt"/>
              </a:rPr>
              <a:t>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understøtte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realtime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dataanalyse</a:t>
            </a:r>
            <a:r>
              <a:rPr lang="en-US" dirty="0">
                <a:latin typeface="+mn-lt"/>
              </a:rPr>
              <a:t> for at </a:t>
            </a:r>
            <a:r>
              <a:rPr lang="en-US" dirty="0" err="1">
                <a:latin typeface="+mn-lt"/>
              </a:rPr>
              <a:t>forbedre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kundeservice</a:t>
            </a:r>
            <a:r>
              <a:rPr lang="en-US" dirty="0">
                <a:latin typeface="+mn-lt"/>
              </a:rPr>
              <a:t>?</a:t>
            </a:r>
          </a:p>
          <a:p>
            <a:pPr algn="l">
              <a:spcAft>
                <a:spcPts val="600"/>
              </a:spcAft>
            </a:pPr>
            <a:endParaRPr lang="en-US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en-US" dirty="0" err="1">
                <a:latin typeface="+mn-lt"/>
              </a:rPr>
              <a:t>Generelle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spørgsmål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+mn-lt"/>
              </a:rPr>
              <a:t>Hvordan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definerer</a:t>
            </a:r>
            <a:r>
              <a:rPr lang="en-US" dirty="0">
                <a:latin typeface="+mn-lt"/>
              </a:rPr>
              <a:t> vi success for </a:t>
            </a:r>
            <a:r>
              <a:rPr lang="en-US" dirty="0" err="1">
                <a:latin typeface="+mn-lt"/>
              </a:rPr>
              <a:t>vores</a:t>
            </a:r>
            <a:r>
              <a:rPr lang="en-US" dirty="0">
                <a:latin typeface="+mn-lt"/>
              </a:rPr>
              <a:t> cloud-</a:t>
            </a:r>
            <a:r>
              <a:rPr lang="en-US" dirty="0" err="1">
                <a:latin typeface="+mn-lt"/>
              </a:rPr>
              <a:t>migrering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eller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implementering</a:t>
            </a:r>
            <a:r>
              <a:rPr lang="en-US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+mn-lt"/>
              </a:rPr>
              <a:t>Hvilke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specifikke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forretningsprocesser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forventer</a:t>
            </a:r>
            <a:r>
              <a:rPr lang="en-US" dirty="0">
                <a:latin typeface="+mn-lt"/>
              </a:rPr>
              <a:t> vi at </a:t>
            </a:r>
            <a:r>
              <a:rPr lang="en-US" dirty="0" err="1">
                <a:latin typeface="+mn-lt"/>
              </a:rPr>
              <a:t>forbedre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ved</a:t>
            </a:r>
            <a:r>
              <a:rPr lang="en-US" dirty="0">
                <a:latin typeface="+mn-lt"/>
              </a:rPr>
              <a:t> at </a:t>
            </a:r>
            <a:r>
              <a:rPr lang="en-US" dirty="0" err="1">
                <a:latin typeface="+mn-lt"/>
              </a:rPr>
              <a:t>flytte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eller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udvide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vores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brug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af</a:t>
            </a:r>
            <a:r>
              <a:rPr lang="en-US" dirty="0">
                <a:latin typeface="+mn-lt"/>
              </a:rPr>
              <a:t> Azure?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7470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Backup </a:t>
            </a:r>
            <a:r>
              <a:rPr lang="en-US" dirty="0" err="1"/>
              <a:t>og</a:t>
            </a:r>
            <a:r>
              <a:rPr lang="en-US" dirty="0"/>
              <a:t> disaster recovery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40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Sikkerhed og compliance: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backup- og </a:t>
            </a:r>
            <a:r>
              <a:rPr lang="da-DK" dirty="0" err="1">
                <a:latin typeface="+mn-lt"/>
              </a:rPr>
              <a:t>disaster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recovery</a:t>
            </a:r>
            <a:r>
              <a:rPr lang="da-DK" dirty="0">
                <a:latin typeface="+mn-lt"/>
              </a:rPr>
              <a:t> processer overholder gældende sikkerhedsstandarder og compliance-krav?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foranstaltninger træffer vi for at </a:t>
            </a:r>
            <a:r>
              <a:rPr lang="da-DK" dirty="0" err="1">
                <a:latin typeface="+mn-lt"/>
              </a:rPr>
              <a:t>beksytte</a:t>
            </a:r>
            <a:r>
              <a:rPr lang="da-DK" dirty="0">
                <a:latin typeface="+mn-lt"/>
              </a:rPr>
              <a:t> backup-data mod uautoriseret adgang og sikkerhedstrusler?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Test og validering: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planlægger og udfører vi regelmæssige tests af vores </a:t>
            </a:r>
            <a:r>
              <a:rPr lang="da-DK" dirty="0" err="1">
                <a:latin typeface="+mn-lt"/>
              </a:rPr>
              <a:t>bakcup</a:t>
            </a:r>
            <a:r>
              <a:rPr lang="da-DK" dirty="0">
                <a:latin typeface="+mn-lt"/>
              </a:rPr>
              <a:t>- og </a:t>
            </a:r>
            <a:r>
              <a:rPr lang="da-DK" dirty="0" err="1">
                <a:latin typeface="+mn-lt"/>
              </a:rPr>
              <a:t>disaster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recovery</a:t>
            </a:r>
            <a:r>
              <a:rPr lang="da-DK" dirty="0">
                <a:latin typeface="+mn-lt"/>
              </a:rPr>
              <a:t> planer for at sikre deres effektivitet?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justerer vi vores strategier baseret på resultaterne af disse tests?</a:t>
            </a:r>
          </a:p>
        </p:txBody>
      </p:sp>
    </p:spTree>
    <p:extLst>
      <p:ext uri="{BB962C8B-B14F-4D97-AF65-F5344CB8AC3E}">
        <p14:creationId xmlns:p14="http://schemas.microsoft.com/office/powerpoint/2010/main" val="399856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Backup </a:t>
            </a:r>
            <a:r>
              <a:rPr lang="en-US" dirty="0" err="1"/>
              <a:t>og</a:t>
            </a:r>
            <a:r>
              <a:rPr lang="en-US" dirty="0"/>
              <a:t> disaster recovery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41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Automatisering og overvågning: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automatiserer vi backup- og gendannelsesprocesser for at sikre konsekvent udførelse og reducere menneskelige fejl?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vækrtøjer</a:t>
            </a:r>
            <a:r>
              <a:rPr lang="da-DK" dirty="0">
                <a:latin typeface="+mn-lt"/>
              </a:rPr>
              <a:t> og metoder anvender vi for at overvåge tilstand og status på vores backup- og </a:t>
            </a:r>
            <a:r>
              <a:rPr lang="da-DK" dirty="0" err="1">
                <a:latin typeface="+mn-lt"/>
              </a:rPr>
              <a:t>disaster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recovery</a:t>
            </a:r>
            <a:r>
              <a:rPr lang="da-DK" dirty="0">
                <a:latin typeface="+mn-lt"/>
              </a:rPr>
              <a:t> løsninger?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Uddannelse og </a:t>
            </a:r>
            <a:r>
              <a:rPr lang="da-DK" dirty="0" err="1">
                <a:latin typeface="+mn-lt"/>
              </a:rPr>
              <a:t>awareness</a:t>
            </a:r>
            <a:r>
              <a:rPr lang="da-DK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team er uddannet og forberedt på at reagere effektivt i tilfælde af en katastrofe?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fremmer vi bevidsthed om betydningen af backup- og </a:t>
            </a:r>
            <a:r>
              <a:rPr lang="da-DK" dirty="0" err="1">
                <a:latin typeface="+mn-lt"/>
              </a:rPr>
              <a:t>diaster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recovery</a:t>
            </a:r>
            <a:r>
              <a:rPr lang="da-DK" dirty="0">
                <a:latin typeface="+mn-lt"/>
              </a:rPr>
              <a:t> blandt alle medarbejdere?</a:t>
            </a:r>
          </a:p>
        </p:txBody>
      </p:sp>
    </p:spTree>
    <p:extLst>
      <p:ext uri="{BB962C8B-B14F-4D97-AF65-F5344CB8AC3E}">
        <p14:creationId xmlns:p14="http://schemas.microsoft.com/office/powerpoint/2010/main" val="1019047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Overvågning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logning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42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Opsæt overvågning og logning for at spore ydeevne, sikkerhedshændelser og andre kritiske hændelser i infrastrukturen.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overvåger vi infrastrukturens ydeevne og sikkerhed?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Hvilken information skal logges for compliance og fejlfinding?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Eksempel: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kan vi bruge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Monitor til at spore applikationernes ydeevne og reagere på alarmer?</a:t>
            </a:r>
          </a:p>
        </p:txBody>
      </p:sp>
    </p:spTree>
    <p:extLst>
      <p:ext uri="{BB962C8B-B14F-4D97-AF65-F5344CB8AC3E}">
        <p14:creationId xmlns:p14="http://schemas.microsoft.com/office/powerpoint/2010/main" val="3277928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Overvågning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logning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43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Overvågningsstrategi: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udvikler vi en holistisk overvågningsstrategi, der dækker applikationer, infrastruktur og netværk?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overvågningsværktøjer (</a:t>
            </a:r>
            <a:r>
              <a:rPr lang="da-DK" dirty="0" err="1">
                <a:latin typeface="+mn-lt"/>
              </a:rPr>
              <a:t>e.g</a:t>
            </a:r>
            <a:r>
              <a:rPr lang="da-DK" dirty="0">
                <a:latin typeface="+mn-lt"/>
              </a:rPr>
              <a:t>.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Monitor, Application </a:t>
            </a:r>
            <a:r>
              <a:rPr lang="da-DK" dirty="0" err="1">
                <a:latin typeface="+mn-lt"/>
              </a:rPr>
              <a:t>Insights</a:t>
            </a:r>
            <a:r>
              <a:rPr lang="da-DK" dirty="0">
                <a:latin typeface="+mn-lt"/>
              </a:rPr>
              <a:t>) er mest effektive for vores specifikke behov?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Logningspolitikker: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typer af hændelser og data skal logges for at understøtte sikkerhedsanalyse og fejlfinding effektivt?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logningspolitik </a:t>
            </a:r>
            <a:r>
              <a:rPr lang="da-DK" dirty="0" err="1">
                <a:latin typeface="+mn-lt"/>
              </a:rPr>
              <a:t>overvholder</a:t>
            </a:r>
            <a:r>
              <a:rPr lang="da-DK" dirty="0">
                <a:latin typeface="+mn-lt"/>
              </a:rPr>
              <a:t> interne og eksterne compliance krav?</a:t>
            </a:r>
          </a:p>
        </p:txBody>
      </p:sp>
    </p:spTree>
    <p:extLst>
      <p:ext uri="{BB962C8B-B14F-4D97-AF65-F5344CB8AC3E}">
        <p14:creationId xmlns:p14="http://schemas.microsoft.com/office/powerpoint/2010/main" val="2614906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Overvågning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logning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44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Performance </a:t>
            </a:r>
            <a:r>
              <a:rPr lang="da-DK" dirty="0" err="1">
                <a:latin typeface="+mn-lt"/>
              </a:rPr>
              <a:t>monitoring</a:t>
            </a:r>
            <a:r>
              <a:rPr lang="da-DK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anvender vi overvågning til at spore og optimere applikations- og infrastruktur performance i real time?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metrikker er kritiske for at forstå ydeevnen af vores </a:t>
            </a:r>
            <a:r>
              <a:rPr lang="da-DK" dirty="0" err="1">
                <a:latin typeface="+mn-lt"/>
              </a:rPr>
              <a:t>tejenester</a:t>
            </a:r>
            <a:r>
              <a:rPr lang="da-DK" dirty="0">
                <a:latin typeface="+mn-lt"/>
              </a:rPr>
              <a:t>, og hvordan alarmerer vi proaktivt om potentielle performance problemer?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Sikkerhedsovervågning: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overvåger vi sikkerhedstrusler og -</a:t>
            </a:r>
            <a:r>
              <a:rPr lang="da-DK" dirty="0" err="1">
                <a:latin typeface="+mn-lt"/>
              </a:rPr>
              <a:t>hændlser</a:t>
            </a:r>
            <a:r>
              <a:rPr lang="da-DK" dirty="0">
                <a:latin typeface="+mn-lt"/>
              </a:rPr>
              <a:t> for at reagerer hurtigt på potentielle sikkerhedsbrud?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værktøjer og processer skal vi anvende for at sikre effektiv </a:t>
            </a:r>
            <a:r>
              <a:rPr lang="da-DK" dirty="0" err="1">
                <a:latin typeface="+mn-lt"/>
              </a:rPr>
              <a:t>trusselsdtektion</a:t>
            </a:r>
            <a:r>
              <a:rPr lang="da-DK" dirty="0">
                <a:latin typeface="+mn-lt"/>
              </a:rPr>
              <a:t> og -respons?</a:t>
            </a:r>
          </a:p>
        </p:txBody>
      </p:sp>
    </p:spTree>
    <p:extLst>
      <p:ext uri="{BB962C8B-B14F-4D97-AF65-F5344CB8AC3E}">
        <p14:creationId xmlns:p14="http://schemas.microsoft.com/office/powerpoint/2010/main" val="1590224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Overvågning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logning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45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Opbevaring af, og adgang til logs: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håndterer vi opbevaring, rotation og adgang til logfiler for at sikre, at de er tilgængelige, når de er nødvendige, men beskyttet mod uautoriseret adgang?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kan understøtte effektiv logningsopbevaring og samtidig opfylde vores krav til datasikkerhed og compliance?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Integration med 3. parts </a:t>
            </a:r>
            <a:r>
              <a:rPr lang="da-DK" dirty="0" err="1">
                <a:latin typeface="+mn-lt"/>
              </a:rPr>
              <a:t>tools</a:t>
            </a:r>
            <a:r>
              <a:rPr lang="da-DK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integrerer vi </a:t>
            </a:r>
            <a:r>
              <a:rPr lang="da-DK" dirty="0" err="1">
                <a:latin typeface="+mn-lt"/>
              </a:rPr>
              <a:t>Azure-overågning</a:t>
            </a:r>
            <a:r>
              <a:rPr lang="da-DK" dirty="0">
                <a:latin typeface="+mn-lt"/>
              </a:rPr>
              <a:t> og -logning med eksisterende 3. parts </a:t>
            </a:r>
            <a:r>
              <a:rPr lang="da-DK" dirty="0" err="1">
                <a:latin typeface="+mn-lt"/>
              </a:rPr>
              <a:t>tools</a:t>
            </a:r>
            <a:r>
              <a:rPr lang="da-DK" dirty="0">
                <a:latin typeface="+mn-lt"/>
              </a:rPr>
              <a:t> og systemer for en samlet overvågningsløsning?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overvejelser skal tages i betragtning ved valg af 3. parts </a:t>
            </a:r>
            <a:r>
              <a:rPr lang="da-DK" dirty="0" err="1">
                <a:latin typeface="+mn-lt"/>
              </a:rPr>
              <a:t>tools</a:t>
            </a:r>
            <a:r>
              <a:rPr lang="da-DK" dirty="0">
                <a:latin typeface="+mn-lt"/>
              </a:rPr>
              <a:t> for at sikre kompatibilitet og effektiv dataudveksling?</a:t>
            </a:r>
          </a:p>
        </p:txBody>
      </p:sp>
    </p:spTree>
    <p:extLst>
      <p:ext uri="{BB962C8B-B14F-4D97-AF65-F5344CB8AC3E}">
        <p14:creationId xmlns:p14="http://schemas.microsoft.com/office/powerpoint/2010/main" val="156690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Overvågning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logning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46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Audit </a:t>
            </a:r>
            <a:r>
              <a:rPr lang="da-DK" dirty="0" err="1">
                <a:latin typeface="+mn-lt"/>
              </a:rPr>
              <a:t>Trails</a:t>
            </a:r>
            <a:r>
              <a:rPr lang="da-DK" dirty="0">
                <a:latin typeface="+mn-lt"/>
              </a:rPr>
              <a:t> og compliance: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anvender vi logning og overvågning til at skabe audit </a:t>
            </a:r>
            <a:r>
              <a:rPr lang="da-DK" dirty="0" err="1">
                <a:latin typeface="+mn-lt"/>
              </a:rPr>
              <a:t>trails</a:t>
            </a:r>
            <a:r>
              <a:rPr lang="da-DK" dirty="0">
                <a:latin typeface="+mn-lt"/>
              </a:rPr>
              <a:t>, der </a:t>
            </a:r>
            <a:r>
              <a:rPr lang="da-DK" dirty="0" err="1">
                <a:latin typeface="+mn-lt"/>
              </a:rPr>
              <a:t>undersøtter</a:t>
            </a:r>
            <a:r>
              <a:rPr lang="da-DK" dirty="0">
                <a:latin typeface="+mn-lt"/>
              </a:rPr>
              <a:t> interne revisioner og eksterne compliance-undersøgelser?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processer skal etableres for at sikre, at logdata og data fra overvågning bevares i overensstemmelse med specifikke industrielle og juridiske krav?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Træning og </a:t>
            </a:r>
            <a:r>
              <a:rPr lang="da-DK" dirty="0" err="1">
                <a:latin typeface="+mn-lt"/>
              </a:rPr>
              <a:t>awareness</a:t>
            </a:r>
            <a:r>
              <a:rPr lang="da-DK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team aer uddannet i at anvende overvågning og logningsværktøjer effektivt, og kan forstå de indsamlede data?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fremmer vi en kultur, hvor overvågning og logning ses som afgørende for driftsstabilitet og sikkerhed?</a:t>
            </a:r>
          </a:p>
        </p:txBody>
      </p:sp>
    </p:spTree>
    <p:extLst>
      <p:ext uri="{BB962C8B-B14F-4D97-AF65-F5344CB8AC3E}">
        <p14:creationId xmlns:p14="http://schemas.microsoft.com/office/powerpoint/2010/main" val="1311324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Optimering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cost-management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47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Anvend værktøjer og praksisser for at overvåge og optimere ressourceforbrug og omkostninger.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monitorerer og optimerer vi løbende vores ressourceforbrug for at kontrollere omkostningerne?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værktøjer og praksisser kan hjælpe med at identificere besparelser?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Eksempel: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anvender vi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Cost</a:t>
            </a:r>
            <a:r>
              <a:rPr lang="da-DK" dirty="0">
                <a:latin typeface="+mn-lt"/>
              </a:rPr>
              <a:t> Management for at identificere unødvendige ressourcer og reducere omkostninger?</a:t>
            </a:r>
          </a:p>
        </p:txBody>
      </p:sp>
    </p:spTree>
    <p:extLst>
      <p:ext uri="{BB962C8B-B14F-4D97-AF65-F5344CB8AC3E}">
        <p14:creationId xmlns:p14="http://schemas.microsoft.com/office/powerpoint/2010/main" val="4122005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Optimering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cost-management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48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 err="1">
                <a:latin typeface="+mn-lt"/>
              </a:rPr>
              <a:t>Ressorceforbrug</a:t>
            </a:r>
            <a:r>
              <a:rPr lang="da-DK" dirty="0">
                <a:latin typeface="+mn-lt"/>
              </a:rPr>
              <a:t> og optimering: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overvåger vi løbende vores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-ressourceforbrug for at identificere underudnyttede eller unødvendige ressourcer?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værktøjer og strategier kan vi anvende for at optimere ressourceanvendelsen og reducere spild?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 err="1">
                <a:latin typeface="+mn-lt"/>
              </a:rPr>
              <a:t>Cost</a:t>
            </a:r>
            <a:r>
              <a:rPr lang="da-DK" dirty="0">
                <a:latin typeface="+mn-lt"/>
              </a:rPr>
              <a:t> management: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implementerer vi budgetkontrol og -alarmer for at forhindre uventede omkostningsoverskridelser?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cost</a:t>
            </a:r>
            <a:r>
              <a:rPr lang="da-DK" dirty="0">
                <a:latin typeface="+mn-lt"/>
              </a:rPr>
              <a:t> management værktøjer (eks.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Cost</a:t>
            </a:r>
            <a:r>
              <a:rPr lang="da-DK" dirty="0">
                <a:latin typeface="+mn-lt"/>
              </a:rPr>
              <a:t> Management og Billing) er mest effektive til at spore og styre vores udgifter?</a:t>
            </a:r>
          </a:p>
        </p:txBody>
      </p:sp>
    </p:spTree>
    <p:extLst>
      <p:ext uri="{BB962C8B-B14F-4D97-AF65-F5344CB8AC3E}">
        <p14:creationId xmlns:p14="http://schemas.microsoft.com/office/powerpoint/2010/main" val="1840824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Optimering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cost-management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49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Pris- performance afvejning: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balancerer vi behovet for høj ydeevne med ønsket om at minimere omkostninger?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kompromiser kan overvejes mellem forskellige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og -konfigurationer for at opnå den bedste pris/ydelsesratio?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Skalerbarhedsstrategier: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skaleringsstrategier er omkostningseffektive og ikke fører til </a:t>
            </a:r>
            <a:r>
              <a:rPr lang="da-DK" dirty="0" err="1">
                <a:latin typeface="+mn-lt"/>
              </a:rPr>
              <a:t>overprovisionering</a:t>
            </a:r>
            <a:r>
              <a:rPr lang="da-DK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Hvilken rolle spiller automatiseret skalering i at tilpasse ressourceforbruget til den faktiske, aktuelle efterspørgsel?</a:t>
            </a:r>
          </a:p>
        </p:txBody>
      </p:sp>
    </p:spTree>
    <p:extLst>
      <p:ext uri="{BB962C8B-B14F-4D97-AF65-F5344CB8AC3E}">
        <p14:creationId xmlns:p14="http://schemas.microsoft.com/office/powerpoint/2010/main" val="120190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Forretningsbehov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målsætninger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5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 err="1">
                <a:latin typeface="+mn-lt"/>
              </a:rPr>
              <a:t>Forretningsmål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+mn-lt"/>
              </a:rPr>
              <a:t>Hvordan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understøtter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vores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nuværende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teknologiske</a:t>
            </a:r>
            <a:r>
              <a:rPr lang="en-US" dirty="0">
                <a:latin typeface="+mn-lt"/>
              </a:rPr>
              <a:t> stack </a:t>
            </a:r>
            <a:r>
              <a:rPr lang="en-US" dirty="0" err="1">
                <a:latin typeface="+mn-lt"/>
              </a:rPr>
              <a:t>vores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forretningsmål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hvor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kommer</a:t>
            </a:r>
            <a:r>
              <a:rPr lang="en-US" dirty="0">
                <a:latin typeface="+mn-lt"/>
              </a:rPr>
              <a:t> den </a:t>
            </a:r>
            <a:r>
              <a:rPr lang="en-US" dirty="0" err="1">
                <a:latin typeface="+mn-lt"/>
              </a:rPr>
              <a:t>til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kort</a:t>
            </a:r>
            <a:r>
              <a:rPr lang="en-US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forretningsområder vil have mest gavn af øget automatisering eller cloud-baserede løsninger?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en-US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en-US" dirty="0" err="1">
                <a:latin typeface="+mn-lt"/>
              </a:rPr>
              <a:t>Teknologiske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behov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teknologiske kapaciteter kræver vores langsigtede forretningsstrategi? (F.eks. dataanalyse, </a:t>
            </a:r>
            <a:r>
              <a:rPr lang="da-DK" dirty="0" err="1">
                <a:latin typeface="+mn-lt"/>
              </a:rPr>
              <a:t>machine</a:t>
            </a:r>
            <a:r>
              <a:rPr lang="da-DK" dirty="0">
                <a:latin typeface="+mn-lt"/>
              </a:rPr>
              <a:t> learning, </a:t>
            </a:r>
            <a:r>
              <a:rPr lang="da-DK" dirty="0" err="1">
                <a:latin typeface="+mn-lt"/>
              </a:rPr>
              <a:t>IoT</a:t>
            </a:r>
            <a:r>
              <a:rPr lang="da-DK" dirty="0">
                <a:latin typeface="+mn-lt"/>
              </a:rPr>
              <a:t>)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data- eller </a:t>
            </a:r>
            <a:r>
              <a:rPr lang="da-DK" dirty="0" err="1">
                <a:latin typeface="+mn-lt"/>
              </a:rPr>
              <a:t>workloads</a:t>
            </a:r>
            <a:r>
              <a:rPr lang="da-DK" dirty="0">
                <a:latin typeface="+mn-lt"/>
              </a:rPr>
              <a:t> har vi, der kræver speciel overvejelse? (F.eks. store datamængder, behov for høj tilgængelighed)</a:t>
            </a:r>
          </a:p>
        </p:txBody>
      </p:sp>
    </p:spTree>
    <p:extLst>
      <p:ext uri="{BB962C8B-B14F-4D97-AF65-F5344CB8AC3E}">
        <p14:creationId xmlns:p14="http://schemas.microsoft.com/office/powerpoint/2010/main" val="33122076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Optimering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cost-management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50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 err="1">
                <a:latin typeface="+mn-lt"/>
              </a:rPr>
              <a:t>Reserved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instances</a:t>
            </a:r>
            <a:r>
              <a:rPr lang="da-DK" dirty="0">
                <a:latin typeface="+mn-lt"/>
              </a:rPr>
              <a:t> og </a:t>
            </a:r>
            <a:r>
              <a:rPr lang="da-DK" dirty="0" err="1">
                <a:latin typeface="+mn-lt"/>
              </a:rPr>
              <a:t>saving</a:t>
            </a:r>
            <a:r>
              <a:rPr lang="da-DK" dirty="0">
                <a:latin typeface="+mn-lt"/>
              </a:rPr>
              <a:t> plans.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Er det fordelagtigt for os, at forpligte os til reserverede instanser elle bruge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savings</a:t>
            </a:r>
            <a:r>
              <a:rPr lang="da-DK" dirty="0">
                <a:latin typeface="+mn-lt"/>
              </a:rPr>
              <a:t> plans for at opnå rabatter på vores regelmæssige forbrug?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evaluerer vi potentialet for besparelser gennem disse forudbetalte ressourceaftaler?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Optimering af datalagring: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optimerer vi vores dataopbevaringsstrategier for at reducere omkostningerne uden at gå på kompromis med datatilgængelighed og -sikkerhed?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data skal flyttes til billigere lagringsplaner som eks.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Cool </a:t>
            </a:r>
            <a:r>
              <a:rPr lang="da-DK" dirty="0" err="1">
                <a:latin typeface="+mn-lt"/>
              </a:rPr>
              <a:t>Blob</a:t>
            </a:r>
            <a:r>
              <a:rPr lang="da-DK" dirty="0">
                <a:latin typeface="+mn-lt"/>
              </a:rPr>
              <a:t> Storage eller Archive </a:t>
            </a:r>
            <a:r>
              <a:rPr lang="da-DK" dirty="0" err="1">
                <a:latin typeface="+mn-lt"/>
              </a:rPr>
              <a:t>Blob</a:t>
            </a:r>
            <a:r>
              <a:rPr lang="da-DK" dirty="0">
                <a:latin typeface="+mn-lt"/>
              </a:rPr>
              <a:t> Storage?</a:t>
            </a:r>
          </a:p>
        </p:txBody>
      </p:sp>
    </p:spTree>
    <p:extLst>
      <p:ext uri="{BB962C8B-B14F-4D97-AF65-F5344CB8AC3E}">
        <p14:creationId xmlns:p14="http://schemas.microsoft.com/office/powerpoint/2010/main" val="3494488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Optimering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cost-management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51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Brug af Open Source og PaaS tjenester:-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kan brugen af open source-løsninger eller Platform as a Service (PaaS) reducere vores samlede omkostninger?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overvejsler skal der tages i forbindelse med licensstyring og supportomkostninger ved brug af open source?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Financiel </a:t>
            </a:r>
            <a:r>
              <a:rPr lang="da-DK" dirty="0" err="1">
                <a:latin typeface="+mn-lt"/>
              </a:rPr>
              <a:t>governance</a:t>
            </a:r>
            <a:r>
              <a:rPr lang="da-DK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etablerer vi en finansiel </a:t>
            </a:r>
            <a:r>
              <a:rPr lang="da-DK" dirty="0" err="1">
                <a:latin typeface="+mn-lt"/>
              </a:rPr>
              <a:t>governance</a:t>
            </a:r>
            <a:r>
              <a:rPr lang="da-DK" dirty="0">
                <a:latin typeface="+mn-lt"/>
              </a:rPr>
              <a:t> i cloud for at sikre ansvarlig og effektiv brug af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ressourcer?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roller og ansvarsområder skal defineres for at overvåge og styre cloud-omkostninger effektivt?</a:t>
            </a:r>
          </a:p>
        </p:txBody>
      </p:sp>
    </p:spTree>
    <p:extLst>
      <p:ext uri="{BB962C8B-B14F-4D97-AF65-F5344CB8AC3E}">
        <p14:creationId xmlns:p14="http://schemas.microsoft.com/office/powerpoint/2010/main" val="2220802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dirty="0" err="1"/>
              <a:t>Udviklings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udrulningsstrategier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52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Definer hvordan software og tjenester udvikles og udrulles 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-miljøet, herunder brug af CI/CD pipelines og infrastruktur som kode (</a:t>
            </a:r>
            <a:r>
              <a:rPr lang="da-DK" dirty="0" err="1">
                <a:latin typeface="+mn-lt"/>
              </a:rPr>
              <a:t>IaC</a:t>
            </a:r>
            <a:r>
              <a:rPr lang="da-DK" dirty="0">
                <a:latin typeface="+mn-lt"/>
              </a:rPr>
              <a:t>).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 en ensartet og automatiseret udrulningsproces?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praksisser skal vi adoptere for at understøtte infrastruktur som kode (</a:t>
            </a:r>
            <a:r>
              <a:rPr lang="da-DK" dirty="0" err="1">
                <a:latin typeface="+mn-lt"/>
              </a:rPr>
              <a:t>IaC</a:t>
            </a:r>
            <a:r>
              <a:rPr lang="da-DK" dirty="0">
                <a:latin typeface="+mn-lt"/>
              </a:rPr>
              <a:t>)?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Eksempel: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Skal vi benytte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DevOps</a:t>
            </a:r>
            <a:r>
              <a:rPr lang="da-DK" dirty="0">
                <a:latin typeface="+mn-lt"/>
              </a:rPr>
              <a:t> pipelines for at automatisere </a:t>
            </a:r>
            <a:r>
              <a:rPr lang="da-DK" dirty="0" err="1">
                <a:latin typeface="+mn-lt"/>
              </a:rPr>
              <a:t>deployment</a:t>
            </a:r>
            <a:r>
              <a:rPr lang="da-DK" dirty="0">
                <a:latin typeface="+mn-lt"/>
              </a:rPr>
              <a:t> af vores infrastruktur og applikationer?</a:t>
            </a:r>
          </a:p>
        </p:txBody>
      </p:sp>
    </p:spTree>
    <p:extLst>
      <p:ext uri="{BB962C8B-B14F-4D97-AF65-F5344CB8AC3E}">
        <p14:creationId xmlns:p14="http://schemas.microsoft.com/office/powerpoint/2010/main" val="42643351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dirty="0" err="1"/>
              <a:t>Udviklings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udrulningsstrategier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53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Udviklingsmetodikker: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udviklings- og udrulningsstrategier er i overensstemmelse med Agile eller </a:t>
            </a:r>
            <a:r>
              <a:rPr lang="da-DK" dirty="0" err="1">
                <a:latin typeface="+mn-lt"/>
              </a:rPr>
              <a:t>DevOps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best</a:t>
            </a:r>
            <a:r>
              <a:rPr lang="da-DK" dirty="0">
                <a:latin typeface="+mn-lt"/>
              </a:rPr>
              <a:t> practice?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integrerer vi </a:t>
            </a:r>
            <a:r>
              <a:rPr lang="da-DK" dirty="0" err="1">
                <a:latin typeface="+mn-lt"/>
              </a:rPr>
              <a:t>Continuous</a:t>
            </a:r>
            <a:r>
              <a:rPr lang="da-DK" dirty="0">
                <a:latin typeface="+mn-lt"/>
              </a:rPr>
              <a:t> Integration (CI) og </a:t>
            </a:r>
            <a:r>
              <a:rPr lang="da-DK" dirty="0" err="1">
                <a:latin typeface="+mn-lt"/>
              </a:rPr>
              <a:t>Continuous</a:t>
            </a:r>
            <a:r>
              <a:rPr lang="da-DK" dirty="0">
                <a:latin typeface="+mn-lt"/>
              </a:rPr>
              <a:t> Deployment (CD) processer effektivt i vores udviklingscyklus?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Automatisering af </a:t>
            </a:r>
            <a:r>
              <a:rPr lang="da-DK" dirty="0" err="1">
                <a:latin typeface="+mn-lt"/>
              </a:rPr>
              <a:t>deployment</a:t>
            </a:r>
            <a:r>
              <a:rPr lang="da-DK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værktøjer og tjenester (eks.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DevOps</a:t>
            </a:r>
            <a:r>
              <a:rPr lang="da-DK" dirty="0">
                <a:latin typeface="+mn-lt"/>
              </a:rPr>
              <a:t>, GitHub Actions) skal vi anvende for at automatisere udrulningen af applikationer og infrastruktur?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automatiserer vi test og validering som en del af udrulningsprocessen for at sikre softwarekvalitet?</a:t>
            </a:r>
          </a:p>
        </p:txBody>
      </p:sp>
    </p:spTree>
    <p:extLst>
      <p:ext uri="{BB962C8B-B14F-4D97-AF65-F5344CB8AC3E}">
        <p14:creationId xmlns:p14="http://schemas.microsoft.com/office/powerpoint/2010/main" val="16939029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dirty="0" err="1"/>
              <a:t>Udviklings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udrulningsstrategier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54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Infrastruktur som Kode (</a:t>
            </a:r>
            <a:r>
              <a:rPr lang="da-DK" dirty="0" err="1">
                <a:latin typeface="+mn-lt"/>
              </a:rPr>
              <a:t>Iac</a:t>
            </a:r>
            <a:r>
              <a:rPr lang="da-DK" dirty="0">
                <a:latin typeface="+mn-lt"/>
              </a:rPr>
              <a:t>):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implementerer vi </a:t>
            </a:r>
            <a:r>
              <a:rPr lang="da-DK" dirty="0" err="1">
                <a:latin typeface="+mn-lt"/>
              </a:rPr>
              <a:t>Infrastructure</a:t>
            </a:r>
            <a:r>
              <a:rPr lang="da-DK" dirty="0">
                <a:latin typeface="+mn-lt"/>
              </a:rPr>
              <a:t> as Code (</a:t>
            </a:r>
            <a:r>
              <a:rPr lang="da-DK" dirty="0" err="1">
                <a:latin typeface="+mn-lt"/>
              </a:rPr>
              <a:t>IaC</a:t>
            </a:r>
            <a:r>
              <a:rPr lang="da-DK" dirty="0">
                <a:latin typeface="+mn-lt"/>
              </a:rPr>
              <a:t>) for at opnå ensartet og fejlfri udrulning af infrastrukturkomponenter?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IaC</a:t>
            </a:r>
            <a:r>
              <a:rPr lang="da-DK" dirty="0">
                <a:latin typeface="+mn-lt"/>
              </a:rPr>
              <a:t> værktøjer (eks.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Resource Manager templates, </a:t>
            </a:r>
            <a:r>
              <a:rPr lang="da-DK" dirty="0" err="1">
                <a:latin typeface="+mn-lt"/>
              </a:rPr>
              <a:t>Bicep</a:t>
            </a:r>
            <a:r>
              <a:rPr lang="da-DK" dirty="0">
                <a:latin typeface="+mn-lt"/>
              </a:rPr>
              <a:t>, PowerShell, </a:t>
            </a:r>
            <a:r>
              <a:rPr lang="da-DK" dirty="0" err="1">
                <a:latin typeface="+mn-lt"/>
              </a:rPr>
              <a:t>Terraform</a:t>
            </a:r>
            <a:r>
              <a:rPr lang="da-DK" dirty="0">
                <a:latin typeface="+mn-lt"/>
              </a:rPr>
              <a:t>) er mest velegnede til vores specifikke behov?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Miljøhåndtering: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 konsistens mellem udviklings-, -test,  og produktionsmiljøer for at minimerer "det virker på min maskine" problemer?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anvender vi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til at isolere og administrere disse miljøer effektivt?</a:t>
            </a:r>
          </a:p>
        </p:txBody>
      </p:sp>
    </p:spTree>
    <p:extLst>
      <p:ext uri="{BB962C8B-B14F-4D97-AF65-F5344CB8AC3E}">
        <p14:creationId xmlns:p14="http://schemas.microsoft.com/office/powerpoint/2010/main" val="2578935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dirty="0" err="1"/>
              <a:t>Udviklings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udrulningsstrategier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55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Sikkerhed og compliance i </a:t>
            </a:r>
            <a:r>
              <a:rPr lang="da-DK" dirty="0" err="1">
                <a:latin typeface="+mn-lt"/>
              </a:rPr>
              <a:t>deployment</a:t>
            </a:r>
            <a:r>
              <a:rPr lang="da-DK" dirty="0">
                <a:latin typeface="+mn-lt"/>
              </a:rPr>
              <a:t> processen: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integrerer vi sikkerheds- og compliancekontroller i vores CI/CD pipelines for at sikre, at </a:t>
            </a:r>
            <a:r>
              <a:rPr lang="da-DK" dirty="0" err="1">
                <a:latin typeface="+mn-lt"/>
              </a:rPr>
              <a:t>deployede</a:t>
            </a:r>
            <a:r>
              <a:rPr lang="da-DK" dirty="0">
                <a:latin typeface="+mn-lt"/>
              </a:rPr>
              <a:t> applikationer og infrastruktur opfylder alle krav?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strategier skal vi anvende for at automatisere sikkerhedstests og compliance-audits?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Skalerbarhed og performance optimering: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optimerer vi automatisk applikationernes </a:t>
            </a:r>
            <a:r>
              <a:rPr lang="da-DK" dirty="0" err="1">
                <a:latin typeface="+mn-lt"/>
              </a:rPr>
              <a:t>sskalerbarhed</a:t>
            </a:r>
            <a:r>
              <a:rPr lang="da-DK" dirty="0">
                <a:latin typeface="+mn-lt"/>
              </a:rPr>
              <a:t> og performance som en del af </a:t>
            </a:r>
            <a:r>
              <a:rPr lang="da-DK" dirty="0" err="1">
                <a:latin typeface="+mn-lt"/>
              </a:rPr>
              <a:t>deployment</a:t>
            </a:r>
            <a:r>
              <a:rPr lang="da-DK" dirty="0">
                <a:latin typeface="+mn-lt"/>
              </a:rPr>
              <a:t> processen?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anvender vi A/B-testning eller </a:t>
            </a:r>
            <a:r>
              <a:rPr lang="da-DK" dirty="0" err="1">
                <a:latin typeface="+mn-lt"/>
              </a:rPr>
              <a:t>canary-deployments</a:t>
            </a:r>
            <a:r>
              <a:rPr lang="da-DK" dirty="0">
                <a:latin typeface="+mn-lt"/>
              </a:rPr>
              <a:t> til at måle effekten af nye versioner på skalerbarhed og brugeroplevelse?</a:t>
            </a:r>
          </a:p>
        </p:txBody>
      </p:sp>
    </p:spTree>
    <p:extLst>
      <p:ext uri="{BB962C8B-B14F-4D97-AF65-F5344CB8AC3E}">
        <p14:creationId xmlns:p14="http://schemas.microsoft.com/office/powerpoint/2010/main" val="212081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dirty="0" err="1"/>
              <a:t>Udviklings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udrulningsstrategier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56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Håndtering af konfigurationsændringer: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håndterer vi konfigurationsændringer og sikrer, at de er </a:t>
            </a:r>
            <a:r>
              <a:rPr lang="da-DK" dirty="0" err="1">
                <a:latin typeface="+mn-lt"/>
              </a:rPr>
              <a:t>konsistenete</a:t>
            </a:r>
            <a:r>
              <a:rPr lang="da-DK" dirty="0">
                <a:latin typeface="+mn-lt"/>
              </a:rPr>
              <a:t> på tværs af alle miljøer?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værktøjer anvender vi til at versionerer og spore konfigurationsændringer?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Feedback loops og iteration: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</a:t>
            </a:r>
            <a:r>
              <a:rPr lang="da-DK" dirty="0" err="1">
                <a:latin typeface="+mn-lt"/>
              </a:rPr>
              <a:t>sikerer</a:t>
            </a:r>
            <a:r>
              <a:rPr lang="da-DK" dirty="0">
                <a:latin typeface="+mn-lt"/>
              </a:rPr>
              <a:t> vi, at der er effektive feedback loops fra både brugere og systemovervågning, der giver input til den fremtidige udvikling?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implementerer vi processer for hurtig </a:t>
            </a:r>
            <a:r>
              <a:rPr lang="da-DK" dirty="0" err="1">
                <a:latin typeface="+mn-lt"/>
              </a:rPr>
              <a:t>itegration</a:t>
            </a:r>
            <a:r>
              <a:rPr lang="da-DK" dirty="0">
                <a:latin typeface="+mn-lt"/>
              </a:rPr>
              <a:t> baseret på denne feedbackup?</a:t>
            </a:r>
          </a:p>
        </p:txBody>
      </p:sp>
    </p:spTree>
    <p:extLst>
      <p:ext uri="{BB962C8B-B14F-4D97-AF65-F5344CB8AC3E}">
        <p14:creationId xmlns:p14="http://schemas.microsoft.com/office/powerpoint/2010/main" val="655064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dirty="0" err="1"/>
              <a:t>Udviklings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udrulningsstrategier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57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Uddannelse og kompetenceudvikling: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udviklings- og driftsteams er uddannet i de værktøjer og processer, der anvendes i vores udviklings- og </a:t>
            </a:r>
            <a:r>
              <a:rPr lang="da-DK" dirty="0" err="1">
                <a:latin typeface="+mn-lt"/>
              </a:rPr>
              <a:t>deploymentstrategier</a:t>
            </a:r>
            <a:r>
              <a:rPr lang="da-DK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ressourcer </a:t>
            </a:r>
            <a:r>
              <a:rPr lang="da-DK" dirty="0" err="1">
                <a:latin typeface="+mn-lt"/>
              </a:rPr>
              <a:t>ogtræningsprogrammer</a:t>
            </a:r>
            <a:r>
              <a:rPr lang="da-DK" dirty="0">
                <a:latin typeface="+mn-lt"/>
              </a:rPr>
              <a:t> er tilgængelige for at understøtte løbende læring og udvikling af færdigheder inden for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og </a:t>
            </a:r>
            <a:r>
              <a:rPr lang="da-DK" dirty="0" err="1">
                <a:latin typeface="+mn-lt"/>
              </a:rPr>
              <a:t>DevOps</a:t>
            </a:r>
            <a:r>
              <a:rPr lang="da-DK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3495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Interoperatbilitet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Integration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58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Overvej integration med eksisterende systemer og tjenester, både on-</a:t>
            </a:r>
            <a:r>
              <a:rPr lang="da-DK" dirty="0" err="1">
                <a:latin typeface="+mn-lt"/>
              </a:rPr>
              <a:t>premise</a:t>
            </a:r>
            <a:r>
              <a:rPr lang="da-DK" dirty="0">
                <a:latin typeface="+mn-lt"/>
              </a:rPr>
              <a:t> og i andre cloud-miljøer.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-infrastruktur kan integrere problemfrit med andre systemer?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udfordringer kan opstå ved integration, og hvordan kan de imødekommes?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Eksempel: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-løsning kan integrere problemfrit med vores on-</a:t>
            </a:r>
            <a:r>
              <a:rPr lang="da-DK" dirty="0" err="1">
                <a:latin typeface="+mn-lt"/>
              </a:rPr>
              <a:t>premise</a:t>
            </a:r>
            <a:r>
              <a:rPr lang="da-DK" dirty="0">
                <a:latin typeface="+mn-lt"/>
              </a:rPr>
              <a:t> systemer?</a:t>
            </a:r>
          </a:p>
        </p:txBody>
      </p:sp>
    </p:spTree>
    <p:extLst>
      <p:ext uri="{BB962C8B-B14F-4D97-AF65-F5344CB8AC3E}">
        <p14:creationId xmlns:p14="http://schemas.microsoft.com/office/powerpoint/2010/main" val="33196594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Interoperatbilitet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Integration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59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Integration med On-</a:t>
            </a:r>
            <a:r>
              <a:rPr lang="da-DK" dirty="0" err="1">
                <a:latin typeface="+mn-lt"/>
              </a:rPr>
              <a:t>premises</a:t>
            </a:r>
            <a:r>
              <a:rPr lang="da-DK" dirty="0">
                <a:latin typeface="+mn-lt"/>
              </a:rPr>
              <a:t> systemer: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 en sikker og effektiv integration mellem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og </a:t>
            </a:r>
            <a:r>
              <a:rPr lang="da-DK" dirty="0" err="1">
                <a:latin typeface="+mn-lt"/>
              </a:rPr>
              <a:t>ovres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eksisternede</a:t>
            </a:r>
            <a:r>
              <a:rPr lang="da-DK" dirty="0">
                <a:latin typeface="+mn-lt"/>
              </a:rPr>
              <a:t> on-</a:t>
            </a:r>
            <a:r>
              <a:rPr lang="da-DK" dirty="0" err="1">
                <a:latin typeface="+mn-lt"/>
              </a:rPr>
              <a:t>premises</a:t>
            </a:r>
            <a:r>
              <a:rPr lang="da-DK" dirty="0">
                <a:latin typeface="+mn-lt"/>
              </a:rPr>
              <a:t> systemer?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-hybrid cloud-løsninger (eks.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VPN Gateway,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ExpressRoute</a:t>
            </a:r>
            <a:r>
              <a:rPr lang="da-DK" dirty="0">
                <a:latin typeface="+mn-lt"/>
              </a:rPr>
              <a:t>) er mest velegnede til at understøtte denne integration?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Integration til 3. parts services: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integrerer vi til 3. parts services og applikationer med vores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-løsninger for at udvide funktionaliteten?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overvejeleser</a:t>
            </a:r>
            <a:r>
              <a:rPr lang="da-DK" dirty="0">
                <a:latin typeface="+mn-lt"/>
              </a:rPr>
              <a:t> skal tages i forbindelse med API-management og sikkerhed, når vi forbinder til eksterne tjenester?</a:t>
            </a:r>
          </a:p>
        </p:txBody>
      </p:sp>
    </p:spTree>
    <p:extLst>
      <p:ext uri="{BB962C8B-B14F-4D97-AF65-F5344CB8AC3E}">
        <p14:creationId xmlns:p14="http://schemas.microsoft.com/office/powerpoint/2010/main" val="159101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Forretningsbehov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målsætninger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6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 err="1">
                <a:latin typeface="+mn-lt"/>
              </a:rPr>
              <a:t>Ydeevne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skalerbarhed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+mn-lt"/>
              </a:rPr>
              <a:t>Hvordan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varierer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vores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behov</a:t>
            </a:r>
            <a:r>
              <a:rPr lang="en-US" dirty="0">
                <a:latin typeface="+mn-lt"/>
              </a:rPr>
              <a:t> for </a:t>
            </a:r>
            <a:r>
              <a:rPr lang="en-US" dirty="0" err="1">
                <a:latin typeface="+mn-lt"/>
              </a:rPr>
              <a:t>databehandling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lagring</a:t>
            </a:r>
            <a:r>
              <a:rPr lang="en-US" dirty="0">
                <a:latin typeface="+mn-lt"/>
              </a:rPr>
              <a:t> over </a:t>
            </a:r>
            <a:r>
              <a:rPr lang="en-US" dirty="0" err="1">
                <a:latin typeface="+mn-lt"/>
              </a:rPr>
              <a:t>tid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hvordan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skalerbar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infrastruktur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understøtte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dette</a:t>
            </a:r>
            <a:r>
              <a:rPr lang="en-US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kan vi sikre, at vores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-infrastruktur kan håndtere spidsbelastninger i efterspørgslen ude at gå på kompromis med ydeevnen?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en-US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en-US" dirty="0" err="1">
                <a:latin typeface="+mn-lt"/>
              </a:rPr>
              <a:t>Sikkerhed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compliance: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påvirker vores branche </a:t>
            </a:r>
            <a:r>
              <a:rPr lang="da-DK" dirty="0" err="1">
                <a:latin typeface="+mn-lt"/>
              </a:rPr>
              <a:t>specikke</a:t>
            </a:r>
            <a:r>
              <a:rPr lang="da-DK" dirty="0">
                <a:latin typeface="+mn-lt"/>
              </a:rPr>
              <a:t> regler og standarder den måde, vi skal konfigurere vores cloud-infrastruktur på?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kan vi bedst beskytte følsomme data og sikre compliance i clouden?</a:t>
            </a:r>
          </a:p>
        </p:txBody>
      </p:sp>
    </p:spTree>
    <p:extLst>
      <p:ext uri="{BB962C8B-B14F-4D97-AF65-F5344CB8AC3E}">
        <p14:creationId xmlns:p14="http://schemas.microsoft.com/office/powerpoint/2010/main" val="4419230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Interoperatbilitet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Integration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60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Dataudveksling og -format: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 effektiv dataudveksling mellem forskellige systemer og platforme?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dataformater og protokoller (eks. JSON, REST, SOAP) skal vi anvende for at optimere </a:t>
            </a:r>
            <a:r>
              <a:rPr lang="da-DK" dirty="0" err="1">
                <a:latin typeface="+mn-lt"/>
              </a:rPr>
              <a:t>interoperabilitet</a:t>
            </a:r>
            <a:r>
              <a:rPr lang="da-DK" dirty="0">
                <a:latin typeface="+mn-lt"/>
              </a:rPr>
              <a:t>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Skalerbarhed og performance i integrationer: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integrationer er skalerbare og ikke påvirker systemets overordnede performance negativt?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teknikker og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kan anvendes for at håndtere høj datatrafik og samtidige forespørgsler?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0365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Interoperatbilitet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Integration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61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Sikkerhed og compliance i integrationer: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implementerer vi sikkerhedsforanstaltninger for at beskytte data og systemer i integrationspunkter?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compliance-krav skal overvejes ved integration af systemer, specielt når det omhandler følsomme eller personlige data?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Fejlhåndtering og </a:t>
            </a:r>
            <a:r>
              <a:rPr lang="da-DK" dirty="0" err="1">
                <a:latin typeface="+mn-lt"/>
              </a:rPr>
              <a:t>recovery</a:t>
            </a:r>
            <a:r>
              <a:rPr lang="da-DK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håndterer vi fejl og undtagelser (</a:t>
            </a:r>
            <a:r>
              <a:rPr lang="da-DK" dirty="0" err="1">
                <a:latin typeface="+mn-lt"/>
              </a:rPr>
              <a:t>exceptions</a:t>
            </a:r>
            <a:r>
              <a:rPr lang="da-DK" dirty="0">
                <a:latin typeface="+mn-lt"/>
              </a:rPr>
              <a:t>) i integrationer for at sikre systemets robusthed og pålidelighed?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strategier implementeres for at genetablere integrationer automatisk i tilfælde af nedbrud eller fejl?</a:t>
            </a:r>
          </a:p>
        </p:txBody>
      </p:sp>
    </p:spTree>
    <p:extLst>
      <p:ext uri="{BB962C8B-B14F-4D97-AF65-F5344CB8AC3E}">
        <p14:creationId xmlns:p14="http://schemas.microsoft.com/office/powerpoint/2010/main" val="3971075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Interoperatbilitet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Integration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62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Overvågning og logning af integrationer: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overvåger vi integrationernes sundhed og performance for at identificere løse problemer proaktivt?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lognings- og auditeringsmekanismer skal implementeres for at spore integrationernes aktivitet og performance?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Versionering og opdateringshåndtering: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håndterer vi versionering af </a:t>
            </a:r>
            <a:r>
              <a:rPr lang="da-DK" dirty="0" err="1">
                <a:latin typeface="+mn-lt"/>
              </a:rPr>
              <a:t>API'er</a:t>
            </a:r>
            <a:r>
              <a:rPr lang="da-DK" dirty="0">
                <a:latin typeface="+mn-lt"/>
              </a:rPr>
              <a:t> og services for at undgå nedbrud eller konflikter i integrationer?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processer skal etableres for at sikre, at opdateringer og ændringer i integrerede systemer ikke afbryder drift eller forretningsprocesser?</a:t>
            </a:r>
          </a:p>
        </p:txBody>
      </p:sp>
    </p:spTree>
    <p:extLst>
      <p:ext uri="{BB962C8B-B14F-4D97-AF65-F5344CB8AC3E}">
        <p14:creationId xmlns:p14="http://schemas.microsoft.com/office/powerpoint/2010/main" val="42747745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Interoperatbilitet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Integration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63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Dokumentation og udvikler-support: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der er omfattende og opdateret dokumentation tilgængelig for alle integrationer?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ressourcer og supportmekanismer tilbyder vi udviklere og IT-personale for at oprette og vedligeholde integrationer?</a:t>
            </a:r>
          </a:p>
        </p:txBody>
      </p:sp>
    </p:spTree>
    <p:extLst>
      <p:ext uri="{BB962C8B-B14F-4D97-AF65-F5344CB8AC3E}">
        <p14:creationId xmlns:p14="http://schemas.microsoft.com/office/powerpoint/2010/main" val="1486956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Support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vedligeholdelse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64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Sikre, at der er planer for løbende support og vedligeholdelse af infrastrukturen.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planlægger vi forløbende teknisk support og vedligeholdelse af infrastrukturen?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procedurer skal der være på plads for at håndtere sikkerhedsopdateringer og patches?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Eksempel: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planlægger vi regelmæssige sikkerhedsaudits for at identificere og afhjælpe sårbarheder?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vil vi sikre en ensartet konfiguration af infrastrukturen?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vil vi identificere eventuelle afvigelser fra standarden?</a:t>
            </a:r>
          </a:p>
        </p:txBody>
      </p:sp>
    </p:spTree>
    <p:extLst>
      <p:ext uri="{BB962C8B-B14F-4D97-AF65-F5344CB8AC3E}">
        <p14:creationId xmlns:p14="http://schemas.microsoft.com/office/powerpoint/2010/main" val="13659794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Support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vedligeholdelse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65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Identifikation af behov for support: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identificerer vi de kritiske områder i vores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-infrastruktur, der kræver løbende support og vedligeholdelse?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nieauer</a:t>
            </a:r>
            <a:r>
              <a:rPr lang="da-DK" dirty="0">
                <a:latin typeface="+mn-lt"/>
              </a:rPr>
              <a:t> af support har vi brug for fra både interne teams og eksterne leverandører, herunder Microsoft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Support?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Planlægning af </a:t>
            </a:r>
            <a:r>
              <a:rPr lang="da-DK" dirty="0" err="1">
                <a:latin typeface="+mn-lt"/>
              </a:rPr>
              <a:t>vedligeholdelsesaktiveter</a:t>
            </a:r>
            <a:r>
              <a:rPr lang="da-DK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planlægger og prioriterer vi vedligeholdelsesaktiviteter for at minimere forstyrrelser og sikre kontinuitet i forretningsoperationer?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processer skal etableres for at håndtere planlagt vedligeholdelse, opdateringer og patches?</a:t>
            </a:r>
          </a:p>
        </p:txBody>
      </p:sp>
    </p:spTree>
    <p:extLst>
      <p:ext uri="{BB962C8B-B14F-4D97-AF65-F5344CB8AC3E}">
        <p14:creationId xmlns:p14="http://schemas.microsoft.com/office/powerpoint/2010/main" val="36902505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Support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vedligeholdelse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66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Overvågning og proaktiv vedligeholdelse: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anvender vi overvågningsværktøjer til løbende at overvåge infrastrukturens sundhed og proaktivt identificere vedligeholdelsesbehov?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teknikker og værktøjer er effektive til at forudsige potentielle problemer, før de påvirker systemets drift?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Fejlfinding og incidenthåndtering: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 effektiv fejlfinding og hurtig resolution af incidents for at opretholde høj systemtilgængelighed og performance?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værktøjer og processer anvender vi for at spore, dokumentere og løse incidents?</a:t>
            </a:r>
          </a:p>
        </p:txBody>
      </p:sp>
    </p:spTree>
    <p:extLst>
      <p:ext uri="{BB962C8B-B14F-4D97-AF65-F5344CB8AC3E}">
        <p14:creationId xmlns:p14="http://schemas.microsoft.com/office/powerpoint/2010/main" val="985656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Support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vedligeholdelse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67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Sikkerhedsopdateringer og patch management: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holder vi vores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og -applikationer opdaterede med de seneste sikkerhedsopdateringer og patches?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strategier implementeres for at sikre, at opdateringer og patches udrulles hurtigt og effektivt uden at forstyrre drift?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Compliance og sikkerhedsaudits: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 løbende compliance med interne politikker og eksterne reguleringskrav gennem regelmæssige sikkerhedsaudits?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processer og værktøjer anvender vi til at facilitere og automatisere compliance-checks og sikkerhedsaudits?</a:t>
            </a:r>
          </a:p>
        </p:txBody>
      </p:sp>
    </p:spTree>
    <p:extLst>
      <p:ext uri="{BB962C8B-B14F-4D97-AF65-F5344CB8AC3E}">
        <p14:creationId xmlns:p14="http://schemas.microsoft.com/office/powerpoint/2010/main" val="22991834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Support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vedligeholdelse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68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Dokumentation og vidensdeling: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opdaterer og vedligeholder vi teknisk dokumentation for at sikre, at support- og vedligeholdelsesteams har adgang til pålidelige oplysninger?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mekanismer har vi for at fremme vidensdeling og bedste praksisser inden for support og vedligeholdelse?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Uddannelse og kompetenceudvikling: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support- og vedligeholdelsespersonale har de nødvendige færdigheder og viden til at understøtte vores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-infrastruktur effektivt?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uddannelsesprogrammer og certificeringer er relevante for at styrke teamets kompetencer inden for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og cloud-teknologier?</a:t>
            </a:r>
          </a:p>
        </p:txBody>
      </p:sp>
    </p:spTree>
    <p:extLst>
      <p:ext uri="{BB962C8B-B14F-4D97-AF65-F5344CB8AC3E}">
        <p14:creationId xmlns:p14="http://schemas.microsoft.com/office/powerpoint/2010/main" val="14828680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Support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vedligeholdelse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69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Leverandør- og 3. parts support: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forvalter og evaluerer vi kvaliteten af support ydet af eksterne leverandører og tredjepartstjenester?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SLA'er</a:t>
            </a:r>
            <a:r>
              <a:rPr lang="da-DK" dirty="0">
                <a:latin typeface="+mn-lt"/>
              </a:rPr>
              <a:t> (Service Level Agreements) har vi på plads med disse leverandører for at sikre rettidig og effektiv support?</a:t>
            </a:r>
          </a:p>
        </p:txBody>
      </p:sp>
    </p:spTree>
    <p:extLst>
      <p:ext uri="{BB962C8B-B14F-4D97-AF65-F5344CB8AC3E}">
        <p14:creationId xmlns:p14="http://schemas.microsoft.com/office/powerpoint/2010/main" val="121131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Forretningsbehov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målsætninger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7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>
                <a:latin typeface="+mn-lt"/>
              </a:rPr>
              <a:t>Innovation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markedstilpasning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kan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hjælpe os med at accelerere udviklingen af nye produkter eller tjenester?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kan vi bruge cloud-teknologi til at forbedre kundeoplevelsen eller engagere os med vores kunder på nye måder?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en-US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en-US" dirty="0">
                <a:latin typeface="+mn-lt"/>
              </a:rPr>
              <a:t>Cost </a:t>
            </a:r>
            <a:r>
              <a:rPr lang="en-US" dirty="0" err="1">
                <a:latin typeface="+mn-lt"/>
              </a:rPr>
              <a:t>effektivitet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kan vi maksimere værdien af vores investering 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uden at gå på kompromis med nødvendige funktioner eller ydeevne?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økonomiske modeller (f.eks. pay-as-</a:t>
            </a:r>
            <a:r>
              <a:rPr lang="da-DK" dirty="0" err="1">
                <a:latin typeface="+mn-lt"/>
              </a:rPr>
              <a:t>you</a:t>
            </a:r>
            <a:r>
              <a:rPr lang="da-DK" dirty="0">
                <a:latin typeface="+mn-lt"/>
              </a:rPr>
              <a:t>-go, </a:t>
            </a:r>
            <a:r>
              <a:rPr lang="da-DK" dirty="0" err="1">
                <a:latin typeface="+mn-lt"/>
              </a:rPr>
              <a:t>reserved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instances</a:t>
            </a:r>
            <a:r>
              <a:rPr lang="da-DK" dirty="0">
                <a:latin typeface="+mn-lt"/>
              </a:rPr>
              <a:t>) passer bedst til vores forventede </a:t>
            </a:r>
            <a:r>
              <a:rPr lang="da-DK" dirty="0" err="1">
                <a:latin typeface="+mn-lt"/>
              </a:rPr>
              <a:t>brugsmønste</a:t>
            </a:r>
            <a:r>
              <a:rPr lang="da-DK" dirty="0">
                <a:latin typeface="+mn-lt"/>
              </a:rPr>
              <a:t> og budgetter?</a:t>
            </a:r>
          </a:p>
        </p:txBody>
      </p:sp>
    </p:spTree>
    <p:extLst>
      <p:ext uri="{BB962C8B-B14F-4D97-AF65-F5344CB8AC3E}">
        <p14:creationId xmlns:p14="http://schemas.microsoft.com/office/powerpoint/2010/main" val="31208831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Innovation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fremtidssikring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70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Hold øje med nye teknologier og praksisser, der kan forbedre din infrastruktur over tid.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holder vi os ajour med nye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-funktioner og cloud-innovationer?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evaluerer vi nye teknologier for at afgøre deres relevans for vores infrastruktur?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Eksempel: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vurderer vi potentielle anvendelser af AI og </a:t>
            </a:r>
            <a:r>
              <a:rPr lang="da-DK" dirty="0" err="1">
                <a:latin typeface="+mn-lt"/>
              </a:rPr>
              <a:t>machine</a:t>
            </a:r>
            <a:r>
              <a:rPr lang="da-DK" dirty="0">
                <a:latin typeface="+mn-lt"/>
              </a:rPr>
              <a:t> learning-tjenester 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for at forbedre vores produkter?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 løbende vurdering af nye teknologier 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vurderer vi nye teknologiers indflydelse på eksisterende løsninger?</a:t>
            </a:r>
          </a:p>
        </p:txBody>
      </p:sp>
    </p:spTree>
    <p:extLst>
      <p:ext uri="{BB962C8B-B14F-4D97-AF65-F5344CB8AC3E}">
        <p14:creationId xmlns:p14="http://schemas.microsoft.com/office/powerpoint/2010/main" val="28915448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Innovation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fremtidssikring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71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Vurdering af nye teknologier: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vurderer vi løbende nye teknologier og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for deres potentiale til at forbedre vores infrastruktur og forretningsprocesser?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kriterier anvender vi for at afgøre, hvilke nye teknologier der skal </a:t>
            </a:r>
            <a:r>
              <a:rPr lang="da-DK" dirty="0" err="1">
                <a:latin typeface="+mn-lt"/>
              </a:rPr>
              <a:t>sadopteres</a:t>
            </a:r>
            <a:r>
              <a:rPr lang="da-DK" dirty="0">
                <a:latin typeface="+mn-lt"/>
              </a:rPr>
              <a:t>, og hvornår?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Implementering af Pilottests og </a:t>
            </a:r>
            <a:r>
              <a:rPr lang="da-DK" dirty="0" err="1">
                <a:latin typeface="+mn-lt"/>
              </a:rPr>
              <a:t>Proof</a:t>
            </a:r>
            <a:r>
              <a:rPr lang="da-DK" dirty="0">
                <a:latin typeface="+mn-lt"/>
              </a:rPr>
              <a:t> of </a:t>
            </a:r>
            <a:r>
              <a:rPr lang="da-DK" dirty="0" err="1">
                <a:latin typeface="+mn-lt"/>
              </a:rPr>
              <a:t>Concepts</a:t>
            </a:r>
            <a:r>
              <a:rPr lang="da-DK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organiserer vi pilottests eller </a:t>
            </a:r>
            <a:r>
              <a:rPr lang="da-DK" dirty="0" err="1">
                <a:latin typeface="+mn-lt"/>
              </a:rPr>
              <a:t>proof</a:t>
            </a:r>
            <a:r>
              <a:rPr lang="da-DK" dirty="0">
                <a:latin typeface="+mn-lt"/>
              </a:rPr>
              <a:t> of </a:t>
            </a:r>
            <a:r>
              <a:rPr lang="da-DK" dirty="0" err="1">
                <a:latin typeface="+mn-lt"/>
              </a:rPr>
              <a:t>concept</a:t>
            </a:r>
            <a:r>
              <a:rPr lang="da-DK" dirty="0">
                <a:latin typeface="+mn-lt"/>
              </a:rPr>
              <a:t>-projekter for at evaluere nye teknologiers effektivitet og påvirkning på vores systemer, før fuld implementering?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Hvem er involveret i evalueringen af disse tests, og hvordan sikrer vi, at feedback fra relevante stakeholders bliver taget i betragtning?</a:t>
            </a:r>
          </a:p>
        </p:txBody>
      </p:sp>
    </p:spTree>
    <p:extLst>
      <p:ext uri="{BB962C8B-B14F-4D97-AF65-F5344CB8AC3E}">
        <p14:creationId xmlns:p14="http://schemas.microsoft.com/office/powerpoint/2010/main" val="6138484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Innovation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fremtidssikring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72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Opdatering og Modernisering af applikationer: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applikationer og tjenester løbende bliver opdateret og moderniseret for at udnytte de seneste cloud-innovationer?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strategier anvender vi for at minimere forstyrrelser og risici forbundet med opdatering eller omskrivning af applikationer?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Skalering og fleksibilitet: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planlægger vi for fremtidig skalering af vores infrastruktur for at håndtere vækst og ændrede forretningsbehov?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arkitektoniske overvejelser og designprincipper skal vi fokusere på for at sikre vores systemers langsigtede fleksibilitet?</a:t>
            </a:r>
          </a:p>
        </p:txBody>
      </p:sp>
    </p:spTree>
    <p:extLst>
      <p:ext uri="{BB962C8B-B14F-4D97-AF65-F5344CB8AC3E}">
        <p14:creationId xmlns:p14="http://schemas.microsoft.com/office/powerpoint/2010/main" val="28908290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Innovation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fremtidssikring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73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Sikkerhedsstrategier og -teknologier: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integrerer vi de nyeste sikkerhedsstrategier og -teknologier for at beskytte vores infrastruktur mod fremtidige trusler?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sikkerhedspraksis er agile og kan tilpasse sig nye sikkerhedsudfordringer?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Forberedelse til fremtidige databehov: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forbereder vi os på fremtidige databehov, herunder datavækst, nye datatyper og behovet for avanceret dataanalyse?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datastrategier og -teknologier vil være nødvendige for at understøtte disse behov?</a:t>
            </a:r>
          </a:p>
        </p:txBody>
      </p:sp>
    </p:spTree>
    <p:extLst>
      <p:ext uri="{BB962C8B-B14F-4D97-AF65-F5344CB8AC3E}">
        <p14:creationId xmlns:p14="http://schemas.microsoft.com/office/powerpoint/2010/main" val="11067173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Innovation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fremtidssikring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74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Talentudvikling og kompetenceopbygning: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udvikler vi vores teams' færdigheder og kompetencer for at holde trit med teknologisk innovation og nye cloud-løsninger?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uddannelses- og udviklingsprogrammer er mest effektive til at forberede vores medarbejdere på fremtidens udfordringer?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Samarbejde og innovation: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etablerer og vedligeholder vi relationer med leverandører, forskningsinstitutioner og innovation hubs for at holde os ajour med de seneste trends og teknologier?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Hvilken rolle spiller partnerskaber og samarbejde i vores strategi for innovation og fremtidssikring?</a:t>
            </a:r>
          </a:p>
        </p:txBody>
      </p:sp>
    </p:spTree>
    <p:extLst>
      <p:ext uri="{BB962C8B-B14F-4D97-AF65-F5344CB8AC3E}">
        <p14:creationId xmlns:p14="http://schemas.microsoft.com/office/powerpoint/2010/main" val="24620082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Innovation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fremtidssikring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75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Bæredygtighed og Grøn IT: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integrerer vi bæredygtighedsprincipper og grønne IT-initiativer i vores fremtidssikringsstrategier?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 og -praksisser kan vi udnytte for at minimere vores miljømæssige fodaftryk og bidrage til mere bæredygtige it-operationer?</a:t>
            </a:r>
          </a:p>
        </p:txBody>
      </p:sp>
    </p:spTree>
    <p:extLst>
      <p:ext uri="{BB962C8B-B14F-4D97-AF65-F5344CB8AC3E}">
        <p14:creationId xmlns:p14="http://schemas.microsoft.com/office/powerpoint/2010/main" val="21388092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</a:t>
            </a:r>
            <a:r>
              <a:rPr lang="en-US" dirty="0" err="1"/>
              <a:t>Uddannelse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kompetenceudvikling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76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Sørg for, at dit team har de nødvendige færdigheder og viden til effektivt at administrere og udnytte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-infrastrukturen.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færdigheder og kompetencer er nødvendige for at administrere vores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-infrastruktur effektivt?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team har adgang til nødvendig uddannelse og ressourcer?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Eksempel: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organiserer vi workshops og træningsprogrammer for at øge vores teams kompetencer i cloud-arkitektur og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-tjenester?</a:t>
            </a:r>
          </a:p>
        </p:txBody>
      </p:sp>
    </p:spTree>
    <p:extLst>
      <p:ext uri="{BB962C8B-B14F-4D97-AF65-F5344CB8AC3E}">
        <p14:creationId xmlns:p14="http://schemas.microsoft.com/office/powerpoint/2010/main" val="30908897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</a:t>
            </a:r>
            <a:r>
              <a:rPr lang="en-US" dirty="0" err="1"/>
              <a:t>Uddannelse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kompetenceudvikling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77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Identifikation af uddannelsesbehov: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identificerer vi løbende uddannelses- og kompetenceudviklingsbehov inden for vores teams, der arbejder med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-infrastruktur?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metoder bruger vi til at vurdere kompetencegab og prioritere uddannelsesinitiativer?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Planlægning af uddannelsesprogrammer: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planlægger og strukturerer vi uddannelsesprogrammer for at maksimere læring og anvendelse af ny viden i praksis?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formater for læring (online kurser, workshops, </a:t>
            </a:r>
            <a:r>
              <a:rPr lang="da-DK" dirty="0" err="1">
                <a:latin typeface="+mn-lt"/>
              </a:rPr>
              <a:t>hands-on</a:t>
            </a:r>
            <a:r>
              <a:rPr lang="da-DK" dirty="0">
                <a:latin typeface="+mn-lt"/>
              </a:rPr>
              <a:t> træning) er mest effektive for vores teammedlemmer?</a:t>
            </a:r>
          </a:p>
        </p:txBody>
      </p:sp>
    </p:spTree>
    <p:extLst>
      <p:ext uri="{BB962C8B-B14F-4D97-AF65-F5344CB8AC3E}">
        <p14:creationId xmlns:p14="http://schemas.microsoft.com/office/powerpoint/2010/main" val="40079830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</a:t>
            </a:r>
            <a:r>
              <a:rPr lang="en-US" dirty="0" err="1"/>
              <a:t>Uddannelse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kompetenceudvikling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78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Adgang til ressourcer og materialer: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ressourcer og materialer stiller vi til rådighed for medarbejdere for at understøtte deres læring og kompetenceudvikling inden for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disse materialer er opdaterede og dækker de nyeste funktioner og bedste praksisser i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Støtte til certificeringer: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På hvilken måde støtter vi medarbejderes bestræbelser på at opnå certificeringer relateret til </a:t>
            </a:r>
            <a:r>
              <a:rPr lang="da-DK" dirty="0" err="1">
                <a:latin typeface="+mn-lt"/>
              </a:rPr>
              <a:t>Azure</a:t>
            </a:r>
            <a:r>
              <a:rPr lang="da-DK" dirty="0">
                <a:latin typeface="+mn-lt"/>
              </a:rPr>
              <a:t> og andre relevante teknologiområder?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kan opnåelse af professionelle certificeringer integreres i medarbejdernes karriereudviklingsplaner?</a:t>
            </a:r>
          </a:p>
        </p:txBody>
      </p:sp>
    </p:spTree>
    <p:extLst>
      <p:ext uri="{BB962C8B-B14F-4D97-AF65-F5344CB8AC3E}">
        <p14:creationId xmlns:p14="http://schemas.microsoft.com/office/powerpoint/2010/main" val="29234653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</a:t>
            </a:r>
            <a:r>
              <a:rPr lang="en-US" dirty="0" err="1"/>
              <a:t>Uddannelse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kompetenceudvikling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79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Måling af </a:t>
            </a:r>
            <a:r>
              <a:rPr lang="da-DK" dirty="0" err="1">
                <a:latin typeface="+mn-lt"/>
              </a:rPr>
              <a:t>uddannelsesimpact</a:t>
            </a:r>
            <a:r>
              <a:rPr lang="da-DK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måler vi effektiviteten af vores uddannelses- og kompetenceudviklingsinitiativer?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metrikker anvender vi til at vurdere, om investeringer i uddannelse fører til forbedringer i arbejdspræstation, projektudførelse og innovation?</a:t>
            </a:r>
          </a:p>
          <a:p>
            <a:pPr algn="l">
              <a:spcAft>
                <a:spcPts val="600"/>
              </a:spcAft>
            </a:pPr>
            <a:endParaRPr lang="da-DK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Fremme af læring i arbejdet: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skaber vi en kultur, der fremmer kontinuerlig læring og deling af viden inden for vores teams?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 initiativer kan vi implementere for at tilskynde til erfaringsudveksling og peer-to-peer læring?</a:t>
            </a:r>
          </a:p>
        </p:txBody>
      </p:sp>
    </p:spTree>
    <p:extLst>
      <p:ext uri="{BB962C8B-B14F-4D97-AF65-F5344CB8AC3E}">
        <p14:creationId xmlns:p14="http://schemas.microsoft.com/office/powerpoint/2010/main" val="261607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Politikker</a:t>
            </a:r>
            <a:r>
              <a:rPr lang="en-US" dirty="0"/>
              <a:t> for governance </a:t>
            </a:r>
            <a:r>
              <a:rPr lang="en-US" dirty="0" err="1"/>
              <a:t>og</a:t>
            </a:r>
            <a:r>
              <a:rPr lang="en-US" dirty="0"/>
              <a:t> compliance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8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 err="1">
                <a:latin typeface="+mn-lt"/>
              </a:rPr>
              <a:t>Etabler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politikker</a:t>
            </a:r>
            <a:r>
              <a:rPr lang="en-US" dirty="0">
                <a:latin typeface="+mn-lt"/>
              </a:rPr>
              <a:t> for governance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sikre</a:t>
            </a:r>
            <a:r>
              <a:rPr lang="en-US" dirty="0">
                <a:latin typeface="+mn-lt"/>
              </a:rPr>
              <a:t>, at </a:t>
            </a:r>
            <a:r>
              <a:rPr lang="en-US" dirty="0" err="1">
                <a:latin typeface="+mn-lt"/>
              </a:rPr>
              <a:t>infrastrukturen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overholder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relevante</a:t>
            </a:r>
            <a:r>
              <a:rPr lang="en-US" dirty="0">
                <a:latin typeface="+mn-lt"/>
              </a:rPr>
              <a:t> love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branchestandarder</a:t>
            </a:r>
            <a:r>
              <a:rPr lang="en-US" dirty="0">
                <a:latin typeface="+mn-lt"/>
              </a:rPr>
              <a:t>.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sikrer vi overholdelse af relevante love, standarder og politikker?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+mn-lt"/>
              </a:rPr>
              <a:t>Hvordan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etablerer</a:t>
            </a:r>
            <a:r>
              <a:rPr lang="en-US" dirty="0">
                <a:latin typeface="+mn-lt"/>
              </a:rPr>
              <a:t> vi governance-</a:t>
            </a:r>
            <a:r>
              <a:rPr lang="en-US" dirty="0" err="1">
                <a:latin typeface="+mn-lt"/>
              </a:rPr>
              <a:t>strukturer</a:t>
            </a:r>
            <a:r>
              <a:rPr lang="en-US" dirty="0">
                <a:latin typeface="+mn-lt"/>
              </a:rPr>
              <a:t> for at </a:t>
            </a:r>
            <a:r>
              <a:rPr lang="en-US" dirty="0" err="1">
                <a:latin typeface="+mn-lt"/>
              </a:rPr>
              <a:t>styre</a:t>
            </a:r>
            <a:r>
              <a:rPr lang="en-US" dirty="0">
                <a:latin typeface="+mn-lt"/>
              </a:rPr>
              <a:t> Azure-</a:t>
            </a:r>
            <a:r>
              <a:rPr lang="en-US" dirty="0" err="1">
                <a:latin typeface="+mn-lt"/>
              </a:rPr>
              <a:t>ressourcer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effektivt</a:t>
            </a:r>
            <a:r>
              <a:rPr lang="en-US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>
                <a:latin typeface="+mn-lt"/>
              </a:rPr>
              <a:t>Eksempel: Skal vi </a:t>
            </a:r>
            <a:r>
              <a:rPr lang="en-US" dirty="0" err="1">
                <a:latin typeface="+mn-lt"/>
              </a:rPr>
              <a:t>opfylde</a:t>
            </a:r>
            <a:r>
              <a:rPr lang="en-US" dirty="0">
                <a:latin typeface="+mn-lt"/>
              </a:rPr>
              <a:t> GDPR-</a:t>
            </a:r>
            <a:r>
              <a:rPr lang="en-US" dirty="0" err="1">
                <a:latin typeface="+mn-lt"/>
              </a:rPr>
              <a:t>krav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vores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datalagring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-</a:t>
            </a:r>
            <a:r>
              <a:rPr lang="en-US" dirty="0" err="1">
                <a:latin typeface="+mn-lt"/>
              </a:rPr>
              <a:t>behandling</a:t>
            </a:r>
            <a:r>
              <a:rPr lang="en-US" dirty="0">
                <a:latin typeface="+mn-lt"/>
              </a:rPr>
              <a:t>?</a:t>
            </a:r>
          </a:p>
          <a:p>
            <a:pPr algn="l">
              <a:spcAft>
                <a:spcPts val="600"/>
              </a:spcAft>
            </a:pPr>
            <a:endParaRPr lang="en-US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en-US" dirty="0">
                <a:latin typeface="+mn-lt"/>
              </a:rPr>
              <a:t>Governance Framework: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definerer vi et </a:t>
            </a:r>
            <a:r>
              <a:rPr lang="da-DK" dirty="0" err="1">
                <a:latin typeface="+mn-lt"/>
              </a:rPr>
              <a:t>governance</a:t>
            </a:r>
            <a:r>
              <a:rPr lang="da-DK" dirty="0">
                <a:latin typeface="+mn-lt"/>
              </a:rPr>
              <a:t> framework, der kan tilpasse sig ændringer i vores forretning og teknologilandskabet?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+mn-lt"/>
              </a:rPr>
              <a:t>Hvilke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politikker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skal</a:t>
            </a:r>
            <a:r>
              <a:rPr lang="en-US" dirty="0">
                <a:latin typeface="+mn-lt"/>
              </a:rPr>
              <a:t> vi </a:t>
            </a:r>
            <a:r>
              <a:rPr lang="en-US" dirty="0" err="1">
                <a:latin typeface="+mn-lt"/>
              </a:rPr>
              <a:t>implementere</a:t>
            </a:r>
            <a:r>
              <a:rPr lang="en-US" dirty="0">
                <a:latin typeface="+mn-lt"/>
              </a:rPr>
              <a:t> fora t </a:t>
            </a:r>
            <a:r>
              <a:rPr lang="en-US" dirty="0" err="1">
                <a:latin typeface="+mn-lt"/>
              </a:rPr>
              <a:t>styre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omkostninger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sikkerhed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datahåndtering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ressourceforbrug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Azure?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24419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</a:t>
            </a:r>
            <a:r>
              <a:rPr lang="en-US" dirty="0" err="1"/>
              <a:t>Uddannelse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kompetenceudvikling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80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da-DK" dirty="0">
                <a:latin typeface="+mn-lt"/>
              </a:rPr>
              <a:t>Tilpasning til teknologiske forandringer: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Hvordan sikrer vi, at vores uddannelses- og kompetenceudviklingsprogrammer er agile og kan tilpasse sig hurtige teknologiske forandringer?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Hvilken rolle spiller feedback fra medarbejdere og teknologitrends i planlægningen af fremtidige uddannelsesindsatser?</a:t>
            </a:r>
          </a:p>
        </p:txBody>
      </p:sp>
    </p:spTree>
    <p:extLst>
      <p:ext uri="{BB962C8B-B14F-4D97-AF65-F5344CB8AC3E}">
        <p14:creationId xmlns:p14="http://schemas.microsoft.com/office/powerpoint/2010/main" val="129710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D71-E793-2650-E8BC-5618159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Politikker</a:t>
            </a:r>
            <a:r>
              <a:rPr lang="en-US" dirty="0"/>
              <a:t> for governance </a:t>
            </a:r>
            <a:r>
              <a:rPr lang="en-US" dirty="0" err="1"/>
              <a:t>og</a:t>
            </a:r>
            <a:r>
              <a:rPr lang="en-US" dirty="0"/>
              <a:t> compliance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47C-B792-895D-AF7B-44C99C920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510-6A0F-84FA-FF5D-3D0AF57082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48ED7E3-0641-4F9D-8C55-8DC290BE9DC3}" type="datetime4">
              <a:rPr lang="en-GB" smtClean="0"/>
              <a:t>08 April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43-B63E-AF44-2E3B-B8C5C387B8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tabLst>
                <a:tab pos="179388" algn="l"/>
              </a:tabLst>
            </a:pPr>
            <a:r>
              <a:rPr lang="en-GB"/>
              <a:t>P.	</a:t>
            </a:r>
            <a:fld id="{8D5642D0-9A4F-4D93-A304-2DB9D2E26E9F}" type="slidenum">
              <a:rPr lang="en-GB" smtClean="0"/>
              <a:pPr>
                <a:tabLst>
                  <a:tab pos="179388" algn="l"/>
                </a:tabLst>
              </a:pPr>
              <a:t>9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6B138-FF5C-1256-29DE-E4466AFEBD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>
                <a:latin typeface="+mn-lt"/>
              </a:rPr>
              <a:t>Compliance </a:t>
            </a:r>
            <a:r>
              <a:rPr lang="en-US" dirty="0" err="1">
                <a:latin typeface="+mn-lt"/>
              </a:rPr>
              <a:t>krav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specifikke industrier eller geografiske lovgivningsmæssige krav gælder for vores data og applikationer? (F.eks. GDPR, NIS2, Australia </a:t>
            </a:r>
            <a:r>
              <a:rPr lang="da-DK" dirty="0" err="1">
                <a:latin typeface="+mn-lt"/>
              </a:rPr>
              <a:t>Privacy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Act</a:t>
            </a:r>
            <a:r>
              <a:rPr lang="da-DK" dirty="0">
                <a:latin typeface="+mn-lt"/>
              </a:rPr>
              <a:t>, APPI (Japan), PCI)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+mn-lt"/>
              </a:rPr>
              <a:t>Hvordan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kan</a:t>
            </a:r>
            <a:r>
              <a:rPr lang="en-US" dirty="0">
                <a:latin typeface="+mn-lt"/>
              </a:rPr>
              <a:t> vi </a:t>
            </a:r>
            <a:r>
              <a:rPr lang="en-US" dirty="0" err="1">
                <a:latin typeface="+mn-lt"/>
              </a:rPr>
              <a:t>sikre</a:t>
            </a:r>
            <a:r>
              <a:rPr lang="en-US" dirty="0">
                <a:latin typeface="+mn-lt"/>
              </a:rPr>
              <a:t>, at alle Azure-</a:t>
            </a:r>
            <a:r>
              <a:rPr lang="en-US" dirty="0" err="1">
                <a:latin typeface="+mn-lt"/>
              </a:rPr>
              <a:t>tjenester</a:t>
            </a:r>
            <a:r>
              <a:rPr lang="en-US" dirty="0">
                <a:latin typeface="+mn-lt"/>
              </a:rPr>
              <a:t>, vi </a:t>
            </a:r>
            <a:r>
              <a:rPr lang="en-US" dirty="0" err="1">
                <a:latin typeface="+mn-lt"/>
              </a:rPr>
              <a:t>anvender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overholder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disse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krav</a:t>
            </a:r>
            <a:r>
              <a:rPr lang="en-US" dirty="0">
                <a:latin typeface="+mn-lt"/>
              </a:rPr>
              <a:t>?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en-US" dirty="0">
              <a:latin typeface="+mn-lt"/>
            </a:endParaRPr>
          </a:p>
          <a:p>
            <a:pPr algn="l">
              <a:spcAft>
                <a:spcPts val="600"/>
              </a:spcAft>
            </a:pPr>
            <a:r>
              <a:rPr lang="en-US" dirty="0" err="1">
                <a:latin typeface="+mn-lt"/>
              </a:rPr>
              <a:t>Risikostyring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Hvordan identificerer og vurderer vi risici forbundet med vores brug af cloud-tjenester?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da-DK" dirty="0">
                <a:latin typeface="+mn-lt"/>
              </a:rPr>
              <a:t>Hvilke mekanismer skal vi have på plads for at overvåge og reagere på nye og ændrede risici?</a:t>
            </a:r>
            <a:endParaRPr lang="en-US" dirty="0">
              <a:latin typeface="+mn-lt"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66294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oConcept 2019-2020">
      <a:dk1>
        <a:srgbClr val="242320"/>
      </a:dk1>
      <a:lt1>
        <a:srgbClr val="DFDCDA"/>
      </a:lt1>
      <a:dk2>
        <a:srgbClr val="242320"/>
      </a:dk2>
      <a:lt2>
        <a:srgbClr val="E9E8E5"/>
      </a:lt2>
      <a:accent1>
        <a:srgbClr val="C6C6BF"/>
      </a:accent1>
      <a:accent2>
        <a:srgbClr val="AA7F5F"/>
      </a:accent2>
      <a:accent3>
        <a:srgbClr val="E6DCC1"/>
      </a:accent3>
      <a:accent4>
        <a:srgbClr val="B6D0EC"/>
      </a:accent4>
      <a:accent5>
        <a:srgbClr val="455665"/>
      </a:accent5>
      <a:accent6>
        <a:srgbClr val="4F3743"/>
      </a:accent6>
      <a:hlink>
        <a:srgbClr val="C39F58"/>
      </a:hlink>
      <a:folHlink>
        <a:srgbClr val="A7ADA3"/>
      </a:folHlink>
    </a:clrScheme>
    <a:fontScheme name="BoConce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noProof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8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D4521CB5-85DB-D24F-A3B7-C87BBA60744F}" vid="{0F2D4656-B045-B140-9DDD-2409A52D9A01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EB13F4271B44CB4B2E5FBFD220C8D" ma:contentTypeVersion="12" ma:contentTypeDescription="Create a new document." ma:contentTypeScope="" ma:versionID="800670106d2a93c1817668ed6ae6c44f">
  <xsd:schema xmlns:xsd="http://www.w3.org/2001/XMLSchema" xmlns:xs="http://www.w3.org/2001/XMLSchema" xmlns:p="http://schemas.microsoft.com/office/2006/metadata/properties" xmlns:ns3="a30caa74-8a77-4ec2-b205-16f5c871e473" xmlns:ns4="da335324-853c-4b77-97bb-e471cb7febf8" targetNamespace="http://schemas.microsoft.com/office/2006/metadata/properties" ma:root="true" ma:fieldsID="f7e854cd21418367df1b216dcbc6c670" ns3:_="" ns4:_="">
    <xsd:import namespace="a30caa74-8a77-4ec2-b205-16f5c871e473"/>
    <xsd:import namespace="da335324-853c-4b77-97bb-e471cb7febf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caa74-8a77-4ec2-b205-16f5c871e4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35324-853c-4b77-97bb-e471cb7feb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CDA4-9CBD-4385-B888-62BC83B52C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3BFC88-B2F5-4D29-880C-467B7B29F6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766C2F-4E72-4DBE-9410-8ED4EC80AF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caa74-8a77-4ec2-b205-16f5c871e473"/>
    <ds:schemaRef ds:uri="da335324-853c-4b77-97bb-e471cb7feb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6723</Words>
  <Application>Microsoft Office PowerPoint</Application>
  <PresentationFormat>Widescreen</PresentationFormat>
  <Paragraphs>768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HGGothicE</vt:lpstr>
      <vt:lpstr>Arial</vt:lpstr>
      <vt:lpstr>Times New Roman</vt:lpstr>
      <vt:lpstr>Blank</vt:lpstr>
      <vt:lpstr>Azure infrastructure strategy</vt:lpstr>
      <vt:lpstr>agenda</vt:lpstr>
      <vt:lpstr>agenda</vt:lpstr>
      <vt:lpstr>1. Forretningsbehov og målsætninger</vt:lpstr>
      <vt:lpstr>1. Forretningsbehov og målsætninger</vt:lpstr>
      <vt:lpstr>1. Forretningsbehov og målsætninger</vt:lpstr>
      <vt:lpstr>1. Forretningsbehov og målsætninger</vt:lpstr>
      <vt:lpstr>2. Politikker for governance og compliance</vt:lpstr>
      <vt:lpstr>2. Politikker for governance og compliance</vt:lpstr>
      <vt:lpstr>2. Politikker for governance og compliance</vt:lpstr>
      <vt:lpstr>2. Politikker for governance og compliance</vt:lpstr>
      <vt:lpstr>2. Politikker for governance og compliance</vt:lpstr>
      <vt:lpstr>2. Politikker for governance og compliance</vt:lpstr>
      <vt:lpstr>2. Politikker for governance og compliance</vt:lpstr>
      <vt:lpstr>2. Politikker for governance og compliance</vt:lpstr>
      <vt:lpstr>2. Politikker for governance og compliance</vt:lpstr>
      <vt:lpstr>3. Netværksdesign og sikkerhed</vt:lpstr>
      <vt:lpstr>3. Netværksdesign og sikkerhed</vt:lpstr>
      <vt:lpstr>3. Netværksdesign og sikkerhed</vt:lpstr>
      <vt:lpstr>3. Netværksdesign og sikkerhed</vt:lpstr>
      <vt:lpstr>3. Netværksdesign og sikkerhed</vt:lpstr>
      <vt:lpstr>4. Identitets- og adgangsstyring (IAM)</vt:lpstr>
      <vt:lpstr>4. Identitets- og adgangsstyring (IAM)</vt:lpstr>
      <vt:lpstr>4. Identitets- og adgangsstyring (IAM)</vt:lpstr>
      <vt:lpstr>4. Identitets- og adgangsstyring (IAM)</vt:lpstr>
      <vt:lpstr>4. Identitets- og adgangsstyring (IAM)</vt:lpstr>
      <vt:lpstr>5. Datastyring og datalagring</vt:lpstr>
      <vt:lpstr>5. Datastyring og datalagring</vt:lpstr>
      <vt:lpstr>5. Datastyring og datalagring</vt:lpstr>
      <vt:lpstr>5. Datastyring og datalagring</vt:lpstr>
      <vt:lpstr>5. Datastyring og datalagring</vt:lpstr>
      <vt:lpstr>6. Skalerbarhed og fleksibilitet</vt:lpstr>
      <vt:lpstr>6. Skalerbarhed og fleksibilitet</vt:lpstr>
      <vt:lpstr>6. Skalerbarhed og fleksibilitet</vt:lpstr>
      <vt:lpstr>6. Skalerbarhed og fleksibilitet</vt:lpstr>
      <vt:lpstr>6. Skalerbarhed og fleksibilitet</vt:lpstr>
      <vt:lpstr>7. Backup og disaster recovery</vt:lpstr>
      <vt:lpstr>7. Backup og disaster recovery</vt:lpstr>
      <vt:lpstr>7. Backup og disaster recovery</vt:lpstr>
      <vt:lpstr>7. Backup og disaster recovery</vt:lpstr>
      <vt:lpstr>7. Backup og disaster recovery</vt:lpstr>
      <vt:lpstr>8. Overvågning og logning</vt:lpstr>
      <vt:lpstr>8. Overvågning og logning</vt:lpstr>
      <vt:lpstr>8. Overvågning og logning</vt:lpstr>
      <vt:lpstr>8. Overvågning og logning</vt:lpstr>
      <vt:lpstr>8. Overvågning og logning</vt:lpstr>
      <vt:lpstr>9. Optimering og cost-management</vt:lpstr>
      <vt:lpstr>9. Optimering og cost-management</vt:lpstr>
      <vt:lpstr>9. Optimering og cost-management</vt:lpstr>
      <vt:lpstr>9. Optimering og cost-management</vt:lpstr>
      <vt:lpstr>9. Optimering og cost-management</vt:lpstr>
      <vt:lpstr>10. Udviklings og udrulningsstrategier</vt:lpstr>
      <vt:lpstr>10. Udviklings og udrulningsstrategier</vt:lpstr>
      <vt:lpstr>10. Udviklings og udrulningsstrategier</vt:lpstr>
      <vt:lpstr>10. Udviklings og udrulningsstrategier</vt:lpstr>
      <vt:lpstr>10. Udviklings og udrulningsstrategier</vt:lpstr>
      <vt:lpstr>10. Udviklings og udrulningsstrategier</vt:lpstr>
      <vt:lpstr>11. Interoperatbilitet og Integration</vt:lpstr>
      <vt:lpstr>11. Interoperatbilitet og Integration</vt:lpstr>
      <vt:lpstr>11. Interoperatbilitet og Integration</vt:lpstr>
      <vt:lpstr>11. Interoperatbilitet og Integration</vt:lpstr>
      <vt:lpstr>11. Interoperatbilitet og Integration</vt:lpstr>
      <vt:lpstr>11. Interoperatbilitet og Integration</vt:lpstr>
      <vt:lpstr>12. Support og vedligeholdelse</vt:lpstr>
      <vt:lpstr>12. Support og vedligeholdelse</vt:lpstr>
      <vt:lpstr>12. Support og vedligeholdelse</vt:lpstr>
      <vt:lpstr>12. Support og vedligeholdelse</vt:lpstr>
      <vt:lpstr>12. Support og vedligeholdelse</vt:lpstr>
      <vt:lpstr>12. Support og vedligeholdelse</vt:lpstr>
      <vt:lpstr>13. Innovation og fremtidssikring</vt:lpstr>
      <vt:lpstr>13. Innovation og fremtidssikring</vt:lpstr>
      <vt:lpstr>13. Innovation og fremtidssikring</vt:lpstr>
      <vt:lpstr>13. Innovation og fremtidssikring</vt:lpstr>
      <vt:lpstr>13. Innovation og fremtidssikring</vt:lpstr>
      <vt:lpstr>13. Innovation og fremtidssikring</vt:lpstr>
      <vt:lpstr>14. Uddannelse og kompetenceudvikling</vt:lpstr>
      <vt:lpstr>14. Uddannelse og kompetenceudvikling</vt:lpstr>
      <vt:lpstr>14. Uddannelse og kompetenceudvikling</vt:lpstr>
      <vt:lpstr>14. Uddannelse og kompetenceudvikling</vt:lpstr>
      <vt:lpstr>14. Uddannelse og kompetenceudvikling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Lie Jørgensen</dc:creator>
  <cp:lastModifiedBy>Brian Lie Jørgensen</cp:lastModifiedBy>
  <cp:revision>2</cp:revision>
  <dcterms:created xsi:type="dcterms:W3CDTF">2020-06-03T11:00:49Z</dcterms:created>
  <dcterms:modified xsi:type="dcterms:W3CDTF">2024-04-08T20:41:06Z</dcterms:modified>
</cp:coreProperties>
</file>