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71" r:id="rId5"/>
    <p:sldId id="273" r:id="rId6"/>
    <p:sldId id="274" r:id="rId7"/>
    <p:sldId id="275" r:id="rId8"/>
    <p:sldId id="276" r:id="rId9"/>
    <p:sldId id="277" r:id="rId10"/>
    <p:sldId id="278" r:id="rId11"/>
    <p:sldId id="279" r:id="rId12"/>
    <p:sldId id="280" r:id="rId13"/>
    <p:sldId id="281" r:id="rId14"/>
    <p:sldId id="283" r:id="rId15"/>
    <p:sldId id="270" r:id="rId16"/>
    <p:sldId id="269" r:id="rId17"/>
    <p:sldId id="28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45D88DD-FC2F-48F0-B076-B5A883C61565}" type="datetimeFigureOut">
              <a:rPr lang="en-US" smtClean="0"/>
              <a:pPr/>
              <a:t>5/7/2023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FD4313EB-127B-4A73-ABD7-E241D415A512}"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45D88DD-FC2F-48F0-B076-B5A883C61565}" type="datetimeFigureOut">
              <a:rPr lang="en-US" smtClean="0"/>
              <a:pPr/>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4313EB-127B-4A73-ABD7-E241D415A51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45D88DD-FC2F-48F0-B076-B5A883C61565}" type="datetimeFigureOut">
              <a:rPr lang="en-US" smtClean="0"/>
              <a:pPr/>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4313EB-127B-4A73-ABD7-E241D415A51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45D88DD-FC2F-48F0-B076-B5A883C61565}" type="datetimeFigureOut">
              <a:rPr lang="en-US" smtClean="0"/>
              <a:pPr/>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4313EB-127B-4A73-ABD7-E241D415A512}"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45D88DD-FC2F-48F0-B076-B5A883C61565}" type="datetimeFigureOut">
              <a:rPr lang="en-US" smtClean="0"/>
              <a:pPr/>
              <a:t>5/7/2023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FD4313EB-127B-4A73-ABD7-E241D415A51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45D88DD-FC2F-48F0-B076-B5A883C61565}" type="datetimeFigureOut">
              <a:rPr lang="en-US" smtClean="0"/>
              <a:pPr/>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4313EB-127B-4A73-ABD7-E241D415A512}"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45D88DD-FC2F-48F0-B076-B5A883C61565}" type="datetimeFigureOut">
              <a:rPr lang="en-US" smtClean="0"/>
              <a:pPr/>
              <a:t>5/7/2023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4313EB-127B-4A73-ABD7-E241D415A512}"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45D88DD-FC2F-48F0-B076-B5A883C61565}" type="datetimeFigureOut">
              <a:rPr lang="en-US" smtClean="0"/>
              <a:pPr/>
              <a:t>5/7/2023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4313EB-127B-4A73-ABD7-E241D415A51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D88DD-FC2F-48F0-B076-B5A883C61565}" type="datetimeFigureOut">
              <a:rPr lang="en-US" smtClean="0"/>
              <a:pPr/>
              <a:t>5/7/2023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4313EB-127B-4A73-ABD7-E241D415A51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45D88DD-FC2F-48F0-B076-B5A883C61565}" type="datetimeFigureOut">
              <a:rPr lang="en-US" smtClean="0"/>
              <a:pPr/>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4313EB-127B-4A73-ABD7-E241D415A512}"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45D88DD-FC2F-48F0-B076-B5A883C61565}" type="datetimeFigureOut">
              <a:rPr lang="en-US" smtClean="0"/>
              <a:pPr/>
              <a:t>5/7/2023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FD4313EB-127B-4A73-ABD7-E241D415A512}"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45D88DD-FC2F-48F0-B076-B5A883C61565}" type="datetimeFigureOut">
              <a:rPr lang="en-US" smtClean="0"/>
              <a:pPr/>
              <a:t>5/7/2023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FD4313EB-127B-4A73-ABD7-E241D415A51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886200"/>
            <a:ext cx="3124200" cy="2590800"/>
          </a:xfrm>
        </p:spPr>
        <p:txBody>
          <a:bodyPr/>
          <a:lstStyle/>
          <a:p>
            <a:pPr algn="l"/>
            <a:r>
              <a:rPr lang="en-US" dirty="0" smtClean="0"/>
              <a:t>Team:</a:t>
            </a:r>
          </a:p>
          <a:p>
            <a:pPr algn="l"/>
            <a:r>
              <a:rPr lang="en-US" sz="2000" dirty="0" err="1" smtClean="0">
                <a:solidFill>
                  <a:schemeClr val="accent6">
                    <a:lumMod val="50000"/>
                  </a:schemeClr>
                </a:solidFill>
              </a:rPr>
              <a:t>Srujana</a:t>
            </a:r>
            <a:endParaRPr lang="en-US" sz="2000" dirty="0" smtClean="0">
              <a:solidFill>
                <a:schemeClr val="accent6">
                  <a:lumMod val="50000"/>
                </a:schemeClr>
              </a:solidFill>
            </a:endParaRPr>
          </a:p>
          <a:p>
            <a:pPr algn="l"/>
            <a:r>
              <a:rPr lang="en-US" sz="2000" dirty="0" err="1" smtClean="0">
                <a:solidFill>
                  <a:schemeClr val="accent6">
                    <a:lumMod val="50000"/>
                  </a:schemeClr>
                </a:solidFill>
              </a:rPr>
              <a:t>Saranya</a:t>
            </a:r>
            <a:endParaRPr lang="en-US" sz="2000" dirty="0" smtClean="0">
              <a:solidFill>
                <a:schemeClr val="accent6">
                  <a:lumMod val="50000"/>
                </a:schemeClr>
              </a:solidFill>
            </a:endParaRPr>
          </a:p>
          <a:p>
            <a:pPr algn="l"/>
            <a:r>
              <a:rPr lang="en-US" sz="2000" dirty="0" err="1" smtClean="0">
                <a:solidFill>
                  <a:schemeClr val="accent6">
                    <a:lumMod val="50000"/>
                  </a:schemeClr>
                </a:solidFill>
              </a:rPr>
              <a:t>Rohith</a:t>
            </a:r>
            <a:endParaRPr lang="en-US" sz="2000" dirty="0" smtClean="0">
              <a:solidFill>
                <a:schemeClr val="accent6">
                  <a:lumMod val="50000"/>
                </a:schemeClr>
              </a:solidFill>
            </a:endParaRPr>
          </a:p>
          <a:p>
            <a:pPr algn="l"/>
            <a:r>
              <a:rPr lang="en-US" sz="2000" dirty="0" err="1" smtClean="0">
                <a:solidFill>
                  <a:schemeClr val="accent6">
                    <a:lumMod val="50000"/>
                  </a:schemeClr>
                </a:solidFill>
              </a:rPr>
              <a:t>Ranjith</a:t>
            </a:r>
            <a:endParaRPr lang="en-US" sz="2000" dirty="0">
              <a:solidFill>
                <a:schemeClr val="accent6">
                  <a:lumMod val="50000"/>
                </a:schemeClr>
              </a:solidFill>
            </a:endParaRPr>
          </a:p>
        </p:txBody>
      </p:sp>
      <p:sp>
        <p:nvSpPr>
          <p:cNvPr id="2" name="Title 1"/>
          <p:cNvSpPr>
            <a:spLocks noGrp="1"/>
          </p:cNvSpPr>
          <p:nvPr>
            <p:ph type="ctrTitle"/>
          </p:nvPr>
        </p:nvSpPr>
        <p:spPr/>
        <p:txBody>
          <a:bodyPr>
            <a:normAutofit/>
          </a:bodyPr>
          <a:lstStyle/>
          <a:p>
            <a:r>
              <a:rPr lang="en-US" b="1" dirty="0"/>
              <a:t>Analysis of Military Spending</a:t>
            </a:r>
            <a:r>
              <a:rPr lang="en-US" dirty="0"/>
              <a:t/>
            </a:r>
            <a:br>
              <a:rPr lang="en-US" dirty="0"/>
            </a:br>
            <a:endParaRPr lang="en-US" dirty="0"/>
          </a:p>
        </p:txBody>
      </p:sp>
      <p:pic>
        <p:nvPicPr>
          <p:cNvPr id="1048" name="Picture 24"/>
          <p:cNvPicPr>
            <a:picLocks noChangeAspect="1" noChangeArrowheads="1"/>
          </p:cNvPicPr>
          <p:nvPr/>
        </p:nvPicPr>
        <p:blipFill>
          <a:blip r:embed="rId2" cstate="print"/>
          <a:srcRect/>
          <a:stretch>
            <a:fillRect/>
          </a:stretch>
        </p:blipFill>
        <p:spPr bwMode="auto">
          <a:xfrm>
            <a:off x="5791200" y="3200400"/>
            <a:ext cx="2971800" cy="30480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2" descr="data:image/png;base64,iVBORw0KGgoAAAANSUhEUgAAA0sAAAIoCAYAAAC4U3A2AAAAOXRFWHRTb2Z0d2FyZQBNYXRwbG90bGliIHZlcnNpb24zLjUuMiwgaHR0cHM6Ly9tYXRwbG90bGliLm9yZy8qNh9FAAAACXBIWXMAAA9hAAAPYQGoP6dpAAEAAElEQVR4nOzdd3hUZfbA8e/MZEoymUlvEEhCEaRXRRBBERvYUbEgzV1772UVXH6C7roriqjroiCKit1FAQtNpQgqXUIgIUB6m0wyk+n390c2s8QU0icJ5+Mzz+Pc8t5zb2Z47pn3vedVKYqiIIQQQgghhBCiGnWgAxBCCCGEEEKI9kiSJSGEEEIIIYSohSRLQgghhBBCCFELSZaEEEIIIYQQohaSLAkhhBBCCCFELSRZEkIIIYQQQohaSLIkhBBCCCGEELWQZEkIIYQQQgghaiHJkhBCCCGEEELUQpIlIUS7NH78eFQqFRs2bKi2fM6cOahUKubMmVNt+YYNG1CpVIwfP77NYhQdQ12fjSNHjqBSqUhOTg5IXG2pru9TW1u6dCkqlYoZM2YENI5AOJU+b0J0JpIsCSFaTHJyMiqVCpVKxYMPPljvtgsXLvRvq1KpWjWuOXPm1EiuOqqqG66GvI4cORLocDusl156iTlz5mCxWAIdihBCiAAKCnQAQojOacWKFbzwwgtoNJpa17/77rv17t+9e3f69OlDSEhIg44XEhJCnz596N69e411c+fOBeg0CVOVESNGoNfr61xvMBjaMJqOR6vV0qdPH7p27Vpj3UsvvURmZiYzZswgPDy87YMTQgjRLkiyJIRocX369CE1NZXvvvuOCy+8sMb61NRUduzY4d+uNu+8806jjnnGGWdw4MCBJsXbUX300UcypKcZunbtesp9ZoQQQjSODMMTQrS4m266Cai792j58uUATJs2rc1iEkIIIYRoLEmWhBAtbty4cXTr1o3PPvsMm81WbZ2iKLz33nsEBwdz1VVX1dlGYx9Ir+0h/qpiEFXqeqbH6/XyxRdfMGvWLPr3709YWBghISGcfvrpPPLIIxQWFp40xp07dzJlyhTi4uJQq9UsXbqUqVOnolKpePHFF+uM++OPP0alUjFy5MgGnWdTOJ1OBg4ciEql4q9//WuN9YqicO6556JSqfjzn//sX37iA+mKovDKK68wcOBAQkJCiI2NZdq0aRw9erTO43o8Hl5//XXOPvtswsPDMRgM9O3bl6eeegqr1Vpj+xMf/nc6ncyZM4devXphMBjo1q0bDzzwQI3P04k+++wzRo8ejdFoJCoqismTJ7Njx446t6/tgfuqGDIzMwFISUmp9pmp+jyerFBBXUUlTlzu8Xh44YUX/Nf0j72EBw4cYNasWSQnJ6PX64mKimLSpEmsW7euznNqiJ9//plJkyYRGRmJ0Whk9OjRfP755zW2GzVqFCqVik8++aTOtv7+97+jUqm45pprGh1HWVkZDzzwAMnJyRgMBnr06MGTTz6J3W6vsW1Dr9vevXt55plnOOuss0hISECn05GQkMBVV13F5s2ba42juZ+7rKwsHnjgAfr164fRaCQsLIyBAwfy0EMPkZaWVud+7777LiNGjCAkJITIyEiuueYa0tPTG34BhRBtQxFCiBaSlJSkAMoPP/ygPPbYYwqgLF++vNo2mzZtUgDl+uuvV44dO6YASm3/FI0bN04BlPXr11db/swzzyiA8swzz1Rbvn79egVQxo0b51+2ZMkSZcyYMf5jjBkzptorJydHURTFH4darVYSEhKUYcOGKX379lUMBoMCKMnJyUpubm6dMc6dO1fR6/VKaGioMnz4cKVHjx7K22+/raxdu1YBlIEDB9Z5zSZPnqwAyqJFi05ydStlZGT4zycjI6NB+yiKovz222+KTqdTgoKClJ9//rnaur/97W8KoPTs2VMpKyurcaykpCTl9ttvVwCle/fuyvDhw/3XJiYmRjlw4ECN45WWlirnnHOO/7omJSUpAwYMUHQ6nQIop59+upKXl1dtn7ffflsBlBtuuEE555xzFJVKpfTv31/p06ePolarFUCZOHFiref3/PPP+69LQkKCMnz4cCU0NFTR6/XKX//61xqfjT+eX5Wvv/5aGTNmjKLX6xVAGTFiRLXPzK+//lot1unTp9caT22fxxOXn3POOcqkSZP813348OFK//79/dt9+OGH/mtlMpmUIUOGKPHx8QqgqFQq5eWXX671uHWp+qw+++yzik6nU0JDQ5URI0YoCQkJ/uv24osvVtvnjTfeUADl0ksvrbPdAQMGKICyatWqBsVRdd2mTp2qDB061P83HjBggKJSqRRAGTVqlGKz2art19DrNmHCBAVQwsPDldNPP10ZNmyYEh0drQCKRqNR3nvvvTpjasrn7rvvvlPMZrMCKFqtVhk0aJAyYMAAJSQkpMa/Uyd+3qr+fUxKSlIGDx7s/7wlJCQoBQUFDbqWQoi2IcmSEKLFnJgs7du3TwGUCy64oNo2f/rTnxRA+frrr1s9WapS1zGqWCwWZenSpUpRUVG15SUlJcpdd92lAMqMGTPqjFGj0Sh//vOfq93g2e12xev1Kt27d1cA/032ifLy8pSgoCBFp9PVOHZdmposKYqizJ8/XwGU0047zR/rnj17FL1er2g0GmXz5s21HisoKEjRarXK+++/719XWFionH/++QqgnHHGGYrP56u279SpUxVAmTBhgnL48GH/8uLiYuWqq65SAGXKlCnV9qm6adVqtUq/fv2U1NRU/7otW7b4b0pXr15dbb9ff/1V0Wg0ikqlUhYtWuSPpaysTLnuuusUrVbb4GSpStVnua5r3NxkSaPRKLGxsdWueUVFhaIoirJr1y5Fr9crBoNB+de//qV4vV7/Nl9++aViNpsVjUaj7Ny5s9Zj16bqsxoUFKRMnTpVKS8vVxRFUXw+n/Lyyy/7153YZmlpqRISEqIEBQXVSGwVRVF++eUXBVDi4+MVj8fToDiqrltQUJDStWvXasfbs2eP0q1bNwVQHnrooWr7NeS6KYqifPTRR8ru3bur7evz+ZTPP/9cCQ0NVcxms2K1WmuNqbGfu8zMTCUsLEwBlJtvvrnad9jr9SqrVq1SvvzyS/+yE79PZrNZ+frrr/3rcnJylEGDBimA8uijjzboWgoh2oYkS0KIFnNisqQoijJ06FBFo9Eo2dnZiqIoisPhUMLDw5XY2FjF7Xa3m2TpZLp166aEhIQobre71hgHDx5c7Yb2RH/5y18UQLn33ntrrPvHP/5Ra9JQnxOTpfpegwcPrrGv1+tVzj77bAVQbr/9dsXpdCqDBw9WAOWpp56q91j33HNPjfV5eXn+HqZ169b5l+/atcufhPzxxlRRFMVmsyndunVTVCqVcuTIEf/yqptWlUqlbN++vcZ+DzzwQK2x3HTTTQqgXHPNNTX2qaioUGJjY9tdsgQon3zySa37ViWTCxcurHX9K6+8ogDKrFmzal1fm6rPamxsbLXk4o/HvPnmm6stnzZtmgIo//znP2vsc88999Sa2NSn6roByqefflpj/ZdffqkAitForPbZach1O5mnnnpKAWr0LjX1c3fHHXf4fxD4448FtTnx+/THXjxF+d+5Dxo0qJFnJoRoTfLMkhCi1UybNg2v18v7778PwKpVq7BYLFx//fUEBbW/Ypzr1q3j/vvvZ9KkSZxzzjmcffbZnH322ZSWlmK32+t8/uCmm25Cra79n9OZM2eiUqlYsWIFbre72rply5YBNHmCzhEjRjBmzJhaX0OHDq2xvVqt5p133sFkMvHaa68xadIkdu3axfDhw3n66afrPdadd95ZY1lsbCxTpkwBYO3atf7ln332GQDXXnstJpOpxn4hISGcf/75KIrCDz/8UGP9kCFDGDFiRI3lVc91/fG5jm+++QaA22+/vcY+BoOBWbNm1XlegRIWFsbll19eY7nL5eLrr79Go9HU+bm47LLLANi4cWOjjzt79uxaS8rfcccdQPW/I+C/dlWf1Sput9v/vW7K57dr1661nv/kyZPp3r07NpuNn376qcb6uq7biY4ePcqCBQu49tprOe+88/zf4w8//BCAXbt21bpfYz93X3zxBQAPP/xwo+eKmz17doOPI4QIrPZ3tyKE6DSuv/56Hn74YZYvX84DDzzgr4JXVS2vvXC5XFx33XW1PuR+ouLi4lqXn3766XXuk5KSwvjx41m/fj2rV6/23+ju2rWLXbt2ER8fz0UXXdSkuJtSOjwlJYWXXnqJ2bNn89133xEcHMy7776LVqutcx+tVkuvXr1qXVd17gcPHvQv27NnD1CZNNX1UH1VAYWsrKwa63r27FnrPrGxsQCUl5f7l1ksFvLz86vFUleM7Unv3r1rnYPs4MGDOBwOdDodl1xySa37KooC1H7tTuZk1ygvLw+r1YrZbAYqi7X07NmTnTt3snv3bgYNGgTA119/TUFBASNGjKB///6NjqNPnz61/sCgUqno06cPR48e5eDBgzW+G3VdtyrLli3jtttuw+Fw1LlNXd/jxnzuysrK/Nd/1KhRdR6rNtHR0YSFhTXoOEKIwJOeJSFEq4mPj+f8889n586dbNq0idWrV9O3b99af70NpAULFvD5558THx/PO++8w5EjR3A4HCiVQ5UZM2YMQI2eoSpGo7He9mv7db7q/2+66aZ6b/5awznnnOPv2TvrrLPo27dvvdtHRUXV2XMWFxcHVN48ViktLQXg0KFD/PTTT7W+jh8/DkBFRUWNNuu6nlUxVCULUP3GMiYmpt4Y25O6zrHq2rlcrjqvXVUCWl9CUJeqG/L6lp/4tzyx4l9tn9+m9orWFQfU/pmqUt937fDhw/zpT3/C4XDw4IMP8ttvv2G1WvH5fCiKwptvvgk0/ntc2+fuxGqOtSU+9TnZcYQQ7Yt8M4UQrapqLqVp06bhcrna5dxK7733HlBZQnjatGkkJSWh1+v9648dO9as9q+++mrCwsJYtWoVRUVFeDweVqxYATT9ZrOpvF4vN998Mx6PB7Vazbp16/znX5eioiJ8Pl+t66p6dU4cbhcaGgrAm2++6U8463rNmTOnWedTdSyAgoKCemNsSVXDrk68gT5RfaWm61N1Pl27dj3ptavr2PWp6xqduPyPQydnzJiBWq3mvffew+PxUFRUxFdffYVOp+P6669vdAz1xQG1f6YaYuXKlbjdbqZOncrf//53hgwZgslk8v+tmvs9PtGJsVUluEKIzkmSJSFEq7ryyisJDQ3l6NGjqFQqbrzxxkCHVEPVfEujR4+usa6oqKhJw51OFBwczNSpU3G5XLz//vusXr2avLy8Jg9hao7nnnuOLVu20L9/f/8zHHfddVe9N5Jut5vDhw/Xuu73338H4LTTTvMv69evH1A5501rCw8P9/dSHDhwoNZtqmJsjJM9g1LVO1DXTf+hQ4cafUyoHGam1WrJycmpc7hYc9R1LaqWx8XF+YfgVUlMTGTixInk5eWxZs0aVqxYgcvl4rLLLiMyMrJJcaSmptaagCuKQmpqKlD9M9UQ9X2Poe5nlZrCbDaTmJgIwNatW1usXSFE+yPJkhCiVYWEhPDggw8yYcIEbr31VpKSkto8huDgYKD2IV8nrs/Ly6ux7sUXX8Tr9TY7hhOH4jV3CFNT/fLLL/z1r39Fq9Xy7rvvMmXKFP70pz9hsViYMWNGvT0VixcvrrGsoKCAjz76CIALLrjAv/zKK68EKifdLCoqauGzqGnixIkAvP766zXWOZ1O3nrrrUa3ebLPTI8ePQDYuXMnHo+n2jqfz8fbb7/d6GNC5fflwgsvxOfz8fLLLzepjfosWbIEp9NZY3nV3/fEv+OJWvrze/z4cf7zn//UWP7VV1+RmZmJ0Wj0D39tqPq+xwcOHKj1eM1xxRVXANQ76bQQouOTZEkI0ermzJnDd999x2uvvRaQ41fd2NZVPezss88G4MEHH/Q/A6MoCu+88w5///vfa60e1lhnnHEGAwYMYMeOHXzxxRfNGsLUFBUVFUybNg23283cuXMZMmQIAP/4xz/o2bMn69atY+HChbXuGxQUxOLFi/2JEVQ+JH/TTTfhcDgYMWIE5557rn/diBEjuPbaaykqKmLixIn89ttv1drzer1s2LCBG2+8sdYb98a6//77UavVrFy5ktdff92f9NlsNmbNmtWkHpqTfWYGDx5Mly5dyMnJ4ZlnnvEf0+FwcN9997F///4mng389a9/Ra/XM2/ePBYsWFAjYcvJyWHhwoW1JocnU1RUxOzZs/3DBBVFYfHixXz66adoNBoeeOCBWve74ooriIqK4vPPP+eXX35pVmESqPxM3X333f5iIAD79+/nrrvuAuC2225r9DC8qu/x4sWL2blzp3/5wYMHueaaa9DpdE2OtzYPP/wwYWFhfPvtt8yePZuSkhL/Op/Px9dff82qVata9JhCiLYnyZIQotO77rrrgMqyxMOGDWP8+PGMHz+e3NxcAObOnYter+fLL7+ka9eujBgxgsTERKZPn87UqVM588wzWySOmTNnAuDxeJo1hKnKNddc4y+LXNvrxLLcjz76KL///jtnnXUWjzzyiH95aGgo77zzDhqNhscff7zWYVpdu3Zl9uzZXHvttSQnJzNy5EgSExP55ptviIqK4p133qkxbG3JkiX+RGnYsGEkJSUxatQoBg0ahMlk4txzz2XFihVNeu7mj4YPH868efNQFIXbb7+dxMRERo4cSUJCAp988slJy6LXpuozc/vttzNw4ED/Z6bqJlyj0fD8888DlUMb4+LiGDlyJHFxcbz99tvMnz+/yeczZMgQ3n//ffR6PY8//jiRkZEMHTqUM888k+7du9OlSxfuu+8+/7Czxnj66af56KOPSEhI8P8d77zzThRFYf78+f4k+o90Oh033HCDvxetuYVJpkyZQnR0NIMHD2bgwIEMGjSIAQMGkJmZyciRI5k7d26j27ziiisYNWoUJSUljBgxgn79+jFw4ED69u1LUVERTz31VJPjrU337t35+OOPMZlMvPXWW8TFxTFkyBAGDRqE2Wxm0qRJ7Nixo0WPKYRoe5IsCSE6vccee4xnnnmGXr16sX//fjZu3MjGjRv91cSGDx/Opk2bmDhxIj6fjwMHDhAbG8vLL79cY36Z5pg2bZr/BrMlhuDt2LGjzoppP/30k38I3HfffceiRYswGo0sX768xk3u6NGjefTRR3E4HNx00021Vgt79dVXWbhwISaTib1792I0Grnxxhv55Zdfai1HHRoaypo1a3jvvfe48MILsdvt/PrrrxQWFjJo0CAeffRRfv755xbptQN4/PHH+fjjjznzzDMpKSnh8OHDjB07lh9//NHf49AY06ZNY+HChQwaNIjDhw/7PzMWi8W/zU033cTKlSsZPnw4ZWVlpKenM2HCBLZt28bw4cObdT5XXnkl+/fv59577yU5OZnU1FT2799PSEgIV155JcuWLeOxxx5rdLtjx47lhx9+4Oyzz+bQoUOUlJQwatQoPv30Ux5++OF6961K9qH5n1+9Xs/GjRu59957sVqtpKam0r17dx577DHWr19/0gqTtQkKCmLt2rXcfffdxMXFcejQISwWC7Nnz+aXX36ha9euzYq5Nueffz579+7lrrvuIikpiQMHDnDs2DF69uzJww8/3C4L2gghGkeltMTPekIIIU7qwIEDnH766cTHx3P8+PE2LxneWEeOHCElJYWkpKQm9WKIzmXNmjVcfPHFjBgxgu3btwc6HCGEaBPSsySEEG1kyZIlQPUeJiE6iqrP74k9TEII0dlJz5IQQrSBjIwMBg8ejN1uJzU1lZ49ewY6pJOSniVRZdu2bYwZMwaj0cjRo0cbPRGrEEJ0VEGBDkAIITqz++67j59//pldu3Zht9v585//3CESJSEApk6dypEjR/j111/xer089thjkigJIU4pkiwJIUQr2rlzJ1u2bCEuLo5bbrmFBQsWBDokIRps69atHD16lMTERG655RYeffTRQIckhBBtSobhCSGEEEIIIUQtpMCDEEIIIYQQQtTilBiG5/P5yM7OxmQy1Zg4UQghhBBCCHHqUBSFsrIyunTpglpdf9/RKZEsZWdn061bt0CHIYQQQgghhGgnjh07RmJiYr3bnBLJkslkAioviNlsDnA0QgghhBBCiECxWq1069bNnyPU55RIlqqG3pnNZkmWhBBCCCGEEA16PEcKPAghhBBCCCFELSRZEkIIIYQQQohaSLIkhBBCCCGEELWQZEkIIYQQQgghanFKFHhoDEVR8Hq9eDyeQIcihPgvrVaLRqMJdBhCCCGEOMVIsvRfiqJgsVgoKCjA6/UGOhwhxB+Eh4cTHx8vE0sLIYQQos1IsvRfubm5WCwWf3nxoKAguSkToh1QFAW73U5+fj4ACQkJAY5ICCGEEKcKSZYAr9dLaWkpMTExREdHBzocIcQfBAcHA5Cfn09sbKwMyRNCCCFEm5ACD4Db7UZRFIxGY6BDEULUISQkBKj8vgohhBBCtAVJlk4gw+6EaL/k+ymEEEKItibJkhBCCCGEEELUQp5ZagCrw43DFdgKeQadBrNBG9AYhBBCCCGEOJVIsnQSVoebV75Po9jmCmgckUYdd0/oLQmTEEIIIYQQbUSG4Z2Ew+Wl2OZCH6QhIkQXkJc+SEOxzdUivVsvv/wyKpWKAQMGtMDVEa1l/PjxjB8/3v/+yJEjqFQqli5d6l+2efNm5syZg8ViafP4hBBCCCFOBdKz1EAhOg1GfeAul9PTMsMA33rrLQD27dvHtm3bOPPMM1ukXdG6EhIS2LJlCz179vQv27x5M3PnzmXGjBmEh4cHLjghhBBCiE5KepZOITt27GDXrl1MmjQJgCVLlpx0H6/Xi9PpbO3QxEno9XpGjRpFTExMqx+roqICRVFa/ThCCCGEEO2dJEunkKrkaMGCBYwePZoPPvgAu93uX1811OuFF15g3rx5pKSkoNfrWb9+PXPmzEGlUrF7926uueYawsLCiIyM5IEHHsDj8ZCamspFF12EyWQiOTmZF154wd9ueXk54eHh3HrrrTViOnLkCBqNhr/97W8NPg9FUVi8eDFDhgwhODiYiIgIpkyZQnp6un+bDz74AJVKxaJFi6rt+8wzz6DRaPj2229rnPP//d//0b17dwwGAyNGjOD777+vcey0tDRuuOEGYmNj0ev1nH766bz66qvVttmwYQMqlYr333+fJ598ki5dumA2mzn//PNJTU2tcS4vvPACSUlJGAwGhg0bxurVq2u9TicOw5szZw4PP/wwACkpKahUKlQqFRs2bAAqy2zPmTOnRjvJycnMmDHD/37p0qWoVCq++eYbZs2aRUxMDCEhIf4E+cMPP+Sss87CaDQSGhrKhRdeyG+//VbLX0UIIYQQovORZOkUUVFRwfvvv8/IkSMZMGAAs2bNoqysjI8++qjGti+//DLr1q3j73//O6tXr6Zv377+dddeey2DBw/mk08+4U9/+hP//Oc/uf/++7niiiuYNGkSn332Geeddx6PPvoon376KQChoaHMmjWL9957j9LS0mrHWrx4MTqdjlmzZjX4XG699Vbuu+8+zj//fD7//HMWL17Mvn37GD16NHl5eQBMnTqV2267jQcffJAdO3YAsG7dOubNm8cTTzzBxIkTq7W5aNEi1qxZw0svvcS7776LWq3m4osvZsuWLf5t9u/fz8iRI9m7dy8vvvgiq1atYtKkSdxzzz3MnTu3RpxPPPEEmZmZ/Pvf/+Zf//oXaWlpXHrppXi9/xtSOXfuXB599FEmTpzI559/zu23386f/vSnGknVH91yyy3cfffdAHz66ads2bKFLVu2MGzYsAZfxxPNmjULrVbL8uXL+fjjj9FqtTz33HNcf/319OvXj5UrV7J8+XLKysoYO3Ys+/fvb9JxhBBCCHFq2lu4l2JHcaDDaDR5ZukU8fHHH1NaWsrs2bMBuO6667jvvvtYsmQJ06dPr7atwWBg7dq1aLU1K+/9+c9/5oEHHgDg/PPP55tvvmHRokV8+umnXHnllUBlcYJVq1bx3nvvcdVVVwFw1113sXDhQt5++23uu+8+ABwOB2+99RbXX389UVFRDTqPrVu38uabb/Liiy/64wAYO3Ysp512Gv/4xz94/vnnAXjppZfYtm0b1157LV999RU33HADY8eOrbXHxev18u2332IwGAC48MILSU5O5umnn/b3Qj3wwAOYTCZ+/PFHzGYzABMnTsTpdLJgwQLuueceIiIi/G3269ePd9991/9eo9Fw7bXXsn37dkaNGoXFYuH555/nyiuv5N///rd/u/79+zNmzBj69OlT53VITEyke/fuAAwdOpTk5OQGXb+6TJgwgTfeeMP//tixYzzzzDPcddddvPzyy/7lEydOpHfv3sydO5cPP/ywWccUQgghxKnhl7xf+OH4D3gVL3cMuYPgoOBAh9Rg0rN0iliyZAnBwcFMnToVqOztueaaa/jhhx9IS0urtu1ll11Wa6IEMHny5GrvTz/9dFQqFRdffLF/WVBQEL169SIzM9O/rEePHkyePJnFixf7n4dZsWIFRUVF3HXXXQ0+j1WrVqFSqbjpppvweDz+V3x8PIMHD/YPQ4PK53xWrlxJUVERw4YNQ1EU3n//fTQaTY12r7rqKn+iBGAymbj00kvZtGkTXq8Xh8PB999/z5VXXklISEi1Y19yySU4HA62bt1a4zqeaNCgQQD+67JlyxYcDgc33nhjte1Gjx5NUlJSg69JS7j66qurvV+7di0ej4ebb7652rkaDAbGjRtX7ToLIYQQQtRGURR+zvmZTcc3sbdwL7m2XAwaw8l3bEckWToFHDp0iE2bNjFp0iQURcFisWCxWJgyZQrwvwp5VRISEupsKzIystp7nU5HSEhItUSjarnD4ai27N577yUtLc3fU/Pqq69y1llnNWroWF5eHoqiEBcXh1arrfbaunUrhYWF1bbv1asXY8eO9ScldZ1bfHx8rctcLhfl5eUUFRXh8Xh45ZVXahz3kksuAahx7D/2lun1eqBySCRAUVFRvcduS3+8LlXDGUeOHFnjfD/88MMa5yqEEEIIcSJFUdiSvYUfs35kT8EebG4b4fpwVCpVoENrFBmGdwp46623UBSFjz/+mI8//rjG+mXLljFv3jz/+9b6EJ933nkMGDCARYsWERoayq+//lptmFpDREdHo1Kp+OGHH/zJx4n+uOzf//43X331FWeccQaLFi3iuuuuq7Vcem5ubq3LdDodoaGhaLVaNBoN06ZN484776w1tpSUlEadS1UyVdexmzO0Tq/X11rFsCpB+6M//s2jo6OByuGbbd3LJYQQQoiOTVEUfsj6ge2529lbuBcFhR7hPQIdVpNIstTJeb1eli1bRs+ePas9F1Nl1apVvPjii6xevbpNJqq95557uO222ygtLSUuLo5rrrmmUftPnjyZBQsWkJWVxbXXXlvvtnv27OGee+7h5ptv5s0332T06NFcd911/Pbbb9WeLYLKIgl/+9vf/D1kZWVl/Oc//2Hs2LFoNBpCQkI499xz+e233xg0aBA6na5xJ16LUaNGYTAYeO+996oNg9u8eTOZmZknTZb+2FN1ouTkZHbv3l1t2bp16ygvL29QbBdeeCFBQUEcPny4xhA9IYQQQoi6+BQfG49t5Je8X9hbtBe1Ss2Q6CFYnJZAh9Ykkiw1kN3VMpPCtvWxV69eTXZ2Ns8//zzjx4+vsb6qp2fJkiX885//bEaUDXPTTTfx+OOPs2nTJp566qlGJx1jxozhz3/+MzNnzmTHjh2cc845GI1GcnJy+PHHHxk4cCC33347NpuNa6+9lpSUFH/FvZUrVzJs2DBmzpzJ559/Xq1djUbDxIkTeeCBB/D5fDz//PNYrdZqVe4WLlzI2WefzdixY7n99ttJTk6mrKyMQ4cO8Z///Id169Y16lwiIiJ46KGHmDdvHrfccgvXXHMNx44dY86cOQ0ahjdw4EB/XNOnT0er1dKnTx9MJhPTpk3jL3/5C08//TTjxo1j//79LFq0iLCwsAbFlpyczLPPPsuTTz5Jeno6F110EREREeTl5fHzzz9jNBprrQAohBBCiFOXT/Gx7ug6fs37lX1F+whSBzE4ZjBB6o6bcnTcyNuIQach0qij2ObC6QlcwhRp1GHQ1SxMcDJLlixBp9Mxc+bMWtdHR0dz5ZVX8vHHH/PYY481N8yTCg4O5tJLL+Xdd9/ltttua1Ibb7zxBqNGjeKNN95g8eLF+Hw+unTpwpgxYzjjjDMAuO222zh69Cjbt2/HaDQClUUm/v3vf3PNNdfw0ksv+avyQWW1PofDwT333EN+fj79+/fnq6++YsyYMf5t+vXrx6+//spf//pXnnrqKfLz8wkPD6d3797+55Ya69lnn8VoNLJ48WKWL19O3759ef311/n73/9+0n3Hjx/P448/zrJly3jzzTfx+XysX7+e8ePH8/DDD2O1Wlm6dCl///vfOeOMM1i5ciWXX355g2N7/PHH6devHwsXLuT999/H6XQSHx/PyJEjm/y3E0IIIUTn5PV5+fbot+zK38W+on3o1DoGxQzq0IkSgEqpKk3WiVmtVsLCwigtLfWXfD6Rw+EgIyODlJSUGoUKAKwON44A9ixBZdJmNtReoa4jcblcJCcnc/bZZ7Ny5cpAh8ORI0dISUnhb3/7Gw899FCgwxH1ONn3VAghhBCB4fF5WHtkLXsK9rCvaB/BQcEMjB6IRv2/H/oL7AUEqYN4ctSTAYy00slygxN17FSvjZgN2k6RqARSQUEBqampvP322+Tl5bVJL5YQQgghhGhdbp+bNRlr2FO4h/1F+wnVhtI/uj8aVeNHRLVHkiyJNvHVV18xc+ZMEhISWLx4ca3lwj0eT71tqNVq1Gqpdi+EEEII0R64vC6+Sv+K/UX7+b3od0x6E/2j+qNWdZ77NUmWRJuYMWMGM2bMqHebuibCrTJ9+nSWLl3ackFRWcjgFBiJKoQQQgjRopxeJ6sOr2J/0X4OFB8g3BDO6ZGnd6pECSRZEu3I9u3b611fNfePEEIIIYQInApPBf85/B8OFB/gQPEBogxR9I3s2+EmnG0ISZZEuzFixIhAhyCEEEIIIephd9v58vCXHCg+QGpJKnHBcfSO6N0pEyWQZEkIIYQQQgjRAGWuMn+P0qGSQ8QZ4+gd3nkTJZBkSQghhBBCCHESRRVFrEpfxcGSg6Rb0ukS2oUeYT06daIEkiwJIYQQQggh6pFTnsOq9FWklaRxrOwY3U3d6W7u3ukTJZBkSQghhBBCCFGH9NJ01mas5WDJQXJsOZwWfhrxofGBDqvNSLIkhBBCCCGEqGFf0T7WHV1HanEqRRVF9I/qT1RwVKDDalOSLDWEoxTcFYGNQRsMhrDAxiCEEEIIITo9RVHYkbeDn7J+4vfi3yl3lTM4ZjBmvTnQobU5SZZOxlEKG18Ae1Fg4wiJgnGPNDthevnll7n33nvp378/e/furbFepVLxzDPPMGfOnAa19+GHH/Lss8+Snp6Ow+Hgt99+Y8iQIc2KUbSOP/5tly5dysyZM8nIyCA5ORmAFStWkJ+fz3333RewOIUQQggROD7Fxw/Hf2BH3g72F+3H5XUxNHYoIdqQQIcWEJIsnYy7ojJRCgqGQH1I3PbKGNwVzU6W3nrrLQD27dvHtm3bOPPMM6ut37JlC4mJiQ1qq6CggGnTpnHRRRexePFi9Ho9p512WrPiE21n0qRJbNmyhYSEBP+yFStWsHfvXkmWhBBCiFOQ2+fmu8zv2FOwh31F+9CgYXjccHQaXaBDCxhJlhpKGwL60MAd39P8YYA7duxg165dTJo0ia+++oolS5bUSJZGjRp10nYqKiowGAwcPHgQt9vNTTfdxLhx45odH4Ddbick5NT85aKtxcTEEBMT0ybHkr+rEEII0b45PA5WZ6zm96Lf+b34d4KDghkQPYAg9amdLqgDHYBoO0uWLAFgwYIFjB49mg8++AC73V5tG5VKVW0I3tKlS1GpVHzzzTfMmjWLmJgYQkJCuP766zn77LMBuO6661CpVIwfP96/35dffslZZ51FSEgIJpOJiRMnsmXLlmrHmjNnDiqVil9//ZUpU6YQERFBz549AfD5fLzyyisMGTKE4OBgwsPDGTVqFF9++WW1Nj788EPOOussjEYjoaGhXHjhhfz222+NvjZWq5WHHnqIlJQUdDodXbt25b777sNms/m3ue222zAYDPzyyy/+ZT6fjwkTJhAXF0dOTk61a/btt98yc+ZMIiMjMRqNXHrppaSnp9c49nfffceECRMwm82EhIQwZswYvv/++1qv1b59+7j++usJCwsjLi6OWbNmUVpaWuNc/vSnPxEVFUVoaCgXXXQRBw8erHHcqjiPHDkCwPjx4/nqq6/IzMxEpVL5XwAbNmxApVKxYcOGam0cOXIElUrF0qVL/ctmzJhBaGgoe/bs4YILLsBkMjFhwgQAXC4X8+bNo2/fvuj1emJiYpg5cyYFBQUn+QsJIYQQorWUu8r5/NDn7C7Yzb6ifZh0JgbGDDzlEyWQZOmUUVFRwfvvv8/IkSMZMGAAs2bNoqysjI8++qhB+8+aNQutVsvy5cv5+OOP+b//+z9effVVAJ577jm2bNnC4sWLgcqhXJdffjlms5n333+fJUuWUFJSwvjx4/nxxx9rtH3VVVfRq1cvPvroI15//XWg8ob73nvvZeTIkXz44Yd88MEHXHbZZf4b+6rjXn/99fTr14+VK1eyfPlyysrKGDt2LPv372/wtbHb7YwbN45ly5Zxzz33sHr1ah599FGWLl3KZZddhqIoALz00kucfvrpXHvttVgsFgDmzp3Lhg0bePfdd6sNZwOYPXs2arWaFStW8NJLL/Hzzz8zfvx4/74A7777LhdccAFms5lly5axcuVKIiMjufDCC2skTABXX301p512Gp988gmPPfYYK1as4P777/evVxSFK664guXLl/Pggw/y2WefMWrUKC6++OKTXofFixczZswY4uPj2bJli//VFC6Xi8suu4zzzjuPL774grlz5+Lz+bj88stZsGABN9xwA1999RULFizg22+/Zfz48VRUBLiIihBCCHEKKnYU82nap+wt3MuB4gPEhMTQP6o/GpUm0KG1C5IuniI+/vhjSktLmT17NlDZG3TfffexZMkSpk+fftL9J0yYwBtvvFFtWb9+/QDo3bu3f/iez+fj4YcfZuDAgaxevRq1ujIfv+SSS+jZsyePPvooP/30U7V2pk+fzty5c/3vf/jhB5YvX86TTz7JvHnz/Msvuugi//8fO3aMZ555hrvuuouXX37Zv3zixIn07t2buXPn8uGHHzbo2rz88svs3r2bbdu2MWLECP/5du3alSlTprBmzRouvvhiDAYDH330EcOHD2fmzJncddddzJs3jyeeeIKJEyfWaHfEiBH+3jyA/v37M2bMGF599VWefPJJ7HY79957L5MnT+azzz7zb3fJJZcwbNgwnnjiCbZt21atzdmzZ/Pwww8DcP7553Po0CHeeustlixZgkqlYu3ataxfv56FCxdyzz33+K+JTqfjySefrPc69OvXj/DwcPR6fYOGY9bH7Xbz9NNPM3PmTP+yDz74gDVr1vDJJ59w1VVX+ZcPHjyYkSNHsnTpUm6//fZmHVcIIYQQDZdTnsNXGV+RVpxGZlkm3U3dSTInnRKTzTaU9CydIpYsWUJwcDBTp04FIDQ0lGuuuYYffviBtLS0k+5/9dVXN+g4qampZGdnM23aNH+iVHW8q6++mq1bt9YY+vfHtlevXg3AnXfeWedx1q5di8fj4eabb8bj8fhfBoOBcePG1RguVp9Vq1YxYMAAhgwZUq2tCy+8sMbQs169evHmm2/y+eefM3nyZMaOHVtn5cAbb7yx2vvRo0eTlJTE+vXrAdi8eTPFxcVMnz692nF9Ph8XXXQR27dvrzYMEOCyyy6r9n7QoEE4HA7y8/MB/G3/8dg33HBDg69HS/nj33XVqlWEh4dz6aWXVjvfIUOGEB8f36i/mRBCCCGaJ6M0g88Pfc6+wn1klmXSK7wXyWHJkij9gfQsnQIOHTrEpk2buPrqq1EUxT8MbMqUKbz99tu89dZbzJ8/v942/jjErC5FRUV1bt+lSxd8Ph8lJSXVHvb/47YFBQVoNBri4+ueHTovLw+AkSNH1rr+xETtZPLy8jh06BBarbbW9YWFhdXeT5o0ibi4OPLy8njggQfQaGrvpq4t/vj4eP81qjqHKVOm1BlbcXExRqPR/z4qqvpEcHq9HsA/hK2oqIigoKAa29V3LVtDSEgIZnP1uRjy8vKwWCzodLVX1PnjdRZCCCFE60gvTeer9K9O6clmG0qSpVPAW2+9haIofPzxx3z88cc11i9btox58+bVedMPNPhXhqqb9KpiByfKzs5GrVYTERFRb9sxMTF4vV5yc3PrTNKio6OByuGFSUlJDYqtLtHR0QQHB/vLqtd1rCq33XYbZWVl9O/fn3vuuYexY8fWOCeA3NzcWpf16tWrWruvvPJKncPe4uLiGnUuUVFReDweioqKqiVMtcXSGAaDAQCn01lteV0JTm2fl+joaKKiolizZk2t+5hMpmbFKIQQQoiTK3GU8N2R70gtTqXYUXzKTjbbUJIsdXJer5dly5bRs2dP/v3vf9dYv2rVKl588UVWr17N5MmTm328Pn360LVrV1asWMFDDz3kv2m22Wx88skn/gp59bn44ouZP38+r732Gs8++2yt21x44YUEBQVx+PDhBg8RrMvkyZN57rnniIqKIiUlpd5t//3vf/Puu+/y1ltvMW7cOIYNG8bMmTP5/PPPa2z73nvvVYtt8+bNZGZmcssttwAwZswYwsPD2b9/P3fddVezzqHKueeeywsvvMB7773nf2YJKotuNIRer6+10ELVpLW7d+/mwgsv9C//Y3XC+kyePJkPPvgAr9dbo2S9EEIIIVqfy+tidcZq0kvTKawolESpASRZaii3/eTbtMNjr169muzsbJ5//vlqpb2rDBgwgEWLFrFkyZIWSZbUajUvvPACN954I5MnT+bWW2/F6XTyt7/9DYvFwoIFC07axtixY5k2bRrz5s0jLy+PyZMno9fr+e233wgJCeHuu+8mOTmZZ599lieffJL09HQuuugiIiIiyMvL4+eff8ZoNFYrGlGf++67j08++YRzzjmH+++/n0GDBuHz+Th69CjffPMNDz74IGeeeSZ79uzhnnvuYfr06f7CBUuWLGHKlCm89NJLNSZy3bFjB7fccgvXXHMNx44d48knn6Rr167ccccdQOVzXK+88grTp0+nuLiYKVOmEBsbS0FBAbt27aKgoIDXXnutUdf/ggsu4JxzzuGRRx7BZrMxYsQIfvrpJ5YvX96g/QcOHMinn37Ka6+9xvDhw1Gr1YwYMYL4+HjOP/985s+fT0REBElJSXz//fd8+umnDY5t6tSpvPfee1xyySXce++9nHHGGWi1Wo4fP8769eu5/PLLufLKKxt1vkIIIYRoGEVR+P7o9xyyHCLTmknPsJ6E6cMCHVa7J8nSyWiDISQK7EUtMjFsk4VEVcbSSEuWLEGn01WrSnai6OhorrzySj7++GP/MzTNdcMNN2A0Gpk/fz7XXXcdGo2GUaNGsX79ekaPHt2gNpYuXcqwYcNYsmQJS5cuJTg4mH79+vHEE0/4t3n88cfp168fCxcu5P3338fpdBIfH8/IkSO57bbbGhyv0Wjkhx9+YMGCBfzrX/8iIyOD4OBgunfvzvnnn09ycjI2m41rr72WlJQUf4l0qCxicOedd/LII48wevRozjjjDP+6JUuWsHz5cqZOnYrT6eTcc89l4cKFREZG+re56aab6N69Oy+88AK33norZWVlxMbGMmTIEGbMmNHgc6iiVqv58ssveeCBB3jhhRdwuVyMGTOGr7/+mr59+550/3vvvZd9+/bxxBNPUFpaiqIo/tLpy5cv5+677+bRRx/F6/Vy6aWX8v777/srCJ6MRqPhyy+/ZOHChSxfvpz58+cTFBREYmIi48aNY+DAgY0+XyGEEEI0zC95v7CvcB9pJWlEB0fTJbRLoEPqEFRK1Z1QJ2a1WgkLC6O0tLTGQ+cADoeDjIwMUlJS/M9mVN+gFNwBngNGGwwGyf47gqVLlzJz5ky2b9/e4ERCnNxJv6dCCCGEqFWmNZMvDn3BroJdKIrC0LihbT6PUoG9gCB1EE+Oqn8qk7ZwstzgRNKz1BCGMElUhBBCCCFEh1PqLOWbI9+QZknD6XUyPG64TDjbCJIsiU5LURS8Xm+922g0GplPQAghhBCdktvr9hd0KLAXMCh6EHqNPtBhdSgyKa3otDZu3IhWq633tWzZshY/7owZM1AURYbgCSGEECJgFEVh3bF1HLIc4kjpEVLCUgg3hAc6rA5HepZEpzV8+HC2b99e7zYnKxUuhBBCCNER7SzYyZ6CPRwsPkhkcCSJoYmBDqlDkmRJdFomk0l6d4QQQghxyjlWdowfs34ktSQVjUpD34i+8thBE8kwPCGEEEIIIToJq8vKN0e+4VDJIexuOwOiB6BRS0GHppKeJSGEEEIIccpzeByUOkspdZVidVpRqVQMiRnSoRINt8/Nmow1pJemk2fPY0D0AIKbME+n+B9JloQQQgghRKenKAp2j51SZylWl7UyMfpvclTqqFzm8Dpwepw4vA5cXhf5yflcnHJxoENvEEVR2HhsI2klaaSXppNkSiLSEBnosDo8SZaEEEIIIUSn4/Q6SS1OJas8C6vTSrGjGJvbhtPr9CdFFZ4KbG4bFZ4KPD4PqECNGrVKjdVlxea2MTJ+JNHB0YE+nZPaU7iHXQW7SC1JJUIfQXdz90CH1ClIsiSEEEIIITqNEkcJewr38HvR7+Tb88m351PmKsPhceBRPKhUKjQqDUHqIPRqPUatkbiQOEJ1oYRoQ9CpdQDsK9pHVnkWK35fwd1D727XBRKyy7PZdHwTqcWpqFVqTo88vV3H25FIstQAVV+wQDIEGTDpTAGNQQghhBCiPVIUhaNlR9ldsJt0SzoFFQVklWdh99gJCQohzBBGojaRUG0owUHBBKmDTppM9ArvRb49n63ZWxnbdSxD44a20dk0TrmrnDUZazhsOUy5u5xhscM61HNW7Z0kSydR5irjjd1vUOIoCWgcEYYIbh10qyRMQgghhBD/5fK6OFB8gD2Fe8guzybPlke2LRsFhWh9NP0i+2HUGZvUtiHIQO+I3uwt3Mt7B96jX1Q/9EH6Fj6D5vH4PKw5soaM0gxybDn0j+pPiDYk0GF1KpIsnYTD46DEUYJBY8AQZAhoDA6Po0nJ0tKlS5k5cyZ6vZ7U1FSSkpKqrR8/fjyFhYXs3bu3pUIWTVT1t8rIyCA5ORmo/PsAbNiwAQC73c4LL7zA+PHj/euEEEKIU4nFYak21C7HlkOhoxCtWks3Uze6hnYlSN3829wuoV3ILs8mw5LBfw7/hyl9prRA9C3nx6wfSStJ43DpYRJDE4kKjgp0SJ2OJEsNZAgyYNQ27ZeJluDwNn8YoNPp5KmnnmL58uUtEJFoK4sXL6723m63M3fuXABJloQQQpwyFEXhWNkxdhfu5nDJYQoqCsguz8bmsWEMMtI/qj9RhqgWfVZHo9LQJ7IP23K28XXG15ydeDbxxvgWa7859hft59e8XzlQfACz1kxKWEqgQ+qUJFk6hVx00UWsWLGChx56iMGDBwc6HNFA/fr1a5PjKIqCw+EgOFjmYxBCCNF+uH1uUotT2V2wu9pQO5/iI9IQyemRpzd5qF1DhOvD6W7uTqY1k3f2vcPDIx8OePGEfHs+G49t5GDJQRRFoV90v4DH1FmpAx3AnDlzUKlU1V7x8f/L2BVFYc6cOXTp0oXg4GDGjx/Pvn37Ahhxx/XII48QFRXFo48+Wu92r776Kueccw6xsbEYjUYGDhzICy+8gNvt9m9z3333YTQasVqtNfa/7rrriIuLw+12M3v2bCIjI7Hb7TW2O++88+jfv3+jzmHHjh1cdtllREZGYjAYGDp0KCtXrvSvLywspFu3bowePbpavPv378doNDJt2jT/svHjxzNgwAB++OEHRo0aRXBwMF27duUvf/kLXq+32nFdLhfz5s2jb9++6PV6YmJimDlzJgUFBdW2S05OZvLkyaxZs4Zhw4YRHBxM3759eeutt2qcy9atWxkzZgwGg4EuXbrw+OOPV4v5xDirepCOHDlCTEwMAHPnzvV/Z2bMmAHAjBkz/MP3TlT1PTuRSqXirrvu4vXXX+f0009Hr9ezbNkyANLS0rjhhhuIjY1Fr9dz+umn8+qrr9ZoVwghhGgtdred7bnbeWffO3xx6As2Z29mR+4Ocuw5JIYmMqrLKPpH92/VRKlKj7AeGDQGfs3/lW0521r9ePWp8FT4CzqUOksZGD2wRYYcitoFPFkC6N+/Pzk5Of7Xnj17/OteeOEF/vGPf7Bo0SK2b99OfHw8EydOpKysLIARd0wmk4mnnnqKtWvXsm7dujq3O3z4MDfccAPLly9n1apVzJ49m7/97W/ceuut/m1mzZqF3W6vlqgAWCwWvvjiC2666Sa0Wi333nsvJSUlrFixotp2+/fvZ/369dx5550Njn/9+vWMGTMGi8XC66+/zhdffMGQIUO47rrrWLp0KQDR0dF88MEHbN++3Z8U2u12rrnmGrp3787rr79erc3c3FymTp3KjTfeyBdffMGUKVOYN28e9957r38bn8/H5ZdfzoIFC7jhhhv46quvWLBgAd9++y3jx4+noqKiWpu7du3iwQcf5P777+eLL75g0KBBzJ49m02bNlU7/wkTJmCxWFi6dCmvv/46v/32G/Pmzav3GiQkJLBmzRoAZs+ezZYtW9iyZQt/+ctfGnwdT/T555/z2muv8fTTT7N27VrGjh3L/v37GTlyJHv37uXFF19k1apVTJo0iXvuucc//E8IIYRoLaXOUjYd38Syfcv4Ov1rtuZsZXfhbmxuG6dHnc5ZCWeRFJaEVq1ts5j0Gj2nRZyG3W3ng9QPqHBXnHynVuBTfHyb+S3ppelklWdxWsRpbZIsnsraRRoaFBRUrTepiqIovPTSSzz55JNcddVVACxbtoy4uDhWrFhR7eZdNMxtt93GwoULefTRR/n5559r7bL9xz/+4f9/n8/H2LFjiYqKYubMmbz44otEREQwaNAghg0bxttvv80tt9zi3/7999/H6XQyc+ZMAAYNGsS4ceN49dVXq223aNEizGYzN998c4Njv+OOO+jfvz/r1q0jKKjyo3vhhRdSWFjIE088wc0334xarWbMmDH83//9H48++ijnnHMOn3/+ORkZGWzbtg2jsfo/KEVFRXzxxRdcdtllAFxwwQVUVFTw2muv8cgjj9C9e3dWrlzJmjVr+OSTT/yfQ4DBgwczcuRIli5dyu233+5fXlhYyE8//UT37pWTwZ1zzjl8//33rFixgnPOOQeAZ599FkVRWLduHXFxcQBMmjSJAQMG1HsN9Ho9w4cPByAxMZFRo0Y1+PrVpry8nD179hAREeFfdtFFF2Eymfjxxx8xm80ATJw4EafTyYIFC7jnnnuqbS+EEEK0hDxbHr8V/EZacRp59jyOlx3H4XUQpgtjWMwwTPrAVgSON8aTVZ5FpjWTT9I+4aZ+N7V5DNtytnGg6ABpJWnEG+OJM8a1eQynmnbRs5SWlkaXLl1ISUlh6tSppKenA5CRkUFubi4XXHCBf1u9Xs+4cePYvHlzne05nU6sVmu1l6ik0+mYN28eO3bsqNErVOW3337jsssuIyoqCo1Gg1ar5eabb8br9XLw4EH/djNnzmTz5s2kpqb6l7399tuMHDmy2k3/vffey86dO/npp58AsFqtLF++nOnTpxMaGtqguA8dOsSBAwe48cYbAfB4PP7XJZdcQk5OTrU4Hn74YSZNmsT111/PsmXLeOWVVxg4cGCNdk0mkz9RqnLDDTfg8/n8PUGrVq0iPDycSy+9tNpxhwwZQnx8vL9KXZUhQ4b4EyUAg8HAaaedRmZmpn/Z+vXrmTBhgj9RAtBoNFx33XUNuh4t5bzzzquW+DgcDr7//nuuvPJKQkJCalxnh8PB1q1b2zRGIYQQnZeiKBwpPcJnaZ+x4sAKNhzdwLbcbRy2HMakNTEybiSDYwcHPFECUKvU9I3si6IofJf5HUesR9r0+OmWdH7O+ZkDxQcIDgqmZ3jPNj3+qSrgydKZZ57JO++8w9q1a3nzzTfJzc1l9OjRFBUVkZubC1DthrLqfdW62syfP5+wsDD/q1u3bq16Dh3N1KlTGTZsGE8++WSNZ2SOHj3K2LFjycrKYuHChfzwww9s377d/7zKiUPObrzxRvR6vX8I3P79+9m+fbu/V6nK5ZdfTnJysr+NpUuXYrPZGjUELy8vD4CHHnoIrVZb7XXHHXcAlT06Vaqe43E4HMTHx1d7VulEf/xsAf5ezqKiIv+xLRYLOp2uxrFzc3OrHRcgKqpm2U69Xl/t2hUVFdXam1rbstaUkJBQ7X1RUREej4dXXnmlxrlecsklADXOVwghhGgsj8/D70W/80HqB3x88GN+zPqRn3N+5ljZMeJC4hiVMIrTo08nWNu+ig6ZdCZSwlIodhTz7r538Sm+NjluiaOE749+T5olDbfPzYDoAahVAb+NPyUEfBjexRdf7P//gQMHctZZZ9GzZ0+WLVvmH2L0x6FiiqLUW/Hj8ccf54EHHvC/t1qtkjCdQKVS8fzzzzNx4kT+9a9/VVv3+eefY7PZ+PTTT6vNx7Rz584a7URERHD55ZfzzjvvMG/ePN5++20MBgPXX399te3UajV33nknTzzxBC+++CKLFy9mwoQJ9OnTp8ExR0dHA5V/2xOHwp3oxPZycnK48847GTJkCPv27eOhhx7i5ZdfrrFPVRJ2oqpEvCrpiY6OJioqyv+s0B+ZTI3/tSsqKqrWhL++HwEawmAw4HQ6ayyvK8H54/coIiICjUbDtGnT6kxmU1KkNKkQQoimcXqd7Cvcx+6C3eTYcsi2ZVNgK0Cr0ZISlkKCMQGNWhPoMOuVbE4mx5bD7sLdbDq+ifHdxrfq8VxeF2uOrCHdkk5hRSGDYwaj0+ha9ZjifwKeLP1RVfW1tLQ0rrjiCqDyBvLEX8Dz8/Nr7RGootfr0evb1wzL7c3555/PxIkTefbZZ6slklU3zydeP0VRePPNN2ttZ+bMmaxcuZKvv/6ad999lyuvvJLw8PAa291yyy3MmTOHG2+8kdTUVJ5//vlGxdunTx969+7Nrl27eO655+rd1uv1cv3116NSqVi9ejXvvfceDz30EOPHj6+RaJWVlfHll19WG4q3YsUK1Gq1//miyZMn88EHH+D1ejnzzDMbFXddzj33XL788kvy8vL8n2Wv18uHH3540n2r/jZ/LCwBldX48vPzq7XrcrlYu3Ztg+IKCQnh3HPP5bfffmPQoEHodPKPsRBCiJbh9Dr58MCHZFozySrPosRRQrA2mL6RfYkJiekwpa+1Gi19IvrwW/5vfJT6ESPiRhCqa9hjBY2lKArrjq3jcMlhjliP0COsB2H6sFY5lqhdu0uWnE4nv//+O2PHjiUlJYX4+Hi+/fZbhg4dClTe+G3cuLHRN9vN5fA0f1LY9nbs559/nuHDh5Ofn+8v4T1x4kR0Oh3XX389jzzyCA6Hg9dee42SkpJa27jgggtITEzkjjvuIDc3t8YQvCrh4eHcfPPNvPbaayQlJXHppZc2Ot433niDiy++mAsvvJAZM2bQtWtXiouL+f333/n111/56KOPAHjmmWf44Ycf+Oabb4iPj+fBBx9k48aNzJ49m6FDh1brGYmKiuL222/n6NGjnHbaaXz99de8+eab3H777f7njqZOncp7773HJZdcwr333ssZZ5yBVqvl+PHjrF+/nssvv5wrr7yyUefy1FNP8eWXX3Leeefx9NNPExISwquvvorNZjvpviaTiaSkJL744gsmTJhAZGQk0dHRJCcnc9111/H0008zdepUHn74YRwOBy+//HKNUuj1WbhwIWeffTZjx47l9ttvJzk5mbKyMg4dOsR//vOfeispCiGEEHXZmb+TTGsm+4v2E6oNZXDMYML0YR0mSTpRbEgsccY4ssqz+DD1Q2YPnN0qx9lVsIu9BXs5WHKQyOBIuoZ2bZXjiLoFfLDjQw89xMaNG/3VyqZMmYLVamX69OmoVCruu+8+nnvuOT777DP27t3LjBkzCAkJ4YYbbmiT+AxBBiIMETi8DixOS0BeDq+DCEMEhiBDi57b0KFDawyZ69u3L5988gklJSVcddVV3H333QwZMqTWIWxQOcTu5ptv5vjx43Tr1o0JEybUebyq4gW33347anXjP3rnnnsuP//8M+Hh4dx3332cf/753H777Xz33Xecf/75AHz77bfMnz+fv/zlL9ViWbp0KWazmeuuuw6Xy+VfHh8fz4oVK1i2bBmXXXYZK1eu5Iknnqh2vhqNhi+//JInnniCTz/9lCuvvJIrrriCBQsWYDAYai0ccTIDBgzgu+++w2w2M336dP785z8zaNCgBpcAX7JkCSEhIVx22WWMHDmSOXPmAJVD5L744gssFgtTpkzh4Ycf5pprrmlU1cF+/frx66+/MmDAAJ566ikuuOACZs+ezccff1zv31cIIYSoi81t47f83zhiPUKYPoyhcUMJN4R3yEQJKkfinBZxGmqVmg3HNpBWktbixzhedpwfsn4gtSQVjUpD34i+HfZ6dWQqRVGUQAYwdepUNm3aRGFhITExMYwaNYq//vWv9OvXD6jsfpw7dy5vvPEGJSUlnHnmmbz66qsnLbF8IqvVSlhYGKWlpf5SyCdyOBxkZGSQkpKCwVAzISlzlQW0ZwkqkzaTLvCVYJrjwQcf5LXXXuPYsWO1FkFoa+PHj6ewsJC9e/cGOhTRACf7ngohhGi/Nh7byLqj60gtSWVE3AhCtCGBDqlFpFvSOVhykMGxg5lz1pwWe96qzFXGR6kfsbtgN/kV+QyPHd7uil00VoG9gCB1EE+OejLQoZw0NzhRwIfhffDBB/WuV6lUzJkzx//LeSCYdKYOn6gE0tatWzl48CCLFy/m1ltvbReJkhBCCCHahsVhYU/hHo5YjxATHNNpEiWA7ubu5NhyOFB0gG8yv+HilItPvtNJeHwe1h5ZS3ppOrn2XPpH9e/wiVJHFvBkSXR+Z511FiEhIUyePJl58+bVWO/z+fD56i+9WTUJrRBCCCE6lq25W8kpz8HlddEjvEegw2lRQeog+kT0YUfeDr449AWjEkYRYWjexO0/Zf1EWkka6aXpJIYmEhUsPzIHktyBilZ3spGes2bNYtmyZc1qoyn+OJmsEEIIIVpWri2X1KJUMssySQhNQK/pfNWKo4Kj6BLahRxbDu/9/h53Db2ryW39XvQ7v+b/SmpxKmatmZQwma4j0CRZEgE3Z84c7rqr6f+wCCGEEKL9URSFrTlbybZloygKyebkQIfUKlQqFb0jelNQUcCW7C2MSxzHwJjGF3/Kt+ez4dgGDhYfxKf46BfdTwo6tAOSLImAS05OJjk5OdBhCCGEEKIFHSs7RrolnWNlx+hu6k6QuvPedgYHBdMrvBf7i/bz7u/vcp3vOtSqysq/KpUK/38qVc33VCZE23K2kW5Jx+K0MDR2aKe+Xh2J/BVOEODCgEKIesj3UwghOg5FUdiSvYXj5cdRq9R0NXX++YESQxPJKc/hkOUQ7/7+LhqVxp8IndhDVJUo/XeV/73b5+ZY+TH6RPRptUluReNJskTlPDoAbreb4GCpNiJEe+TxeAAp9iGEEB3BwZKDHC07Sk55Dr3Ce6FRtUxJ7fZMo9YwIHoAB0oOkGfLQ6VS+X/oU1BAwZ8gVb1XUKoWoFFrSAxNJM4YF5gTELWSuw5Aq9Wi1+spLS3FZDLJ+FAh2iGr1YpGo/H/uCGEEKJ98vg8bMvZxlHrUXQaHfHG+ECH1GZCdaGMiBsR6DBEC5Jk6b+io6PJysri+PHjhIWFodVqJWkSoh1QFAWbzYbVaiUhIUG+l0II0c7tK9pHVnkWBRUF9I/qL/9uiw5NkqX/qpq9t7CwkKysrABHI4Q4kUqlIjw8nLCwsECHIoQQoh5Or5MduTvItGZi1BqJNEQGOiQhmkWSpROYzWbMZjNutxuv1xvocIQQ/6XVamX4nRBCdAA783eSXZ6NxWlhSMwQ6VUSHZ4kS7XQarVotdpAhyGEEEII0WHY3DZ+y/+NTGsmZr0Zs94c6JCEaDZ1oAMQQgghhBAd347cHeSU51DuLqd3WO9AhyNEi5BkSQghhBBCNIvFYWFP4R6OWI8QExyDUWcMdEhCtAhJloQQQgghRLNszd1KTnkOLq+LHuE9Ah2OEC1GkiUhhBBCCNFkebY8UotSySzLJMGYgF6jD3RIQrQYSZaEEEIIIUSTKIrClpwtZNuyURSF5LDkQIckRIuSZEkIIYQQQjTJsbJjpFvSOVZ2jG6mbgSppdCy6FwkWRJCCCGEEI2mKApbsrdwvPw4apWarqaugQ5JiBYnyZIQQgghhGi0gyUHOVp2lJzyHFLMKWhUMnm46HwkWRJCCCGEEI3i8Xn4OfdnjlqPotPoiDfGBzokIVqFJEtCCCGEEKJR9hXt43jZcQoqCugV3guVShXokIRoFZIsCSGEEEKIBqvwVLAjdweZ1kxCtCFEGiIDHZIQrUaSJSGEEEII0SCKorDx2EaOlR2jxFnCaeGnSa+S6NQkWRJCCCGEEA3ye/Hv7Cvax2HLYeKD4zHrzYEOSYhWJcmSEEIIIYQ4KYvDwqbjmzhUcgi1Sk2viF6BDkmIVifJkhBCCCGEqJfX5+Xbo99y1HqUEmcJ/aP6o1FLqXDR+UmyJIQQQggh6rU9bzuHLYfJsGaQbEomVBca6JCEaBOSLAkhhBBCiDpll2ezPWc7aSVphAaF0s3cLdAhCdFmJFkSQgghhBC1cnqdfJf5HRmlGTg8DvpF95Pqd+KUIsmSEEIIIYSooapM+BHrEbJt2ZwWcRp6jT7QYQnRpoIas3FBQQFvvPEGmzZtIjs7G4AuXbpw7rnn8uc//5moqKhWCVIIIYQQQrStgyUH2Vu4l7SSNGKCY4gJiQl0SEK0uQYnS99//z1XX301VqsVjUZDdHQ0iqKQmprKd999x9///nc+++wzzjnnnNaMVwghhBBCtLJSZ2llmXDLIVSoOC3itECHJERANGgYXkFBAddddx1hYWGsXLmS0tJScnJyyM3NpbS0lA8++ACj0ciUKVMoKipq7ZiFEEIIIUQr8Sk+vj/6PUesRyh2FEuZcHFKa1CytGTJErxeLz/99BNTpkwhJCTEvy4kJIRrr72WH3/8EbfbzZIlS1otWCGEEEII0bp+yfuFQyWHyCjNIMmUhElvCnRIQgRMg5Klb775hlmzZpGYmFjnNt27d2fmzJmsWbOmxYITQgghhBBtJ9eWy7acbaSWpBISFEJ3c/dAhyREQDUoWfr99985++yzT7rd2LFj+f3335sdlBBCCCGEaFsur6tamfD+Uf2lTLg45TUoWbJYLMTGxp50u9jYWCwWS3NjEkIIIYQQbeyHrB/IKM0gqzyL3uG90QdJmXAhGpQsOZ1OtFrtSbcLCgrC5XI1OyghhBBCCNF20krS2F2wmzRLGlHBUVImXIj/anDp8NTUVIKC6t/8wIEDzQ5ICCGEEEK0nTJXGRuObeCw5TAo0Ceijwy/E+K/GpwszZgx46TbKIoiXy4hhBBCiA6iqkx4pjWTwopCBscMJkjd4NtDITq9Bn0b3n777daOQwghhBBCtLGd+Ts5WHyQ9NJ0EkMTCdOHBTokIdqVBiVL06dPb+04hBBCCCFEGzpQfIAt2Vs4WHKQ4KBgksOSAx2SEO1Oi/SzFhYWEh4eftJnmoQQQgghRGB5fV5+yv6JX/J+4WDxQeweO8Njh6NWNajulxCnlAZ9K/bu3cu7775bY/mHH35IfHw8cXFxRERE8Oyzz7Z4gEIIIYQQomXY3Xa+PPwlm7M3szN/Jza3jSExQwjWBgc6NCHapQYlSy+88AL/+te/qi3bs2cP06ZNo7y8nMsvv5ykpCTmzp3L+++/3yqBCiGEEEKIpsuz5fHRwY/4Lf839hTsQa/RMzx+OKG60ECHJkS71aBkafv27Vx11VXVlr322mt4vV7WrFnDp59+yu7duxk/fjxvvvlmqwQqhBBCCCGa5vei3/kk7RN2F+zmYMlB4o3xDI4ZjFZ98nk0hTiVNShZysnJ4bTTTqu2bO3atQwcOJCzzz67siG1mltuuYXdu3e3fJRCCCGEEKLRvD4vm45vYs2RNewp2EO2LZu+EX3pGd5TpnsRogEalCx5PB6Cg/83lrW4uJiMjAxGjx5dbbtu3bpRVlbWshEKIYQQQohG8z+flLWZXQW7sLltDIsZRqwxNtChCdFhNChZSkpKqtZj9MMPPwBw5plnVtuutLSUiIiIFgxPCCGEEEI0Vq4tl5WpKyufTyrcg06tY3j8cIw6Y6BDE6JDaVCt78suu4wXXniBoUOHEh8fz3PPPYder+eSSy6ptt327dtJSkpqlUCFEEIIIcTJ7S/az4ZjGzhsOUx2eTZdQrvQI6yHDLsTogkalCw9/PDDfPzxx5x77rkAKIrCX//6V2JiYvzbKIrCihUruOKKK1olUCGEEEIIUbcT509KLU6l1FVKn4g+MuxOiGZoULIUGRnJzp07WblyJcXFxZx11lk1nlcqKCjg1ltvZfLkya0SqBBCCCGEqJ3dbWftkbWkFqdyoOQAPp+PYTHDZNidEM2kUhRFCXQQrc1qtRIWFkZpaSlmsznQ4QghhBBCtJhyVzkfH/yY9NJ0DlkOYdKZ6BfVT8qCi3alwF5AkDqIJ0c9GehQGpUbNKhnSQghhBBCtE/7i/aTUZpBWkmaPJ8kRAtrULLUo0ePOtdptVri4uKYOHEid999N+Hh4S0VmxBCCCGEqIeiKKRZ0siz52HSmegZ3jPQIQnRqTQoWerXr1+dv1B4PB6ysrKYM2cOy5YtY8uWLdUKPwghhBBCiNZRWFFIri2XEmcJ/SP7BzocITqdBiVLq1atOuk2+/fv59xzz+XZZ5/llVdeaXZgQgghhBCifmmWNIodxWjQEBkcGehwhOh0GjQpbUP069ePxx9/vEGJlRBCCCGEaB5FUThUcoh8ez5h+jDUqha7rRNC/FeLfqsGDRpEdnZ2SzYphBBCCCFqkWfPI9+ej9Vppaupa6DDEaJTatFkqaSkhODg4JZsUgghhBBC1OKQ5VDlEDy1hnB9eKDDEaJTatFk6cMPP2Tw4MEt2aQQQgghhPgDn+LjUMkh8ux5hOvDZQieEK2kQQUefv311zrXeb1esrKy+PDDD/nkk09YuXJliwUnhBBCCCFqyrHlkG/Pp8xVRs8YKRcuRGtpULI0YsSIeic3UxSF0NBQ/v73v3P11Ve3WHBCCCGEEKKmQyWVQ/C0ai1h+rBAhyNEp9WgZOntt9+uu4GgIOLi4hg1ahShoaEtFpgQQgghhKjJ6/NyyFI5BC/CEFHvD9pCiOZpULI0ffr01o5DCCGEEEI0QFZ5FoUVhdjcNvpE9Al0OEJ0avI0oBBCCCFEB1I1Ea1Oo8OkMwU6HCE6NUmWhBBCCCE6CI/PQ7olnTxbHlGGKBmCJ0Qra1fJ0vz581GpVNx3333+ZYqiMGfOHLp06UJwcDDjx49n3759gQtSCCGEECJAjpUdo7CiELvHTtdQmYhWiNbWbpKl7du3869//YtBgwZVW/7CCy/wj3/8g0WLFrF9+3bi4+OZOHEiZWVlAYpUCCGEECIwqiai1Wv0GLXGQIcjRKfXoGRp9+7dOByOVguivLycG2+8kTfffJOIiAj/ckVReOmll3jyySe56qqrGDBgAMuWLcNut7NixYpWi0cIIYQQor1xe90cthwmz5ZHdHC0DMETog00KFkaOnQou3fvBuC8887jwIEDLRrEnXfeyaRJkzj//POrLc/IyCA3N5cLLrjAv0yv1zNu3Dg2b95cZ3tOpxOr1VrtJYQQQgjRkWVaMymuKMbpddLF2CXQ4QhxSmhQ6XC9Xo/L5QJgw4YNLZp8fPDBB/zyyy/s2LGjxrrc3FwA4uLiqi2Pi4sjMzOzzjbnz5/P3LlzWyxGIYQQQohAO2Q5RJGjCH2QHqNOhuAJ0RYalCz16NGDF1980Z+8bNiwgePHj9e5/VVXXdWggx87dox7772Xb775BoPBUOd2f+xmVhSl3q7nxx9/nAceeMD/3mq10q1btwbFJIQQQgjR3ri8LjJKM8iz5xEfEh/ocJossrTyXrI4rOOegzi1NChZ+stf/sLNN9/MF198gUql4rHHHqtzW5VKhdfrbdDBf/nlF/Lz8xk+fLh/mdfrZdOmTSxatIjU1FSgsocpISHBv01+fn6N3qYT6fV69Hp9g2IQQgghhGjvMkozKHIU4fa6STAmnHyHdijI4yT5+E5Ky7Ko6HMhFRGJgQ5JiJNqULJ03XXXMWHCBFJTUxk7diyvvvoq/fr1a/bBJ0yYwJ49e6otmzlzJn379uXRRx+lR48exMfH8+233zJ06FAAXC4XGzdu5Pnnn2/28YUQQgghOoI0SxpFFUUYggwEa4MDHU6ThFZYcTqtaFw2wg+vwzHsRhS1JtBhCVGvBiVLANHR0URHRzN9+nQuuugiUlJSmn1wk8nEgAEDqi0zGo1ERUX5l993330899xz9O7dm969e/Pcc88REhLCDTfc0OzjCyGEEEK0dxWeCo6UHiHfnk9XU8edWynEYcXtqcDo84Hdgj1zG6UpowMdlhD1anCyVOXtt9/2/7/D4aCkpISIiIh6nzlqjkceeYSKigruuOMOSkpKOPPMM/nmm28wmUytcjwhhBBCiPYkozSDEkcJHp+nww7BAzA6rHi9ToyGcMJddlzZO6mI7YvLGBno0EQj6NwOPBotvlOkV7BJk9Ju3ryZsWPHYjKZSExMxGQyMW7cOLZs2dLsgDZs2MBLL73kf69SqZgzZw45OTk4HA42btxYozdKCCGEEKKzOmQ5RFFFEcFBweg1HfSZbEXBWGFF8bhQhSWSFNmHMI+H8LTvQFECHZ1oIJOthP5pG+i9fzXhpbmnxN+u0T1LW7du5bzzziM8PJw///nPdOnShaysLD799FPOO+88NmzYwJlnntkasQohhBBCnFLsbjuZpZnk2fNINicHOpwm03mc4LCiUXxEGBMICY4m2XoMW1ke9pw9lHcZFOgQRQPElRylvCwblbOcqLIcwuP6k504FJeuYz5H1xCNTpaefvppBg0axPr16zEa/1fj/29/+xvnnnsuTz/9NGvXrm3RIIUQQgghTkWHLYcpdhTjw0ecse5KwO2d0WHF7bHj0gQRExIDGj3xCSMoPLoBZ+ZWHNG98XTiG+7OQOt2YrbmYnHZiDFE4nNYKMr6haSSI5R2P5OC6BQUVZMGrbVrjT6jrVu38sgjj1RLlKCyMMPDDz/cIkPxhBBCCCFE5RC8QkchxiAjOo0u0OE0WVVxB+0JQwk1YYkkhyVhdjsIS/s+wBGKk4kuzcZRUYRbE0SfpHMZ0vtSeuki0dsKCT34DT0OfEuo3RLoMFtco5Mlr9db5xxGBoOhwXMsCSGEEEKIupW5yjhqPUqhvZAuxi6BDqdZjBVWPB4nZl3o/xaqVIQlDCNJHUxYcQYhhemBC1DUT1GIKc3G4bASZogiVBeK1hBOr96TGJhwFgk+UBekkrDnUxKP70TjdQc64hbT6GRp8ODBvPbaa7Wue+ONNxg8eHCzgxJCCCGEONUdthymxFmCgkKMMSbQ4TSdohBSYQWvi1BDdPV1ulC6xg0h2gfh6ZtQeVyBiVHUy2wvQVVegKJ46BbZ538rVCoiok9jUJ+r6WNKwuQoR3fkJ3rs+YLIkuxOUQCi0c8sPfbYY1xxxRUMHTqUm266iYSEBHJyclixYgU7d+7k888/b4UwhRBCCCFOLWmWNAorKofgadXaQIfTZHq3A5xWNEBkaM3nrrSRPUm2HKG0Igf7kc1Yeo1v8xhF/WIsWdgdJfi0ISSZutdYr9Lq6Z48npiyXI4c/4lcazbhv68iLLYv2d2H49QZa2m1Y2h0snTZZZfx7rvv8sgjj/Dwww/7l3ft2pV3332XSy+9tEUDFEIIIYQ41ZQ6S8kqy6KwopDTIk4LdDjNEuKw4nLbcauDiA6OrrmBWkN015F0P7QaV95+KuL64TTFtn2golZBHhdhpTlYXDYSovqgVtc9MC3YFM/pfa8kMncXWYV7KcjZRXdLJmXdzqTQGNbESYsCq9HJEsANN9zA9ddfT2pqKkVFRURFRdGnTx9UKlVLxyeEEEIIccpJK0mj2FEMUHuC0YEY/cUdDOjqmicqOILE6H4UFuyiIu07codOhU5YWa0jii7NwVFRjEejoVdU35PvoFITlzCUqMheHD32I9m2PDyHvmNgaCxZ3Ya3fsAtrEnJElROFtu3bwMumBBCCCGEaJTDlsMUVhRi0pkIUjf5dq1dMDqsuL0uIoKj6t0uOLYfydajlJcXYj/+G9YOeGPd6SgK0aVZ2J2lGPURmHXmBu8apDfRo+dFRFsyyMzeRl5pNgM8bnA7QGtoxaBblqTsQgghhBDtSFFFEVnlWRRVFHX4KniVxR0s4HVhCj5JkQqNjriEkSQoGiKO7UBbUdYmIYq6hVZYCCovBK+b7k0ZDqpSYY7owYA+V9PXmEiUIbJDJUogyZIQQgghRLty2HKYEkcJarW6ww/B07vt+JzllcUdjPEn3V5tiicpvCcmt4PwQ993impqHVmMJRtbRTEeXTDJYUlNbkcVpCMxpj8Dw3u3YHRtQ5IlIYQQQoh2QlEU0ixpFFQUYNaZ0ag1gQ6pWYwVZbjddlyaIKJOMgwPAJUKU8JgkoNCMVuOEZJ/sPWDFLXSeN1ElObgdZcTb+yKpoMPB20qSZaEEEIIIdqJwopCcm25lDhK6GrsGuhwmq2yuIMDfVAwWk0Dy59rQ+gSP4wYH0Rm/Ija7WzdIEWtoqy5OCuK8KrUDSvs0ElJsiSEEEII0U6kWSqr4GlUGiKDIwMdTrMZHVa8XidmbcMLAwAERSSTEpqIyWUjLH1jK0Un6qQoxFiyqHCUEmwIJ9wQEeiIAqbRydLu3bvZtGmT/315eTl33HEHo0aN4umnn0aRsaVCCCGEEI2mKAqHSg6Rb88nTB+GuqOXzlZ8BFeUgteNKeQkxR3+SKUmostwuqv0RBSkYSjNap0YOzrFh9lWjErxtWizRocVXXkBeJ0kdsDnjFpSo7+FDzzwAKtWrfK/f/LJJ3nzzTdxuVzMnz+fRYsWtWiAQgghhBCngjx7Hvn2fKxOK11NHX8IXrDLjs9ZhhqINMY1vgFDGIkxA4jweolIW4fK523xGDu6hKJMehz+gS6Hf2rRYhgxlqzKwg7aYHqE92ixdjuiRidLe/fuZfTo0UDlLyDvvfcec+fO5ddff+XRRx/lrbfeavEghRBCCCE6u32F+yhyFKFRawjXhwc6nGYLqbDi9thxa7QNK+5QC310H1IM0ZjsJZgzt7VwhB2cohBdchxrWTb6nF2Y8lNbpFm110NEaQ4eVzmxxoQOP89XczU6WbJYLERHV5ax3LVrFyUlJVx77bUATJgwgfT09JaNUAghhBCik7O5baQWp5JVlkVscGzHH4JH5VAul8eBISi46TfcGi0xCSPpiobw7F1o7ZYWjbEjM9ktqCuKCfK6ifR6iUjfhNZhbXa7UWV5uCuK8aKiZ+TpLRBpx9bob2JUVBTHjh0DYP369cTFxdGrVy8AXC6XPLMkhBBCCNFIewv3kl+Rj8vnIqkZ89m0J0ZHGT6PC7MurFntqEJj6B7Zh3CPm4i0b2Xupf+KsuZQ4SjBqQuhT3gvzG4HUanfNPv5pcrCDhb0hjCiQprWI9iZNDrNHzt2LHPmzKGwsJB//vOfTJo0yb8uLS2Nbt26tWiAQgghhBCdmdvnZm/hXrLKswjThaHX6AMdUrOpFB+GCgsunxtTSDMn1lWpMMYNJNl6HJs1F3vuXsoTBrZMoB2U2uclwppDqctGXHgKYXHD6WEvxGHNwXl0ByVJZzSp3WBHGfqyfJweJ4kxp/Y1rtLonqX58+ejUqm499570ev1PP300/51H330EaNGjWrRAIUQQgghOrO0kjTybHlYXVZ6hHWOh+kNThs+VzkqVEQb45vfYJCB+IThxPlURBzZQpCrovltdmDhZQV47CX4gOSI0yDIQJfE0SQqasKP78BgzWtSu7GWLOyOYlxaPT3De7Zs0B1Uo3uWUlJSOHDgAMXFxURGVq//v2jRIuLjW+ALIYQQQghxClAUhd0Fu8mx5RASFEKoLrSNA/ABKlCpWrRZo8OKy12BW6MlooXm6NGEdSPZnISlLAN72vcU9Z/cIu12RNHWHOzOUoJ0oUQZKofKqU2xJMcMwJq/C1fqGnKGTMWnbXgvpdrnJbI0h1JnGbHm7mg1utYKv0Np8tODf0yUAAYOHEhMTCPr6AshhBBCnKKOlx3neNlxCioKSDIloWrhpKU+OreDIQc30K0VqswZHVbcHgchQcFoWqqamkpFWJdhJKmDCSs+QkjhqVlUTOt2EmrNA7edBHMSKvX/budDYgfQMySe0IpSotI31dNKTRHWPNz2QnxADyns4NekT29ZWRmrV68mMzOTiorq3aAqlYq//OUvLRKcEEIIIURntrNgJ3m2PIJUQUQ399meRoooy8NZlgsFxahi+6KEhLdY20ZHGQ6vE1NwC5+TLpSucUMozN6KM30jFWGJKNpTqwckypqLw1GCWxNEj4g/TBirDiIm8SySD32NOz8VR2QSZTGnNajdmNJsKpylBOnNxBil86NKo5Olbdu2MWnSJIqLi2tdL8mSEEIIIcTJFTuKSbekk23LJjE0sc3LhYfZinG5bZi9XrS5u3H1OKdF2lX5vBjsFpw+D+aQlr/p1kb2JMVyBGtFDmFHfsLS+9wWP0Z7FmXNocJpxaSPwFjbsE2Dme5dRlJ6/Cc8hzfiMHfFrTfW26bBWU5IWR4WdwXdo6RX6USN/lbef//9dO3alZ9//hmHw4HP56v28npldmUhhBBCiJPZXbCb/Ip8fIqPrqaubXpslc+LsbwQxeMgWPERWnykxdoOdtrwuG2oUBEVEtdi7fqpNUR1HUk3dETk/d7kYgYdUbCjDF15ISqviy71FGDQRvSgpzkFs6uCqNQ1/302rW4xlmzsFcW4g/T0/GNv1Smu0cnSnj17mDdvHiNGjECnO7W6PYUQQgghWkKFp4Lfi34nqyyLmOCYpk/a2kSmCgsepxU1KuKCQomoKEVlL2qRto0OK263vUWLO9QQHEG36H5EeD2EH/q+2XMLdRTR1hzsjhJcQXqSw1Lq3lClIqzrSHoEmQgtzSb82K91b+rzEmXJxukqIzokFl0nKF3fkhqdLEkBByGEEEKI5tlXuI98ez4V3gqSzG0/CW2YrQinqxyPNpiEsB6E+Hxoc/a2SNtVxR2M2hDU6tYbWmiI7UeyPhJTeSGmYzta7TjthuIj0pKDy1VGTEgsWo22/u21leXEuyhqwo9tx1CWX+tmEeUFeCuKUBSFFCnsUEOjP8F33303r7/+OorMniyEEEII0When5e9hXvJtmVj1pkJ1ga3eQxmWzEet51IQwQ6cxeiVVpMxZkt0rbRUYbP68KkD2+R9uqk0RKXMJIuaIg4/ivaCmvrHi/AzLZilIpi8PnoFtmwoXLq0DhSovoT4XETlboWtddTY5sYSxZ2RwkaXShxIbEtHXaH1+g+X5/Px4EDBxg6dCiTJk0iKiqq2nqVSsX999/fYgEKIYQQQnQmhyyHyLHlYHFYGBwzuM2Pr3U70duKcfg8RJu7gzGaaG0o4Y5SisuLUEKjTt5IHdQ+L/qKEhxeN+Y2uPFWmeJICu9NcckB7GnfUjDwqhafM6q9iC7NpcJhQdGF0CWkS8N2Uqkwxg+kpy0Xuz2fyEMbKOxzvn+13mXHWJZHqdtBl7g+1cqQi0qNTpYefvhh///v3r27xnpJloQQQgghaqcoCrsKdpFry8UQZCBMH9bmMZhtRTidVjzqILqGJoJGR7gpkZCiErR5u3GFNr26XLCzHI/LBmo10cY26KVQqQiNH0xKeRb20mzseb9ji+/X+sdtY2qvh3BrLhaXjbjI3o1LatRBxHQdRVL6GtwFB3BEpVAeXVkcorKwQwmuIC29IxpWYvxU0+hkKSMjozXiEEIIIYTo9LJt2RwrO0aePY/TIk5r00loq4TZinG6bRi0of4hgFpTF2KLD5BTfJTCuousnZTRYcXlrsCr0RGuC2+ZgE9GayA+fjiFxzbiOrIZR2QPvDpD2xy7jUSW5eOqKMarUtMjsvFJjSokgu4JIyjN2oLn0HqcpgQ8OgNRlizKnFYijbEYgjrXNWspjU6WkpLa/iFEIYQQQojOYHfBbvLt+QSpg4gNxPMhioK5vBCrx0FMROL/lhujiNSaCHdYKCrLRzE1LTZjhRW314ExKKRNh3QFhXcj2dIdS9kRwtPXU9T34jY7dluIKs2hwlmKzmAmwhDZpDZ0kT3pWZZNedkRXKlrcSaPRrEXoShekqP6tnDEnUeT61QeOnSIdevWUVRURHR0NOeeey69evVqydiEEEIIITqNUmcph0oOcbzsOF1Cu7T5JLQAIY4yFIcFleIjztztfys0OsLN3QguLEaXtxen6bwmtm+lwuvCFJLQQhE3kEpNeJfhJKXl4Sg4jD02k4rIzvEDv85VgbE8j1KPgy7NmTBWpSa86xmkpBXiKD1O1NHt2B0lqHShDX8G6hTU6GRJURR/RTyf73817dVqNXfccQcvv/xyiwYohBBCCNEZVPUq+RQfiaGJJ9+hFVSWDC/DE2Qg7g8TxmpNCcQV/U5OyVGcTWhb7fOgryjF6fVgbovnlf5Ib6Jr/BAKs7fiOLwBZ/iN+Np4/iqN143eVYHdYGqxQhNR1lwqKiy4NDp6hDezY0IbTNfEUZQeWcfx0qOofV66xAyUwg71aPSV+ec//8nixYu59dZb2bZtG8eOHWPbtm3cdtttLF68mH/+85+tEacQQgghRIfl9DrZX7SfrPIsIg2RJ58jp5WE2YpwuSsI04eh+WMiEfLfoXgVVlRluY1uO8RRhttVjk+tIcYYd/IdWoEushfJwXGYKkoxZ2xus+OqFB9xxUcZeOgnehxYS1QLzVmFohBdmoPTZSUsOLJFysxrTF3oEX06Zo8Hl0ZLr8g+LRBo59XodPvf//43d999NwsXLvQv69q1KyNHjkSj0fDmm29KNTwhhBBCiBP8XvQ7+fZ8bG4bpwdo4k+110OIrQi310lkaC3DrjRawsMSCSkoRpe7D6cpvlHtV05GW4FPo8WsNbVQ1I2k1hDdZQSJ6d/gyt2LPfZ0XKaY1jueohBRlk9iwSFUZblYbQXovS7M9kIqjNHYw5o3HNHosKKxFYLXTWJYMypvnEilwhg/hB4qNeFBQYRoQ1qm3U6q0T1L6enpTJ48udZ1kydPJj09vdlBCSGEEEJ0Fj7Fx+6C3WSXZxOqC8WoMwYkDrO9BJfTik+lpqu5e63bBIUmEKvSYi452uj2jRVluD1OQrXGgA7rUhmj6R59OmEeD5GHvgPFd/KdmiDUbuH0zB0kHdmGPX8/1vJc1Hozfc09/jsJ7BqCXBXNOkZ0aQ4VjhI8WgPdw1rwGSx1EAkJw+gfM6jl2uykGt2zFBYWRmZm7TM8Z2ZmYjabmx2UEEIIIURnkW5JJ8eWQ7GjmIExAwMWR+XzSuWotMa653f671C8MEcxRdYcfOaG94wYHVZsXhcmU+CLBQTH9iel9Bi28gLsWTuxJg5rsbb1LjuJBYcJKzlGmS0Ph9uGT2eib9xweoSloEJB63FRYTtOTOoacgdcjtKEYh4qn5eI0lysLhux5m4EtfHzV6JSo/9yEydO5KmnnuKXX36ptnznzp0888wzXHjhhS0WnBBCCCFER7e7cDe5tlz0QXoi9BEBi8NsK8LrqSCqvtLTGi3hYd0xKqDN3dfgtjVeN9oKC2qfh7DgwDyvVD0gHXFdRpDgUxN19Gd6Z/xMl8J0Qu0lqHzeJjUZ5HHRLS+V/od+RJu9E4slnQq8JMYO5sKek+kZ0bOyR02tIbr7aHpoQzFajhOZ+XOTjhduK8JXUYSCQvcmzK0kWkajU9T58+ezYcMGzjjjDPr160dCQgI5OTns37+fLl26MH/+/NaIUwghhBCiw8m15XKk9Ag5thx6hfcKyCS0UNkbEmQvQe3zEnViyfBaBJniiS3UkmM5Sn4D2w9xlOF22yuLO4S2g2QJUJsS6B7ZB0vxfsqPb8Og0WPSBqPVmXCGdaE8NIaykAhsweZ6e35UPi9xJcdJKEzHWZ5HSUUxbo2GhIjeDIwdUvtkrtpgunU7B1vGWrzHf8FpSqA8qnHD6KJKc7A7SlHpjMQFB6C6oACakCx169aNnTt38uKLL7J+/XoyMjKIioriscce4/777yc6Oro14hRCCCGE6HCqyoVrVBriAlQhDqqG4FlxarQkmrrWv3FIFJE6M2GOIgpKs1DCTrI9lUPwXJ4KFI2O0KDAPJNVg0qFuetIBoV3J9+SgdWej91hxVVRgtd6jGCNHrM2mCC9CZe5K+Wh0dWTJ0UhsiyPxPxDKGW5lNoL8KBgDk1gcPwIwvT1P3qiDo2hR/xwbDk/4037FpdxKi5DaINCD/K4MFvzsLhtxEf3k9LeAdSkwY/R0dHSgySEEEIIUY8yVxkHSw6SVZ5FXEgcGpUmYLGYbcU43XZMOhM6jb7+jdVBhIV1JyS/CH3uPhwNSpbK8HgcmAJc3KEGlQpzaDzm0MrKforXS7Eth2LrMcrs+dgcpbgrSvCW/jF5SiQIH3prDmW2fLxeF9qQKIbGDmtU0muI7kMvewEV1gw8B74id9AUfOqTfw4iy/JwOorxqDX0kCF4ASVPigkhhBBCtII9hXvIt+fj9rnpXkf1ubagUnyYbIWUuh1EmJMbtE9QaDxxBTpyLMdwKMpJJ1gNqSj9b3GH+of4BZpKoyHKnEiUuXJS4Krkqch6lHJb9eTJo9Hi8HlQ9Cb6JowkxZTU+ERQpSai65n0rCjBac0jKn0TBb3OPeluUaU5VDitGPXhmHVSPC2QGpQszZo1i7/85S+kpKQwa9aserdVqVQsWbKkRYITQgghhOiI3F43+wr3kVWeRYQ+Ap1GF7BYjBWleB1WABLMDXxuJiSSCJ2ZMGchhaVZ+MIT69w0yONC6yhF4/MSFsChhk1Re/KUTbH1KMVOK6HmbvSN6ltzAt/GCNLTpftYbOlr8ebuw2nugjW27olgDc5yDOUFuDxOEqS0d8A16C+/fv167r33XgDWrVtX78OJgXpwUQghhBCivThQfIA8ex7lrnKGxw0PaCxhtmKcrjK8WgMxwQ18tvy/Q/GM+YXo8vbiqCdZCnGW4XLb8ag1xIR07EIElclTt5MWwWh0uyGRJHc5g/LjP+E9vAGXMRaHsfbKiFHWXCoqSnAF6ekR3qNF4xCN16BkKSMjw///R44caa1YhBBCCCE6PEVR2F24m5zyHIw6I6G6hj3U31rMtiKcbjsRhuhGDSMLMsUTV6gj13Kc3HqG4hkrrLg9FaiC9BgDfK7tmS6iB71sBdhLUiufXxpyHV6NtvpGikKUJYdyVxmRxtiTP18mWl07egJPCCGEEKJjs7ltbM7eTFZZFkWOIpIb+IxQawnyuAi2FaPyuok21907VKvgyqF4JqcdteVYnZtVFndwYg6SRKleKhXmLsPpZYgh1FZM9MHvQFGqbWKyl6CyF4HPSzcp7NAuSIEHIYQQQohmUBSFPHseewr3kFacRn5FPlnlWejUOqIMUQGNzWwvxum04lFr6NrY4gtqDWFhSYTmFaLL24cjovYiFSEVpZR7XRjN9Ux2KypptMR1G4Pt8BrSCg8RnrMbS5fB/tXRpTnYHRa8umASjY1MbkWraFCylJKS0uBnkVQqFYcPH25WUEIIIYQQ7Z3H5+GQ5RB7CvdwzHqMfHs+2eXZuHwuzDozA6MHBvxZbrOtGKerHJ02pElD5DShccQW6MixZNU6FC/I40TjKEWj+AjvYMUdAkUVHEZS4mjKj27Al7EZV2g8dnMcap+HcGsupW4bceE9ULenEuynsAYlS+PGjQv4l10IIYQQoj0od5Wzt2gv+wr3kW/PJ9eWS749H7VKTVxIHN3M3dC3h2dNFIWwskLKPBXEhKU0rY3gSCJ14Zid+eSVZKJEJldbbXSU4Xbb8ajUHb64Q1sKCkukV0x/7AV78BxYjWvIdYRVWHBXFOMDkiNkCF570aBkaenSpa0chhBCCCFE+6UoCtm2bPYU7uFQySEK7AVk27KxOq0Yggz0Cu9FrDE2oBPP/lGwy4bKYUGl+IgNa2J1N7UGc1h3QvPyMeTtp6JGsmTF5alAHaQnRBvS/KBPFSoVxrjB9LYV4ajIxpP6DWFh3ahwlqLVmYgOaWDVQtHq5JklIYQQQog6uH1uDpYcZG/BXo6XHyffXvk8ksfnIVwfztDYoZh0pnY5AsdsK8LpKsMdpCM+JKHJ7VQOxdOTU5qF3etFpflfQhjisOL1ODHpw1oi5FOLWkN00hh6pH3NActRdB43HncF8bG9Ax2ZOEGDkqWjR482qtHu3QM3S7UQQgghREvIKM3g+6Pfk2fLI9eeS4G9AI1KQ7wxnm6mbgGdaLYhwsqLcLntmLVmtH8sUd0YwRFE6MMwOfLRWDLxRf1v7h+j3UqZz0VogAtZdFjaEBK7jaH8yPdklOegaILoKUPw2pUGJUvJycmN+sXE6/U2OSAhhBBCiEArdZbyXeZ37CrYRUFFAcFBwfSJ6ENMSAxqVft/8F7t82K0FVHqcRAR0cyeCrUGc1gSoRX56PP3U/HfZEnrdqB2lqJRFCJC5XmlptKYEugRNwxb7nZsodEynLGdaVCy9NZbb7XL7mUhhBBCiJbmU3x8f/R7jliPUFhRyMDogUQaOlZZ7NAKCx5HKajUdDE1f8SPJjSOOLWeXEu2fyie0WHF5bbjUmuICZFKeM0RHNuPAWGJaILaQWEQUU2DkqUZM2a0chhCCCGEEO3DjtwdpJWkkVGaQXdT9w6XKEHlEDyn24YSZCDSENH8BoMjiNCHE+rIQ1OSgS+6V2UlPI+DII0BQ5Ch+cc4xYXozYEOQdSi/fcjCyGEEEK0kezybLblbuNgyUGMQUaSzEmBDqlJzLYiPG47kYZIVC0xX49KjTksGZMChvzfgcpKeB6PE3MT5m8SoqNoUM/SO++8w6RJk4iKiuKdd9456fY333xzswMTQgghhGhLTq+T7zK/I6M0gwpPBSPjR3bIxxC0bgd6ezFOn4cocxNLhtdCHRpLnNpATmk2Nq+HEHspVq8LU7AUdxCdV4OH4W3dupWoqKiTDslTqVSSLAkhhBCiQ1EUhQ3HNnDEeoTs8mz6RvRtHxPLNkGYrRiHswy3OoiuoYkt13BwOOGGcEIrcgnJPwDOMjSKj3BjfMsdQ4h2pkHJUkZGBgkJCf7/F0IIIYToTFJLUtlXuI+0kjRigmOINXbc6m5mWxEutw2DLpRgbXDLNaxSYzYnY7LnEpOzGzdqXJogYkNiWu4YQrQzDUqWkpKSav1/IYQQQoiOzuKwsPHYRtIsaahVak7ryPPcKD7M5UVYPRXEmFqwV+m/1KZY4vMNFFdYcAWFoAsKRtdBe+CEaIgGJUu1cTgc/PrrrxQVFREVFcWwYcMwGKQSihBCCCE6Dq/Py7dHv+WI9QgljhKGxg5Fo9YEOqwmMzrKUBwWVIpCvLn5JcNrMIQRbohAV5FDhVJOjAzBE51ck8qj/OMf/yAhIYGxY8dy+eWXM3bsWOLj43nxxRdbOj4hhBBCiFbzc+7PHC45zBHrEZLNyZh0pkCH1CxmWzFOVxnuID2xIa0wlFClxhSWhEkBjeIjNDi65Y8hRDvS6J6lV155hYceeoiJEydyww03EB8fT25uLu+99x6PPPIIWq2We+65pzViFUIIIYRoMcfKjrE9dzsHSw5i0proZmq5ynGBEmYrwuW2E64PR6Nu8gCielVWxQvGplQQaZTJaEXn1uhv0UsvvcRNN91Uo4T49OnTuemmm1i4cKEkS0IIIYRo1yo8FXyf+T3plnScXieDYgZ1yDLhJ1J7PYTYinB7XUSZurbegQzhhMf0Q7EdJTpYijuIzq3Rw/Cys7O58cYba103bdo0srOzmx2UEEIIIURrObFMeK49lz6RfdBpdIEOq9nM9mJcTitelZourTmZrkpFWNwAzutxCVqNtvWOI0Q70Ohk6bTTTiMvL6/WdTk5OfTq1atR7b322msMGjQIs9mM2WzmrLPOYvXq1f71iqIwZ84cunTpQnBwMOPHj2ffvn2NDVsIIYQQAoD9RfvZX7Sfw5bDxIXEEd1JnrsJsxXjdJWj1oYQpjcHOhwhOoVGJ0tz587lmWeeYe/evdWW7969m7lz5/Lss882qr3ExEQWLFjAjh072LFjB+eddx6XX365PyF64YUX+Mc//sGiRYvYvn078fHxTJw4kbKyssaGLoQQQohTXLGjmE3HN5FWkoZGraFXRON+5G3PzOWFeD0VRBk6R/InRHvQoGeWLrvssmrvPR4PQ4YMoX///v4CD/v27aNLly4sXbqUK6+8ssEBXHrppdXe/9///R+vvfYaW7dupV+/frz00ks8+eSTXHXVVQAsW7aMuLg4VqxYwa233trg4wghhBDi1Obxefj2yLdkWjOxOC0Mjx2ORtVxy4SfSO+yE1RhQe3zEm3u+IUqhGgvGpQs7d69u9pDj0FBQXTr1g2r1YrVagWgW7fKL+aePXuaHIzX6+Wjjz7CZrNx1llnkZGRQW5uLhdccIF/G71ez7hx49i8eXOdyZLT6cTpdPrfV8UohBBCiFPX1pytpJemk1mWSY+wHhh1xkCH1GLCbEU4XFZcGi1dTV0CHY4QnUaDkqUjR460ahB79uzhrLPOwuFwEBoaymeffUa/fv3YvHkzAHFx1ctSxsXFkZmZWWd78+fPZ+7cua0asxBCCCE6jkxrJr/k/kJqcSpmnZmuoa1YLS4AzP8tGR6qM6HT6AMdjhCdRpMmpW1pffr0YefOnWzdupXbb7+d6dOns3//fv/6P5byVBSl3vKejz/+OKWlpf7XsWPHWi12IYQQQrRvdre9skx4aToen4d+kf06fJnwE6kUH6byIhS3g4iQ+ECHI0Sn0jqzlTWSTqfzV9EbMWIE27dvZ+HChTz66KMA5ObmkpCQ4N8+Pz+/Rm/TifR6PXq9/KoihBBCCPgh6wcyrZnk2fMYED2g05W7DrVb8DpKQQUJ5u6BDkeITqVd9Cz9kaIoOJ1OUlJSiI+P59tvv/Wvc7lcbNy4kdGjRwcwQiGEEEJ0BIUVhRwoOkB6aTrxIfFEGiIDHVKLiy7NweGy4g0yENNJyqAL0V4EvGfpiSee4OKLL6Zbt26UlZXxwQcfsGHDBtasWYNKpeK+++7jueeeo3fv3vTu3ZvnnnuOkJAQbrjhhkCHLoQQQoh2bnvudnJtuXgVLynhKYEOp8UFeVyEl2ZT6ionLrwXKnW7/B1ciA4r4MlSXl4e06ZNIycnh7CwMAYNGsSaNWuYOHEiAI888ggVFRXccccdlJSUcOaZZ/LNN99gMpkCHLkQQggh2rN8ez4Hiw9yrPwYXUK7oFV3ruF3UNmr5LIX4VGp6R11eqDDEaLTCXiytGTJknrXq1Qq5syZw5w5c9omICGEEEJ0Cttzt5Njy0FRFLqbOuGzPIpCjOU4NmcpRkMkYYbwQEckRKcjfbVCCCGE6HRybbmklaRxrOwYXUO7EqQO+O/DLc5sL0FtK0TxuUiK7BPocITolBqdLLndbubNm0e/fv0wGo1oNJpqr6CgzvePkRBCCCE6lqpeJYBupm4BjqZ1xFiOY68oxqc1kmxODnQ4QnRKjc5sHn/8cf75z39y8cUXc8UVV0iJbiGEEEK0KznlORyyHOJY2TESQxPRqDWBDqnFad1OwkpzsLhsdInui1oKOwjRKhqdLK1cuZKnn36aZ555pjXiEUIIIYRolp9zfya7PBsVqmb1KoXaLcQXZ5IX0Y0yY/sqOR5TmoWjogiPJojekVLYQYjW0uifIUpKSjjnnHNaIxYhhBBCiGbJKs/isOUwWeVZdDd1b1avUtfCdNTZvxG393MSsvei8nlbMNJmUHxElxzH4SjFHBxFqC400BEJ0Wk1Olk655xz2LlzZyuEIoQQQgjRdIqi8HPOz+SU56BWqeli6tLktoI8LozlBXidZYQ6rBjSN5Fy4BsMzvIWjLhpwsuLUNmLUBQvKVF9Ax2OEP/P3n8HWXqdh53/9803p85humd6EiYiEQDBgCgSpCRKS8peynRJoqyV9StaWtssm6ZNV4mUVdKKf0gurVbetVcmKZeolSWREiMICCABECRIpMFg8kzndHNOb/790TMDDDGD6XA7zvmguhp9w7nP7el++33e55zn7GgrTpb++I//mD/7sz/jK1/5CpZlrUdMgiAIgiAIKzZXm2OyMsl8Y55d0V0o0uqrSol6HrNdxpEV9g+9i12+jJK/yPDJr9CdnwLf71zgK9RbnqPRKoIeYTg8vGlxCMKtYMVrlu644w5s2+Yf/+N/jCRJhEKha+6XJIlKpdKxAAVBEARBEG7G9/2ra5VkZAYjq68qASRrWdpWDUOP0tN1kO7YKNGZZ5htLOKd/zbh/qPMj96Lo25soyvDahGpZqjYTYZ6jiGJxg6CsK5WnCz9wi/8ApIkrUcsgiAIgiAIqzJTm2GqOsV8fZ6xxNiaqkqy6xCtZSnbLXoTYwBIWoDRsfcTz59jMv0y2YUT7K4skNv3EJVYX6fexk31lOdptQpYisY+sbeSIKy7FSdLX/ziF9chDEEQBEEQhNW5UlWar8+jyAoD4YE1jZeo57HMCp4kMxrf+8YdkkSi5xDHooNMTX+PuVqa7tNfIzL8DhaHjuGt88a3kufSXZ6nYlZIhfsIaaGbP0kQhDURtVtBEARBELa1qeoU05VpFuuL7IntQZbWdnqTqmVpm1U0PUI8kHjL/Wogzr4DH+Jw92FSVgtj+gfsOfMtQq3qml73ZpL1HF4zD77PWNeRdX0tQRCWLOsSyLPPPstdd91FJBLh2WefvenjRWtxQRAEQRA2gu/7vJh+kfn6PKqs0hde25Q42VuaglexW/S/Xac5SaZ38F5i0REmZ59lvjjFYONvqe1+D5nevbDGhO16ektzNNolZD1Kf2jjpv4Jwq1sWcnSQw89xAsvvMC9997LQw89dMM1S77vI0kSrrtF9iEQBEEQBGFHm6hMMFOdYbGxyP7E/jVXleKNIk67jC9J7IqP3fTxgWg/t+3/eSJzP2C2NoN76Ul2l2dY2PMuLD24pliueR2zTujyOqpdfbeJxg6CsEGWlSx997vf5fDhw1f/XxAEQRAEYbNdqSrN1ebQZZ3+cP+ax0xWs7SsKpIeJhVILus5kmawa/dDJErjTM7/iHT2DCP1DJkD76MW7VlzTAC95XmarQK2arAvdaAjYwqCcHPLSpYefPDB6/6/IAiCIAjCZrlUvsRsbZZ0M83B5ME1d+uVPJd4faktd29y38qqN5JENLWPI+F+ItPfY7aRI3X6a9jHP0I7tLyk60Zkz6GrvEDZrNEdHcZQNrZduSDcykQNVxAEQRCEbcfzvTeqSopOb6h3zWPGmkXcVhkfieE3d8FbAcWIMLb/pzka20PMrNN75huoZnNNcaWqWexmHk+CvV2H1jSWIAgrI5IlQRAEQRC2nYuli8zV5sg0M4zFxjqyB2SylqNlVpG0ID3B7tUPJMl07Xo3B0L9hJsl+s9+C9l1Vj1cb3mOVruMbsToDa89KRQEYflEsiQIgiAIwrbi+R4vZV5itj6LoRj0hNa+LkjyPRLVLK7dpDvUt/YGCrJK3+6H2KfFCVYX6L/wJJLvrXiYUKuKUcuCY7IrsW9tMQmCsGIiWRIEQRAEYVs5XzzPXG2OXDPHWKIzVaVos4zXLoHvM5RY3RS8t1ADDI8+zB45QDB/iZ7JH4Lvr2iI3vLcUmMHzWCvSJYEYcOJZEkQBEEQhG3D9VxeyrzEXG2OgBqgO7CG6XJvkqxlaZsVPD3Y0T2MpGCcPaMPs8tXCC+8Smrx1LKfq7g2yfICtlWnLzKEpmgdi0sQhOURyZIgCIIgCNvGudI55mvz5Fo59sb3dqSqhO+TqGaw7Sbdwd6O72GkRHrZO/wuBlyf+ORzRItTy3peVzWN1SrgShJ7U6KxgyBshlUdDc6dO8c/+Sf/hIGBAXRd55VXXgHgc5/7nNiHSRAEQRCEdeF4Di+nX2a2NktQDZIKpDoybqRVgVYJyfcYTNx8I9rVMJJ72N93F12OQ+r8EwRrubd/gu/TW5qj1a4QDCRIBTvzXgVBWJkVJ0snTpzgnnvu4ZlnnuGhhx7Cdd2r99Xrdf7v//v/7miAgiAIgiAIAOeK55ivz5Nv59mb6FBVCUjWMrTNCq4aYDA82JExryfce4QDyYMkrDY9Z7+J3q7f8LGRVhm1ngfXZCR5cN1iEgTh7a04Wfr0pz/N8ePHuXTpEv/jf/wP/DctVLz33nt58cUXOxqgIAiCIAiC67m8knmF2dosITVE0ljbRq9X+T7JahbbbtIV6ELu8BS8a0gSiaF7OBAeItKu0nfm66iOdd2H9pbmabQKOHqIPfHd6xeTIAhva8VHhOeff55PfepThEKht1zR6evrI51Odyw4QRAEQRAEgEvlSyw0Fii2ix2tKoXaNeRWCTyXgWSHuuC9HVmhZ/cD7De6CNVz9J17HMlzr3mI6lgkKgu4Vp2ByDCKrK5/XIIgXNeKkyXf99F1/br3lUolDMNYc1CCIAiCIAhX+L7Pa7nXWKwvYihG56pKQKqWpWVWsDWDochQx8Z9W4rO4MhDjClhgqVp+i49c01L8e7KAu1WEUdR2N99eGNiEgThulacLB0/fpyvfvWr173v8ccf5+67715zUIIgCIIgCFfM1eaYrc2SaWYYjY12rKqE75OsZbGtOl2BFOoGVnCkQITR3Y8wgkooc4bu2VeuxtRbnqdtlokYKWJ6bMNiEgThrVZ8VPiX//Jf8rGPfYxwOMwv/dIvATAzM8PTTz/Nf//v/52/+Zu/6XiQgiAIgiDcuk7kTpCup1Elld5Qb8fGDZp11GYByXPoj+3p2LjLJYdS7N31APb0d/FnfoQTiOKFUkj1HLgOo123bXhMgiBca8XJ0kc/+lHGx8f57Gc/yx//8R8D8Au/8AuoqsrnPvc5PvShD3U8SEEQBEEQbk35Vp7x8jjzjXl2RXchS51rwJCs5Wi1K1iqwa7YSMfGXQktPsy+gXuwFn+Mf+lpQr1HaLZLeHqY0ejmxCQIwhtWnCxZlsWnP/1pfvmXf5nvfOc7ZDIZuru7eeyxxxgdHV2PGAVBEARBuEWdyJ4g08wAdHxNUbKepWXXSQa60BSto2OvRLD7IAesBlbhFJXcWXBMBrsPr29nPkEQlmVFyVK73SYcDvM3f/M3fPjDH+bXfu3X1isuQRAEQRBucTWrtrS3Um2evlBfR9cUGVYDvZ6n7dr0bXZrbkkiOngnB+wGp2uTVFSd/SkxBU8QtoIVHXUCgQBdXV2Ew+H1ikcQBEEQBAGA13Ovk21msTyLkQ5Pk0vWcrTNCpaiMRrfAjNjJJmukXexdzFIWTcI65HNjkgQBFbRDe9DH/rQDbvhCYIgCIIgdILpmpzKn2K+Pk8qkMJQOrs1SaqWxbTqxANJ9A6PvWqyytDQPRzpOb7ZkQiCcNmK69m/+Iu/yK/92q/xz/7ZP+MjH/kIAwMDb2nhedddd3UsQEEQBEEQbj1nCmfINDPU7Tq3JTs7JU23WgTqeUzXoi+2u6NjC4Kws6w4WXrssccA+OIXv8iXvvSla+7zfR9JknBd93pPFQRBEARBuCnXc3kt+xrz9XmiepSw3tnp/8l6jrZZxlY0RmJbYAqeIAhb1oqTpS984QvrEYcgCIIgCAIAF8sXWWwsUjJL3N59e8fHT9aytK06ESNOUAt2fHxBEHaOFSdLv/Irv7IecQiCIAiCIOD7PieyJ1hsLBJQAsSNeEfHVx2TUD2P7Zj0dR/p6NiCIOw8ooG/IAiCIAhbxkxthrnaHNlmlj2xPW9ZF71WqVqWdntpCt5ofKyjYwuCsPOsuLL0z/7ZP3vb+yVJ4s/+7M9WHZAgCIIgCLeuE9kTpBtpVFmlO9Td8fGTtRymVSOsRwlpoY6PLwjCzrLiZOnpp59+y1WeQqFAvV4nkUiQSCQ6FZsgCIIgCLeQbDPLZGWShcYCo9FRZKmzE2BUxyJcz1Fx2vSkDnZ0bEEQdqYVJ0tTU1PXvf3pp5/mE5/4BH/913+91pgEQRAEQbgFncieINPIADAYGez4+Il6HrNdxpYVRhNiCp4gCDfXsUs2jzzyCL/5m7/Jv/yX/7JTQwqCIAiCcIuoWlUulC4wV5+jP9SPIisdf42lLng1AnqUqB7t+PiCIOw8Ha1vHz58mB//+MedHFIQBEEQhFvAydxJss0stmczEhvp+Piy6xCtZfHtFr3RoY6PLwjCztTRZOmZZ56hu7vzizEFQRAEQdi52k6b0/nTzNXm6Ap0oSt6x18jUc9jmRU8SWY0vrfj4wuCsDOteM3S7/zO77zlNtM0OXnyJN/+9rf5t//233YkMEEQBEEQbg2nC6fJNDM07AaHUofW5TVStSxts4qmR4gHEuvyGoIg7DwrTpY++9nPvuU2wzDYvXs3v/M7vyOSJUEQBEEQls3xHE7mTjJfnyemxwjr4Y6/huy5RGtZKnaL/i7RBU8QhOVbcbLked56xCEIgiAIwi3oQukC6UaacrvM7b23r8trxBsFnHYZX5LYJabgCYKwAites/Tss89Sr9eve1+9XufZZ59dc1CCIAiCIOx8vu9zInuChfoCQS1IXI93/DVkz6G/ME3LrCLpYVKBZMdfQxCEnWvFydLDDz/MmTNnrnvf+fPnefjhh9cclCAIgiAIO99UdYr5+jy5Zo7d0d1v2fR+rWTPZf/cayilKRynSW90BEnu7Ea3giDsbCs+Yvi+f8P7bNtGFgchQRAEQRCW4UT2BOlGGk3R6An1dHTsK4mSVpig3sgQig5zR++dHX2NnWCioVOyOr+nlSDsFMtas1StVimXy1e/TqfTzMzMXPOYVqvFl770Jfr7+zsaoCAIgiAIO0+6kWaqOsVCfYE98T0drSpJnsu++ZPohQmqjSzB6DDvHX6vuKD7E9Jtlb+dDRO2C3zimPjeCML1LCtZ+qM/+qOrLcMlSeLDH/7wdR/n+z7/4T/8h85FJwiCIAjCjnQid4JMI4MsyQyEBzo27lKi9DpGfpxaI0MwOsiDw+9FkVfc02rHm2/rmI0a1ZZFsQGpcGCzQxKELWdZR473v//9RCIRfN/nU5/6FL/1W7/FyMi1u2sbhsGxY8d48MEH1yVQQRAEQRB2hopZ4WLxInP1OfrD/ShyZ6aBSb7H3oXXCRbGqTYy6NEBHhx+QCRKN5AzVTynTsMPMJ4vi2RJEK5jWUeP+++/n/vvvx+ARqPBr//6rzM4OLiugQmCIAiCsPP4vs8rmVfINDO4nstIdOTmT1oGyffYO3+KUH6Can0RPTLAQ8MPikTpbeRMFdv1aBFgtupyz2YHJGx5BUvhy7NJjoYqPDxgb3Y4G2LFR5Df/u3fXo84BEEQBEHY4VzP5fvz3+fV7KvM1eboDnSjKdqax5V8j7GFU4Tyl6jWF1DDfTy06yFUkSjdkONBvi3heD6WpDPTXPu/g7Dzna0FqZRLPJ+p8t7eIKqy89e6Leso8ud//uf8zM/8DF1dXfz5n//5TR//y7/8y2sOTBAEQRCEnaPttPnO1Hc4WzzLucI5fHzGkmNrH9j32LNwmnB+nGp9ETXcx8O7HhaJ0k0ULBXTsvCQaRm9ZMwS9ZZJJGhsdmjCFjbV1LGtMg0vxIVcg8P9kc0Oad0t60jy8Y9/nBdeeIGuri4+/vGPv+1jJUkSyZIgCIIgCFeV2iW+NfktLpUucaF0gbAW5mj30bUnNL7H2MIZovlLVGoLKOEeHt71cEeqVTtd1tRwbZOw6qLF+zEzE4wXytw+LJIl4foajky6KWG60PJ1zhdKHL4FmmAv6yg1OTnJwMDA1f8XBEEQBEFYjtnqLI9PPc54eZzp6jR94T72JfYhS2ucvuN77Fk8SzR/iWptASXUzSMiUVq2nKXi2U3QwsSiURq5CDOVArcPb3ZkwlY13dSxWk0sVKpqN5dqJXwfOryX9JazrGRpdHT0uv8vCIIgCIJwPb7vcyp/imfmnuFi6SKZZoa9ib0MhgfXvqeS77M7fY5Y7iLV2jxSqItHRh5BU/TOBH8LWGru4KKGY0QDGjNqgpnm/GaHJWxh000dx6oQC+iktR7ytTkWKi2GEsHNDm1diQm9giAIgiB01JVGDi9nXuZc8RwNu8Gx7mMkA8m1D+777E6fJS4SpVXzfMi0FWzXJxxOoAVUXC3KQitAy7IJ6qI6J1zL85fWK1m2Q6RnkIjRTbNmcCZXE8kSwCOPPLLsASVJ4qmnnlp1QIIgCIIgbF/Xa+RwZ++dhLTQ2gf3fUYz50jkLlKpzkEwxcMjj6ArYp3NSpRthbZp4SOhR3vwVRk1FKPdNJgsVDg8EN/sEIUtJmuq1FoWHqB3DZOUgiwqXVwsF3jfZge3zpaVLHmed03J/Pz586TTaUZHR+nv7yedTjM9Pc3AwAAHDx5ct2AFQRAEQdi61q2Rw2W7shdIZpcSJT+Y5NHRRzFEorRiWVPDsU0Csocf7kWSJCKRGK18gJlygcMDmx2hsNVMNQ2sdpOQ4kN0iKQHM0aKuVaISssmHty51chlHb2+973vXf3/xx9/nF//9V/n+eefv7pRLcAPfvADPvrRj/Jv/s2/6XiQgiAIgiBsbevWyOGyvuIM3dmLlKuz+MEkj4yIRGm1cqaKa9eRNQNJXTrJjYV0FtUkM430JkcnbEXTTR3HrqAGu5BkBUOGQKyLVkPnTKbM/bt3bjVyxUew//gf/yOf/exnr0mUAN71rnfx27/923zmM5/pWHCCIAiCIGxtvu/zeu51/n787zmVP8VUdYqxxBj7E/s7liglalmGFs9Qrs7iGFEe2vUwATXQkbFvRTlLxXUc/MAbJ7ixgIqtRZkzg9iuu4nRCVtN25WYb8qYjk8g2Xf19mQsSlVJcLHsbWJ062/FR7HTp0+za9eu6943MjLCuXPn1hyUIAiCIAhbn+u5PDv3LE9OP8nJ3EnyrTzHuo8xFBlae8e7y0KtKnvmT1KpzGCrGu8dfqAz659uUb4PmbaK7fnoodjV24OaghyI0fR1povNTYxQ2GpmWjpmu4kueSip3VdvT4Z1WnqKiWYQy9m5CfaKk6W+vj7+9m//9rr3/fVf/zV9fX3XvU8QBEEQhO2vbtW5WLrIs3PP8lfn/4ofLv6Qk7mTmK7Jnb13dqbj3WW61WL/7KvUyjNYksc9g+8h0cHxb0V1V6bWdnB8CSPWc/V2SZKIxBK0MZgq2ZsYobDVTDUNHLOFZgTgTdXIsK6ghFLUPYMLudYmRri+Vrzi8hOf+ASf/vSnKRaLfOxjH7va4OEv/uIv+OpXv8rv//7vr0ecgiAIgiBsMN/3KbQLpBtp0o00C/UF8q08dbtOzapRNsvUrBoxPdbRRg4AimtzYO4EZmUGyzW5rf8eBiKi88BaZU0N1zYxJBcp0nvNfbGgTlZJMFsT65aEJb4PUw0Ny7IJdQ9dc58kScQTSeqlMBcKZY7u0F/PFR/VPvWpT9FsNvn85z/PV77yFWDpYBoIBPjMZz7Dpz71qRWN9/u///t85Stf4dy5cwSDQd71rnfxB3/wB9d01fN9n8997nP81//6XymVStx33338X//X/8WRI0dWGr4gCIIgCDfgeA7ZZpbFxuLSR33xakJUt+oU20WaThMJCV3RiepRDiYP0hPq6dj6JADJ99g3/zp+eZqWWWWo+wj7U/s7Nv6tbKm5QwtV0+AnpjPGAhrzWowZM4TneshK5/5Nhe0pb6mUWw6OD4HU8FvuT4UNxrVuLtZzeJ6HLO+8n5lVXQL67Gc/y7/+1/+aH/7whxQKBbq6unjnO99JIpFY8VjPPPMM/+Jf/AvuueceHMfhM5/5DO9///s5c+YM4XAYgM9//vP84R/+IV/84hc5cOAAv/u7v8v73vc+zp8/TzQaXc1bEARBEIRbnu/75Ft5JioTzNfnSdfTVKwKdbtO1axSapcwPRMZmYAWIGEk2JvcS1yPd7SK9BNBMZo+h1GcotosEI+PckfP7evzWregnKniOvY106muCBkKfiBGvaUzX26xqyu8CREKW8l0U8duNwmrHn5smJ9ciRgLaviBJIVqgLlKm5HkzltPuOojXTwe5wMf+MCaA3j88cev+foLX/gCvb29vPzyyzzwwAP4vs9//s//mc985jN85CMfAeBLX/oSfX19fPnLX+Y3fuM31hyDIAiCINwqfN8n08wwXh5nvDxOtpmlZJYotApUzAqO76BKKkEtSH+kn55AD2E93NHK0dsZKEyRyI1TqS+ihnu5f/B+pB14tXqzZE0V2/UIvam5wxWyJBGJJjDLOhOlskiWhKX1SlYNOZBEUt66l5IiS0QTXbSqQc5mqyJZusL3fV588UWmp6dptd66oOuXf/mXVx1QpVIBIJVKATA5OUk6neb973//1ccYhsGDDz7ID37wg+smS6ZpYprm1a+r1eqq4xEEQRCE7c7zPRbqC0xUJpgoT5Br5Si1S+RaOapmFUVSiOgRxuJjJANJgmqwY93sViJVSTOQOUupNosXiPPIrgdR1quCdQtquxKlto/tSxjR7us+JhYyKCoJZmvZDY5O2GpMT2KuqWA6Hon4jRu4JSNBFpQUl6o5HtvA+DbKio9AFy5c4Od+7ue4ePEivu+/5X5JkladLPm+zyc/+Une8573cPToUQDS6aVFhj/ZZa+vr4/p6enrjvP7v//7fO5zn1tVDIIgCILwdnzfx/M9PN/D9V0838PxHTxv6esrt7m+i+d5pIIpwtrGX6F3PIf5+jwT5QkmKhPkW/mlBKmZo27XUWSFuB7nWM8xEkZiwypHNxJplti98DrlyiyOFuDBXQ+KTWc7LGeq2JaJJnnI0d7rPiYW0FhUY8y0Azt2DYqwPHMtnVarhSJ5qF2jN3xcMqQzFUgy1whTblokQvoGRrn+Vpws/Yt/8S9ot9v81V/9FcePH8cwOncg+83f/E1OnjzJ97///bfc95NXuHzfv+FVr3//7/89n/zkJ69+Xa1Wb7g3lCAIgnBr8n0fy7No2S1azuUPt3Xt15c/mnaTttvG9dylxMj3riZNPm989v2lD4+l+318ZElmT3wP+5P7GY2O0hfuW7fExPZsZquzTFQmmKxMkm/lKZtlMo0MTaeJJmskA0n2JvYSN+KbUj26HsNqsG/2NSqVaSxJ4p2D7yWmv3WamLA2WWupE56uSvh69C3rTwDChopvRCmbBtlam/74zptWJSzPdFPHMesYuo4U6rrh43RVJhTrptXQOZ0p8u49t3iy9OMf/5j/9t/+G//oH/2jjgbyW7/1W3zta1/j2WefZXj4jW4b/f39wFKFaWDgjZ6E2Wz2hns6GYbR0SROEARB2N4s1+Ji+SJTlSkadoOm06Rm1jBdE8dzcDwH27Ov+Wy65tUP27Px/KVd6q8kQT4++IDE0mfeemEPlio8p/OnSQaSpAIpekI9HEodYnd8NyPRkVVvsOp4DoVWgXwrT7aZJdfKkW1mlxozmCWyzSwtp4WmaHQZXdyWuo2oHt0yCdIVqmNxYPYEzco0tmdzbPBd9IavX/UQ1iZnqnhOHV+P3XAdmCJLhKIJzKrGRLEqkqVblO/DZEPHti2MxM17gidjEUqZBJfKBd69AfFtpBUnS5FIhFisc1d7fN/nt37rt/jqV7/K9773Pfbs2XPN/Xv27KG/v58nn3ySO++8EwDLsnjmmWf4gz/4g47FIQiCIOwsVxoZnCmc4WLpIrlWjlwzR9ksY7nW1elyABISkiShyAqKtPShyRqGahAzYgSUAKqsIksyiqQsfZYVFBRkWUZGRpKWxrj6/5fHbNpNFhuLZBoZ0s00SlHh1cyrdIe6SRgJxuJjS1Wn2Ci9od7rVp0cz6HYLpJr5q4mRrlmjppVo+k0r3avq1k1AHRFpzvYzUB4gLAW3nIJ0hWS57J/7jXc8gymVWd37x3sie/e7LB2rJypYbsuevDtz+Ni4RBVOc5sNbdBkQlbTdlWKLY8bA8SqcGbPj4Z0lnUU4w3F7EcF11VNiDKjbHiZOlXf/VX+fKXv9yRTniwNK3vy1/+Mn//939PNBq9ukYpHo8TDC4tMP1X/+pf8Xu/93vs37+f/fv383u/93uEQiE+9rGPdSQGQRAEYedoOS3OF89ztnh2aRPVZp7FxiItt0VQCZI0kgTUAIZiEFSD6IqOKqsokrIuSUVIC7E3sZe9ib14nkeulSPdTDNbm2W8PM7p/GlSgRTJQJLeUC+Hug4xGhvF9dyr1aJcM0fNrtG0mzTsBhWzQs2q4eGhSAqGYhDRIvQn+0kYiU1r0LAivs/Y4hnU0jTVVpGuxF6O9hzd7Kh2LNuDfBtsTyIWSb3tY6MBlawaZ6YlZuncqqaaOla7QUjxIHHj9UpXhHQFJZyi0dI5n61zbHDnbO2z4mTp6NGj/OVf/iU/93M/x4c+9CG6ut46h/FKi+/l+C//5b8A8NBDD11z+xe+8AU+/vGPA0sb4bZaLT7xiU9c3ZT2iSeeEHssCYIgCMBSFWmuNseZ4hnGS+Pk23kyjQyFdgEZmZ5QD0ciRwjrm9sKWZZl+sJ99IWXppE3rSYLzQWyjSyLzUXOl87zSuYVukPdhNQQLadFxaxQt+q4uCiSgq7oRLQI+5P7ietxQlpo6ydG1zGcGydamKDcyBCIDnDvwH2bHdKOVrBUTMtCxkeJXL8T3hVRQ8UzouRrAYqNNqlwYIOivLHT1QALbR1D9jBkf+mz4l/ztS77GIqPLvlsw1+JLWW6aeBYReRADEm9+RokSZJIxBPUixHOF8ocu3kxattYcbJ0pZozOTnJN77xjbfcL0kSrusue7zrddS73pif/exn+exnP7vscQVBEISdr2bVOFc8x9nCWTLNDLlmjsXGIpZrEdEj3Ja8je5Q96Z3eruRkB5in76PfYl9V6tOi41F5mpzSEgY6lLFaF9y37ZOjH5Sd3me3ux5StV5CCZ5YOi9ouvaOsuZGq7dxlB9eJvF+gCqIhOILK1bGs/XNz1Zulg3+PZimEY5B5cbfEmyjCTJIMnIsgKyinz5NkWRMRSJoCoRVKHLcHm0p4omfsSWxfFgtqli2S7xnhu3DP9JyYjBuNbNpXpuR3VSXHGy9N3vfnc94hAEQRCEZbFdm9naLGeKZ5gsL3V8yzQzlMwSmqTRF+5jODKMoW6vKUQ/WXXaqQyrxcjiWcrVWRw9xKO7HkZTdlb3rK0oZ6l4dhO0MJJ88/UksXCYhhxltprnng2I70YKlsLjmSj1UgaQMANdSK4Dng2uC74DnoXrgXu5v5+Ej4yPjIcEKBKobfip0bduqiq81Xxbp9FqI0k+anJk2c+LBzT8YIJixWCm3GZ3amc0B1lxsvTggw+uRxyCIAiCcF11q85iY5F0I73UKKGZoWbWKLQLLDYW8XyPmB7jWPcxkkZyR1RedizfZyRznmZ9ERu4f+g9q+4GKKxM1tSwHRc1HF/W46MBlbyWYKa5eQmG6Ul8YzFBpVRE9S1CBx5Air/15N33PPBccFp4dhvXsfBsE9e2qJs2i/kiz88vclefTyogjg83M9XUsc0mQU2GcM+ynyfLErF4F81KkLPZ6q2bLF1RqVR44YUXyOfz/PRP/zTJZLKTcQmCIAi3IM/3KLaLVxOjxfoi+Vaeul2nbtUpm2UqZgUfn4ASYFd0F4PhQTRFXDHeDhL1HJHyHCWzQn/qIN2h5Z+ICavn+ZBty9ieTziSWNZzogENV4uSaQSpt0wiwY2t1Po+PJGJsVBuYptN4sOHrpsoAUtt0GUZVA0lEOPNdbOQ71OUFymmy3zzUp1fOhrcmDewjU03DWyrjB7vvmGL+RtJRoPMq11cquXXKbqNt6pk6T/9p//E//F//B+0Wi0kSeLFF18kmUzy6KOP8r73vY9Pf/rTnY5TEARB2KKadpNsM4ssyVdbayuycm2b7Te125YlGVVSkSQJ27VJN9OkG0sfi/VFymaZul2nZtUotUs0nSaw1A47qkU5kDxAMpDEUAxRRdpGZM9hJH2ean0RT49wR+8dmx3SLaNkK7RNCx8J/SbNHa7QVRkjHMesa4wXytw+vLHJ0svlEGdL0KyXSSa7YeDOVY0jSRKjg72cLY9wtnyBswWXQ107p611p1VtmWzTx/Ygnlx5l4ZkSGfKSDLfCFFsWqRC23+K7YqTpT/90z/lc5/7HJ/4xCf44Ac/yM/8zM9cve9nf/Zn+cpXviKSJUEQhFtAsV3kRPYE54rnyLfyOJ5zdW8hWZKReOPz9fYgUi6vm2g5LepWnapVpdQuYXs2siRjqAYJI8HexF7iRhxVXvVkCGELGMxP4dXTOK7F4YF7xDqlDZQzNRzbJCB7+JFelnuJIRqN0syFmakUuH14XUO8xkxT59lckHo5TSKgwdgjK65wvFlIV+ke3EthMst3JvPsTwZRd0bvgY6bbhpY7QYBxUFO3rxl+E/SFJlgvJt2Q+dMpsR79mz/3/MV/+X5kz/5Ez75yU/y+c9//i1d7/bv38/Fixc7FpwgCIKwtfi+z0JjgRPZE1wqXSLbyjJXm6PltPB9nyv/LT0YfMlH8qU3boM3Nmy9shhbklBllaAaZCgyRFegi7Ae3rId7ISVC5p1evPjlBo5gpE+xuJ7bv4koWNypopr15E1A2kFU1ZjAY0ZNcFMc2Edo7tW1Zb5ZjpGrZQlpLhI+9+HpK59mu1Qd5TX87tZqNZ4dtbkkdHt1QDmRjJtlWcKUe5P1tkVstc83lRTxzFLKEYUVrmeMBWNUJCTXCwXec+aI9p8K06WJiYmeOyxx657XzQapVwurzUmQRAEYQ1cz8V0zY4unPd8j4nyBCdyJ5ipzpBupJmvz+P5Hj2hHu7oueNq97mrSdObPnt4eJ6H67t4vnf1A5Y2bRVT6nYw32c0fY56PY2jqLxb7Ke04bKmius4SJGVrRGLBlRcLcZCK0DLsgnq67s20PHgm+kEhVIZyTXR996HdJM258ulyjLDw6Msns/y/YU57ur3SRjb/5jzXCHK+cUKkwsmn7hDI7qGfyLXh+mmhum4RFO9qx4nEdKY11NMNhcwHRdD3d7THlecLMXjcTKZzHXvm5qaord39d9cQRAEYW1ma7M8OfUk2VaWVCDF7thuBiOD9If76Qp0rTghsV2bs8WznMydZKG+cLUrnSIpDEWGGIoOocnX/nW+Ujl6y1yf7f33UlilrmqaQGWBilVjV/dRYnpss0O6pfj+UrJkuz7R8Mq+94Yqo4ZitJsGU4UKhwaW10lvtb6XjzJdNrHaDRL9Y0hd+zs6fnc0QLZ7jGKmyLcu1fnYke3d7CFvKkzVJJptk5Kv8ZULFr98WF/1hryLbY1GywTASO1adVwhXUGLJGm0Dc5latw+FF31WFvBipOlRx99lM9//vP8/M//PIHA0iZlkiThOA7/5b/8lxtWnQRBEIT14/keL2de5oWFF7hUvsRcfQ4ZmbAWJhVIEdEjdAW7GIuPMRgZZCA8QE+o5y2JzhVNu8nr+dc5lT91tYpUbBfRFZ19iX30hfvENDnhphTXZlfmAtX6Ir4R41jPsc0O6ZZTc2RqbQcHCT26vOYOV0iSRCQSo5UPMl0ucGhgnYIETlWDvFpUadQyJKNR2PXOjr+GJEnsHuznXHmY0+VLXCq57Etu36s4Jyoh2o0KmiIzrwxzvjTJC2mP+wdWd2yebhrYZpOQCn50YNlr236SJEkk4glqhSjni0VuH1rlQFvEipOl3/md3+Gee+7h8OHDfPjDH0aSJP7kT/6EV199lZmZGf7n//yf6xGnIAiCcANNu8lTM09xtnCW86XztJ02x7qPYbkW+Vae+cY8ZsVEkRVeXHyRZCBJzIgR02Psie9hODrMQHiA/nA/bafNa7nXOFs4S6aZYb4+T82sEdJDHOk6QiqQEtPlhGUbzl3Cqi3i+C539N2NIpp0bLictdTcwZBcpMjKZ//EQjqLaoKZxuI6RLck01Z5KhOmXkoT02Sk/Y8utQJfB2FDJTW4l+Jklm9OFPnNu4Io2/CQ1nIlzlQN2u0i0VQ//d1HyF6o8+RUlrG4Tt8qZmFPNXVsq4wW6VpTQw2AZNjgkpbiUj2D53nI6/TvuRFWfNTat28fzz//PJ/85Cf50z/9U3zf58///M95+OGH+Yu/+AtGRpa/068gCIKwNov1RZ6YfoLJyiQXSxcJqAHe0f8ODGVp/dBwdKmFleu5FFoFcu0cxXaRufocEhInsieIG3HiRpyoFiWoBSm2i8zX5mm7beJ6nDt77yRqbO9pFMLGC7cqdBWmKbcKxGJDV38Wt5OKLXOmFuT2WJOQ6t/8CVtQ1lTx7Baqpq1qwX4soDKjRZlrB7FdF03pbCWm5Up8PR2nWsqjY6Ps+6lVNxZYrl3dcU7m9zBfq/P8nMUDu7Zfx7ZT1SD1eh1NctEGjtIfDlPpP0h+sc7fnG/wG7cbK+r413BkFpsSpgvRxNpLiLGghh9MUa4EmC622dO9fTeoXdUlnsOHD/P4449jmiaFQoFkMkkwuL3nfQqCIGwnvu/zWu41vj//fSYqEyzUFxgID7A3sfe60+MUWaE33EtveOnKsud5VO0quWaOQrtwtfW3JmuoikpPsIdj0WMENXFsF1bB9xhNn6NWX8RWdd7Rvz2bOvxDNsb5bIvThs+v3AbaNrw4njNVXMeGYGJVzw9qCnIgRrOlM12ss6+ncxdOPB++lY6TLddxnTbhkTuQov0dG/9GVEVmeHg36fMZnplb4I4+n5i+fcpLng+vVYKYrQyBcALp8t5ZY0ODnK6WmGmc5clphw/uWf5p/nRTx2o3CcgOcmr3mmOUJYlYMkWjEuRsvnLrJUtX6LpONBq9unZJEARBWH+ma/Ldme9yKn+KC6UL1OwatyVvu5oILYcsyySMBAkjwX6WFlE37SYNp0HCSNxwLZMgLEdvaQ6tukDTbjDWd1dHOzNulHRbZbImU2vUqTYkvjah8JG90qoXz2+WnKliux6h0Ooaa0iSRCSWoF0ymCqV2Leyhnpv6wfFCJfKHq1GlWTXAFL/0c4NfhM9sQDZ7r0Us0W+Pd7io4e2z7nseMOgULfwPI/AwG1Xb9dVmdE9+5k9W+YHC3PsT/nsiy/vB3a6qeOYFVQ9hGREOhJnKhxkVu3iYjXfkfE2y6qukfzoRz/iscceIxQKkUgkCIVCPPbYY7zwwgudjk8QBEF4k1wzx1+f/2t+nP4xr+Vew3Zt7u69e0WJ0o2EtBA9wRs3fRCE5dBsk6HcOLVGBjmQ5FDq0GaHtCovlsK062VkRSWtDvJKxuH767dsZ120XYlS28f2JYzI6ltwx4I6NSXBbK1zsV2qG/wob1AvF0iEAzD2QOcGXwZJktgzNEBO38XJosJkxb35k7aIV8shzEaFUEDFT1y7Z1kqEiA6fIiCH+erFyyazs2nj3r+0noly3ZQYp3rap0IadhGkkUrSKFhdWzcjbbiZOnpp5/mgQce4OWXX+YXf/EX+dSnPsUv/uIv8vLLL/Pggw/y1FNPrUecgiAItzTf9zldOM3fXPgbXsu9xpnCGRJGgrv6t+dVe2Hn2pW9SLu2gI3PXf33bsuF3UVL4WJVpWWaJLsH6Bs7ToZu/mHK4kJ5+5SWcqaKbZlokocU7Vv1OLGAhq3FmDFDeK635riKlsJ3MlHqpSxRzUPe/z6kTWj+ETZUkoNjlPwY37xk4W2DZWlZU2WmLtF2XPSuvddtxDDa10UrsZ90W+fvLzr4N3lfWVOl1rLxACPZubWFmiITSXTRwuB0ptmxcTfain8y/92/+3fceeed/MM//AORyBtlulqtxqOPPsqnP/1pXnzxxY4GKQiCcCuzXZtn557ltdxrXChdoGJWOJA4QH9k/ef2C6sney69pVmq4RTNwK2xt1CsUSRRmqbULtGdGOtIxXMzvFQO06xXCCsu8tCd9OshmsPHyM2+zF+fr/Drtxv0Brb+mXXW1HBtE12VQF/91KqQoeAHYtTbOvPlFru6wqsey/QkvpFOUCoVkX0bdc97YBMbyOzqSfJ6fpTZep0fztu8e3hrV9ZfLS+1C4+o7g2nLSqyxN49ezjfLHGqMMHLOY939N74osVU08BqNwgpHsQ72+c7GY2QV5JcLOd5oINTODfSii/3nDp1ik996lPXJEoA0WiUf/fv/h2nTp3qWHCCIAi3umK7yN9e/FteWHyBE7kTtJwWd/XeJRKlbWBX9gK9s6/QdfZb3PTS7g4geS6j6XNU6mkcLcRd/e/Y7JBWpWrLnKnotNst1MQwkr5Uud092IvdfYisHeQvz1q03K1fYcpZKp5j4euxNbWCliWJSDSBic5EyVz1OJ4PT2ZjzJeb2GaT8OBBpOToqsfrBE2RGdo1Rk7u4XtzLvUtPFus6Uicreq0223UxC4k9cZd/MKGSt/obWSlLh6fcCi0bzzudFPHsU0IdnW8wpcIabT1JJOtEC1n+0x1fLMV/+b09vbesKSuKAo9Pds0bRQEQdhiLpYu8tfn/5oT2ROcyp8iokW4u+9uwvrqr+oKGyNez9GVn6ReXyRQy6Jnz292SOuuvzgDtUVcp8XB7mNX29dvN6+UQzTqVQzZRRu+4+rtsiSxf88o1eg+5hoKf3Xewd3iOXDO1LBdFyW49spmLGSsad2S58MT2RhnCtCslYklUjBw15rj6oTeWAApNUbeCfL4xNtkFZvsZDVEs1FDl1y0wZtv8DyYikLPQXJOkL85b13357XtSsw3ZUzHI5Ds/EW4oKagR7poegYXCls4E30bK06WfuM3foM/+qM/wrbta263LIs//MM/5J//83/eseAEQRBuVROVCR6ffJzXcq8xVZ1iT3wPR7qOoIpNPbc81bHYvXCGSm2emA8pXyK88Opmh3V9vo9hNUnWssTreWTPWdUwhtViIDdOvZFBC3WzP7Gvw4FujJYr8XolQLvZQIv1QSB+zf2aIrNv/21kjVHOFz0en9662ZLtQa4FtidhRFJrHi8a0DDVGDPtAJ63snVLVxKlk3moVXIkwwbS3kfXvPFpp0iSxOjwIDltmBMFhZnq2tdldZrrw8lKALPVQIskIZi86XMkSWLvyBDF0B4mazJPz7y1sjPT0jHbLXTJQ1mHKp8kSSQSCWpylIvlrfHvvVIr/quraRpTU1OMjY3xkY98hP7+ftLpNF/5yldQFIVAIMAf/uEfAkvfoH/9r/91x4MWBEHYyfKtPE9OPcn50nkqZoU7e8SmsNuG77M7fRa7No/l2ewaug81/Tr5ep5qNYMbW/0i+7WSPZegWSdk1gm1a4TaNQLtKp5Vx7FbOJ7NsBbGig9Rj/ZSCXfRDES5aa9s32ckc45mfRFHkrmv/74tcxK8UicqIWr1Oqrkog8dv+5jQrrKyP6jzJ1t8cP5RXrDGvdswUk1BUvFskxkfJTI2teORQwV34hSNg2ytTb98eU1lvF8eDwT5/WCT72cJxk24LafftspZJshGtCID+6lOJ3jG+Ml/n93BJG30EzLi/UAxYaF77kYA4eX/TxDVRjZc4CFc2Wem1/gQEph9E1/TqaaBo5ZRTeMVe/FdTPJkE5e7+KC1YXrm3R2W+P1t6oGD1f8n//n//mW+z/1qU9d/X+RLAmCIKxM027yrYlvcal8iUKrwPGe4yJR2ka6K4tESzOUWkW6EmPsSu7HNltEs68SmnuR2uGfXf8gfB/NsQiZSwnRUoJUQ29VcOwmttPGdtqYro3p2SiALSmEAa9VwqvNE1QM4loIJZikldhFNdJNJZzC1t66F02yniNSnqdsVhhIHSQVXHsVYzNYnsSJUpB2c5FQJIn0NglGKhKiufs42QmTb10q0BsIMBrdWtWIrKnhOiYB1YfQzasQN6PIEqFoArOqMVGsLitZci8nSqfyHvVKgUQkAAc/iKRuzT2NRnuTnMyPMt2o8+NFm3cObp1mDycqIaxGnmDAgPjIip7bHQ1SGTxEYbbG356v8ok7dAKqhO/DdEPDsm1CqcF1ihyiARWCSUpmiMm6y3arO684WZqcnFyPOARBEG55jufw7clvc6l8idnaLAcSB4gb8Zs/UdgSDKvFrvRZKrUFfCPGPf33AKAlRhjKn6VUmqFutfD14Lq8vuR7jGTOk6xkwKxhOy0ct43tmDRdi7bn4ssyjqwRUoNEAynCwW6SoV66gilUFKqtHLnyJNVGmkarhNUqQnmKhBqgVwvjRftoxAephruohRIA7Eqfo1pfxNMj3N5757q8t41wqhqk3Ggi4d2wqvRmQ90JLrWOkFt4hf/vXJ3fuN0goW+daXk5U8Wzm/haBEnuzLX8WDhEVY4zV83e9LGuD9/OxDmd96hX8iQjQTj4M1uuovRmmiIzOLyH/MUs351d5HiPSkjb/PLSYltjtubTth3CA4dXVbkdHejmVHUfC5XX+fqEwz8+oFGwFEotB8cDI9XZLnhvJksSsUQXzXKIMxVr5ydLo6Ob27VEEARhJ/J9n+/OfpfzpfNcKl9iKDIkOt5tJ77HnsXTNC/vL3TvwDvRlMsnhUac7tgw4fJFArMv0tq7Pptv9pTniWfOUanNo/o+tqQgqzoRLUw4OkQs2ENXuJeYFrtho6Z4pJ/45Z8717XIV6YpVmeptvKYjSxWI4uWO0efFmRYj0G4G6+ewXEtDg/ci6ZsnSvxK+H68HIpiNnIEAxFkOI332tGkiTGhgc522qSLr3Ol8/a/NoxDUPeGglTztKwHRct3Lm29dGASlaNM916+8qQ68O30nHOFJYSpVQkhH9w6029u57+RIhcaoxcrsR3Jtp8+ODmV8FOlINL7cI1H6l3+VPw3kyVZfbu2cul0yVey01zIOXjKMZSV0LVW3G1aqVSkQAzWhdn6xY/t66v1HkrTpaeeuopHn300Rve/8d//Mf87//7/76moARBEG41L2de5rXsa5wrnCOuxxmLj212SMIK9BdnMMpzVMwKQ92H6Qu/aW2SJBFO7qW/MkUpd4Hm7nchKZ1t1CF7DgO5CWqNLKoe57b+u+gOdBHUVl/FUhSdvtR++lL7AWi1a2Qr41RqC9TNEma7ilWbx0MiHB1gT3x3h97NxjtbC1Com3ieiz54ZNnPU2SJ/XvHOHumyXTtPF+95PLR/fJNl3mtN8+HbFvG9nzCkUTHxo0aKp4RJV8LUGy0SYXfmki4PnzzcqLUrORJRsP4B34aSd0eibQkSeweGuJiJcPL+QmKaoRdUZkBw6Y/YNOlOxu6lqnuyJyv6pimSbx3ZE3fx2hAo3vkNnITVb45XmCkP4Vt1lADCaR1vtCRCGpMhnowaeJ6PspWWhB2Eys+Wj/22GP8x//4H/nt3/5tpDcdDSqVCh//+Mf52te+JpIlQRCEFRgvj/P8/POcK55DlVUOdx2+5vgqbG2hdpXBzAVK9UXkYIrbe25/64MivfQFu5lvpSlmz2IO3Lzt70r0FWdxG1lcz+Fo/10MR29eGVmpYCDKaOAO6LsD33WptLLky1Pk3SZHBu7t+OttFM+Hl0thzEaWUCAAiT0rer6hKoztO8TE2Qav52boDck80vlv/4qUbIWWaeEjoUU7131CVWQCkaV1S+P5+luSJceDb6YTnC04NKtFEtEwbKNE6YpYUKN7aB+FqTzOYpmpjI+mqiiaQdCIsCumMBh0GQhY9Bs2IXX9qoknK0GajRqG7KF24Lgx3J3gdPUAudyrePkqluMRjq//LAZVkdk1OIij7dpWiRKsIln6zGc+w+/+7u/y3HPP8eUvf5m+vj5efPFFPvrRj1Iqlfif//N/rkecgiAIO1K2meXJ6Se5ULpA22lzd//dKB1aXyCsP8lzGVs4Ta02jy0rPDD4LpTrtXeXZBKpA6TmMuQXT3Y0WVJcm/7CFOVmnkCoe10SpZ8kKQqJyACJyMC2W3/wkyYaBpm6je26REeOrWo9SCykM7j3dtIX2nx3OktvSOdoavOm42VNDdc2CSouhDvbqi8aDtOQo8xW89zzptsdD76RTnCu4NCoFkhGI0vNHLbp1MzR/i7s+AO0inO0qiWarRp+s4nSaJMvupxWZRRVQ9UDdIc0hiM+AwGHgYBNt+GgdCAfcLylduHtVppQJPWWVvarIUkS+0ZGOFMrEWhdQJV8lNTGLLHZrhcBV5wsfe5zn+PBBx/kYx/7GHfccQf/9J/+U/7kT/6EY8eO8dRTT7Fnz8quyAiCINyqGnZjqfNd6RLFdpE7eu7Ytht53qqGc5eQKvNYdpN9/XeSCNy465gUG2RQi5NtFKmU53ASnUlqBgrTWPUMHj5Ht3GDhc3g+/BiKUyrnidsKNB9YNVj9SbCtEaOkZt+ia9eqNB1XGcgtDkJU85Uce06khbseLISC6gU1TgzzTfGdTz4ejrB+YJNo1okGYvCgQ9s20TpCi0YRRs6ROxy7wPPsWhXcrQqWeqNCn67htdqU67WmJF8NFVB0QxCgTAfGLI5FF/bJqzn6wHKjTb4HvrQ6tYqXU9AU9g1dhuZc2X26/ll7dl0K1vVpOlHHnmE733ve9x111380R/9Effeey/PPfccqio2SxQEQVgO27P51uS3GK+MM1ef47bkbaJF+DYTaxTpyU9QbmQIhPs4lDz09k9QDbpSe4lnXiY49xK1DiRLmm3SU5ii3C4SCfddu1ZKuKnZls5c3cNyHKKDh9fcNW6kr5sLrSPkMq/yl2da/PrtGtFNyBdyporjOCiRzm8AFQ1oOHqMTCNIvWViGAZfTye4sMMSpeuRVZ1Q1xChrjc6x9mtGq1SmnatQKtZxWs1KDXr/FXF5ZGxIO/ttVe1hs33l9qFm808wUAAOlwx7omFSN5+H4prbdt90TbKqr47r7zyCj/7sz+Lruv89E//ND/60Y/45//8n9NqtTodnyAIwo7j+z5PzzzNheIFxsvjDEeG6Q2vfdPIK5LVDIP5CQyr0bExhWsprs3uhVNUavPYWoB3Dt6/rBMONTHKkBKiqzyP3K6tOY7BwiTtRhZHkjjWe9eax7vVvFgK0a6XiWgSrLLL2JtJksTekWHq8QPMt1Qev9TuQJQr4/uQbas4ro/ewU54V+iqjBGOY/oa5/Ntvra4lCg1q0WS8di2nnq3GlowSmxwP70H38nQne9n6B0fwh28m7QX48nxJl+d1rBXsQXXfFtjoe5h2Q5G34F1SWhUI4zUgT24droVf+f/9E//lHe/+93E43Fefvllvv71r/Nf/+t/5a/+6q+47777OH/+/HrEKQiCsGO8lHmJ13Ovc754noSRYE+8c9OXdbvNnrkTBC89zZ7Xvsq+8R+QqqSRPLdjryHAaPo8bnUB27U40nMnYT2yvCcaUbpju4h4LoG5F9cUg2E16SrOYLZLdEUGt+1msJsl01aZrMm0LQutZ2/HTvBVRWbP2H7SxignSzKl9sb+7tUcmZpp4yChd7C5w5tFo1GacpgnsvGriVIiHl+qKF1vzd4tRFZURkb2kNh7L4v08PJ8ky+dV6g5KzvlPlEJ0a5XiGhAz8H1CVZYlhUnS7/5m7/Jr/7qr/LDH/6QvXv3AvC//W//Gy+88AK2bfOOd7yj40EKgiDsFBdLF/nB/A84WzyLqqgcSh3q6KLXnvIcrWYBzW6jt4r4Cy+TPPsNbjv1dXalzxEw6x17rVtVqpomXpyi2cqTiA4zlty7oucHU3sZQCOZuwSOveo4hvITNBsZbFnlWN/dqx7nVvViOUyrXiai+sgd7k4YMVRC3buoekGem97YWTdZU8OxLQKSC5HOVazfLBbQqKsJ2m2TVq1wOVF67JZPlN6sr7uL4cP3k1aHuFiw+H9PeaRbyzvtrtoyF6sqbctCTY3eUpW6rWjFydJf/uVf8qd/+qfo+rUbix07doyXXnqJD3/4wx0LThAEYSdJN9L8w/Q/cL50HtM1Od59vKOd7yTPpac4h2lW0CMDvGP//8K+2B66HBu/PIM2/jS7T36V/Zeeo6u8gCyqTSum2W1GF89Sqc3j6hHuHXznygcJddEb6iVqtzEyr68qjmC7RqI0h9Wu0BcbIaqL9W4rUbQULlRU2qa5dDKqdn7j0cHuFAWtnxMFleZq5mGtUs5S8WwTRdOR1rDP1tuJBVU8PUrT14knUqKidAPxSIi9R99JIbyXuTp84ZTDuerNE5+T1RDNRo2g7KAOdjaRF1ZuxcnSRz/60RveFw6H+fM///M1BSQIgrAT1awa3578NpfKlyi1SxzrPoaudHY3+1Qti9sq4Pkee7uPEAjE2TvyXu6+7aMcG7qfYTWK3irhLZ4gce5bHHj9a4wsniHYgbUztwTfZ2zxDK3qPDYedw3ci76a7oWSTCy1n25fJrZ4ammRyQoN5cepNzLYmsHR3jtWHsMt7qVymGa9QkhxUYfuWJfXiAc1tMQQZS/AD2Y2rrqUM1Vcx8YzOr9e6QpDVTi8by+9o4eQ9r9/zY0xdrKgoXHwyJ00U4dZNHX+vzMtvp/Rbvhrb3vwejmA2WqgRnpBNP7ZdMtKlp599lnq9ZtP3cjn8/z3//7f1xyUIAjCTmK7Nt+e/Dbj5XHm6/McTB5cl0pAb2mWZquIYsToD73RFU1SFHpSBzh64Oe498BHOJDYS5fjIFVmUce/x8jrf8f+i8/QU55Hdp2Ox7VT9JVmCZZnaZsV+hP7GIwM3fxJNyDFBunX48SbZbTSzIqeG2mWiZXnsa0aQ7E9hLTQquO4FdUcmTMVnXa7iZYYBj28Lq8jSRIDvb0UlD5eyknY7sZUl7Kmiu166KH1S5YAwsEA6sARkSgtgyrL7N9/G/LQnWScKE+MN/m7mes3fjhXC1JutMD3MAaPbHywwlssK1l6+OGHOXPmzNWvPc9D13VeffXVax43Pj7Or//6r3c2QkEQhG2salV5YvoJLpQuMF4ZZyQ60tHOd1eEWxUCtSy+YzKS3H/Dzkm6EWXP8Lt5x+Ff5PjQe9mlxwm0yvjpk8TOfovDJ7/KsbNPcGjiB+yfPcFo+iyD+Qm6ywvEGgWCZh3FtVdVDdnOAmadocwFqrUFpECCO/vW2HlO0ejqOkDCh9DcS8t/nu8zlBun1sjiaAGO9B5fWxy3oFfKIRr1KgHZQxu6fV1fqyui48cGyTtBXl5Y/854LVei1PawfQkj2rXurycsnyRJjO4aIb7vXhbo5qW5Jv/jokr9TY0f3mgXXiUYDEF89RdkhM5Z1gRT/yf+KPq+j+M4b7ldEARBWDpGztXnOJU/xaXSJXKtHJOVSVKBFKOx9dkpvbc0R6NVwNEC7Evsu/kTJImu1BhdqTFsq8F89nWKlSmq1QXs2iKeJOFLMqqsoEoqYVlBkTUURUWRNXw1iGdEcYwQlhrAUTU8ScZHxpekNz5YGse/PN7S19LVr21Vp2lEWdVGJBtE8j3GFk5Tr81jyzLvGrgftQPrM5T4LgazpyhUF6k1y3ihxE2fE2sUCFUXKdsNRnuOiU2MV6jlSpysBGg3S4QTvRBMrOvryZJEX28/xUqKFxbnuW94fX/Uc6aGY1nokocUEXtubUV93d0EAu9i9vxLuLlF/t+2xj85KNMX8JhraSzWHWzXJda3+g2Shc4Sq/EEQRA6xHItzhfP83r+dRbqC2SbWebr83i+R1ewi4Opgx3tfHeF6lgkKwuUrRr9iX1oK+ycpOlhdg+/k91D91FpFaiZJdpmDdNuYNtNLKeN6Vk4jonrWniAe/nDl2RkWUGTFUC+fCIoISGBJLH0biWkK/8vydfcBhLlvoMsDt+1JRMmzTbZu/A6SnmWhlVjtOd2ukIdumKvh+mJjxIpniY4+2MaB9//9o/3fYZz49QaGVwtzKEuMUVnpU5UQtRqdVTJRR/amKpcbzzAYniQhVqeU1mTY33rl+DmTBXXNtFUGZbbzl7YcPFICP3o/Uycfw2nNsWfnfL5xwd1ztTDmI3K0r5fPSJZ2ipEsiQIgrBGxXaRU/lTnC2cJdfMkW6myTVzqLLKYGSQ4cjwihOYlegpz9NuFnBkhf3daziBliTioW7ioe4bPsR2bZpWjaZVodWuYToNLKuB5bbxfA8XH9/38S9/9gAfF99buo2r94GPT9AxCU6X6Hcd0qP3bqmEKdooMTZ/Eqs6R61dQo/0c6z7aEdfw0iNMVi+RKkwSdOx8NUbN/1I1rLotTQtu8XYwN3r+jO1E1mexIlyELO5SDCS3LDKiyrL9PQNU67P8Pz84vomS5aK59Txtei6bGIqdM5S44e7GL8Uwipd4C9Om0TiEdqWRbJvt+guuIWIfwlBEIRV8HyPqeoUp/KnmCxPkm1lWagv0HSahLUwh7sO0xXsQpbW+YTF9+gpzVI3y0SDXcTXsQMWgKZoxIMp4sEUxNc+Xrs8w/nZZ1mYe5FBz2Fhz/2w3t+zm/F9+ovTDKbPUanNYbs2vckDvKP/ns6fgAZT9IT6iTZmMBZO0B659wYxeZerSll8I8ptyds6G8ct4FQ1SLneBN/bsKrSFf2JEK8FB5lqlpgo2Ywl1yfRzZoatutixNf3OCB0hqrIHDhwiOnZEJmFM3iFNCEFFNEufEtZdrJ0/vx5VHXp4a67tDfHuXPnrnnMT34tCIKw0zTtJueK5ziVP0W6kSbTzLDYWMTHp8vo4nDqMOF16q51Pcl6HpoFfM9hT9ehDXvdTgkkRrhNegh55nvMz7/KkOeysPc9+JuUMCmuzdjCacKlaUq1eRxF58jQ/YzF96zPC0oSsa4D9NTnKabP0N51z3Wra92VRaR6Btc1OdB3F7KoGqyI68PLpSBmI0MwHEGKD2/o6+uqTKp3F9WpGb4/k1uXZMn2IN8C25OIRkRzh+1CkiR2j+wmEwzTnHmReCK0bh0ahdVZdrL08Y9//C23/dIv/dI1X/u+vy7z8QVBEDab5Vo8P/8854rnyDazLDYWKbfL6KrOSHSEwchgRxb9r9SVduHoEXaFN/YEsFOM+DAHdz+KPPU0s4snlypM+x7E3+CWxKFWlX3zJ3Eqc5RbeQikeGDo3cQDifV94Wgf/YEki+08xcI4dve1DTokz2UwN069kUU2EuyNj61vPDvQ2VqAQsPC9TavHfNgKsKp9CDn61UydYe+SGePF3lLw7JMFAnUSE9HxxbWX19PD/T8NL63cRsYC8uzrN/UL3zhC+sdhyAIwpZVs2p8a+JbXChd4FL5EqZrEtWiHO05StJIbtpFoqBZJ1zNULGbDPfdsa3XKOjRAQ7s+SmkqaeYyZxm2HOZP/AI3kYkTL5PT3meXemz1KqzmHaLZHwP9w7ctzHrgmSVZGo/yYUCuflXKP9EstRbnsOvZ3E9h6O9x7f1v/NmqNgyz+UjtOtpQgEDP7GHzfiNDeoKse5hqnMzPDdT5B8d7uxea0ub0ZoYig+hVEfHFjaO+P3eepaVLP3Kr/zKeschCIKwJeVbeb4x/g0ulS8xXh4nFUhxvPs4QS242aHRW5ql0SpgqQYHUgc3O5w10yJ9HBh7P/LEk0znzjHku8wf+Ck8Zf0qdrLnsDt9jnhhknJ1DltWODBwDwc3+Pu51Eb8dfLVDLVGATe8NI1Kdh0GcpNUmnmMYIqRyK4NjWu7sz34RjpBoVRG9hwCI/fCJp6MDnbHOZ8d5GS5zvtMj7jRuVhypopnN/G1sDjhFoQOEr9NgiAINzBdneZvL/wtp/OnuVS+xEh0hMNdh7dEoqS4NqnyPLZZpTc8uGP221FD3ewfe4zdkoGev8jwue8sbYK7DgJmg0NTLxLKnKVcmcHVw9w/8uiGJ0oAaEG6E2NEPZ/AzI+v3txfnMFuZHHxONJ7pzgJXgHfh6dzMWbLJla7TrRvLyTXae3ZMkUDGsHUEFUvyPPTzY6OnTU1bMdFDojmDoLQSeKoKwiCcB2n86f5+vjXOVU4xWx9loPJg4zGR7fMuszuyiJWs4grSezrOrzZ4XSUEkqxf+wD7JEC6MUJhs5+G9WxOvoaqWqaQ5MvYOcvUGtkMaJDvG/PB+h+m7bp601P7mZQNugqTiHZLVTHoq8wSbOVJxzqYSAysGmxbUevV4OcLCo0qiXisRj+rht0Gtxggz1dFNR+XimotB2/I2N6PmTbMrbno0cSHRlTEIQlIlkSBEF4E9/3+cHCD3hi+glez79OsVXkePdx+sIbsyfLsvg+vaU5Wu0SwUCyc5ukbiFyMM6+vR9gTApilKYZOvtNVMdc87iS7zGSOc/umZepFC/RclqM9N7Ow8MPom92dS6QoCcySMSxMOZeZaAwhdnI4koSx3rv2tzYtpnFtsbT2TD1cpaYISPt+6ktU5VLhDSUxBAlN8ALc52pLhUthbZl4UsSWlQ0dxCETtoaRw5BEIQtwPEcnph+gufnn+dk7iQtu8WdvXeSWO9uaCsUaxSQGznwbHYnt/9apRuRAzH27v0gY3IYvTTL4Kmvo9ntlQ/kewTMOl2VRW6bfonE4inK5Sks1eCeXQ9zrOfY1jiRliQiXfvpk1RSmTN0F6dptUrEw/2bWvHabhqOzDcWY1RLOQzJRdn3ENIWmDp7hSRJDPT2UlB6+HFGwllj97OWK/FkNo5jtgjJLoRFsiQInSQ2pRUEQQBaTotvT36bc8VznCucQ1M07ui7Y2O6oa1QX2mOZquAp4XZvV77/2wRUiDC2N4PIE88wXh1gcFTX2PxyIew9Buc/Po+AatJuF0l1K4SbtcItip4Zg3baWLZLZpOGz3cy08NvYeQFtrYN3Qz4V56jS7mzSzVygyOLHNcVJWWzfPhW5k42XINzzYxdt+FFNlCVeHLuiMGc9FBcuUMry5a3DMUWNU4FVvm7xaSzJfqmK068WQP0hY8ZgnCdiaSJUEQbnnldplvTn6Ti6WLXCxdJKbHONx1GGWD9/lZDsNqEa2mKVsNBruP3hKbk0pGmN17H0OeeJJLtTQDp/6excM/i2WEMewW4XZ1KTlq1Qi1y3hmHdtuYjttLNfEcm1kwFI0gmqQvp4jHOu+fWt+72SFZNdBUvM50naD7sTY+u/ztIM8V4gwUXJoN2ske4aR+rbmRs2yLNHXO0CxOs0PF+Z5x+B19yJ+WzlT5asLcbLFCna7TqJ7CPY8sD4BC8ItTCRLgiDc0hbri3xr8ltcKl9iqjJFf7iffYl9W6aRw0/qLc/SbBWwVY0DXbdtdjgbRtJDjO5bqjBdrGcZPvV3xKKDYNax7Ca208J2LSquhQzYioqhBkkFe4mGekiF++gKdm3KxsErJceH6C90seDVOd5752aHs22crxm8mNepV9IkIkHY/e7NDult9cWDLIYGma/nOZs3Odyz/DVzcy2Nry3EKRQLeHaLeP8+2HXP1phOKgg7zNb/qyEIgrBOLpUu8eT0k1wsXWSxscie+B6Go8ObHdYNyZ5Ld2meslmhKzKw9aaQrTfVYNfex5Am/oGLzRzVVgkFsGQVQwuQDHYRDfaQCvfTFezaklMol0U1GNj3Qd7n2zumJfx6y5sKT2Sj1EtporqPtO99SFs8MVYVme7+Icrj0zw/l152snSpbvCtdJRSIYvsmURGjiP1H1/naAXh1rW1jySCIAjrwPd9TuRO8Ozcs1woXqBkljjcdZiu4NbuKpeqprGbeXzfZ2/Xkc0OZ3MoOsN734+UP0vJs+mK9NMd7EZT9M2OrKMkWcZAJErL0XYlvpFOUC4WUHFQxx5EMiKbHdayDCTCnAwOMdEoM1OxGYm/fYL/eiXIk5kQ1WIGzbcI7rkPqXv/BkUrCLcmkSwJgnBLcTyH5+ef5+XMy5wpnMF0TG7vuZ2oHt3s0N6e79NXmqPVLqMFElurlflGk1WGeo8xtNlxCJvO9+GJbIyFchPHahPfdRgpvnWrwz/JUBWSvbuoTs3w3EyOf3rs+smS78OPSmG+nzWoldIEZQ99/wNI8ZENjlgQbj0iWRIE4Zbg+z5T1Smen3+emdoMF4oXQIK7+u7CULf+FfxIq4JWy9J02uzpvX2zwxGELeHHpTDnStCuV4gnu6F/+/1uDCQjnFkc5Gy1Sr7p0B269tTM8+F7+Sgv51VqpQwRzUfd/+iW7PInCDuRSJYEQdjxyu0yz80/x8XSRaar02SaGeJGnCNdR7bFgn+A3tIsjVYBVw8xlti72eEIwqabaug8nw9QL6eJBTWksYe3ZYODsKES6R6mOj/Dc9NlPnzojSmEjgePZ+OcKfjUKhnihoJy8DEIxDcxYkG4tWyPswRBEIRVsFyLlzIvcSJzgrn6HNPVaWRZ5lDqEN3B7i3b8e4nabZJorJA2aoz2HVw2yR4grBeKrbMtzMxaqUsIcVF2f8YqNu0oQcw1J3gYnaA10oN3mf7RDSJtivx9XSC8aJFo1okEQ4gH/wA3GqNXQRhk4m/uIIg7Di+73OhdIEfLvyQ2dosk5VJWk6L4egwI9GRLbl/0tvpKc/RbhWwFZX9XVtz3xhB2Ci2B99IJyiUSsiuhb7vnRBMbnZYaxINqBipYSqZOZ6frvPu3VH+bjHBTLFFu14mFYvi7//Atk4IBWG7EsmSIAg7Sq6Z4/vz32e8PM5UdYp8K0/CSHCs+9i2WJv0kyTfo6c0R61dIRHq2fqNKARhHfk+PJ2LMVs2sdoNkv17IbX9p6VKksRATxczhT5eyrWYU5OkS1WsZo1Eshd/3yNI2+wijyDsFCJZEgRhR2g5LX68+GNO5k4yV59jtjaLJmsc6z5GMrB9rzonq1n8ZgHP9xjrFlUl4dbl+UsNHU4WFRq1PIlYDH/XvWyPybQ3lwrrzMSGKBYWcdMZPNch3jcKI+/almuxBGGnEMmSIAjbmud7nCmc4YXFF5ivzTNRmcDyLEZjowxHhpGlzT3JUB2L/uI0iuvQMsK0jAgtI4KjLm9foL7SLI12EcWIMhgaXOdoBWFrmm1pfC8XZaFq06xmieky0r6f2lFJhCRJDPX3k670EPPmiA3fhjR092aHJQi3PJEsCYKwbS3UF/j+/PeZqkwxWZmkZJboCnSxP7kffQtsUpqsZhhNn8OqLdA2q0RllZSio6oBMKJYoW7awSgt/UoSFcZV3liTEGpXCdQymHab0a7DO+rEUBCWo+bIPJePcqas0KwWsG2LWNBAGXsQSQtudngd1xM1CB04Sog9Yg8lQdgiRLIkCMK24fs+hXaBifIEE5UJFuoLLNQXmK/PE1AD3NFzBzEjttlhojomu9PniZZmqNYWsH2HLj2O7Fq0zBpeq4RTW8SRLqIpGrqs0aUYaGoALxDHCnXRDkYItes0WwUczWBfcv9mvy1B2DCOB69UQvyoGKJaqdBqNYioEBk5An3HduyFA0mSiMS7gK7NDkUQhMtEsiQIwpbm+z7ZZpbxyjiTlUnSjTSldol8K0+pXUKVVfYm9jIQHtj8VuC+T1dlkV2ZC5i1ecrtEq4e4fb++9kVXbpK7HseLbtBqZGh3srTapdo2Q3MdgXXK2DXFnAlGU3RcBUdz27SmxhD2wKVMkHYCJMNne/lo2SqJq3aIqrkkugaQhm9V7TNFgRhw4lkSRCELcfzPdKNNOPlcSYqE+SaOUrtErlWjopZQZZkokaUQ6lDdAW7tkQrcN1uszt9llBpjmp9AQeP7sRe7u5/xzWJjiTLhIwoISMK7Lt6u+951K0KlUaGeqtAu12m4TQpa0EOdh3ehHckCBurbCk8k49yoSLRquZwHJtIOIQ6ej9StG+zwxME4RYlkiVBELYE13NZqC8wUZlgvDy+VDkyS+SaOWpWDUVWiOkxjnQfIRlIokibnyAB4Pv0lucYylygVVukbJbxjRh399/LQGRg2cNIskw0kCS6jTv3CcJqWJ7Ei6UwLxYD1KtlWu0mUV0ivPtOpJ6DO3bKnSAI24NIlgRB2FQNu8GPFn/ERGXi6tS6XDNH3a6jyRpxI87xnuPEjfimd7b7SYbVYM/iWYzKPOXaIo4E/amD3NF7J5oiNo8UhLfj+3ChbvBsPkK+1qJVX0SXHJJ9u5GH70VaZsdIQRCE9SSSJUEQNo3pmnxt/GucK5xjujpN02miyRrJQJJ9yX3E9fjmr0O6Ht+jvzjLYPYijfoCFbOKFEhwX/999IZ7Nzs6QdjyCpbC07kYkxWfVjWL5zpEo3GU0XcihUVzA0EQto5Nv0z77LPP8qEPfYjBwUEkSeLv/u7vrrnf930++9nPMjg4SDAY5KGHHuL06dObE6wgCB3jeA7fnvw2F0sXuVC6QFgLc3fv3bxr8F0c7jpMwkhsyUQpaNY5NP0SfXOvUCpepGm36O8+wvv3fFAkSsK25HjwUinEK+UQrr++r+X7cLIS5C9mkpxfrFAtZQmoPvF996Ae/hmRKAmCsOVsemWp0Whw++2386u/+qv8wi/8wlvu//znP88f/uEf8sUvfpEDBw7wu7/7u7zvfe/j/PnzRKPRTYhYEIS18n2f781+j7OFs5wvnac32MuB1IEtmRwpro1htzCsFuF2ld78JPX6AhWrgRJI8q6Bd9IVEid4wvY009R5KhclU21jNau8lgzy87tdUrrb8ddquxJP5WKcKcnUy4vouKT698Lw3Uhi2qogCFvUpidLH/zgB/ngBz943ft83+c//+f/zGc+8xk+8pGPAPClL32Jvr4+vvzlL/Mbv/EbGxmqIAgd8uP0jzmRPcHZ4lmiapT9qf2blihJnotht9HtFgG7hWG30O02htVCNxtIdgPHMXE9C8e1KdkNHFlltOcYR7uPIYvF58I21HQkni1EOVVSaVbzuLZFjgTNbI3/p6bx2JjBnQmTTv1aptsq38rESZebNOsVEgEZeexRpGh/Z15AEARhnWx6svR2JicnSafTvP/97796m2EYPPjgg/zgBz+4YbJkmiamaV79ulqtrnusgiAsz+nCaX648EPOFM6gyipHuo+se+MG2XMxrCaBN30YdgvdaqKaNRzXwnVNHNfGdW08z8H0HEzfRfF9PEnGkRU0RScc6uV4/ztIiK51wjbk+3C6FuC5fIRipUa7mSei+Wi77yCQ3M/s+GmalSn+/lydc70RfnbEJqZ5a3q9VyohnsuFqJXzuFabVLIHxh4SDRwEQdgWtnSylE6nAejru3Z/hb6+Pqanp2/4vN///d/nc5/73LrGJgjCyk1Xp/nuzHc5VzyH4zvc1XNX5/ZI8j0Mu31NQhSwmhhmA9Ws4jgmjmviuBaOa2F5DpbnoPg+SBK2LKPIOgHFIKBHCGgRgkaMkJEgFogTUSOiiiRsa0VL4alcjMmKR7OSRvYd4qlelN3vBi1EANh32+1kMr0szp7GWiwwVzX4mTGDw7GVV5larsQTmTjnyz6N8iKG7BIZvR36j67L+xMEQVgPWzpZuuInp+f4vv+2U3b+/b//93zyk5+8+nW1WmXXrl3rFp8gCDeXa+Z4fPJxzpfOU7Wq3NlzJ7qy+ivLut2mpzxP0KwTsJpo7Sqe3XpTQmRiuw6256D4Hv6V6pBqENMiBLQwASNG2EgQNeJE9aho9y3sSI4HL5bD/KgQpF4t0W63iAdU1JH3QHL0msdKkkR//yDxZBczF1+nXZ/hr880ODoQ5qeHLULq8jpAzLc0vpWOkavUaTaqJAIa8t5HICKaoAiCsL1s6WSpv39pLnM6nWZg4I3NHbPZ7FuqTW9mGAaGYax7fIIgLE/NqvHNiW9yqXSJXDPH8e7jhPXwqsZSXJuBwhS9hWlajQymVafpOcieiyRJ2LKCIusEVYOQ0UXQiBEJdREPJIlqERR5Sx/2BKGjZlsaT2djLFbbNGuLGJJDqn8f7HoHvM3vQtAwOHDkbhYXekjPn8OeKzFbCfChvTL7IvYNn+f58GIpzA/yAWrlPJ5jkkz1I+15AEkVFyMEQdh+tvRZw549e+jv7+fJJ5/kzjvvBMCyLJ555hn+4A/+YJOjEwRhOUzX5JsT3+Ri+SKz9VkOJg+SCCRWPI7kufSW5xjITWI30pRaRRxJpttIEg4kCBtJYoEU8UAMXREXS4RbW8uVeK4Q5WRJo1nJ49gWsUgYefd7lt2eW5IkBodGqSd7mb34Gu3qPH9xyuIdwyEeHbAIKNdWmRqOzOOZGONln3olTVBxMXbfhdR7aD3eoiAIwobY9GSpXq9z6dKlq19PTk5y4sQJUqkUIyMj/Kt/9a/4vd/7Pfbv38/+/fv5vd/7PUKhEB/72Mc2MWpB2Lo832OqMsVrudcotovsTezlaPdRuoPdGx6L67k8Pvk4F0oXmChPMBodpS9846rwdfk+qWqG4dwl/HqGSiOH53tEIv3c3neXaLQgbFmuD2drAQYD9rq04r4e34dz9QDfy0UoVWs0GwUiqk9k9Dj0HkZaxbq7SCjIwWP3MTc7wWL6Aj+crjBeDvK/7IGRsAMstSD/diZKvlyj3ayRCOpI+96HJNrqC4KwzW16svTSSy/x8MMPX/36ylqjX/mVX+GLX/win/rUp2i1WnziE5+gVCpx33338cQTT4g9lgThJ1iuxbniOU7mTrJQXyDdSLPYWOT7899nMDzIke4j3NV3F3sTe9Hk9Z8O4/s+3539LmcKZzhfPE9PsIeR2MiKxog2iuzKXUKvLlJrZHFdCy2Y5Fjv3fRHRMvhTitbChVHoc+w31I1EFbG8eCb6QTnii6+ZfG/7NO4LXbj6WudUHdknsjGuFSGZjWN5Dkkkr3Iu9+NpIfWNLYsS4yM7qWa6mH+0uu0S4t8sQHvHgkQ0DV+lDeolXPgWiR6hpBG3y32ThIEYUeQfN/f8X8Rq9Uq8XicSqVCLBbb7HAEoaPqVp2T+ZOczp8m08ywUF+g0C5gyAZdwS4KrQJlq0xIDdEf6mc4Osx9A/dxtPsoyXWsyvxo8Uc8N/ccJ/MnCakhjnYfXXaL8KBZZzh7kUh5filJcpr4RpTbuo+zJ7Z7VVfHhRvLmio/LoW5UFFpN+vIisxgVGM06jEctBkKvHXKlXBjjgdfTyc4X3CoVko0fIOkavHwWJAHeu2O7V30ZrOXGyosVXbqxAwFZfRepOTujr+W43nMTV7Azo3TJVUJhCK0Ww0iios2ei9S9/6Ov6YgCNtfptpGV2V+5+c3vyPmSnKDTa8sCYKwOtlmltdyr3G+eJ5sM8t8fZ66VSeiRTjadZRUIIUkSexP7qdtt5moTjBTm2GmNsPZ4lkGwgMc6z7GnX13MhYfQ+1g44MzhTPX7qXUtby9lDS7zVB+glRxhnojQ8Wq4WhBxvrv4mDyoGjO0GELLY0fl8Jcqsq062VapomLguXJVKpVxhUJVdPQ9IBInpbJvpwoXSjYNKpFumMxWpGjpBfO8g+XKmQaIX5+t4Mhd+b75/vwUjnEc7kgtdLlyk7vLqSR+9etsqPKMrv33kapq4/0+EmSjSy9EQN53yMQiK/LawqCIGwWUVkShG3E8z2mqlO8ln2NqeoU2UaWufoctmeTNJLsie8hokdu/HzPI91MM1WZombXlqpN4X52RXfxzoF3cqT7CHFjbSc7M9UZvjb+NU7lT9GwG9zdd/dNW4Qrrk1/cZre/BTtRgazXcZWNIYSeznac0w0bOgg34fZls6PSmGmatCulWlbFmHVRUvtRh26A8uyqBcXaFULeO0K2BaGZKMrEqqqoRkBBqMqo1GfoYDNcFAkT7CUKH1tMcHF4lKilIxF4cAHkBSNXKFAdvw1er0sI6kAH90HyTWuY2q7Et+5vI9RvZxfaqiwwZUd13WRammkWD9Sp/ZMEwRhRxKVJUEQ1o3t2kvrkfInma/Nk26mWawvLu2JEupnJDayrD2LZFlmMDLIYGSQpt1kojLBdHWameoMZwpnGIgMcHv37RzrOUZUj6IrOrqiYygGuqy/7f5mAPlWnm9PfpsLpQvL20vJ9+mqLLIrcwG7kaHcKix1uIuPcrz3TsJvk/gJK+P7MN4weLEUZq7u0a6VaNsWERVS/XuQBm9H0oIA6HqYVOSNKZpWvUSjuECjWsBrV/ErbcpVm3GFa5KnA3GPvWGTbt1Zl6lmW5nlSfz9YoJLBYtWrUgyHocDjyFdrob2dHURCN7PzPlXcYpz/LdTMv/rAY3dEWdVr5dpq3wjnSBTrtNqVEgEtU1pqKAoCiSGNvQ1BUEQNpKoLAnCFncqf4oXFl8g03hjPZIma+yK7mIgPICyxqu5nuex0FhgujpN3a4TUkMMRAaIalEUWUGRFFRZRZEUAmqAkBYiqAQJqIFrkylF51zhHKcLp5mtzXK8+/jbtgjX7Taj6bOES3NU6ws4vksk3Mfx3rtIBVNrek/CGzwfLtQDvFgKs1h3aNfLmLZNRJPQe/ci9d+OpK5sc2CrUaJRWKR5ufLkX648GQroRpCeqMGhJOwNmwwE1meNzlZiXk6UxgsmrVqRRDwJB95/NVG65rGWw8Sl04Sr4yQ1hw/sC3BPavnfI9+H16tBns6GqZXzuHabWLIP9jwo9jESBGFLE5UlQRA6bqI8wVPTT3G6cJqKWSGshTncdZiuQNdNqzzLJcsyw9FhhqPD1O06E+UJZmuzeL7Hm6+lyJKMhLT0WZJQZRVN1lBlFV3W0WQNH59MM/P2eyn5Pj2VBYYzF2hV5ymbZXwjxp3972AoIq5Qd8pS2+ogL5ZCZGsW7UYO23GI6AqRXYeg78iq17To4SR6OMmV2pPZKFPPz1Mt5/BaFarNCnM5n2cMg2Q4zG0piX0Ri+GghbLDEifTk/j7hQTjxTatWplEIgX733/DKWmGrnLwtuNMT0fIZM7yzfN1MsMhPjhso95kWZ/lSTydi/J6UaFeXsSQXCIjt0P/5p94CIIg7FQiWRKELarYLvLk9JNcLF+k6TS5q/cuosb6tsyPaBGO9xy/+rXne7iei+VZWJ6F7dpY7tJn27exPRvbtWk6TRzPQUJiLDF2w72UdKvF7vRZQuU5KvUFbKAveYA7++5CE22GO+ZsLcDzhTD5monZyGK7LhFDIzJ0DKn3UMfXlhjhBEY4QdcoOJZFLTdNvbiI2yxTbdVIF11+oOtEQmEOpWT2RSxGQybaNm9q2HaXKkoThTateolEogv2v++m319Zlti9e4x0KMLi9El+NFsg3wryj/d6RFTvus8pWArfTCeYL7do1vLEAzLy2E9BdIX7lgmCIAgrIpIlQdiCTNfk25PfZrIySb6V546eO9Y9UboeWZKRFRlN0QgTXv1Avk9veY6hzAVatQUqZgXfiHHPwH30h8V+SZ10rhbgmwth6qUMrusRDhhER45D94ENabmu6jrJof0kh/bjujaN3BzVwiKVRpFKu06h5PCirhEMhjiQUtgbsRkK2MQ1d1tN12u7El9dSDJZbGHWSyST3fj7fmrZiagkSQz09REM3c/8hVdwcov8v22N//WAwmDw2sYP52sGT2SjlEtFHLNJIp5E2vcIkhpYj7cmCIIgvIlIlgRhi/F9n6emn2K8PM50dZq9ib3EjO271s6wWuxePEOwMke5togjwUDqIHf03dXRduUCzLU0Hk9HqBfTGIqHseceSI5t2r5UiqIR699DrH8PnuvSKC5SK8xRq5VQy01KZZsTuoqqBwkHQuyKyvQHHPoDNv2GTUjdmktq267EVxaSTBWatBsVEsle/H2PrKpil4hGMI6+k8kLJ7Fr03zhlM3P7zc4mrBxPHiuEOXlgka9lEbFJj58CAbuFHuNCYIgbBBxpiIIW8xLmZc4UzjDxdJFuoPdDIYHNzuk1fF9ekuzDGUv0KwtUjYrSIEE9/XfR2+4d7Oj23GKlsLXF+JUill0ycHY9zBSbOv87MiKQrRnmGjPMJ7r0qrmqeVmadVy+PUW5XqTbMFFU2RUVUPRA6RCKkNhGAi49AVseg0HvUP7E61W63KiNH05UYqnemDvo2tKXoKGzoEjdzE5HiFduMDfnG2xMBKi4EWYLlvUqxliuo829iDEd3Xw3QiCIAg3I5IlQdhCpipT/HDhh5wtnkWTNQ6kDnSskcNGMqwGexbPYpTnqNQXsSWJwa7buKP3TrGx7DpoOhJ/t5ggXyoiuyaBsfu2VKL0k2RFIZzsI5xcWm/j2ibtUppWLU+9UQWrhttaak8+K/loqoyiGuh6iP6owmDIX6pAGRZd+sZN32u5En+7kGSm0MBsVEh09cHYIx2p8qiyzL59B5kPRVicO8VzUyV0w8Y22ySjEaR9PwV6qAPvQhAEQVgJcdYiCFtEuV2+2tDBdE3u7rsbRdpmmzz6Hv3FWQazF2nUF6iYVaRAkvsH7qM71LPZ0e1ItgdfSydJF+u4VpPY0OEN3ZS0ExTNINw7Srh39OptdqtGu5ymXStSa1bxzQa0GpQqNpdkCU1VkDWDcCDESExiMOgyGLDpC9gY61B9ajpvJEpWs0KiewB/z0MdnQ4nSRLDQ8Pkg2HS4ycYshaJ9+9B2nWv2PBVEARhk4hkSRC2ANu1eXzqcSYqE+SaOY53H8dQjM0Oa3l8H8NuE2mV6S3NoVfmKdUXcSSZ4e4jHO85LqpJ68T34TvZOFMlE7NZId4zjDR012aH1RFaMIoWjBIdWPra9zysepFWOYNZL9Ns13AbLcqNNrmiy+uKjKLpaHqI/ojCcNhnIGAzuMLmEZ4PTVem4cjUXYWGI9NwZS7UAswX69jNCrGeIfzdD6zbuqHuVJJk/D3IZg0pJPYcEwRB2EziDEYQNpnv+zw1+xSXypeYqkyxJ77nbTdz3Wyy5xJuVQm3K0RaFSLNMrQrWHYTy27QclrIwRTv6n8nXaGuzQ53R3uuEOFMARrVIsl4Ana/Z7NDWjeSLGPEujFi3Vdv8xyLdjlDs5KlVq/gm3X8ZoNyxWZcltA0FUUziAaDjEZlBoMOvYaD7UtLyZAjX06MFOquTN2WqFseruvhug6+5+C5Fr7n4rtVXNcm0TOMv/u9695gQVE0EImSIAjCphPJkiBsshO5E5zKneJC8QKpYIrhyPCax5R8j+HsRRLVDI6iY+sBbDWApRpY2pXPBrZq4L1d1edNVaNwayk5CrTK2GYNy2lhOy2qroXi+ViKiqGFGO45xtHu48iiW9e6eq0S5Md5nVo5TSJkwL4bb4S6U8mqTqh7F6HupaYHvudhN0s0i2la9TKNdgWv3qZcb5LOe+iKjKIZyIpyNQnyPBfP83E98HwfFwkfCVXyUCUfWdFA0XGNKIlkCn/wLtGJThAE4RYikiVB2ESz1Vm+P/99zhfPo8oqtyVvW3NDB9l12Dd/kkBpmlptAcn3kCQFRVYIyQoRSUVRNBRZRZE1fD2Ea0Rx9NBSEqUG8CWJcLt6uWpUxbIbWE6LttPGdG18WcFXdKJ6jGiwi67IIL2hHvTtMnVwm5ts6DyVCVErZYjpEtKBx5BUsamvJMvokS70SBeJy7e5tkmrtEi7kqPaqCCbNYI030iC9CiKbhDQDBQ9iGqEUI0IvhEFLXjLJaCCIAjCtUSyJAibpGJWeGL6CS6VLtF0mtzVexfKGk/MdLvN/rkTUJqm2sxjhLoYCfQuJTt2E8ttY3o2jt3C9Rw8fFzABXxZQZYVApKCLKv4nkPVMVH8papRQAuRjAwQD/fTGxkgrsXEFfZNkDVVvpGOUStmCMoOyv73IRmRzQ5ry1I0g0jvbiK9u4Gl6hP4N02Ctl8PSkEQBGE9iGRJEDaB7dl8Z+o7TJQnyDQzHOs+RlALrmnMYLvGgZlXMSvTtMwqsfgI7xp81w2bK1iuScOq0WxXaVtVTKuB7TSx7BZNHBQ9SjS+W1SNtpCqLfN3C3HKxTyKb6PvfQ9SROxZtRIiwRcEQRBWQiRLgrDBfN/nmdlnuFi6yER1gtHoKMlAck1jxut5xuZeo16Zpu20Geo+zJ09d7ztiaGuGOhBg2Sw+4aPEbYO05P4+8UE2WIFz24THbkDKTl68ycKgiAIgrBqIlkShA12Mn+S13Kvcb50nqSRZCQ2sqbxekpz7Fo8TaUyg+W7HOx/BwdSBzsUrbAVuD58Mx1nttTCbteJ948h9R/Z7LAEQRAEYccTyZIgbKD5+jzPzT3H+eJ5ZEnmUOrQ6hs6+D7DuUv0ZC9QrsxgKxp3Dr2X4ejau+kJneX54APKKv6pfR+ezsW4UHRp1cskkj2w676OxygIgiAIwluJZEkQNkjNqvGdye8wXh6nbtfX1NBB8lzGFs8QLUxQrs7jGCHeNfiA2Ndoi7E9eLUS4qViiIZpEdUgGZSJax4x1SV25bPqEtXc6yZTL5ZDnCjINKpZEpEQ0r5HxLobQRAEQdggIlkShHVWaBUYL49zrniOicoEi41FjnQdIaSFVjWe6ljsn3sNtTRNuZGBYJJHdz286vGEzvN8OFML8MNCmHytTbu+SNNTyOMxg4ciy6iyhKwoyIqGrOgoqkrMkEkGpKvJFMAP8wFqpTRxQ1lqEf52+2IJgiAIgtBR4q+uIKyDcrvMxfJFxsvjLNQXKLaL5Ft5SmaJkegIXcHVVYAMq8mB2VdxyzNUW0UC0QEeGHovmqJ3+B0Iq+H7MNnUeb4QZaFm06pl8V2HUCRCpP8Ylu1gtRo4VpOm2UZyW/htE9ezACjgMoOHKssol5Mp1ykT1nyUA++HNXZMFARBEARhZUSyJAgdUjErjJfHuVS+xHx9nlK7RK6Vo9gqIksyMSPGkdSRVSdKkWaZfbMnaFamaVt1uhJj3DfwTmQxJWtLSLdVnitEmapCq5rHdiyiAR1t7D78xB4kWUYFrlf/8+wWbquK3axeTabMy8lUVANt7H4IJjb4HQmCIAiCIJIlQViDmlW7miDN1ebeSJDaRQAieoRDXYfoCnStacPZZDXDnvnXqVSmsTyL0Z7jHOs+KtaubAFlS+H5YoRzFZVmtYhpmUR0ifDocaTeQyArN93gVNaCyFoQLdZ33WRKEARBEITNIZIlQVihht1gvDzOeHmcmeoMJbNEvpUn38oDENEiHEwepDvYvboEyfcw7BYBq0nQbBIyayRKs0sd7ySJI/33MZbc2+F3JaxU05H4USnCayWDeq1Mu90krPqEB/fBwJ1IqrbZIQqCIAiCsEYiWRKEm/B9n5JZYrIyyVRlirnaHGWzTL6dJ9fMARDWwuxP7Kcn1IO6zAX4qmMRsJpv+mgQsBpo7Rqe3cJx2jieheNalB0TWwtwz9B76A/3r+fbFW7C8iReLYd4qRSkUqvRahQIyC7xnhHUXe8A0WhDEARBEHYMkSwJwnV4vkemkWGyMslkdZJMI0PZLFNoFSi0C/i+T1gLsy++j55wD5r89lUEyfdIVTNEm6WlxKhdR7Jq2E4b17WwXQvPtWl6NrLnIkkStqygKDohJYAR6udgz3HigfgGfQc2jutD1lz6/mmShyb76LKPKvmoEqx2GyrPX0psTE/C8mQsT7r8tYztSXirGHMpUQpSuNzhTsYlluhBHblXrCkSBEEQhB1IJEuCcJnt2czWZpmqTDFVmSLfyi9VkFp5KmYFSZKWEqTEPnqCPWjKzadZyZ5Ld3me/sI0NHI02iUs18LyHFTfx5VkPEXDUA3CgQRBI0bYSBELpEgE4ju6y13blThVDXKiEqRQt3AdG0lSQZKRZBlZkpBkCUOR0GXQVRld9tFl0C4nU5rs4/gSpvtGQmS60HZ8TNfH9zw838P3PPzLn/FdfN9bal23Co5dxfdcwpEo2q53QGygw98ZQRAEQRC2CpEsCbe0pt1kujrNVHWK6eo0xXaRcrtMrpWjYTdQZZWYHuNI1xGSgeSy1yAprk1vaY6+wjROM0e9VcTzbDQ9SirYQ9hIEA6mSAaShNXQLdWooWIrvFIOcapqUKs3MJsZHM/HQ8bzJVwkfCQk30eW/MtfXflYqjRJEshISJfLTp7v4/s+vg8e4CPhXRkHkPFRJQ9ZkkBeSsa8Gxz+bpZChQNBjKEjSCmxbkwQBEEQdjqRLAm3HMdzmKhMcKZwhtnqLCWzdLWLneVa6IpOykhxIHmAmB67ekK+HKpj0l+cpac0i9XIUm0VcX2PQDDFvu4jjER23VKJ0RW+DwttjVfKof9/e3ceHGd933H8/Vx7SdrVYZ22MQ4YY4cjwSQmV+NmGtdOgabMFNoSt0ySmUAKHYZJJ6XJjJukbRhKmbZDEnKQHuk0EBKc0mlDC+FMYkIgpoEEDHbB5pAs69p7n/PXP2QtCAvwIUuy/HkxO6t99rfP/h7py0of/57f7+HZsku9UqLRGMMhJttSIN2/BtN+MiQxxAHEPnEUYuKQOAogjomjgCSOSZIQ4pgkiYiTBIcEx3FxHA/bcbHdFLabxva8A19nME4K3DRYzgn5/RcREZEjo7AkJ4yiX+SXo7/kqdGnGK4NM1wbZqg6RGISMm6Gvlwfvblecl7usAISQCqo0z+2h67xF2nUhik2JoiBluwSVnefRX/riXmqVmzg2UqGHRM5XqwYGpUJGkFAzo5pLfTiLT0Tq7UXYHJ5bdsBNwW0Nj+cZmNNuSOc9iQiIiInOIUlWdTiJOb50vP8cvSXPDfxHCP1EQarg5SDMhknw8n5k+lt6SV1hHODsn6FvtE9dEy8SK02wkRjgtC2aW/pY033WSzJdc/yER0fpuYj7ZjIMloN8KsjBFFMq2vo6F2B3X8WVrp1vrspIiIi8oYUlmRRKgUlnhp9il+N/op9tX3NUSRjDO2Zds7pOYfWVOthjyBNaakX6R99nnzxJaq1ESYaJULHo6ttOWt7zqI90zHLR3R8mAgcdhSnz0dKkoRc2qNtYA30rMU6hIUxRERERBYChSVZNBKTsKe0pzmKtL++n8HqIKWgRMpJcVLbSQy0DhzydZBmkg5qrNi3k5biy1Sq+5kIKwROiv6OU1jTfRatqRNvtKQWWeyqZnimkmFvxaZeLdGoj+ESk22dmo+0UnOFRERE5LijsCTHNWMMpaDEM+PPTI4iVSdHkV6uvowxhkK6wNndZ1NIFY54FGnyjRL6xvbSP7yLWmWQol8kdDMs6zqd07vOIOtlZ++gZkk1stnvuyxJR7S6R3JVoddXjy12VTI8U0mzp+rQqFUJ/VEaYUyrE9PS0Utq4DXzkURERESOMwpLsmAZY6hHdSphhUpYoRpUKYdlqmGVSlChHJSZ8CfwY59KUGGoNsREY4KUk2J563IGWgcO6VpIbybbKLNy6Cm84ksUK0NElkV/1+mc2X0WKSc9C0c6uxIDjxdz/Hg0R7lcAStNZ85lWSv0Z2P60yE96RD3MAd6GvHUCFKaPRWHeq1G6I/ihwlpO8HNttHZuxS3ZzWkWo7NwYmIiIjMIYUlmXdhHDJUHWKoNkTJL1EOy1SCCkW/SD2qH7iIazB5Hwf4sU8tqtGIGoRJSGKS5vWQzuo+i/Z0+9GNIh1gJzEDI8/RM7KbSnmQWljFyXbyrr71dOW6ZuHIZ99+3+We4Tx7SxG10iBBYtMwLsVyxIvDCZ7r4HppUulW+lttluYM/ZmQ/kxA3k147betEVvsrqZ5ppLh+YpDo14jbIzRCGPSdoybaaWldyn2ktOwMvn5OWgRERGRY0RhSeacH/sMVYd4qfISg5XByXlFB0JSNaxSD+vU4zphHBKbGADbsnEtF8d2SNkpMl6GjnQHLV4LOS9H1s0e1Vyk12qrjnPy0FNQepnx6j4ix+PknrN5a9dbsRfg3JswgUfGW3lkNE2lNEbgN8hnU7gnv4colac2PohfHqVcK5HUq1jVMmPjEc86Fq7r4ngZ8lmPk9os+rMRWcewu5LmuapLvVY9KCB19CzF7V4FmcJ8H7qIiIjIMaOwJMdcI2rwcvVlBiuDvFR5iaHqEOWg3DyNbsKfIDEJnu2RslNkvSyFdIGclyPn5si4GTzbm5XRojfjxCHLhnfRNfYcpfIgYdQg09LDewbOI59amCMnL9Q87tmfZ1+pQbU8RNaO6RhYBUvXge3gAvn+U6H/VACSOCaojFArDlMvj5PUS8S+z0SlyuBIQsqxcbwUSVTFD2M8KyaVbaG9+2S87lWQbZ/X4xURERGZKwpLMutqYY3B6mBz5GioOkQ5fFU4akxgMHi2R0uqhVMKp9CV7SLtpOckEL2e9vIwKwafJqq8zERtlNDLsLr/naxqP3VBruRWjy0eGm3jF+MeteIIcRiQb2vDXfleyL7+0uW245Ap9JIp9Da3RUEdf2KIenGEUrVEJpggl3Jo7z4Zt/vUN9yfiIiIyGKlsCRHLU5i9tX2sbe8l72lvQxWJpfrLgdlxv1xSn4JgyHlpGj1Wjmt4zQ6s52kZ2txBJMAFgdNuDlEbuSzYt9O8mN7KVUGCZOQfH4p5/atJ+flZqePs8gY2FnJcP/+FsZKVerVEVpcQ2rF2dCzBo4g2LmpLG7PSlp6Vh6DHouIiIgcnxSW5IiUgzJ7y3t5ofQCe0t7GffHKfpFxhpjjDfGMRjSTprWVCurO1fTmekk5aRm582NIRPUKFRHKVRHaa2MEkcNYi9LksoReRlCJ0XopogO3IduitCZeuyBZYMxLCkOsmzfM/jll5hojBOnWjljYD0n51fMTl9nWTG0uW9/nmeLFrXiMCQhhY4e7JPfg5VaeMFORERE5HimsCSHJEoiBquDk+GovJfB6uS1hop+kZH6CH7s49oubV4bp3eeTmemc1aW7Z5iJxH56jiF6ij5yghufZyGXyYIqxSjBo4xJEBiWWDZ2JZNynZIWw6O7WBbLrbt4tgutuOReFlwMjiNCUqVQSISutpPYV3fugW7HPiOYo6fjOQoFidoNGrk0zbeindDh0aDRERERI4FhSWZ0dTFXveW9k6OIJVfYLwxeUrdaGOUol8EIONm6Mn10JProdVrnb05R8aQDaoUKqMUqiO0VEYJ/RKNoEw1qmMnMYHj0ZbK09VxKp3ZTqKwgR/WCMIaUdQgTHyCOCCKI6KkTpREmKlQNXWzLEymwLq+d9Lf2j87fZ8lfmJRDB2KocPPxlt4oRRRKw3hEtHRexLWsvPAnb1AKiIiIiLTKSwJYRwy2hidvNUnbyP1EYp+sbkow0h9hDAJ8WyPtlQba7rW0JnpnNXlup04JF8da44e2fUJ/KCMH1YpRj6JZWN5Obpal9NdOImlrQN4h3FqX5xENMI6taCCH1UJgiqRm+ItHatm9TgOVWKgHNmUQodi5DaDUTF0mAgtKn5CHIUkcUgcjhEEPvlsBmfl+7Ha+ua8vyIiIiInGoWlE4gxpjmvaCoYjdRHGKmPUI/q1KIa9bA+uax3WCaMQxzLIetmGWgdoCfbQ87LHf3okTGkwzo5v0K2UTlwX8JrlAjCKn5QoTI1euSmyKcKdHUuZWl+OYVU4YhXpnNsl5Z0Gy3ptqPr/xEohg57aimG/alQZDPhW0RReCAQRSRxnSSOiRJDnBgibBzLk6Hf/QAAGT9JREFUkLYSXM+lY+lpMPB2LNuZ8/6LiIiInIgUlhYZYwz1aDLwTK1IV/SLjDZG2V/fTyWoUAtr1KM61bBKKShRj+oYDI41ecHXnJdjedty2tPttHqtOEfxx7kdR+T8Cjm/TNavkGtUyDRKJEGFKKwTxj5R7FONQ+wkJrIdXK+FJfkV9BZOoi/XP6tzn+ZKkFi8WPfYU0uzp5Zify0haNSIgyJRkhAnhthYJFikrRjXscHNkGTzpDM53EwrXjaPnW3HpNuw5mHkS0REROREp7/AjkN+7E+GIb9EKSg1Q9HUKXOVoEIQB/ix37xVggqVsEJkIiwsPNsj7aTpyHTwlvRbaEu1TbvOUSqo01Uawjb7D6FH00eaLJOQCapk62U8v0QY1gmjBmHs48cBQRJhGwhtB9fNUEjlacl00JZZQldrz4K9+OsbMQZGApc9tRTP19K8WHNoNOqEjQphGBAkFjknxqTacDJ5MpmWA4GogMm2Y3nZ1933/F15SkREROTEprA0xx7b9xglv0RCAgYSkgOLDkzeT/uaA49NgsEQJVEzDL06CAVxQC2sUYtq+JFPbGIALGsyFLm2S4vXwsrcSgqpAjkv97qjRZZJ6BvdQ9/+3dSr+wij+hEdZ5IkVJMQJ4mJLZvE9ci5OVqz3bRmO2nPddOV6TysOUcLTT222HsgHO2peUzUI8JGjSgo40cJjmXIeA7p9j4KHUuxOpZjuZmD9qMwJCIiIrIwKSzNseeKz/HI4CNUwsorgehAKJrpHpi2LUxCoiQCXglDju2QcTJ0ZjrJeTlavVaybhbP9g5rflG+OsZJ+57GLg0yUR0mtiw63RYs86p9WFN3Ztprpz+ysDyPXKaDfK6bztwS2tzWI55rtFDUIosh32OwkWJvLcVgzcJv1Ij8EkEYEhlocROcTDsdhT6czhWQ7Tjuj1tERETkRKWwNMfe2vVWHhl6hHJQnjztDQvbsrEsC5vJe8uyaP73qsc2Nhk3Q2uqlZybw3M8bOvo/xD3Qp/lw8/QPr6XYmWIOKrjZbt4Z996unJds3DUx5/YwIjvMtjwDgQkj9G6IQzqREGNOJzAjyFlxXjpDLklS8l0LsPkl2Edh3OsRERERORgCktzbE3XGvpa+sg4Gfpa5nn5Z5PQO/4CA/t30SgPMd4YJ/aynNb/Tla1r1rwIyJTIz37fA9jIOskZBxD1k6aX2echJRleLMBtkpkM9SYDEWDvsdQ3aHe8InCBnFQJYhjwsQiY8W4Xgq3pYOWjj6cjpOxMq/MsdIpdSIiIiKLh8LSCaq1NsGKfU/jlAaZqAwRWRbd7afw9r51pJ30fHfvILGB/VMjPQ2PwYbLWAPCoE4c1EniCMu2sSwby3am3TzHIufZZD2LnAtZ+0CQshPKkcPLDZfxekIYTAajKAoJYgOWRc5JINVGrr2DdL4HK9+PlW6d72+HiIiIiMwBhaW5NvYcneX92EGFPCkSy8ZYFollk9g2hgP31uQtsWzedFjkMLhRwPLhZ+kY30OpMkQU1nAynZzX9066W7pn7X2OhjFQetVIz76pkR7fJw4axGGVMIoJjNW8BlHdzWMlESaOsMKQJEmIjIUxYFsGmwQbg22BbVkHboAFYTTZNm3FuKkUbusScm2dpPJ9mNYeXddIRERE5ASlsDTXnnuA1c8/SjEokrZTzflIHJi3NDVPCcs+8LWNsZ3J8GR7hJk2gnQLDS+Hn8rie1kaqRyR471xqDIJPRMvsXR4F35lkInaGGEqwyl961jTcfq8nnLnJxbDDbc5N2iw4VJqxIR+gzisEEURQWywLIusnUA6T7a9nfZXjfS89jKzJokh8kn8GnFYnwxZkU8cNkiikCgMSeKQFCG5jjypfA92fgArlZu2H51WJyIiInLiUliaa629pJMIN6wTUgNjsIw58Ee5wTavrCtnXnU/dUssC2yXjO3SYru4TgrHSWF5OaJsB0GmFd/L4qdyNLzJMOXFASv27cQrvkyxOkRoEjoLKzin7x1k3+D6PsdCYmAscBjyUwdOqXPZX7cIggZR0CAOywRxQmwsMnaM46Vx27ppaevCzfdBy5JDGumxbAdSOZxUDo0LiYiIiMiRUFiaa6s3c86e7VAbhcIyTJKQkJCYhCiJiU1MnMTEJiKOI2ITkZiQOIlJ4pDAL9MIyvhBhXriE4YTk+2BGDC2Q8r2yDguXbaH46RxnRS1xji1sIaVaecdvefS1zo3i0tUI5sh32ueUjfUcKg1AsKgQRLWJk+nS8C1DBkXyLTT1tJBqr0HWvve8GKtIiIiIiLHksLSPLNsGwcbB/COYAjEJAm1sEK5PkrVn6DeKBGEZRpRAz+skCTjNIB6Kstbet7G2q612K855S5KoBg5jAcuxdBhInQYD13KkYUFuDa4FjiWwbXMgfvJuUCTj3lluz05HjbiTy3CkBD5DeKwRhQGBLHBWJOjRnaqhXRrD/n8EpxCPyZdWPAr8ImIiIjIiUNhaY79eNcIpeEOnMDBDdqaweO1QWQqeLw6iDgHtjuWwWEqrFg4boGufJ4ei8lFC16lEdYp+UWyXoHAauX/atMD0URoU/QNURgSRyFJ7JNEIXGSECWGqbMCLWtq/o41+bXFgTlVk9snp0tNzbeyMElCEMXNhRO8lIfT0kGhrQsv3wutvQddj0jzg0RERERkIVFYmmN7Rms8vT+FXQPsiRmDBs1FHyYXeJhsYDeftyyLqdAyuRAEB9pNrvTm2kwGK9vCtTvAWko54HUDUWQm95mxIiwnRZJqwU61kMu0YJw0JokxSUySGEhijIlJkoQkSTAmgQNfW8RYJsYyCamURa69k3R+CXZhAFIt8/dNFxERERE5AgpLc+zckzvY/as+KsbFtSdPozMHAoZl4skFH5LJe2MSMDGQYMzkKI8BjLFIAIOFwcI6sBSEZQyW9cpiEZORavK5hJkDUUu2hVSmgJ0rQLbjoNEeEREREZETlcLSHDuttw23dy1Ja8CS9sNbvMAkMSQJmAjLJJBEmCQ6MOqTYOLowMhPQnKgbZJMjvakvLQCkYiIiIjIYVBYOo5YtgO2A7wSdg5cVxUtiyAiIiIiMrv0N7aIiIiIiMgMFJZERERERERmoLAkIiIiIiIyg+MmLH35y19m5cqVZDIZ1q1bx0MPPTTfXRIRERERkUXsuAhLt912G1dffTWf+cxn2LFjB+973/vYvHkze/fune+uiYiIiIjIInVchKUbb7yRj33sY3z84x9nzZo1/N3f/R3Lly/nK1/5ynx3TUREREREFqkFv3R4EAQ89thj/Nmf/dm07Rs3buQnP/nJjK/xfR/f95uPi8UiAKVS6dh19DA0ahVGxqs0qpX57oqIiIiIyDFXDSK629IL4u/xqT4YY9607YIPSyMjI8RxTG9v77Ttvb29DA0NzfiaL37xi3zuc587aPvy5cuPSR9FREREROTNXT/fHXiVcrlMoVB4wzYLPixNsSxr2mNjzEHbplx77bVcc801zcdJkjA2NkZXV9frvmaulEolli9fzgsvvEA+n5/XvsjxQTUjh0s1I4dLNSOHSzUjh2sh1YwxhnK5zMDAwJu2XfBhacmSJTiOc9Ao0vDw8EGjTVPS6TTpdHratvb29mPVxSOSz+fnvVDk+KKakcOlmpHDpZqRw6WakcO1UGrmzUaUpiz4BR5SqRTr1q3j7rvvnrb97rvv5t3vfvc89UpERERERBa7BT+yBHDNNdewZcsWzj33XN71rnfxta99jb1793L55ZfPd9dERERERGSROi7C0iWXXMLo6Cif//znGRwc5IwzzuC//uu/WLFixXx37bCl02m2bt160GmCIq9HNSOHSzUjh0s1I4dLNSOH63itGcscypp5IiIiIiIiJ5gFP2dJRERERERkPigsiYiIiIiIzEBhSUREREREZAYKSyIiIiIiIjNQWDoCDz74IBdccAEDAwNYlsX3v//9ac/v27ePyy67jIGBAXK5HJs2beLZZ59tPv/8889jWdaMt9tvv73Zbnx8nC1btlAoFCgUCmzZsoWJiYk5OkqZTUdbMwBDQ0Ns2bKFvr4+WlpaOOecc/jud787rY1qZvGYjZrZvXs3v/M7v0N3dzf5fJ6LL76Yffv2TWujmlkcvvjFL/KOd7yDtrY2enp6+PCHP8zOnTuntTHG8Bd/8RcMDAyQzWbZsGEDv/zlL6e18X2fq666iiVLltDS0sKFF17Iiy++OK2NamZxmK2a+drXvsaGDRvI5/NYljVjLahmFofZqJmxsTGuuuoqVq9eTS6X46STTuJP/uRPKBaL0/azkGpGYekIVKtVzj77bG666aaDnjPG8OEPf5j/+7//49///d/ZsWMHK1as4Dd+4zeoVqsALF++nMHBwWm3z33uc7S0tLB58+bmvv7gD/6Axx9/nLvuuou77rqLxx9/nC1btszZccrsOdqaAdiyZQs7d+7kzjvv5IknnuCiiy7ikksuYceOHc02qpnF42hrplqtsnHjRizL4t577+XHP/4xQRBwwQUXkCRJc1+qmcXhgQce4I//+I95+OGHufvuu4miiI0bN077DLn++uu58cYbuemmm/jZz35GX18fH/zgBymXy802V199Ndu2bePWW2/lRz/6EZVKhfPPP584jpttVDOLw2zVTK1WY9OmTfz5n//5676XamZxmI2aefnll3n55Ze54YYbeOKJJ/inf/on7rrrLj72sY9Ne68FVTNGjgpgtm3b1ny8c+dOA5gnn3yyuS2KItPZ2Wm+/vWvv+5+3va2t5mPfvSjzce/+tWvDGAefvjh5rbt27cbwDz99NOzexAyp460ZlpaWsy//Mu/TNtXZ2en+cY3vmGMUc0sZkdSM//93/9tbNs2xWKx2WZsbMwA5u677zbGqGYWs+HhYQOYBx54wBhjTJIkpq+vz1x33XXNNo1GwxQKBXPzzTcbY4yZmJgwnueZW2+9tdnmpZdeMrZtm7vuussYo5pZzI6kZl7tvvvuM4AZHx+ftl01s3gdbc1M+c53vmNSqZQJw9AYs/BqRiNLs8z3fQAymUxzm+M4pFIpfvSjH834mscee4zHH398Wqrevn07hUKB9evXN7edd955FAoFfvKTnxyj3st8ONSaee9738ttt93G2NgYSZJw66234vs+GzZsAFQzJ5JDqRnf97Esa9rF/zKZDLZtN9uoZhavqVNaOjs7AXjuuecYGhpi48aNzTbpdJr3v//9zZ/1Y489RhiG09oMDAxwxhlnNNuoZhavI6mZQ6GaWbxmq2aKxSL5fB7XdYGFVzMKS7Ps9NNPZ8WKFVx77bWMj48TBAHXXXcdQ0NDDA4OzviaW265hTVr1vDud7+7uW1oaIienp6D2vb09DA0NHTM+i9z71Br5rbbbiOKIrq6ukin03ziE59g27ZtnHLKKYBq5kRyKDVz3nnn0dLSwqc//WlqtRrVapU//dM/JUmSZhvVzOJkjOGaa67hve99L2eccQZA8+fZ29s7rW1vb2/zuaGhIVKpFB0dHW/YRjWz+BxpzRwK1cziNFs1Mzo6yhe+8AU+8YlPNLcttJpRWJplnufxve99j2eeeYbOzk5yuRz3338/mzdvxnGcg9rX63X+7d/+7aBzNQEsyzpomzFmxu1y/DrUmvnsZz/L+Pg499xzD48++ijXXHMNv/u7v8sTTzzRbKOaOTEcSs10d3dz++238x//8R+0trZSKBQoFoucc8450+pKNbP4XHnllfziF7/g29/+9kHPvfbneig/69e2Uc0sPrNdM2+2jyPdjywcs1EzpVKJ3/qt32Lt2rVs3br1DffxRvs51tw5f8cTwLp163j88ccpFosEQUB3dzfr16/n3HPPPajtd7/7XWq1Gn/4h384bXtfX99Bq1YB7N+//6DELse/N6uZ3bt3c9NNN/Hkk0/y1re+FYCzzz6bhx56iC996UvcfPPNqpkTzKF8zmzcuJHdu3czMjKC67q0t7fT19fHypUrAX3OLEZXXXUVd955Jw8++CDLli1rbu/r6wMm/8W2v7+/uX14eLj5s+7r6yMIAsbHx6eNLg0PDzfPfFDNLD5HUzOHQjWz+MxGzZTLZTZt2kRrayvbtm3D87xp+1lINaORpWOoUCjQ3d3Ns88+y6OPPspv//ZvH9Tmlltu4cILL6S7u3va9ne9610Ui0UeeeSR5raf/vSnFIvFaafryeLyejVTq9UAsO3p/8s6jtNc2Uw1c2I6lM+ZJUuW0N7ezr333svw8DAXXnghoJpZTIwxXHnlldxxxx3ce++9zUA8ZeXKlfT19XH33Xc3twVBwAMPPND8Wa9btw7P86a1GRwc5Mknn2y2Uc0sHrNRM4dCNbN4zFbNlEolNm7cSCqV4s4775w2/xYWYM3M+ZISi0C5XDY7duwwO3bsMIC58cYbzY4dO8yePXuMMZOretx3331m9+7d5vvf/75ZsWKFueiiiw7az7PPPmssyzI/+MEPZnyfTZs2mbPOOsts377dbN++3Zx55pnm/PPPP6bHJsfG0dZMEATm1FNPNe973/vMT3/6U7Nr1y5zww03GMuyzH/+538226lmFo/Z+Jz55je/abZv32527dplvvWtb5nOzk5zzTXXTGujmlkcrrjiClMoFMz9999vBgcHm7dardZsc91115lCoWDuuOMO88QTT5jf//3fN/39/aZUKjXbXH755WbZsmXmnnvuMT//+c/NBz7wAXP22WebKIqabVQzi8Ns1czg4KDZsWOH+frXv24A8+CDD5odO3aY0dHRZhvVzOIwGzVTKpXM+vXrzZlnnml27do1bT8L9XNGYekITC2P+drbH/3RHxljjPn7v/97s2zZMuN5njnppJPMZz/7WeP7/kH7ufbaa82yZctMHMczvs/o6Ki59NJLTVtbm2lrazOXXnrpQUtyyvFhNmrmmWeeMRdddJHp6ekxuVzOnHXWWQctJa6aWTxmo2Y+/elPm97eXuN5nlm1apX527/9W5MkybQ2qpnFYaZaAcw//uM/NtskSWK2bt1q+vr6TDqdNr/2a79mnnjiiWn7qdfr5sorrzSdnZ0mm82a888/3+zdu3daG9XM4jBbNbN169Y33Y9qZnGYjZp5vd9tgHnuueea7RZSzVjGGDP741UiIiIiIiLHN81ZEhERERERmYHCkoiIiIiIyAwUlkRERERERGagsCQiIiIiIjIDhSUREREREZEZKCyJiIiIiIjMQGFJRERERERkBgpLIiIiIiIiM1BYEhGR48b5559Pe3s7L7zwwkHPjY2N0d/fz3ve8x6SJJmH3omIyGKjsCQiIseNb3zjG7iuy8c//vGDnrvyyispl8v88z//M7atX28iInL09NtERESOG319fXz5y1/mf/7nf/jqV7/a3L5t2za+/e1v8zd/8zeceuqpx7QPcRzj+/4xfQ8REVkYFJZEROS4cvHFF/N7v/d7fOpTn+L5559ndHSUyy+/nA9+8INcccUVPProo1x44YV0dnaSyWR4+9vfzne+851p+9i/fz+f/OQnWbt2La2trfT09PCBD3yAhx56aFq7559/HsuyuP766/nLv/xLVq5cSTqd5r777pvLQxYRkXnizncHREREDteXvvQlHnjgAT760Y/S3d1NEAR885vf5L777mPTpk2sX7+em2++mUKhwK233soll1xCrVbjsssuAybnNwFs3bqVvr4+KpUK27ZtY8OGDfzwhz9kw4YN097vH/7hHzjttNO44YYbyOfzrFq1ao6PWERE5oNljDHz3QkREZHD9YMf/IAPfehDAHzrW9/iIx/5CGvWrCGbzfLII4/guq/8e+AFF1zAY489xosvvjjjfKY4jjHGsGnTJvL5PHfccQcwObK0cuVKTjnlFJ566ik8z5ubgxMRkQVBp+GJiMhxafPmzZx33nmsWrWKj3zkI+zatYunn36aSy+9FIAoipq3D33oQwwODrJz587m62+++WbOOeccMpkMruvieR4//OEPeeqppw56rwsvvFBBSUTkBKSwJCIix610Ok0qlQJg3759AHzqU5/C87xpt09+8pMAjIyMAHDjjTdyxRVXsH79er73ve/x8MMP87Of/YxNmzZRr9cPep/+/v45OiIREVlINGdJREQWhSVLlgBw7bXXctFFF83YZvXq1QD867/+Kxs2bOArX/nKtOfL5fKMr7MsaxZ7KiIixwuFJRERWRRWr17NqlWr+N///V/++q//+g3bWpZFOp2etu0Xv/gF27dvZ/ny5ceymyIichxRWBIRkUXjq1/9Kps3b+Y3f/M3ueyyy1i6dCljY2M89dRT/PznP+f2228H4Pzzz+cLX/gCW7du5f3vfz87d+7k85//PCtXriSKonk+ChERWSgUlkREZNH49V//dR555BH+6q/+iquvvprx8XG6urpYu3YtF198cbPdZz7zGWq1GrfccgvXX389a9eu5eabb2bbtm3cf//983cAIiKyoGjpcBERERERkRloNTwREREREZEZKCyJiIiIiIjMQGFJRERERERkBgpLIiIiIiIiM1BYEhERERERmYHCkoiIiIiIyAwUlkRERERERGagsCQiIiIiIjIDhSUREREREZEZKCyJiIiIiIjMQGFJRERERERkBv8PS6HgCNDmDs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0" name="AutoShape 4" descr="data:image/png;base64,iVBORw0KGgoAAAANSUhEUgAAA0sAAAIoCAYAAAC4U3A2AAAAOXRFWHRTb2Z0d2FyZQBNYXRwbG90bGliIHZlcnNpb24zLjUuMiwgaHR0cHM6Ly9tYXRwbG90bGliLm9yZy8qNh9FAAAACXBIWXMAAA9hAAAPYQGoP6dpAAEAAElEQVR4nOzdd3hUZfbA8e/MZEoymUlvEEhCEaRXRRBBERvYUbEgzV1772UVXH6C7roriqjroiCKit1FAQtNpQgqXUIgIUB6m0wyk+n390c2s8QU0icJ5+Mzz+Pc8t5zb2Z47pn3vedVKYqiIIQQQgghhBCiGnWgAxBCCCGEEEKI9kiSJSGEEEIIIYSohSRLQgghhBBCCFELSZaEEEIIIYQQohaSLAkhhBBCCCFELSRZEkIIIYQQQohaSLIkhBBCCCGEELWQZEkIIYQQQgghaiHJkhBCCCGEEELUQpIlIUS7NH78eFQqFRs2bKi2fM6cOahUKubMmVNt+YYNG1CpVIwfP77NYhQdQ12fjSNHjqBSqUhOTg5IXG2pru9TW1u6dCkqlYoZM2YENI5AOJU+b0J0JpIsCSFaTHJyMiqVCpVKxYMPPljvtgsXLvRvq1KpWjWuOXPm1EiuOqqqG66GvI4cORLocDusl156iTlz5mCxWAIdihBCiAAKCnQAQojOacWKFbzwwgtoNJpa17/77rv17t+9e3f69OlDSEhIg44XEhJCnz596N69e411c+fOBeg0CVOVESNGoNfr61xvMBjaMJqOR6vV0qdPH7p27Vpj3UsvvURmZiYzZswgPDy87YMTQgjRLkiyJIRocX369CE1NZXvvvuOCy+8sMb61NRUduzY4d+uNu+8806jjnnGGWdw4MCBJsXbUX300UcypKcZunbtesp9ZoQQQjSODMMTQrS4m266Cai792j58uUATJs2rc1iEkIIIYRoLEmWhBAtbty4cXTr1o3PPvsMm81WbZ2iKLz33nsEBwdz1VVX1dlGYx9Ir+0h/qpiEFXqeqbH6/XyxRdfMGvWLPr3709YWBghISGcfvrpPPLIIxQWFp40xp07dzJlyhTi4uJQq9UsXbqUqVOnolKpePHFF+uM++OPP0alUjFy5MgGnWdTOJ1OBg4ciEql4q9//WuN9YqicO6556JSqfjzn//sX37iA+mKovDKK68wcOBAQkJCiI2NZdq0aRw9erTO43o8Hl5//XXOPvtswsPDMRgM9O3bl6eeegqr1Vpj+xMf/nc6ncyZM4devXphMBjo1q0bDzzwQI3P04k+++wzRo8ejdFoJCoqismTJ7Njx446t6/tgfuqGDIzMwFISUmp9pmp+jyerFBBXUUlTlzu8Xh44YUX/Nf0j72EBw4cYNasWSQnJ6PX64mKimLSpEmsW7euznNqiJ9//plJkyYRGRmJ0Whk9OjRfP755zW2GzVqFCqVik8++aTOtv7+97+jUqm45pprGh1HWVkZDzzwAMnJyRgMBnr06MGTTz6J3W6vsW1Dr9vevXt55plnOOuss0hISECn05GQkMBVV13F5s2ba42juZ+7rKwsHnjgAfr164fRaCQsLIyBAwfy0EMPkZaWVud+7777LiNGjCAkJITIyEiuueYa0tPTG34BhRBtQxFCiBaSlJSkAMoPP/ygPPbYYwqgLF++vNo2mzZtUgDl+uuvV44dO6YASm3/FI0bN04BlPXr11db/swzzyiA8swzz1Rbvn79egVQxo0b51+2ZMkSZcyYMf5jjBkzptorJydHURTFH4darVYSEhKUYcOGKX379lUMBoMCKMnJyUpubm6dMc6dO1fR6/VKaGioMnz4cKVHjx7K22+/raxdu1YBlIEDB9Z5zSZPnqwAyqJFi05ydStlZGT4zycjI6NB+yiKovz222+KTqdTgoKClJ9//rnaur/97W8KoPTs2VMpKyurcaykpCTl9ttvVwCle/fuyvDhw/3XJiYmRjlw4ECN45WWlirnnHOO/7omJSUpAwYMUHQ6nQIop59+upKXl1dtn7ffflsBlBtuuEE555xzFJVKpfTv31/p06ePolarFUCZOHFiref3/PPP+69LQkKCMnz4cCU0NFTR6/XKX//61xqfjT+eX5Wvv/5aGTNmjKLX6xVAGTFiRLXPzK+//lot1unTp9caT22fxxOXn3POOcqkSZP813348OFK//79/dt9+OGH/mtlMpmUIUOGKPHx8QqgqFQq5eWXX671uHWp+qw+++yzik6nU0JDQ5URI0YoCQkJ/uv24osvVtvnjTfeUADl0ksvrbPdAQMGKICyatWqBsVRdd2mTp2qDB061P83HjBggKJSqRRAGTVqlGKz2art19DrNmHCBAVQwsPDldNPP10ZNmyYEh0drQCKRqNR3nvvvTpjasrn7rvvvlPMZrMCKFqtVhk0aJAyYMAAJSQkpMa/Uyd+3qr+fUxKSlIGDx7s/7wlJCQoBQUFDbqWQoi2IcmSEKLFnJgs7du3TwGUCy64oNo2f/rTnxRA+frrr1s9WapS1zGqWCwWZenSpUpRUVG15SUlJcpdd92lAMqMGTPqjFGj0Sh//vOfq93g2e12xev1Kt27d1cA/032ifLy8pSgoCBFp9PVOHZdmposKYqizJ8/XwGU0047zR/rnj17FL1er2g0GmXz5s21HisoKEjRarXK+++/719XWFionH/++QqgnHHGGYrP56u279SpUxVAmTBhgnL48GH/8uLiYuWqq65SAGXKlCnV9qm6adVqtUq/fv2U1NRU/7otW7b4b0pXr15dbb9ff/1V0Wg0ikqlUhYtWuSPpaysTLnuuusUrVbb4GSpStVnua5r3NxkSaPRKLGxsdWueUVFhaIoirJr1y5Fr9crBoNB+de//qV4vV7/Nl9++aViNpsVjUaj7Ny5s9Zj16bqsxoUFKRMnTpVKS8vVxRFUXw+n/Lyyy/7153YZmlpqRISEqIEBQXVSGwVRVF++eUXBVDi4+MVj8fToDiqrltQUJDStWvXasfbs2eP0q1bNwVQHnrooWr7NeS6KYqifPTRR8ru3bur7evz+ZTPP/9cCQ0NVcxms2K1WmuNqbGfu8zMTCUsLEwBlJtvvrnad9jr9SqrVq1SvvzyS/+yE79PZrNZ+frrr/3rcnJylEGDBimA8uijjzboWgoh2oYkS0KIFnNisqQoijJ06FBFo9Eo2dnZiqIoisPhUMLDw5XY2FjF7Xa3m2TpZLp166aEhIQobre71hgHDx5c7Yb2RH/5y18UQLn33ntrrPvHP/5Ra9JQnxOTpfpegwcPrrGv1+tVzj77bAVQbr/9dsXpdCqDBw9WAOWpp56q91j33HNPjfV5eXn+HqZ169b5l+/atcufhPzxxlRRFMVmsyndunVTVCqVcuTIEf/yqptWlUqlbN++vcZ+DzzwQK2x3HTTTQqgXHPNNTX2qaioUGJjY9tdsgQon3zySa37ViWTCxcurHX9K6+8ogDKrFmzal1fm6rPamxsbLXk4o/HvPnmm6stnzZtmgIo//znP2vsc88999Sa2NSn6roByqefflpj/ZdffqkAitForPbZach1O5mnnnpKAWr0LjX1c3fHHXf4fxD4448FtTnx+/THXjxF+d+5Dxo0qJFnJoRoTfLMkhCi1UybNg2v18v7778PwKpVq7BYLFx//fUEBbW/Ypzr1q3j/vvvZ9KkSZxzzjmcffbZnH322ZSWlmK32+t8/uCmm25Cra79n9OZM2eiUqlYsWIFbre72rply5YBNHmCzhEjRjBmzJhaX0OHDq2xvVqt5p133sFkMvHaa68xadIkdu3axfDhw3n66afrPdadd95ZY1lsbCxTpkwBYO3atf7ln332GQDXXnstJpOpxn4hISGcf/75KIrCDz/8UGP9kCFDGDFiRI3lVc91/fG5jm+++QaA22+/vcY+BoOBWbNm1XlegRIWFsbll19eY7nL5eLrr79Go9HU+bm47LLLANi4cWOjjzt79uxaS8rfcccdQPW/I+C/dlWf1Sput9v/vW7K57dr1661nv/kyZPp3r07NpuNn376qcb6uq7biY4ePcqCBQu49tprOe+88/zf4w8//BCAXbt21bpfYz93X3zxBQAPP/xwo+eKmz17doOPI4QIrPZ3tyKE6DSuv/56Hn74YZYvX84DDzzgr4JXVS2vvXC5XFx33XW1PuR+ouLi4lqXn3766XXuk5KSwvjx41m/fj2rV6/23+ju2rWLXbt2ER8fz0UXXdSkuJtSOjwlJYWXXnqJ2bNn89133xEcHMy7776LVqutcx+tVkuvXr1qXVd17gcPHvQv27NnD1CZNNX1UH1VAYWsrKwa63r27FnrPrGxsQCUl5f7l1ksFvLz86vFUleM7Unv3r1rnYPs4MGDOBwOdDodl1xySa37KooC1H7tTuZk1ygvLw+r1YrZbAYqi7X07NmTnTt3snv3bgYNGgTA119/TUFBASNGjKB///6NjqNPnz61/sCgUqno06cPR48e5eDBgzW+G3VdtyrLli3jtttuw+Fw1LlNXd/jxnzuysrK/Nd/1KhRdR6rNtHR0YSFhTXoOEKIwJOeJSFEq4mPj+f8889n586dbNq0idWrV9O3b99af70NpAULFvD5558THx/PO++8w5EjR3A4HCiVQ5UZM2YMQI2eoSpGo7He9mv7db7q/2+66aZ6b/5awznnnOPv2TvrrLPo27dvvdtHRUXV2XMWFxcHVN48ViktLQXg0KFD/PTTT7W+jh8/DkBFRUWNNuu6nlUxVCULUP3GMiYmpt4Y25O6zrHq2rlcrjqvXVUCWl9CUJeqG/L6lp/4tzyx4l9tn9+m9orWFQfU/pmqUt937fDhw/zpT3/C4XDw4IMP8ttvv2G1WvH5fCiKwptvvgk0/ntc2+fuxGqOtSU+9TnZcYQQ7Yt8M4UQrapqLqVp06bhcrna5dxK7733HlBZQnjatGkkJSWh1+v9648dO9as9q+++mrCwsJYtWoVRUVFeDweVqxYATT9ZrOpvF4vN998Mx6PB7Vazbp16/znX5eioiJ8Pl+t66p6dU4cbhcaGgrAm2++6U8463rNmTOnWedTdSyAgoKCemNsSVXDrk68gT5RfaWm61N1Pl27dj3ptavr2PWp6xqduPyPQydnzJiBWq3mvffew+PxUFRUxFdffYVOp+P6669vdAz1xQG1f6YaYuXKlbjdbqZOncrf//53hgwZgslk8v+tmvs9PtGJsVUluEKIzkmSJSFEq7ryyisJDQ3l6NGjqFQqbrzxxkCHVEPVfEujR4+usa6oqKhJw51OFBwczNSpU3G5XLz//vusXr2avLy8Jg9hao7nnnuOLVu20L9/f/8zHHfddVe9N5Jut5vDhw/Xuu73338H4LTTTvMv69evH1A5501rCw8P9/dSHDhwoNZtqmJsjJM9g1LVO1DXTf+hQ4cafUyoHGam1WrJycmpc7hYc9R1LaqWx8XF+YfgVUlMTGTixInk5eWxZs0aVqxYgcvl4rLLLiMyMrJJcaSmptaagCuKQmpqKlD9M9UQ9X2Poe5nlZrCbDaTmJgIwNatW1usXSFE+yPJkhCiVYWEhPDggw8yYcIEbr31VpKSkto8huDgYKD2IV8nrs/Ly6ux7sUXX8Tr9TY7hhOH4jV3CFNT/fLLL/z1r39Fq9Xy7rvvMmXKFP70pz9hsViYMWNGvT0VixcvrrGsoKCAjz76CIALLrjAv/zKK68EKifdLCoqauGzqGnixIkAvP766zXWOZ1O3nrrrUa3ebLPTI8ePQDYuXMnHo+n2jqfz8fbb7/d6GNC5fflwgsvxOfz8fLLLzepjfosWbIEp9NZY3nV3/fEv+OJWvrze/z4cf7zn//UWP7VV1+RmZmJ0Wj0D39tqPq+xwcOHKj1eM1xxRVXANQ76bQQouOTZEkI0ermzJnDd999x2uvvRaQ41fd2NZVPezss88G4MEHH/Q/A6MoCu+88w5///vfa60e1lhnnHEGAwYMYMeOHXzxxRfNGsLUFBUVFUybNg23283cuXMZMmQIAP/4xz/o2bMn69atY+HChbXuGxQUxOLFi/2JEVQ+JH/TTTfhcDgYMWIE5557rn/diBEjuPbaaykqKmLixIn89ttv1drzer1s2LCBG2+8sdYb98a6//77UavVrFy5ktdff92f9NlsNmbNmtWkHpqTfWYGDx5Mly5dyMnJ4ZlnnvEf0+FwcN9997F///4mng389a9/Ra/XM2/ePBYsWFAjYcvJyWHhwoW1JocnU1RUxOzZs/3DBBVFYfHixXz66adoNBoeeOCBWve74ooriIqK4vPPP+eXX35pVmESqPxM3X333f5iIAD79+/nrrvuAuC2225r9DC8qu/x4sWL2blzp3/5wYMHueaaa9DpdE2OtzYPP/wwYWFhfPvtt8yePZuSkhL/Op/Px9dff82qVata9JhCiLYnyZIQotO77rrrgMqyxMOGDWP8+PGMHz+e3NxcAObOnYter+fLL7+ka9eujBgxgsTERKZPn87UqVM588wzWySOmTNnAuDxeJo1hKnKNddc4y+LXNvrxLLcjz76KL///jtnnXUWjzzyiH95aGgo77zzDhqNhscff7zWYVpdu3Zl9uzZXHvttSQnJzNy5EgSExP55ptviIqK4p133qkxbG3JkiX+RGnYsGEkJSUxatQoBg0ahMlk4txzz2XFihVNeu7mj4YPH868efNQFIXbb7+dxMRERo4cSUJCAp988slJy6LXpuozc/vttzNw4ED/Z6bqJlyj0fD8888DlUMb4+LiGDlyJHFxcbz99tvMnz+/yeczZMgQ3n//ffR6PY8//jiRkZEMHTqUM888k+7du9OlSxfuu+8+/7Czxnj66af56KOPSEhI8P8d77zzThRFYf78+f4k+o90Oh033HCDvxetuYVJpkyZQnR0NIMHD2bgwIEMGjSIAQMGkJmZyciRI5k7d26j27ziiisYNWoUJSUljBgxgn79+jFw4ED69u1LUVERTz31VJPjrU337t35+OOPMZlMvPXWW8TFxTFkyBAGDRqE2Wxm0qRJ7Nixo0WPKYRoe5IsCSE6vccee4xnnnmGXr16sX//fjZu3MjGjRv91cSGDx/Opk2bmDhxIj6fjwMHDhAbG8vLL79cY36Z5pg2bZr/BrMlhuDt2LGjzoppP/30k38I3HfffceiRYswGo0sX768xk3u6NGjefTRR3E4HNx00021Vgt79dVXWbhwISaTib1792I0Grnxxhv55Zdfai1HHRoaypo1a3jvvfe48MILsdvt/PrrrxQWFjJo0CAeffRRfv755xbptQN4/PHH+fjjjznzzDMpKSnh8OHDjB07lh9//NHf49AY06ZNY+HChQwaNIjDhw/7PzMWi8W/zU033cTKlSsZPnw4ZWVlpKenM2HCBLZt28bw4cObdT5XXnkl+/fv59577yU5OZnU1FT2799PSEgIV155JcuWLeOxxx5rdLtjx47lhx9+4Oyzz+bQoUOUlJQwatQoPv30Ux5++OF6961K9qH5n1+9Xs/GjRu59957sVqtpKam0r17dx577DHWr19/0gqTtQkKCmLt2rXcfffdxMXFcejQISwWC7Nnz+aXX36ha9euzYq5Nueffz579+7lrrvuIikpiQMHDnDs2DF69uzJww8/3C4L2gghGkeltMTPekIIIU7qwIEDnH766cTHx3P8+PE2LxneWEeOHCElJYWkpKQm9WKIzmXNmjVcfPHFjBgxgu3btwc6HCGEaBPSsySEEG1kyZIlQPUeJiE6iqrP74k9TEII0dlJz5IQQrSBjIwMBg8ejN1uJzU1lZ49ewY6pJOSniVRZdu2bYwZMwaj0cjRo0cbPRGrEEJ0VEGBDkAIITqz++67j59//pldu3Zht9v585//3CESJSEApk6dypEjR/j111/xer089thjkigJIU4pkiwJIUQr2rlzJ1u2bCEuLo5bbrmFBQsWBDokIRps69atHD16lMTERG655RYeffTRQIckhBBtSobhCSGEEEIIIUQtpMCDEEIIIYQQQtTilBiG5/P5yM7OxmQy1Zg4UQghhBBCCHHqUBSFsrIyunTpglpdf9/RKZEsZWdn061bt0CHIYQQQgghhGgnjh07RmJiYr3bnBLJkslkAioviNlsDnA0QgghhBBCiECxWq1069bNnyPU55RIlqqG3pnNZkmWhBBCCCGEEA16PEcKPAghhBBCCCFELSRZEkIIIYQQQohaSLIkhBBCCCGEELWQZEkIIYQQQgghanFKFHhoDEVR8Hq9eDyeQIcihPgvrVaLRqMJdBhCCCGEOMVIsvRfiqJgsVgoKCjA6/UGOhwhxB+Eh4cTHx8vE0sLIYQQos1IsvRfubm5WCwWf3nxoKAguSkToh1QFAW73U5+fj4ACQkJAY5ICCGEEKcKSZYAr9dLaWkpMTExREdHBzocIcQfBAcHA5Cfn09sbKwMyRNCCCFEm5ACD4Db7UZRFIxGY6BDEULUISQkBKj8vgohhBBCtAVJlk4gw+6EaL/k+ymEEEKItibJkhBCCCGEEELUQp5ZagCrw43DFdgKeQadBrNBG9AYhBBCCCGEOJVIsnQSVoebV75Po9jmCmgckUYdd0/oLQmTEEIIIYQQbUSG4Z2Ew+Wl2OZCH6QhIkQXkJc+SEOxzdUivVsvv/wyKpWKAQMGtMDVEa1l/PjxjB8/3v/+yJEjqFQqli5d6l+2efNm5syZg8ViafP4hBBCCCFOBdKz1EAhOg1GfeAul9PTMsMA33rrLQD27dvHtm3bOPPMM1ukXdG6EhIS2LJlCz179vQv27x5M3PnzmXGjBmEh4cHLjghhBBCiE5KepZOITt27GDXrl1MmjQJgCVLlpx0H6/Xi9PpbO3QxEno9XpGjRpFTExMqx+roqICRVFa/ThCCCGEEO2dJEunkKrkaMGCBYwePZoPPvgAu93uX1811OuFF15g3rx5pKSkoNfrWb9+PXPmzEGlUrF7926uueYawsLCiIyM5IEHHsDj8ZCamspFF12EyWQiOTmZF154wd9ueXk54eHh3HrrrTViOnLkCBqNhr/97W8NPg9FUVi8eDFDhgwhODiYiIgIpkyZQnp6un+bDz74AJVKxaJFi6rt+8wzz6DRaPj2229rnPP//d//0b17dwwGAyNGjOD777+vcey0tDRuuOEGYmNj0ev1nH766bz66qvVttmwYQMqlYr333+fJ598ki5dumA2mzn//PNJTU2tcS4vvPACSUlJGAwGhg0bxurVq2u9TicOw5szZw4PP/wwACkpKahUKlQqFRs2bAAqy2zPmTOnRjvJycnMmDHD/37p0qWoVCq++eYbZs2aRUxMDCEhIf4E+cMPP+Sss87CaDQSGhrKhRdeyG+//VbLX0UIIYQQovORZOkUUVFRwfvvv8/IkSMZMGAAs2bNoqysjI8++qjGti+//DLr1q3j73//O6tXr6Zv377+dddeey2DBw/mk08+4U9/+hP//Oc/uf/++7niiiuYNGkSn332Geeddx6PPvoon376KQChoaHMmjWL9957j9LS0mrHWrx4MTqdjlmzZjX4XG699Vbuu+8+zj//fD7//HMWL17Mvn37GD16NHl5eQBMnTqV2267jQcffJAdO3YAsG7dOubNm8cTTzzBxIkTq7W5aNEi1qxZw0svvcS7776LWq3m4osvZsuWLf5t9u/fz8iRI9m7dy8vvvgiq1atYtKkSdxzzz3MnTu3RpxPPPEEmZmZ/Pvf/+Zf//oXaWlpXHrppXi9/xtSOXfuXB599FEmTpzI559/zu23386f/vSnGknVH91yyy3cfffdAHz66ads2bKFLVu2MGzYsAZfxxPNmjULrVbL8uXL+fjjj9FqtTz33HNcf/319OvXj5UrV7J8+XLKysoYO3Ys+/fvb9JxhBBCCHFq2lu4l2JHcaDDaDR5ZukU8fHHH1NaWsrs2bMBuO6667jvvvtYsmQJ06dPr7atwWBg7dq1aLU1K+/9+c9/5oEHHgDg/PPP55tvvmHRokV8+umnXHnllUBlcYJVq1bx3nvvcdVVVwFw1113sXDhQt5++23uu+8+ABwOB2+99RbXX389UVFRDTqPrVu38uabb/Liiy/64wAYO3Ysp512Gv/4xz94/vnnAXjppZfYtm0b1157LV999RU33HADY8eOrbXHxev18u2332IwGAC48MILSU5O5umnn/b3Qj3wwAOYTCZ+/PFHzGYzABMnTsTpdLJgwQLuueceIiIi/G3269ePd9991/9eo9Fw7bXXsn37dkaNGoXFYuH555/nyiuv5N///rd/u/79+zNmzBj69OlT53VITEyke/fuAAwdOpTk5OQGXb+6TJgwgTfeeMP//tixYzzzzDPcddddvPzyy/7lEydOpHfv3sydO5cPP/ywWccUQgghxKnhl7xf+OH4D3gVL3cMuYPgoOBAh9Rg0rN0iliyZAnBwcFMnToVqOztueaaa/jhhx9IS0urtu1ll11Wa6IEMHny5GrvTz/9dFQqFRdffLF/WVBQEL169SIzM9O/rEePHkyePJnFixf7n4dZsWIFRUVF3HXXXQ0+j1WrVqFSqbjpppvweDz+V3x8PIMHD/YPQ4PK53xWrlxJUVERw4YNQ1EU3n//fTQaTY12r7rqKn+iBGAymbj00kvZtGkTXq8Xh8PB999/z5VXXklISEi1Y19yySU4HA62bt1a4zqeaNCgQQD+67JlyxYcDgc33nhjte1Gjx5NUlJSg69JS7j66qurvV+7di0ej4ebb7652rkaDAbGjRtX7ToLIYQQQtRGURR+zvmZTcc3sbdwL7m2XAwaw8l3bEckWToFHDp0iE2bNjFp0iQURcFisWCxWJgyZQrwvwp5VRISEupsKzIystp7nU5HSEhItUSjarnD4ai27N577yUtLc3fU/Pqq69y1llnNWroWF5eHoqiEBcXh1arrfbaunUrhYWF1bbv1asXY8eO9ScldZ1bfHx8rctcLhfl5eUUFRXh8Xh45ZVXahz3kksuAahx7D/2lun1eqBySCRAUVFRvcduS3+8LlXDGUeOHFnjfD/88MMa5yqEEEIIcSJFUdiSvYUfs35kT8EebG4b4fpwVCpVoENrFBmGdwp46623UBSFjz/+mI8//rjG+mXLljFv3jz/+9b6EJ933nkMGDCARYsWERoayq+//lptmFpDREdHo1Kp+OGHH/zJx4n+uOzf//43X331FWeccQaLFi3iuuuuq7Vcem5ubq3LdDodoaGhaLVaNBoN06ZN484776w1tpSUlEadS1UyVdexmzO0Tq/X11rFsCpB+6M//s2jo6OByuGbbd3LJYQQQoiOTVEUfsj6ge2529lbuBcFhR7hPQIdVpNIstTJeb1eli1bRs+ePas9F1Nl1apVvPjii6xevbpNJqq95557uO222ygtLSUuLo5rrrmmUftPnjyZBQsWkJWVxbXXXlvvtnv27OGee+7h5ptv5s0332T06NFcd911/Pbbb9WeLYLKIgl/+9vf/D1kZWVl/Oc//2Hs2LFoNBpCQkI499xz+e233xg0aBA6na5xJ16LUaNGYTAYeO+996oNg9u8eTOZmZknTZb+2FN1ouTkZHbv3l1t2bp16ygvL29QbBdeeCFBQUEcPny4xhA9IYQQQoi6+BQfG49t5Je8X9hbtBe1Ss2Q6CFYnJZAh9Ykkiw1kN3VMpPCtvWxV69eTXZ2Ns8//zzjx4+vsb6qp2fJkiX885//bEaUDXPTTTfx+OOPs2nTJp566qlGJx1jxozhz3/+MzNnzmTHjh2cc845GI1GcnJy+PHHHxk4cCC33347NpuNa6+9lpSUFH/FvZUrVzJs2DBmzpzJ559/Xq1djUbDxIkTeeCBB/D5fDz//PNYrdZqVe4WLlzI2WefzdixY7n99ttJTk6mrKyMQ4cO8Z///Id169Y16lwiIiJ46KGHmDdvHrfccgvXXHMNx44dY86cOQ0ahjdw4EB/XNOnT0er1dKnTx9MJhPTpk3jL3/5C08//TTjxo1j//79LFq0iLCwsAbFlpyczLPPPsuTTz5Jeno6F110EREREeTl5fHzzz9jNBprrQAohBBCiFOXT/Gx7ug6fs37lX1F+whSBzE4ZjBB6o6bcnTcyNuIQach0qij2ObC6QlcwhRp1GHQ1SxMcDJLlixBp9Mxc+bMWtdHR0dz5ZVX8vHHH/PYY481N8yTCg4O5tJLL+Xdd9/ltttua1Ibb7zxBqNGjeKNN95g8eLF+Hw+unTpwpgxYzjjjDMAuO222zh69Cjbt2/HaDQClUUm/v3vf3PNNdfw0ksv+avyQWW1PofDwT333EN+fj79+/fnq6++YsyYMf5t+vXrx6+//spf//pXnnrqKfLz8wkPD6d3797+55Ya69lnn8VoNLJ48WKWL19O3759ef311/n73/9+0n3Hjx/P448/zrJly3jzzTfx+XysX7+e8ePH8/DDD2O1Wlm6dCl///vfOeOMM1i5ciWXX355g2N7/PHH6devHwsXLuT999/H6XQSHx/PyJEjm/y3E0IIIUTn5PV5+fbot+zK38W+on3o1DoGxQzq0IkSgEqpKk3WiVmtVsLCwigtLfWXfD6Rw+EgIyODlJSUGoUKAKwON44A9ixBZdJmNtReoa4jcblcJCcnc/bZZ7Ny5cpAh8ORI0dISUnhb3/7Gw899FCgwxH1ONn3VAghhBCB4fF5WHtkLXsK9rCvaB/BQcEMjB6IRv2/H/oL7AUEqYN4ctSTAYy00slygxN17FSvjZgN2k6RqARSQUEBqampvP322+Tl5bVJL5YQQgghhGhdbp+bNRlr2FO4h/1F+wnVhtI/uj8aVeNHRLVHkiyJNvHVV18xc+ZMEhISWLx4ca3lwj0eT71tqNVq1Gqpdi+EEEII0R64vC6+Sv+K/UX7+b3od0x6E/2j+qNWdZ77NUmWRJuYMWMGM2bMqHebuibCrTJ9+nSWLl3ackFRWcjgFBiJKoQQQgjRopxeJ6sOr2J/0X4OFB8g3BDO6ZGnd6pECSRZEu3I9u3b611fNfePEEIIIYQInApPBf85/B8OFB/gQPEBogxR9I3s2+EmnG0ISZZEuzFixIhAhyCEEEIIIephd9v58vCXHCg+QGpJKnHBcfSO6N0pEyWQZEkIIYQQQgjRAGWuMn+P0qGSQ8QZ4+gd3nkTJZBkSQghhBBCCHESRRVFrEpfxcGSg6Rb0ukS2oUeYT06daIEkiwJIYQQQggh6pFTnsOq9FWklaRxrOwY3U3d6W7u3ukTJZBkSQghhBBCCFGH9NJ01mas5WDJQXJsOZwWfhrxofGBDqvNSLIkhBBCCCGEqGFf0T7WHV1HanEqRRVF9I/qT1RwVKDDalOSLDWEoxTcFYGNQRsMhrDAxiCEEEIIITo9RVHYkbeDn7J+4vfi3yl3lTM4ZjBmvTnQobU5SZZOxlEKG18Ae1Fg4wiJgnGPNDthevnll7n33nvp378/e/furbFepVLxzDPPMGfOnAa19+GHH/Lss8+Snp6Ow+Hgt99+Y8iQIc2KUbSOP/5tly5dysyZM8nIyCA5ORmAFStWkJ+fz3333RewOIUQQggROD7Fxw/Hf2BH3g72F+3H5XUxNHYoIdqQQIcWEJIsnYy7ojJRCgqGQH1I3PbKGNwVzU6W3nrrLQD27dvHtm3bOPPMM6ut37JlC4mJiQ1qq6CggGnTpnHRRRexePFi9Ho9p512WrPiE21n0qRJbNmyhYSEBP+yFStWsHfvXkmWhBBCiFOQ2+fmu8zv2FOwh31F+9CgYXjccHQaXaBDCxhJlhpKGwL60MAd39P8YYA7duxg165dTJo0ia+++oolS5bUSJZGjRp10nYqKiowGAwcPHgQt9vNTTfdxLhx45odH4Ddbick5NT85aKtxcTEEBMT0ybHkr+rEEII0b45PA5WZ6zm96Lf+b34d4KDghkQPYAg9amdLqgDHYBoO0uWLAFgwYIFjB49mg8++AC73V5tG5VKVW0I3tKlS1GpVHzzzTfMmjWLmJgYQkJCuP766zn77LMBuO6661CpVIwfP96/35dffslZZ51FSEgIJpOJiRMnsmXLlmrHmjNnDiqVil9//ZUpU6YQERFBz549AfD5fLzyyisMGTKE4OBgwsPDGTVqFF9++WW1Nj788EPOOussjEYjoaGhXHjhhfz222+NvjZWq5WHHnqIlJQUdDodXbt25b777sNms/m3ue222zAYDPzyyy/+ZT6fjwkTJhAXF0dOTk61a/btt98yc+ZMIiMjMRqNXHrppaSnp9c49nfffceECRMwm82EhIQwZswYvv/++1qv1b59+7j++usJCwsjLi6OWbNmUVpaWuNc/vSnPxEVFUVoaCgXXXQRBw8erHHcqjiPHDkCwPjx4/nqq6/IzMxEpVL5XwAbNmxApVKxYcOGam0cOXIElUrF0qVL/ctmzJhBaGgoe/bs4YILLsBkMjFhwgQAXC4X8+bNo2/fvuj1emJiYpg5cyYFBQUn+QsJIYQQorWUu8r5/NDn7C7Yzb6ifZh0JgbGDDzlEyWQZOmUUVFRwfvvv8/IkSMZMGAAs2bNoqysjI8++qhB+8+aNQutVsvy5cv5+OOP+b//+z9effVVAJ577jm2bNnC4sWLgcqhXJdffjlms5n333+fJUuWUFJSwvjx4/nxxx9rtH3VVVfRq1cvPvroI15//XWg8ob73nvvZeTIkXz44Yd88MEHXHbZZf4b+6rjXn/99fTr14+VK1eyfPlyysrKGDt2LPv372/wtbHb7YwbN45ly5Zxzz33sHr1ah599FGWLl3KZZddhqIoALz00kucfvrpXHvttVgsFgDmzp3Lhg0bePfdd6sNZwOYPXs2arWaFStW8NJLL/Hzzz8zfvx4/74A7777LhdccAFms5lly5axcuVKIiMjufDCC2skTABXX301p512Gp988gmPPfYYK1as4P777/evVxSFK664guXLl/Pggw/y2WefMWrUKC6++OKTXofFixczZswY4uPj2bJli//VFC6Xi8suu4zzzjuPL774grlz5+Lz+bj88stZsGABN9xwA1999RULFizg22+/Zfz48VRUBLiIihBCCHEKKnYU82nap+wt3MuB4gPEhMTQP6o/GpUm0KG1C5IuniI+/vhjSktLmT17NlDZG3TfffexZMkSpk+fftL9J0yYwBtvvFFtWb9+/QDo3bu3f/iez+fj4YcfZuDAgaxevRq1ujIfv+SSS+jZsyePPvooP/30U7V2pk+fzty5c/3vf/jhB5YvX86TTz7JvHnz/Msvuugi//8fO3aMZ555hrvuuouXX37Zv3zixIn07t2buXPn8uGHHzbo2rz88svs3r2bbdu2MWLECP/5du3alSlTprBmzRouvvhiDAYDH330EcOHD2fmzJncddddzJs3jyeeeIKJEyfWaHfEiBH+3jyA/v37M2bMGF599VWefPJJ7HY79957L5MnT+azzz7zb3fJJZcwbNgwnnjiCbZt21atzdmzZ/Pwww8DcP7553Po0CHeeustlixZgkqlYu3ataxfv56FCxdyzz33+K+JTqfjySefrPc69OvXj/DwcPR6fYOGY9bH7Xbz9NNPM3PmTP+yDz74gDVr1vDJJ59w1VVX+ZcPHjyYkSNHsnTpUm6//fZmHVcIIYQQDZdTnsNXGV+RVpxGZlkm3U3dSTInnRKTzTaU9CydIpYsWUJwcDBTp04FIDQ0lGuuuYYffviBtLS0k+5/9dVXN+g4qampZGdnM23aNH+iVHW8q6++mq1bt9YY+vfHtlevXg3AnXfeWedx1q5di8fj4eabb8bj8fhfBoOBcePG1RguVp9Vq1YxYMAAhgwZUq2tCy+8sMbQs169evHmm2/y+eefM3nyZMaOHVtn5cAbb7yx2vvRo0eTlJTE+vXrAdi8eTPFxcVMnz692nF9Ph8XXXQR27dvrzYMEOCyyy6r9n7QoEE4HA7y8/MB/G3/8dg33HBDg69HS/nj33XVqlWEh4dz6aWXVjvfIUOGEB8f36i/mRBCCCGaJ6M0g88Pfc6+wn1klmXSK7wXyWHJkij9gfQsnQIOHTrEpk2buPrqq1EUxT8MbMqUKbz99tu89dZbzJ8/v942/jjErC5FRUV1bt+lSxd8Ph8lJSXVHvb/47YFBQVoNBri4+ueHTovLw+AkSNH1rr+xETtZPLy8jh06BBarbbW9YWFhdXeT5o0ibi4OPLy8njggQfQaGrvpq4t/vj4eP81qjqHKVOm1BlbcXExRqPR/z4qqvpEcHq9HsA/hK2oqIigoKAa29V3LVtDSEgIZnP1uRjy8vKwWCzodLVX1PnjdRZCCCFE60gvTeer9K9O6clmG0qSpVPAW2+9haIofPzxx3z88cc11i9btox58+bVedMPNPhXhqqb9KpiByfKzs5GrVYTERFRb9sxMTF4vV5yc3PrTNKio6OByuGFSUlJDYqtLtHR0QQHB/vLqtd1rCq33XYbZWVl9O/fn3vuuYexY8fWOCeA3NzcWpf16tWrWruvvPJKncPe4uLiGnUuUVFReDweioqKqiVMtcXSGAaDAQCn01lteV0JTm2fl+joaKKiolizZk2t+5hMpmbFKIQQQoiTK3GU8N2R70gtTqXYUXzKTjbbUJIsdXJer5dly5bRs2dP/v3vf9dYv2rVKl588UVWr17N5MmTm328Pn360LVrV1asWMFDDz3kv2m22Wx88skn/gp59bn44ouZP38+r732Gs8++2yt21x44YUEBQVx+PDhBg8RrMvkyZN57rnniIqKIiUlpd5t//3vf/Puu+/y1ltvMW7cOIYNG8bMmTP5/PPPa2z73nvvVYtt8+bNZGZmcssttwAwZswYwsPD2b9/P3fddVezzqHKueeeywsvvMB7773nf2YJKotuNIRer6+10ELVpLW7d+/mwgsv9C//Y3XC+kyePJkPPvgAr9dbo2S9EEIIIVqfy+tidcZq0kvTKawolESpASRZaii3/eTbtMNjr169muzsbJ5//vlqpb2rDBgwgEWLFrFkyZIWSZbUajUvvPACN954I5MnT+bWW2/F6XTyt7/9DYvFwoIFC07axtixY5k2bRrz5s0jLy+PyZMno9fr+e233wgJCeHuu+8mOTmZZ599lieffJL09HQuuugiIiIiyMvL4+eff8ZoNFYrGlGf++67j08++YRzzjmH+++/n0GDBuHz+Th69CjffPMNDz74IGeeeSZ79uzhnnvuYfr06f7CBUuWLGHKlCm89NJLNSZy3bFjB7fccgvXXHMNx44d48knn6Rr167ccccdQOVzXK+88grTp0+nuLiYKVOmEBsbS0FBAbt27aKgoIDXXnutUdf/ggsu4JxzzuGRRx7BZrMxYsQIfvrpJ5YvX96g/QcOHMinn37Ka6+9xvDhw1Gr1YwYMYL4+HjOP/985s+fT0REBElJSXz//fd8+umnDY5t6tSpvPfee1xyySXce++9nHHGGWi1Wo4fP8769eu5/PLLufLKKxt1vkIIIYRoGEVR+P7o9xyyHCLTmknPsJ6E6cMCHVa7J8nSyWiDISQK7EUtMjFsk4VEVcbSSEuWLEGn01WrSnai6OhorrzySj7++GP/MzTNdcMNN2A0Gpk/fz7XXXcdGo2GUaNGsX79ekaPHt2gNpYuXcqwYcNYsmQJS5cuJTg4mH79+vHEE0/4t3n88cfp168fCxcu5P3338fpdBIfH8/IkSO57bbbGhyv0Wjkhx9+YMGCBfzrX/8iIyOD4OBgunfvzvnnn09ycjI2m41rr72WlJQUf4l0qCxicOedd/LII48wevRozjjjDP+6JUuWsHz5cqZOnYrT6eTcc89l4cKFREZG+re56aab6N69Oy+88AK33norZWVlxMbGMmTIEGbMmNHgc6iiVqv58ssveeCBB3jhhRdwuVyMGTOGr7/+mr59+550/3vvvZd9+/bxxBNPUFpaiqIo/tLpy5cv5+677+bRRx/F6/Vy6aWX8v777/srCJ6MRqPhyy+/ZOHChSxfvpz58+cTFBREYmIi48aNY+DAgY0+XyGEEEI0zC95v7CvcB9pJWlEB0fTJbRLoEPqEFRK1Z1QJ2a1WgkLC6O0tLTGQ+cADoeDjIwMUlJS/M9mVN+gFNwBngNGGwwGyf47gqVLlzJz5ky2b9/e4ERCnNxJv6dCCCGEqFWmNZMvDn3BroJdKIrC0LihbT6PUoG9gCB1EE+Oqn8qk7ZwstzgRNKz1BCGMElUhBBCCCFEh1PqLOWbI9+QZknD6XUyPG64TDjbCJIsiU5LURS8Xm+922g0GplPQAghhBCdktvr9hd0KLAXMCh6EHqNPtBhdSgyKa3otDZu3IhWq633tWzZshY/7owZM1AURYbgCSGEECJgFEVh3bF1HLIc4kjpEVLCUgg3hAc6rA5HepZEpzV8+HC2b99e7zYnKxUuhBBCCNER7SzYyZ6CPRwsPkhkcCSJoYmBDqlDkmRJdFomk0l6d4QQQghxyjlWdowfs34ktSQVjUpD34i+8thBE8kwPCGEEEIIIToJq8vKN0e+4VDJIexuOwOiB6BRS0GHppKeJSGEEEIIccpzeByUOkspdZVidVpRqVQMiRnSoRINt8/Nmow1pJemk2fPY0D0AIKbME+n+B9JloQQQgghRKenKAp2j51SZylWl7UyMfpvclTqqFzm8Dpwepw4vA5cXhf5yflcnHJxoENvEEVR2HhsI2klaaSXppNkSiLSEBnosDo8SZaEEEIIIUSn4/Q6SS1OJas8C6vTSrGjGJvbhtPr9CdFFZ4KbG4bFZ4KPD4PqECNGrVKjdVlxea2MTJ+JNHB0YE+nZPaU7iHXQW7SC1JJUIfQXdz90CH1ClIsiSEEEIIITqNEkcJewr38HvR7+Tb88m351PmKsPhceBRPKhUKjQqDUHqIPRqPUatkbiQOEJ1oYRoQ9CpdQDsK9pHVnkWK35fwd1D727XBRKyy7PZdHwTqcWpqFVqTo88vV3H25FIstQAVV+wQDIEGTDpTAGNQQghhBCiPVIUhaNlR9ldsJt0SzoFFQVklWdh99gJCQohzBBGojaRUG0owUHBBKmDTppM9ArvRb49n63ZWxnbdSxD44a20dk0TrmrnDUZazhsOUy5u5xhscM61HNW7Z0kSydR5irjjd1vUOIoCWgcEYYIbh10qyRMQgghhBD/5fK6OFB8gD2Fe8guzybPlke2LRsFhWh9NP0i+2HUGZvUtiHIQO+I3uwt3Mt7B96jX1Q/9EH6Fj6D5vH4PKw5soaM0gxybDn0j+pPiDYk0GF1KpIsnYTD46DEUYJBY8AQZAhoDA6Po0nJ0tKlS5k5cyZ6vZ7U1FSSkpKqrR8/fjyFhYXs3bu3pUIWTVT1t8rIyCA5ORmo/PsAbNiwAQC73c4LL7zA+PHj/euEEEKIU4nFYak21C7HlkOhoxCtWks3Uze6hnYlSN3829wuoV3ILs8mw5LBfw7/hyl9prRA9C3nx6wfSStJ43DpYRJDE4kKjgp0SJ2OJEsNZAgyYNQ27ZeJluDwNn8YoNPp5KmnnmL58uUtEJFoK4sXL6723m63M3fuXABJloQQQpwyFEXhWNkxdhfu5nDJYQoqCsguz8bmsWEMMtI/qj9RhqgWfVZHo9LQJ7IP23K28XXG15ydeDbxxvgWa7859hft59e8XzlQfACz1kxKWEqgQ+qUJFk6hVx00UWsWLGChx56iMGDBwc6HNFA/fr1a5PjKIqCw+EgOFjmYxBCCNF+uH1uUotT2V2wu9pQO5/iI9IQyemRpzd5qF1DhOvD6W7uTqY1k3f2vcPDIx8OePGEfHs+G49t5GDJQRRFoV90v4DH1FmpAx3AnDlzUKlU1V7x8f/L2BVFYc6cOXTp0oXg4GDGjx/Pvn37Ahhxx/XII48QFRXFo48+Wu92r776Kueccw6xsbEYjUYGDhzICy+8gNvt9m9z3333YTQasVqtNfa/7rrriIuLw+12M3v2bCIjI7Hb7TW2O++88+jfv3+jzmHHjh1cdtllREZGYjAYGDp0KCtXrvSvLywspFu3bowePbpavPv378doNDJt2jT/svHjxzNgwAB++OEHRo0aRXBwMF27duUvf/kLXq+32nFdLhfz5s2jb9++6PV6YmJimDlzJgUFBdW2S05OZvLkyaxZs4Zhw4YRHBxM3759eeutt2qcy9atWxkzZgwGg4EuXbrw+OOPV4v5xDirepCOHDlCTEwMAHPnzvV/Z2bMmAHAjBkz/MP3TlT1PTuRSqXirrvu4vXXX+f0009Hr9ezbNkyANLS0rjhhhuIjY1Fr9dz+umn8+qrr9ZoVwghhGgtdred7bnbeWffO3xx6As2Z29mR+4Ocuw5JIYmMqrLKPpH92/VRKlKj7AeGDQGfs3/lW0521r9ePWp8FT4CzqUOksZGD2wRYYcitoFPFkC6N+/Pzk5Of7Xnj17/OteeOEF/vGPf7Bo0SK2b99OfHw8EydOpKysLIARd0wmk4mnnnqKtWvXsm7dujq3O3z4MDfccAPLly9n1apVzJ49m7/97W/ceuut/m1mzZqF3W6vlqgAWCwWvvjiC2666Sa0Wi333nsvJSUlrFixotp2+/fvZ/369dx5550Njn/9+vWMGTMGi8XC66+/zhdffMGQIUO47rrrWLp0KQDR0dF88MEHbN++3Z8U2u12rrnmGrp3787rr79erc3c3FymTp3KjTfeyBdffMGUKVOYN28e9957r38bn8/H5ZdfzoIFC7jhhhv46quvWLBgAd9++y3jx4+noqKiWpu7du3iwQcf5P777+eLL75g0KBBzJ49m02bNlU7/wkTJmCxWFi6dCmvv/46v/32G/Pmzav3GiQkJLBmzRoAZs+ezZYtW9iyZQt/+ctfGnwdT/T555/z2muv8fTTT7N27VrGjh3L/v37GTlyJHv37uXFF19k1apVTJo0iXvuucc//E8IIYRoLaXOUjYd38Syfcv4Ov1rtuZsZXfhbmxuG6dHnc5ZCWeRFJaEVq1ts5j0Gj2nRZyG3W3ng9QPqHBXnHynVuBTfHyb+S3ppelklWdxWsRpbZIsnsraRRoaFBRUrTepiqIovPTSSzz55JNcddVVACxbtoy4uDhWrFhR7eZdNMxtt93GwoULefTRR/n5559r7bL9xz/+4f9/n8/H2LFjiYqKYubMmbz44otEREQwaNAghg0bxttvv80tt9zi3/7999/H6XQyc+ZMAAYNGsS4ceN49dVXq223aNEizGYzN998c4Njv+OOO+jfvz/r1q0jKKjyo3vhhRdSWFjIE088wc0334xarWbMmDH83//9H48++ijnnHMOn3/+ORkZGWzbtg2jsfo/KEVFRXzxxRdcdtllAFxwwQVUVFTw2muv8cgjj9C9e3dWrlzJmjVr+OSTT/yfQ4DBgwczcuRIli5dyu233+5fXlhYyE8//UT37pWTwZ1zzjl8//33rFixgnPOOQeAZ599FkVRWLduHXFxcQBMmjSJAQMG1HsN9Ho9w4cPByAxMZFRo0Y1+PrVpry8nD179hAREeFfdtFFF2Eymfjxxx8xm80ATJw4EafTyYIFC7jnnnuqbS+EEEK0hDxbHr8V/EZacRp59jyOlx3H4XUQpgtjWMwwTPrAVgSON8aTVZ5FpjWTT9I+4aZ+N7V5DNtytnGg6ABpJWnEG+OJM8a1eQynmnbRs5SWlkaXLl1ISUlh6tSppKenA5CRkUFubi4XXHCBf1u9Xs+4cePYvHlzne05nU6sVmu1l6ik0+mYN28eO3bsqNErVOW3337jsssuIyoqCo1Gg1ar5eabb8br9XLw4EH/djNnzmTz5s2kpqb6l7399tuMHDmy2k3/vffey86dO/npp58AsFqtLF++nOnTpxMaGtqguA8dOsSBAwe48cYbAfB4PP7XJZdcQk5OTrU4Hn74YSZNmsT111/PsmXLeOWVVxg4cGCNdk0mkz9RqnLDDTfg8/n8PUGrVq0iPDycSy+9tNpxhwwZQnx8vL9KXZUhQ4b4EyUAg8HAaaedRmZmpn/Z+vXrmTBhgj9RAtBoNFx33XUNuh4t5bzzzquW+DgcDr7//nuuvPJKQkJCalxnh8PB1q1b2zRGIYQQnZeiKBwpPcJnaZ+x4sAKNhzdwLbcbRy2HMakNTEybiSDYwcHPFECUKvU9I3si6IofJf5HUesR9r0+OmWdH7O+ZkDxQcIDgqmZ3jPNj3+qSrgydKZZ57JO++8w9q1a3nzzTfJzc1l9OjRFBUVkZubC1DthrLqfdW62syfP5+wsDD/q1u3bq16Dh3N1KlTGTZsGE8++WSNZ2SOHj3K2LFjycrKYuHChfzwww9s377d/7zKiUPObrzxRvR6vX8I3P79+9m+fbu/V6nK5ZdfTnJysr+NpUuXYrPZGjUELy8vD4CHHnoIrVZb7XXHHXcAlT06Vaqe43E4HMTHx1d7VulEf/xsAf5ezqKiIv+xLRYLOp2uxrFzc3OrHRcgKqpm2U69Xl/t2hUVFdXam1rbstaUkJBQ7X1RUREej4dXXnmlxrlecsklADXOVwghhGgsj8/D70W/80HqB3x88GN+zPqRn3N+5ljZMeJC4hiVMIrTo08nWNu+ig6ZdCZSwlIodhTz7r538Sm+NjluiaOE749+T5olDbfPzYDoAahVAb+NPyUEfBjexRdf7P//gQMHctZZZ9GzZ0+WLVvmH2L0x6FiiqLUW/Hj8ccf54EHHvC/t1qtkjCdQKVS8fzzzzNx4kT+9a9/VVv3+eefY7PZ+PTTT6vNx7Rz584a7URERHD55ZfzzjvvMG/ePN5++20MBgPXX399te3UajV33nknTzzxBC+++CKLFy9mwoQJ9OnTp8ExR0dHA5V/2xOHwp3oxPZycnK48847GTJkCPv27eOhhx7i5ZdfrrFPVRJ2oqpEvCrpiY6OJioqyv+s0B+ZTI3/tSsqKqrWhL++HwEawmAw4HQ6ayyvK8H54/coIiICjUbDtGnT6kxmU1KkNKkQQoimcXqd7Cvcx+6C3eTYcsi2ZVNgK0Cr0ZISlkKCMQGNWhPoMOuVbE4mx5bD7sLdbDq+ifHdxrfq8VxeF2uOrCHdkk5hRSGDYwaj0+ha9ZjifwKeLP1RVfW1tLQ0rrjiCqDyBvLEX8Dz8/Nr7RGootfr0evb1wzL7c3555/PxIkTefbZZ6slklU3zydeP0VRePPNN2ttZ+bMmaxcuZKvv/6ad999lyuvvJLw8PAa291yyy3MmTOHG2+8kdTUVJ5//vlGxdunTx969+7Nrl27eO655+rd1uv1cv3116NSqVi9ejXvvfceDz30EOPHj6+RaJWVlfHll19WG4q3YsUK1Gq1//miyZMn88EHH+D1ejnzzDMbFXddzj33XL788kvy8vL8n2Wv18uHH3540n2r/jZ/LCwBldX48vPzq7XrcrlYu3Ztg+IKCQnh3HPP5bfffmPQoEHodPKPsRBCiJbh9Dr58MCHZFozySrPosRRQrA2mL6RfYkJiekwpa+1Gi19IvrwW/5vfJT6ESPiRhCqa9hjBY2lKArrjq3jcMlhjliP0COsB2H6sFY5lqhdu0uWnE4nv//+O2PHjiUlJYX4+Hi+/fZbhg4dClTe+G3cuLHRN9vN5fA0f1LY9nbs559/nuHDh5Ofn+8v4T1x4kR0Oh3XX389jzzyCA6Hg9dee42SkpJa27jgggtITEzkjjvuIDc3t8YQvCrh4eHcfPPNvPbaayQlJXHppZc2Ot433niDiy++mAsvvJAZM2bQtWtXiouL+f333/n111/56KOPAHjmmWf44Ycf+Oabb4iPj+fBBx9k48aNzJ49m6FDh1brGYmKiuL222/n6NGjnHbaaXz99de8+eab3H777f7njqZOncp7773HJZdcwr333ssZZ5yBVqvl+PHjrF+/nssvv5wrr7yyUefy1FNP8eWXX3Leeefx9NNPExISwquvvorNZjvpviaTiaSkJL744gsmTJhAZGQk0dHRJCcnc9111/H0008zdepUHn74YRwOBy+//HKNUuj1WbhwIWeffTZjx47l9ttvJzk5mbKyMg4dOsR//vOfeispCiGEEHXZmb+TTGsm+4v2E6oNZXDMYML0YR0mSTpRbEgsccY4ssqz+DD1Q2YPnN0qx9lVsIu9BXs5WHKQyOBIuoZ2bZXjiLoFfLDjQw89xMaNG/3VyqZMmYLVamX69OmoVCruu+8+nnvuOT777DP27t3LjBkzCAkJ4YYbbmiT+AxBBiIMETi8DixOS0BeDq+DCEMEhiBDi57b0KFDawyZ69u3L5988gklJSVcddVV3H333QwZMqTWIWxQOcTu5ptv5vjx43Tr1o0JEybUebyq4gW33347anXjP3rnnnsuP//8M+Hh4dx3332cf/753H777Xz33Xecf/75AHz77bfMnz+fv/zlL9ViWbp0KWazmeuuuw6Xy+VfHh8fz4oVK1i2bBmXXXYZK1eu5Iknnqh2vhqNhi+//JInnniCTz/9lCuvvJIrrriCBQsWYDAYai0ccTIDBgzgu+++w2w2M336dP785z8zaNCgBpcAX7JkCSEhIVx22WWMHDmSOXPmAJVD5L744gssFgtTpkzh4Ycf5pprrmlU1cF+/frx66+/MmDAAJ566ikuuOACZs+ezccff1zv31cIIYSoi81t47f83zhiPUKYPoyhcUMJN4R3yEQJKkfinBZxGmqVmg3HNpBWktbixzhedpwfsn4gtSQVjUpD34i+HfZ6dWQqRVGUQAYwdepUNm3aRGFhITExMYwaNYq//vWv9OvXD6jsfpw7dy5vvPEGJSUlnHnmmbz66qsnLbF8IqvVSlhYGKWlpf5SyCdyOBxkZGSQkpKCwVAzISlzlQW0ZwkqkzaTLvCVYJrjwQcf5LXXXuPYsWO1FkFoa+PHj6ewsJC9e/cGOhTRACf7ngohhGi/Nh7byLqj60gtSWVE3AhCtCGBDqlFpFvSOVhykMGxg5lz1pwWe96qzFXGR6kfsbtgN/kV+QyPHd7uil00VoG9gCB1EE+OejLQoZw0NzhRwIfhffDBB/WuV6lUzJkzx//LeSCYdKYOn6gE0tatWzl48CCLFy/m1ltvbReJkhBCCCHahsVhYU/hHo5YjxATHNNpEiWA7ubu5NhyOFB0gG8yv+HilItPvtNJeHwe1h5ZS3ppOrn2XPpH9e/wiVJHFvBkSXR+Z511FiEhIUyePJl58+bVWO/z+fD56i+9WTUJrRBCCCE6lq25W8kpz8HlddEjvEegw2lRQeog+kT0YUfeDr449AWjEkYRYWjexO0/Zf1EWkka6aXpJIYmEhUsPzIHktyBilZ3spGes2bNYtmyZc1qoyn+OJmsEEIIIVpWri2X1KJUMssySQhNQK/pfNWKo4Kj6BLahRxbDu/9/h53Db2ryW39XvQ7v+b/SmpxKmatmZQwma4j0CRZEgE3Z84c7rqr6f+wCCGEEKL9URSFrTlbybZloygKyebkQIfUKlQqFb0jelNQUcCW7C2MSxzHwJjGF3/Kt+ez4dgGDhYfxKf46BfdTwo6tAOSLImAS05OJjk5OdBhCCGEEKIFHSs7RrolnWNlx+hu6k6QuvPedgYHBdMrvBf7i/bz7u/vcp3vOtSqysq/KpUK/38qVc33VCZE23K2kW5Jx+K0MDR2aKe+Xh2J/BVOEODCgEKIesj3UwghOg5FUdiSvYXj5cdRq9R0NXX++YESQxPJKc/hkOUQ7/7+LhqVxp8IndhDVJUo/XeV/73b5+ZY+TH6RPRptUluReNJskTlPDoAbreb4GCpNiJEe+TxeAAp9iGEEB3BwZKDHC07Sk55Dr3Ce6FRtUxJ7fZMo9YwIHoAB0oOkGfLQ6VS+X/oU1BAwZ8gVb1XUKoWoFFrSAxNJM4YF5gTELWSuw5Aq9Wi1+spLS3FZDLJ+FAh2iGr1YpGo/H/uCGEEKJ98vg8bMvZxlHrUXQaHfHG+ECH1GZCdaGMiBsR6DBEC5Jk6b+io6PJysri+PHjhIWFodVqJWkSoh1QFAWbzYbVaiUhIUG+l0II0c7tK9pHVnkWBRUF9I/qL/9uiw5NkqX/qpq9t7CwkKysrABHI4Q4kUqlIjw8nLCwsECHIoQQoh5Or5MduTvItGZi1BqJNEQGOiQhmkWSpROYzWbMZjNutxuv1xvocIQQ/6XVamX4nRBCdAA783eSXZ6NxWlhSMwQ6VUSHZ4kS7XQarVotdpAhyGEEEII0WHY3DZ+y/+NTGsmZr0Zs94c6JCEaDZ1oAMQQgghhBAd347cHeSU51DuLqd3WO9AhyNEi5BkSQghhBBCNIvFYWFP4R6OWI8QExyDUWcMdEhCtAhJloQQQgghRLNszd1KTnkOLq+LHuE9Ah2OEC1GkiUhhBBCCNFkebY8UotSySzLJMGYgF6jD3RIQrQYSZaEEEIIIUSTKIrClpwtZNuyURSF5LDkQIckRIuSZEkIIYQQQjTJsbJjpFvSOVZ2jG6mbgSppdCy6FwkWRJCCCGEEI2mKApbsrdwvPw4apWarqaugQ5JiBYnyZIQQgghhGi0gyUHOVp2lJzyHFLMKWhUMnm46HwkWRJCCCGEEI3i8Xn4OfdnjlqPotPoiDfGBzokIVqFJEtCCCGEEKJR9hXt43jZcQoqCugV3guVShXokIRoFZIsCSGEEEKIBqvwVLAjdweZ1kxCtCFEGiIDHZIQrUaSJSGEEEII0SCKorDx2EaOlR2jxFnCaeGnSa+S6NQkWRJCCCGEEA3ye/Hv7Cvax2HLYeKD4zHrzYEOSYhWJcmSEEIIIYQ4KYvDwqbjmzhUcgi1Sk2viF6BDkmIVifJkhBCCCGEqJfX5+Xbo99y1HqUEmcJ/aP6o1FLqXDR+UmyJIQQQggh6rU9bzuHLYfJsGaQbEomVBca6JCEaBOSLAkhhBBCiDpll2ezPWc7aSVphAaF0s3cLdAhCdFmJFkSQgghhBC1cnqdfJf5HRmlGTg8DvpF95Pqd+KUIsmSEEIIIYSooapM+BHrEbJt2ZwWcRp6jT7QYQnRpoIas3FBQQFvvPEGmzZtIjs7G4AuXbpw7rnn8uc//5moqKhWCVIIIYQQQrStgyUH2Vu4l7SSNGKCY4gJiQl0SEK0uQYnS99//z1XX301VqsVjUZDdHQ0iqKQmprKd999x9///nc+++wzzjnnnNaMVwghhBBCtLJSZ2llmXDLIVSoOC3itECHJERANGgYXkFBAddddx1hYWGsXLmS0tJScnJyyM3NpbS0lA8++ACj0ciUKVMoKipq7ZiFEEIIIUQr8Sk+vj/6PUesRyh2FEuZcHFKa1CytGTJErxeLz/99BNTpkwhJCTEvy4kJIRrr72WH3/8EbfbzZIlS1otWCGEEEII0bp+yfuFQyWHyCjNIMmUhElvCnRIQgRMg5Klb775hlmzZpGYmFjnNt27d2fmzJmsWbOmxYITQgghhBBtJ9eWy7acbaSWpBISFEJ3c/dAhyREQDUoWfr99985++yzT7rd2LFj+f3335sdlBBCCCGEaFsur6tamfD+Uf2lTLg45TUoWbJYLMTGxp50u9jYWCwWS3NjEkIIIYQQbeyHrB/IKM0gqzyL3uG90QdJmXAhGpQsOZ1OtFrtSbcLCgrC5XI1OyghhBBCCNF20krS2F2wmzRLGlHBUVImXIj/anDp8NTUVIKC6t/8wIEDzQ5ICCGEEEK0nTJXGRuObeCw5TAo0Ceijwy/E+K/GpwszZgx46TbKIoiXy4hhBBCiA6iqkx4pjWTwopCBscMJkjd4NtDITq9Bn0b3n777daOQwghhBBCtLGd+Ts5WHyQ9NJ0EkMTCdOHBTokIdqVBiVL06dPb+04hBBCCCFEGzpQfIAt2Vs4WHKQ4KBgksOSAx2SEO1Oi/SzFhYWEh4eftJnmoQQQgghRGB5fV5+yv6JX/J+4WDxQeweO8Njh6NWNajulxCnlAZ9K/bu3cu7775bY/mHH35IfHw8cXFxRERE8Oyzz7Z4gEIIIYQQomXY3Xa+PPwlm7M3szN/Jza3jSExQwjWBgc6NCHapQYlSy+88AL/+te/qi3bs2cP06ZNo7y8nMsvv5ykpCTmzp3L+++/3yqBCiGEEEKIpsuz5fHRwY/4Lf839hTsQa/RMzx+OKG60ECHJkS71aBkafv27Vx11VXVlr322mt4vV7WrFnDp59+yu7duxk/fjxvvvlmqwQqhBBCCCGa5vei3/kk7RN2F+zmYMlB4o3xDI4ZjFZ98nk0hTiVNShZysnJ4bTTTqu2bO3atQwcOJCzzz67siG1mltuuYXdu3e3fJRCCCGEEKLRvD4vm45vYs2RNewp2EO2LZu+EX3pGd5TpnsRogEalCx5PB6Cg/83lrW4uJiMjAxGjx5dbbtu3bpRVlbWshEKIYQQQohG8z+flLWZXQW7sLltDIsZRqwxNtChCdFhNChZSkpKqtZj9MMPPwBw5plnVtuutLSUiIiIFgxPCCGEEEI0Vq4tl5WpKyufTyrcg06tY3j8cIw6Y6BDE6JDaVCt78suu4wXXniBoUOHEh8fz3PPPYder+eSSy6ptt327dtJSkpqlUCFEEIIIcTJ7S/az4ZjGzhsOUx2eTZdQrvQI6yHDLsTogkalCw9/PDDfPzxx5x77rkAKIrCX//6V2JiYvzbKIrCihUruOKKK1olUCGEEEIIUbcT509KLU6l1FVKn4g+MuxOiGZoULIUGRnJzp07WblyJcXFxZx11lk1nlcqKCjg1ltvZfLkya0SqBBCCCGEqJ3dbWftkbWkFqdyoOQAPp+PYTHDZNidEM2kUhRFCXQQrc1qtRIWFkZpaSlmsznQ4QghhBBCtJhyVzkfH/yY9NJ0DlkOYdKZ6BfVT8qCi3alwF5AkDqIJ0c9GehQGpUbNKhnSQghhBBCtE/7i/aTUZpBWkmaPJ8kRAtrULLUo0ePOtdptVri4uKYOHEid999N+Hh4S0VmxBCCCGEqIeiKKRZ0siz52HSmegZ3jPQIQnRqTQoWerXr1+dv1B4PB6ysrKYM2cOy5YtY8uWLdUKPwghhBBCiNZRWFFIri2XEmcJ/SP7BzocITqdBiVLq1atOuk2+/fv59xzz+XZZ5/llVdeaXZgQgghhBCifmmWNIodxWjQEBkcGehwhOh0GjQpbUP069ePxx9/vEGJlRBCCCGEaB5FUThUcoh8ez5h+jDUqha7rRNC/FeLfqsGDRpEdnZ2SzYphBBCCCFqkWfPI9+ej9Vppaupa6DDEaJTatFkqaSkhODg4JZsUgghhBBC1OKQ5VDlEDy1hnB9eKDDEaJTatFk6cMPP2Tw4MEt2aQQQgghhPgDn+LjUMkh8ux5hOvDZQieEK2kQQUefv311zrXeb1esrKy+PDDD/nkk09YuXJliwUnhBBCCCFqyrHlkG/Pp8xVRs8YKRcuRGtpULI0YsSIeic3UxSF0NBQ/v73v3P11Ve3WHBCCCGEEKKmQyWVQ/C0ai1h+rBAhyNEp9WgZOntt9+uu4GgIOLi4hg1ahShoaEtFpgQQgghhKjJ6/NyyFI5BC/CEFHvD9pCiOZpULI0ffr01o5DCCGEEEI0QFZ5FoUVhdjcNvpE9Al0OEJ0avI0oBBCCCFEB1I1Ea1Oo8OkMwU6HCE6NUmWhBBCCCE6CI/PQ7olnTxbHlGGKBmCJ0Qra1fJ0vz581GpVNx3333+ZYqiMGfOHLp06UJwcDDjx49n3759gQtSCCGEECJAjpUdo7CiELvHTtdQmYhWiNbWbpKl7du3869//YtBgwZVW/7CCy/wj3/8g0WLFrF9+3bi4+OZOHEiZWVlAYpUCCGEECIwqiai1Wv0GLXGQIcjRKfXoGRp9+7dOByOVguivLycG2+8kTfffJOIiAj/ckVReOmll3jyySe56qqrGDBgAMuWLcNut7NixYpWi0cIIYQQor1xe90cthwmz5ZHdHC0DMETog00KFkaOnQou3fvBuC8887jwIEDLRrEnXfeyaRJkzj//POrLc/IyCA3N5cLLrjAv0yv1zNu3Dg2b95cZ3tOpxOr1VrtJYQQQgjRkWVaMymuKMbpddLF2CXQ4QhxSmhQ6XC9Xo/L5QJgw4YNLZp8fPDBB/zyyy/s2LGjxrrc3FwA4uLiqi2Pi4sjMzOzzjbnz5/P3LlzWyxGIYQQQohAO2Q5RJGjCH2QHqNOhuAJ0RYalCz16NGDF1980Z+8bNiwgePHj9e5/VVXXdWggx87dox7772Xb775BoPBUOd2f+xmVhSl3q7nxx9/nAceeMD/3mq10q1btwbFJIQQQgjR3ri8LjJKM8iz5xEfEh/ocJossrTyXrI4rOOegzi1NChZ+stf/sLNN9/MF198gUql4rHHHqtzW5VKhdfrbdDBf/nlF/Lz8xk+fLh/mdfrZdOmTSxatIjU1FSgsocpISHBv01+fn6N3qYT6fV69Hp9g2IQQgghhGjvMkozKHIU4fa6STAmnHyHdijI4yT5+E5Ky7Ko6HMhFRGJgQ5JiJNqULJ03XXXMWHCBFJTUxk7diyvvvoq/fr1a/bBJ0yYwJ49e6otmzlzJn379uXRRx+lR48exMfH8+233zJ06FAAXC4XGzdu5Pnnn2/28YUQQgghOoI0SxpFFUUYggwEa4MDHU6ThFZYcTqtaFw2wg+vwzHsRhS1JtBhCVGvBiVLANHR0URHRzN9+nQuuugiUlJSmn1wk8nEgAEDqi0zGo1ERUX5l993330899xz9O7dm969e/Pcc88REhLCDTfc0OzjCyGEEEK0dxWeCo6UHiHfnk9XU8edWynEYcXtqcDo84Hdgj1zG6UpowMdlhD1anCyVOXtt9/2/7/D4aCkpISIiIh6nzlqjkceeYSKigruuOMOSkpKOPPMM/nmm28wmUytcjwhhBBCiPYkozSDEkcJHp+nww7BAzA6rHi9ToyGcMJddlzZO6mI7YvLGBno0EQj6NwOPBotvlOkV7BJk9Ju3ryZsWPHYjKZSExMxGQyMW7cOLZs2dLsgDZs2MBLL73kf69SqZgzZw45OTk4HA42btxYozdKCCGEEKKzOmQ5RFFFEcFBweg1HfSZbEXBWGFF8bhQhSWSFNmHMI+H8LTvQFECHZ1oIJOthP5pG+i9fzXhpbmnxN+u0T1LW7du5bzzziM8PJw///nPdOnShaysLD799FPOO+88NmzYwJlnntkasQohhBBCnFLsbjuZpZnk2fNINicHOpwm03mc4LCiUXxEGBMICY4m2XoMW1ke9pw9lHcZFOgQRQPElRylvCwblbOcqLIcwuP6k504FJeuYz5H1xCNTpaefvppBg0axPr16zEa/1fj/29/+xvnnnsuTz/9NGvXrm3RIIUQQgghTkWHLYcpdhTjw0ecse5KwO2d0WHF7bHj0gQRExIDGj3xCSMoPLoBZ+ZWHNG98XTiG+7OQOt2YrbmYnHZiDFE4nNYKMr6haSSI5R2P5OC6BQUVZMGrbVrjT6jrVu38sgjj1RLlKCyMMPDDz/cIkPxhBBCCCFE5RC8QkchxiAjOo0u0OE0WVVxB+0JQwk1YYkkhyVhdjsIS/s+wBGKk4kuzcZRUYRbE0SfpHMZ0vtSeuki0dsKCT34DT0OfEuo3RLoMFtco5Mlr9db5xxGBoOhwXMsCSGEEEKIupW5yjhqPUqhvZAuxi6BDqdZjBVWPB4nZl3o/xaqVIQlDCNJHUxYcQYhhemBC1DUT1GIKc3G4bASZogiVBeK1hBOr96TGJhwFgk+UBekkrDnUxKP70TjdQc64hbT6GRp8ODBvPbaa7Wue+ONNxg8eHCzgxJCCCGEONUdthymxFmCgkKMMSbQ4TSdohBSYQWvi1BDdPV1ulC6xg0h2gfh6ZtQeVyBiVHUy2wvQVVegKJ46BbZ538rVCoiok9jUJ+r6WNKwuQoR3fkJ3rs+YLIkuxOUQCi0c8sPfbYY1xxxRUMHTqUm266iYSEBHJyclixYgU7d+7k888/b4UwhRBCCCFOLWmWNAorKofgadXaQIfTZHq3A5xWNEBkaM3nrrSRPUm2HKG0Igf7kc1Yeo1v8xhF/WIsWdgdJfi0ISSZutdYr9Lq6Z48npiyXI4c/4lcazbhv68iLLYv2d2H49QZa2m1Y2h0snTZZZfx7rvv8sgjj/Dwww/7l3ft2pV3332XSy+9tEUDFEIIIYQ41ZQ6S8kqy6KwopDTIk4LdDjNEuKw4nLbcauDiA6OrrmBWkN015F0P7QaV95+KuL64TTFtn2golZBHhdhpTlYXDYSovqgVtc9MC3YFM/pfa8kMncXWYV7KcjZRXdLJmXdzqTQGNbESYsCq9HJEsANN9zA9ddfT2pqKkVFRURFRdGnTx9UKlVLxyeEEEIIccpJK0mj2FEMUHuC0YEY/cUdDOjqmicqOILE6H4UFuyiIu07codOhU5YWa0jii7NwVFRjEejoVdU35PvoFITlzCUqMheHD32I9m2PDyHvmNgaCxZ3Ya3fsAtrEnJElROFtu3bwMumBBCCCGEaJTDlsMUVhRi0pkIUjf5dq1dMDqsuL0uIoKj6t0uOLYfydajlJcXYj/+G9YOeGPd6SgK0aVZ2J2lGPURmHXmBu8apDfRo+dFRFsyyMzeRl5pNgM8bnA7QGtoxaBblqTsQgghhBDtSFFFEVnlWRRVFHX4KniVxR0s4HVhCj5JkQqNjriEkSQoGiKO7UBbUdYmIYq6hVZYCCovBK+b7k0ZDqpSYY7owYA+V9PXmEiUIbJDJUogyZIQQgghRLty2HKYEkcJarW6ww/B07vt+JzllcUdjPEn3V5tiicpvCcmt4PwQ993impqHVmMJRtbRTEeXTDJYUlNbkcVpCMxpj8Dw3u3YHRtQ5IlIYQQQoh2QlEU0ixpFFQUYNaZ0ag1gQ6pWYwVZbjddlyaIKJOMgwPAJUKU8JgkoNCMVuOEZJ/sPWDFLXSeN1ElObgdZcTb+yKpoMPB20qSZaEEEIIIdqJwopCcm25lDhK6GrsGuhwmq2yuIMDfVAwWk0Dy59rQ+gSP4wYH0Rm/Ija7WzdIEWtoqy5OCuK8KrUDSvs0ElJsiSEEEII0U6kWSqr4GlUGiKDIwMdTrMZHVa8XidmbcMLAwAERSSTEpqIyWUjLH1jK0Un6qQoxFiyqHCUEmwIJ9wQEeiIAqbRydLu3bvZtGmT/315eTl33HEHo0aN4umnn0aRsaVCCCGEEI2mKAqHSg6Rb88nTB+GuqOXzlZ8BFeUgteNKeQkxR3+SKUmostwuqv0RBSkYSjNap0YOzrFh9lWjErxtWizRocVXXkBeJ0kdsDnjFpSo7+FDzzwAKtWrfK/f/LJJ3nzzTdxuVzMnz+fRYsWtWiAQgghhBCngjx7Hvn2fKxOK11NHX8IXrDLjs9ZhhqINMY1vgFDGIkxA4jweolIW4fK523xGDu6hKJMehz+gS6Hf2rRYhgxlqzKwg7aYHqE92ixdjuiRidLe/fuZfTo0UDlLyDvvfcec+fO5ddff+XRRx/lrbfeavEghRBCCCE6u32F+yhyFKFRawjXhwc6nGYLqbDi9thxa7QNK+5QC310H1IM0ZjsJZgzt7VwhB2cohBdchxrWTb6nF2Y8lNbpFm110NEaQ4eVzmxxoQOP89XczU6WbJYLERHV5ax3LVrFyUlJVx77bUATJgwgfT09JaNUAghhBCik7O5baQWp5JVlkVscGzHH4JH5VAul8eBISi46TfcGi0xCSPpiobw7F1o7ZYWjbEjM9ktqCuKCfK6ifR6iUjfhNZhbXa7UWV5uCuK8aKiZ+TpLRBpx9bob2JUVBTHjh0DYP369cTFxdGrVy8AXC6XPLMkhBBCCNFIewv3kl+Rj8vnIqkZ89m0J0ZHGT6PC7MurFntqEJj6B7Zh3CPm4i0b2Xupf+KsuZQ4SjBqQuhT3gvzG4HUanfNPv5pcrCDhb0hjCiQprWI9iZNDrNHzt2LHPmzKGwsJB//vOfTJo0yb8uLS2Nbt26tWiAQgghhBCdmdvnZm/hXrLKswjThaHX6AMdUrOpFB+GCgsunxtTSDMn1lWpMMYNJNl6HJs1F3vuXsoTBrZMoB2U2uclwppDqctGXHgKYXHD6WEvxGHNwXl0ByVJZzSp3WBHGfqyfJweJ4kxp/Y1rtLonqX58+ejUqm499570ev1PP300/51H330EaNGjWrRAIUQQgghOrO0kjTybHlYXVZ6hHWOh+kNThs+VzkqVEQb45vfYJCB+IThxPlURBzZQpCrovltdmDhZQV47CX4gOSI0yDIQJfE0SQqasKP78BgzWtSu7GWLOyOYlxaPT3De7Zs0B1Uo3uWUlJSOHDgAMXFxURGVq//v2jRIuLjW+ALIYQQQghxClAUhd0Fu8mx5RASFEKoLrSNA/ABKlCpWrRZo8OKy12BW6MlooXm6NGEdSPZnISlLAN72vcU9Z/cIu12RNHWHOzOUoJ0oUQZKofKqU2xJMcMwJq/C1fqGnKGTMWnbXgvpdrnJbI0h1JnGbHm7mg1utYKv0Np8tODf0yUAAYOHEhMTCPr6AshhBBCnKKOlx3neNlxCioKSDIloWrhpKU+OreDIQc30K0VqswZHVbcHgchQcFoWqqamkpFWJdhJKmDCSs+QkjhqVlUTOt2EmrNA7edBHMSKvX/budDYgfQMySe0IpSotI31dNKTRHWPNz2QnxADyns4NekT29ZWRmrV68mMzOTiorq3aAqlYq//OUvLRKcEEIIIURntrNgJ3m2PIJUQUQ399meRoooy8NZlgsFxahi+6KEhLdY20ZHGQ6vE1NwC5+TLpSucUMozN6KM30jFWGJKNpTqwckypqLw1GCWxNEj4g/TBirDiIm8SySD32NOz8VR2QSZTGnNajdmNJsKpylBOnNxBil86NKo5Olbdu2MWnSJIqLi2tdL8mSEEIIIcTJFTuKSbekk23LJjE0sc3LhYfZinG5bZi9XrS5u3H1OKdF2lX5vBjsFpw+D+aQlr/p1kb2JMVyBGtFDmFHfsLS+9wWP0Z7FmXNocJpxaSPwFjbsE2Dme5dRlJ6/Cc8hzfiMHfFrTfW26bBWU5IWR4WdwXdo6RX6USN/lbef//9dO3alZ9//hmHw4HP56v28npldmUhhBBCiJPZXbCb/Ip8fIqPrqaubXpslc+LsbwQxeMgWPERWnykxdoOdtrwuG2oUBEVEtdi7fqpNUR1HUk3dETk/d7kYgYdUbCjDF15ISqviy71FGDQRvSgpzkFs6uCqNQ1/302rW4xlmzsFcW4g/T0/GNv1Smu0cnSnj17mDdvHiNGjECnO7W6PYUQQgghWkKFp4Lfi34nqyyLmOCYpk/a2kSmCgsepxU1KuKCQomoKEVlL2qRto0OK263vUWLO9QQHEG36H5EeD2EH/q+2XMLdRTR1hzsjhJcQXqSw1Lq3lClIqzrSHoEmQgtzSb82K91b+rzEmXJxukqIzokFl0nKF3fkhqdLEkBByGEEEKI5tlXuI98ez4V3gqSzG0/CW2YrQinqxyPNpiEsB6E+Hxoc/a2SNtVxR2M2hDU6tYbWmiI7UeyPhJTeSGmYzta7TjthuIj0pKDy1VGTEgsWo22/u21leXEuyhqwo9tx1CWX+tmEeUFeCuKUBSFFCnsUEOjP8F33303r7/+OorMniyEEEII0When5e9hXvJtmVj1pkJ1ga3eQxmWzEet51IQwQ6cxeiVVpMxZkt0rbRUYbP68KkD2+R9uqk0RKXMJIuaIg4/ivaCmvrHi/AzLZilIpi8PnoFtmwoXLq0DhSovoT4XETlboWtddTY5sYSxZ2RwkaXShxIbEtHXaH1+g+X5/Px4EDBxg6dCiTJk0iKiqq2nqVSsX999/fYgEKIYQQQnQmhyyHyLHlYHFYGBwzuM2Pr3U70duKcfg8RJu7gzGaaG0o4Y5SisuLUEKjTt5IHdQ+L/qKEhxeN+Y2uPFWmeJICu9NcckB7GnfUjDwqhafM6q9iC7NpcJhQdGF0CWkS8N2Uqkwxg+kpy0Xuz2fyEMbKOxzvn+13mXHWJZHqdtBl7g+1cqQi0qNTpYefvhh///v3r27xnpJloQQQgghaqcoCrsKdpFry8UQZCBMH9bmMZhtRTidVjzqILqGJoJGR7gpkZCiErR5u3GFNr26XLCzHI/LBmo10cY26KVQqQiNH0xKeRb20mzseb9ji+/X+sdtY2qvh3BrLhaXjbjI3o1LatRBxHQdRVL6GtwFB3BEpVAeXVkcorKwQwmuIC29IxpWYvxU0+hkKSMjozXiEEIIIYTo9LJt2RwrO0aePY/TIk5r00loq4TZinG6bRi0of4hgFpTF2KLD5BTfJTCuousnZTRYcXlrsCr0RGuC2+ZgE9GayA+fjiFxzbiOrIZR2QPvDpD2xy7jUSW5eOqKMarUtMjsvFJjSokgu4JIyjN2oLn0HqcpgQ8OgNRlizKnFYijbEYgjrXNWspjU6WkpLa/iFEIYQQQojOYHfBbvLt+QSpg4gNxPMhioK5vBCrx0FMROL/lhujiNSaCHdYKCrLRzE1LTZjhRW314ExKKRNh3QFhXcj2dIdS9kRwtPXU9T34jY7dluIKs2hwlmKzmAmwhDZpDZ0kT3pWZZNedkRXKlrcSaPRrEXoShekqP6tnDEnUeT61QeOnSIdevWUVRURHR0NOeeey69evVqydiEEEIIITqNUmcph0oOcbzsOF1Cu7T5JLQAIY4yFIcFleIjztztfys0OsLN3QguLEaXtxen6bwmtm+lwuvCFJLQQhE3kEpNeJfhJKXl4Sg4jD02k4rIzvEDv85VgbE8j1KPgy7NmTBWpSa86xmkpBXiKD1O1NHt2B0lqHShDX8G6hTU6GRJURR/RTyf73817dVqNXfccQcvv/xyiwYohBBCCNEZVPUq+RQfiaGJJ9+hFVSWDC/DE2Qg7g8TxmpNCcQV/U5OyVGcTWhb7fOgryjF6fVgbovnlf5Ib6Jr/BAKs7fiOLwBZ/iN+Np4/iqN143eVYHdYGqxQhNR1lwqKiy4NDp6hDezY0IbTNfEUZQeWcfx0qOofV66xAyUwg71aPSV+ec//8nixYu59dZb2bZtG8eOHWPbtm3cdtttLF68mH/+85+tEacQQgghRIfl9DrZX7SfrPIsIg2RJ58jp5WE2YpwuSsI04eh+WMiEfLfoXgVVlRluY1uO8RRhttVjk+tIcYYd/IdWoEushfJwXGYKkoxZ2xus+OqFB9xxUcZeOgnehxYS1QLzVmFohBdmoPTZSUsOLJFysxrTF3oEX06Zo8Hl0ZLr8g+LRBo59XodPvf//43d999NwsXLvQv69q1KyNHjkSj0fDmm29KNTwhhBBCiBP8XvQ7+fZ8bG4bpwdo4k+110OIrQi310lkaC3DrjRawsMSCSkoRpe7D6cpvlHtV05GW4FPo8WsNbVQ1I2k1hDdZQSJ6d/gyt2LPfZ0XKaY1jueohBRlk9iwSFUZblYbQXovS7M9kIqjNHYw5o3HNHosKKxFYLXTWJYMypvnEilwhg/hB4qNeFBQYRoQ1qm3U6q0T1L6enpTJ48udZ1kydPJj09vdlBCSGEEEJ0Fj7Fx+6C3WSXZxOqC8WoMwYkDrO9BJfTik+lpqu5e63bBIUmEKvSYi452uj2jRVluD1OQrXGgA7rUhmj6R59OmEeD5GHvgPFd/KdmiDUbuH0zB0kHdmGPX8/1vJc1Hozfc09/jsJ7BqCXBXNOkZ0aQ4VjhI8WgPdw1rwGSx1EAkJw+gfM6jl2uykGt2zFBYWRmZm7TM8Z2ZmYjabmx2UEEIIIURnkW5JJ8eWQ7GjmIExAwMWR+XzSuWotMa653f671C8MEcxRdYcfOaG94wYHVZsXhcmU+CLBQTH9iel9Bi28gLsWTuxJg5rsbb1LjuJBYcJKzlGmS0Ph9uGT2eib9xweoSloEJB63FRYTtOTOoacgdcjtKEYh4qn5eI0lysLhux5m4EtfHzV6JSo/9yEydO5KmnnuKXX36ptnznzp0888wzXHjhhS0WnBBCCCFER7e7cDe5tlz0QXoi9BEBi8NsK8LrqSCqvtLTGi3hYd0xKqDN3dfgtjVeN9oKC2qfh7DgwDyvVD0gHXFdRpDgUxN19Gd6Z/xMl8J0Qu0lqHzeJjUZ5HHRLS+V/od+RJu9E4slnQq8JMYO5sKek+kZ0bOyR02tIbr7aHpoQzFajhOZ+XOTjhduK8JXUYSCQvcmzK0kWkajU9T58+ezYcMGzjjjDPr160dCQgI5OTns37+fLl26MH/+/NaIUwghhBCiw8m15XKk9Ag5thx6hfcKyCS0UNkbEmQvQe3zEnViyfBaBJniiS3UkmM5Sn4D2w9xlOF22yuLO4S2g2QJUJsS6B7ZB0vxfsqPb8Og0WPSBqPVmXCGdaE8NIaykAhsweZ6e35UPi9xJcdJKEzHWZ5HSUUxbo2GhIjeDIwdUvtkrtpgunU7B1vGWrzHf8FpSqA8qnHD6KJKc7A7SlHpjMQFB6C6oACakCx169aNnTt38uKLL7J+/XoyMjKIioriscce4/777yc6Oro14hRCCCGE6HCqyoVrVBriAlQhDqqG4FlxarQkmrrWv3FIFJE6M2GOIgpKs1DCTrI9lUPwXJ4KFI2O0KDAPJNVg0qFuetIBoV3J9+SgdWej91hxVVRgtd6jGCNHrM2mCC9CZe5K+Wh0dWTJ0UhsiyPxPxDKGW5lNoL8KBgDk1gcPwIwvT1P3qiDo2hR/xwbDk/4037FpdxKi5DaINCD/K4MFvzsLhtxEf3k9LeAdSkwY/R0dHSgySEEEIIUY8yVxkHSw6SVZ5FXEgcGpUmYLGYbcU43XZMOhM6jb7+jdVBhIV1JyS/CH3uPhwNSpbK8HgcmAJc3KEGlQpzaDzm0MrKforXS7Eth2LrMcrs+dgcpbgrSvCW/jF5SiQIH3prDmW2fLxeF9qQKIbGDmtU0muI7kMvewEV1gw8B74id9AUfOqTfw4iy/JwOorxqDX0kCF4ASVPigkhhBBCtII9hXvIt+fj9rnpXkf1ubagUnyYbIWUuh1EmJMbtE9QaDxxBTpyLMdwKMpJJ1gNqSj9b3GH+of4BZpKoyHKnEiUuXJS4Krkqch6lHJb9eTJo9Hi8HlQ9Cb6JowkxZTU+ERQpSai65n0rCjBac0jKn0TBb3OPeluUaU5VDitGPXhmHVSPC2QGpQszZo1i7/85S+kpKQwa9aserdVqVQsWbKkRYITQgghhOiI3F43+wr3kVWeRYQ+Ap1GF7BYjBWleB1WABLMDXxuJiSSCJ2ZMGchhaVZ+MIT69w0yONC6yhF4/MSFsChhk1Re/KUTbH1KMVOK6HmbvSN6ltzAt/GCNLTpftYbOlr8ebuw2nugjW27olgDc5yDOUFuDxOEqS0d8A16C+/fv167r33XgDWrVtX78OJgXpwUQghhBCivThQfIA8ex7lrnKGxw0PaCxhtmKcrjK8WgMxwQ18tvy/Q/GM+YXo8vbiqCdZCnGW4XLb8ag1xIR07EIElclTt5MWwWh0uyGRJHc5g/LjP+E9vAGXMRaHsfbKiFHWXCoqSnAF6ekR3qNF4xCN16BkKSMjw///R44caa1YhBBCCCE6PEVR2F24m5zyHIw6I6G6hj3U31rMtiKcbjsRhuhGDSMLMsUTV6gj13Kc3HqG4hkrrLg9FaiC9BgDfK7tmS6iB71sBdhLUiufXxpyHV6NtvpGikKUJYdyVxmRxtiTP18mWl07egJPCCGEEKJjs7ltbM7eTFZZFkWOIpIb+IxQawnyuAi2FaPyuok21907VKvgyqF4JqcdteVYnZtVFndwYg6SRKleKhXmLsPpZYgh1FZM9MHvQFGqbWKyl6CyF4HPSzcp7NAuSIEHIYQQQohmUBSFPHseewr3kFacRn5FPlnlWejUOqIMUQGNzWwvxum04lFr6NrY4gtqDWFhSYTmFaLL24cjovYiFSEVpZR7XRjN9Ux2KypptMR1G4Pt8BrSCg8RnrMbS5fB/tXRpTnYHRa8umASjY1MbkWraFCylJKS0uBnkVQqFYcPH25WUEIIIYQQ7Z3H5+GQ5RB7CvdwzHqMfHs+2eXZuHwuzDozA6MHBvxZbrOtGKerHJ02pElD5DShccQW6MixZNU6FC/I40TjKEWj+AjvYMUdAkUVHEZS4mjKj27Al7EZV2g8dnMcap+HcGsupW4bceE9ULenEuynsAYlS+PGjQv4l10IIYQQoj0od5Wzt2gv+wr3kW/PJ9eWS749H7VKTVxIHN3M3dC3h2dNFIWwskLKPBXEhKU0rY3gSCJ14Zid+eSVZKJEJldbbXSU4Xbb8ajUHb64Q1sKCkukV0x/7AV78BxYjWvIdYRVWHBXFOMDkiNkCF570aBkaenSpa0chhBCCCFE+6UoCtm2bPYU7uFQySEK7AVk27KxOq0Yggz0Cu9FrDE2oBPP/lGwy4bKYUGl+IgNa2J1N7UGc1h3QvPyMeTtp6JGsmTF5alAHaQnRBvS/KBPFSoVxrjB9LYV4ajIxpP6DWFh3ahwlqLVmYgOaWDVQtHq5JklIYQQQog6uH1uDpYcZG/BXo6XHyffXvk8ksfnIVwfztDYoZh0pnY5AsdsK8LpKsMdpCM+JKHJ7VQOxdOTU5qF3etFpflfQhjisOL1ODHpw1oi5FOLWkN00hh6pH3NActRdB43HncF8bG9Ax2ZOEGDkqWjR482qtHu3QM3S7UQQgghREvIKM3g+6Pfk2fLI9eeS4G9AI1KQ7wxnm6mbgGdaLYhwsqLcLntmLVmtH8sUd0YwRFE6MMwOfLRWDLxRf1v7h+j3UqZz0VogAtZdFjaEBK7jaH8yPdklOegaILoKUPw2pUGJUvJycmN+sXE6/U2OSAhhBBCiEArdZbyXeZ37CrYRUFFAcFBwfSJ6ENMSAxqVft/8F7t82K0FVHqcRAR0cyeCrUGc1gSoRX56PP3U/HfZEnrdqB2lqJRFCJC5XmlptKYEugRNwxb7nZsodEynLGdaVCy9NZbb7XL7mUhhBBCiJbmU3x8f/R7jliPUFhRyMDogUQaOlZZ7NAKCx5HKajUdDE1f8SPJjSOOLWeXEu2fyie0WHF5bbjUmuICZFKeM0RHNuPAWGJaILaQWEQUU2DkqUZM2a0chhCCCGEEO3DjtwdpJWkkVGaQXdT9w6XKEHlEDyn24YSZCDSENH8BoMjiNCHE+rIQ1OSgS+6V2UlPI+DII0BQ5Ch+cc4xYXozYEOQdSi/fcjCyGEEEK0kezybLblbuNgyUGMQUaSzEmBDqlJzLYiPG47kYZIVC0xX49KjTksGZMChvzfgcpKeB6PE3MT5m8SoqNoUM/SO++8w6RJk4iKiuKdd9456fY333xzswMTQgghhGhLTq+T7zK/I6M0gwpPBSPjR3bIxxC0bgd6ezFOn4cocxNLhtdCHRpLnNpATmk2Nq+HEHspVq8LU7AUdxCdV4OH4W3dupWoqKiTDslTqVSSLAkhhBCiQ1EUhQ3HNnDEeoTs8mz6RvRtHxPLNkGYrRiHswy3OoiuoYkt13BwOOGGcEIrcgnJPwDOMjSKj3BjfMsdQ4h2pkHJUkZGBgkJCf7/F0IIIYToTFJLUtlXuI+0kjRigmOINXbc6m5mWxEutw2DLpRgbXDLNaxSYzYnY7LnEpOzGzdqXJogYkNiWu4YQrQzDUqWkpKSav1/IYQQQoiOzuKwsPHYRtIsaahVak7ryPPcKD7M5UVYPRXEmFqwV+m/1KZY4vMNFFdYcAWFoAsKRtdBe+CEaIgGJUu1cTgc/PrrrxQVFREVFcWwYcMwGKQSihBCCCE6Dq/Py7dHv+WI9QgljhKGxg5Fo9YEOqwmMzrKUBwWVIpCvLn5JcNrMIQRbohAV5FDhVJOjAzBE51ck8qj/OMf/yAhIYGxY8dy+eWXM3bsWOLj43nxxRdbOj4hhBBCiFbzc+7PHC45zBHrEZLNyZh0pkCH1CxmWzFOVxnuID2xIa0wlFClxhSWhEkBjeIjNDi65Y8hRDvS6J6lV155hYceeoiJEydyww03EB8fT25uLu+99x6PPPIIWq2We+65pzViFUIIIYRoMcfKjrE9dzsHSw5i0proZmq5ynGBEmYrwuW2E64PR6Nu8gCielVWxQvGplQQaZTJaEXn1uhv0UsvvcRNN91Uo4T49OnTuemmm1i4cKEkS0IIIYRo1yo8FXyf+T3plnScXieDYgZ1yDLhJ1J7PYTYinB7XUSZurbegQzhhMf0Q7EdJTpYijuIzq3Rw/Cys7O58cYba103bdo0srOzmx2UEEIIIURrObFMeK49lz6RfdBpdIEOq9nM9mJcTitelZourTmZrkpFWNwAzutxCVqNtvWOI0Q70Ohk6bTTTiMvL6/WdTk5OfTq1atR7b322msMGjQIs9mM2WzmrLPOYvXq1f71iqIwZ84cunTpQnBwMOPHj2ffvn2NDVsIIYQQAoD9RfvZX7Sfw5bDxIXEEd1JnrsJsxXjdJWj1oYQpjcHOhwhOoVGJ0tz587lmWeeYe/evdWW7969m7lz5/Lss882qr3ExEQWLFjAjh072LFjB+eddx6XX365PyF64YUX+Mc//sGiRYvYvn078fHxTJw4kbKyssaGLoQQQohTXLGjmE3HN5FWkoZGraFXRON+5G3PzOWFeD0VRBk6R/InRHvQoGeWLrvssmrvPR4PQ4YMoX///v4CD/v27aNLly4sXbqUK6+8ssEBXHrppdXe/9///R+vvfYaW7dupV+/frz00ks8+eSTXHXVVQAsW7aMuLg4VqxYwa233trg4wghhBDi1Obxefj2yLdkWjOxOC0Mjx2ORtVxy4SfSO+yE1RhQe3zEm3u+IUqhGgvGpQs7d69u9pDj0FBQXTr1g2r1YrVagWgW7fKL+aePXuaHIzX6+Wjjz7CZrNx1llnkZGRQW5uLhdccIF/G71ez7hx49i8eXOdyZLT6cTpdPrfV8UohBBCiFPX1pytpJemk1mWSY+wHhh1xkCH1GLCbEU4XFZcGi1dTV0CHY4QnUaDkqUjR460ahB79uzhrLPOwuFwEBoaymeffUa/fv3YvHkzAHFx1ctSxsXFkZmZWWd78+fPZ+7cua0asxBCCCE6jkxrJr/k/kJqcSpmnZmuoa1YLS4AzP8tGR6qM6HT6AMdjhCdRpMmpW1pffr0YefOnWzdupXbb7+d6dOns3//fv/6P5byVBSl3vKejz/+OKWlpf7XsWPHWi12IYQQQrRvdre9skx4aToen4d+kf06fJnwE6kUH6byIhS3g4iQ+ECHI0Sn0jqzlTWSTqfzV9EbMWIE27dvZ+HChTz66KMA5ObmkpCQ4N8+Pz+/Rm/TifR6PXq9/KoihBBCCPgh6wcyrZnk2fMYED2g05W7DrVb8DpKQQUJ5u6BDkeITqVd9Cz9kaIoOJ1OUlJSiI+P59tvv/Wvc7lcbNy4kdGjRwcwQiGEEEJ0BIUVhRwoOkB6aTrxIfFEGiIDHVKLiy7NweGy4g0yENNJyqAL0V4EvGfpiSee4OKLL6Zbt26UlZXxwQcfsGHDBtasWYNKpeK+++7jueeeo3fv3vTu3ZvnnnuOkJAQbrjhhkCHLoQQQoh2bnvudnJtuXgVLynhKYEOp8UFeVyEl2ZT6ionLrwXKnW7/B1ciA4r4MlSXl4e06ZNIycnh7CwMAYNGsSaNWuYOHEiAI888ggVFRXccccdlJSUcOaZZ/LNN99gMpkCHLkQQggh2rN8ez4Hiw9yrPwYXUK7oFV3ruF3UNmr5LIX4VGp6R11eqDDEaLTCXiytGTJknrXq1Qq5syZw5w5c9omICGEEEJ0Cttzt5Njy0FRFLqbOuGzPIpCjOU4NmcpRkMkYYbwQEckRKcjfbVCCCGE6HRybbmklaRxrOwYXUO7EqQO+O/DLc5sL0FtK0TxuUiK7BPocITolBqdLLndbubNm0e/fv0wGo1oNJpqr6CgzvePkRBCCCE6lqpeJYBupm4BjqZ1xFiOY68oxqc1kmxODnQ4QnRKjc5sHn/8cf75z39y8cUXc8UVV0iJbiGEEEK0KznlORyyHOJY2TESQxPRqDWBDqnFad1OwkpzsLhsdInui1oKOwjRKhqdLK1cuZKnn36aZ555pjXiEUIIIYRolp9zfya7PBsVqmb1KoXaLcQXZ5IX0Y0yY/sqOR5TmoWjogiPJojekVLYQYjW0uifIUpKSjjnnHNaIxYhhBBCiGbJKs/isOUwWeVZdDd1b1avUtfCdNTZvxG393MSsvei8nlbMNJmUHxElxzH4SjFHBxFqC400BEJ0Wk1Olk655xz2LlzZyuEIoQQQgjRdIqi8HPOz+SU56BWqeli6tLktoI8LozlBXidZYQ6rBjSN5Fy4BsMzvIWjLhpwsuLUNmLUBQvKVF9Ax2OEP/P3n8HWXqdh53/9803p85humd6EiYiEQDBgCgSpCRKS8peynRJoqyV9StaWtssm6ZNV4mUVdKKf0gurVbetVcmKZeolSWREiMICCABECRIpMFg8kzndHNOb/790TMDDDGD6XA7zvmguhp9w7nP7el++33e55zn7GgrTpb++I//mD/7sz/jK1/5CpZlrUdMgiAIgiAIKzZXm2OyMsl8Y55d0V0o0uqrSol6HrNdxpEV9g+9i12+jJK/yPDJr9CdnwLf71zgK9RbnqPRKoIeYTg8vGlxCMKtYMVrlu644w5s2+Yf/+N/jCRJhEKha+6XJIlKpdKxAAVBEARBEG7G9/2ra5VkZAYjq68qASRrWdpWDUOP0tN1kO7YKNGZZ5htLOKd/zbh/qPMj96Lo25soyvDahGpZqjYTYZ6jiGJxg6CsK5WnCz9wi/8ApIkrUcsgiAIgiAIqzJTm2GqOsV8fZ6xxNiaqkqy6xCtZSnbLXoTYwBIWoDRsfcTz59jMv0y2YUT7K4skNv3EJVYX6fexk31lOdptQpYisY+sbeSIKy7FSdLX/ziF9chDEEQBEEQhNW5UlWar8+jyAoD4YE1jZeo57HMCp4kMxrf+8YdkkSi5xDHooNMTX+PuVqa7tNfIzL8DhaHjuGt88a3kufSXZ6nYlZIhfsIaaGbP0kQhDURtVtBEARBELa1qeoU05VpFuuL7IntQZbWdnqTqmVpm1U0PUI8kHjL/Wogzr4DH+Jw92FSVgtj+gfsOfMtQq3qml73ZpL1HF4zD77PWNeRdX0tQRCWLOsSyLPPPstdd91FJBLh2WefvenjRWtxQRAEQRA2gu/7vJh+kfn6PKqs0hde25Q42VuaglexW/S/Xac5SaZ38F5i0REmZ59lvjjFYONvqe1+D5nevbDGhO16ektzNNolZD1Kf2jjpv4Jwq1sWcnSQw89xAsvvMC9997LQw89dMM1S77vI0kSrrtF9iEQBEEQBGFHm6hMMFOdYbGxyP7E/jVXleKNIk67jC9J7IqP3fTxgWg/t+3/eSJzP2C2NoN76Ul2l2dY2PMuLD24pliueR2zTujyOqpdfbeJxg6CsEGWlSx997vf5fDhw1f/XxAEQRAEYbNdqSrN1ebQZZ3+cP+ax0xWs7SsKpIeJhVILus5kmawa/dDJErjTM7/iHT2DCP1DJkD76MW7VlzTAC95XmarQK2arAvdaAjYwqCcHPLSpYefPDB6/6/IAiCIAjCZrlUvsRsbZZ0M83B5ME1d+uVPJd4faktd29y38qqN5JENLWPI+F+ItPfY7aRI3X6a9jHP0I7tLyk60Zkz6GrvEDZrNEdHcZQNrZduSDcykQNVxAEQRCEbcfzvTeqSopOb6h3zWPGmkXcVhkfieE3d8FbAcWIMLb/pzka20PMrNN75huoZnNNcaWqWexmHk+CvV2H1jSWIAgrI5IlQRAEQRC2nYuli8zV5sg0M4zFxjqyB2SylqNlVpG0ID3B7tUPJMl07Xo3B0L9hJsl+s9+C9l1Vj1cb3mOVruMbsToDa89KRQEYflEsiQIgiAIwrbi+R4vZV5itj6LoRj0hNa+LkjyPRLVLK7dpDvUt/YGCrJK3+6H2KfFCVYX6L/wJJLvrXiYUKuKUcuCY7IrsW9tMQmCsGIiWRIEQRAEYVs5XzzPXG2OXDPHWKIzVaVos4zXLoHvM5RY3RS8t1ADDI8+zB45QDB/iZ7JH4Lvr2iI3vLcUmMHzWCvSJYEYcOJZEkQBEEQhG3D9VxeyrzEXG2OgBqgO7CG6XJvkqxlaZsVPD3Y0T2MpGCcPaMPs8tXCC+8Smrx1LKfq7g2yfICtlWnLzKEpmgdi0sQhOURyZIgCIIgCNvGudI55mvz5Fo59sb3dqSqhO+TqGaw7Sbdwd6O72GkRHrZO/wuBlyf+ORzRItTy3peVzWN1SrgShJ7U6KxgyBshlUdDc6dO8c/+Sf/hIGBAXRd55VXXgHgc5/7nNiHSRAEQRCEdeF4Di+nX2a2NktQDZIKpDoybqRVgVYJyfcYTNx8I9rVMJJ72N93F12OQ+r8EwRrubd/gu/TW5qj1a4QDCRIBTvzXgVBWJkVJ0snTpzgnnvu4ZlnnuGhhx7Cdd2r99Xrdf7v//v/7miAgiAIgiAIAOeK55ivz5Nv59mb6FBVCUjWMrTNCq4aYDA82JExryfce4QDyYMkrDY9Z7+J3q7f8LGRVhm1ngfXZCR5cN1iEgTh7a04Wfr0pz/N8ePHuXTpEv/jf/wP/DctVLz33nt58cUXOxqgIAiCIAiC67m8knmF2dosITVE0ljbRq9X+T7JahbbbtIV6ELu8BS8a0gSiaF7OBAeItKu0nfm66iOdd2H9pbmabQKOHqIPfHd6xeTIAhva8VHhOeff55PfepThEKht1zR6evrI51Odyw4QRAEQRAEgEvlSyw0Fii2ix2tKoXaNeRWCTyXgWSHuuC9HVmhZ/cD7De6CNVz9J17HMlzr3mI6lgkKgu4Vp2ByDCKrK5/XIIgXNeKkyXf99F1/br3lUolDMNYc1CCIAiCIAhX+L7Pa7nXWKwvYihG56pKQKqWpWVWsDWDochQx8Z9W4rO4MhDjClhgqVp+i49c01L8e7KAu1WEUdR2N99eGNiEgThulacLB0/fpyvfvWr173v8ccf5+67715zUIIgCIIgCFfM1eaYrc2SaWYYjY12rKqE75OsZbGtOl2BFOoGVnCkQITR3Y8wgkooc4bu2VeuxtRbnqdtlokYKWJ6bMNiEgThrVZ8VPiX//Jf8rGPfYxwOMwv/dIvATAzM8PTTz/Nf//v/52/+Zu/6XiQgiAIgiDcuk7kTpCup1Elld5Qb8fGDZp11GYByXPoj+3p2LjLJYdS7N31APb0d/FnfoQTiOKFUkj1HLgOo123bXhMgiBca8XJ0kc/+lHGx8f57Gc/yx//8R8D8Au/8AuoqsrnPvc5PvShD3U8SEEQBEEQbk35Vp7x8jjzjXl2RXchS51rwJCs5Wi1K1iqwa7YSMfGXQktPsy+gXuwFn+Mf+lpQr1HaLZLeHqY0ejmxCQIwhtWnCxZlsWnP/1pfvmXf5nvfOc7ZDIZuru7eeyxxxgdHV2PGAVBEARBuEWdyJ4g08wAdHxNUbKepWXXSQa60BSto2OvRLD7IAesBlbhFJXcWXBMBrsPr29nPkEQlmVFyVK73SYcDvM3f/M3fPjDH+bXfu3X1isuQRAEQRBucTWrtrS3Um2evlBfR9cUGVYDvZ6n7dr0bXZrbkkiOngnB+wGp2uTVFSd/SkxBU8QtoIVHXUCgQBdXV2Ew+H1ikcQBEEQBAGA13Ovk21msTyLkQ5Pk0vWcrTNCpaiMRrfAjNjJJmukXexdzFIWTcI65HNjkgQBFbRDe9DH/rQDbvhCYIgCIIgdILpmpzKn2K+Pk8qkMJQOrs1SaqWxbTqxANJ9A6PvWqyytDQPRzpOb7ZkQiCcNmK69m/+Iu/yK/92q/xz/7ZP+MjH/kIAwMDb2nhedddd3UsQEEQBEEQbj1nCmfINDPU7Tq3JTs7JU23WgTqeUzXoi+2u6NjC4Kws6w4WXrssccA+OIXv8iXvvSla+7zfR9JknBd93pPFQRBEARBuCnXc3kt+xrz9XmiepSw3tnp/8l6jrZZxlY0RmJbYAqeIAhb1oqTpS984QvrEYcgCIIgCAIAF8sXWWwsUjJL3N59e8fHT9aytK06ESNOUAt2fHxBEHaOFSdLv/Irv7IecQiCIAiCIOD7PieyJ1hsLBJQAsSNeEfHVx2TUD2P7Zj0dR/p6NiCIOw8ooG/IAiCIAhbxkxthrnaHNlmlj2xPW9ZF71WqVqWdntpCt5ofKyjYwuCsPOsuLL0z/7ZP3vb+yVJ4s/+7M9WHZAgCIIgCLeuE9kTpBtpVFmlO9Td8fGTtRymVSOsRwlpoY6PLwjCzrLiZOnpp59+y1WeQqFAvV4nkUiQSCQ6FZsgCIIgCLeQbDPLZGWShcYCo9FRZKmzE2BUxyJcz1Fx2vSkDnZ0bEEQdqYVJ0tTU1PXvf3pp5/mE5/4BH/913+91pgEQRAEQbgFncieINPIADAYGez4+Il6HrNdxpYVRhNiCp4gCDfXsUs2jzzyCL/5m7/Jv/yX/7JTQwqCIAiCcIuoWlUulC4wV5+jP9SPIisdf42lLng1AnqUqB7t+PiCIOw8Ha1vHz58mB//+MedHFIQBEEQhFvAydxJss0stmczEhvp+Piy6xCtZfHtFr3RoY6PLwjCztTRZOmZZ56hu7vzizEFQRAEQdi52k6b0/nTzNXm6Ap0oSt6x18jUc9jmRU8SWY0vrfj4wuCsDOteM3S7/zO77zlNtM0OXnyJN/+9rf5t//233YkMEEQBEEQbg2nC6fJNDM07AaHUofW5TVStSxts4qmR4gHEuvyGoIg7DwrTpY++9nPvuU2wzDYvXs3v/M7vyOSJUEQBEEQls3xHE7mTjJfnyemxwjr4Y6/huy5RGtZKnaL/i7RBU8QhOVbcbLked56xCEIgiAIwi3oQukC6UaacrvM7b23r8trxBsFnHYZX5LYJabgCYKwAites/Tss89Sr9eve1+9XufZZ59dc1CCIAiCIOx8vu9zInuChfoCQS1IXI93/DVkz6G/ME3LrCLpYVKBZMdfQxCEnWvFydLDDz/MmTNnrnvf+fPnefjhh9cclCAIgiAIO99UdYr5+jy5Zo7d0d1v2fR+rWTPZf/cayilKRynSW90BEnu7Ea3giDsbCs+Yvi+f8P7bNtGFgchQRAEQRCW4UT2BOlGGk3R6An1dHTsK4mSVpig3sgQig5zR++dHX2NnWCioVOyOr+nlSDsFMtas1StVimXy1e/TqfTzMzMXPOYVqvFl770Jfr7+zsaoCAIgiAIO0+6kWaqOsVCfYE98T0drSpJnsu++ZPohQmqjSzB6DDvHX6vuKD7E9Jtlb+dDRO2C3zimPjeCML1LCtZ+qM/+qOrLcMlSeLDH/7wdR/n+z7/4T/8h85FJwiCIAjCjnQid4JMI4MsyQyEBzo27lKi9DpGfpxaI0MwOsiDw+9FkVfc02rHm2/rmI0a1ZZFsQGpcGCzQxKELWdZR473v//9RCIRfN/nU5/6FL/1W7/FyMi1u2sbhsGxY8d48MEH1yVQQRAEQRB2hopZ4WLxInP1OfrD/ShyZ6aBSb7H3oXXCRbGqTYy6NEBHhx+QCRKN5AzVTynTsMPMJ4vi2RJEK5jWUeP+++/n/vvvx+ARqPBr//6rzM4OLiugQmCIAiCsPP4vs8rmVfINDO4nstIdOTmT1oGyffYO3+KUH6Can0RPTLAQ8MPikTpbeRMFdv1aBFgtupyz2YHJGx5BUvhy7NJjoYqPDxgb3Y4G2LFR5Df/u3fXo84BEEQBEHY4VzP5fvz3+fV7KvM1eboDnSjKdqax5V8j7GFU4Tyl6jWF1DDfTy06yFUkSjdkONBvi3heD6WpDPTXPu/g7Dzna0FqZRLPJ+p8t7eIKqy89e6Leso8ud//uf8zM/8DF1dXfz5n//5TR//y7/8y2sOTBAEQRCEnaPttPnO1Hc4WzzLucI5fHzGkmNrH9j32LNwmnB+nGp9ETXcx8O7HhaJ0k0ULBXTsvCQaRm9ZMwS9ZZJJGhsdmjCFjbV1LGtMg0vxIVcg8P9kc0Oad0t60jy8Y9/nBdeeIGuri4+/vGPv+1jJUkSyZIgCIIgCFeV2iW+NfktLpUucaF0gbAW5mj30bUnNL7H2MIZovlLVGoLKOEeHt71cEeqVTtd1tRwbZOw6qLF+zEzE4wXytw+LJIl4foajky6KWG60PJ1zhdKHL4FmmAv6yg1OTnJwMDA1f8XBEEQBEFYjtnqLI9PPc54eZzp6jR94T72JfYhS2ucvuN77Fk8SzR/iWptASXUzSMiUVq2nKXi2U3QwsSiURq5CDOVArcPb3ZkwlY13dSxWk0sVKpqN5dqJXwfOryX9JazrGRpdHT0uv8vCIIgCIJwPb7vcyp/imfmnuFi6SKZZoa9ib0MhgfXvqeS77M7fY5Y7iLV2jxSqItHRh5BU/TOBH8LWGru4KKGY0QDGjNqgpnm/GaHJWxh000dx6oQC+iktR7ytTkWKi2GEsHNDm1diQm9giAIgiB01JVGDi9nXuZc8RwNu8Gx7mMkA8m1D+777E6fJS4SpVXzfMi0FWzXJxxOoAVUXC3KQitAy7IJ6qI6J1zL85fWK1m2Q6RnkIjRTbNmcCZXE8kSwCOPPLLsASVJ4qmnnlp1QIIgCIIgbF/Xa+RwZ++dhLTQ2gf3fUYz50jkLlKpzkEwxcMjj6ArYp3NSpRthbZp4SOhR3vwVRk1FKPdNJgsVDg8EN/sEIUtJmuq1FoWHqB3DZOUgiwqXVwsF3jfZge3zpaVLHmed03J/Pz586TTaUZHR+nv7yedTjM9Pc3AwAAHDx5ct2AFQRAEQdi61q2Rw2W7shdIZpcSJT+Y5NHRRzFEorRiWVPDsU0Csocf7kWSJCKRGK18gJlygcMDmx2hsNVMNQ2sdpOQ4kN0iKQHM0aKuVaISssmHty51chlHb2+973vXf3/xx9/nF//9V/n+eefv7pRLcAPfvADPvrRj/Jv/s2/6XiQgiAIgiBsbevWyOGyvuIM3dmLlKuz+MEkj4yIRGm1cqaKa9eRNQNJXTrJjYV0FtUkM430JkcnbEXTTR3HrqAGu5BkBUOGQKyLVkPnTKbM/bt3bjVyxUew//gf/yOf/exnr0mUAN71rnfx27/923zmM5/pWHCCIAiCIGxtvu/zeu51/n787zmVP8VUdYqxxBj7E/s7liglalmGFs9Qrs7iGFEe2vUwATXQkbFvRTlLxXUc/MAbJ7ixgIqtRZkzg9iuu4nRCVtN25WYb8qYjk8g2Xf19mQsSlVJcLHsbWJ062/FR7HTp0+za9eu6943MjLCuXPn1hyUIAiCIAhbn+u5PDv3LE9OP8nJ3EnyrTzHuo8xFBlae8e7y0KtKnvmT1KpzGCrGu8dfqAz659uUb4PmbaK7fnoodjV24OaghyI0fR1povNTYxQ2GpmWjpmu4kueSip3VdvT4Z1WnqKiWYQy9m5CfaKk6W+vj7+9m//9rr3/fVf/zV9fX3XvU8QBEEQhO2vbtW5WLrIs3PP8lfn/4ofLv6Qk7mTmK7Jnb13dqbj3WW61WL/7KvUyjNYksc9g+8h0cHxb0V1V6bWdnB8CSPWc/V2SZKIxBK0MZgq2ZsYobDVTDUNHLOFZgTgTdXIsK6ghFLUPYMLudYmRri+Vrzi8hOf+ASf/vSnKRaLfOxjH7va4OEv/uIv+OpXv8rv//7vr0ecgiAIgiBsMN/3KbQLpBtp0o00C/UF8q08dbtOzapRNsvUrBoxPdbRRg4AimtzYO4EZmUGyzW5rf8eBiKi88BaZU0N1zYxJBcp0nvNfbGgTlZJMFsT65aEJb4PUw0Ny7IJdQ9dc58kScQTSeqlMBcKZY7u0F/PFR/VPvWpT9FsNvn85z/PV77yFWDpYBoIBPjMZz7Dpz71qRWN9/u///t85Stf4dy5cwSDQd71rnfxB3/wB9d01fN9n8997nP81//6XymVStx33338X//X/8WRI0dWGr4gCIIgCDfgeA7ZZpbFxuLSR33xakJUt+oU20WaThMJCV3RiepRDiYP0hPq6dj6JADJ99g3/zp+eZqWWWWo+wj7U/s7Nv6tbKm5QwtV0+AnpjPGAhrzWowZM4TneshK5/5Nhe0pb6mUWw6OD4HU8FvuT4UNxrVuLtZzeJ6HLO+8n5lVXQL67Gc/y7/+1/+aH/7whxQKBbq6unjnO99JIpFY8VjPPPMM/+Jf/AvuueceHMfhM5/5DO9///s5c+YM4XAYgM9//vP84R/+IV/84hc5cOAAv/u7v8v73vc+zp8/TzQaXc1bEARBEIRbnu/75Ft5JioTzNfnSdfTVKwKdbtO1axSapcwPRMZmYAWIGEk2JvcS1yPd7SK9BNBMZo+h1GcotosEI+PckfP7evzWregnKniOvY106muCBkKfiBGvaUzX26xqyu8CREKW8l0U8duNwmrHn5smJ9ciRgLaviBJIVqgLlKm5HkzltPuOojXTwe5wMf+MCaA3j88cev+foLX/gCvb29vPzyyzzwwAP4vs9//s//mc985jN85CMfAeBLX/oSfX19fPnLX+Y3fuM31hyDIAiCINwqfN8n08wwXh5nvDxOtpmlZJYotApUzAqO76BKKkEtSH+kn55AD2E93NHK0dsZKEyRyI1TqS+ihnu5f/B+pB14tXqzZE0V2/UIvam5wxWyJBGJJjDLOhOlskiWhKX1SlYNOZBEUt66l5IiS0QTXbSqQc5mqyJZusL3fV588UWmp6dptd66oOuXf/mXVx1QpVIBIJVKATA5OUk6neb973//1ccYhsGDDz7ID37wg+smS6ZpYprm1a+r1eqq4xEEQRCE7c7zPRbqC0xUJpgoT5Br5Si1S+RaOapmFUVSiOgRxuJjJANJgmqwY93sViJVSTOQOUupNosXiPPIrgdR1quCdQtquxKlto/tSxjR7us+JhYyKCoJZmvZDY5O2GpMT2KuqWA6Hon4jRu4JSNBFpQUl6o5HtvA+DbKio9AFy5c4Od+7ue4ePEivu+/5X5JkladLPm+zyc/+Une8573cPToUQDS6aVFhj/ZZa+vr4/p6enrjvP7v//7fO5zn1tVDIIgCILwdnzfx/M9PN/D9V0838PxHTxv6esrt7m+i+d5pIIpwtrGX6F3PIf5+jwT5QkmKhPkW/mlBKmZo27XUWSFuB7nWM8xEkZiwypHNxJplti98DrlyiyOFuDBXQ+KTWc7LGeq2JaJJnnI0d7rPiYW0FhUY8y0Azt2DYqwPHMtnVarhSJ5qF2jN3xcMqQzFUgy1whTblokQvoGRrn+Vpws/Yt/8S9ot9v81V/9FcePH8cwOncg+83f/E1OnjzJ97///bfc95NXuHzfv+FVr3//7/89n/zkJ69+Xa1Wb7g3lCAIgnBr8n0fy7No2S1azuUPt3Xt15c/mnaTttvG9dylxMj3riZNPm989v2lD4+l+318ZElmT3wP+5P7GY2O0hfuW7fExPZsZquzTFQmmKxMkm/lKZtlMo0MTaeJJmskA0n2JvYSN+KbUj26HsNqsG/2NSqVaSxJ4p2D7yWmv3WamLA2WWupE56uSvh69C3rTwDChopvRCmbBtlam/74zptWJSzPdFPHMesYuo4U6rrh43RVJhTrptXQOZ0p8u49t3iy9OMf/5j/9t/+G//oH/2jjgbyW7/1W3zta1/j2WefZXj4jW4b/f39wFKFaWDgjZ6E2Wz2hns6GYbR0SROEARB2N4s1+Ji+SJTlSkadoOm06Rm1jBdE8dzcDwH27Ov+Wy65tUP27Px/KVd6q8kQT4++IDE0mfeemEPlio8p/OnSQaSpAIpekI9HEodYnd8NyPRkVVvsOp4DoVWgXwrT7aZJdfKkW1mlxozmCWyzSwtp4WmaHQZXdyWuo2oHt0yCdIVqmNxYPYEzco0tmdzbPBd9IavX/UQ1iZnqnhOHV+P3XAdmCJLhKIJzKrGRLEqkqVblO/DZEPHti2MxM17gidjEUqZBJfKBd69AfFtpBUnS5FIhFisc1d7fN/nt37rt/jqV7/K9773Pfbs2XPN/Xv27KG/v58nn3ySO++8EwDLsnjmmWf4gz/4g47FIQiCIOwsVxoZnCmc4WLpIrlWjlwzR9ksY7nW1elyABISkiShyAqKtPShyRqGahAzYgSUAKqsIksyiqQsfZYVFBRkWUZGRpKWxrj6/5fHbNpNFhuLZBoZ0s00SlHh1cyrdIe6SRgJxuJjS1Wn2Ci9od7rVp0cz6HYLpJr5q4mRrlmjppVo+k0r3avq1k1AHRFpzvYzUB4gLAW3nIJ0hWS57J/7jXc8gymVWd37x3sie/e7LB2rJypYbsuevDtz+Ni4RBVOc5sNbdBkQlbTdlWKLY8bA8SqcGbPj4Z0lnUU4w3F7EcF11VNiDKjbHiZOlXf/VX+fKXv9yRTniwNK3vy1/+Mn//939PNBq9ukYpHo8TDC4tMP1X/+pf8Xu/93vs37+f/fv383u/93uEQiE+9rGPdSQGQRAEYedoOS3OF89ztnh2aRPVZp7FxiItt0VQCZI0kgTUAIZiEFSD6IqOKqsokrIuSUVIC7E3sZe9ib14nkeulSPdTDNbm2W8PM7p/GlSgRTJQJLeUC+Hug4xGhvF9dyr1aJcM0fNrtG0mzTsBhWzQs2q4eGhSAqGYhDRIvQn+0kYiU1r0LAivs/Y4hnU0jTVVpGuxF6O9hzd7Kh2LNuDfBtsTyIWSb3tY6MBlawaZ6YlZuncqqaaOla7QUjxIHHj9UpXhHQFJZyi0dI5n61zbHDnbO2z4mTp6NGj/OVf/iU/93M/x4c+9CG6ut46h/FKi+/l+C//5b8A8NBDD11z+xe+8AU+/vGPA0sb4bZaLT7xiU9c3ZT2iSeeEHssCYIgCMBSFWmuNseZ4hnGS+Pk23kyjQyFdgEZmZ5QD0ciRwjrm9sKWZZl+sJ99IWXppE3rSYLzQWyjSyLzUXOl87zSuYVukPdhNQQLadFxaxQt+q4uCiSgq7oRLQI+5P7ietxQlpo6ydG1zGcGydamKDcyBCIDnDvwH2bHdKOVrBUTMtCxkeJXL8T3hVRQ8UzouRrAYqNNqlwYIOivLHT1QALbR1D9jBkf+mz4l/ztS77GIqPLvlsw1+JLWW6aeBYReRADEm9+RokSZJIxBPUixHOF8ocu3kxattYcbJ0pZozOTnJN77xjbfcL0kSrusue7zrddS73pif/exn+exnP7vscQVBEISdr2bVOFc8x9nCWTLNDLlmjsXGIpZrEdEj3Ja8je5Q96Z3eruRkB5in76PfYl9V6tOi41F5mpzSEgY6lLFaF9y37ZOjH5Sd3me3ux5StV5CCZ5YOi9ouvaOsuZGq7dxlB9eJvF+gCqIhOILK1bGs/XNz1Zulg3+PZimEY5B5cbfEmyjCTJIMnIsgKyinz5NkWRMRSJoCoRVKHLcHm0p4omfsSWxfFgtqli2S7xnhu3DP9JyYjBuNbNpXpuR3VSXHGy9N3vfnc94hAEQRCEZbFdm9naLGeKZ5gsL3V8yzQzlMwSmqTRF+5jODKMoW6vKUQ/WXXaqQyrxcjiWcrVWRw9xKO7HkZTdlb3rK0oZ6l4dhO0MJJ88/UksXCYhhxltprnng2I70YKlsLjmSj1UgaQMANdSK4Dng2uC74DnoXrgXu5v5+Ej4yPjIcEKBKobfip0bduqiq81Xxbp9FqI0k+anJk2c+LBzT8YIJixWCm3GZ3amc0B1lxsvTggw+uRxyCIAiCcF11q85iY5F0I73UKKGZoWbWKLQLLDYW8XyPmB7jWPcxkkZyR1RedizfZyRznmZ9ERu4f+g9q+4GKKxM1tSwHRc1HF/W46MBlbyWYKa5eQmG6Ul8YzFBpVRE9S1CBx5Air/15N33PPBccFp4dhvXsfBsE9e2qJs2i/kiz88vclefTyogjg83M9XUsc0mQU2GcM+ynyfLErF4F81KkLPZ6q2bLF1RqVR44YUXyOfz/PRP/zTJZLKTcQmCIAi3IM/3KLaLVxOjxfoi+Vaeul2nbtUpm2UqZgUfn4ASYFd0F4PhQTRFXDHeDhL1HJHyHCWzQn/qIN2h5Z+ICavn+ZBty9ieTziSWNZzogENV4uSaQSpt0wiwY2t1Po+PJGJsVBuYptN4sOHrpsoAUtt0GUZVA0lEOPNdbOQ71OUFymmy3zzUp1fOhrcmDewjU03DWyrjB7vvmGL+RtJRoPMq11cquXXKbqNt6pk6T/9p//E//F//B+0Wi0kSeLFF18kmUzy6KOP8r73vY9Pf/rTnY5TEARB2KKadpNsM4ssyVdbayuycm2b7Te125YlGVVSkSQJ27VJN9OkG0sfi/VFymaZul2nZtUotUs0nSaw1A47qkU5kDxAMpDEUAxRRdpGZM9hJH2ean0RT49wR+8dmx3SLaNkK7RNCx8J/SbNHa7QVRkjHMesa4wXytw+vLHJ0svlEGdL0KyXSSa7YeDOVY0jSRKjg72cLY9wtnyBswWXQ107p611p1VtmWzTx/Ygnlx5l4ZkSGfKSDLfCFFsWqRC23+K7YqTpT/90z/lc5/7HJ/4xCf44Ac/yM/8zM9cve9nf/Zn+cpXviKSJUEQhFtAsV3kRPYE54rnyLfyOJ5zdW8hWZKReOPz9fYgUi6vm2g5LepWnapVpdQuYXs2siRjqAYJI8HexF7iRhxVXvVkCGELGMxP4dXTOK7F4YF7xDqlDZQzNRzbJCB7+JFelnuJIRqN0syFmakUuH14XUO8xkxT59lckHo5TSKgwdgjK65wvFlIV+ke3EthMst3JvPsTwZRd0bvgY6bbhpY7QYBxUFO3rxl+E/SFJlgvJt2Q+dMpsR79mz/3/MV/+X5kz/5Ez75yU/y+c9//i1d7/bv38/Fixc7FpwgCIKwtfi+z0JjgRPZE1wqXSLbyjJXm6PltPB9nyv/LT0YfMlH8qU3boM3Nmy9shhbklBllaAaZCgyRFegi7Ae3rId7ISVC5p1evPjlBo5gpE+xuJ7bv4koWNypopr15E1A2kFU1ZjAY0ZNcFMc2Edo7tW1Zb5ZjpGrZQlpLhI+9+HpK59mu1Qd5TX87tZqNZ4dtbkkdHt1QDmRjJtlWcKUe5P1tkVstc83lRTxzFLKEYUVrmeMBWNUJCTXCwXec+aI9p8K06WJiYmeOyxx657XzQapVwurzUmQRAEYQ1cz8V0zY4unPd8j4nyBCdyJ5ipzpBupJmvz+P5Hj2hHu7oueNq97mrSdObPnt4eJ6H67t4vnf1A5Y2bRVT6nYw32c0fY56PY2jqLxb7Ke04bKmius4SJGVrRGLBlRcLcZCK0DLsgnq67s20PHgm+kEhVIZyTXR996HdJM258ulyjLDw6Msns/y/YU57ur3SRjb/5jzXCHK+cUKkwsmn7hDI7qGfyLXh+mmhum4RFO9qx4nEdKY11NMNhcwHRdD3d7THlecLMXjcTKZzHXvm5qaord39d9cQRAEYW1ma7M8OfUk2VaWVCDF7thuBiOD9If76Qp0rTghsV2bs8WznMydZKG+cLUrnSIpDEWGGIoOocnX/nW+Ujl6y1yf7f33UlilrmqaQGWBilVjV/dRYnpss0O6pfj+UrJkuz7R8Mq+94Yqo4ZitJsGU4UKhwaW10lvtb6XjzJdNrHaDRL9Y0hd+zs6fnc0QLZ7jGKmyLcu1fnYke3d7CFvKkzVJJptk5Kv8ZULFr98WF/1hryLbY1GywTASO1adVwhXUGLJGm0Dc5latw+FF31WFvBipOlRx99lM9//vP8/M//PIHA0iZlkiThOA7/5b/8lxtWnQRBEIT14/keL2de5oWFF7hUvsRcfQ4ZmbAWJhVIEdEjdAW7GIuPMRgZZCA8QE+o5y2JzhVNu8nr+dc5lT91tYpUbBfRFZ19iX30hfvENDnhphTXZlfmAtX6Ir4R41jPsc0O6ZZTc2RqbQcHCT26vOYOV0iSRCQSo5UPMl0ucGhgnYIETlWDvFpUadQyJKNR2PXOjr+GJEnsHuznXHmY0+VLXCq57Etu36s4Jyoh2o0KmiIzrwxzvjTJC2mP+wdWd2yebhrYZpOQCn50YNlr236SJEkk4glqhSjni0VuH1rlQFvEipOl3/md3+Gee+7h8OHDfPjDH0aSJP7kT/6EV199lZmZGf7n//yf6xGnIAiCcANNu8lTM09xtnCW86XztJ02x7qPYbkW+Vae+cY8ZsVEkRVeXHyRZCBJzIgR02Psie9hODrMQHiA/nA/bafNa7nXOFs4S6aZYb4+T82sEdJDHOk6QiqQEtPlhGUbzl3Cqi3i+C539N2NIpp0bLictdTcwZBcpMjKZ//EQjqLaoKZxuI6RLck01Z5KhOmXkoT02Sk/Y8utQJfB2FDJTW4l+Jklm9OFPnNu4Io2/CQ1nIlzlQN2u0i0VQ//d1HyF6o8+RUlrG4Tt8qZmFPNXVsq4wW6VpTQw2AZNjgkpbiUj2D53nI6/TvuRFWfNTat28fzz//PJ/85Cf50z/9U3zf58///M95+OGH+Yu/+AtGRpa/068gCIKwNov1RZ6YfoLJyiQXSxcJqAHe0f8ODGVp/dBwdKmFleu5FFoFcu0cxXaRufocEhInsieIG3HiRpyoFiWoBSm2i8zX5mm7beJ6nDt77yRqbO9pFMLGC7cqdBWmKbcKxGJDV38Wt5OKLXOmFuT2WJOQ6t/8CVtQ1lTx7Baqpq1qwX4soDKjRZlrB7FdF03pbCWm5Up8PR2nWsqjY6Ps+6lVNxZYrl3dcU7m9zBfq/P8nMUDu7Zfx7ZT1SD1eh1NctEGjtIfDlPpP0h+sc7fnG/wG7cbK+r413BkFpsSpgvRxNpLiLGghh9MUa4EmC622dO9fTeoXdUlnsOHD/P4449jmiaFQoFkMkkwuL3nfQqCIGwnvu/zWu41vj//fSYqEyzUFxgID7A3sfe60+MUWaE33EtveOnKsud5VO0quWaOQrtwtfW3JmuoikpPsIdj0WMENXFsF1bB9xhNn6NWX8RWdd7Rvz2bOvxDNsb5bIvThs+v3AbaNrw4njNVXMeGYGJVzw9qCnIgRrOlM12ss6+ncxdOPB++lY6TLddxnTbhkTuQov0dG/9GVEVmeHg36fMZnplb4I4+n5i+fcpLng+vVYKYrQyBcALp8t5ZY0ODnK6WmGmc5clphw/uWf5p/nRTx2o3CcgOcmr3mmOUJYlYMkWjEuRsvnLrJUtX6LpONBq9unZJEARBWH+ma/Ldme9yKn+KC6UL1OwatyVvu5oILYcsyySMBAkjwX6WFlE37SYNp0HCSNxwLZMgLEdvaQ6tukDTbjDWd1dHOzNulHRbZbImU2vUqTYkvjah8JG90qoXz2+WnKliux6h0Ooaa0iSRCSWoF0ymCqV2Leyhnpv6wfFCJfKHq1GlWTXAFL/0c4NfhM9sQDZ7r0Us0W+Pd7io4e2z7nseMOgULfwPI/AwG1Xb9dVmdE9+5k9W+YHC3PsT/nsiy/vB3a6qeOYFVQ9hGREOhJnKhxkVu3iYjXfkfE2y6qukfzoRz/iscceIxQKkUgkCIVCPPbYY7zwwgudjk8QBEF4k1wzx1+f/2t+nP4xr+Vew3Zt7u69e0WJ0o2EtBA9wRs3fRCE5dBsk6HcOLVGBjmQ5FDq0GaHtCovlsK062VkRSWtDvJKxuH767dsZ120XYlS28f2JYzI6ltwx4I6NSXBbK1zsV2qG/wob1AvF0iEAzD2QOcGXwZJktgzNEBO38XJosJkxb35k7aIV8shzEaFUEDFT1y7Z1kqEiA6fIiCH+erFyyazs2nj3r+0noly3ZQYp3rap0IadhGkkUrSKFhdWzcjbbiZOnpp5/mgQce4OWXX+YXf/EX+dSnPsUv/uIv8vLLL/Pggw/y1FNPrUecgiAItzTf9zldOM3fXPgbXsu9xpnCGRJGgrv6t+dVe2Hn2pW9SLu2gI3PXf33bsuF3UVL4WJVpWWaJLsH6Bs7ToZu/mHK4kJ5+5SWcqaKbZlokocU7Vv1OLGAhq3FmDFDeK635riKlsJ3MlHqpSxRzUPe/z6kTWj+ETZUkoNjlPwY37xk4W2DZWlZU2WmLtF2XPSuvddtxDDa10UrsZ90W+fvLzr4N3lfWVOl1rLxACPZubWFmiITSXTRwuB0ptmxcTfain8y/92/+3fceeed/MM//AORyBtlulqtxqOPPsqnP/1pXnzxxY4GKQiCcCuzXZtn557ltdxrXChdoGJWOJA4QH9k/ef2C6sney69pVmq4RTNwK2xt1CsUSRRmqbULtGdGOtIxXMzvFQO06xXCCsu8tCd9OshmsPHyM2+zF+fr/Drtxv0Brb+mXXW1HBtE12VQF/91KqQoeAHYtTbOvPlFru6wqsey/QkvpFOUCoVkX0bdc97YBMbyOzqSfJ6fpTZep0fztu8e3hrV9ZfLS+1C4+o7g2nLSqyxN49ezjfLHGqMMHLOY939N74osVU08BqNwgpHsQ72+c7GY2QV5JcLOd5oINTODfSii/3nDp1ik996lPXJEoA0WiUf/fv/h2nTp3qWHCCIAi3umK7yN9e/FteWHyBE7kTtJwWd/XeJRKlbWBX9gK9s6/QdfZb3PTS7g4geS6j6XNU6mkcLcRd/e/Y7JBWpWrLnKnotNst1MQwkr5Uud092IvdfYisHeQvz1q03K1fYcpZKp5j4euxNbWCliWJSDSBic5EyVz1OJ4PT2ZjzJeb2GaT8OBBpOToqsfrBE2RGdo1Rk7u4XtzLvUtPFus6Uicreq0223UxC4k9cZd/MKGSt/obWSlLh6fcCi0bzzudFPHsU0IdnW8wpcIabT1JJOtEC1n+0x1fLMV/+b09vbesKSuKAo9Pds0bRQEQdhiLpYu8tfn/5oT2ROcyp8iokW4u+9uwvrqr+oKGyNez9GVn6ReXyRQy6Jnz292SOuuvzgDtUVcp8XB7mNX29dvN6+UQzTqVQzZRRu+4+rtsiSxf88o1eg+5hoKf3Xewd3iOXDO1LBdFyW49spmLGSsad2S58MT2RhnCtCslYklUjBw15rj6oTeWAApNUbeCfL4xNtkFZvsZDVEs1FDl1y0wZtv8DyYikLPQXJOkL85b13357XtSsw3ZUzHI5Ds/EW4oKagR7poegYXCls4E30bK06WfuM3foM/+qM/wrbta263LIs//MM/5J//83/eseAEQRBuVROVCR6ffJzXcq8xVZ1iT3wPR7qOoIpNPbc81bHYvXCGSm2emA8pXyK88Opmh3V9vo9hNUnWssTreWTPWdUwhtViIDdOvZFBC3WzP7Gvw4FujJYr8XolQLvZQIv1QSB+zf2aIrNv/21kjVHOFz0en9662ZLtQa4FtidhRFJrHi8a0DDVGDPtAJ63snVLVxKlk3moVXIkwwbS3kfXvPFpp0iSxOjwIDltmBMFhZnq2tdldZrrw8lKALPVQIskIZi86XMkSWLvyBDF0B4mazJPz7y1sjPT0jHbLXTJQ1mHKp8kSSQSCWpylIvlrfHvvVIr/quraRpTU1OMjY3xkY98hP7+ftLpNF/5yldQFIVAIMAf/uEfAkvfoH/9r/91x4MWBEHYyfKtPE9OPcn50nkqZoU7e8SmsNuG77M7fRa7No/l2ewaug81/Tr5ep5qNYMbW/0i+7WSPZegWSdk1gm1a4TaNQLtKp5Vx7FbOJ7NsBbGig9Rj/ZSCXfRDES5aa9s32ckc45mfRFHkrmv/74tcxK8UicqIWr1Oqrkog8dv+5jQrrKyP6jzJ1t8cP5RXrDGvdswUk1BUvFskxkfJTI2teORQwV34hSNg2ytTb98eU1lvF8eDwT5/WCT72cJxk24LafftspZJshGtCID+6lOJ3jG+Ml/n93BJG30EzLi/UAxYaF77kYA4eX/TxDVRjZc4CFc2Wem1/gQEph9E1/TqaaBo5ZRTeMVe/FdTPJkE5e7+KC1YXrm3R2W+P1t6oGD1f8n//n//mW+z/1qU9d/X+RLAmCIKxM027yrYlvcal8iUKrwPGe4yJR2ka6K4tESzOUWkW6EmPsSu7HNltEs68SmnuR2uGfXf8gfB/NsQiZSwnRUoJUQ29VcOwmttPGdtqYro3p2SiALSmEAa9VwqvNE1QM4loIJZikldhFNdJNJZzC1t66F02yniNSnqdsVhhIHSQVXHsVYzNYnsSJUpB2c5FQJIn0NglGKhKiufs42QmTb10q0BsIMBrdWtWIrKnhOiYB1YfQzasQN6PIEqFoArOqMVGsLitZci8nSqfyHvVKgUQkAAc/iKRuzT2NRnuTnMyPMt2o8+NFm3cObp1mDycqIaxGnmDAgPjIip7bHQ1SGTxEYbbG356v8ok7dAKqhO/DdEPDsm1CqcF1ihyiARWCSUpmiMm6y3arO684WZqcnFyPOARBEG55jufw7clvc6l8idnaLAcSB4gb8Zs/UdgSDKvFrvRZKrUFfCPGPf33AKAlRhjKn6VUmqFutfD14Lq8vuR7jGTOk6xkwKxhOy0ct43tmDRdi7bn4ssyjqwRUoNEAynCwW6SoV66gilUFKqtHLnyJNVGmkarhNUqQnmKhBqgVwvjRftoxAephruohRIA7Eqfo1pfxNMj3N5757q8t41wqhqk3Ggi4d2wqvRmQ90JLrWOkFt4hf/vXJ3fuN0goW+daXk5U8Wzm/haBEnuzLX8WDhEVY4zV83e9LGuD9/OxDmd96hX8iQjQTj4M1uuovRmmiIzOLyH/MUs351d5HiPSkjb/PLSYltjtubTth3CA4dXVbkdHejmVHUfC5XX+fqEwz8+oFGwFEotB8cDI9XZLnhvJksSsUQXzXKIMxVr5ydLo6Ob27VEEARhJ/J9n+/OfpfzpfNcKl9iKDIkOt5tJ77HnsXTNC/vL3TvwDvRlMsnhUac7tgw4fJFArMv0tq7Pptv9pTniWfOUanNo/o+tqQgqzoRLUw4OkQs2ENXuJeYFrtho6Z4pJ/45Z8717XIV6YpVmeptvKYjSxWI4uWO0efFmRYj0G4G6+ewXEtDg/ci6ZsnSvxK+H68HIpiNnIEAxFkOI332tGkiTGhgc522qSLr3Ol8/a/NoxDUPeGglTztKwHRct3Lm29dGASlaNM916+8qQ68O30nHOFJYSpVQkhH9w6029u57+RIhcaoxcrsR3Jtp8+ODmV8FOlINL7cI1H6l3+VPw3kyVZfbu2cul0yVey01zIOXjKMZSV0LVW3G1aqVSkQAzWhdn6xY/t66v1HkrTpaeeuopHn300Rve/8d//Mf87//7/76moARBEG41L2de5rXsa5wrnCOuxxmLj212SMIK9BdnMMpzVMwKQ92H6Qu/aW2SJBFO7qW/MkUpd4Hm7nchKZ1t1CF7DgO5CWqNLKoe57b+u+gOdBHUVl/FUhSdvtR++lL7AWi1a2Qr41RqC9TNEma7ilWbx0MiHB1gT3x3h97NxjtbC1Com3ieiz54ZNnPU2SJ/XvHOHumyXTtPF+95PLR/fJNl3mtN8+HbFvG9nzCkUTHxo0aKp4RJV8LUGy0SYXfmki4PnzzcqLUrORJRsP4B34aSd0eibQkSeweGuJiJcPL+QmKaoRdUZkBw6Y/YNOlOxu6lqnuyJyv6pimSbx3ZE3fx2hAo3vkNnITVb45XmCkP4Vt1lADCaR1vtCRCGpMhnowaeJ6PspWWhB2Eys+Wj/22GP8x//4H/nt3/5tpDcdDSqVCh//+Mf52te+JpIlQRCEFRgvj/P8/POcK55DlVUOdx2+5vgqbG2hdpXBzAVK9UXkYIrbe25/64MivfQFu5lvpSlmz2IO3Lzt70r0FWdxG1lcz+Fo/10MR29eGVmpYCDKaOAO6LsD33WptLLky1Pk3SZHBu7t+OttFM+Hl0thzEaWUCAAiT0rer6hKoztO8TE2Qav52boDck80vlv/4qUbIWWaeEjoUU7131CVWQCkaV1S+P5+luSJceDb6YTnC04NKtFEtEwbKNE6YpYUKN7aB+FqTzOYpmpjI+mqiiaQdCIsCumMBh0GQhY9Bs2IXX9qoknK0GajRqG7KF24Lgx3J3gdPUAudyrePkqluMRjq//LAZVkdk1OIij7dpWiRKsIln6zGc+w+/+7u/y3HPP8eUvf5m+vj5efPFFPvrRj1Iqlfif//N/rkecgiAIO1K2meXJ6Se5ULpA22lzd//dKB1aXyCsP8lzGVs4Ta02jy0rPDD4LpTrtXeXZBKpA6TmMuQXT3Y0WVJcm/7CFOVmnkCoe10SpZ8kKQqJyACJyMC2W3/wkyYaBpm6je26REeOrWo9SCykM7j3dtIX2nx3OktvSOdoavOm42VNDdc2CSouhDvbqi8aDtOQo8xW89zzptsdD76RTnCu4NCoFkhGI0vNHLbp1MzR/i7s+AO0inO0qiWarRp+s4nSaJMvupxWZRRVQ9UDdIc0hiM+AwGHgYBNt+GgdCAfcLylduHtVppQJPWWVvarIUkS+0ZGOFMrEWhdQJV8lNTGLLHZrhcBV5wsfe5zn+PBBx/kYx/7GHfccQf/9J/+U/7kT/6EY8eO8dRTT7Fnz8quyAiCINyqGnZjqfNd6RLFdpE7eu7Ytht53qqGc5eQKvNYdpN9/XeSCNy465gUG2RQi5NtFKmU53ASnUlqBgrTWPUMHj5Ht3GDhc3g+/BiKUyrnidsKNB9YNVj9SbCtEaOkZt+ia9eqNB1XGcgtDkJU85Uce06khbseLISC6gU1TgzzTfGdTz4ejrB+YJNo1okGYvCgQ9s20TpCi0YRRs6ROxy7wPPsWhXcrQqWeqNCn67htdqU67WmJF8NFVB0QxCgTAfGLI5FF/bJqzn6wHKjTb4HvrQ6tYqXU9AU9g1dhuZc2X26/ll7dl0K1vVpOlHHnmE733ve9x111380R/9Effeey/PPfccqio2SxQEQVgO27P51uS3GK+MM1ef47bkbaJF+DYTaxTpyU9QbmQIhPs4lDz09k9QDbpSe4lnXiY49xK1DiRLmm3SU5ii3C4SCfddu1ZKuKnZls5c3cNyHKKDh9fcNW6kr5sLrSPkMq/yl2da/PrtGtFNyBdyporjOCiRzm8AFQ1oOHqMTCNIvWViGAZfTye4sMMSpeuRVZ1Q1xChrjc6x9mtGq1SmnatQKtZxWs1KDXr/FXF5ZGxIO/ttVe1hs33l9qFm808wUAAOlwx7omFSN5+H4prbdt90TbKqr47r7zyCj/7sz+Lruv89E//ND/60Y/45//8n9NqtTodnyAIwo7j+z5PzzzNheIFxsvjDEeG6Q2vfdPIK5LVDIP5CQyr0bExhWsprs3uhVNUavPYWoB3Dt6/rBMONTHKkBKiqzyP3K6tOY7BwiTtRhZHkjjWe9eax7vVvFgK0a6XiWgSrLLL2JtJksTekWHq8QPMt1Qev9TuQJQr4/uQbas4ro/ewU54V+iqjBGOY/oa5/Ntvra4lCg1q0WS8di2nnq3GlowSmxwP70H38nQne9n6B0fwh28m7QX48nxJl+d1rBXsQXXfFtjoe5h2Q5G34F1SWhUI4zUgT24droVf+f/9E//lHe/+93E43Fefvllvv71r/Nf/+t/5a/+6q+47777OH/+/HrEKQiCsGO8lHmJ13Ovc754noSRYE+8c9OXdbvNnrkTBC89zZ7Xvsq+8R+QqqSRPLdjryHAaPo8bnUB27U40nMnYT2yvCcaUbpju4h4LoG5F9cUg2E16SrOYLZLdEUGt+1msJsl01aZrMm0LQutZ2/HTvBVRWbP2H7SxignSzKl9sb+7tUcmZpp4yChd7C5w5tFo1GacpgnsvGriVIiHl+qKF1vzd4tRFZURkb2kNh7L4v08PJ8ky+dV6g5KzvlPlEJ0a5XiGhAz8H1CVZYlhUnS7/5m7/Jr/7qr/LDH/6QvXv3AvC//W//Gy+88AK2bfOOd7yj40EKgiDsFBdLF/nB/A84WzyLqqgcSh3q6KLXnvIcrWYBzW6jt4r4Cy+TPPsNbjv1dXalzxEw6x17rVtVqpomXpyi2cqTiA4zlty7oucHU3sZQCOZuwSOveo4hvITNBsZbFnlWN/dqx7nVvViOUyrXiai+sgd7k4YMVRC3buoekGem97YWTdZU8OxLQKSC5HOVazfLBbQqKsJ2m2TVq1wOVF67JZPlN6sr7uL4cP3k1aHuFiw+H9PeaRbyzvtrtoyF6sqbctCTY3eUpW6rWjFydJf/uVf8qd/+qfo+rUbix07doyXXnqJD3/4wx0LThAEYSdJN9L8w/Q/cL50HtM1Od59vKOd7yTPpac4h2lW0CMDvGP//8K+2B66HBu/PIM2/jS7T36V/Zeeo6u8gCyqTSum2W1GF89Sqc3j6hHuHXznygcJddEb6iVqtzEyr68qjmC7RqI0h9Wu0BcbIaqL9W4rUbQULlRU2qa5dDKqdn7j0cHuFAWtnxMFleZq5mGtUs5S8WwTRdOR1rDP1tuJBVU8PUrT14knUqKidAPxSIi9R99JIbyXuTp84ZTDuerNE5+T1RDNRo2g7KAOdjaRF1ZuxcnSRz/60RveFw6H+fM///M1BSQIgrAT1awa3578NpfKlyi1SxzrPoaudHY3+1Qti9sq4Pkee7uPEAjE2TvyXu6+7aMcG7qfYTWK3irhLZ4gce5bHHj9a4wsniHYgbUztwTfZ2zxDK3qPDYedw3ci76a7oWSTCy1n25fJrZ4ammRyQoN5cepNzLYmsHR3jtWHsMt7qVymGa9QkhxUYfuWJfXiAc1tMQQZS/AD2Y2rrqUM1Vcx8YzOr9e6QpDVTi8by+9o4eQ9r9/zY0xdrKgoXHwyJ00U4dZNHX+vzMtvp/Rbvhrb3vwejmA2WqgRnpBNP7ZdMtKlp599lnq9ZtP3cjn8/z3//7f1xyUIAjCTmK7Nt+e/Dbj5XHm6/McTB5cl0pAb2mWZquIYsToD73RFU1SFHpSBzh64Oe498BHOJDYS5fjIFVmUce/x8jrf8f+i8/QU55Hdp2Ox7VT9JVmCZZnaZsV+hP7GIwM3fxJNyDFBunX48SbZbTSzIqeG2mWiZXnsa0aQ7E9hLTQquO4FdUcmTMVnXa7iZYYBj28Lq8jSRIDvb0UlD5eyknY7sZUl7Kmiu166KH1S5YAwsEA6sARkSgtgyrL7N9/G/LQnWScKE+MN/m7mes3fjhXC1JutMD3MAaPbHywwlssK1l6+OGHOXPmzNWvPc9D13VeffXVax43Pj7Or//6r3c2QkEQhG2salV5YvoJLpQuMF4ZZyQ60tHOd1eEWxUCtSy+YzKS3H/Dzkm6EWXP8Lt5x+Ff5PjQe9mlxwm0yvjpk8TOfovDJ7/KsbNPcGjiB+yfPcFo+iyD+Qm6ywvEGgWCZh3FtVdVDdnOAmadocwFqrUFpECCO/vW2HlO0ejqOkDCh9DcS8t/nu8zlBun1sjiaAGO9B5fWxy3oFfKIRr1KgHZQxu6fV1fqyui48cGyTtBXl5Y/854LVei1PawfQkj2rXurycsnyRJjO4aIb7vXhbo5qW5Jv/jokr9TY0f3mgXXiUYDEF89RdkhM5Z1gRT/yf+KPq+j+M4b7ldEARBWDpGztXnOJU/xaXSJXKtHJOVSVKBFKOx9dkpvbc0R6NVwNEC7Evsu/kTJImu1BhdqTFsq8F89nWKlSmq1QXs2iKeJOFLMqqsoEoqYVlBkTUURUWRNXw1iGdEcYwQlhrAUTU8ScZHxpekNz5YGse/PN7S19LVr21Vp2lEWdVGJBtE8j3GFk5Tr81jyzLvGrgftQPrM5T4LgazpyhUF6k1y3ihxE2fE2sUCFUXKdsNRnuOiU2MV6jlSpysBGg3S4QTvRBMrOvryZJEX28/xUqKFxbnuW94fX/Uc6aGY1nokocUEXtubUV93d0EAu9i9vxLuLlF/t+2xj85KNMX8JhraSzWHWzXJda3+g2Shc4Sq/EEQRA6xHItzhfP83r+dRbqC2SbWebr83i+R1ewi4Opgx3tfHeF6lgkKwuUrRr9iX1oK+ycpOlhdg+/k91D91FpFaiZJdpmDdNuYNtNLKeN6Vk4jonrWniAe/nDl2RkWUGTFUC+fCIoISGBJLH0biWkK/8vydfcBhLlvoMsDt+1JRMmzTbZu/A6SnmWhlVjtOd2ukIdumKvh+mJjxIpniY4+2MaB9//9o/3fYZz49QaGVwtzKEuMUVnpU5UQtRqdVTJRR/amKpcbzzAYniQhVqeU1mTY33rl+DmTBXXNtFUGZbbzl7YcPFICP3o/Uycfw2nNsWfnfL5xwd1ztTDmI3K0r5fPSJZ2ipEsiQIgrBGxXaRU/lTnC2cJdfMkW6myTVzqLLKYGSQ4cjwihOYlegpz9NuFnBkhf3daziBliTioW7ioe4bPsR2bZpWjaZVodWuYToNLKuB5bbxfA8XH9/38S9/9gAfF99buo2r94GPT9AxCU6X6Hcd0qP3bqmEKdooMTZ/Eqs6R61dQo/0c6z7aEdfw0iNMVi+RKkwSdOx8NUbN/1I1rLotTQtu8XYwN3r+jO1E1mexIlyELO5SDCS3LDKiyrL9PQNU67P8Pz84vomS5aK59Txtei6bGIqdM5S44e7GL8Uwipd4C9Om0TiEdqWRbJvt+guuIWIfwlBEIRV8HyPqeoUp/KnmCxPkm1lWagv0HSahLUwh7sO0xXsQpbW+YTF9+gpzVI3y0SDXcTXsQMWgKZoxIMp4sEUxNc+Xrs8w/nZZ1mYe5FBz2Fhz/2w3t+zm/F9+ovTDKbPUanNYbs2vckDvKP/ns6fgAZT9IT6iTZmMBZO0B659wYxeZerSll8I8ptyds6G8ct4FQ1SLneBN/bsKrSFf2JEK8FB5lqlpgo2Ywl1yfRzZoatutixNf3OCB0hqrIHDhwiOnZEJmFM3iFNCEFFNEufEtZdrJ0/vx5VHXp4a67tDfHuXPnrnnMT34tCIKw0zTtJueK5ziVP0W6kSbTzLDYWMTHp8vo4nDqMOF16q51Pcl6HpoFfM9hT9ehDXvdTgkkRrhNegh55nvMz7/KkOeysPc9+JuUMCmuzdjCacKlaUq1eRxF58jQ/YzF96zPC0oSsa4D9NTnKabP0N51z3Wra92VRaR6Btc1OdB3F7KoGqyI68PLpSBmI0MwHEGKD2/o6+uqTKp3F9WpGb4/k1uXZMn2IN8C25OIRkRzh+1CkiR2j+wmEwzTnHmReCK0bh0ahdVZdrL08Y9//C23/dIv/dI1X/u+vy7z8QVBEDab5Vo8P/8854rnyDazLDYWKbfL6KrOSHSEwchgRxb9r9SVduHoEXaFN/YEsFOM+DAHdz+KPPU0s4snlypM+x7E3+CWxKFWlX3zJ3Eqc5RbeQikeGDo3cQDifV94Wgf/YEki+08xcI4dve1DTokz2UwN069kUU2EuyNj61vPDvQ2VqAQsPC9TavHfNgKsKp9CDn61UydYe+SGePF3lLw7JMFAnUSE9HxxbWX19PD/T8NL63cRsYC8uzrN/UL3zhC+sdhyAIwpZVs2p8a+JbXChd4FL5EqZrEtWiHO05StJIbtpFoqBZJ1zNULGbDPfdsa3XKOjRAQ7s+SmkqaeYyZxm2HOZP/AI3kYkTL5PT3meXemz1KqzmHaLZHwP9w7ctzHrgmSVZGo/yYUCuflXKP9EstRbnsOvZ3E9h6O9x7f1v/NmqNgyz+UjtOtpQgEDP7GHzfiNDeoKse5hqnMzPDdT5B8d7uxea0ub0ZoYig+hVEfHFjaO+P3eepaVLP3Kr/zKeschCIKwJeVbeb4x/g0ulS8xXh4nFUhxvPs4QS242aHRW5ql0SpgqQYHUgc3O5w10yJ9HBh7P/LEk0znzjHku8wf+Ck8Zf0qdrLnsDt9jnhhknJ1DltWODBwDwc3+Pu51Eb8dfLVDLVGATe8NI1Kdh0GcpNUmnmMYIqRyK4NjWu7sz34RjpBoVRG9hwCI/fCJp6MDnbHOZ8d5GS5zvtMj7jRuVhypopnN/G1sDjhFoQOEr9NgiAINzBdneZvL/wtp/OnuVS+xEh0hMNdh7dEoqS4NqnyPLZZpTc8uGP221FD3ewfe4zdkoGev8jwue8sbYK7DgJmg0NTLxLKnKVcmcHVw9w/8uiGJ0oAaEG6E2NEPZ/AzI+v3txfnMFuZHHxONJ7pzgJXgHfh6dzMWbLJla7TrRvLyTXae3ZMkUDGsHUEFUvyPPTzY6OnTU1bMdFDojmDoLQSeKoKwiCcB2n86f5+vjXOVU4xWx9loPJg4zGR7fMuszuyiJWs4grSezrOrzZ4XSUEkqxf+wD7JEC6MUJhs5+G9WxOvoaqWqaQ5MvYOcvUGtkMaJDvG/PB+h+m7bp601P7mZQNugqTiHZLVTHoq8wSbOVJxzqYSAysGmxbUevV4OcLCo0qiXisRj+rht0Gtxggz1dFNR+XimotB2/I2N6PmTbMrbno0cSHRlTEIQlIlkSBEF4E9/3+cHCD3hi+glez79OsVXkePdx+sIbsyfLsvg+vaU5Wu0SwUCyc5ukbiFyMM6+vR9gTApilKYZOvtNVMdc87iS7zGSOc/umZepFC/RclqM9N7Ow8MPom92dS6QoCcySMSxMOZeZaAwhdnI4koSx3rv2tzYtpnFtsbT2TD1cpaYISPt+6ktU5VLhDSUxBAlN8ALc52pLhUthbZl4UsSWlQ0dxCETtoaRw5BEIQtwPEcnph+gufnn+dk7iQtu8WdvXeSWO9uaCsUaxSQGznwbHYnt/9apRuRAzH27v0gY3IYvTTL4Kmvo9ntlQ/kewTMOl2VRW6bfonE4inK5Sks1eCeXQ9zrOfY1jiRliQiXfvpk1RSmTN0F6dptUrEw/2bWvHabhqOzDcWY1RLOQzJRdn3ENIWmDp7hSRJDPT2UlB6+HFGwllj97OWK/FkNo5jtgjJLoRFsiQInSQ2pRUEQQBaTotvT36bc8VznCucQ1M07ui7Y2O6oa1QX2mOZquAp4XZvV77/2wRUiDC2N4PIE88wXh1gcFTX2PxyIew9Buc/Po+AatJuF0l1K4SbtcItip4Zg3baWLZLZpOGz3cy08NvYeQFtrYN3Qz4V56jS7mzSzVygyOLHNcVJWWzfPhW5k42XINzzYxdt+FFNlCVeHLuiMGc9FBcuUMry5a3DMUWNU4FVvm7xaSzJfqmK068WQP0hY8ZgnCdiaSJUEQbnnldplvTn6Ti6WLXCxdJKbHONx1GGWD9/lZDsNqEa2mKVsNBruP3hKbk0pGmN17H0OeeJJLtTQDp/6excM/i2WEMewW4XZ1KTlq1Qi1y3hmHdtuYjttLNfEcm1kwFI0gmqQvp4jHOu+fWt+72SFZNdBUvM50naD7sTY+u/ztIM8V4gwUXJoN2ske4aR+rbmRs2yLNHXO0CxOs0PF+Z5x+B19yJ+WzlT5asLcbLFCna7TqJ7CPY8sD4BC8ItTCRLgiDc0hbri3xr8ltcKl9iqjJFf7iffYl9W6aRw0/qLc/SbBWwVY0DXbdtdjgbRtJDjO5bqjBdrGcZPvV3xKKDYNax7Ca208J2LSquhQzYioqhBkkFe4mGekiF++gKdm3KxsErJceH6C90seDVOd5752aHs22crxm8mNepV9IkIkHY/e7NDult9cWDLIYGma/nOZs3Odyz/DVzcy2Nry3EKRQLeHaLeP8+2HXP1phOKgg7zNb/qyEIgrBOLpUu8eT0k1wsXWSxscie+B6Go8ObHdYNyZ5Ld2meslmhKzKw9aaQrTfVYNfex5Am/oGLzRzVVgkFsGQVQwuQDHYRDfaQCvfTFezaklMol0U1GNj3Qd7n2zumJfx6y5sKT2Sj1EtporqPtO99SFs8MVYVme7+Icrj0zw/l152snSpbvCtdJRSIYvsmURGjiP1H1/naAXh1rW1jySCIAjrwPd9TuRO8Ozcs1woXqBkljjcdZiu4NbuKpeqprGbeXzfZ2/Xkc0OZ3MoOsN734+UP0vJs+mK9NMd7EZT9M2OrKMkWcZAJErL0XYlvpFOUC4WUHFQxx5EMiKbHdayDCTCnAwOMdEoM1OxGYm/fYL/eiXIk5kQ1WIGzbcI7rkPqXv/BkUrCLcmkSwJgnBLcTyH5+ef5+XMy5wpnMF0TG7vuZ2oHt3s0N6e79NXmqPVLqMFElurlflGk1WGeo8xtNlxCJvO9+GJbIyFchPHahPfdRgpvnWrwz/JUBWSvbuoTs3w3EyOf3rs+smS78OPSmG+nzWoldIEZQ99/wNI8ZENjlgQbj0iWRIE4Zbg+z5T1Smen3+emdoMF4oXQIK7+u7CULf+FfxIq4JWy9J02uzpvX2zwxGELeHHpTDnStCuV4gnu6F/+/1uDCQjnFkc5Gy1Sr7p0B269tTM8+F7+Sgv51VqpQwRzUfd/+iW7PInCDuRSJYEQdjxyu0yz80/x8XSRaar02SaGeJGnCNdR7bFgn+A3tIsjVYBVw8xlti72eEIwqabaug8nw9QL6eJBTWksYe3ZYODsKES6R6mOj/Dc9NlPnzojSmEjgePZ+OcKfjUKhnihoJy8DEIxDcxYkG4tWyPswRBEIRVsFyLlzIvcSJzgrn6HNPVaWRZ5lDqEN3B7i3b8e4nabZJorJA2aoz2HVw2yR4grBeKrbMtzMxaqUsIcVF2f8YqNu0oQcw1J3gYnaA10oN3mf7RDSJtivx9XSC8aJFo1okEQ4gH/wA3GqNXQRhk4m/uIIg7Di+73OhdIEfLvyQ2dosk5VJWk6L4egwI9GRLbl/0tvpKc/RbhWwFZX9XVtz3xhB2Ci2B99IJyiUSsiuhb7vnRBMbnZYaxINqBipYSqZOZ6frvPu3VH+bjHBTLFFu14mFYvi7//Atk4IBWG7EsmSIAg7Sq6Z4/vz32e8PM5UdYp8K0/CSHCs+9i2WJv0kyTfo6c0R61dIRHq2fqNKARhHfk+PJ2LMVs2sdoNkv17IbX9p6VKksRATxczhT5eyrWYU5OkS1WsZo1Eshd/3yNI2+wijyDsFCJZEgRhR2g5LX68+GNO5k4yV59jtjaLJmsc6z5GMrB9rzonq1n8ZgHP9xjrFlUl4dbl+UsNHU4WFRq1PIlYDH/XvWyPybQ3lwrrzMSGKBYWcdMZPNch3jcKI+/almuxBGGnEMmSIAjbmud7nCmc4YXFF5ivzTNRmcDyLEZjowxHhpGlzT3JUB2L/uI0iuvQMsK0jAgtI4KjLm9foL7SLI12EcWIMhgaXOdoBWFrmm1pfC8XZaFq06xmieky0r6f2lFJhCRJDPX3k670EPPmiA3fhjR092aHJQi3PJEsCYKwbS3UF/j+/PeZqkwxWZmkZJboCnSxP7kffQtsUpqsZhhNn8OqLdA2q0RllZSio6oBMKJYoW7awSgt/UoSFcZV3liTEGpXCdQymHab0a7DO+rEUBCWo+bIPJePcqas0KwWsG2LWNBAGXsQSQtudngd1xM1CB04Sog9Yg8lQdgiRLIkCMK24fs+hXaBifIEE5UJFuoLLNQXmK/PE1AD3NFzBzEjttlhojomu9PniZZmqNYWsH2HLj2O7Fq0zBpeq4RTW8SRLqIpGrqs0aUYaGoALxDHCnXRDkYItes0WwUczWBfcv9mvy1B2DCOB69UQvyoGKJaqdBqNYioEBk5An3HduyFA0mSiMS7gK7NDkUQhMtEsiQIwpbm+z7ZZpbxyjiTlUnSjTSldol8K0+pXUKVVfYm9jIQHtj8VuC+T1dlkV2ZC5i1ecrtEq4e4fb++9kVXbpK7HseLbtBqZGh3srTapdo2Q3MdgXXK2DXFnAlGU3RcBUdz27SmxhD2wKVMkHYCJMNne/lo2SqJq3aIqrkkugaQhm9V7TNFgRhw4lkSRCELcfzPdKNNOPlcSYqE+SaOUrtErlWjopZQZZkokaUQ6lDdAW7tkQrcN1uszt9llBpjmp9AQeP7sRe7u5/xzWJjiTLhIwoISMK7Lt6u+951K0KlUaGeqtAu12m4TQpa0EOdh3ehHckCBurbCk8k49yoSLRquZwHJtIOIQ6ej9StG+zwxME4RYlkiVBELYE13NZqC8wUZlgvDy+VDkyS+SaOWpWDUVWiOkxjnQfIRlIokibnyAB4Pv0lucYylygVVukbJbxjRh399/LQGRg2cNIskw0kCS6jTv3CcJqWJ7Ei6UwLxYD1KtlWu0mUV0ivPtOpJ6DO3bKnSAI24NIlgRB2FQNu8GPFn/ERGXi6tS6XDNH3a6jyRpxI87xnuPEjfimd7b7SYbVYM/iWYzKPOXaIo4E/amD3NF7J5oiNo8UhLfj+3ChbvBsPkK+1qJVX0SXHJJ9u5GH70VaZsdIQRCE9SSSJUEQNo3pmnxt/GucK5xjujpN02miyRrJQJJ9yX3E9fjmr0O6Ht+jvzjLYPYijfoCFbOKFEhwX/999IZ7Nzs6QdjyCpbC07kYkxWfVjWL5zpEo3GU0XcihUVzA0EQto5Nv0z77LPP8qEPfYjBwUEkSeLv/u7vrrnf930++9nPMjg4SDAY5KGHHuL06dObE6wgCB3jeA7fnvw2F0sXuVC6QFgLc3fv3bxr8F0c7jpMwkhsyUQpaNY5NP0SfXOvUCpepGm36O8+wvv3fFAkSsK25HjwUinEK+UQrr++r+X7cLIS5C9mkpxfrFAtZQmoPvF996Ae/hmRKAmCsOVsemWp0Whw++2386u/+qv8wi/8wlvu//znP88f/uEf8sUvfpEDBw7wu7/7u7zvfe/j/PnzRKPRTYhYEIS18n2f781+j7OFs5wvnac32MuB1IEtmRwpro1htzCsFuF2ld78JPX6AhWrgRJI8q6Bd9IVEid4wvY009R5KhclU21jNau8lgzy87tdUrrb8ddquxJP5WKcKcnUy4vouKT698Lw3Uhi2qogCFvUpidLH/zgB/ngBz943ft83+c//+f/zGc+8xk+8pGPAPClL32Jvr4+vvzlL/Mbv/EbGxmqIAgd8uP0jzmRPcHZ4lmiapT9qf2blihJnotht9HtFgG7hWG30O02htVCNxtIdgPHMXE9C8e1KdkNHFlltOcYR7uPIYvF58I21HQkni1EOVVSaVbzuLZFjgTNbI3/p6bx2JjBnQmTTv1aptsq38rESZebNOsVEgEZeexRpGh/Z15AEARhnWx6svR2JicnSafTvP/97796m2EYPPjgg/zgBz+4YbJkmiamaV79ulqtrnusgiAsz+nCaX648EPOFM6gyipHuo+se+MG2XMxrCaBN30YdgvdaqKaNRzXwnVNHNfGdW08z8H0HEzfRfF9PEnGkRU0RScc6uV4/ztIiK51wjbk+3C6FuC5fIRipUa7mSei+Wi77yCQ3M/s+GmalSn+/lydc70RfnbEJqZ5a3q9VyohnsuFqJXzuFabVLIHxh4SDRwEQdgWtnSylE6nAejru3Z/hb6+Pqanp2/4vN///d/nc5/73LrGJgjCyk1Xp/nuzHc5VzyH4zvc1XNX5/ZI8j0Mu31NQhSwmhhmA9Ws4jgmjmviuBaOa2F5DpbnoPg+SBK2LKPIOgHFIKBHCGgRgkaMkJEgFogTUSOiiiRsa0VL4alcjMmKR7OSRvYd4qlelN3vBi1EANh32+1kMr0szp7GWiwwVzX4mTGDw7GVV5larsQTmTjnyz6N8iKG7BIZvR36j67L+xMEQVgPWzpZuuInp+f4vv+2U3b+/b//93zyk5+8+nW1WmXXrl3rFp8gCDeXa+Z4fPJxzpfOU7Wq3NlzJ7qy+ivLut2mpzxP0KwTsJpo7Sqe3XpTQmRiuw6256D4Hv6V6pBqENMiBLQwASNG2EgQNeJE9aho9y3sSI4HL5bD/KgQpF4t0W63iAdU1JH3QHL0msdKkkR//yDxZBczF1+nXZ/hr880ODoQ5qeHLULq8jpAzLc0vpWOkavUaTaqJAIa8t5HICKaoAiCsL1s6WSpv39pLnM6nWZg4I3NHbPZ7FuqTW9mGAaGYax7fIIgLE/NqvHNiW9yqXSJXDPH8e7jhPXwqsZSXJuBwhS9hWlajQymVafpOcieiyRJ2LKCIusEVYOQ0UXQiBEJdREPJIlqERR5Sx/2BKGjZlsaT2djLFbbNGuLGJJDqn8f7HoHvM3vQtAwOHDkbhYXekjPn8OeKzFbCfChvTL7IvYNn+f58GIpzA/yAWrlPJ5jkkz1I+15AEkVFyMEQdh+tvRZw549e+jv7+fJJ5/kzjvvBMCyLJ555hn+4A/+YJOjEwRhOUzX5JsT3+Ri+SKz9VkOJg+SCCRWPI7kufSW5xjITWI30pRaRRxJpttIEg4kCBtJYoEU8UAMXREXS4RbW8uVeK4Q5WRJo1nJ49gWsUgYefd7lt2eW5IkBodGqSd7mb34Gu3qPH9xyuIdwyEeHbAIKNdWmRqOzOOZGONln3olTVBxMXbfhdR7aD3eoiAIwobY9GSpXq9z6dKlq19PTk5y4sQJUqkUIyMj/Kt/9a/4vd/7Pfbv38/+/fv5vd/7PUKhEB/72Mc2MWpB2Lo832OqMsVrudcotovsTezlaPdRuoPdGx6L67k8Pvk4F0oXmChPMBodpS9846rwdfk+qWqG4dwl/HqGSiOH53tEIv3c3neXaLQgbFmuD2drAQYD9rq04r4e34dz9QDfy0UoVWs0GwUiqk9k9Dj0HkZaxbq7SCjIwWP3MTc7wWL6Aj+crjBeDvK/7IGRsAMstSD/diZKvlyj3ayRCOpI+96HJNrqC4KwzW16svTSSy/x8MMPX/36ylqjX/mVX+GLX/win/rUp2i1WnziE5+gVCpx33338cQTT4g9lgThJ1iuxbniOU7mTrJQXyDdSLPYWOT7899nMDzIke4j3NV3F3sTe9Hk9Z8O4/s+3539LmcKZzhfPE9PsIeR2MiKxog2iuzKXUKvLlJrZHFdCy2Y5Fjv3fRHRMvhTitbChVHoc+w31I1EFbG8eCb6QTnii6+ZfG/7NO4LXbj6WudUHdknsjGuFSGZjWN5Dkkkr3Iu9+NpIfWNLYsS4yM7qWa6mH+0uu0S4t8sQHvHgkQ0DV+lDeolXPgWiR6hpBG3y32ThIEYUeQfN/f8X8Rq9Uq8XicSqVCLBbb7HAEoaPqVp2T+ZOczp8m08ywUF+g0C5gyAZdwS4KrQJlq0xIDdEf6mc4Osx9A/dxtPsoyXWsyvxo8Uc8N/ccJ/MnCakhjnYfXXaL8KBZZzh7kUh5filJcpr4RpTbuo+zJ7Z7VVfHhRvLmio/LoW5UFFpN+vIisxgVGM06jEctBkKvHXKlXBjjgdfTyc4X3CoVko0fIOkavHwWJAHeu2O7V30ZrOXGyosVXbqxAwFZfRepOTujr+W43nMTV7Azo3TJVUJhCK0Ww0iios2ei9S9/6Ov6YgCNtfptpGV2V+5+c3vyPmSnKDTa8sCYKwOtlmltdyr3G+eJ5sM8t8fZ66VSeiRTjadZRUIIUkSexP7qdtt5moTjBTm2GmNsPZ4lkGwgMc6z7GnX13MhYfQ+1g44MzhTPX7qXUtby9lDS7zVB+glRxhnojQ8Wq4WhBxvrv4mDyoGjO0GELLY0fl8Jcqsq062VapomLguXJVKpVxhUJVdPQ9IBInpbJvpwoXSjYNKpFumMxWpGjpBfO8g+XKmQaIX5+t4Mhd+b75/vwUjnEc7kgtdLlyk7vLqSR+9etsqPKMrv33kapq4/0+EmSjSy9EQN53yMQiK/LawqCIGwWUVkShG3E8z2mqlO8ln2NqeoU2UaWufoctmeTNJLsie8hokdu/HzPI91MM1WZombXlqpN4X52RXfxzoF3cqT7CHFjbSc7M9UZvjb+NU7lT9GwG9zdd/dNW4Qrrk1/cZre/BTtRgazXcZWNIYSeznac0w0bOgg34fZls6PSmGmatCulWlbFmHVRUvtRh26A8uyqBcXaFULeO0K2BaGZKMrEqqqoRkBBqMqo1GfoYDNcFAkT7CUKH1tMcHF4lKilIxF4cAHkBSNXKFAdvw1er0sI6kAH90HyTWuY2q7Et+5vI9RvZxfaqiwwZUd13WRammkWD9Sp/ZMEwRhRxKVJUEQ1o3t2kvrkfInma/Nk26mWawvLu2JEupnJDayrD2LZFlmMDLIYGSQpt1kojLBdHWameoMZwpnGIgMcHv37RzrOUZUj6IrOrqiYygGuqy/7f5mAPlWnm9PfpsLpQvL20vJ9+mqLLIrcwG7kaHcKix1uIuPcrz3TsJvk/gJK+P7MN4weLEUZq7u0a6VaNsWERVS/XuQBm9H0oIA6HqYVOSNKZpWvUSjuECjWsBrV/ErbcpVm3GFa5KnA3GPvWGTbt1Zl6lmW5nlSfz9YoJLBYtWrUgyHocDjyFdrob2dHURCN7PzPlXcYpz/LdTMv/rAY3dEWdVr5dpq3wjnSBTrtNqVEgEtU1pqKAoCiSGNvQ1BUEQNpKoLAnCFncqf4oXFl8g03hjPZIma+yK7mIgPICyxqu5nuex0FhgujpN3a4TUkMMRAaIalEUWUGRFFRZRZEUAmqAkBYiqAQJqIFrkylF51zhHKcLp5mtzXK8+/jbtgjX7Taj6bOES3NU6ws4vksk3Mfx3rtIBVNrek/CGzwfLtQDvFgKs1h3aNfLmLZNRJPQe/ci9d+OpK5sc2CrUaJRWKR5ufLkX648GQroRpCeqMGhJOwNmwwE1meNzlZiXk6UxgsmrVqRRDwJB95/NVG65rGWw8Sl04Sr4yQ1hw/sC3BPavnfI9+H16tBns6GqZXzuHabWLIP9jwo9jESBGFLE5UlQRA6bqI8wVPTT3G6cJqKWSGshTncdZiuQNdNqzzLJcsyw9FhhqPD1O06E+UJZmuzeL7Hm6+lyJKMhLT0WZJQZRVN1lBlFV3W0WQNH59MM/P2eyn5Pj2VBYYzF2hV5ymbZXwjxp3972AoIq5Qd8pS2+ogL5ZCZGsW7UYO23GI6AqRXYeg78iq17To4SR6OMmV2pPZKFPPz1Mt5/BaFarNCnM5n2cMg2Q4zG0piX0Ri+GghbLDEifTk/j7hQTjxTatWplEIgX733/DKWmGrnLwtuNMT0fIZM7yzfN1MsMhPjhso95kWZ/lSTydi/J6UaFeXsSQXCIjt0P/5p94CIIg7FQiWRKELarYLvLk9JNcLF+k6TS5q/cuosb6tsyPaBGO9xy/+rXne7iei+VZWJ6F7dpY7tJn27exPRvbtWk6TRzPQUJiLDF2w72UdKvF7vRZQuU5KvUFbKAveYA7++5CE22GO+ZsLcDzhTD5monZyGK7LhFDIzJ0DKn3UMfXlhjhBEY4QdcoOJZFLTdNvbiI2yxTbdVIF11+oOtEQmEOpWT2RSxGQybaNm9q2HaXKkoThTateolEogv2v++m319Zlti9e4x0KMLi9El+NFsg3wryj/d6RFTvus8pWArfTCeYL7do1vLEAzLy2E9BdIX7lgmCIAgrIpIlQdiCTNfk25PfZrIySb6V546eO9Y9UboeWZKRFRlN0QgTXv1Avk9veY6hzAVatQUqZgXfiHHPwH30h8V+SZ10rhbgmwth6qUMrusRDhhER45D94ENabmu6jrJof0kh/bjujaN3BzVwiKVRpFKu06h5PCirhEMhjiQUtgbsRkK2MQ1d1tN12u7El9dSDJZbGHWSyST3fj7fmrZiagkSQz09REM3c/8hVdwcov8v22N//WAwmDw2sYP52sGT2SjlEtFHLNJIp5E2vcIkhpYj7cmCIIgvIlIlgRhi/F9n6emn2K8PM50dZq9ib3EjO271s6wWuxePEOwMke5togjwUDqIHf03dXRduUCzLU0Hk9HqBfTGIqHseceSI5t2r5UiqIR699DrH8PnuvSKC5SK8xRq5VQy01KZZsTuoqqBwkHQuyKyvQHHPoDNv2GTUjdmktq267EVxaSTBWatBsVEsle/H2PrKpil4hGMI6+k8kLJ7Fr03zhlM3P7zc4mrBxPHiuEOXlgka9lEbFJj58CAbuFHuNCYIgbBBxpiIIW8xLmZc4UzjDxdJFuoPdDIYHNzuk1fF9ekuzDGUv0KwtUjYrSIEE9/XfR2+4d7Oj23GKlsLXF+JUill0ycHY9zBSbOv87MiKQrRnmGjPMJ7r0qrmqeVmadVy+PUW5XqTbMFFU2RUVUPRA6RCKkNhGAi49AVseg0HvUP7E61W63KiNH05UYqnemDvo2tKXoKGzoEjdzE5HiFduMDfnG2xMBKi4EWYLlvUqxliuo829iDEd3Xw3QiCIAg3I5IlQdhCpipT/HDhh5wtnkWTNQ6kDnSskcNGMqwGexbPYpTnqNQXsSWJwa7buKP3TrGx7DpoOhJ/t5ggXyoiuyaBsfu2VKL0k2RFIZzsI5xcWm/j2ibtUppWLU+9UQWrhttaak8+K/loqoyiGuh6iP6owmDIX6pAGRZd+sZN32u5En+7kGSm0MBsVEh09cHYIx2p8qiyzL59B5kPRVicO8VzUyV0w8Y22ySjEaR9PwV6qAPvQhAEQVgJcdYiCFtEuV2+2tDBdE3u7rsbRdpmmzz6Hv3FWQazF2nUF6iYVaRAkvsH7qM71LPZ0e1ItgdfSydJF+u4VpPY0OEN3ZS0ExTNINw7Srh39OptdqtGu5ymXStSa1bxzQa0GpQqNpdkCU1VkDWDcCDESExiMOgyGLDpC9gY61B9ajpvJEpWs0KiewB/z0MdnQ4nSRLDQ8Pkg2HS4ycYshaJ9+9B2nWv2PBVEARhk4hkSRC2ANu1eXzqcSYqE+SaOY53H8dQjM0Oa3l8H8NuE2mV6S3NoVfmKdUXcSSZ4e4jHO85LqpJ68T34TvZOFMlE7NZId4zjDR012aH1RFaMIoWjBIdWPra9zysepFWOYNZL9Ns13AbLcqNNrmiy+uKjKLpaHqI/ojCcNhnIGAzuMLmEZ4PTVem4cjUXYWGI9NwZS7UAswX69jNCrGeIfzdD6zbuqHuVJJk/D3IZg0pJPYcEwRB2EziDEYQNpnv+zw1+xSXypeYqkyxJ77nbTdz3Wyy5xJuVQm3K0RaFSLNMrQrWHYTy27QclrIwRTv6n8nXaGuzQ53R3uuEOFMARrVIsl4Ana/Z7NDWjeSLGPEujFi3Vdv8xyLdjlDs5KlVq/gm3X8ZoNyxWZcltA0FUUziAaDjEZlBoMOvYaD7UtLyZAjX06MFOquTN2WqFseruvhug6+5+C5Fr7n4rtVXNcm0TOMv/u9695gQVE0EImSIAjCphPJkiBsshO5E5zKneJC8QKpYIrhyPCax5R8j+HsRRLVDI6iY+sBbDWApRpY2pXPBrZq4L1d1edNVaNwayk5CrTK2GYNy2lhOy2qroXi+ViKiqGFGO45xtHu48iiW9e6eq0S5Md5nVo5TSJkwL4bb4S6U8mqTqh7F6HupaYHvudhN0s0i2la9TKNdgWv3qZcb5LOe+iKjKIZyIpyNQnyPBfP83E98HwfFwkfCVXyUCUfWdFA0XGNKIlkCn/wLtGJThAE4RYikiVB2ESz1Vm+P/99zhfPo8oqtyVvW3NDB9l12Dd/kkBpmlptAcn3kCQFRVYIyQoRSUVRNBRZRZE1fD2Ea0Rx9NBSEqUG8CWJcLt6uWpUxbIbWE6LttPGdG18WcFXdKJ6jGiwi67IIL2hHvTtMnVwm5ts6DyVCVErZYjpEtKBx5BUsamvJMvokS70SBeJy7e5tkmrtEi7kqPaqCCbNYI030iC9CiKbhDQDBQ9iGqEUI0IvhEFLXjLJaCCIAjCtUSyJAibpGJWeGL6CS6VLtF0mtzVexfKGk/MdLvN/rkTUJqm2sxjhLoYCfQuJTt2E8ttY3o2jt3C9Rw8fFzABXxZQZYVApKCLKv4nkPVMVH8papRQAuRjAwQD/fTGxkgrsXEFfZNkDVVvpGOUStmCMoOyv73IRmRzQ5ry1I0g0jvbiK9u4Gl6hP4N02Ctl8PSkEQBGE9iGRJEDaB7dl8Z+o7TJQnyDQzHOs+RlALrmnMYLvGgZlXMSvTtMwqsfgI7xp81w2bK1iuScOq0WxXaVtVTKuB7TSx7BZNHBQ9SjS+W1SNtpCqLfN3C3HKxTyKb6PvfQ9SROxZtRIiwRcEQRBWQiRLgrDBfN/nmdlnuFi6yER1gtHoKMlAck1jxut5xuZeo16Zpu20Geo+zJ09d7ztiaGuGOhBg2Sw+4aPEbYO05P4+8UE2WIFz24THbkDKTl68ycKgiAIgrBqIlkShA12Mn+S13Kvcb50nqSRZCQ2sqbxekpz7Fo8TaUyg+W7HOx/BwdSBzsUrbAVuD58Mx1nttTCbteJ948h9R/Z7LAEQRAEYccTyZIgbKD5+jzPzT3H+eJ5ZEnmUOrQ6hs6+D7DuUv0ZC9QrsxgKxp3Dr2X4ejau+kJneX54APKKv6pfR+ezsW4UHRp1cskkj2w676OxygIgiAIwluJZEkQNkjNqvGdye8wXh6nbtfX1NBB8lzGFs8QLUxQrs7jGCHeNfiA2Ndoi7E9eLUS4qViiIZpEdUgGZSJax4x1SV25bPqEtXc6yZTL5ZDnCjINKpZEpEQ0r5HxLobQRAEQdggIlkShHVWaBUYL49zrniOicoEi41FjnQdIaSFVjWe6ljsn3sNtTRNuZGBYJJHdz286vGEzvN8OFML8MNCmHytTbu+SNNTyOMxg4ciy6iyhKwoyIqGrOgoqkrMkEkGpKvJFMAP8wFqpTRxQ1lqEf52+2IJgiAIgtBR4q+uIKyDcrvMxfJFxsvjLNQXKLaL5Ft5SmaJkegIXcHVVYAMq8mB2VdxyzNUW0UC0QEeGHovmqJ3+B0Iq+H7MNnUeb4QZaFm06pl8V2HUCRCpP8Ylu1gtRo4VpOm2UZyW/htE9ezACjgMoOHKssol5Mp1ykT1nyUA++HNXZMFARBEARhZUSyJAgdUjErjJfHuVS+xHx9nlK7RK6Vo9gqIksyMSPGkdSRVSdKkWaZfbMnaFamaVt1uhJj3DfwTmQxJWtLSLdVnitEmapCq5rHdiyiAR1t7D78xB4kWUYFrlf/8+wWbquK3axeTabMy8lUVANt7H4IJjb4HQmCIAiCIJIlQViDmlW7miDN1ebeSJDaRQAieoRDXYfoCnStacPZZDXDnvnXqVSmsTyL0Z7jHOs+KtaubAFlS+H5YoRzFZVmtYhpmUR0ifDocaTeQyArN93gVNaCyFoQLdZ33WRKEARBEITNIZIlQVihht1gvDzOeHmcmeoMJbNEvpUn38oDENEiHEwepDvYvboEyfcw7BYBq0nQbBIyayRKs0sd7ySJI/33MZbc2+F3JaxU05H4USnCayWDeq1Mu90krPqEB/fBwJ1IqrbZIQqCIAiCsEYiWRKEm/B9n5JZYrIyyVRlirnaHGWzTL6dJ9fMARDWwuxP7Kcn1IO6zAX4qmMRsJpv+mgQsBpo7Rqe3cJx2jieheNalB0TWwtwz9B76A/3r+fbFW7C8iReLYd4qRSkUqvRahQIyC7xnhHUXe8A0WhDEARBEHYMkSwJwnV4vkemkWGyMslkdZJMI0PZLFNoFSi0C/i+T1gLsy++j55wD5r89lUEyfdIVTNEm6WlxKhdR7Jq2E4b17WwXQvPtWl6NrLnIkkStqygKDohJYAR6udgz3HigfgGfQc2jutD1lz6/mmShyb76LKPKvmoEqx2GyrPX0psTE/C8mQsT7r8tYztSXirGHMpUQpSuNzhTsYlluhBHblXrCkSBEEQhB1IJEuCcJnt2czWZpmqTDFVmSLfyi9VkFp5KmYFSZKWEqTEPnqCPWjKzadZyZ5Ld3me/sI0NHI02iUs18LyHFTfx5VkPEXDUA3CgQRBI0bYSBELpEgE4ju6y13blThVDXKiEqRQt3AdG0lSQZKRZBlZkpBkCUOR0GXQVRld9tFl0C4nU5rs4/gSpvtGQmS60HZ8TNfH9zw838P3PPzLn/FdfN9bal23Co5dxfdcwpEo2q53QGygw98ZQRAEQRC2CpEsCbe0pt1kujrNVHWK6eo0xXaRcrtMrpWjYTdQZZWYHuNI1xGSgeSy1yAprk1vaY6+wjROM0e9VcTzbDQ9SirYQ9hIEA6mSAaShNXQLdWooWIrvFIOcapqUKs3MJsZHM/HQ8bzJVwkfCQk30eW/MtfXflYqjRJEshISJfLTp7v4/s+vg8e4CPhXRkHkPFRJQ9ZkkBeSsa8Gxz+bpZChQNBjKEjSCmxbkwQBEEQdjqRLAm3HMdzmKhMcKZwhtnqLCWzdLWLneVa6IpOykhxIHmAmB67ekK+HKpj0l+cpac0i9XIUm0VcX2PQDDFvu4jjER23VKJ0RW+DwttjVfKof9/e3ceHGd933H8/Vx7SdrVYZ22MQ4YY4cjwSQmV+NmGtdOgabMFNoSt0ySmUAKHYZJJ6XJjJukbRhKmbZDEnKQHuk0EBKc0mlDC+FMYkIgpoEEDHbB5pAs69p7n/PXP2QtCAvwIUuy/HkxO6t99rfP/h7py0of/57f7+HZsku9UqLRGMMhJttSIN2/BtN+MiQxxAHEPnEUYuKQOAogjomjgCSOSZIQ4pgkiYiTBIcEx3FxHA/bcbHdFLabxva8A19nME4K3DRYzgn5/RcREZEjo7AkJ4yiX+SXo7/kqdGnGK4NM1wbZqg6RGISMm6Gvlwfvblecl7usAISQCqo0z+2h67xF2nUhik2JoiBluwSVnefRX/riXmqVmzg2UqGHRM5XqwYGpUJGkFAzo5pLfTiLT0Tq7UXYHJ5bdsBNwW0Nj+cZmNNuSOc9iQiIiInOIUlWdTiJOb50vP8cvSXPDfxHCP1EQarg5SDMhknw8n5k+lt6SV1hHODsn6FvtE9dEy8SK02wkRjgtC2aW/pY033WSzJdc/yER0fpuYj7ZjIMloN8KsjBFFMq2vo6F2B3X8WVrp1vrspIiIi8oYUlmRRKgUlnhp9il+N/op9tX3NUSRjDO2Zds7pOYfWVOthjyBNaakX6R99nnzxJaq1ESYaJULHo6ttOWt7zqI90zHLR3R8mAgcdhSnz0dKkoRc2qNtYA30rMU6hIUxRERERBYChSVZNBKTsKe0pzmKtL++n8HqIKWgRMpJcVLbSQy0DhzydZBmkg5qrNi3k5biy1Sq+5kIKwROiv6OU1jTfRatqRNvtKQWWeyqZnimkmFvxaZeLdGoj+ESk22dmo+0UnOFRERE5LijsCTHNWMMpaDEM+PPTI4iVSdHkV6uvowxhkK6wNndZ1NIFY54FGnyjRL6xvbSP7yLWmWQol8kdDMs6zqd07vOIOtlZ++gZkk1stnvuyxJR7S6R3JVoddXjy12VTI8U0mzp+rQqFUJ/VEaYUyrE9PS0Utq4DXzkURERESOMwpLsmAZY6hHdSphhUpYoRpUKYdlqmGVSlChHJSZ8CfwY59KUGGoNsREY4KUk2J563IGWgcO6VpIbybbKLNy6Cm84ksUK0NElkV/1+mc2X0WKSc9C0c6uxIDjxdz/Hg0R7lcAStNZ85lWSv0Z2P60yE96RD3MAd6GvHUCFKaPRWHeq1G6I/ihwlpO8HNttHZuxS3ZzWkWo7NwYmIiIjMIYUlmXdhHDJUHWKoNkTJL1EOy1SCCkW/SD2qH7iIazB5Hwf4sU8tqtGIGoRJSGKS5vWQzuo+i/Z0+9GNIh1gJzEDI8/RM7KbSnmQWljFyXbyrr71dOW6ZuHIZ99+3+We4Tx7SxG10iBBYtMwLsVyxIvDCZ7r4HppUulW+lttluYM/ZmQ/kxA3k147betEVvsrqZ5ppLh+YpDo14jbIzRCGPSdoybaaWldyn2ktOwMvn5OWgRERGRY0RhSeacH/sMVYd4qfISg5XByXlFB0JSNaxSD+vU4zphHBKbGADbsnEtF8d2SNkpMl6GjnQHLV4LOS9H1s0e1Vyk12qrjnPy0FNQepnx6j4ix+PknrN5a9dbsRfg3JswgUfGW3lkNE2lNEbgN8hnU7gnv4colac2PohfHqVcK5HUq1jVMmPjEc86Fq7r4ngZ8lmPk9os+rMRWcewu5LmuapLvVY9KCB19CzF7V4FmcJ8H7qIiIjIMaOwJMdcI2rwcvVlBiuDvFR5iaHqEOWg3DyNbsKfIDEJnu2RslNkvSyFdIGclyPn5si4GTzbm5XRojfjxCHLhnfRNfYcpfIgYdQg09LDewbOI59amCMnL9Q87tmfZ1+pQbU8RNaO6RhYBUvXge3gAvn+U6H/VACSOCaojFArDlMvj5PUS8S+z0SlyuBIQsqxcbwUSVTFD2M8KyaVbaG9+2S87lWQbZ/X4xURERGZKwpLMutqYY3B6mBz5GioOkQ5fFU4akxgMHi2R0uqhVMKp9CV7SLtpOckEL2e9vIwKwafJqq8zERtlNDLsLr/naxqP3VBruRWjy0eGm3jF+MeteIIcRiQb2vDXfleyL7+0uW245Ap9JIp9Da3RUEdf2KIenGEUrVEJpggl3Jo7z4Zt/vUN9yfiIiIyGKlsCRHLU5i9tX2sbe8l72lvQxWJpfrLgdlxv1xSn4JgyHlpGj1Wjmt4zQ6s52kZ2txBJMAFgdNuDlEbuSzYt9O8mN7KVUGCZOQfH4p5/atJ+flZqePs8gY2FnJcP/+FsZKVerVEVpcQ2rF2dCzBo4g2LmpLG7PSlp6Vh6DHouIiIgcnxSW5IiUgzJ7y3t5ofQCe0t7GffHKfpFxhpjjDfGMRjSTprWVCurO1fTmekk5aRm582NIRPUKFRHKVRHaa2MEkcNYi9LksoReRlCJ0XopogO3IduitCZeuyBZYMxLCkOsmzfM/jll5hojBOnWjljYD0n51fMTl9nWTG0uW9/nmeLFrXiMCQhhY4e7JPfg5VaeMFORERE5HimsCSHJEoiBquDk+GovJfB6uS1hop+kZH6CH7s49oubV4bp3eeTmemc1aW7Z5iJxH56jiF6ij5yghufZyGXyYIqxSjBo4xJEBiWWDZ2JZNynZIWw6O7WBbLrbt4tgutuOReFlwMjiNCUqVQSISutpPYV3fugW7HPiOYo6fjOQoFidoNGrk0zbeindDh0aDRERERI4FhSWZ0dTFXveW9k6OIJVfYLwxeUrdaGOUol8EIONm6Mn10JProdVrnb05R8aQDaoUKqMUqiO0VEYJ/RKNoEw1qmMnMYHj0ZbK09VxKp3ZTqKwgR/WCMIaUdQgTHyCOCCKI6KkTpREmKlQNXWzLEymwLq+d9Lf2j87fZ8lfmJRDB2KocPPxlt4oRRRKw3hEtHRexLWsvPAnb1AKiIiIiLTKSwJYRwy2hidvNUnbyP1EYp+sbkow0h9hDAJ8WyPtlQba7rW0JnpnNXlup04JF8da44e2fUJ/KCMH1YpRj6JZWN5Obpal9NdOImlrQN4h3FqX5xENMI6taCCH1UJgiqRm+ItHatm9TgOVWKgHNmUQodi5DaDUTF0mAgtKn5CHIUkcUgcjhEEPvlsBmfl+7Ha+ua8vyIiIiInGoWlE4gxpjmvaCoYjdRHGKmPUI/q1KIa9bA+uax3WCaMQxzLIetmGWgdoCfbQ87LHf3okTGkwzo5v0K2UTlwX8JrlAjCKn5QoTI1euSmyKcKdHUuZWl+OYVU4YhXpnNsl5Z0Gy3ptqPr/xEohg57aimG/alQZDPhW0RReCAQRSRxnSSOiRJDnBgibBzLk6Hf/QAAGT9JREFUkLYSXM+lY+lpMPB2LNuZ8/6LiIiInIgUlhYZYwz1aDLwTK1IV/SLjDZG2V/fTyWoUAtr1KM61bBKKShRj+oYDI41ecHXnJdjedty2tPttHqtOEfxx7kdR+T8Cjm/TNavkGtUyDRKJEGFKKwTxj5R7FONQ+wkJrIdXK+FJfkV9BZOoi/XP6tzn+ZKkFi8WPfYU0uzp5Zify0haNSIgyJRkhAnhthYJFikrRjXscHNkGTzpDM53EwrXjaPnW3HpNuw5mHkS0REROREp7/AjkN+7E+GIb9EKSg1Q9HUKXOVoEIQB/ix37xVggqVsEJkIiwsPNsj7aTpyHTwlvRbaEu1TbvOUSqo01Uawjb7D6FH00eaLJOQCapk62U8v0QY1gmjBmHs48cBQRJhGwhtB9fNUEjlacl00JZZQldrz4K9+OsbMQZGApc9tRTP19K8WHNoNOqEjQphGBAkFjknxqTacDJ5MpmWA4GogMm2Y3nZ1933/F15SkREROTEprA0xx7b9xglv0RCAgYSkgOLDkzeT/uaA49NgsEQJVEzDL06CAVxQC2sUYtq+JFPbGIALGsyFLm2S4vXwsrcSgqpAjkv97qjRZZJ6BvdQ9/+3dSr+wij+hEdZ5IkVJMQJ4mJLZvE9ci5OVqz3bRmO2nPddOV6TysOUcLTT222HsgHO2peUzUI8JGjSgo40cJjmXIeA7p9j4KHUuxOpZjuZmD9qMwJCIiIrIwKSzNseeKz/HI4CNUwsorgehAKJrpHpi2LUxCoiQCXglDju2QcTJ0ZjrJeTlavVaybhbP9g5rflG+OsZJ+57GLg0yUR0mtiw63RYs86p9WFN3Ztprpz+ysDyPXKaDfK6bztwS2tzWI55rtFDUIosh32OwkWJvLcVgzcJv1Ij8EkEYEhlocROcTDsdhT6czhWQ7Tjuj1tERETkRKWwNMfe2vVWHhl6hHJQnjztDQvbsrEsC5vJe8uyaP73qsc2Nhk3Q2uqlZybw3M8bOvo/xD3Qp/lw8/QPr6XYmWIOKrjZbt4Z996unJds3DUx5/YwIjvMtjwDgQkj9G6IQzqREGNOJzAjyFlxXjpDLklS8l0LsPkl2Edh3OsRERERORgCktzbE3XGvpa+sg4Gfpa5nn5Z5PQO/4CA/t30SgPMd4YJ/aynNb/Tla1r1rwIyJTIz37fA9jIOskZBxD1k6aX2echJRleLMBtkpkM9SYDEWDvsdQ3aHe8InCBnFQJYhjwsQiY8W4Xgq3pYOWjj6cjpOxMq/MsdIpdSIiIiKLh8LSCaq1NsGKfU/jlAaZqAwRWRbd7afw9r51pJ30fHfvILGB/VMjPQ2PwYbLWAPCoE4c1EniCMu2sSwby3am3TzHIufZZD2LnAtZ+0CQshPKkcPLDZfxekIYTAajKAoJYgOWRc5JINVGrr2DdL4HK9+PlW6d72+HiIiIiMwBhaW5NvYcneX92EGFPCkSy8ZYFollk9g2hgP31uQtsWzedFjkMLhRwPLhZ+kY30OpMkQU1nAynZzX9066W7pn7X2OhjFQetVIz76pkR7fJw4axGGVMIoJjNW8BlHdzWMlESaOsMKQJEmIjIUxYFsGmwQbg22BbVkHboAFYTTZNm3FuKkUbusScm2dpPJ9mNYeXddIRERE5ASlsDTXnnuA1c8/SjEokrZTzflIHJi3NDVPCcs+8LWNsZ3J8GR7hJk2gnQLDS+Hn8rie1kaqRyR471xqDIJPRMvsXR4F35lkInaGGEqwyl961jTcfq8nnLnJxbDDbc5N2iw4VJqxIR+gzisEEURQWywLIusnUA6T7a9nfZXjfS89jKzJokh8kn8GnFYnwxZkU8cNkiikCgMSeKQFCG5jjypfA92fgArlZu2H51WJyIiInLiUliaa629pJMIN6wTUgNjsIw58Ee5wTavrCtnXnU/dUssC2yXjO3SYru4TgrHSWF5OaJsB0GmFd/L4qdyNLzJMOXFASv27cQrvkyxOkRoEjoLKzin7x1k3+D6PsdCYmAscBjyUwdOqXPZX7cIggZR0CAOywRxQmwsMnaM46Vx27ppaevCzfdBy5JDGumxbAdSOZxUDo0LiYiIiMiRUFiaa6s3c86e7VAbhcIyTJKQkJCYhCiJiU1MnMTEJiKOI2ITkZiQOIlJ4pDAL9MIyvhBhXriE4YTk+2BGDC2Q8r2yDguXbaH46RxnRS1xji1sIaVaecdvefS1zo3i0tUI5sh32ueUjfUcKg1AsKgQRLWJk+nS8C1DBkXyLTT1tJBqr0HWvve8GKtIiIiIiLHksLSPLNsGwcbB/COYAjEJAm1sEK5PkrVn6DeKBGEZRpRAz+skCTjNIB6Kstbet7G2q612K855S5KoBg5jAcuxdBhInQYD13KkYUFuDa4FjiWwbXMgfvJuUCTj3lluz05HjbiTy3CkBD5DeKwRhQGBLHBWJOjRnaqhXRrD/n8EpxCPyZdWPAr8ImIiIjIiUNhaY79eNcIpeEOnMDBDdqaweO1QWQqeLw6iDgHtjuWwWEqrFg4boGufJ4ei8lFC16lEdYp+UWyXoHAauX/atMD0URoU/QNURgSRyFJ7JNEIXGSECWGqbMCLWtq/o41+bXFgTlVk9snp0tNzbeyMElCEMXNhRO8lIfT0kGhrQsv3wutvQddj0jzg0RERERkIVFYmmN7Rms8vT+FXQPsiRmDBs1FHyYXeJhsYDeftyyLqdAyuRAEB9pNrvTm2kwGK9vCtTvAWko54HUDUWQm95mxIiwnRZJqwU61kMu0YJw0JokxSUySGEhijIlJkoQkSTAmgQNfW8RYJsYyCamURa69k3R+CXZhAFIt8/dNFxERERE5AgpLc+zckzvY/as+KsbFtSdPozMHAoZl4skFH5LJe2MSMDGQYMzkKI8BjLFIAIOFwcI6sBSEZQyW9cpiEZORavK5hJkDUUu2hVSmgJ0rQLbjoNEeEREREZETlcLSHDuttw23dy1Ja8CS9sNbvMAkMSQJmAjLJJBEmCQ6MOqTYOLowMhPQnKgbZJMjvakvLQCkYiIiIjIYVBYOo5YtgO2A7wSdg5cVxUtiyAiIiIiMrv0N7aIiIiIiMgMFJZERERERERmoLAkIiIiIiIyg+MmLH35y19m5cqVZDIZ1q1bx0MPPTTfXRIRERERkUXsuAhLt912G1dffTWf+cxn2LFjB+973/vYvHkze/fune+uiYiIiIjIInVchKUbb7yRj33sY3z84x9nzZo1/N3f/R3Lly/nK1/5ynx3TUREREREFqkFv3R4EAQ89thj/Nmf/dm07Rs3buQnP/nJjK/xfR/f95uPi8UiAKVS6dh19DA0ahVGxqs0qpX57oqIiIiIyDFXDSK629IL4u/xqT4YY9607YIPSyMjI8RxTG9v77Ttvb29DA0NzfiaL37xi3zuc587aPvy5cuPSR9FREREROTNXT/fHXiVcrlMoVB4wzYLPixNsSxr2mNjzEHbplx77bVcc801zcdJkjA2NkZXV9frvmaulEolli9fzgsvvEA+n5/XvsjxQTUjh0s1I4dLNSOHSzUjh2sh1YwxhnK5zMDAwJu2XfBhacmSJTiOc9Ao0vDw8EGjTVPS6TTpdHratvb29mPVxSOSz+fnvVDk+KKakcOlmpHDpZqRw6WakcO1UGrmzUaUpiz4BR5SqRTr1q3j7rvvnrb97rvv5t3vfvc89UpERERERBa7BT+yBHDNNdewZcsWzj33XN71rnfxta99jb1793L55ZfPd9dERERERGSROi7C0iWXXMLo6Cif//znGRwc5IwzzuC//uu/WLFixXx37bCl02m2bt160GmCIq9HNSOHSzUjh0s1I4dLNSOH63itGcscypp5IiIiIiIiJ5gFP2dJRERERERkPigsiYiIiIiIzEBhSUREREREZAYKSyIiIiIiIjNQWDoCDz74IBdccAEDAwNYlsX3v//9ac/v27ePyy67jIGBAXK5HJs2beLZZ59tPv/8889jWdaMt9tvv73Zbnx8nC1btlAoFCgUCmzZsoWJiYk5OkqZTUdbMwBDQ0Ns2bKFvr4+WlpaOOecc/jud787rY1qZvGYjZrZvXs3v/M7v0N3dzf5fJ6LL76Yffv2TWujmlkcvvjFL/KOd7yDtrY2enp6+PCHP8zOnTuntTHG8Bd/8RcMDAyQzWbZsGEDv/zlL6e18X2fq666iiVLltDS0sKFF17Iiy++OK2NamZxmK2a+drXvsaGDRvI5/NYljVjLahmFofZqJmxsTGuuuoqVq9eTS6X46STTuJP/uRPKBaL0/azkGpGYekIVKtVzj77bG666aaDnjPG8OEPf5j/+7//49///d/ZsWMHK1as4Dd+4zeoVqsALF++nMHBwWm3z33uc7S0tLB58+bmvv7gD/6Axx9/nLvuuou77rqLxx9/nC1btszZccrsOdqaAdiyZQs7d+7kzjvv5IknnuCiiy7ikksuYceOHc02qpnF42hrplqtsnHjRizL4t577+XHP/4xQRBwwQUXkCRJc1+qmcXhgQce4I//+I95+OGHufvuu4miiI0bN077DLn++uu58cYbuemmm/jZz35GX18fH/zgBymXy802V199Ndu2bePWW2/lRz/6EZVKhfPPP584jpttVDOLw2zVTK1WY9OmTfz5n//5676XamZxmI2aefnll3n55Ze54YYbeOKJJ/inf/on7rrrLj72sY9Ne68FVTNGjgpgtm3b1ny8c+dOA5gnn3yyuS2KItPZ2Wm+/vWvv+5+3va2t5mPfvSjzce/+tWvDGAefvjh5rbt27cbwDz99NOzexAyp460ZlpaWsy//Mu/TNtXZ2en+cY3vmGMUc0sZkdSM//93/9tbNs2xWKx2WZsbMwA5u677zbGqGYWs+HhYQOYBx54wBhjTJIkpq+vz1x33XXNNo1GwxQKBXPzzTcbY4yZmJgwnueZW2+9tdnmpZdeMrZtm7vuussYo5pZzI6kZl7tvvvuM4AZHx+ftl01s3gdbc1M+c53vmNSqZQJw9AYs/BqRiNLs8z3fQAymUxzm+M4pFIpfvSjH834mscee4zHH398Wqrevn07hUKB9evXN7edd955FAoFfvKTnxyj3st8ONSaee9738ttt93G2NgYSZJw66234vs+GzZsAFQzJ5JDqRnf97Esa9rF/zKZDLZtN9uoZhavqVNaOjs7AXjuuecYGhpi48aNzTbpdJr3v//9zZ/1Y489RhiG09oMDAxwxhlnNNuoZhavI6mZQ6GaWbxmq2aKxSL5fB7XdYGFVzMKS7Ps9NNPZ8WKFVx77bWMj48TBAHXXXcdQ0NDDA4OzviaW265hTVr1vDud7+7uW1oaIienp6D2vb09DA0NHTM+i9z71Br5rbbbiOKIrq6ukin03ziE59g27ZtnHLKKYBq5kRyKDVz3nnn0dLSwqc//WlqtRrVapU//dM/JUmSZhvVzOJkjOGaa67hve99L2eccQZA8+fZ29s7rW1vb2/zuaGhIVKpFB0dHW/YRjWz+BxpzRwK1cziNFs1Mzo6yhe+8AU+8YlPNLcttJpRWJplnufxve99j2eeeYbOzk5yuRz3338/mzdvxnGcg9rX63X+7d/+7aBzNQEsyzpomzFmxu1y/DrUmvnsZz/L+Pg499xzD48++ijXXHMNv/u7v8sTTzzRbKOaOTEcSs10d3dz++238x//8R+0trZSKBQoFoucc8450+pKNbP4XHnllfziF7/g29/+9kHPvfbneig/69e2Uc0sPrNdM2+2jyPdjywcs1EzpVKJ3/qt32Lt2rVs3br1DffxRvs51tw5f8cTwLp163j88ccpFosEQUB3dzfr16/n3HPPPajtd7/7XWq1Gn/4h384bXtfX99Bq1YB7N+//6DELse/N6uZ3bt3c9NNN/Hkk0/y1re+FYCzzz6bhx56iC996UvcfPPNqpkTzKF8zmzcuJHdu3czMjKC67q0t7fT19fHypUrAX3OLEZXXXUVd955Jw8++CDLli1rbu/r6wMm/8W2v7+/uX14eLj5s+7r6yMIAsbHx6eNLg0PDzfPfFDNLD5HUzOHQjWz+MxGzZTLZTZt2kRrayvbtm3D87xp+1lINaORpWOoUCjQ3d3Ns88+y6OPPspv//ZvH9Tmlltu4cILL6S7u3va9ne9610Ui0UeeeSR5raf/vSnFIvFaafryeLyejVTq9UAsO3p/8s6jtNc2Uw1c2I6lM+ZJUuW0N7ezr333svw8DAXXnghoJpZTIwxXHnlldxxxx3ce++9zUA8ZeXKlfT19XH33Xc3twVBwAMPPND8Wa9btw7P86a1GRwc5Mknn2y2Uc0sHrNRM4dCNbN4zFbNlEolNm7cSCqV4s4775w2/xYWYM3M+ZISi0C5XDY7duwwO3bsMIC58cYbzY4dO8yePXuMMZOretx3331m9+7d5vvf/75ZsWKFueiiiw7az7PPPmssyzI/+MEPZnyfTZs2mbPOOsts377dbN++3Zx55pnm/PPPP6bHJsfG0dZMEATm1FNPNe973/vMT3/6U7Nr1y5zww03GMuyzH/+538226lmFo/Z+Jz55je/abZv32527dplvvWtb5nOzk5zzTXXTGujmlkcrrjiClMoFMz9999vBgcHm7dardZsc91115lCoWDuuOMO88QTT5jf//3fN/39/aZUKjXbXH755WbZsmXmnnvuMT//+c/NBz7wAXP22WebKIqabVQzi8Ns1czg4KDZsWOH+frXv24A8+CDD5odO3aY0dHRZhvVzOIwGzVTKpXM+vXrzZlnnml27do1bT8L9XNGYekITC2P+drbH/3RHxljjPn7v/97s2zZMuN5njnppJPMZz/7WeP7/kH7ufbaa82yZctMHMczvs/o6Ki59NJLTVtbm2lrazOXXnrpQUtyyvFhNmrmmWeeMRdddJHp6ekxuVzOnHXWWQctJa6aWTxmo2Y+/elPm97eXuN5nlm1apX527/9W5MkybQ2qpnFYaZaAcw//uM/NtskSWK2bt1q+vr6TDqdNr/2a79mnnjiiWn7qdfr5sorrzSdnZ0mm82a888/3+zdu3daG9XM4jBbNbN169Y33Y9qZnGYjZp5vd9tgHnuueea7RZSzVjGGDP741UiIiIiIiLHN81ZEhERERERmYHCkoiIiIiIyAwUlkRERERERGagsCQiIiIiIjIDhSUREREREZEZKCyJiIiIiIjMQGFJRERERERkBgpLIiIiIiIiM1BYEhGR48b5559Pe3s7L7zwwkHPjY2N0d/fz3ve8x6SJJmH3omIyGKjsCQiIseNb3zjG7iuy8c//vGDnrvyyispl8v88z//M7atX28iInL09NtERESOG319fXz5y1/mf/7nf/jqV7/a3L5t2za+/e1v8zd/8zeceuqpx7QPcRzj+/4xfQ8REVkYFJZEROS4cvHFF/N7v/d7fOpTn+L5559ndHSUyy+/nA9+8INcccUVPProo1x44YV0dnaSyWR4+9vfzne+851p+9i/fz+f/OQnWbt2La2trfT09PCBD3yAhx56aFq7559/HsuyuP766/nLv/xLVq5cSTqd5r777pvLQxYRkXnizncHREREDteXvvQlHnjgAT760Y/S3d1NEAR885vf5L777mPTpk2sX7+em2++mUKhwK233soll1xCrVbjsssuAybnNwFs3bqVvr4+KpUK27ZtY8OGDfzwhz9kw4YN097vH/7hHzjttNO44YYbyOfzrFq1ao6PWERE5oNljDHz3QkREZHD9YMf/IAPfehDAHzrW9/iIx/5CGvWrCGbzfLII4/guq/8e+AFF1zAY489xosvvjjjfKY4jjHGsGnTJvL5PHfccQcwObK0cuVKTjnlFJ566ik8z5ubgxMRkQVBp+GJiMhxafPmzZx33nmsWrWKj3zkI+zatYunn36aSy+9FIAoipq3D33oQwwODrJz587m62+++WbOOeccMpkMruvieR4//OEPeeqppw56rwsvvFBBSUTkBKSwJCIix610Ok0qlQJg3759AHzqU5/C87xpt09+8pMAjIyMAHDjjTdyxRVXsH79er73ve/x8MMP87Of/YxNmzZRr9cPep/+/v45OiIREVlINGdJREQWhSVLlgBw7bXXctFFF83YZvXq1QD867/+Kxs2bOArX/nKtOfL5fKMr7MsaxZ7KiIixwuFJRERWRRWr17NqlWr+N///V/++q//+g3bWpZFOp2etu0Xv/gF27dvZ/ny5ceymyIichxRWBIRkUXjq1/9Kps3b+Y3f/M3ueyyy1i6dCljY2M89dRT/PznP+f2228H4Pzzz+cLX/gCW7du5f3vfz87d+7k85//PCtXriSKonk+ChERWSgUlkREZNH49V//dR555BH+6q/+iquvvprx8XG6urpYu3YtF198cbPdZz7zGWq1GrfccgvXX389a9eu5eabb2bbtm3cf//983cAIiKyoGjpcBERERERkRloNTwREREREZEZKCyJiIiIiIjMQGFJRERERERkBgpLIiIiIiIiM1BYEhERERERmYHCkoiIiIiIyAwUlkRERERERGagsCQiIiIiIjIDhSUREREREZEZKCyJiIiIiIjMQGFJRERERERkBv8PS6HgCNDmDs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2" name="AutoShape 6" descr="data:image/png;base64,iVBORw0KGgoAAAANSUhEUgAAA0sAAAIoCAYAAAC4U3A2AAAAOXRFWHRTb2Z0d2FyZQBNYXRwbG90bGliIHZlcnNpb24zLjUuMiwgaHR0cHM6Ly9tYXRwbG90bGliLm9yZy8qNh9FAAAACXBIWXMAAA9hAAAPYQGoP6dpAAEAAElEQVR4nOzdd3hUZfbA8e/MZEoymUlvEEhCEaRXRRBBERvYUbEgzV1772UVXH6C7roriqjroiCKit1FAQtNpQgqXUIgIUB6m0wyk+n390c2s8QU0icJ5+Mzz+Pc8t5zb2Z47pn3vedVKYqiIIQQQgghhBCiGnWgAxBCCCGEEEKI9kiSJSGEEEIIIYSohSRLQgghhBBCCFELSZaEEEIIIYQQohaSLAkhhBBCCCFELSRZEkIIIYQQQohaSLIkhBBCCCGEELWQZEkIIYQQQgghaiHJkhBCCCGEEELUQpIlIUS7NH78eFQqFRs2bKi2fM6cOahUKubMmVNt+YYNG1CpVIwfP77NYhQdQ12fjSNHjqBSqUhOTg5IXG2pru9TW1u6dCkqlYoZM2YENI5AOJU+b0J0JpIsCSFaTHJyMiqVCpVKxYMPPljvtgsXLvRvq1KpWjWuOXPm1EiuOqqqG66GvI4cORLocDusl156iTlz5mCxWAIdihBCiAAKCnQAQojOacWKFbzwwgtoNJpa17/77rv17t+9e3f69OlDSEhIg44XEhJCnz596N69e411c+fOBeg0CVOVESNGoNfr61xvMBjaMJqOR6vV0qdPH7p27Vpj3UsvvURmZiYzZswgPDy87YMTQgjRLkiyJIRocX369CE1NZXvvvuOCy+8sMb61NRUduzY4d+uNu+8806jjnnGGWdw4MCBJsXbUX300UcypKcZunbtesp9ZoQQQjSODMMTQrS4m266Cai792j58uUATJs2rc1iEkIIIYRoLEmWhBAtbty4cXTr1o3PPvsMm81WbZ2iKLz33nsEBwdz1VVX1dlGYx9Ir+0h/qpiEFXqeqbH6/XyxRdfMGvWLPr3709YWBghISGcfvrpPPLIIxQWFp40xp07dzJlyhTi4uJQq9UsXbqUqVOnolKpePHFF+uM++OPP0alUjFy5MgGnWdTOJ1OBg4ciEql4q9//WuN9YqicO6556JSqfjzn//sX37iA+mKovDKK68wcOBAQkJCiI2NZdq0aRw9erTO43o8Hl5//XXOPvtswsPDMRgM9O3bl6eeegqr1Vpj+xMf/nc6ncyZM4devXphMBjo1q0bDzzwQI3P04k+++wzRo8ejdFoJCoqismTJ7Njx446t6/tgfuqGDIzMwFISUmp9pmp+jyerFBBXUUlTlzu8Xh44YUX/Nf0j72EBw4cYNasWSQnJ6PX64mKimLSpEmsW7euznNqiJ9//plJkyYRGRmJ0Whk9OjRfP755zW2GzVqFCqVik8++aTOtv7+97+jUqm45pprGh1HWVkZDzzwAMnJyRgMBnr06MGTTz6J3W6vsW1Dr9vevXt55plnOOuss0hISECn05GQkMBVV13F5s2ba42juZ+7rKwsHnjgAfr164fRaCQsLIyBAwfy0EMPkZaWVud+7777LiNGjCAkJITIyEiuueYa0tPTG34BhRBtQxFCiBaSlJSkAMoPP/ygPPbYYwqgLF++vNo2mzZtUgDl+uuvV44dO6YASm3/FI0bN04BlPXr11db/swzzyiA8swzz1Rbvn79egVQxo0b51+2ZMkSZcyYMf5jjBkzptorJydHURTFH4darVYSEhKUYcOGKX379lUMBoMCKMnJyUpubm6dMc6dO1fR6/VKaGioMnz4cKVHjx7K22+/raxdu1YBlIEDB9Z5zSZPnqwAyqJFi05ydStlZGT4zycjI6NB+yiKovz222+KTqdTgoKClJ9//rnaur/97W8KoPTs2VMpKyurcaykpCTl9ttvVwCle/fuyvDhw/3XJiYmRjlw4ECN45WWlirnnHOO/7omJSUpAwYMUHQ6nQIop59+upKXl1dtn7ffflsBlBtuuEE555xzFJVKpfTv31/p06ePolarFUCZOHFiref3/PPP+69LQkKCMnz4cCU0NFTR6/XKX//61xqfjT+eX5Wvv/5aGTNmjKLX6xVAGTFiRLXPzK+//lot1unTp9caT22fxxOXn3POOcqkSZP813348OFK//79/dt9+OGH/mtlMpmUIUOGKPHx8QqgqFQq5eWXX671uHWp+qw+++yzik6nU0JDQ5URI0YoCQkJ/uv24osvVtvnjTfeUADl0ksvrbPdAQMGKICyatWqBsVRdd2mTp2qDB061P83HjBggKJSqRRAGTVqlGKz2art19DrNmHCBAVQwsPDldNPP10ZNmyYEh0drQCKRqNR3nvvvTpjasrn7rvvvlPMZrMCKFqtVhk0aJAyYMAAJSQkpMa/Uyd+3qr+fUxKSlIGDx7s/7wlJCQoBQUFDbqWQoi2IcmSEKLFnJgs7du3TwGUCy64oNo2f/rTnxRA+frrr1s9WapS1zGqWCwWZenSpUpRUVG15SUlJcpdd92lAMqMGTPqjFGj0Sh//vOfq93g2e12xev1Kt27d1cA/032ifLy8pSgoCBFp9PVOHZdmposKYqizJ8/XwGU0047zR/rnj17FL1er2g0GmXz5s21HisoKEjRarXK+++/719XWFionH/++QqgnHHGGYrP56u279SpUxVAmTBhgnL48GH/8uLiYuWqq65SAGXKlCnV9qm6adVqtUq/fv2U1NRU/7otW7b4b0pXr15dbb9ff/1V0Wg0ikqlUhYtWuSPpaysTLnuuusUrVbb4GSpStVnua5r3NxkSaPRKLGxsdWueUVFhaIoirJr1y5Fr9crBoNB+de//qV4vV7/Nl9++aViNpsVjUaj7Ny5s9Zj16bqsxoUFKRMnTpVKS8vVxRFUXw+n/Lyyy/7153YZmlpqRISEqIEBQXVSGwVRVF++eUXBVDi4+MVj8fToDiqrltQUJDStWvXasfbs2eP0q1bNwVQHnrooWr7NeS6KYqifPTRR8ru3bur7evz+ZTPP/9cCQ0NVcxms2K1WmuNqbGfu8zMTCUsLEwBlJtvvrnad9jr9SqrVq1SvvzyS/+yE79PZrNZ+frrr/3rcnJylEGDBimA8uijjzboWgoh2oYkS0KIFnNisqQoijJ06FBFo9Eo2dnZiqIoisPhUMLDw5XY2FjF7Xa3m2TpZLp166aEhIQobre71hgHDx5c7Yb2RH/5y18UQLn33ntrrPvHP/5Ra9JQnxOTpfpegwcPrrGv1+tVzj77bAVQbr/9dsXpdCqDBw9WAOWpp56q91j33HNPjfV5eXn+HqZ169b5l+/atcufhPzxxlRRFMVmsyndunVTVCqVcuTIEf/yqptWlUqlbN++vcZ+DzzwQK2x3HTTTQqgXHPNNTX2qaioUGJjY9tdsgQon3zySa37ViWTCxcurHX9K6+8ogDKrFmzal1fm6rPamxsbLXk4o/HvPnmm6stnzZtmgIo//znP2vsc88999Sa2NSn6roByqefflpj/ZdffqkAitForPbZach1O5mnnnpKAWr0LjX1c3fHHXf4fxD4448FtTnx+/THXjxF+d+5Dxo0qJFnJoRoTfLMkhCi1UybNg2v18v7778PwKpVq7BYLFx//fUEBbW/Ypzr1q3j/vvvZ9KkSZxzzjmcffbZnH322ZSWlmK32+t8/uCmm25Cra79n9OZM2eiUqlYsWIFbre72rply5YBNHmCzhEjRjBmzJhaX0OHDq2xvVqt5p133sFkMvHaa68xadIkdu3axfDhw3n66afrPdadd95ZY1lsbCxTpkwBYO3atf7ln332GQDXXnstJpOpxn4hISGcf/75KIrCDz/8UGP9kCFDGDFiRI3lVc91/fG5jm+++QaA22+/vcY+BoOBWbNm1XlegRIWFsbll19eY7nL5eLrr79Go9HU+bm47LLLANi4cWOjjzt79uxaS8rfcccdQPW/I+C/dlWf1Sput9v/vW7K57dr1661nv/kyZPp3r07NpuNn376qcb6uq7biY4ePcqCBQu49tprOe+88/zf4w8//BCAXbt21bpfYz93X3zxBQAPP/xwo+eKmz17doOPI4QIrPZ3tyKE6DSuv/56Hn74YZYvX84DDzzgr4JXVS2vvXC5XFx33XW1PuR+ouLi4lqXn3766XXuk5KSwvjx41m/fj2rV6/23+ju2rWLXbt2ER8fz0UXXdSkuJtSOjwlJYWXXnqJ2bNn89133xEcHMy7776LVqutcx+tVkuvXr1qXVd17gcPHvQv27NnD1CZNNX1UH1VAYWsrKwa63r27FnrPrGxsQCUl5f7l1ksFvLz86vFUleM7Unv3r1rnYPs4MGDOBwOdDodl1xySa37KooC1H7tTuZk1ygvLw+r1YrZbAYqi7X07NmTnTt3snv3bgYNGgTA119/TUFBASNGjKB///6NjqNPnz61/sCgUqno06cPR48e5eDBgzW+G3VdtyrLli3jtttuw+Fw1LlNXd/jxnzuysrK/Nd/1KhRdR6rNtHR0YSFhTXoOEKIwJOeJSFEq4mPj+f8889n586dbNq0idWrV9O3b99af70NpAULFvD5558THx/PO++8w5EjR3A4HCiVQ5UZM2YMQI2eoSpGo7He9mv7db7q/2+66aZ6b/5awznnnOPv2TvrrLPo27dvvdtHRUXV2XMWFxcHVN48ViktLQXg0KFD/PTTT7W+jh8/DkBFRUWNNuu6nlUxVCULUP3GMiYmpt4Y25O6zrHq2rlcrjqvXVUCWl9CUJeqG/L6lp/4tzyx4l9tn9+m9orWFQfU/pmqUt937fDhw/zpT3/C4XDw4IMP8ttvv2G1WvH5fCiKwptvvgk0/ntc2+fuxGqOtSU+9TnZcYQQ7Yt8M4UQrapqLqVp06bhcrna5dxK7733HlBZQnjatGkkJSWh1+v9648dO9as9q+++mrCwsJYtWoVRUVFeDweVqxYATT9ZrOpvF4vN998Mx6PB7Vazbp16/znX5eioiJ8Pl+t66p6dU4cbhcaGgrAm2++6U8463rNmTOnWedTdSyAgoKCemNsSVXDrk68gT5RfaWm61N1Pl27dj3ptavr2PWp6xqduPyPQydnzJiBWq3mvffew+PxUFRUxFdffYVOp+P6669vdAz1xQG1f6YaYuXKlbjdbqZOncrf//53hgwZgslk8v+tmvs9PtGJsVUluEKIzkmSJSFEq7ryyisJDQ3l6NGjqFQqbrzxxkCHVEPVfEujR4+usa6oqKhJw51OFBwczNSpU3G5XLz//vusXr2avLy8Jg9hao7nnnuOLVu20L9/f/8zHHfddVe9N5Jut5vDhw/Xuu73338H4LTTTvMv69evH1A5501rCw8P9/dSHDhwoNZtqmJsjJM9g1LVO1DXTf+hQ4cafUyoHGam1WrJycmpc7hYc9R1LaqWx8XF+YfgVUlMTGTixInk5eWxZs0aVqxYgcvl4rLLLiMyMrJJcaSmptaagCuKQmpqKlD9M9UQ9X2Poe5nlZrCbDaTmJgIwNatW1usXSFE+yPJkhCiVYWEhPDggw8yYcIEbr31VpKSkto8huDgYKD2IV8nrs/Ly6ux7sUXX8Tr9TY7hhOH4jV3CFNT/fLLL/z1r39Fq9Xy7rvvMmXKFP70pz9hsViYMWNGvT0VixcvrrGsoKCAjz76CIALLrjAv/zKK68EKifdLCoqauGzqGnixIkAvP766zXWOZ1O3nrrrUa3ebLPTI8ePQDYuXMnHo+n2jqfz8fbb7/d6GNC5fflwgsvxOfz8fLLLzepjfosWbIEp9NZY3nV3/fEv+OJWvrze/z4cf7zn//UWP7VV1+RmZmJ0Wj0D39tqPq+xwcOHKj1eM1xxRVXANQ76bQQouOTZEkI0ermzJnDd999x2uvvRaQ41fd2NZVPezss88G4MEHH/Q/A6MoCu+88w5///vfa60e1lhnnHEGAwYMYMeOHXzxxRfNGsLUFBUVFUybNg23283cuXMZMmQIAP/4xz/o2bMn69atY+HChbXuGxQUxOLFi/2JEVQ+JH/TTTfhcDgYMWIE5557rn/diBEjuPbaaykqKmLixIn89ttv1drzer1s2LCBG2+8sdYb98a6//77UavVrFy5ktdff92f9NlsNmbNmtWkHpqTfWYGDx5Mly5dyMnJ4ZlnnvEf0+FwcN9997F///4mng389a9/Ra/XM2/ePBYsWFAjYcvJyWHhwoW1JocnU1RUxOzZs/3DBBVFYfHixXz66adoNBoeeOCBWve74ooriIqK4vPPP+eXX35pVmESqPxM3X333f5iIAD79+/nrrvuAuC2225r9DC8qu/x4sWL2blzp3/5wYMHueaaa9DpdE2OtzYPP/wwYWFhfPvtt8yePZuSkhL/Op/Px9dff82qVata9JhCiLYnyZIQotO77rrrgMqyxMOGDWP8+PGMHz+e3NxcAObOnYter+fLL7+ka9eujBgxgsTERKZPn87UqVM588wzWySOmTNnAuDxeJo1hKnKNddc4y+LXNvrxLLcjz76KL///jtnnXUWjzzyiH95aGgo77zzDhqNhscff7zWYVpdu3Zl9uzZXHvttSQnJzNy5EgSExP55ptviIqK4p133qkxbG3JkiX+RGnYsGEkJSUxatQoBg0ahMlk4txzz2XFihVNeu7mj4YPH868efNQFIXbb7+dxMRERo4cSUJCAp988slJy6LXpuozc/vttzNw4ED/Z6bqJlyj0fD8888DlUMb4+LiGDlyJHFxcbz99tvMnz+/yeczZMgQ3n//ffR6PY8//jiRkZEMHTqUM888k+7du9OlSxfuu+8+/7Czxnj66af56KOPSEhI8P8d77zzThRFYf78+f4k+o90Oh033HCDvxetuYVJpkyZQnR0NIMHD2bgwIEMGjSIAQMGkJmZyciRI5k7d26j27ziiisYNWoUJSUljBgxgn79+jFw4ED69u1LUVERTz31VJPjrU337t35+OOPMZlMvPXWW8TFxTFkyBAGDRqE2Wxm0qRJ7Nixo0WPKYRoe5IsCSE6vccee4xnnnmGXr16sX//fjZu3MjGjRv91cSGDx/Opk2bmDhxIj6fjwMHDhAbG8vLL79cY36Z5pg2bZr/BrMlhuDt2LGjzoppP/30k38I3HfffceiRYswGo0sX768xk3u6NGjefTRR3E4HNx00021Vgt79dVXWbhwISaTib1792I0Grnxxhv55Zdfai1HHRoaypo1a3jvvfe48MILsdvt/PrrrxQWFjJo0CAeffRRfv755xbptQN4/PHH+fjjjznzzDMpKSnh8OHDjB07lh9//NHf49AY06ZNY+HChQwaNIjDhw/7PzMWi8W/zU033cTKlSsZPnw4ZWVlpKenM2HCBLZt28bw4cObdT5XXnkl+/fv59577yU5OZnU1FT2799PSEgIV155JcuWLeOxxx5rdLtjx47lhx9+4Oyzz+bQoUOUlJQwatQoPv30Ux5++OF6961K9qH5n1+9Xs/GjRu59957sVqtpKam0r17dx577DHWr19/0gqTtQkKCmLt2rXcfffdxMXFcejQISwWC7Nnz+aXX36ha9euzYq5Nueffz579+7lrrvuIikpiQMHDnDs2DF69uzJww8/3C4L2gghGkeltMTPekIIIU7qwIEDnH766cTHx3P8+PE2LxneWEeOHCElJYWkpKQm9WKIzmXNmjVcfPHFjBgxgu3btwc6HCGEaBPSsySEEG1kyZIlQPUeJiE6iqrP74k9TEII0dlJz5IQQrSBjIwMBg8ejN1uJzU1lZ49ewY6pJOSniVRZdu2bYwZMwaj0cjRo0cbPRGrEEJ0VEGBDkAIITqz++67j59//pldu3Zht9v585//3CESJSEApk6dypEjR/j111/xer089thjkigJIU4pkiwJIUQr2rlzJ1u2bCEuLo5bbrmFBQsWBDokIRps69atHD16lMTERG655RYeffTRQIckhBBtSobhCSGEEEIIIUQtpMCDEEIIIYQQQtTilBiG5/P5yM7OxmQy1Zg4UQghhBBCCHHqUBSFsrIyunTpglpdf9/RKZEsZWdn061bt0CHIYQQQgghhGgnjh07RmJiYr3bnBLJkslkAioviNlsDnA0QgghhBBCiECxWq1069bNnyPU55RIlqqG3pnNZkmWhBBCCCGEEA16PEcKPAghhBBCCCFELSRZEkIIIYQQQohaSLIkhBBCCCGEELWQZEkIIYQQQgghanFKFHhoDEVR8Hq9eDyeQIcihPgvrVaLRqMJdBhCCCGEOMVIsvRfiqJgsVgoKCjA6/UGOhwhxB+Eh4cTHx8vE0sLIYQQos1IsvRfubm5WCwWf3nxoKAguSkToh1QFAW73U5+fj4ACQkJAY5ICCGEEKcKSZYAr9dLaWkpMTExREdHBzocIcQfBAcHA5Cfn09sbKwMyRNCCCFEm5ACD4Db7UZRFIxGY6BDEULUISQkBKj8vgohhBBCtAVJlk4gw+6EaL/k+ymEEEKItibJkhBCCCGEEELUQp5ZagCrw43DFdgKeQadBrNBG9AYhBBCCCGEOJVIsnQSVoebV75Po9jmCmgckUYdd0/oLQmTEEIIIYQQbUSG4Z2Ew+Wl2OZCH6QhIkQXkJc+SEOxzdUivVsvv/wyKpWKAQMGtMDVEa1l/PjxjB8/3v/+yJEjqFQqli5d6l+2efNm5syZg8ViafP4hBBCCCFOBdKz1EAhOg1GfeAul9PTMsMA33rrLQD27dvHtm3bOPPMM1ukXdG6EhIS2LJlCz179vQv27x5M3PnzmXGjBmEh4cHLjghhBBCiE5KepZOITt27GDXrl1MmjQJgCVLlpx0H6/Xi9PpbO3QxEno9XpGjRpFTExMqx+roqICRVFa/ThCCCGEEO2dJEunkKrkaMGCBYwePZoPPvgAu93uX1811OuFF15g3rx5pKSkoNfrWb9+PXPmzEGlUrF7926uueYawsLCiIyM5IEHHsDj8ZCamspFF12EyWQiOTmZF154wd9ueXk54eHh3HrrrTViOnLkCBqNhr/97W8NPg9FUVi8eDFDhgwhODiYiIgIpkyZQnp6un+bDz74AJVKxaJFi6rt+8wzz6DRaPj2229rnPP//d//0b17dwwGAyNGjOD777+vcey0tDRuuOEGYmNj0ev1nH766bz66qvVttmwYQMqlYr333+fJ598ki5dumA2mzn//PNJTU2tcS4vvPACSUlJGAwGhg0bxurVq2u9TicOw5szZw4PP/wwACkpKahUKlQqFRs2bAAqy2zPmTOnRjvJycnMmDHD/37p0qWoVCq++eYbZs2aRUxMDCEhIf4E+cMPP+Sss87CaDQSGhrKhRdeyG+//VbLX0UIIYQQovORZOkUUVFRwfvvv8/IkSMZMGAAs2bNoqysjI8++qjGti+//DLr1q3j73//O6tXr6Zv377+dddeey2DBw/mk08+4U9/+hP//Oc/uf/++7niiiuYNGkSn332Geeddx6PPvoon376KQChoaHMmjWL9957j9LS0mrHWrx4MTqdjlmzZjX4XG699Vbuu+8+zj//fD7//HMWL17Mvn37GD16NHl5eQBMnTqV2267jQcffJAdO3YAsG7dOubNm8cTTzzBxIkTq7W5aNEi1qxZw0svvcS7776LWq3m4osvZsuWLf5t9u/fz8iRI9m7dy8vvvgiq1atYtKkSdxzzz3MnTu3RpxPPPEEmZmZ/Pvf/+Zf//oXaWlpXHrppXi9/xtSOXfuXB599FEmTpzI559/zu23386f/vSnGknVH91yyy3cfffdAHz66ads2bKFLVu2MGzYsAZfxxPNmjULrVbL8uXL+fjjj9FqtTz33HNcf/319OvXj5UrV7J8+XLKysoYO3Ys+/fvb9JxhBBCCHFq2lu4l2JHcaDDaDR5ZukU8fHHH1NaWsrs2bMBuO6667jvvvtYsmQJ06dPr7atwWBg7dq1aLU1K+/9+c9/5oEHHgDg/PPP55tvvmHRokV8+umnXHnllUBlcYJVq1bx3nvvcdVVVwFw1113sXDhQt5++23uu+8+ABwOB2+99RbXX389UVFRDTqPrVu38uabb/Liiy/64wAYO3Ysp512Gv/4xz94/vnnAXjppZfYtm0b1157LV999RU33HADY8eOrbXHxev18u2332IwGAC48MILSU5O5umnn/b3Qj3wwAOYTCZ+/PFHzGYzABMnTsTpdLJgwQLuueceIiIi/G3269ePd9991/9eo9Fw7bXXsn37dkaNGoXFYuH555/nyiuv5N///rd/u/79+zNmzBj69OlT53VITEyke/fuAAwdOpTk5OQGXb+6TJgwgTfeeMP//tixYzzzzDPcddddvPzyy/7lEydOpHfv3sydO5cPP/ywWccUQgghxKnhl7xf+OH4D3gVL3cMuYPgoOBAh9Rg0rN0iliyZAnBwcFMnToVqOztueaaa/jhhx9IS0urtu1ll11Wa6IEMHny5GrvTz/9dFQqFRdffLF/WVBQEL169SIzM9O/rEePHkyePJnFixf7n4dZsWIFRUVF3HXXXQ0+j1WrVqFSqbjpppvweDz+V3x8PIMHD/YPQ4PK53xWrlxJUVERw4YNQ1EU3n//fTQaTY12r7rqKn+iBGAymbj00kvZtGkTXq8Xh8PB999/z5VXXklISEi1Y19yySU4HA62bt1a4zqeaNCgQQD+67JlyxYcDgc33nhjte1Gjx5NUlJSg69JS7j66qurvV+7di0ej4ebb7652rkaDAbGjRtX7ToLIYQQQtRGURR+zvmZTcc3sbdwL7m2XAwaw8l3bEckWToFHDp0iE2bNjFp0iQURcFisWCxWJgyZQrwvwp5VRISEupsKzIystp7nU5HSEhItUSjarnD4ai27N577yUtLc3fU/Pqq69y1llnNWroWF5eHoqiEBcXh1arrfbaunUrhYWF1bbv1asXY8eO9ScldZ1bfHx8rctcLhfl5eUUFRXh8Xh45ZVXahz3kksuAahx7D/2lun1eqBySCRAUVFRvcduS3+8LlXDGUeOHFnjfD/88MMa5yqEEEIIcSJFUdiSvYUfs35kT8EebG4b4fpwVCpVoENrFBmGdwp46623UBSFjz/+mI8//rjG+mXLljFv3jz/+9b6EJ933nkMGDCARYsWERoayq+//lptmFpDREdHo1Kp+OGHH/zJx4n+uOzf//43X331FWeccQaLFi3iuuuuq7Vcem5ubq3LdDodoaGhaLVaNBoN06ZN484776w1tpSUlEadS1UyVdexmzO0Tq/X11rFsCpB+6M//s2jo6OByuGbbd3LJYQQQoiOTVEUfsj6ge2529lbuBcFhR7hPQIdVpNIstTJeb1eli1bRs+ePas9F1Nl1apVvPjii6xevbpNJqq95557uO222ygtLSUuLo5rrrmmUftPnjyZBQsWkJWVxbXXXlvvtnv27OGee+7h5ptv5s0332T06NFcd911/Pbbb9WeLYLKIgl/+9vf/D1kZWVl/Oc//2Hs2LFoNBpCQkI499xz+e233xg0aBA6na5xJ16LUaNGYTAYeO+996oNg9u8eTOZmZknTZb+2FN1ouTkZHbv3l1t2bp16ygvL29QbBdeeCFBQUEcPny4xhA9IYQQQoi6+BQfG49t5Je8X9hbtBe1Ss2Q6CFYnJZAh9Ykkiw1kN3VMpPCtvWxV69eTXZ2Ns8//zzjx4+vsb6qp2fJkiX885//bEaUDXPTTTfx+OOPs2nTJp566qlGJx1jxozhz3/+MzNnzmTHjh2cc845GI1GcnJy+PHHHxk4cCC33347NpuNa6+9lpSUFH/FvZUrVzJs2DBmzpzJ559/Xq1djUbDxIkTeeCBB/D5fDz//PNYrdZqVe4WLlzI2WefzdixY7n99ttJTk6mrKyMQ4cO8Z///Id169Y16lwiIiJ46KGHmDdvHrfccgvXXHMNx44dY86cOQ0ahjdw4EB/XNOnT0er1dKnTx9MJhPTpk3jL3/5C08//TTjxo1j//79LFq0iLCwsAbFlpyczLPPPsuTTz5Jeno6F110EREREeTl5fHzzz9jNBprrQAohBBCiFOXT/Gx7ug6fs37lX1F+whSBzE4ZjBB6o6bcnTcyNuIQach0qij2ObC6QlcwhRp1GHQ1SxMcDJLlixBp9Mxc+bMWtdHR0dz5ZVX8vHHH/PYY481N8yTCg4O5tJLL+Xdd9/ltttua1Ibb7zxBqNGjeKNN95g8eLF+Hw+unTpwpgxYzjjjDMAuO222zh69Cjbt2/HaDQClUUm/v3vf3PNNdfw0ksv+avyQWW1PofDwT333EN+fj79+/fnq6++YsyYMf5t+vXrx6+//spf//pXnnrqKfLz8wkPD6d3797+55Ya69lnn8VoNLJ48WKWL19O3759ef311/n73/9+0n3Hjx/P448/zrJly3jzzTfx+XysX7+e8ePH8/DDD2O1Wlm6dCl///vfOeOMM1i5ciWXX355g2N7/PHH6devHwsXLuT999/H6XQSHx/PyJEjm/y3E0IIIUTn5PV5+fbot+zK38W+on3o1DoGxQzq0IkSgEqpKk3WiVmtVsLCwigtLfWXfD6Rw+EgIyODlJSUGoUKAKwON44A9ixBZdJmNtReoa4jcblcJCcnc/bZZ7Ny5cpAh8ORI0dISUnhb3/7Gw899FCgwxH1ONn3VAghhBCB4fF5WHtkLXsK9rCvaB/BQcEMjB6IRv2/H/oL7AUEqYN4ctSTAYy00slygxN17FSvjZgN2k6RqARSQUEBqampvP322+Tl5bVJL5YQQgghhGhdbp+bNRlr2FO4h/1F+wnVhtI/uj8aVeNHRLVHkiyJNvHVV18xc+ZMEhISWLx4ca3lwj0eT71tqNVq1Gqpdi+EEEII0R64vC6+Sv+K/UX7+b3od0x6E/2j+qNWdZ77NUmWRJuYMWMGM2bMqHebuibCrTJ9+nSWLl3ackFRWcjgFBiJKoQQQgjRopxeJ6sOr2J/0X4OFB8g3BDO6ZGnd6pECSRZEu3I9u3b611fNfePEEIIIYQInApPBf85/B8OFB/gQPEBogxR9I3s2+EmnG0ISZZEuzFixIhAhyCEEEIIIephd9v58vCXHCg+QGpJKnHBcfSO6N0pEyWQZEkIIYQQQgjRAGWuMn+P0qGSQ8QZ4+gd3nkTJZBkSQghhBBCCHESRRVFrEpfxcGSg6Rb0ukS2oUeYT06daIEkiwJIYQQQggh6pFTnsOq9FWklaRxrOwY3U3d6W7u3ukTJZBkSQghhBBCCFGH9NJ01mas5WDJQXJsOZwWfhrxofGBDqvNSLIkhBBCCCGEqGFf0T7WHV1HanEqRRVF9I/qT1RwVKDDalOSLDWEoxTcFYGNQRsMhrDAxiCEEEIIITo9RVHYkbeDn7J+4vfi3yl3lTM4ZjBmvTnQobU5SZZOxlEKG18Ae1Fg4wiJgnGPNDthevnll7n33nvp378/e/furbFepVLxzDPPMGfOnAa19+GHH/Lss8+Snp6Ow+Hgt99+Y8iQIc2KUbSOP/5tly5dysyZM8nIyCA5ORmAFStWkJ+fz3333RewOIUQQggROD7Fxw/Hf2BH3g72F+3H5XUxNHYoIdqQQIcWEJIsnYy7ojJRCgqGQH1I3PbKGNwVzU6W3nrrLQD27dvHtm3bOPPMM6ut37JlC4mJiQ1qq6CggGnTpnHRRRexePFi9Ho9p512WrPiE21n0qRJbNmyhYSEBP+yFStWsHfvXkmWhBBCiFOQ2+fmu8zv2FOwh31F+9CgYXjccHQaXaBDCxhJlhpKGwL60MAd39P8YYA7duxg165dTJo0ia+++oolS5bUSJZGjRp10nYqKiowGAwcPHgQt9vNTTfdxLhx45odH4Ddbick5NT85aKtxcTEEBMT0ybHkr+rEEII0b45PA5WZ6zm96Lf+b34d4KDghkQPYAg9amdLqgDHYBoO0uWLAFgwYIFjB49mg8++AC73V5tG5VKVW0I3tKlS1GpVHzzzTfMmjWLmJgYQkJCuP766zn77LMBuO6661CpVIwfP96/35dffslZZ51FSEgIJpOJiRMnsmXLlmrHmjNnDiqVil9//ZUpU6YQERFBz549AfD5fLzyyisMGTKE4OBgwsPDGTVqFF9++WW1Nj788EPOOussjEYjoaGhXHjhhfz222+NvjZWq5WHHnqIlJQUdDodXbt25b777sNms/m3ue222zAYDPzyyy/+ZT6fjwkTJhAXF0dOTk61a/btt98yc+ZMIiMjMRqNXHrppaSnp9c49nfffceECRMwm82EhIQwZswYvv/++1qv1b59+7j++usJCwsjLi6OWbNmUVpaWuNc/vSnPxEVFUVoaCgXXXQRBw8erHHcqjiPHDkCwPjx4/nqq6/IzMxEpVL5XwAbNmxApVKxYcOGam0cOXIElUrF0qVL/ctmzJhBaGgoe/bs4YILLsBkMjFhwgQAXC4X8+bNo2/fvuj1emJiYpg5cyYFBQUn+QsJIYQQorWUu8r5/NDn7C7Yzb6ifZh0JgbGDDzlEyWQZOmUUVFRwfvvv8/IkSMZMGAAs2bNoqysjI8++qhB+8+aNQutVsvy5cv5+OOP+b//+z9effVVAJ577jm2bNnC4sWLgcqhXJdffjlms5n333+fJUuWUFJSwvjx4/nxxx9rtH3VVVfRq1cvPvroI15//XWg8ob73nvvZeTIkXz44Yd88MEHXHbZZf4b+6rjXn/99fTr14+VK1eyfPlyysrKGDt2LPv372/wtbHb7YwbN45ly5Zxzz33sHr1ah599FGWLl3KZZddhqIoALz00kucfvrpXHvttVgsFgDmzp3Lhg0bePfdd6sNZwOYPXs2arWaFStW8NJLL/Hzzz8zfvx4/74A7777LhdccAFms5lly5axcuVKIiMjufDCC2skTABXX301p512Gp988gmPPfYYK1as4P777/evVxSFK664guXLl/Pggw/y2WefMWrUKC6++OKTXofFixczZswY4uPj2bJli//VFC6Xi8suu4zzzjuPL774grlz5+Lz+bj88stZsGABN9xwA1999RULFizg22+/Zfz48VRUBLiIihBCCHEKKnYU82nap+wt3MuB4gPEhMTQP6o/GpUm0KG1C5IuniI+/vhjSktLmT17NlDZG3TfffexZMkSpk+fftL9J0yYwBtvvFFtWb9+/QDo3bu3f/iez+fj4YcfZuDAgaxevRq1ujIfv+SSS+jZsyePPvooP/30U7V2pk+fzty5c/3vf/jhB5YvX86TTz7JvHnz/Msvuugi//8fO3aMZ555hrvuuouXX37Zv3zixIn07t2buXPn8uGHHzbo2rz88svs3r2bbdu2MWLECP/5du3alSlTprBmzRouvvhiDAYDH330EcOHD2fmzJncddddzJs3jyeeeIKJEyfWaHfEiBH+3jyA/v37M2bMGF599VWefPJJ7HY79957L5MnT+azzz7zb3fJJZcwbNgwnnjiCbZt21atzdmzZ/Pwww8DcP7553Po0CHeeustlixZgkqlYu3ataxfv56FCxdyzz33+K+JTqfjySefrPc69OvXj/DwcPR6fYOGY9bH7Xbz9NNPM3PmTP+yDz74gDVr1vDJJ59w1VVX+ZcPHjyYkSNHsnTpUm6//fZmHVcIIYQQDZdTnsNXGV+RVpxGZlkm3U3dSTInnRKTzTaU9CydIpYsWUJwcDBTp04FIDQ0lGuuuYYffviBtLS0k+5/9dVXN+g4qampZGdnM23aNH+iVHW8q6++mq1bt9YY+vfHtlevXg3AnXfeWedx1q5di8fj4eabb8bj8fhfBoOBcePG1RguVp9Vq1YxYMAAhgwZUq2tCy+8sMbQs169evHmm2/y+eefM3nyZMaOHVtn5cAbb7yx2vvRo0eTlJTE+vXrAdi8eTPFxcVMnz692nF9Ph8XXXQR27dvrzYMEOCyyy6r9n7QoEE4HA7y8/MB/G3/8dg33HBDg69HS/nj33XVqlWEh4dz6aWXVjvfIUOGEB8f36i/mRBCCCGaJ6M0g88Pfc6+wn1klmXSK7wXyWHJkij9gfQsnQIOHTrEpk2buPrqq1EUxT8MbMqUKbz99tu89dZbzJ8/v942/jjErC5FRUV1bt+lSxd8Ph8lJSXVHvb/47YFBQVoNBri4+ueHTovLw+AkSNH1rr+xETtZPLy8jh06BBarbbW9YWFhdXeT5o0ibi4OPLy8njggQfQaGrvpq4t/vj4eP81qjqHKVOm1BlbcXExRqPR/z4qqvpEcHq9HsA/hK2oqIigoKAa29V3LVtDSEgIZnP1uRjy8vKwWCzodLVX1PnjdRZCCCFE60gvTeer9K9O6clmG0qSpVPAW2+9haIofPzxx3z88cc11i9btox58+bVedMPNPhXhqqb9KpiByfKzs5GrVYTERFRb9sxMTF4vV5yc3PrTNKio6OByuGFSUlJDYqtLtHR0QQHB/vLqtd1rCq33XYbZWVl9O/fn3vuuYexY8fWOCeA3NzcWpf16tWrWruvvPJKncPe4uLiGnUuUVFReDweioqKqiVMtcXSGAaDAQCn01lteV0JTm2fl+joaKKiolizZk2t+5hMpmbFKIQQQoiTK3GU8N2R70gtTqXYUXzKTjbbUJIsdXJer5dly5bRs2dP/v3vf9dYv2rVKl588UVWr17N5MmTm328Pn360LVrV1asWMFDDz3kv2m22Wx88skn/gp59bn44ouZP38+r732Gs8++2yt21x44YUEBQVx+PDhBg8RrMvkyZN57rnniIqKIiUlpd5t//3vf/Puu+/y1ltvMW7cOIYNG8bMmTP5/PPPa2z73nvvVYtt8+bNZGZmcssttwAwZswYwsPD2b9/P3fddVezzqHKueeeywsvvMB7773nf2YJKotuNIRer6+10ELVpLW7d+/mwgsv9C//Y3XC+kyePJkPPvgAr9dbo2S9EEIIIVqfy+tidcZq0kvTKawolESpASRZaii3/eTbtMNjr169muzsbJ5//vlqpb2rDBgwgEWLFrFkyZIWSZbUajUvvPACN954I5MnT+bWW2/F6XTyt7/9DYvFwoIFC07axtixY5k2bRrz5s0jLy+PyZMno9fr+e233wgJCeHuu+8mOTmZZ599lieffJL09HQuuugiIiIiyMvL4+eff8ZoNFYrGlGf++67j08++YRzzjmH+++/n0GDBuHz+Th69CjffPMNDz74IGeeeSZ79uzhnnvuYfr06f7CBUuWLGHKlCm89NJLNSZy3bFjB7fccgvXXHMNx44d48knn6Rr167ccccdQOVzXK+88grTp0+nuLiYKVOmEBsbS0FBAbt27aKgoIDXXnutUdf/ggsu4JxzzuGRRx7BZrMxYsQIfvrpJ5YvX96g/QcOHMinn37Ka6+9xvDhw1Gr1YwYMYL4+HjOP/985s+fT0REBElJSXz//fd8+umnDY5t6tSpvPfee1xyySXce++9nHHGGWi1Wo4fP8769eu5/PLLufLKKxt1vkIIIYRoGEVR+P7o9xyyHCLTmknPsJ6E6cMCHVa7J8nSyWiDISQK7EUtMjFsk4VEVcbSSEuWLEGn01WrSnai6OhorrzySj7++GP/MzTNdcMNN2A0Gpk/fz7XXXcdGo2GUaNGsX79ekaPHt2gNpYuXcqwYcNYsmQJS5cuJTg4mH79+vHEE0/4t3n88cfp168fCxcu5P3338fpdBIfH8/IkSO57bbbGhyv0Wjkhx9+YMGCBfzrX/8iIyOD4OBgunfvzvnnn09ycjI2m41rr72WlJQUf4l0qCxicOedd/LII48wevRozjjjDP+6JUuWsHz5cqZOnYrT6eTcc89l4cKFREZG+re56aab6N69Oy+88AK33norZWVlxMbGMmTIEGbMmNHgc6iiVqv58ssveeCBB3jhhRdwuVyMGTOGr7/+mr59+550/3vvvZd9+/bxxBNPUFpaiqIo/tLpy5cv5+677+bRRx/F6/Vy6aWX8v777/srCJ6MRqPhyy+/ZOHChSxfvpz58+cTFBREYmIi48aNY+DAgY0+XyGEEEI0zC95v7CvcB9pJWlEB0fTJbRLoEPqEFRK1Z1QJ2a1WgkLC6O0tLTGQ+cADoeDjIwMUlJS/M9mVN+gFNwBngNGGwwGyf47gqVLlzJz5ky2b9/e4ERCnNxJv6dCCCGEqFWmNZMvDn3BroJdKIrC0LihbT6PUoG9gCB1EE+Oqn8qk7ZwstzgRNKz1BCGMElUhBBCCCFEh1PqLOWbI9+QZknD6XUyPG64TDjbCJIsiU5LURS8Xm+922g0GplPQAghhBCdktvr9hd0KLAXMCh6EHqNPtBhdSgyKa3otDZu3IhWq633tWzZshY/7owZM1AURYbgCSGEECJgFEVh3bF1HLIc4kjpEVLCUgg3hAc6rA5HepZEpzV8+HC2b99e7zYnKxUuhBBCCNER7SzYyZ6CPRwsPkhkcCSJoYmBDqlDkmRJdFomk0l6d4QQQghxyjlWdowfs34ktSQVjUpD34i+8thBE8kwPCGEEEIIIToJq8vKN0e+4VDJIexuOwOiB6BRS0GHppKeJSGEEEIIccpzeByUOkspdZVidVpRqVQMiRnSoRINt8/Nmow1pJemk2fPY0D0AIKbME+n+B9JloQQQgghRKenKAp2j51SZylWl7UyMfpvclTqqFzm8Dpwepw4vA5cXhf5yflcnHJxoENvEEVR2HhsI2klaaSXppNkSiLSEBnosDo8SZaEEEIIIUSn4/Q6SS1OJas8C6vTSrGjGJvbhtPr9CdFFZ4KbG4bFZ4KPD4PqECNGrVKjdVlxea2MTJ+JNHB0YE+nZPaU7iHXQW7SC1JJUIfQXdz90CH1ClIsiSEEEIIITqNEkcJewr38HvR7+Tb88m351PmKsPhceBRPKhUKjQqDUHqIPRqPUatkbiQOEJ1oYRoQ9CpdQDsK9pHVnkWK35fwd1D727XBRKyy7PZdHwTqcWpqFVqTo88vV3H25FIstQAVV+wQDIEGTDpTAGNQQghhBCiPVIUhaNlR9ldsJt0SzoFFQVklWdh99gJCQohzBBGojaRUG0owUHBBKmDTppM9ArvRb49n63ZWxnbdSxD44a20dk0TrmrnDUZazhsOUy5u5xhscM61HNW7Z0kSydR5irjjd1vUOIoCWgcEYYIbh10qyRMQgghhBD/5fK6OFB8gD2Fe8guzybPlke2LRsFhWh9NP0i+2HUGZvUtiHIQO+I3uwt3Mt7B96jX1Q/9EH6Fj6D5vH4PKw5soaM0gxybDn0j+pPiDYk0GF1KpIsnYTD46DEUYJBY8AQZAhoDA6Po0nJ0tKlS5k5cyZ6vZ7U1FSSkpKqrR8/fjyFhYXs3bu3pUIWTVT1t8rIyCA5ORmo/PsAbNiwAQC73c4LL7zA+PHj/euEEEKIU4nFYak21C7HlkOhoxCtWks3Uze6hnYlSN3829wuoV3ILs8mw5LBfw7/hyl9prRA9C3nx6wfSStJ43DpYRJDE4kKjgp0SJ2OJEsNZAgyYNQ27ZeJluDwNn8YoNPp5KmnnmL58uUtEJFoK4sXL6723m63M3fuXABJloQQQpwyFEXhWNkxdhfu5nDJYQoqCsguz8bmsWEMMtI/qj9RhqgWfVZHo9LQJ7IP23K28XXG15ydeDbxxvgWa7859hft59e8XzlQfACz1kxKWEqgQ+qUJFk6hVx00UWsWLGChx56iMGDBwc6HNFA/fr1a5PjKIqCw+EgOFjmYxBCCNF+uH1uUotT2V2wu9pQO5/iI9IQyemRpzd5qF1DhOvD6W7uTqY1k3f2vcPDIx8OePGEfHs+G49t5GDJQRRFoV90v4DH1FmpAx3AnDlzUKlU1V7x8f/L2BVFYc6cOXTp0oXg4GDGjx/Pvn37Ahhxx/XII48QFRXFo48+Wu92r776Kueccw6xsbEYjUYGDhzICy+8gNvt9m9z3333YTQasVqtNfa/7rrriIuLw+12M3v2bCIjI7Hb7TW2O++88+jfv3+jzmHHjh1cdtllREZGYjAYGDp0KCtXrvSvLywspFu3bowePbpavPv378doNDJt2jT/svHjxzNgwAB++OEHRo0aRXBwMF27duUvf/kLXq+32nFdLhfz5s2jb9++6PV6YmJimDlzJgUFBdW2S05OZvLkyaxZs4Zhw4YRHBxM3759eeutt2qcy9atWxkzZgwGg4EuXbrw+OOPV4v5xDirepCOHDlCTEwMAHPnzvV/Z2bMmAHAjBkz/MP3TlT1PTuRSqXirrvu4vXXX+f0009Hr9ezbNkyANLS0rjhhhuIjY1Fr9dz+umn8+qrr9ZoVwghhGgtdred7bnbeWffO3xx6As2Z29mR+4Ocuw5JIYmMqrLKPpH92/VRKlKj7AeGDQGfs3/lW0521r9ePWp8FT4CzqUOksZGD2wRYYcitoFPFkC6N+/Pzk5Of7Xnj17/OteeOEF/vGPf7Bo0SK2b99OfHw8EydOpKysLIARd0wmk4mnnnqKtWvXsm7dujq3O3z4MDfccAPLly9n1apVzJ49m7/97W/ceuut/m1mzZqF3W6vlqgAWCwWvvjiC2666Sa0Wi333nsvJSUlrFixotp2+/fvZ/369dx5550Njn/9+vWMGTMGi8XC66+/zhdffMGQIUO47rrrWLp0KQDR0dF88MEHbN++3Z8U2u12rrnmGrp3787rr79erc3c3FymTp3KjTfeyBdffMGUKVOYN28e9957r38bn8/H5ZdfzoIFC7jhhhv46quvWLBgAd9++y3jx4+noqKiWpu7du3iwQcf5P777+eLL75g0KBBzJ49m02bNlU7/wkTJmCxWFi6dCmvv/46v/32G/Pmzav3GiQkJLBmzRoAZs+ezZYtW9iyZQt/+ctfGnwdT/T555/z2muv8fTTT7N27VrGjh3L/v37GTlyJHv37uXFF19k1apVTJo0iXvuucc//E8IIYRoLaXOUjYd38Syfcv4Ov1rtuZsZXfhbmxuG6dHnc5ZCWeRFJaEVq1ts5j0Gj2nRZyG3W3ng9QPqHBXnHynVuBTfHyb+S3ppelklWdxWsRpbZIsnsraRRoaFBRUrTepiqIovPTSSzz55JNcddVVACxbtoy4uDhWrFhR7eZdNMxtt93GwoULefTRR/n5559r7bL9xz/+4f9/n8/H2LFjiYqKYubMmbz44otEREQwaNAghg0bxttvv80tt9zi3/7999/H6XQyc+ZMAAYNGsS4ceN49dVXq223aNEizGYzN998c4Njv+OOO+jfvz/r1q0jKKjyo3vhhRdSWFjIE088wc0334xarWbMmDH83//9H48++ijnnHMOn3/+ORkZGWzbtg2jsfo/KEVFRXzxxRdcdtllAFxwwQVUVFTw2muv8cgjj9C9e3dWrlzJmjVr+OSTT/yfQ4DBgwczcuRIli5dyu233+5fXlhYyE8//UT37pWTwZ1zzjl8//33rFixgnPOOQeAZ599FkVRWLduHXFxcQBMmjSJAQMG1HsN9Ho9w4cPByAxMZFRo0Y1+PrVpry8nD179hAREeFfdtFFF2Eymfjxxx8xm80ATJw4EafTyYIFC7jnnnuqbS+EEEK0hDxbHr8V/EZacRp59jyOlx3H4XUQpgtjWMwwTPrAVgSON8aTVZ5FpjWTT9I+4aZ+N7V5DNtytnGg6ABpJWnEG+OJM8a1eQynmnbRs5SWlkaXLl1ISUlh6tSppKenA5CRkUFubi4XXHCBf1u9Xs+4cePYvHlzne05nU6sVmu1l6ik0+mYN28eO3bsqNErVOW3337jsssuIyoqCo1Gg1ar5eabb8br9XLw4EH/djNnzmTz5s2kpqb6l7399tuMHDmy2k3/vffey86dO/npp58AsFqtLF++nOnTpxMaGtqguA8dOsSBAwe48cYbAfB4PP7XJZdcQk5OTrU4Hn74YSZNmsT111/PsmXLeOWVVxg4cGCNdk0mkz9RqnLDDTfg8/n8PUGrVq0iPDycSy+9tNpxhwwZQnx8vL9KXZUhQ4b4EyUAg8HAaaedRmZmpn/Z+vXrmTBhgj9RAtBoNFx33XUNuh4t5bzzzquW+DgcDr7//nuuvPJKQkJCalxnh8PB1q1b2zRGIYQQnZeiKBwpPcJnaZ+x4sAKNhzdwLbcbRy2HMakNTEybiSDYwcHPFECUKvU9I3si6IofJf5HUesR9r0+OmWdH7O+ZkDxQcIDgqmZ3jPNj3+qSrgydKZZ57JO++8w9q1a3nzzTfJzc1l9OjRFBUVkZubC1DthrLqfdW62syfP5+wsDD/q1u3bq16Dh3N1KlTGTZsGE8++WSNZ2SOHj3K2LFjycrKYuHChfzwww9s377d/7zKiUPObrzxRvR6vX8I3P79+9m+fbu/V6nK5ZdfTnJysr+NpUuXYrPZGjUELy8vD4CHHnoIrVZb7XXHHXcAlT06Vaqe43E4HMTHx1d7VulEf/xsAf5ezqKiIv+xLRYLOp2uxrFzc3OrHRcgKqpm2U69Xl/t2hUVFdXam1rbstaUkJBQ7X1RUREej4dXXnmlxrlecsklADXOVwghhGgsj8/D70W/80HqB3x88GN+zPqRn3N+5ljZMeJC4hiVMIrTo08nWNu+ig6ZdCZSwlIodhTz7r538Sm+NjluiaOE749+T5olDbfPzYDoAahVAb+NPyUEfBjexRdf7P//gQMHctZZZ9GzZ0+WLVvmH2L0x6FiiqLUW/Hj8ccf54EHHvC/t1qtkjCdQKVS8fzzzzNx4kT+9a9/VVv3+eefY7PZ+PTTT6vNx7Rz584a7URERHD55ZfzzjvvMG/ePN5++20MBgPXX399te3UajV33nknTzzxBC+++CKLFy9mwoQJ9OnTp8ExR0dHA5V/2xOHwp3oxPZycnK48847GTJkCPv27eOhhx7i5ZdfrrFPVRJ2oqpEvCrpiY6OJioqyv+s0B+ZTI3/tSsqKqrWhL++HwEawmAw4HQ6ayyvK8H54/coIiICjUbDtGnT6kxmU1KkNKkQQoimcXqd7Cvcx+6C3eTYcsi2ZVNgK0Cr0ZISlkKCMQGNWhPoMOuVbE4mx5bD7sLdbDq+ifHdxrfq8VxeF2uOrCHdkk5hRSGDYwaj0+ha9ZjifwKeLP1RVfW1tLQ0rrjiCqDyBvLEX8Dz8/Nr7RGootfr0evb1wzL7c3555/PxIkTefbZZ6slklU3zydeP0VRePPNN2ttZ+bMmaxcuZKvv/6ad999lyuvvJLw8PAa291yyy3MmTOHG2+8kdTUVJ5//vlGxdunTx969+7Nrl27eO655+rd1uv1cv3116NSqVi9ejXvvfceDz30EOPHj6+RaJWVlfHll19WG4q3YsUK1Gq1//miyZMn88EHH+D1ejnzzDMbFXddzj33XL788kvy8vL8n2Wv18uHH3540n2r/jZ/LCwBldX48vPzq7XrcrlYu3Ztg+IKCQnh3HPP5bfffmPQoEHodPKPsRBCiJbh9Dr58MCHZFozySrPosRRQrA2mL6RfYkJiekwpa+1Gi19IvrwW/5vfJT6ESPiRhCqa9hjBY2lKArrjq3jcMlhjliP0COsB2H6sFY5lqhdu0uWnE4nv//+O2PHjiUlJYX4+Hi+/fZbhg4dClTe+G3cuLHRN9vN5fA0f1LY9nbs559/nuHDh5Ofn+8v4T1x4kR0Oh3XX389jzzyCA6Hg9dee42SkpJa27jgggtITEzkjjvuIDc3t8YQvCrh4eHcfPPNvPbaayQlJXHppZc2Ot433niDiy++mAsvvJAZM2bQtWtXiouL+f333/n111/56KOPAHjmmWf44Ycf+Oabb4iPj+fBBx9k48aNzJ49m6FDh1brGYmKiuL222/n6NGjnHbaaXz99de8+eab3H777f7njqZOncp7773HJZdcwr333ssZZ5yBVqvl+PHjrF+/nssvv5wrr7yyUefy1FNP8eWXX3Leeefx9NNPExISwquvvorNZjvpviaTiaSkJL744gsmTJhAZGQk0dHRJCcnc9111/H0008zdepUHn74YRwOBy+//HKNUuj1WbhwIWeffTZjx47l9ttvJzk5mbKyMg4dOsR//vOfeispCiGEEHXZmb+TTGsm+4v2E6oNZXDMYML0YR0mSTpRbEgsccY4ssqz+DD1Q2YPnN0qx9lVsIu9BXs5WHKQyOBIuoZ2bZXjiLoFfLDjQw89xMaNG/3VyqZMmYLVamX69OmoVCruu+8+nnvuOT777DP27t3LjBkzCAkJ4YYbbmiT+AxBBiIMETi8DixOS0BeDq+DCEMEhiBDi57b0KFDawyZ69u3L5988gklJSVcddVV3H333QwZMqTWIWxQOcTu5ptv5vjx43Tr1o0JEybUebyq4gW33347anXjP3rnnnsuP//8M+Hh4dx3332cf/753H777Xz33Xecf/75AHz77bfMnz+fv/zlL9ViWbp0KWazmeuuuw6Xy+VfHh8fz4oVK1i2bBmXXXYZK1eu5Iknnqh2vhqNhi+//JInnniCTz/9lCuvvJIrrriCBQsWYDAYai0ccTIDBgzgu+++w2w2M336dP785z8zaNCgBpcAX7JkCSEhIVx22WWMHDmSOXPmAJVD5L744gssFgtTpkzh4Ycf5pprrmlU1cF+/frx66+/MmDAAJ566ikuuOACZs+ezccff1zv31cIIYSoi81t47f83zhiPUKYPoyhcUMJN4R3yEQJKkfinBZxGmqVmg3HNpBWktbixzhedpwfsn4gtSQVjUpD34i+HfZ6dWQqRVGUQAYwdepUNm3aRGFhITExMYwaNYq//vWv9OvXD6jsfpw7dy5vvPEGJSUlnHnmmbz66qsnLbF8IqvVSlhYGKWlpf5SyCdyOBxkZGSQkpKCwVAzISlzlQW0ZwkqkzaTLvCVYJrjwQcf5LXXXuPYsWO1FkFoa+PHj6ewsJC9e/cGOhTRACf7ngohhGi/Nh7byLqj60gtSWVE3AhCtCGBDqlFpFvSOVhykMGxg5lz1pwWe96qzFXGR6kfsbtgN/kV+QyPHd7uil00VoG9gCB1EE+OejLQoZw0NzhRwIfhffDBB/WuV6lUzJkzx//LeSCYdKYOn6gE0tatWzl48CCLFy/m1ltvbReJkhBCCCHahsVhYU/hHo5YjxATHNNpEiWA7ubu5NhyOFB0gG8yv+HilItPvtNJeHwe1h5ZS3ppOrn2XPpH9e/wiVJHFvBkSXR+Z511FiEhIUyePJl58+bVWO/z+fD56i+9WTUJrRBCCCE6lq25W8kpz8HlddEjvEegw2lRQeog+kT0YUfeDr449AWjEkYRYWjexO0/Zf1EWkka6aXpJIYmEhUsPzIHktyBilZ3spGes2bNYtmyZc1qoyn+OJmsEEIIIVpWri2X1KJUMssySQhNQK/pfNWKo4Kj6BLahRxbDu/9/h53Db2ryW39XvQ7v+b/SmpxKmatmZQwma4j0CRZEgE3Z84c7rqr6f+wCCGEEKL9URSFrTlbybZloygKyebkQIfUKlQqFb0jelNQUcCW7C2MSxzHwJjGF3/Kt+ez4dgGDhYfxKf46BfdTwo6tAOSLImAS05OJjk5OdBhCCGEEKIFHSs7RrolnWNlx+hu6k6QuvPedgYHBdMrvBf7i/bz7u/vcp3vOtSqysq/KpUK/38qVc33VCZE23K2kW5Jx+K0MDR2aKe+Xh2J/BVOEODCgEKIesj3UwghOg5FUdiSvYXj5cdRq9R0NXX++YESQxPJKc/hkOUQ7/7+LhqVxp8IndhDVJUo/XeV/73b5+ZY+TH6RPRptUluReNJskTlPDoAbreb4GCpNiJEe+TxeAAp9iGEEB3BwZKDHC07Sk55Dr3Ce6FRtUxJ7fZMo9YwIHoAB0oOkGfLQ6VS+X/oU1BAwZ8gVb1XUKoWoFFrSAxNJM4YF5gTELWSuw5Aq9Wi1+spLS3FZDLJ+FAh2iGr1YpGo/H/uCGEEKJ98vg8bMvZxlHrUXQaHfHG+ECH1GZCdaGMiBsR6DBEC5Jk6b+io6PJysri+PHjhIWFodVqJWkSoh1QFAWbzYbVaiUhIUG+l0II0c7tK9pHVnkWBRUF9I/qL/9uiw5NkqX/qpq9t7CwkKysrABHI4Q4kUqlIjw8nLCwsECHIoQQoh5Or5MduTvItGZi1BqJNEQGOiQhmkWSpROYzWbMZjNutxuv1xvocIQQ/6XVamX4nRBCdAA783eSXZ6NxWlhSMwQ6VUSHZ4kS7XQarVotdpAhyGEEEII0WHY3DZ+y/+NTGsmZr0Zs94c6JCEaDZ1oAMQQgghhBAd347cHeSU51DuLqd3WO9AhyNEi5BkSQghhBBCNIvFYWFP4R6OWI8QExyDUWcMdEhCtAhJloQQQgghRLNszd1KTnkOLq+LHuE9Ah2OEC1GkiUhhBBCCNFkebY8UotSySzLJMGYgF6jD3RIQrQYSZaEEEIIIUSTKIrClpwtZNuyURSF5LDkQIckRIuSZEkIIYQQQjTJsbJjpFvSOVZ2jG6mbgSppdCy6FwkWRJCCCGEEI2mKApbsrdwvPw4apWarqaugQ5JiBYnyZIQQgghhGi0gyUHOVp2lJzyHFLMKWhUMnm46HwkWRJCCCGEEI3i8Xn4OfdnjlqPotPoiDfGBzokIVqFJEtCCCGEEKJR9hXt43jZcQoqCugV3guVShXokIRoFZIsCSGEEEKIBqvwVLAjdweZ1kxCtCFEGiIDHZIQrUaSJSGEEEII0SCKorDx2EaOlR2jxFnCaeGnSa+S6NQkWRJCCCGEEA3ye/Hv7Cvax2HLYeKD4zHrzYEOSYhWJcmSEEIIIYQ4KYvDwqbjmzhUcgi1Sk2viF6BDkmIVifJkhBCCCGEqJfX5+Xbo99y1HqUEmcJ/aP6o1FLqXDR+UmyJIQQQggh6rU9bzuHLYfJsGaQbEomVBca6JCEaBOSLAkhhBBCiDpll2ezPWc7aSVphAaF0s3cLdAhCdFmJFkSQgghhBC1cnqdfJf5HRmlGTg8DvpF95Pqd+KUIsmSEEIIIYSooapM+BHrEbJt2ZwWcRp6jT7QYQnRpoIas3FBQQFvvPEGmzZtIjs7G4AuXbpw7rnn8uc//5moqKhWCVIIIYQQQrStgyUH2Vu4l7SSNGKCY4gJiQl0SEK0uQYnS99//z1XX301VqsVjUZDdHQ0iqKQmprKd999x9///nc+++wzzjnnnNaMVwghhBBCtLJSZ2llmXDLIVSoOC3itECHJERANGgYXkFBAddddx1hYWGsXLmS0tJScnJyyM3NpbS0lA8++ACj0ciUKVMoKipq7ZiFEEIIIUQr8Sk+vj/6PUesRyh2FEuZcHFKa1CytGTJErxeLz/99BNTpkwhJCTEvy4kJIRrr72WH3/8EbfbzZIlS1otWCGEEEII0bp+yfuFQyWHyCjNIMmUhElvCnRIQgRMg5Klb775hlmzZpGYmFjnNt27d2fmzJmsWbOmxYITQgghhBBtJ9eWy7acbaSWpBISFEJ3c/dAhyREQDUoWfr99985++yzT7rd2LFj+f3335sdlBBCCCGEaFsur6tamfD+Uf2lTLg45TUoWbJYLMTGxp50u9jYWCwWS3NjEkIIIYQQbeyHrB/IKM0gqzyL3uG90QdJmXAhGpQsOZ1OtFrtSbcLCgrC5XI1OyghhBBCCNF20krS2F2wmzRLGlHBUVImXIj/anDp8NTUVIKC6t/8wIEDzQ5ICCGEEEK0nTJXGRuObeCw5TAo0Ceijwy/E+K/GpwszZgx46TbKIoiXy4hhBBCiA6iqkx4pjWTwopCBscMJkjd4NtDITq9Bn0b3n777daOQwghhBBCtLGd+Ts5WHyQ9NJ0EkMTCdOHBTokIdqVBiVL06dPb+04hBBCCCFEGzpQfIAt2Vs4WHKQ4KBgksOSAx2SEO1Oi/SzFhYWEh4eftJnmoQQQgghRGB5fV5+yv6JX/J+4WDxQeweO8Njh6NWNajulxCnlAZ9K/bu3cu7775bY/mHH35IfHw8cXFxRERE8Oyzz7Z4gEIIIYQQomXY3Xa+PPwlm7M3szN/Jza3jSExQwjWBgc6NCHapQYlSy+88AL/+te/qi3bs2cP06ZNo7y8nMsvv5ykpCTmzp3L+++/3yqBCiGEEEKIpsuz5fHRwY/4Lf839hTsQa/RMzx+OKG60ECHJkS71aBkafv27Vx11VXVlr322mt4vV7WrFnDp59+yu7duxk/fjxvvvlmqwQqhBBCCCGa5vei3/kk7RN2F+zmYMlB4o3xDI4ZjFZ98nk0hTiVNShZysnJ4bTTTqu2bO3atQwcOJCzzz67siG1mltuuYXdu3e3fJRCCCGEEKLRvD4vm45vYs2RNewp2EO2LZu+EX3pGd5TpnsRogEalCx5PB6Cg/83lrW4uJiMjAxGjx5dbbtu3bpRVlbWshEKIYQQQohG8z+flLWZXQW7sLltDIsZRqwxNtChCdFhNChZSkpKqtZj9MMPPwBw5plnVtuutLSUiIiIFgxPCCGEEEI0Vq4tl5WpKyufTyrcg06tY3j8cIw6Y6BDE6JDaVCt78suu4wXXniBoUOHEh8fz3PPPYder+eSSy6ptt327dtJSkpqlUCFEEIIIcTJ7S/az4ZjGzhsOUx2eTZdQrvQI6yHDLsTogkalCw9/PDDfPzxx5x77rkAKIrCX//6V2JiYvzbKIrCihUruOKKK1olUCGEEEIIUbcT509KLU6l1FVKn4g+MuxOiGZoULIUGRnJzp07WblyJcXFxZx11lk1nlcqKCjg1ltvZfLkya0SqBBCCCGEqJ3dbWftkbWkFqdyoOQAPp+PYTHDZNidEM2kUhRFCXQQrc1qtRIWFkZpaSlmsznQ4QghhBBCtJhyVzkfH/yY9NJ0DlkOYdKZ6BfVT8qCi3alwF5AkDqIJ0c9GehQGpUbNKhnSQghhBBCtE/7i/aTUZpBWkmaPJ8kRAtrULLUo0ePOtdptVri4uKYOHEid999N+Hh4S0VmxBCCCGEqIeiKKRZ0siz52HSmegZ3jPQIQnRqTQoWerXr1+dv1B4PB6ysrKYM2cOy5YtY8uWLdUKPwghhBBCiNZRWFFIri2XEmcJ/SP7BzocITqdBiVLq1atOuk2+/fv59xzz+XZZ5/llVdeaXZgQgghhBCifmmWNIodxWjQEBkcGehwhOh0GjQpbUP069ePxx9/vEGJlRBCCCGEaB5FUThUcoh8ez5h+jDUqha7rRNC/FeLfqsGDRpEdnZ2SzYphBBCCCFqkWfPI9+ej9Vppaupa6DDEaJTatFkqaSkhODg4JZsUgghhBBC1OKQ5VDlEDy1hnB9eKDDEaJTatFk6cMPP2Tw4MEt2aQQQgghhPgDn+LjUMkh8ux5hOvDZQieEK2kQQUefv311zrXeb1esrKy+PDDD/nkk09YuXJliwUnhBBCCCFqyrHlkG/Pp8xVRs8YKRcuRGtpULI0YsSIeic3UxSF0NBQ/v73v3P11Ve3WHBCCCGEEKKmQyWVQ/C0ai1h+rBAhyNEp9WgZOntt9+uu4GgIOLi4hg1ahShoaEtFpgQQgghhKjJ6/NyyFI5BC/CEFHvD9pCiOZpULI0ffr01o5DCCGEEEI0QFZ5FoUVhdjcNvpE9Al0OEJ0avI0oBBCCCFEB1I1Ea1Oo8OkMwU6HCE6NUmWhBBCCCE6CI/PQ7olnTxbHlGGKBmCJ0Qra1fJ0vz581GpVNx3333+ZYqiMGfOHLp06UJwcDDjx49n3759gQtSCCGEECJAjpUdo7CiELvHTtdQmYhWiNbWbpKl7du3869//YtBgwZVW/7CCy/wj3/8g0WLFrF9+3bi4+OZOHEiZWVlAYpUCCGEECIwqiai1Wv0GLXGQIcjRKfXoGRp9+7dOByOVguivLycG2+8kTfffJOIiAj/ckVReOmll3jyySe56qqrGDBgAMuWLcNut7NixYpWi0cIIYQQor1xe90cthwmz5ZHdHC0DMETog00KFkaOnQou3fvBuC8887jwIEDLRrEnXfeyaRJkzj//POrLc/IyCA3N5cLLrjAv0yv1zNu3Dg2b95cZ3tOpxOr1VrtJYQQQgjRkWVaMymuKMbpddLF2CXQ4QhxSmhQ6XC9Xo/L5QJgw4YNLZp8fPDBB/zyyy/s2LGjxrrc3FwA4uLiqi2Pi4sjMzOzzjbnz5/P3LlzWyxGIYQQQohAO2Q5RJGjCH2QHqNOhuAJ0RYalCz16NGDF1980Z+8bNiwgePHj9e5/VVXXdWggx87dox7772Xb775BoPBUOd2f+xmVhSl3q7nxx9/nAceeMD/3mq10q1btwbFJIQQQgjR3ri8LjJKM8iz5xEfEh/ocJossrTyXrI4rOOegzi1NChZ+stf/sLNN9/MF198gUql4rHHHqtzW5VKhdfrbdDBf/nlF/Lz8xk+fLh/mdfrZdOmTSxatIjU1FSgsocpISHBv01+fn6N3qYT6fV69Hp9g2IQQgghhGjvMkozKHIU4fa6STAmnHyHdijI4yT5+E5Ky7Ko6HMhFRGJgQ5JiJNqULJ03XXXMWHCBFJTUxk7diyvvvoq/fr1a/bBJ0yYwJ49e6otmzlzJn379uXRRx+lR48exMfH8+233zJ06FAAXC4XGzdu5Pnnn2/28YUQQgghOoI0SxpFFUUYggwEa4MDHU6ThFZYcTqtaFw2wg+vwzHsRhS1JtBhCVGvBiVLANHR0URHRzN9+nQuuugiUlJSmn1wk8nEgAEDqi0zGo1ERUX5l993330899xz9O7dm969e/Pcc88REhLCDTfc0OzjCyGEEEK0dxWeCo6UHiHfnk9XU8edWynEYcXtqcDo84Hdgj1zG6UpowMdlhD1anCyVOXtt9/2/7/D4aCkpISIiIh6nzlqjkceeYSKigruuOMOSkpKOPPMM/nmm28wmUytcjwhhBBCiPYkozSDEkcJHp+nww7BAzA6rHi9ToyGcMJddlzZO6mI7YvLGBno0EQj6NwOPBotvlOkV7BJk9Ju3ryZsWPHYjKZSExMxGQyMW7cOLZs2dLsgDZs2MBLL73kf69SqZgzZw45OTk4HA42btxYozdKCCGEEKKzOmQ5RFFFEcFBweg1HfSZbEXBWGFF8bhQhSWSFNmHMI+H8LTvQFECHZ1oIJOthP5pG+i9fzXhpbmnxN+u0T1LW7du5bzzziM8PJw///nPdOnShaysLD799FPOO+88NmzYwJlnntkasQohhBBCnFLsbjuZpZnk2fNINicHOpwm03mc4LCiUXxEGBMICY4m2XoMW1ke9pw9lHcZFOgQRQPElRylvCwblbOcqLIcwuP6k504FJeuYz5H1xCNTpaefvppBg0axPr16zEa/1fj/29/+xvnnnsuTz/9NGvXrm3RIIUQQgghTkWHLYcpdhTjw0ecse5KwO2d0WHF7bHj0gQRExIDGj3xCSMoPLoBZ+ZWHNG98XTiG+7OQOt2YrbmYnHZiDFE4nNYKMr6haSSI5R2P5OC6BQUVZMGrbVrjT6jrVu38sgjj1RLlKCyMMPDDz/cIkPxhBBCCCFE5RC8QkchxiAjOo0u0OE0WVVxB+0JQwk1YYkkhyVhdjsIS/s+wBGKk4kuzcZRUYRbE0SfpHMZ0vtSeuki0dsKCT34DT0OfEuo3RLoMFtco5Mlr9db5xxGBoOhwXMsCSGEEEKIupW5yjhqPUqhvZAuxi6BDqdZjBVWPB4nZl3o/xaqVIQlDCNJHUxYcQYhhemBC1DUT1GIKc3G4bASZogiVBeK1hBOr96TGJhwFgk+UBekkrDnUxKP70TjdQc64hbT6GRp8ODBvPbaa7Wue+ONNxg8eHCzgxJCCCGEONUdthymxFmCgkKMMSbQ4TSdohBSYQWvi1BDdPV1ulC6xg0h2gfh6ZtQeVyBiVHUy2wvQVVegKJ46BbZ538rVCoiok9jUJ+r6WNKwuQoR3fkJ3rs+YLIkuxOUQCi0c8sPfbYY1xxxRUMHTqUm266iYSEBHJyclixYgU7d+7k888/b4UwhRBCCCFOLWmWNAorKofgadXaQIfTZHq3A5xWNEBkaM3nrrSRPUm2HKG0Igf7kc1Yeo1v8xhF/WIsWdgdJfi0ISSZutdYr9Lq6Z48npiyXI4c/4lcazbhv68iLLYv2d2H49QZa2m1Y2h0snTZZZfx7rvv8sgjj/Dwww/7l3ft2pV3332XSy+9tEUDFEIIIYQ41ZQ6S8kqy6KwopDTIk4LdDjNEuKw4nLbcauDiA6OrrmBWkN015F0P7QaV95+KuL64TTFtn2golZBHhdhpTlYXDYSovqgVtc9MC3YFM/pfa8kMncXWYV7KcjZRXdLJmXdzqTQGNbESYsCq9HJEsANN9zA9ddfT2pqKkVFRURFRdGnTx9UKlVLxyeEEEIIccpJK0mj2FEMUHuC0YEY/cUdDOjqmicqOILE6H4UFuyiIu07codOhU5YWa0jii7NwVFRjEejoVdU35PvoFITlzCUqMheHD32I9m2PDyHvmNgaCxZ3Ya3fsAtrEnJElROFtu3bwMumBBCCCGEaJTDlsMUVhRi0pkIUjf5dq1dMDqsuL0uIoKj6t0uOLYfydajlJcXYj/+G9YOeGPd6SgK0aVZ2J2lGPURmHXmBu8apDfRo+dFRFsyyMzeRl5pNgM8bnA7QGtoxaBblqTsQgghhBDtSFFFEVnlWRRVFHX4KniVxR0s4HVhCj5JkQqNjriEkSQoGiKO7UBbUdYmIYq6hVZYCCovBK+b7k0ZDqpSYY7owYA+V9PXmEiUIbJDJUogyZIQQgghRLty2HKYEkcJarW6ww/B07vt+JzllcUdjPEn3V5tiicpvCcmt4PwQ993impqHVmMJRtbRTEeXTDJYUlNbkcVpCMxpj8Dw3u3YHRtQ5IlIYQQQoh2QlEU0ixpFFQUYNaZ0ag1gQ6pWYwVZbjddlyaIKJOMgwPAJUKU8JgkoNCMVuOEZJ/sPWDFLXSeN1ElObgdZcTb+yKpoMPB20qSZaEEEIIIdqJwopCcm25lDhK6GrsGuhwmq2yuIMDfVAwWk0Dy59rQ+gSP4wYH0Rm/Ija7WzdIEWtoqy5OCuK8KrUDSvs0ElJsiSEEEII0U6kWSqr4GlUGiKDIwMdTrMZHVa8XidmbcMLAwAERSSTEpqIyWUjLH1jK0Un6qQoxFiyqHCUEmwIJ9wQEeiIAqbRydLu3bvZtGmT/315eTl33HEHo0aN4umnn0aRsaVCCCGEEI2mKAqHSg6Rb88nTB+GuqOXzlZ8BFeUgteNKeQkxR3+SKUmostwuqv0RBSkYSjNap0YOzrFh9lWjErxtWizRocVXXkBeJ0kdsDnjFpSo7+FDzzwAKtWrfK/f/LJJ3nzzTdxuVzMnz+fRYsWtWiAQgghhBCngjx7Hvn2fKxOK11NHX8IXrDLjs9ZhhqINMY1vgFDGIkxA4jweolIW4fK523xGDu6hKJMehz+gS6Hf2rRYhgxlqzKwg7aYHqE92ixdjuiRidLe/fuZfTo0UDlLyDvvfcec+fO5ddff+XRRx/lrbfeavEghRBCCCE6u32F+yhyFKFRawjXhwc6nGYLqbDi9thxa7QNK+5QC310H1IM0ZjsJZgzt7VwhB2cohBdchxrWTb6nF2Y8lNbpFm110NEaQ4eVzmxxoQOP89XczU6WbJYLERHV5ax3LVrFyUlJVx77bUATJgwgfT09JaNUAghhBCik7O5baQWp5JVlkVscGzHH4JH5VAul8eBISi46TfcGi0xCSPpiobw7F1o7ZYWjbEjM9ktqCuKCfK6ifR6iUjfhNZhbXa7UWV5uCuK8aKiZ+TpLRBpx9bob2JUVBTHjh0DYP369cTFxdGrVy8AXC6XPLMkhBBCCNFIewv3kl+Rj8vnIqkZ89m0J0ZHGT6PC7MurFntqEJj6B7Zh3CPm4i0b2Xupf+KsuZQ4SjBqQuhT3gvzG4HUanfNPv5pcrCDhb0hjCiQprWI9iZNDrNHzt2LHPmzKGwsJB//vOfTJo0yb8uLS2Nbt26tWiAQgghhBCdmdvnZm/hXrLKswjThaHX6AMdUrOpFB+GCgsunxtTSDMn1lWpMMYNJNl6HJs1F3vuXsoTBrZMoB2U2uclwppDqctGXHgKYXHD6WEvxGHNwXl0ByVJZzSp3WBHGfqyfJweJ4kxp/Y1rtLonqX58+ejUqm499570ev1PP300/51H330EaNGjWrRAIUQQgghOrO0kjTybHlYXVZ6hHWOh+kNThs+VzkqVEQb45vfYJCB+IThxPlURBzZQpCrovltdmDhZQV47CX4gOSI0yDIQJfE0SQqasKP78BgzWtSu7GWLOyOYlxaPT3De7Zs0B1Uo3uWUlJSOHDgAMXFxURGVq//v2jRIuLjW+ALIYQQQghxClAUhd0Fu8mx5RASFEKoLrSNA/ABKlCpWrRZo8OKy12BW6MlooXm6NGEdSPZnISlLAN72vcU9Z/cIu12RNHWHOzOUoJ0oUQZKofKqU2xJMcMwJq/C1fqGnKGTMWnbXgvpdrnJbI0h1JnGbHm7mg1utYKv0Np8tODf0yUAAYOHEhMTCPr6AshhBBCnKKOlx3neNlxCioKSDIloWrhpKU+OreDIQc30K0VqswZHVbcHgchQcFoWqqamkpFWJdhJKmDCSs+QkjhqVlUTOt2EmrNA7edBHMSKvX/budDYgfQMySe0IpSotI31dNKTRHWPNz2QnxADyns4NekT29ZWRmrV68mMzOTiorq3aAqlYq//OUvLRKcEEIIIURntrNgJ3m2PIJUQUQ399meRoooy8NZlgsFxahi+6KEhLdY20ZHGQ6vE1NwC5+TLpSucUMozN6KM30jFWGJKNpTqwckypqLw1GCWxNEj4g/TBirDiIm8SySD32NOz8VR2QSZTGnNajdmNJsKpylBOnNxBil86NKo5Olbdu2MWnSJIqLi2tdL8mSEEIIIcTJFTuKSbekk23LJjE0sc3LhYfZinG5bZi9XrS5u3H1OKdF2lX5vBjsFpw+D+aQlr/p1kb2JMVyBGtFDmFHfsLS+9wWP0Z7FmXNocJpxaSPwFjbsE2Dme5dRlJ6/Cc8hzfiMHfFrTfW26bBWU5IWR4WdwXdo6RX6USN/lbef//9dO3alZ9//hmHw4HP56v28npldmUhhBBCiJPZXbCb/Ip8fIqPrqaubXpslc+LsbwQxeMgWPERWnykxdoOdtrwuG2oUBEVEtdi7fqpNUR1HUk3dETk/d7kYgYdUbCjDF15ISqviy71FGDQRvSgpzkFs6uCqNQ1/302rW4xlmzsFcW4g/T0/GNv1Smu0cnSnj17mDdvHiNGjECnO7W6PYUQQgghWkKFp4Lfi34nqyyLmOCYpk/a2kSmCgsepxU1KuKCQomoKEVlL2qRto0OK263vUWLO9QQHEG36H5EeD2EH/q+2XMLdRTR1hzsjhJcQXqSw1Lq3lClIqzrSHoEmQgtzSb82K91b+rzEmXJxukqIzokFl0nKF3fkhqdLEkBByGEEEKI5tlXuI98ez4V3gqSzG0/CW2YrQinqxyPNpiEsB6E+Hxoc/a2SNtVxR2M2hDU6tYbWmiI7UeyPhJTeSGmYzta7TjthuIj0pKDy1VGTEgsWo22/u21leXEuyhqwo9tx1CWX+tmEeUFeCuKUBSFFCnsUEOjP8F33303r7/+OorMniyEEEII0When5e9hXvJtmVj1pkJ1ga3eQxmWzEet51IQwQ6cxeiVVpMxZkt0rbRUYbP68KkD2+R9uqk0RKXMJIuaIg4/ivaCmvrHi/AzLZilIpi8PnoFtmwoXLq0DhSovoT4XETlboWtddTY5sYSxZ2RwkaXShxIbEtHXaH1+g+X5/Px4EDBxg6dCiTJk0iKiqq2nqVSsX999/fYgEKIYQQQnQmhyyHyLHlYHFYGBwzuM2Pr3U70duKcfg8RJu7gzGaaG0o4Y5SisuLUEKjTt5IHdQ+L/qKEhxeN+Y2uPFWmeJICu9NcckB7GnfUjDwqhafM6q9iC7NpcJhQdGF0CWkS8N2Uqkwxg+kpy0Xuz2fyEMbKOxzvn+13mXHWJZHqdtBl7g+1cqQi0qNTpYefvhh///v3r27xnpJloQQQgghaqcoCrsKdpFry8UQZCBMH9bmMZhtRTidVjzqILqGJoJGR7gpkZCiErR5u3GFNr26XLCzHI/LBmo10cY26KVQqQiNH0xKeRb20mzseb9ji+/X+sdtY2qvh3BrLhaXjbjI3o1LatRBxHQdRVL6GtwFB3BEpVAeXVkcorKwQwmuIC29IxpWYvxU0+hkKSMjozXiEEIIIYTo9LJt2RwrO0aePY/TIk5r00loq4TZinG6bRi0of4hgFpTF2KLD5BTfJTCuousnZTRYcXlrsCr0RGuC2+ZgE9GayA+fjiFxzbiOrIZR2QPvDpD2xy7jUSW5eOqKMarUtMjsvFJjSokgu4JIyjN2oLn0HqcpgQ8OgNRlizKnFYijbEYgjrXNWspjU6WkpLa/iFEIYQQQojOYHfBbvLt+QSpg4gNxPMhioK5vBCrx0FMROL/lhujiNSaCHdYKCrLRzE1LTZjhRW314ExKKRNh3QFhXcj2dIdS9kRwtPXU9T34jY7dluIKs2hwlmKzmAmwhDZpDZ0kT3pWZZNedkRXKlrcSaPRrEXoShekqP6tnDEnUeT61QeOnSIdevWUVRURHR0NOeeey69evVqydiEEEIIITqNUmcph0oOcbzsOF1Cu7T5JLQAIY4yFIcFleIjztztfys0OsLN3QguLEaXtxen6bwmtm+lwuvCFJLQQhE3kEpNeJfhJKXl4Sg4jD02k4rIzvEDv85VgbE8j1KPgy7NmTBWpSa86xmkpBXiKD1O1NHt2B0lqHShDX8G6hTU6GRJURR/RTyf73817dVqNXfccQcvv/xyiwYohBBCCNEZVPUq+RQfiaGJJ9+hFVSWDC/DE2Qg7g8TxmpNCcQV/U5OyVGcTWhb7fOgryjF6fVgbovnlf5Ib6Jr/BAKs7fiOLwBZ/iN+Np4/iqN143eVYHdYGqxQhNR1lwqKiy4NDp6hDezY0IbTNfEUZQeWcfx0qOofV66xAyUwg71aPSV+ec//8nixYu59dZb2bZtG8eOHWPbtm3cdtttLF68mH/+85+tEacQQgghRIfl9DrZX7SfrPIsIg2RJ58jp5WE2YpwuSsI04eh+WMiEfLfoXgVVlRluY1uO8RRhttVjk+tIcYYd/IdWoEushfJwXGYKkoxZ2xus+OqFB9xxUcZeOgnehxYS1QLzVmFohBdmoPTZSUsOLJFysxrTF3oEX06Zo8Hl0ZLr8g+LRBo59XodPvf//43d999NwsXLvQv69q1KyNHjkSj0fDmm29KNTwhhBBCiBP8XvQ7+fZ8bG4bpwdo4k+110OIrQi310lkaC3DrjRawsMSCSkoRpe7D6cpvlHtV05GW4FPo8WsNbVQ1I2k1hDdZQSJ6d/gyt2LPfZ0XKaY1jueohBRlk9iwSFUZblYbQXovS7M9kIqjNHYw5o3HNHosKKxFYLXTWJYMypvnEilwhg/hB4qNeFBQYRoQ1qm3U6q0T1L6enpTJ48udZ1kydPJj09vdlBCSGEEEJ0Fj7Fx+6C3WSXZxOqC8WoMwYkDrO9BJfTik+lpqu5e63bBIUmEKvSYi452uj2jRVluD1OQrXGgA7rUhmj6R59OmEeD5GHvgPFd/KdmiDUbuH0zB0kHdmGPX8/1vJc1Hozfc09/jsJ7BqCXBXNOkZ0aQ4VjhI8WgPdw1rwGSx1EAkJw+gfM6jl2uykGt2zFBYWRmZm7TM8Z2ZmYjabmx2UEEIIIURnkW5JJ8eWQ7GjmIExAwMWR+XzSuWotMa653f671C8MEcxRdYcfOaG94wYHVZsXhcmU+CLBQTH9iel9Bi28gLsWTuxJg5rsbb1LjuJBYcJKzlGmS0Ph9uGT2eib9xweoSloEJB63FRYTtOTOoacgdcjtKEYh4qn5eI0lysLhux5m4EtfHzV6JSo/9yEydO5KmnnuKXX36ptnznzp0888wzXHjhhS0WnBBCCCFER7e7cDe5tlz0QXoi9BEBi8NsK8LrqSCqvtLTGi3hYd0xKqDN3dfgtjVeN9oKC2qfh7DgwDyvVD0gHXFdRpDgUxN19Gd6Z/xMl8J0Qu0lqHzeJjUZ5HHRLS+V/od+RJu9E4slnQq8JMYO5sKek+kZ0bOyR02tIbr7aHpoQzFajhOZ+XOTjhduK8JXUYSCQvcmzK0kWkajU9T58+ezYcMGzjjjDPr160dCQgI5OTns37+fLl26MH/+/NaIUwghhBCiw8m15XKk9Ag5thx6hfcKyCS0UNkbEmQvQe3zEnViyfBaBJniiS3UkmM5Sn4D2w9xlOF22yuLO4S2g2QJUJsS6B7ZB0vxfsqPb8Og0WPSBqPVmXCGdaE8NIaykAhsweZ6e35UPi9xJcdJKEzHWZ5HSUUxbo2GhIjeDIwdUvtkrtpgunU7B1vGWrzHf8FpSqA8qnHD6KJKc7A7SlHpjMQFB6C6oACakCx169aNnTt38uKLL7J+/XoyMjKIioriscce4/777yc6Oro14hRCCCGE6HCqyoVrVBriAlQhDqqG4FlxarQkmrrWv3FIFJE6M2GOIgpKs1DCTrI9lUPwXJ4KFI2O0KDAPJNVg0qFuetIBoV3J9+SgdWej91hxVVRgtd6jGCNHrM2mCC9CZe5K+Wh0dWTJ0UhsiyPxPxDKGW5lNoL8KBgDk1gcPwIwvT1P3qiDo2hR/xwbDk/4037FpdxKi5DaINCD/K4MFvzsLhtxEf3k9LeAdSkwY/R0dHSgySEEEIIUY8yVxkHSw6SVZ5FXEgcGpUmYLGYbcU43XZMOhM6jb7+jdVBhIV1JyS/CH3uPhwNSpbK8HgcmAJc3KEGlQpzaDzm0MrKforXS7Eth2LrMcrs+dgcpbgrSvCW/jF5SiQIH3prDmW2fLxeF9qQKIbGDmtU0muI7kMvewEV1gw8B74id9AUfOqTfw4iy/JwOorxqDX0kCF4ASVPigkhhBBCtII9hXvIt+fj9rnpXkf1ubagUnyYbIWUuh1EmJMbtE9QaDxxBTpyLMdwKMpJJ1gNqSj9b3GH+of4BZpKoyHKnEiUuXJS4Krkqch6lHJb9eTJo9Hi8HlQ9Cb6JowkxZTU+ERQpSai65n0rCjBac0jKn0TBb3OPeluUaU5VDitGPXhmHVSPC2QGpQszZo1i7/85S+kpKQwa9aserdVqVQsWbKkRYITQgghhOiI3F43+wr3kVWeRYQ+Ap1GF7BYjBWleB1WABLMDXxuJiSSCJ2ZMGchhaVZ+MIT69w0yONC6yhF4/MSFsChhk1Re/KUTbH1KMVOK6HmbvSN6ltzAt/GCNLTpftYbOlr8ebuw2nugjW27olgDc5yDOUFuDxOEqS0d8A16C+/fv167r33XgDWrVtX78OJgXpwUQghhBCivThQfIA8ex7lrnKGxw0PaCxhtmKcrjK8WgMxwQ18tvy/Q/GM+YXo8vbiqCdZCnGW4XLb8ag1xIR07EIElclTt5MWwWh0uyGRJHc5g/LjP+E9vAGXMRaHsfbKiFHWXCoqSnAF6ekR3qNF4xCN16BkKSMjw///R44caa1YhBBCCCE6PEVR2F24m5zyHIw6I6G6hj3U31rMtiKcbjsRhuhGDSMLMsUTV6gj13Kc3HqG4hkrrLg9FaiC9BgDfK7tmS6iB71sBdhLUiufXxpyHV6NtvpGikKUJYdyVxmRxtiTP18mWl07egJPCCGEEKJjs7ltbM7eTFZZFkWOIpIb+IxQawnyuAi2FaPyuok21907VKvgyqF4JqcdteVYnZtVFndwYg6SRKleKhXmLsPpZYgh1FZM9MHvQFGqbWKyl6CyF4HPSzcp7NAuSIEHIYQQQohmUBSFPHseewr3kFacRn5FPlnlWejUOqIMUQGNzWwvxum04lFr6NrY4gtqDWFhSYTmFaLL24cjovYiFSEVpZR7XRjN9Ux2KypptMR1G4Pt8BrSCg8RnrMbS5fB/tXRpTnYHRa8umASjY1MbkWraFCylJKS0uBnkVQqFYcPH25WUEIIIYQQ7Z3H5+GQ5RB7CvdwzHqMfHs+2eXZuHwuzDozA6MHBvxZbrOtGKerHJ02pElD5DShccQW6MixZNU6FC/I40TjKEWj+AjvYMUdAkUVHEZS4mjKj27Al7EZV2g8dnMcap+HcGsupW4bceE9ULenEuynsAYlS+PGjQv4l10IIYQQoj0od5Wzt2gv+wr3kW/PJ9eWS749H7VKTVxIHN3M3dC3h2dNFIWwskLKPBXEhKU0rY3gSCJ14Zid+eSVZKJEJldbbXSU4Xbb8ajUHb64Q1sKCkukV0x/7AV78BxYjWvIdYRVWHBXFOMDkiNkCF570aBkaenSpa0chhBCCCFE+6UoCtm2bPYU7uFQySEK7AVk27KxOq0Yggz0Cu9FrDE2oBPP/lGwy4bKYUGl+IgNa2J1N7UGc1h3QvPyMeTtp6JGsmTF5alAHaQnRBvS/KBPFSoVxrjB9LYV4ajIxpP6DWFh3ahwlqLVmYgOaWDVQtHq5JklIYQQQog6uH1uDpYcZG/BXo6XHyffXvk8ksfnIVwfztDYoZh0pnY5AsdsK8LpKsMdpCM+JKHJ7VQOxdOTU5qF3etFpflfQhjisOL1ODHpw1oi5FOLWkN00hh6pH3NActRdB43HncF8bG9Ax2ZOEGDkqWjR482qtHu3QM3S7UQQgghREvIKM3g+6Pfk2fLI9eeS4G9AI1KQ7wxnm6mbgGdaLYhwsqLcLntmLVmtH8sUd0YwRFE6MMwOfLRWDLxRf1v7h+j3UqZz0VogAtZdFjaEBK7jaH8yPdklOegaILoKUPw2pUGJUvJycmN+sXE6/U2OSAhhBBCiEArdZbyXeZ37CrYRUFFAcFBwfSJ6ENMSAxqVft/8F7t82K0FVHqcRAR0cyeCrUGc1gSoRX56PP3U/HfZEnrdqB2lqJRFCJC5XmlptKYEugRNwxb7nZsodEynLGdaVCy9NZbb7XL7mUhhBBCiJbmU3x8f/R7jliPUFhRyMDogUQaOlZZ7NAKCx5HKajUdDE1f8SPJjSOOLWeXEu2fyie0WHF5bbjUmuICZFKeM0RHNuPAWGJaILaQWEQUU2DkqUZM2a0chhCCCGEEO3DjtwdpJWkkVGaQXdT9w6XKEHlEDyn24YSZCDSENH8BoMjiNCHE+rIQ1OSgS+6V2UlPI+DII0BQ5Ch+cc4xYXozYEOQdSi/fcjCyGEEEK0kezybLblbuNgyUGMQUaSzEmBDqlJzLYiPG47kYZIVC0xX49KjTksGZMChvzfgcpKeB6PE3MT5m8SoqNoUM/SO++8w6RJk4iKiuKdd9456fY333xzswMTQgghhGhLTq+T7zK/I6M0gwpPBSPjR3bIxxC0bgd6ezFOn4cocxNLhtdCHRpLnNpATmk2Nq+HEHspVq8LU7AUdxCdV4OH4W3dupWoqKiTDslTqVSSLAkhhBCiQ1EUhQ3HNnDEeoTs8mz6RvRtHxPLNkGYrRiHswy3OoiuoYkt13BwOOGGcEIrcgnJPwDOMjSKj3BjfMsdQ4h2pkHJUkZGBgkJCf7/F0IIIYToTFJLUtlXuI+0kjRigmOINXbc6m5mWxEutw2DLpRgbXDLNaxSYzYnY7LnEpOzGzdqXJogYkNiWu4YQrQzDUqWkpKSav1/IYQQQoiOzuKwsPHYRtIsaahVak7ryPPcKD7M5UVYPRXEmFqwV+m/1KZY4vMNFFdYcAWFoAsKRtdBe+CEaIgGJUu1cTgc/PrrrxQVFREVFcWwYcMwGKQSihBCCCE6Dq/Py7dHv+WI9QgljhKGxg5Fo9YEOqwmMzrKUBwWVIpCvLn5JcNrMIQRbohAV5FDhVJOjAzBE51ck8qj/OMf/yAhIYGxY8dy+eWXM3bsWOLj43nxxRdbOj4hhBBCiFbzc+7PHC45zBHrEZLNyZh0pkCH1CxmWzFOVxnuID2xIa0wlFClxhSWhEkBjeIjNDi65Y8hRDvS6J6lV155hYceeoiJEydyww03EB8fT25uLu+99x6PPPIIWq2We+65pzViFUIIIYRoMcfKjrE9dzsHSw5i0proZmq5ynGBEmYrwuW2E64PR6Nu8gCielVWxQvGplQQaZTJaEXn1uhv0UsvvcRNN91Uo4T49OnTuemmm1i4cKEkS0IIIYRo1yo8FXyf+T3plnScXieDYgZ1yDLhJ1J7PYTYinB7XUSZurbegQzhhMf0Q7EdJTpYijuIzq3Rw/Cys7O58cYba103bdo0srOzmx2UEEIIIURrObFMeK49lz6RfdBpdIEOq9nM9mJcTitelZourTmZrkpFWNwAzutxCVqNtvWOI0Q70Ohk6bTTTiMvL6/WdTk5OfTq1atR7b322msMGjQIs9mM2WzmrLPOYvXq1f71iqIwZ84cunTpQnBwMOPHj2ffvn2NDVsIIYQQAoD9RfvZX7Sfw5bDxIXEEd1JnrsJsxXjdJWj1oYQpjcHOhwhOoVGJ0tz587lmWeeYe/evdWW7969m7lz5/Lss882qr3ExEQWLFjAjh072LFjB+eddx6XX365PyF64YUX+Mc//sGiRYvYvn078fHxTJw4kbKyssaGLoQQQohTXLGjmE3HN5FWkoZGraFXRON+5G3PzOWFeD0VRBk6R/InRHvQoGeWLrvssmrvPR4PQ4YMoX///v4CD/v27aNLly4sXbqUK6+8ssEBXHrppdXe/9///R+vvfYaW7dupV+/frz00ks8+eSTXHXVVQAsW7aMuLg4VqxYwa233trg4wghhBDi1Obxefj2yLdkWjOxOC0Mjx2ORtVxy4SfSO+yE1RhQe3zEm3u+IUqhGgvGpQs7d69u9pDj0FBQXTr1g2r1YrVagWgW7fKL+aePXuaHIzX6+Wjjz7CZrNx1llnkZGRQW5uLhdccIF/G71ez7hx49i8eXOdyZLT6cTpdPrfV8UohBBCiFPX1pytpJemk1mWSY+wHhh1xkCH1GLCbEU4XFZcGi1dTV0CHY4QnUaDkqUjR460ahB79uzhrLPOwuFwEBoaymeffUa/fv3YvHkzAHFx1ctSxsXFkZmZWWd78+fPZ+7cua0asxBCCCE6jkxrJr/k/kJqcSpmnZmuoa1YLS4AzP8tGR6qM6HT6AMdjhCdRpMmpW1pffr0YefOnWzdupXbb7+d6dOns3//fv/6P5byVBSl3vKejz/+OKWlpf7XsWPHWi12IYQQQrRvdre9skx4aToen4d+kf06fJnwE6kUH6byIhS3g4iQ+ECHI0Sn0jqzlTWSTqfzV9EbMWIE27dvZ+HChTz66KMA5ObmkpCQ4N8+Pz+/Rm/TifR6PXq9/KoihBBCCPgh6wcyrZnk2fMYED2g05W7DrVb8DpKQQUJ5u6BDkeITqVd9Cz9kaIoOJ1OUlJSiI+P59tvv/Wvc7lcbNy4kdGjRwcwQiGEEEJ0BIUVhRwoOkB6aTrxIfFEGiIDHVKLiy7NweGy4g0yENNJyqAL0V4EvGfpiSee4OKLL6Zbt26UlZXxwQcfsGHDBtasWYNKpeK+++7jueeeo3fv3vTu3ZvnnnuOkJAQbrjhhkCHLoQQQoh2bnvudnJtuXgVLynhKYEOp8UFeVyEl2ZT6ionLrwXKnW7/B1ciA4r4MlSXl4e06ZNIycnh7CwMAYNGsSaNWuYOHEiAI888ggVFRXccccdlJSUcOaZZ/LNN99gMpkCHLkQQggh2rN8ez4Hiw9yrPwYXUK7oFV3ruF3UNmr5LIX4VGp6R11eqDDEaLTCXiytGTJknrXq1Qq5syZw5w5c9omICGEEEJ0Cttzt5Njy0FRFLqbOuGzPIpCjOU4NmcpRkMkYYbwQEckRKcjfbVCCCGE6HRybbmklaRxrOwYXUO7EqQO+O/DLc5sL0FtK0TxuUiK7BPocITolBqdLLndbubNm0e/fv0wGo1oNJpqr6CgzvePkRBCCCE6lqpeJYBupm4BjqZ1xFiOY68oxqc1kmxODnQ4QnRKjc5sHn/8cf75z39y8cUXc8UVV0iJbiGEEEK0KznlORyyHOJY2TESQxPRqDWBDqnFad1OwkpzsLhsdInui1oKOwjRKhqdLK1cuZKnn36aZ555pjXiEUIIIYRolp9zfya7PBsVqmb1KoXaLcQXZ5IX0Y0yY/sqOR5TmoWjogiPJojekVLYQYjW0uifIUpKSjjnnHNaIxYhhBBCiGbJKs/isOUwWeVZdDd1b1avUtfCdNTZvxG393MSsvei8nlbMNJmUHxElxzH4SjFHBxFqC400BEJ0Wk1Olk655xz2LlzZyuEIoQQQgjRdIqi8HPOz+SU56BWqeli6tLktoI8LozlBXidZYQ6rBjSN5Fy4BsMzvIWjLhpwsuLUNmLUBQvKVF9Ax2OEP/P3n8HWXqdh53/9803p85humd6EiYiEQDBgCgSpCRKS8peynRJoqyV9StaWtssm6ZNV4mUVdKKf0gurVbetVcmKZeolSWREiMICCABECRIpMFg8kzndHNOb/790TMDDDGD6XA7zvmguhp9w7nP7el++33e55zn7GgrTpb++I//mD/7sz/jK1/5CpZlrUdMgiAIgiAIKzZXm2OyMsl8Y55d0V0o0uqrSol6HrNdxpEV9g+9i12+jJK/yPDJr9CdnwLf71zgK9RbnqPRKoIeYTg8vGlxCMKtYMVrlu644w5s2+Yf/+N/jCRJhEKha+6XJIlKpdKxAAVBEARBEG7G9/2ra5VkZAYjq68qASRrWdpWDUOP0tN1kO7YKNGZZ5htLOKd/zbh/qPMj96Lo25soyvDahGpZqjYTYZ6jiGJxg6CsK5WnCz9wi/8ApIkrUcsgiAIgiAIqzJTm2GqOsV8fZ6xxNiaqkqy6xCtZSnbLXoTYwBIWoDRsfcTz59jMv0y2YUT7K4skNv3EJVYX6fexk31lOdptQpYisY+sbeSIKy7FSdLX/ziF9chDEEQBEEQhNW5UlWar8+jyAoD4YE1jZeo57HMCp4kMxrf+8YdkkSi5xDHooNMTX+PuVqa7tNfIzL8DhaHjuGt88a3kufSXZ6nYlZIhfsIaaGbP0kQhDURtVtBEARBELa1qeoU05VpFuuL7IntQZbWdnqTqmVpm1U0PUI8kHjL/Wogzr4DH+Jw92FSVgtj+gfsOfMtQq3qml73ZpL1HF4zD77PWNeRdX0tQRCWLOsSyLPPPstdd91FJBLh2WefvenjRWtxQRAEQRA2gu/7vJh+kfn6PKqs0hde25Q42VuaglexW/S/Xac5SaZ38F5i0REmZ59lvjjFYONvqe1+D5nevbDGhO16ektzNNolZD1Kf2jjpv4Jwq1sWcnSQw89xAsvvMC9997LQw89dMM1S77vI0kSrrtF9iEQBEEQBGFHm6hMMFOdYbGxyP7E/jVXleKNIk67jC9J7IqP3fTxgWg/t+3/eSJzP2C2NoN76Ul2l2dY2PMuLD24pliueR2zTujyOqpdfbeJxg6CsEGWlSx997vf5fDhw1f/XxAEQRAEYbNdqSrN1ebQZZ3+cP+ax0xWs7SsKpIeJhVILus5kmawa/dDJErjTM7/iHT2DCP1DJkD76MW7VlzTAC95XmarQK2arAvdaAjYwqCcHPLSpYefPDB6/6/IAiCIAjCZrlUvsRsbZZ0M83B5ME1d+uVPJd4faktd29y38qqN5JENLWPI+F+ItPfY7aRI3X6a9jHP0I7tLyk60Zkz6GrvEDZrNEdHcZQNrZduSDcykQNVxAEQRCEbcfzvTeqSopOb6h3zWPGmkXcVhkfieE3d8FbAcWIMLb/pzka20PMrNN75huoZnNNcaWqWexmHk+CvV2H1jSWIAgrI5IlQRAEQRC2nYuli8zV5sg0M4zFxjqyB2SylqNlVpG0ID3B7tUPJMl07Xo3B0L9hJsl+s9+C9l1Vj1cb3mOVruMbsToDa89KRQEYflEsiQIgiAIwrbi+R4vZV5itj6LoRj0hNa+LkjyPRLVLK7dpDvUt/YGCrJK3+6H2KfFCVYX6L/wJJLvrXiYUKuKUcuCY7IrsW9tMQmCsGIiWRIEQRAEYVs5XzzPXG2OXDPHWKIzVaVos4zXLoHvM5RY3RS8t1ADDI8+zB45QDB/iZ7JH4Lvr2iI3vLcUmMHzWCvSJYEYcOJZEkQBEEQhG3D9VxeyrzEXG2OgBqgO7CG6XJvkqxlaZsVPD3Y0T2MpGCcPaMPs8tXCC+8Smrx1LKfq7g2yfICtlWnLzKEpmgdi0sQhOURyZIgCIIgCNvGudI55mvz5Fo59sb3dqSqhO+TqGaw7Sbdwd6O72GkRHrZO/wuBlyf+ORzRItTy3peVzWN1SrgShJ7U6KxgyBshlUdDc6dO8c/+Sf/hIGBAXRd55VXXgHgc5/7nNiHSRAEQRCEdeF4Di+nX2a2NktQDZIKpDoybqRVgVYJyfcYTNx8I9rVMJJ72N93F12OQ+r8EwRrubd/gu/TW5qj1a4QDCRIBTvzXgVBWJkVJ0snTpzgnnvu4ZlnnuGhhx7Cdd2r99Xrdf7v//v/7miAgiAIgiAIAOeK55ivz5Nv59mb6FBVCUjWMrTNCq4aYDA82JExryfce4QDyYMkrDY9Z7+J3q7f8LGRVhm1ngfXZCR5cN1iEgTh7a04Wfr0pz/N8ePHuXTpEv/jf/wP/DctVLz33nt58cUXOxqgIAiCIAiC67m8knmF2dosITVE0ljbRq9X+T7JahbbbtIV6ELu8BS8a0gSiaF7OBAeItKu0nfm66iOdd2H9pbmabQKOHqIPfHd6xeTIAhva8VHhOeff55PfepThEKht1zR6evrI51Odyw4QRAEQRAEgEvlSyw0Fii2ix2tKoXaNeRWCTyXgWSHuuC9HVmhZ/cD7De6CNVz9J17HMlzr3mI6lgkKgu4Vp2ByDCKrK5/XIIgXNeKkyXf99F1/br3lUolDMNYc1CCIAiCIAhX+L7Pa7nXWKwvYihG56pKQKqWpWVWsDWDochQx8Z9W4rO4MhDjClhgqVp+i49c01L8e7KAu1WEUdR2N99eGNiEgThulacLB0/fpyvfvWr173v8ccf5+67715zUIIgCIIgCFfM1eaYrc2SaWYYjY12rKqE75OsZbGtOl2BFOoGVnCkQITR3Y8wgkooc4bu2VeuxtRbnqdtlokYKWJ6bMNiEgThrVZ8VPiX//Jf8rGPfYxwOMwv/dIvATAzM8PTTz/Nf//v/52/+Zu/6XiQgiAIgiDcuk7kTpCup1Elld5Qb8fGDZp11GYByXPoj+3p2LjLJYdS7N31APb0d/FnfoQTiOKFUkj1HLgOo123bXhMgiBca8XJ0kc/+lHGx8f57Gc/yx//8R8D8Au/8AuoqsrnPvc5PvShD3U8SEEQBEEQbk35Vp7x8jjzjXl2RXchS51rwJCs5Wi1K1iqwa7YSMfGXQktPsy+gXuwFn+Mf+lpQr1HaLZLeHqY0ejmxCQIwhtWnCxZlsWnP/1pfvmXf5nvfOc7ZDIZuru7eeyxxxgdHV2PGAVBEARBuEWdyJ4g08wAdHxNUbKepWXXSQa60BSto2OvRLD7IAesBlbhFJXcWXBMBrsPr29nPkEQlmVFyVK73SYcDvM3f/M3fPjDH+bXfu3X1isuQRAEQRBucTWrtrS3Um2evlBfR9cUGVYDvZ6n7dr0bXZrbkkiOngnB+wGp2uTVFSd/SkxBU8QtoIVHXUCgQBdXV2Ew+H1ikcQBEEQBAGA13Ovk21msTyLkQ5Pk0vWcrTNCpaiMRrfAjNjJJmukXexdzFIWTcI65HNjkgQBFbRDe9DH/rQDbvhCYIgCIIgdILpmpzKn2K+Pk8qkMJQOrs1SaqWxbTqxANJ9A6PvWqyytDQPRzpOb7ZkQiCcNmK69m/+Iu/yK/92q/xz/7ZP+MjH/kIAwMDb2nhedddd3UsQEEQBEEQbj1nCmfINDPU7Tq3JTs7JU23WgTqeUzXoi+2u6NjC4Kws6w4WXrssccA+OIXv8iXvvSla+7zfR9JknBd93pPFQRBEARBuCnXc3kt+xrz9XmiepSw3tnp/8l6jrZZxlY0RmJbYAqeIAhb1oqTpS984QvrEYcgCIIgCAIAF8sXWWwsUjJL3N59e8fHT9aytK06ESNOUAt2fHxBEHaOFSdLv/Irv7IecQiCIAiCIOD7PieyJ1hsLBJQAsSNeEfHVx2TUD2P7Zj0dR/p6NiCIOw8ooG/IAiCIAhbxkxthrnaHNlmlj2xPW9ZF71WqVqWdntpCt5ofKyjYwuCsPOsuLL0z/7ZP3vb+yVJ4s/+7M9WHZAgCIIgCLeuE9kTpBtpVFmlO9Td8fGTtRymVSOsRwlpoY6PLwjCzrLiZOnpp59+y1WeQqFAvV4nkUiQSCQ6FZsgCIIgCLeQbDPLZGWShcYCo9FRZKmzE2BUxyJcz1Fx2vSkDnZ0bEEQdqYVJ0tTU1PXvf3pp5/mE5/4BH/913+91pgEQRAEQbgFncieINPIADAYGez4+Il6HrNdxpYVRhNiCp4gCDfXsUs2jzzyCL/5m7/Jv/yX/7JTQwqCIAiCcIuoWlUulC4wV5+jP9SPIisdf42lLng1AnqUqB7t+PiCIOw8Ha1vHz58mB//+MedHFIQBEEQhFvAydxJss0stmczEhvp+Piy6xCtZfHtFr3RoY6PLwjCztTRZOmZZ56hu7vzizEFQRAEQdi52k6b0/nTzNXm6Ap0oSt6x18jUc9jmRU8SWY0vrfj4wuCsDOteM3S7/zO77zlNtM0OXnyJN/+9rf5t//233YkMEEQBEEQbg2nC6fJNDM07AaHUofW5TVStSxts4qmR4gHEuvyGoIg7DwrTpY++9nPvuU2wzDYvXs3v/M7vyOSJUEQBEEQls3xHE7mTjJfnyemxwjr4Y6/huy5RGtZKnaL/i7RBU8QhOVbcbLked56xCEIgiAIwi3oQukC6UaacrvM7b23r8trxBsFnHYZX5LYJabgCYKwAites/Tss89Sr9eve1+9XufZZ59dc1CCIAiCIOx8vu9zInuChfoCQS1IXI93/DVkz6G/ME3LrCLpYVKBZMdfQxCEnWvFydLDDz/MmTNnrnvf+fPnefjhh9cclCAIgiAIO99UdYr5+jy5Zo7d0d1v2fR+rWTPZf/cayilKRynSW90BEnu7Ea3giDsbCs+Yvi+f8P7bNtGFgchQRAEQRCW4UT2BOlGGk3R6An1dHTsK4mSVpig3sgQig5zR++dHX2NnWCioVOyOr+nlSDsFMtas1StVimXy1e/TqfTzMzMXPOYVqvFl770Jfr7+zsaoCAIgiAIO0+6kWaqOsVCfYE98T0drSpJnsu++ZPohQmqjSzB6DDvHX6vuKD7E9Jtlb+dDRO2C3zimPjeCML1LCtZ+qM/+qOrLcMlSeLDH/7wdR/n+z7/4T/8h85FJwiCIAjCjnQid4JMI4MsyQyEBzo27lKi9DpGfpxaI0MwOsiDw+9FkVfc02rHm2/rmI0a1ZZFsQGpcGCzQxKELWdZR473v//9RCIRfN/nU5/6FL/1W7/FyMi1u2sbhsGxY8d48MEH1yVQQRAEQRB2hopZ4WLxInP1OfrD/ShyZ6aBSb7H3oXXCRbGqTYy6NEBHhx+QCRKN5AzVTynTsMPMJ4vi2RJEK5jWUeP+++/n/vvvx+ARqPBr//6rzM4OLiugQmCIAiCsPP4vs8rmVfINDO4nstIdOTmT1oGyffYO3+KUH6Can0RPTLAQ8MPikTpbeRMFdv1aBFgtupyz2YHJGx5BUvhy7NJjoYqPDxgb3Y4G2LFR5Df/u3fXo84BEEQBEHY4VzP5fvz3+fV7KvM1eboDnSjKdqax5V8j7GFU4Tyl6jWF1DDfTy06yFUkSjdkONBvi3heD6WpDPTXPu/g7Dzna0FqZRLPJ+p8t7eIKqy89e6Leso8ud//uf8zM/8DF1dXfz5n//5TR//y7/8y2sOTBAEQRCEnaPttPnO1Hc4WzzLucI5fHzGkmNrH9j32LNwmnB+nGp9ETXcx8O7HhaJ0k0ULBXTsvCQaRm9ZMwS9ZZJJGhsdmjCFjbV1LGtMg0vxIVcg8P9kc0Oad0t60jy8Y9/nBdeeIGuri4+/vGPv+1jJUkSyZIgCIIgCFeV2iW+NfktLpUucaF0gbAW5mj30bUnNL7H2MIZovlLVGoLKOEeHt71cEeqVTtd1tRwbZOw6qLF+zEzE4wXytw+LJIl4foajky6KWG60PJ1zhdKHL4FmmAv6yg1OTnJwMDA1f8XBEEQBEFYjtnqLI9PPc54eZzp6jR94T72JfYhS2ucvuN77Fk8SzR/iWptASXUzSMiUVq2nKXi2U3QwsSiURq5CDOVArcPb3ZkwlY13dSxWk0sVKpqN5dqJXwfOryX9JazrGRpdHT0uv8vCIIgCIJwPb7vcyp/imfmnuFi6SKZZoa9ib0MhgfXvqeS77M7fY5Y7iLV2jxSqItHRh5BU/TOBH8LWGru4KKGY0QDGjNqgpnm/GaHJWxh000dx6oQC+iktR7ytTkWKi2GEsHNDm1diQm9giAIgiB01JVGDi9nXuZc8RwNu8Gx7mMkA8m1D+777E6fJS4SpVXzfMi0FWzXJxxOoAVUXC3KQitAy7IJ6qI6J1zL85fWK1m2Q6RnkIjRTbNmcCZXE8kSwCOPPLLsASVJ4qmnnlp1QIIgCIIgbF/Xa+RwZ++dhLTQ2gf3fUYz50jkLlKpzkEwxcMjj6ArYp3NSpRthbZp4SOhR3vwVRk1FKPdNJgsVDg8EN/sEIUtJmuq1FoWHqB3DZOUgiwqXVwsF3jfZge3zpaVLHmed03J/Pz586TTaUZHR+nv7yedTjM9Pc3AwAAHDx5ct2AFQRAEQdi61q2Rw2W7shdIZpcSJT+Y5NHRRzFEorRiWVPDsU0Csocf7kWSJCKRGK18gJlygcMDmx2hsNVMNQ2sdpOQ4kN0iKQHM0aKuVaISssmHty51chlHb2+973vXf3/xx9/nF//9V/n+eefv7pRLcAPfvADPvrRj/Jv/s2/6XiQgiAIgiBsbevWyOGyvuIM3dmLlKuz+MEkj4yIRGm1cqaKa9eRNQNJXTrJjYV0FtUkM430JkcnbEXTTR3HrqAGu5BkBUOGQKyLVkPnTKbM/bt3bjVyxUew//gf/yOf/exnr0mUAN71rnfx27/923zmM5/pWHCCIAiCIGxtvu/zeu51/n787zmVP8VUdYqxxBj7E/s7liglalmGFs9Qrs7iGFEe2vUwATXQkbFvRTlLxXUc/MAbJ7ixgIqtRZkzg9iuu4nRCVtN25WYb8qYjk8g2Xf19mQsSlVJcLHsbWJ062/FR7HTp0+za9eu6943MjLCuXPn1hyUIAiCIAhbn+u5PDv3LE9OP8nJ3EnyrTzHuo8xFBlae8e7y0KtKnvmT1KpzGCrGu8dfqAz659uUb4PmbaK7fnoodjV24OaghyI0fR1povNTYxQ2GpmWjpmu4kueSip3VdvT4Z1WnqKiWYQy9m5CfaKk6W+vj7+9m//9rr3/fVf/zV9fX3XvU8QBEEQhO2vbtW5WLrIs3PP8lfn/4ofLv6Qk7mTmK7Jnb13dqbj3WW61WL/7KvUyjNYksc9g+8h0cHxb0V1V6bWdnB8CSPWc/V2SZKIxBK0MZgq2ZsYobDVTDUNHLOFZgTgTdXIsK6ghFLUPYMLudYmRri+Vrzi8hOf+ASf/vSnKRaLfOxjH7va4OEv/uIv+OpXv8rv//7vr0ecgiAIgiBsMN/3KbQLpBtp0o00C/UF8q08dbtOzapRNsvUrBoxPdbRRg4AimtzYO4EZmUGyzW5rf8eBiKi88BaZU0N1zYxJBcp0nvNfbGgTlZJMFsT65aEJb4PUw0Ny7IJdQ9dc58kScQTSeqlMBcKZY7u0F/PFR/VPvWpT9FsNvn85z/PV77yFWDpYBoIBPjMZz7Dpz71qRWN9/u///t85Stf4dy5cwSDQd71rnfxB3/wB9d01fN9n8997nP81//6XymVStx33338X//X/8WRI0dWGr4gCIIgCDfgeA7ZZpbFxuLSR33xakJUt+oU20WaThMJCV3RiepRDiYP0hPq6dj6JADJ99g3/zp+eZqWWWWo+wj7U/s7Nv6tbKm5QwtV0+AnpjPGAhrzWowZM4TneshK5/5Nhe0pb6mUWw6OD4HU8FvuT4UNxrVuLtZzeJ6HLO+8n5lVXQL67Gc/y7/+1/+aH/7whxQKBbq6unjnO99JIpFY8VjPPPMM/+Jf/AvuueceHMfhM5/5DO9///s5c+YM4XAYgM9//vP84R/+IV/84hc5cOAAv/u7v8v73vc+zp8/TzQaXc1bEARBEIRbnu/75Ft5JioTzNfnSdfTVKwKdbtO1axSapcwPRMZmYAWIGEk2JvcS1yPd7SK9BNBMZo+h1GcotosEI+PckfP7evzWregnKniOvY106muCBkKfiBGvaUzX26xqyu8CREKW8l0U8duNwmrHn5smJ9ciRgLaviBJIVqgLlKm5HkzltPuOojXTwe5wMf+MCaA3j88cev+foLX/gCvb29vPzyyzzwwAP4vs9//s//mc985jN85CMfAeBLX/oSfX19fPnLX+Y3fuM31hyDIAiCINwqfN8n08wwXh5nvDxOtpmlZJYotApUzAqO76BKKkEtSH+kn55AD2E93NHK0dsZKEyRyI1TqS+ihnu5f/B+pB14tXqzZE0V2/UIvam5wxWyJBGJJjDLOhOlskiWhKX1SlYNOZBEUt66l5IiS0QTXbSqQc5mqyJZusL3fV588UWmp6dptd66oOuXf/mXVx1QpVIBIJVKATA5OUk6neb973//1ccYhsGDDz7ID37wg+smS6ZpYprm1a+r1eqq4xEEQRCE7c7zPRbqC0xUJpgoT5Br5Si1S+RaOapmFUVSiOgRxuJjJANJgmqwY93sViJVSTOQOUupNosXiPPIrgdR1quCdQtquxKlto/tSxjR7us+JhYyKCoJZmvZDY5O2GpMT2KuqWA6Hon4jRu4JSNBFpQUl6o5HtvA+DbKio9AFy5c4Od+7ue4ePEivu+/5X5JkladLPm+zyc/+Une8573cPToUQDS6aVFhj/ZZa+vr4/p6enrjvP7v//7fO5zn1tVDIIgCILwdnzfx/M9PN/D9V0838PxHTxv6esrt7m+i+d5pIIpwtrGX6F3PIf5+jwT5QkmKhPkW/mlBKmZo27XUWSFuB7nWM8xEkZiwypHNxJplti98DrlyiyOFuDBXQ+KTWc7LGeq2JaJJnnI0d7rPiYW0FhUY8y0Azt2DYqwPHMtnVarhSJ5qF2jN3xcMqQzFUgy1whTblokQvoGRrn+Vpws/Yt/8S9ot9v81V/9FcePH8cwOncg+83f/E1OnjzJ97///bfc95NXuHzfv+FVr3//7/89n/zkJ69+Xa1Wb7g3lCAIgnBr8n0fy7No2S1azuUPt3Xt15c/mnaTttvG9dylxMj3riZNPm989v2lD4+l+318ZElmT3wP+5P7GY2O0hfuW7fExPZsZquzTFQmmKxMkm/lKZtlMo0MTaeJJmskA0n2JvYSN+KbUj26HsNqsG/2NSqVaSxJ4p2D7yWmv3WamLA2WWupE56uSvh69C3rTwDChopvRCmbBtlam/74zptWJSzPdFPHMesYuo4U6rrh43RVJhTrptXQOZ0p8u49t3iy9OMf/5j/9t/+G//oH/2jjgbyW7/1W3zta1/j2WefZXj4jW4b/f39wFKFaWDgjZ6E2Wz2hns6GYbR0SROEARB2N4s1+Ji+SJTlSkadoOm06Rm1jBdE8dzcDwH27Ov+Wy65tUP27Px/KVd6q8kQT4++IDE0mfeemEPlio8p/OnSQaSpAIpekI9HEodYnd8NyPRkVVvsOp4DoVWgXwrT7aZJdfKkW1mlxozmCWyzSwtp4WmaHQZXdyWuo2oHt0yCdIVqmNxYPYEzco0tmdzbPBd9IavX/UQ1iZnqnhOHV+P3XAdmCJLhKIJzKrGRLEqkqVblO/DZEPHti2MxM17gidjEUqZBJfKBd69AfFtpBUnS5FIhFisc1d7fN/nt37rt/jqV7/K9773Pfbs2XPN/Xv27KG/v58nn3ySO++8EwDLsnjmmWf4gz/4g47FIQiCIOwsVxoZnCmc4WLpIrlWjlwzR9ksY7nW1elyABISkiShyAqKtPShyRqGahAzYgSUAKqsIksyiqQsfZYVFBRkWUZGRpKWxrj6/5fHbNpNFhuLZBoZ0s00SlHh1cyrdIe6SRgJxuJjS1Wn2Ci9od7rVp0cz6HYLpJr5q4mRrlmjppVo+k0r3avq1k1AHRFpzvYzUB4gLAW3nIJ0hWS57J/7jXc8gymVWd37x3sie/e7LB2rJypYbsuevDtz+Ni4RBVOc5sNbdBkQlbTdlWKLY8bA8SqcGbPj4Z0lnUU4w3F7EcF11VNiDKjbHiZOlXf/VX+fKXv9yRTniwNK3vy1/+Mn//939PNBq9ukYpHo8TDC4tMP1X/+pf8Xu/93vs37+f/fv383u/93uEQiE+9rGPdSQGQRAEYedoOS3OF89ztnh2aRPVZp7FxiItt0VQCZI0kgTUAIZiEFSD6IqOKqsokrIuSUVIC7E3sZe9ib14nkeulSPdTDNbm2W8PM7p/GlSgRTJQJLeUC+Hug4xGhvF9dyr1aJcM0fNrtG0mzTsBhWzQs2q4eGhSAqGYhDRIvQn+0kYiU1r0LAivs/Y4hnU0jTVVpGuxF6O9hzd7Kh2LNuDfBtsTyIWSb3tY6MBlawaZ6YlZuncqqaaOla7QUjxIHHj9UpXhHQFJZyi0dI5n61zbHDnbO2z4mTp6NGj/OVf/iU/93M/x4c+9CG6ut46h/FKi+/l+C//5b8A8NBDD11z+xe+8AU+/vGPA0sb4bZaLT7xiU9c3ZT2iSeeEHssCYIgCMBSFWmuNseZ4hnGS+Pk23kyjQyFdgEZmZ5QD0ciRwjrm9sKWZZl+sJ99IWXppE3rSYLzQWyjSyLzUXOl87zSuYVukPdhNQQLadFxaxQt+q4uCiSgq7oRLQI+5P7ietxQlpo6ydG1zGcGydamKDcyBCIDnDvwH2bHdKOVrBUTMtCxkeJXL8T3hVRQ8UzouRrAYqNNqlwYIOivLHT1QALbR1D9jBkf+mz4l/ztS77GIqPLvlsw1+JLWW6aeBYReRADEm9+RokSZJIxBPUixHOF8ocu3kxattYcbJ0pZozOTnJN77xjbfcL0kSrusue7zrddS73pif/exn+exnP7vscQVBEISdr2bVOFc8x9nCWTLNDLlmjsXGIpZrEdEj3Ja8je5Q96Z3eruRkB5in76PfYl9V6tOi41F5mpzSEgY6lLFaF9y37ZOjH5Sd3me3ux5StV5CCZ5YOi9ouvaOsuZGq7dxlB9eJvF+gCqIhOILK1bGs/XNz1Zulg3+PZimEY5B5cbfEmyjCTJIMnIsgKyinz5NkWRMRSJoCoRVKHLcHm0p4omfsSWxfFgtqli2S7xnhu3DP9JyYjBuNbNpXpuR3VSXHGy9N3vfnc94hAEQRCEZbFdm9naLGeKZ5gsL3V8yzQzlMwSmqTRF+5jODKMoW6vKUQ/WXXaqQyrxcjiWcrVWRw9xKO7HkZTdlb3rK0oZ6l4dhO0MJJ88/UksXCYhhxltprnng2I70YKlsLjmSj1UgaQMANdSK4Dng2uC74DnoXrgXu5v5+Ej4yPjIcEKBKobfip0bduqiq81Xxbp9FqI0k+anJk2c+LBzT8YIJixWCm3GZ3amc0B1lxsvTggw+uRxyCIAiCcF11q85iY5F0I73UKKGZoWbWKLQLLDYW8XyPmB7jWPcxkkZyR1RedizfZyRznmZ9ERu4f+g9q+4GKKxM1tSwHRc1HF/W46MBlbyWYKa5eQmG6Ul8YzFBpVRE9S1CBx5Air/15N33PPBccFp4dhvXsfBsE9e2qJs2i/kiz88vclefTyogjg83M9XUsc0mQU2GcM+ynyfLErF4F81KkLPZ6q2bLF1RqVR44YUXyOfz/PRP/zTJZLKTcQmCIAi3IM/3KLaLVxOjxfoi+Vaeul2nbtUpm2UqZgUfn4ASYFd0F4PhQTRFXDHeDhL1HJHyHCWzQn/qIN2h5Z+ICavn+ZBty9ieTziSWNZzogENV4uSaQSpt0wiwY2t1Po+PJGJsVBuYptN4sOHrpsoAUtt0GUZVA0lEOPNdbOQ71OUFymmy3zzUp1fOhrcmDewjU03DWyrjB7vvmGL+RtJRoPMq11cquXXKbqNt6pk6T/9p//E//F//B+0Wi0kSeLFF18kmUzy6KOP8r73vY9Pf/rTnY5TEARB2KKadpNsM4ssyVdbayuycm2b7Te125YlGVVSkSQJ27VJN9OkG0sfi/VFymaZul2nZtUotUs0nSaw1A47qkU5kDxAMpDEUAxRRdpGZM9hJH2ean0RT49wR+8dmx3SLaNkK7RNCx8J/SbNHa7QVRkjHMesa4wXytw+vLHJ0svlEGdL0KyXSSa7YeDOVY0jSRKjg72cLY9wtnyBswWXQ107p611p1VtmWzTx/Ygnlx5l4ZkSGfKSDLfCFFsWqRC23+K7YqTpT/90z/lc5/7HJ/4xCf44Ac/yM/8zM9cve9nf/Zn+cpXviKSJUEQhFtAsV3kRPYE54rnyLfyOJ5zdW8hWZKReOPz9fYgUi6vm2g5LepWnapVpdQuYXs2siRjqAYJI8HexF7iRhxVXvVkCGELGMxP4dXTOK7F4YF7xDqlDZQzNRzbJCB7+JFelnuJIRqN0syFmakUuH14XUO8xkxT59lckHo5TSKgwdgjK65wvFlIV+ke3EthMst3JvPsTwZRd0bvgY6bbhpY7QYBxUFO3rxl+E/SFJlgvJt2Q+dMpsR79mz/3/MV/+X5kz/5Ez75yU/y+c9//i1d7/bv38/Fixc7FpwgCIKwtfi+z0JjgRPZE1wqXSLbyjJXm6PltPB9nyv/LT0YfMlH8qU3boM3Nmy9shhbklBllaAaZCgyRFegi7Ae3rId7ISVC5p1evPjlBo5gpE+xuJ7bv4koWNypopr15E1A2kFU1ZjAY0ZNcFMc2Edo7tW1Zb5ZjpGrZQlpLhI+9+HpK59mu1Qd5TX87tZqNZ4dtbkkdHt1QDmRjJtlWcKUe5P1tkVstc83lRTxzFLKEYUVrmeMBWNUJCTXCwXec+aI9p8K06WJiYmeOyxx657XzQapVwurzUmQRAEYQ1cz8V0zY4unPd8j4nyBCdyJ5ipzpBupJmvz+P5Hj2hHu7oueNq97mrSdObPnt4eJ6H67t4vnf1A5Y2bRVT6nYw32c0fY56PY2jqLxb7Ke04bKmius4SJGVrRGLBlRcLcZCK0DLsgnq67s20PHgm+kEhVIZyTXR996HdJM258ulyjLDw6Msns/y/YU57ur3SRjb/5jzXCHK+cUKkwsmn7hDI7qGfyLXh+mmhum4RFO9qx4nEdKY11NMNhcwHRdD3d7THlecLMXjcTKZzHXvm5qaord39d9cQRAEYW1ma7M8OfUk2VaWVCDF7thuBiOD9If76Qp0rTghsV2bs8WznMydZKG+cLUrnSIpDEWGGIoOocnX/nW+Ujl6y1yf7f33UlilrmqaQGWBilVjV/dRYnpss0O6pfj+UrJkuz7R8Mq+94Yqo4ZitJsGU4UKhwaW10lvtb6XjzJdNrHaDRL9Y0hd+zs6fnc0QLZ7jGKmyLcu1fnYke3d7CFvKkzVJJptk5Kv8ZULFr98WF/1hryLbY1GywTASO1adVwhXUGLJGm0Dc5latw+FF31WFvBipOlRx99lM9//vP8/M//PIHA0iZlkiThOA7/5b/8lxtWnQRBEIT14/keL2de5oWFF7hUvsRcfQ4ZmbAWJhVIEdEjdAW7GIuPMRgZZCA8QE+o5y2JzhVNu8nr+dc5lT91tYpUbBfRFZ19iX30hfvENDnhphTXZlfmAtX6Ir4R41jPsc0O6ZZTc2RqbQcHCT26vOYOV0iSRCQSo5UPMl0ucGhgnYIETlWDvFpUadQyJKNR2PXOjr+GJEnsHuznXHmY0+VLXCq57Etu36s4Jyoh2o0KmiIzrwxzvjTJC2mP+wdWd2yebhrYZpOQCn50YNlr236SJEkk4glqhSjni0VuH1rlQFvEipOl3/md3+Gee+7h8OHDfPjDH0aSJP7kT/6EV199lZmZGf7n//yf6xGnIAiCcANNu8lTM09xtnCW86XztJ02x7qPYbkW+Vae+cY8ZsVEkRVeXHyRZCBJzIgR02Psie9hODrMQHiA/nA/bafNa7nXOFs4S6aZYb4+T82sEdJDHOk6QiqQEtPlhGUbzl3Cqi3i+C539N2NIpp0bLictdTcwZBcpMjKZ//EQjqLaoKZxuI6RLck01Z5KhOmXkoT02Sk/Y8utQJfB2FDJTW4l+Jklm9OFPnNu4Io2/CQ1nIlzlQN2u0i0VQ//d1HyF6o8+RUlrG4Tt8qZmFPNXVsq4wW6VpTQw2AZNjgkpbiUj2D53nI6/TvuRFWfNTat28fzz//PJ/85Cf50z/9U3zf58///M95+OGH+Yu/+AtGRpa/068gCIKwNov1RZ6YfoLJyiQXSxcJqAHe0f8ODGVp/dBwdKmFleu5FFoFcu0cxXaRufocEhInsieIG3HiRpyoFiWoBSm2i8zX5mm7beJ6nDt77yRqbO9pFMLGC7cqdBWmKbcKxGJDV38Wt5OKLXOmFuT2WJOQ6t/8CVtQ1lTx7Baqpq1qwX4soDKjRZlrB7FdF03pbCWm5Up8PR2nWsqjY6Ps+6lVNxZYrl3dcU7m9zBfq/P8nMUDu7Zfx7ZT1SD1eh1NctEGjtIfDlPpP0h+sc7fnG/wG7cbK+r413BkFpsSpgvRxNpLiLGghh9MUa4EmC622dO9fTeoXdUlnsOHD/P4449jmiaFQoFkMkkwuL3nfQqCIGwnvu/zWu41vj//fSYqEyzUFxgID7A3sfe60+MUWaE33EtveOnKsud5VO0quWaOQrtwtfW3JmuoikpPsIdj0WMENXFsF1bB9xhNn6NWX8RWdd7Rvz2bOvxDNsb5bIvThs+v3AbaNrw4njNVXMeGYGJVzw9qCnIgRrOlM12ss6+ncxdOPB++lY6TLddxnTbhkTuQov0dG/9GVEVmeHg36fMZnplb4I4+n5i+fcpLng+vVYKYrQyBcALp8t5ZY0ODnK6WmGmc5clphw/uWf5p/nRTx2o3CcgOcmr3mmOUJYlYMkWjEuRsvnLrJUtX6LpONBq9unZJEARBWH+ma/Ldme9yKn+KC6UL1OwatyVvu5oILYcsyySMBAkjwX6WFlE37SYNp0HCSNxwLZMgLEdvaQ6tukDTbjDWd1dHOzNulHRbZbImU2vUqTYkvjah8JG90qoXz2+WnKliux6h0Ooaa0iSRCSWoF0ymCqV2Leyhnpv6wfFCJfKHq1GlWTXAFL/0c4NfhM9sQDZ7r0Us0W+Pd7io4e2z7nseMOgULfwPI/AwG1Xb9dVmdE9+5k9W+YHC3PsT/nsiy/vB3a6qeOYFVQ9hGREOhJnKhxkVu3iYjXfkfE2y6qukfzoRz/iscceIxQKkUgkCIVCPPbYY7zwwgudjk8QBEF4k1wzx1+f/2t+nP4xr+Vew3Zt7u69e0WJ0o2EtBA9wRs3fRCE5dBsk6HcOLVGBjmQ5FDq0GaHtCovlsK062VkRSWtDvJKxuH767dsZ120XYlS28f2JYzI6ltwx4I6NSXBbK1zsV2qG/wob1AvF0iEAzD2QOcGXwZJktgzNEBO38XJosJkxb35k7aIV8shzEaFUEDFT1y7Z1kqEiA6fIiCH+erFyyazs2nj3r+0noly3ZQYp3rap0IadhGkkUrSKFhdWzcjbbiZOnpp5/mgQce4OWXX+YXf/EX+dSnPsUv/uIv8vLLL/Pggw/y1FNPrUecgiAItzTf9zldOM3fXPgbXsu9xpnCGRJGgrv6t+dVe2Hn2pW9SLu2gI3PXf33bsuF3UVL4WJVpWWaJLsH6Bs7ToZu/mHK4kJ5+5SWcqaKbZlokocU7Vv1OLGAhq3FmDFDeK635riKlsJ3MlHqpSxRzUPe/z6kTWj+ETZUkoNjlPwY37xk4W2DZWlZU2WmLtF2XPSuvddtxDDa10UrsZ90W+fvLzr4N3lfWVOl1rLxACPZubWFmiITSXTRwuB0ptmxcTfain8y/92/+3fceeed/MM//AORyBtlulqtxqOPPsqnP/1pXnzxxY4GKQiCcCuzXZtn557ltdxrXChdoGJWOJA4QH9k/ef2C6sney69pVmq4RTNwK2xt1CsUSRRmqbULtGdGOtIxXMzvFQO06xXCCsu8tCd9OshmsPHyM2+zF+fr/Drtxv0Brb+mXXW1HBtE12VQF/91KqQoeAHYtTbOvPlFru6wqsey/QkvpFOUCoVkX0bdc97YBMbyOzqSfJ6fpTZep0fztu8e3hrV9ZfLS+1C4+o7g2nLSqyxN49ezjfLHGqMMHLOY939N74osVU08BqNwgpHsQ72+c7GY2QV5JcLOd5oINTODfSii/3nDp1ik996lPXJEoA0WiUf/fv/h2nTp3qWHCCIAi3umK7yN9e/FteWHyBE7kTtJwWd/XeJRKlbWBX9gK9s6/QdfZb3PTS7g4geS6j6XNU6mkcLcRd/e/Y7JBWpWrLnKnotNst1MQwkr5Uud092IvdfYisHeQvz1q03K1fYcpZKp5j4euxNbWCliWJSDSBic5EyVz1OJ4PT2ZjzJeb2GaT8OBBpOToqsfrBE2RGdo1Rk7u4XtzLvUtPFus6Uicreq0223UxC4k9cZd/MKGSt/obWSlLh6fcCi0bzzudFPHsU0IdnW8wpcIabT1JJOtEC1n+0x1fLMV/+b09vbesKSuKAo9Pds0bRQEQdhiLpYu8tfn/5oT2ROcyp8iokW4u+9uwvrqr+oKGyNez9GVn6ReXyRQy6Jnz292SOuuvzgDtUVcp8XB7mNX29dvN6+UQzTqVQzZRRu+4+rtsiSxf88o1eg+5hoKf3Xewd3iOXDO1LBdFyW49spmLGSsad2S58MT2RhnCtCslYklUjBw15rj6oTeWAApNUbeCfL4xNtkFZvsZDVEs1FDl1y0wZtv8DyYikLPQXJOkL85b13357XtSsw3ZUzHI5Ds/EW4oKagR7poegYXCls4E30bK06WfuM3foM/+qM/wrbta263LIs//MM/5J//83/eseAEQRBuVROVCR6ffJzXcq8xVZ1iT3wPR7qOoIpNPbc81bHYvXCGSm2emA8pXyK88Opmh3V9vo9hNUnWssTreWTPWdUwhtViIDdOvZFBC3WzP7Gvw4FujJYr8XolQLvZQIv1QSB+zf2aIrNv/21kjVHOFz0en9662ZLtQa4FtidhRFJrHi8a0DDVGDPtAJ63snVLVxKlk3moVXIkwwbS3kfXvPFpp0iSxOjwIDltmBMFhZnq2tdldZrrw8lKALPVQIskIZi86XMkSWLvyBDF0B4mazJPz7y1sjPT0jHbLXTJQ1mHKp8kSSQSCWpylIvlrfHvvVIr/quraRpTU1OMjY3xkY98hP7+ftLpNF/5yldQFIVAIMAf/uEfAkvfoH/9r/91x4MWBEHYyfKtPE9OPcn50nkqZoU7e8SmsNuG77M7fRa7No/l2ewaug81/Tr5ep5qNYMbW/0i+7WSPZegWSdk1gm1a4TaNQLtKp5Vx7FbOJ7NsBbGig9Rj/ZSCXfRDES5aa9s32ckc45mfRFHkrmv/74tcxK8UicqIWr1Oqrkog8dv+5jQrrKyP6jzJ1t8cP5RXrDGvdswUk1BUvFskxkfJTI2teORQwV34hSNg2ytTb98eU1lvF8eDwT5/WCT72cJxk24LafftspZJshGtCID+6lOJ3jG+Ml/n93BJG30EzLi/UAxYaF77kYA4eX/TxDVRjZc4CFc2Wem1/gQEph9E1/TqaaBo5ZRTeMVe/FdTPJkE5e7+KC1YXrm3R2W+P1t6oGD1f8n//n//mW+z/1qU9d/X+RLAmCIKxM027yrYlvcal8iUKrwPGe4yJR2ka6K4tESzOUWkW6EmPsSu7HNltEs68SmnuR2uGfXf8gfB/NsQiZSwnRUoJUQ29VcOwmttPGdtqYro3p2SiALSmEAa9VwqvNE1QM4loIJZikldhFNdJNJZzC1t66F02yniNSnqdsVhhIHSQVXHsVYzNYnsSJUpB2c5FQJIn0NglGKhKiufs42QmTb10q0BsIMBrdWtWIrKnhOiYB1YfQzasQN6PIEqFoArOqMVGsLitZci8nSqfyHvVKgUQkAAc/iKRuzT2NRnuTnMyPMt2o8+NFm3cObp1mDycqIaxGnmDAgPjIip7bHQ1SGTxEYbbG356v8ok7dAKqhO/DdEPDsm1CqcF1ihyiARWCSUpmiMm6y3arO684WZqcnFyPOARBEG55jufw7clvc6l8idnaLAcSB4gb8Zs/UdgSDKvFrvRZKrUFfCPGPf33AKAlRhjKn6VUmqFutfD14Lq8vuR7jGTOk6xkwKxhOy0ct43tmDRdi7bn4ssyjqwRUoNEAynCwW6SoV66gilUFKqtHLnyJNVGmkarhNUqQnmKhBqgVwvjRftoxAephruohRIA7Eqfo1pfxNMj3N5757q8t41wqhqk3Ggi4d2wqvRmQ90JLrWOkFt4hf/vXJ3fuN0goW+daXk5U8Wzm/haBEnuzLX8WDhEVY4zV83e9LGuD9/OxDmd96hX8iQjQTj4M1uuovRmmiIzOLyH/MUs351d5HiPSkjb/PLSYltjtubTth3CA4dXVbkdHejmVHUfC5XX+fqEwz8+oFGwFEotB8cDI9XZLnhvJksSsUQXzXKIMxVr5ydLo6Ob27VEEARhJ/J9n+/OfpfzpfNcKl9iKDIkOt5tJ77HnsXTNC/vL3TvwDvRlMsnhUac7tgw4fJFArMv0tq7Pptv9pTniWfOUanNo/o+tqQgqzoRLUw4OkQs2ENXuJeYFrtho6Z4pJ/45Z8717XIV6YpVmeptvKYjSxWI4uWO0efFmRYj0G4G6+ewXEtDg/ci6ZsnSvxK+H68HIpiNnIEAxFkOI332tGkiTGhgc522qSLr3Ol8/a/NoxDUPeGglTztKwHRct3Lm29dGASlaNM916+8qQ68O30nHOFJYSpVQkhH9w6029u57+RIhcaoxcrsR3Jtp8+ODmV8FOlINL7cI1H6l3+VPw3kyVZfbu2cul0yVey01zIOXjKMZSV0LVW3G1aqVSkQAzWhdn6xY/t66v1HkrTpaeeuopHn300Rve/8d//Mf87//7/76moARBEG41L2de5rXsa5wrnCOuxxmLj212SMIK9BdnMMpzVMwKQ92H6Qu/aW2SJBFO7qW/MkUpd4Hm7nchKZ1t1CF7DgO5CWqNLKoe57b+u+gOdBHUVl/FUhSdvtR++lL7AWi1a2Qr41RqC9TNEma7ilWbx0MiHB1gT3x3h97NxjtbC1Com3ieiz54ZNnPU2SJ/XvHOHumyXTtPF+95PLR/fJNl3mtN8+HbFvG9nzCkUTHxo0aKp4RJV8LUGy0SYXfmki4PnzzcqLUrORJRsP4B34aSd0eibQkSeweGuJiJcPL+QmKaoRdUZkBw6Y/YNOlOxu6lqnuyJyv6pimSbx3ZE3fx2hAo3vkNnITVb45XmCkP4Vt1lADCaR1vtCRCGpMhnowaeJ6PspWWhB2Eys+Wj/22GP8x//4H/nt3/5tpDcdDSqVCh//+Mf52te+JpIlQRCEFRgvj/P8/POcK55DlVUOdx2+5vgqbG2hdpXBzAVK9UXkYIrbe25/64MivfQFu5lvpSlmz2IO3Lzt70r0FWdxG1lcz+Fo/10MR29eGVmpYCDKaOAO6LsD33WptLLky1Pk3SZHBu7t+OttFM+Hl0thzEaWUCAAiT0rer6hKoztO8TE2Qav52boDck80vlv/4qUbIWWaeEjoUU7131CVWQCkaV1S+P5+luSJceDb6YTnC04NKtFEtEwbKNE6YpYUKN7aB+FqTzOYpmpjI+mqiiaQdCIsCumMBh0GQhY9Bs2IXX9qoknK0GajRqG7KF24Lgx3J3gdPUAudyrePkqluMRjq//LAZVkdk1OIij7dpWiRKsIln6zGc+w+/+7u/y3HPP8eUvf5m+vj5efPFFPvrRj1Iqlfif//N/rkecgiAIO1K2meXJ6Se5ULpA22lzd//dKB1aXyCsP8lzGVs4Ta02jy0rPDD4LpTrtXeXZBKpA6TmMuQXT3Y0WVJcm/7CFOVmnkCoe10SpZ8kKQqJyACJyMC2W3/wkyYaBpm6je26REeOrWo9SCykM7j3dtIX2nx3OktvSOdoavOm42VNDdc2CSouhDvbqi8aDtOQo8xW89zzptsdD76RTnCu4NCoFkhGI0vNHLbp1MzR/i7s+AO0inO0qiWarRp+s4nSaJMvupxWZRRVQ9UDdIc0hiM+AwGHgYBNt+GgdCAfcLylduHtVppQJPWWVvarIUkS+0ZGOFMrEWhdQJV8lNTGLLHZrhcBV5wsfe5zn+PBBx/kYx/7GHfccQf/9J/+U/7kT/6EY8eO8dRTT7Fnz8quyAiCINyqGnZjqfNd6RLFdpE7eu7Ytht53qqGc5eQKvNYdpN9/XeSCNy465gUG2RQi5NtFKmU53ASnUlqBgrTWPUMHj5Ht3GDhc3g+/BiKUyrnidsKNB9YNVj9SbCtEaOkZt+ia9eqNB1XGcgtDkJU85Uce06khbseLISC6gU1TgzzTfGdTz4ejrB+YJNo1okGYvCgQ9s20TpCi0YRRs6ROxy7wPPsWhXcrQqWeqNCn67htdqU67WmJF8NFVB0QxCgTAfGLI5FF/bJqzn6wHKjTb4HvrQ6tYqXU9AU9g1dhuZc2X26/ll7dl0K1vVpOlHHnmE733ve9x111380R/9Effeey/PPfccqio2SxQEQVgO27P51uS3GK+MM1ef47bkbaJF+DYTaxTpyU9QbmQIhPs4lDz09k9QDbpSe4lnXiY49xK1DiRLmm3SU5ii3C4SCfddu1ZKuKnZls5c3cNyHKKDh9fcNW6kr5sLrSPkMq/yl2da/PrtGtFNyBdyporjOCiRzm8AFQ1oOHqMTCNIvWViGAZfTye4sMMSpeuRVZ1Q1xChrjc6x9mtGq1SmnatQKtZxWs1KDXr/FXF5ZGxIO/ttVe1hs33l9qFm808wUAAOlwx7omFSN5+H4prbdt90TbKqr47r7zyCj/7sz+Lruv89E//ND/60Y/45//8n9NqtTodnyAIwo7j+z5PzzzNheIFxsvjDEeG6Q2vfdPIK5LVDIP5CQyr0bExhWsprs3uhVNUavPYWoB3Dt6/rBMONTHKkBKiqzyP3K6tOY7BwiTtRhZHkjjWe9eax7vVvFgK0a6XiWgSrLLL2JtJksTekWHq8QPMt1Qev9TuQJQr4/uQbas4ro/ewU54V+iqjBGOY/oa5/Ntvra4lCg1q0WS8di2nnq3GlowSmxwP70H38nQne9n6B0fwh28m7QX48nxJl+d1rBXsQXXfFtjoe5h2Q5G34F1SWhUI4zUgT24droVf+f/9E//lHe/+93E43Fefvllvv71r/Nf/+t/5a/+6q+47777OH/+/HrEKQiCsGO8lHmJ13Ovc754noSRYE+8c9OXdbvNnrkTBC89zZ7Xvsq+8R+QqqSRPLdjryHAaPo8bnUB27U40nMnYT2yvCcaUbpju4h4LoG5F9cUg2E16SrOYLZLdEUGt+1msJsl01aZrMm0LQutZ2/HTvBVRWbP2H7SxignSzKl9sb+7tUcmZpp4yChd7C5w5tFo1GacpgnsvGriVIiHl+qKF1vzd4tRFZURkb2kNh7L4v08PJ8ky+dV6g5KzvlPlEJ0a5XiGhAz8H1CVZYlhUnS7/5m7/Jr/7qr/LDH/6QvXv3AvC//W//Gy+88AK2bfOOd7yj40EKgiDsFBdLF/nB/A84WzyLqqgcSh3q6KLXnvIcrWYBzW6jt4r4Cy+TPPsNbjv1dXalzxEw6x17rVtVqpomXpyi2cqTiA4zlty7oucHU3sZQCOZuwSOveo4hvITNBsZbFnlWN/dqx7nVvViOUyrXiai+sgd7k4YMVRC3buoekGem97YWTdZU8OxLQKSC5HOVazfLBbQqKsJ2m2TVq1wOVF67JZPlN6sr7uL4cP3k1aHuFiw+H9PeaRbyzvtrtoyF6sqbctCTY3eUpW6rWjFydJf/uVf8qd/+qfo+rUbix07doyXXnqJD3/4wx0LThAEYSdJN9L8w/Q/cL50HtM1Od59vKOd7yTPpac4h2lW0CMDvGP//8K+2B66HBu/PIM2/jS7T36V/Zeeo6u8gCyqTSum2W1GF89Sqc3j6hHuHXznygcJddEb6iVqtzEyr68qjmC7RqI0h9Wu0BcbIaqL9W4rUbQULlRU2qa5dDKqdn7j0cHuFAWtnxMFleZq5mGtUs5S8WwTRdOR1rDP1tuJBVU8PUrT14knUqKidAPxSIi9R99JIbyXuTp84ZTDuerNE5+T1RDNRo2g7KAOdjaRF1ZuxcnSRz/60RveFw6H+fM///M1BSQIgrAT1awa3578NpfKlyi1SxzrPoaudHY3+1Qti9sq4Pkee7uPEAjE2TvyXu6+7aMcG7qfYTWK3irhLZ4gce5bHHj9a4wsniHYgbUztwTfZ2zxDK3qPDYedw3ci76a7oWSTCy1n25fJrZ4ammRyQoN5cepNzLYmsHR3jtWHsMt7qVymGa9QkhxUYfuWJfXiAc1tMQQZS/AD2Y2rrqUM1Vcx8YzOr9e6QpDVTi8by+9o4eQ9r9/zY0xdrKgoXHwyJ00U4dZNHX+vzMtvp/Rbvhrb3vwejmA2WqgRnpBNP7ZdMtKlp599lnq9ZtP3cjn8/z3//7f1xyUIAjCTmK7Nt+e/Dbj5XHm6/McTB5cl0pAb2mWZquIYsToD73RFU1SFHpSBzh64Oe498BHOJDYS5fjIFVmUce/x8jrf8f+i8/QU55Hdp2Ox7VT9JVmCZZnaZsV+hP7GIwM3fxJNyDFBunX48SbZbTSzIqeG2mWiZXnsa0aQ7E9hLTQquO4FdUcmTMVnXa7iZYYBj28Lq8jSRIDvb0UlD5eyknY7sZUl7Kmiu166KH1S5YAwsEA6sARkSgtgyrL7N9/G/LQnWScKE+MN/m7mes3fjhXC1JutMD3MAaPbHywwlssK1l6+OGHOXPmzNWvPc9D13VeffXVax43Pj7Or//6r3c2QkEQhG2salV5YvoJLpQuMF4ZZyQ60tHOd1eEWxUCtSy+YzKS3H/Dzkm6EWXP8Lt5x+Ff5PjQe9mlxwm0yvjpk8TOfovDJ7/KsbNPcGjiB+yfPcFo+iyD+Qm6ywvEGgWCZh3FtVdVDdnOAmadocwFqrUFpECCO/vW2HlO0ejqOkDCh9DcS8t/nu8zlBun1sjiaAGO9B5fWxy3oFfKIRr1KgHZQxu6fV1fqyui48cGyTtBXl5Y/854LVei1PawfQkj2rXurycsnyRJjO4aIb7vXhbo5qW5Jv/jokr9TY0f3mgXXiUYDEF89RdkhM5Z1gRT/yf+KPq+j+M4b7ldEARBWDpGztXnOJU/xaXSJXKtHJOVSVKBFKOx9dkpvbc0R6NVwNEC7Evsu/kTJImu1BhdqTFsq8F89nWKlSmq1QXs2iKeJOFLMqqsoEoqYVlBkTUURUWRNXw1iGdEcYwQlhrAUTU8ScZHxpekNz5YGse/PN7S19LVr21Vp2lEWdVGJBtE8j3GFk5Tr81jyzLvGrgftQPrM5T4LgazpyhUF6k1y3ihxE2fE2sUCFUXKdsNRnuOiU2MV6jlSpysBGg3S4QTvRBMrOvryZJEX28/xUqKFxbnuW94fX/Uc6aGY1nokocUEXtubUV93d0EAu9i9vxLuLlF/t+2xj85KNMX8JhraSzWHWzXJda3+g2Shc4Sq/EEQRA6xHItzhfP83r+dRbqC2SbWebr83i+R1ewi4Opgx3tfHeF6lgkKwuUrRr9iX1oK+ycpOlhdg+/k91D91FpFaiZJdpmDdNuYNtNLKeN6Vk4jonrWniAe/nDl2RkWUGTFUC+fCIoISGBJLH0biWkK/8vydfcBhLlvoMsDt+1JRMmzTbZu/A6SnmWhlVjtOd2ukIdumKvh+mJjxIpniY4+2MaB9//9o/3fYZz49QaGVwtzKEuMUVnpU5UQtRqdVTJRR/amKpcbzzAYniQhVqeU1mTY33rl+DmTBXXNtFUGZbbzl7YcPFICP3o/Uycfw2nNsWfnfL5xwd1ztTDmI3K0r5fPSJZ2ipEsiQIgrBGxXaRU/lTnC2cJdfMkW6myTVzqLLKYGSQ4cjwihOYlegpz9NuFnBkhf3daziBliTioW7ioe4bPsR2bZpWjaZVodWuYToNLKuB5bbxfA8XH9/38S9/9gAfF99buo2r94GPT9AxCU6X6Hcd0qP3bqmEKdooMTZ/Eqs6R61dQo/0c6z7aEdfw0iNMVi+RKkwSdOx8NUbN/1I1rLotTQtu8XYwN3r+jO1E1mexIlyELO5SDCS3LDKiyrL9PQNU67P8Pz84vomS5aK59Txtei6bGIqdM5S44e7GL8Uwipd4C9Om0TiEdqWRbJvt+guuIWIfwlBEIRV8HyPqeoUp/KnmCxPkm1lWagv0HSahLUwh7sO0xXsQpbW+YTF9+gpzVI3y0SDXcTXsQMWgKZoxIMp4sEUxNc+Xrs8w/nZZ1mYe5FBz2Fhz/2w3t+zm/F9+ovTDKbPUanNYbs2vckDvKP/ns6fgAZT9IT6iTZmMBZO0B659wYxeZerSll8I8ptyds6G8ct4FQ1SLneBN/bsKrSFf2JEK8FB5lqlpgo2Ywl1yfRzZoatutixNf3OCB0hqrIHDhwiOnZEJmFM3iFNCEFFNEufEtZdrJ0/vx5VHXp4a67tDfHuXPnrnnMT34tCIKw0zTtJueK5ziVP0W6kSbTzLDYWMTHp8vo4nDqMOF16q51Pcl6HpoFfM9hT9ehDXvdTgkkRrhNegh55nvMz7/KkOeysPc9+JuUMCmuzdjCacKlaUq1eRxF58jQ/YzF96zPC0oSsa4D9NTnKabP0N51z3Wra92VRaR6Btc1OdB3F7KoGqyI68PLpSBmI0MwHEGKD2/o6+uqTKp3F9WpGb4/k1uXZMn2IN8C25OIRkRzh+1CkiR2j+wmEwzTnHmReCK0bh0ahdVZdrL08Y9//C23/dIv/dI1X/u+vy7z8QVBEDab5Vo8P/8854rnyDazLDYWKbfL6KrOSHSEwchgRxb9r9SVduHoEXaFN/YEsFOM+DAHdz+KPPU0s4snlypM+x7E3+CWxKFWlX3zJ3Eqc5RbeQikeGDo3cQDifV94Wgf/YEki+08xcI4dve1DTokz2UwN069kUU2EuyNj61vPDvQ2VqAQsPC9TavHfNgKsKp9CDn61UydYe+SGePF3lLw7JMFAnUSE9HxxbWX19PD/T8NL63cRsYC8uzrN/UL3zhC+sdhyAIwpZVs2p8a+JbXChd4FL5EqZrEtWiHO05StJIbtpFoqBZJ1zNULGbDPfdsa3XKOjRAQ7s+SmkqaeYyZxm2HOZP/AI3kYkTL5PT3meXemz1KqzmHaLZHwP9w7ctzHrgmSVZGo/yYUCuflXKP9EstRbnsOvZ3E9h6O9x7f1v/NmqNgyz+UjtOtpQgEDP7GHzfiNDeoKse5hqnMzPDdT5B8d7uxea0ub0ZoYig+hVEfHFjaO+P3eepaVLP3Kr/zKeschCIKwJeVbeb4x/g0ulS8xXh4nFUhxvPs4QS242aHRW5ql0SpgqQYHUgc3O5w10yJ9HBh7P/LEk0znzjHku8wf+Ck8Zf0qdrLnsDt9jnhhknJ1DltWODBwDwc3+Pu51Eb8dfLVDLVGATe8NI1Kdh0GcpNUmnmMYIqRyK4NjWu7sz34RjpBoVRG9hwCI/fCJp6MDnbHOZ8d5GS5zvtMj7jRuVhypopnN/G1sDjhFoQOEr9NgiAINzBdneZvL/wtp/OnuVS+xEh0hMNdh7dEoqS4NqnyPLZZpTc8uGP221FD3ewfe4zdkoGev8jwue8sbYK7DgJmg0NTLxLKnKVcmcHVw9w/8uiGJ0oAaEG6E2NEPZ/AzI+v3txfnMFuZHHxONJ7pzgJXgHfh6dzMWbLJla7TrRvLyTXae3ZMkUDGsHUEFUvyPPTzY6OnTU1bMdFDojmDoLQSeKoKwiCcB2n86f5+vjXOVU4xWx9loPJg4zGR7fMuszuyiJWs4grSezrOrzZ4XSUEkqxf+wD7JEC6MUJhs5+G9WxOvoaqWqaQ5MvYOcvUGtkMaJDvG/PB+h+m7bp601P7mZQNugqTiHZLVTHoq8wSbOVJxzqYSAysGmxbUevV4OcLCo0qiXisRj+rht0Gtxggz1dFNR+XimotB2/I2N6PmTbMrbno0cSHRlTEIQlIlkSBEF4E9/3+cHCD3hi+glez79OsVXkePdx+sIbsyfLsvg+vaU5Wu0SwUCyc5ukbiFyMM6+vR9gTApilKYZOvtNVMdc87iS7zGSOc/umZepFC/RclqM9N7Ow8MPom92dS6QoCcySMSxMOZeZaAwhdnI4koSx3rv2tzYtpnFtsbT2TD1cpaYISPt+6ktU5VLhDSUxBAlN8ALc52pLhUthbZl4UsSWlQ0dxCETtoaRw5BEIQtwPEcnph+gufnn+dk7iQtu8WdvXeSWO9uaCsUaxSQGznwbHYnt/9apRuRAzH27v0gY3IYvTTL4Kmvo9ntlQ/kewTMOl2VRW6bfonE4inK5Sks1eCeXQ9zrOfY1jiRliQiXfvpk1RSmTN0F6dptUrEw/2bWvHabhqOzDcWY1RLOQzJRdn3ENIWmDp7hSRJDPT2UlB6+HFGwllj97OWK/FkNo5jtgjJLoRFsiQInSQ2pRUEQQBaTotvT36bc8VznCucQ1M07ui7Y2O6oa1QX2mOZquAp4XZvV77/2wRUiDC2N4PIE88wXh1gcFTX2PxyIew9Buc/Po+AatJuF0l1K4SbtcItip4Zg3baWLZLZpOGz3cy08NvYeQFtrYN3Qz4V56jS7mzSzVygyOLHNcVJWWzfPhW5k42XINzzYxdt+FFNlCVeHLuiMGc9FBcuUMry5a3DMUWNU4FVvm7xaSzJfqmK068WQP0hY8ZgnCdiaSJUEQbnnldplvTn6Ti6WLXCxdJKbHONx1GGWD9/lZDsNqEa2mKVsNBruP3hKbk0pGmN17H0OeeJJLtTQDp/6excM/i2WEMewW4XZ1KTlq1Qi1y3hmHdtuYjttLNfEcm1kwFI0gmqQvp4jHOu+fWt+72SFZNdBUvM50naD7sTY+u/ztIM8V4gwUXJoN2ske4aR+rbmRs2yLNHXO0CxOs0PF+Z5x+B19yJ+WzlT5asLcbLFCna7TqJ7CPY8sD4BC8ItTCRLgiDc0hbri3xr8ltcKl9iqjJFf7iffYl9W6aRw0/qLc/SbBWwVY0DXbdtdjgbRtJDjO5bqjBdrGcZPvV3xKKDYNax7Ca208J2LSquhQzYioqhBkkFe4mGekiF++gKdm3KxsErJceH6C90seDVOd5752aHs22crxm8mNepV9IkIkHY/e7NDult9cWDLIYGma/nOZs3Odyz/DVzcy2Nry3EKRQLeHaLeP8+2HXP1phOKgg7zNb/qyEIgrBOLpUu8eT0k1wsXWSxscie+B6Go8ObHdYNyZ5Ld2meslmhKzKw9aaQrTfVYNfex5Am/oGLzRzVVgkFsGQVQwuQDHYRDfaQCvfTFezaklMol0U1GNj3Qd7n2zumJfx6y5sKT2Sj1EtporqPtO99SFs8MVYVme7+Icrj0zw/l152snSpbvCtdJRSIYvsmURGjiP1H1/naAXh1rW1jySCIAjrwPd9TuRO8Ozcs1woXqBkljjcdZiu4NbuKpeqprGbeXzfZ2/Xkc0OZ3MoOsN734+UP0vJs+mK9NMd7EZT9M2OrKMkWcZAJErL0XYlvpFOUC4WUHFQxx5EMiKbHdayDCTCnAwOMdEoM1OxGYm/fYL/eiXIk5kQ1WIGzbcI7rkPqXv/BkUrCLcmkSwJgnBLcTyH5+ef5+XMy5wpnMF0TG7vuZ2oHt3s0N6e79NXmqPVLqMFElurlflGk1WGeo8xtNlxCJvO9+GJbIyFchPHahPfdRgpvnWrwz/JUBWSvbuoTs3w3EyOf3rs+smS78OPSmG+nzWoldIEZQ99/wNI8ZENjlgQbj0iWRIE4Zbg+z5T1Smen3+emdoMF4oXQIK7+u7CULf+FfxIq4JWy9J02uzpvX2zwxGELeHHpTDnStCuV4gnu6F/+/1uDCQjnFkc5Gy1Sr7p0B269tTM8+F7+Sgv51VqpQwRzUfd/+iW7PInCDuRSJYEQdjxyu0yz80/x8XSRaar02SaGeJGnCNdR7bFgn+A3tIsjVYBVw8xlti72eEIwqabaug8nw9QL6eJBTWksYe3ZYODsKES6R6mOj/Dc9NlPnzojSmEjgePZ+OcKfjUKhnihoJy8DEIxDcxYkG4tWyPswRBEIRVsFyLlzIvcSJzgrn6HNPVaWRZ5lDqEN3B7i3b8e4nabZJorJA2aoz2HVw2yR4grBeKrbMtzMxaqUsIcVF2f8YqNu0oQcw1J3gYnaA10oN3mf7RDSJtivx9XSC8aJFo1okEQ4gH/wA3GqNXQRhk4m/uIIg7Di+73OhdIEfLvyQ2dosk5VJWk6L4egwI9GRLbl/0tvpKc/RbhWwFZX9XVtz3xhB2Ci2B99IJyiUSsiuhb7vnRBMbnZYaxINqBipYSqZOZ6frvPu3VH+bjHBTLFFu14mFYvi7//Atk4IBWG7EsmSIAg7Sq6Z4/vz32e8PM5UdYp8K0/CSHCs+9i2WJv0kyTfo6c0R61dIRHq2fqNKARhHfk+PJ2LMVs2sdoNkv17IbX9p6VKksRATxczhT5eyrWYU5OkS1WsZo1Eshd/3yNI2+wijyDsFCJZEgRhR2g5LX68+GNO5k4yV59jtjaLJmsc6z5GMrB9rzonq1n8ZgHP9xjrFlUl4dbl+UsNHU4WFRq1PIlYDH/XvWyPybQ3lwrrzMSGKBYWcdMZPNch3jcKI+/almuxBGGnEMmSIAjbmud7nCmc4YXFF5ivzTNRmcDyLEZjowxHhpGlzT3JUB2L/uI0iuvQMsK0jAgtI4KjLm9foL7SLI12EcWIMhgaXOdoBWFrmm1pfC8XZaFq06xmieky0r6f2lFJhCRJDPX3k670EPPmiA3fhjR092aHJQi3PJEsCYKwbS3UF/j+/PeZqkwxWZmkZJboCnSxP7kffQtsUpqsZhhNn8OqLdA2q0RllZSio6oBMKJYoW7awSgt/UoSFcZV3liTEGpXCdQymHab0a7DO+rEUBCWo+bIPJePcqas0KwWsG2LWNBAGXsQSQtudngd1xM1CB04Sog9Yg8lQdgiRLIkCMK24fs+hXaBifIEE5UJFuoLLNQXmK/PE1AD3NFzBzEjttlhojomu9PniZZmqNYWsH2HLj2O7Fq0zBpeq4RTW8SRLqIpGrqs0aUYaGoALxDHCnXRDkYItes0WwUczWBfcv9mvy1B2DCOB69UQvyoGKJaqdBqNYioEBk5An3HduyFA0mSiMS7gK7NDkUQhMtEsiQIwpbm+z7ZZpbxyjiTlUnSjTSldol8K0+pXUKVVfYm9jIQHtj8VuC+T1dlkV2ZC5i1ecrtEq4e4fb++9kVXbpK7HseLbtBqZGh3srTapdo2Q3MdgXXK2DXFnAlGU3RcBUdz27SmxhD2wKVMkHYCJMNne/lo2SqJq3aIqrkkugaQhm9V7TNFgRhw4lkSRCELcfzPdKNNOPlcSYqE+SaOUrtErlWjopZQZZkokaUQ6lDdAW7tkQrcN1uszt9llBpjmp9AQeP7sRe7u5/xzWJjiTLhIwoISMK7Lt6u+951K0KlUaGeqtAu12m4TQpa0EOdh3ehHckCBurbCk8k49yoSLRquZwHJtIOIQ6ej9StG+zwxME4RYlkiVBELYE13NZqC8wUZlgvDy+VDkyS+SaOWpWDUVWiOkxjnQfIRlIokibnyAB4Pv0lucYylygVVukbJbxjRh399/LQGRg2cNIskw0kCS6jTv3CcJqWJ7Ei6UwLxYD1KtlWu0mUV0ivPtOpJ6DO3bKnSAI24NIlgRB2FQNu8GPFn/ERGXi6tS6XDNH3a6jyRpxI87xnuPEjfimd7b7SYbVYM/iWYzKPOXaIo4E/amD3NF7J5oiNo8UhLfj+3ChbvBsPkK+1qJVX0SXHJJ9u5GH70VaZsdIQRCE9SSSJUEQNo3pmnxt/GucK5xjujpN02miyRrJQJJ9yX3E9fjmr0O6Ht+jvzjLYPYijfoCFbOKFEhwX/999IZ7Nzs6QdjyCpbC07kYkxWfVjWL5zpEo3GU0XcihUVzA0EQto5Nv0z77LPP8qEPfYjBwUEkSeLv/u7vrrnf930++9nPMjg4SDAY5KGHHuL06dObE6wgCB3jeA7fnvw2F0sXuVC6QFgLc3fv3bxr8F0c7jpMwkhsyUQpaNY5NP0SfXOvUCpepGm36O8+wvv3fFAkSsK25HjwUinEK+UQrr++r+X7cLIS5C9mkpxfrFAtZQmoPvF996Ae/hmRKAmCsOVsemWp0Whw++2386u/+qv8wi/8wlvu//znP88f/uEf8sUvfpEDBw7wu7/7u7zvfe/j/PnzRKPRTYhYEIS18n2f781+j7OFs5wvnac32MuB1IEtmRwpro1htzCsFuF2ld78JPX6AhWrgRJI8q6Bd9IVEid4wvY009R5KhclU21jNau8lgzy87tdUrrb8ddquxJP5WKcKcnUy4vouKT698Lw3Uhi2qogCFvUpidLH/zgB/ngBz943ft83+c//+f/zGc+8xk+8pGPAPClL32Jvr4+vvzlL/Mbv/EbGxmqIAgd8uP0jzmRPcHZ4lmiapT9qf2blihJnotht9HtFgG7hWG30O02htVCNxtIdgPHMXE9C8e1KdkNHFlltOcYR7uPIYvF58I21HQkni1EOVVSaVbzuLZFjgTNbI3/p6bx2JjBnQmTTv1aptsq38rESZebNOsVEgEZeexRpGh/Z15AEARhnWx6svR2JicnSafTvP/97796m2EYPPjgg/zgBz+4YbJkmiamaV79ulqtrnusgiAsz+nCaX648EPOFM6gyipHuo+se+MG2XMxrCaBN30YdgvdaqKaNRzXwnVNHNfGdW08z8H0HEzfRfF9PEnGkRU0RScc6uV4/ztIiK51wjbk+3C6FuC5fIRipUa7mSei+Wi77yCQ3M/s+GmalSn+/lydc70RfnbEJqZ5a3q9VyohnsuFqJXzuFabVLIHxh4SDRwEQdgWtnSylE6nAejru3Z/hb6+Pqanp2/4vN///d/nc5/73LrGJgjCyk1Xp/nuzHc5VzyH4zvc1XNX5/ZI8j0Mu31NQhSwmhhmA9Ws4jgmjmviuBaOa2F5DpbnoPg+SBK2LKPIOgHFIKBHCGgRgkaMkJEgFogTUSOiiiRsa0VL4alcjMmKR7OSRvYd4qlelN3vBi1EANh32+1kMr0szp7GWiwwVzX4mTGDw7GVV5larsQTmTjnyz6N8iKG7BIZvR36j67L+xMEQVgPWzpZuuInp+f4vv+2U3b+/b//93zyk5+8+nW1WmXXrl3rFp8gCDeXa+Z4fPJxzpfOU7Wq3NlzJ7qy+ivLut2mpzxP0KwTsJpo7Sqe3XpTQmRiuw6256D4Hv6V6pBqENMiBLQwASNG2EgQNeJE9aho9y3sSI4HL5bD/KgQpF4t0W63iAdU1JH3QHL0msdKkkR//yDxZBczF1+nXZ/hr880ODoQ5qeHLULq8jpAzLc0vpWOkavUaTaqJAIa8t5HICKaoAiCsL1s6WSpv39pLnM6nWZg4I3NHbPZ7FuqTW9mGAaGYax7fIIgLE/NqvHNiW9yqXSJXDPH8e7jhPXwqsZSXJuBwhS9hWlajQymVafpOcieiyRJ2LKCIusEVYOQ0UXQiBEJdREPJIlqERR5Sx/2BKGjZlsaT2djLFbbNGuLGJJDqn8f7HoHvM3vQtAwOHDkbhYXekjPn8OeKzFbCfChvTL7IvYNn+f58GIpzA/yAWrlPJ5jkkz1I+15AEkVFyMEQdh+tvRZw549e+jv7+fJJ5/kzjvvBMCyLJ555hn+4A/+YJOjEwRhOUzX5JsT3+Ri+SKz9VkOJg+SCCRWPI7kufSW5xjITWI30pRaRRxJpttIEg4kCBtJYoEU8UAMXREXS4RbW8uVeK4Q5WRJo1nJ49gWsUgYefd7lt2eW5IkBodGqSd7mb34Gu3qPH9xyuIdwyEeHbAIKNdWmRqOzOOZGONln3olTVBxMXbfhdR7aD3eoiAIwobY9GSpXq9z6dKlq19PTk5y4sQJUqkUIyMj/Kt/9a/4vd/7Pfbv38/+/fv5vd/7PUKhEB/72Mc2MWpB2Lo832OqMsVrudcotovsTezlaPdRuoPdGx6L67k8Pvk4F0oXmChPMBodpS9846rwdfk+qWqG4dwl/HqGSiOH53tEIv3c3neXaLQgbFmuD2drAQYD9rq04r4e34dz9QDfy0UoVWs0GwUiqk9k9Dj0HkZaxbq7SCjIwWP3MTc7wWL6Aj+crjBeDvK/7IGRsAMstSD/diZKvlyj3ayRCOpI+96HJNrqC4KwzW16svTSSy/x8MMPX/36ylqjX/mVX+GLX/win/rUp2i1WnziE5+gVCpx33338cQTT4g9lgThJ1iuxbniOU7mTrJQXyDdSLPYWOT7899nMDzIke4j3NV3F3sTe9Hk9Z8O4/s+3539LmcKZzhfPE9PsIeR2MiKxog2iuzKXUKvLlJrZHFdCy2Y5Fjv3fRHRMvhTitbChVHoc+w31I1EFbG8eCb6QTnii6+ZfG/7NO4LXbj6WudUHdknsjGuFSGZjWN5Dkkkr3Iu9+NpIfWNLYsS4yM7qWa6mH+0uu0S4t8sQHvHgkQ0DV+lDeolXPgWiR6hpBG3y32ThIEYUeQfN/f8X8Rq9Uq8XicSqVCLBbb7HAEoaPqVp2T+ZOczp8m08ywUF+g0C5gyAZdwS4KrQJlq0xIDdEf6mc4Osx9A/dxtPsoyXWsyvxo8Uc8N/ccJ/MnCakhjnYfXXaL8KBZZzh7kUh5filJcpr4RpTbuo+zJ7Z7VVfHhRvLmio/LoW5UFFpN+vIisxgVGM06jEctBkKvHXKlXBjjgdfTyc4X3CoVko0fIOkavHwWJAHeu2O7V30ZrOXGyosVXbqxAwFZfRepOTujr+W43nMTV7Azo3TJVUJhCK0Ww0iios2ei9S9/6Ov6YgCNtfptpGV2V+5+c3vyPmSnKDTa8sCYKwOtlmltdyr3G+eJ5sM8t8fZ66VSeiRTjadZRUIIUkSexP7qdtt5moTjBTm2GmNsPZ4lkGwgMc6z7GnX13MhYfQ+1g44MzhTPX7qXUtby9lDS7zVB+glRxhnojQ8Wq4WhBxvrv4mDyoGjO0GELLY0fl8Jcqsq062VapomLguXJVKpVxhUJVdPQ9IBInpbJvpwoXSjYNKpFumMxWpGjpBfO8g+XKmQaIX5+t4Mhd+b75/vwUjnEc7kgtdLlyk7vLqSR+9etsqPKMrv33kapq4/0+EmSjSy9EQN53yMQiK/LawqCIGwWUVkShG3E8z2mqlO8ln2NqeoU2UaWufoctmeTNJLsie8hokdu/HzPI91MM1WZombXlqpN4X52RXfxzoF3cqT7CHFjbSc7M9UZvjb+NU7lT9GwG9zdd/dNW4Qrrk1/cZre/BTtRgazXcZWNIYSeznac0w0bOgg34fZls6PSmGmatCulWlbFmHVRUvtRh26A8uyqBcXaFULeO0K2BaGZKMrEqqqoRkBBqMqo1GfoYDNcFAkT7CUKH1tMcHF4lKilIxF4cAHkBSNXKFAdvw1er0sI6kAH90HyTWuY2q7Et+5vI9RvZxfaqiwwZUd13WRammkWD9Sp/ZMEwRhRxKVJUEQ1o3t2kvrkfInma/Nk26mWawvLu2JEupnJDayrD2LZFlmMDLIYGSQpt1kojLBdHWameoMZwpnGIgMcHv37RzrOUZUj6IrOrqiYygGuqy/7f5mAPlWnm9PfpsLpQvL20vJ9+mqLLIrcwG7kaHcKix1uIuPcrz3TsJvk/gJK+P7MN4weLEUZq7u0a6VaNsWERVS/XuQBm9H0oIA6HqYVOSNKZpWvUSjuECjWsBrV/ErbcpVm3GFa5KnA3GPvWGTbt1Zl6lmW5nlSfz9YoJLBYtWrUgyHocDjyFdrob2dHURCN7PzPlXcYpz/LdTMv/rAY3dEWdVr5dpq3wjnSBTrtNqVEgEtU1pqKAoCiSGNvQ1BUEQNpKoLAnCFncqf4oXFl8g03hjPZIma+yK7mIgPICyxqu5nuex0FhgujpN3a4TUkMMRAaIalEUWUGRFFRZRZEUAmqAkBYiqAQJqIFrkylF51zhHKcLp5mtzXK8+/jbtgjX7Taj6bOES3NU6ws4vksk3Mfx3rtIBVNrek/CGzwfLtQDvFgKs1h3aNfLmLZNRJPQe/ci9d+OpK5sc2CrUaJRWKR5ufLkX648GQroRpCeqMGhJOwNmwwE1meNzlZiXk6UxgsmrVqRRDwJB95/NVG65rGWw8Sl04Sr4yQ1hw/sC3BPavnfI9+H16tBns6GqZXzuHabWLIP9jwo9jESBGFLE5UlQRA6bqI8wVPTT3G6cJqKWSGshTncdZiuQNdNqzzLJcsyw9FhhqPD1O06E+UJZmuzeL7Hm6+lyJKMhLT0WZJQZRVN1lBlFV3W0WQNH59MM/P2eyn5Pj2VBYYzF2hV5ymbZXwjxp3972AoIq5Qd8pS2+ogL5ZCZGsW7UYO23GI6AqRXYeg78iq17To4SR6OMmV2pPZKFPPz1Mt5/BaFarNCnM5n2cMg2Q4zG0piX0Ri+GghbLDEifTk/j7hQTjxTatWplEIgX733/DKWmGrnLwtuNMT0fIZM7yzfN1MsMhPjhso95kWZ/lSTydi/J6UaFeXsSQXCIjt0P/5p94CIIg7FQiWRKELarYLvLk9JNcLF+k6TS5q/cuosb6tsyPaBGO9xy/+rXne7iei+VZWJ6F7dpY7tJn27exPRvbtWk6TRzPQUJiLDF2w72UdKvF7vRZQuU5KvUFbKAveYA7++5CE22GO+ZsLcDzhTD5monZyGK7LhFDIzJ0DKn3UMfXlhjhBEY4QdcoOJZFLTdNvbiI2yxTbdVIF11+oOtEQmEOpWT2RSxGQybaNm9q2HaXKkoThTateolEogv2v++m319Zlti9e4x0KMLi9El+NFsg3wryj/d6RFTvus8pWArfTCeYL7do1vLEAzLy2E9BdIX7lgmCIAgrIpIlQdiCTNfk25PfZrIySb6V546eO9Y9UboeWZKRFRlN0QgTXv1Avk9veY6hzAVatQUqZgXfiHHPwH30h8V+SZ10rhbgmwth6qUMrusRDhhER45D94ENabmu6jrJof0kh/bjujaN3BzVwiKVRpFKu06h5PCirhEMhjiQUtgbsRkK2MQ1d1tN12u7El9dSDJZbGHWSyST3fj7fmrZiagkSQz09REM3c/8hVdwcov8v22N//WAwmDw2sYP52sGT2SjlEtFHLNJIp5E2vcIkhpYj7cmCIIgvIlIlgRhi/F9n6emn2K8PM50dZq9ib3EjO271s6wWuxePEOwMke5togjwUDqIHf03dXRduUCzLU0Hk9HqBfTGIqHseceSI5t2r5UiqIR699DrH8PnuvSKC5SK8xRq5VQy01KZZsTuoqqBwkHQuyKyvQHHPoDNv2GTUjdmktq267EVxaSTBWatBsVEsle/H2PrKpil4hGMI6+k8kLJ7Fr03zhlM3P7zc4mrBxPHiuEOXlgka9lEbFJj58CAbuFHuNCYIgbBBxpiIIW8xLmZc4UzjDxdJFuoPdDIYHNzuk1fF9ekuzDGUv0KwtUjYrSIEE9/XfR2+4d7Oj23GKlsLXF+JUill0ycHY9zBSbOv87MiKQrRnmGjPMJ7r0qrmqeVmadVy+PUW5XqTbMFFU2RUVUPRA6RCKkNhGAi49AVseg0HvUP7E61W63KiNH05UYqnemDvo2tKXoKGzoEjdzE5HiFduMDfnG2xMBKi4EWYLlvUqxliuo829iDEd3Xw3QiCIAg3I5IlQdhCpipT/HDhh5wtnkWTNQ6kDnSskcNGMqwGexbPYpTnqNQXsSWJwa7buKP3TrGx7DpoOhJ/t5ggXyoiuyaBsfu2VKL0k2RFIZzsI5xcWm/j2ibtUppWLU+9UQWrhttaak8+K/loqoyiGuh6iP6owmDIX6pAGRZd+sZN32u5En+7kGSm0MBsVEh09cHYIx2p8qiyzL59B5kPRVicO8VzUyV0w8Y22ySjEaR9PwV6qAPvQhAEQVgJcdYiCFtEuV2+2tDBdE3u7rsbRdpmmzz6Hv3FWQazF2nUF6iYVaRAkvsH7qM71LPZ0e1ItgdfSydJF+u4VpPY0OEN3ZS0ExTNINw7Srh39OptdqtGu5ymXStSa1bxzQa0GpQqNpdkCU1VkDWDcCDESExiMOgyGLDpC9gY61B9ajpvJEpWs0KiewB/z0MdnQ4nSRLDQ8Pkg2HS4ycYshaJ9+9B2nWv2PBVEARhk4hkSRC2ANu1eXzqcSYqE+SaOY53H8dQjM0Oa3l8H8NuE2mV6S3NoVfmKdUXcSSZ4e4jHO85LqpJ68T34TvZOFMlE7NZId4zjDR012aH1RFaMIoWjBIdWPra9zysepFWOYNZL9Ns13AbLcqNNrmiy+uKjKLpaHqI/ojCcNhnIGAzuMLmEZ4PTVem4cjUXYWGI9NwZS7UAswX69jNCrGeIfzdD6zbuqHuVJJk/D3IZg0pJPYcEwRB2EziDEYQNpnv+zw1+xSXypeYqkyxJ77nbTdz3Wyy5xJuVQm3K0RaFSLNMrQrWHYTy27QclrIwRTv6n8nXaGuzQ53R3uuEOFMARrVIsl4Ana/Z7NDWjeSLGPEujFi3Vdv8xyLdjlDs5KlVq/gm3X8ZoNyxWZcltA0FUUziAaDjEZlBoMOvYaD7UtLyZAjX06MFOquTN2WqFseruvhug6+5+C5Fr7n4rtVXNcm0TOMv/u9695gQVE0EImSIAjCphPJkiBsshO5E5zKneJC8QKpYIrhyPCax5R8j+HsRRLVDI6iY+sBbDWApRpY2pXPBrZq4L1d1edNVaNwayk5CrTK2GYNy2lhOy2qroXi+ViKiqGFGO45xtHu48iiW9e6eq0S5Md5nVo5TSJkwL4bb4S6U8mqTqh7F6HupaYHvudhN0s0i2la9TKNdgWv3qZcb5LOe+iKjKIZyIpyNQnyPBfP83E98HwfFwkfCVXyUCUfWdFA0XGNKIlkCn/wLtGJThAE4RYikiVB2ESz1Vm+P/99zhfPo8oqtyVvW3NDB9l12Dd/kkBpmlptAcn3kCQFRVYIyQoRSUVRNBRZRZE1fD2Ea0Rx9NBSEqUG8CWJcLt6uWpUxbIbWE6LttPGdG18WcFXdKJ6jGiwi67IIL2hHvTtMnVwm5ts6DyVCVErZYjpEtKBx5BUsamvJMvokS70SBeJy7e5tkmrtEi7kqPaqCCbNYI030iC9CiKbhDQDBQ9iGqEUI0IvhEFLXjLJaCCIAjCtUSyJAibpGJWeGL6CS6VLtF0mtzVexfKGk/MdLvN/rkTUJqm2sxjhLoYCfQuJTt2E8ttY3o2jt3C9Rw8fFzABXxZQZYVApKCLKv4nkPVMVH8papRQAuRjAwQD/fTGxkgrsXEFfZNkDVVvpGOUStmCMoOyv73IRmRzQ5ry1I0g0jvbiK9u4Gl6hP4N02Ctl8PSkEQBGE9iGRJEDaB7dl8Z+o7TJQnyDQzHOs+RlALrmnMYLvGgZlXMSvTtMwqsfgI7xp81w2bK1iuScOq0WxXaVtVTKuB7TSx7BZNHBQ9SjS+W1SNtpCqLfN3C3HKxTyKb6PvfQ9SROxZtRIiwRcEQRBWQiRLgrDBfN/nmdlnuFi6yER1gtHoKMlAck1jxut5xuZeo16Zpu20Geo+zJ09d7ztiaGuGOhBg2Sw+4aPEbYO05P4+8UE2WIFz24THbkDKTl68ycKgiAIgrBqIlkShA12Mn+S13Kvcb50nqSRZCQ2sqbxekpz7Fo8TaUyg+W7HOx/BwdSBzsUrbAVuD58Mx1nttTCbteJ948h9R/Z7LAEQRAEYccTyZIgbKD5+jzPzT3H+eJ5ZEnmUOrQ6hs6+D7DuUv0ZC9QrsxgKxp3Dr2X4ejau+kJneX54APKKv6pfR+ezsW4UHRp1cskkj2w676OxygIgiAIwluJZEkQNkjNqvGdye8wXh6nbtfX1NBB8lzGFs8QLUxQrs7jGCHeNfiA2Ndoi7E9eLUS4qViiIZpEdUgGZSJax4x1SV25bPqEtXc6yZTL5ZDnCjINKpZEpEQ0r5HxLobQRAEQdggIlkShHVWaBUYL49zrniOicoEi41FjnQdIaSFVjWe6ljsn3sNtTRNuZGBYJJHdz286vGEzvN8OFML8MNCmHytTbu+SNNTyOMxg4ciy6iyhKwoyIqGrOgoqkrMkEkGpKvJFMAP8wFqpTRxQ1lqEf52+2IJgiAIgtBR4q+uIKyDcrvMxfJFxsvjLNQXKLaL5Ft5SmaJkegIXcHVVYAMq8mB2VdxyzNUW0UC0QEeGHovmqJ3+B0Iq+H7MNnUeb4QZaFm06pl8V2HUCRCpP8Ylu1gtRo4VpOm2UZyW/htE9ezACjgMoOHKssol5Mp1ykT1nyUA++HNXZMFARBEARhZUSyJAgdUjErjJfHuVS+xHx9nlK7RK6Vo9gqIksyMSPGkdSRVSdKkWaZfbMnaFamaVt1uhJj3DfwTmQxJWtLSLdVnitEmapCq5rHdiyiAR1t7D78xB4kWUYFrlf/8+wWbquK3axeTabMy8lUVANt7H4IJjb4HQmCIAiCIJIlQViDmlW7miDN1ebeSJDaRQAieoRDXYfoCnStacPZZDXDnvnXqVSmsTyL0Z7jHOs+KtaubAFlS+H5YoRzFZVmtYhpmUR0ifDocaTeQyArN93gVNaCyFoQLdZ33WRKEARBEITNIZIlQVihht1gvDzOeHmcmeoMJbNEvpUn38oDENEiHEwepDvYvboEyfcw7BYBq0nQbBIyayRKs0sd7ySJI/33MZbc2+F3JaxU05H4USnCayWDeq1Mu90krPqEB/fBwJ1IqrbZIQqCIAiCsEYiWRKEm/B9n5JZYrIyyVRlirnaHGWzTL6dJ9fMARDWwuxP7Kcn1IO6zAX4qmMRsJpv+mgQsBpo7Rqe3cJx2jieheNalB0TWwtwz9B76A/3r+fbFW7C8iReLYd4qRSkUqvRahQIyC7xnhHUXe8A0WhDEARBEHYMkSwJwnV4vkemkWGyMslkdZJMI0PZLFNoFSi0C/i+T1gLsy++j55wD5r89lUEyfdIVTNEm6WlxKhdR7Jq2E4b17WwXQvPtWl6NrLnIkkStqygKDohJYAR6udgz3HigfgGfQc2jutD1lz6/mmShyb76LKPKvmoEqx2GyrPX0psTE/C8mQsT7r8tYztSXirGHMpUQpSuNzhTsYlluhBHblXrCkSBEEQhB1IJEuCcJnt2czWZpmqTDFVmSLfyi9VkFp5KmYFSZKWEqTEPnqCPWjKzadZyZ5Ld3me/sI0NHI02iUs18LyHFTfx5VkPEXDUA3CgQRBI0bYSBELpEgE4ju6y13blThVDXKiEqRQt3AdG0lSQZKRZBlZkpBkCUOR0GXQVRld9tFl0C4nU5rs4/gSpvtGQmS60HZ8TNfH9zw838P3PPzLn/FdfN9bal23Co5dxfdcwpEo2q53QGygw98ZQRAEQRC2CpEsCbe0pt1kujrNVHWK6eo0xXaRcrtMrpWjYTdQZZWYHuNI1xGSgeSy1yAprk1vaY6+wjROM0e9VcTzbDQ9SirYQ9hIEA6mSAaShNXQLdWooWIrvFIOcapqUKs3MJsZHM/HQ8bzJVwkfCQk30eW/MtfXflYqjRJEshISJfLTp7v4/s+vg8e4CPhXRkHkPFRJQ9ZkkBeSsa8Gxz+bpZChQNBjKEjSCmxbkwQBEEQdjqRLAm3HMdzmKhMcKZwhtnqLCWzdLWLneVa6IpOykhxIHmAmB67ekK+HKpj0l+cpac0i9XIUm0VcX2PQDDFvu4jjER23VKJ0RW+DwttjVfKof9/e3ceHGd933H8/Vx7SdrVYZ22MQ4YY4cjwSQmV+NmGtdOgabMFNoSt0ySmUAKHYZJJ6XJjJukbRhKmbZDEnKQHuk0EBKc0mlDC+FMYkIgpoEEDHbB5pAs69p7n/PXP2QtCAvwIUuy/HkxO6t99rfP/h7py0of/57f7+HZsku9UqLRGMMhJttSIN2/BtN+MiQxxAHEPnEUYuKQOAogjomjgCSOSZIQ4pgkiYiTBIcEx3FxHA/bcbHdFLabxva8A19nME4K3DRYzgn5/RcREZEjo7AkJ4yiX+SXo7/kqdGnGK4NM1wbZqg6RGISMm6Gvlwfvblecl7usAISQCqo0z+2h67xF2nUhik2JoiBluwSVnefRX/riXmqVmzg2UqGHRM5XqwYGpUJGkFAzo5pLfTiLT0Tq7UXYHJ5bdsBNwW0Nj+cZmNNuSOc9iQiIiInOIUlWdTiJOb50vP8cvSXPDfxHCP1EQarg5SDMhknw8n5k+lt6SV1hHODsn6FvtE9dEy8SK02wkRjgtC2aW/pY033WSzJdc/yER0fpuYj7ZjIMloN8KsjBFFMq2vo6F2B3X8WVrp1vrspIiIi8oYUlmRRKgUlnhp9il+N/op9tX3NUSRjDO2Zds7pOYfWVOthjyBNaakX6R99nnzxJaq1ESYaJULHo6ttOWt7zqI90zHLR3R8mAgcdhSnz0dKkoRc2qNtYA30rMU6hIUxRERERBYChSVZNBKTsKe0pzmKtL++n8HqIKWgRMpJcVLbSQy0DhzydZBmkg5qrNi3k5biy1Sq+5kIKwROiv6OU1jTfRatqRNvtKQWWeyqZnimkmFvxaZeLdGoj+ESk22dmo+0UnOFRERE5LijsCTHNWMMpaDEM+PPTI4iVSdHkV6uvowxhkK6wNndZ1NIFY54FGnyjRL6xvbSP7yLWmWQol8kdDMs6zqd07vOIOtlZ++gZkk1stnvuyxJR7S6R3JVoddXjy12VTI8U0mzp+rQqFUJ/VEaYUyrE9PS0Utq4DXzkURERESOMwpLsmAZY6hHdSphhUpYoRpUKYdlqmGVSlChHJSZ8CfwY59KUGGoNsREY4KUk2J563IGWgcO6VpIbybbKLNy6Cm84ksUK0NElkV/1+mc2X0WKSc9C0c6uxIDjxdz/Hg0R7lcAStNZ85lWSv0Z2P60yE96RD3MAd6GvHUCFKaPRWHeq1G6I/ihwlpO8HNttHZuxS3ZzWkWo7NwYmIiIjMIYUlmXdhHDJUHWKoNkTJL1EOy1SCCkW/SD2qH7iIazB5Hwf4sU8tqtGIGoRJSGKS5vWQzuo+i/Z0+9GNIh1gJzEDI8/RM7KbSnmQWljFyXbyrr71dOW6ZuHIZ99+3+We4Tx7SxG10iBBYtMwLsVyxIvDCZ7r4HppUulW+lttluYM/ZmQ/kxA3k147betEVvsrqZ5ppLh+YpDo14jbIzRCGPSdoybaaWldyn2ktOwMvn5OWgRERGRY0RhSeacH/sMVYd4qfISg5XByXlFB0JSNaxSD+vU4zphHBKbGADbsnEtF8d2SNkpMl6GjnQHLV4LOS9H1s0e1Vyk12qrjnPy0FNQepnx6j4ix+PknrN5a9dbsRfg3JswgUfGW3lkNE2lNEbgN8hnU7gnv4colac2PohfHqVcK5HUq1jVMmPjEc86Fq7r4ngZ8lmPk9os+rMRWcewu5LmuapLvVY9KCB19CzF7V4FmcJ8H7qIiIjIMaOwJMdcI2rwcvVlBiuDvFR5iaHqEOWg3DyNbsKfIDEJnu2RslNkvSyFdIGclyPn5si4GTzbm5XRojfjxCHLhnfRNfYcpfIgYdQg09LDewbOI59amCMnL9Q87tmfZ1+pQbU8RNaO6RhYBUvXge3gAvn+U6H/VACSOCaojFArDlMvj5PUS8S+z0SlyuBIQsqxcbwUSVTFD2M8KyaVbaG9+2S87lWQbZ/X4xURERGZKwpLMutqYY3B6mBz5GioOkQ5fFU4akxgMHi2R0uqhVMKp9CV7SLtpOckEL2e9vIwKwafJqq8zERtlNDLsLr/naxqP3VBruRWjy0eGm3jF+MeteIIcRiQb2vDXfleyL7+0uW245Ap9JIp9Da3RUEdf2KIenGEUrVEJpggl3Jo7z4Zt/vUN9yfiIiIyGKlsCRHLU5i9tX2sbe8l72lvQxWJpfrLgdlxv1xSn4JgyHlpGj1Wjmt4zQ6s52kZ2txBJMAFgdNuDlEbuSzYt9O8mN7KVUGCZOQfH4p5/atJ+flZqePs8gY2FnJcP/+FsZKVerVEVpcQ2rF2dCzBo4g2LmpLG7PSlp6Vh6DHouIiIgcnxSW5IiUgzJ7y3t5ofQCe0t7GffHKfpFxhpjjDfGMRjSTprWVCurO1fTmekk5aRm582NIRPUKFRHKVRHaa2MEkcNYi9LksoReRlCJ0XopogO3IduitCZeuyBZYMxLCkOsmzfM/jll5hojBOnWjljYD0n51fMTl9nWTG0uW9/nmeLFrXiMCQhhY4e7JPfg5VaeMFORERE5HimsCSHJEoiBquDk+GovJfB6uS1hop+kZH6CH7s49oubV4bp3eeTmemc1aW7Z5iJxH56jiF6ij5yghufZyGXyYIqxSjBo4xJEBiWWDZ2JZNynZIWw6O7WBbLrbt4tgutuOReFlwMjiNCUqVQSISutpPYV3fugW7HPiOYo6fjOQoFidoNGrk0zbeindDh0aDRERERI4FhSWZ0dTFXveW9k6OIJVfYLwxeUrdaGOUol8EIONm6Mn10JProdVrnb05R8aQDaoUKqMUqiO0VEYJ/RKNoEw1qmMnMYHj0ZbK09VxKp3ZTqKwgR/WCMIaUdQgTHyCOCCKI6KkTpREmKlQNXWzLEymwLq+d9Lf2j87fZ8lfmJRDB2KocPPxlt4oRRRKw3hEtHRexLWsvPAnb1AKiIiIiLTKSwJYRwy2hidvNUnbyP1EYp+sbkow0h9hDAJ8WyPtlQba7rW0JnpnNXlup04JF8da44e2fUJ/KCMH1YpRj6JZWN5Obpal9NdOImlrQN4h3FqX5xENMI6taCCH1UJgiqRm+ItHatm9TgOVWKgHNmUQodi5DaDUTF0mAgtKn5CHIUkcUgcjhEEPvlsBmfl+7Ha+ua8vyIiIiInGoWlE4gxpjmvaCoYjdRHGKmPUI/q1KIa9bA+uax3WCaMQxzLIetmGWgdoCfbQ87LHf3okTGkwzo5v0K2UTlwX8JrlAjCKn5QoTI1euSmyKcKdHUuZWl+OYVU4YhXpnNsl5Z0Gy3ptqPr/xEohg57aimG/alQZDPhW0RReCAQRSRxnSSOiRJDnBgibBzLk6Hf/QAAGT9JREFUkLYSXM+lY+lpMPB2LNuZ8/6LiIiInIgUlhYZYwz1aDLwTK1IV/SLjDZG2V/fTyWoUAtr1KM61bBKKShRj+oYDI41ecHXnJdjedty2tPttHqtOEfxx7kdR+T8Cjm/TNavkGtUyDRKJEGFKKwTxj5R7FONQ+wkJrIdXK+FJfkV9BZOoi/XP6tzn+ZKkFi8WPfYU0uzp5Zify0haNSIgyJRkhAnhthYJFikrRjXscHNkGTzpDM53EwrXjaPnW3HpNuw5mHkS0REROREp7/AjkN+7E+GIb9EKSg1Q9HUKXOVoEIQB/ix37xVggqVsEJkIiwsPNsj7aTpyHTwlvRbaEu1TbvOUSqo01Uawjb7D6FH00eaLJOQCapk62U8v0QY1gmjBmHs48cBQRJhGwhtB9fNUEjlacl00JZZQldrz4K9+OsbMQZGApc9tRTP19K8WHNoNOqEjQphGBAkFjknxqTacDJ5MpmWA4GogMm2Y3nZ1933/F15SkREROTEprA0xx7b9xglv0RCAgYSkgOLDkzeT/uaA49NgsEQJVEzDL06CAVxQC2sUYtq+JFPbGIALGsyFLm2S4vXwsrcSgqpAjkv97qjRZZJ6BvdQ9/+3dSr+wij+hEdZ5IkVJMQJ4mJLZvE9ci5OVqz3bRmO2nPddOV6TysOUcLTT222HsgHO2peUzUI8JGjSgo40cJjmXIeA7p9j4KHUuxOpZjuZmD9qMwJCIiIrIwKSzNseeKz/HI4CNUwsorgehAKJrpHpi2LUxCoiQCXglDju2QcTJ0ZjrJeTlavVaybhbP9g5rflG+OsZJ+57GLg0yUR0mtiw63RYs86p9WFN3Ztprpz+ysDyPXKaDfK6bztwS2tzWI55rtFDUIosh32OwkWJvLcVgzcJv1Ij8EkEYEhlocROcTDsdhT6czhWQ7Tjuj1tERETkRKWwNMfe2vVWHhl6hHJQnjztDQvbsrEsC5vJe8uyaP73qsc2Nhk3Q2uqlZybw3M8bOvo/xD3Qp/lw8/QPr6XYmWIOKrjZbt4Z996unJds3DUx5/YwIjvMtjwDgQkj9G6IQzqREGNOJzAjyFlxXjpDLklS8l0LsPkl2Edh3OsRERERORgCktzbE3XGvpa+sg4Gfpa5nn5Z5PQO/4CA/t30SgPMd4YJ/aynNb/Tla1r1rwIyJTIz37fA9jIOskZBxD1k6aX2echJRleLMBtkpkM9SYDEWDvsdQ3aHe8InCBnFQJYhjwsQiY8W4Xgq3pYOWjj6cjpOxMq/MsdIpdSIiIiKLh8LSCaq1NsGKfU/jlAaZqAwRWRbd7afw9r51pJ30fHfvILGB/VMjPQ2PwYbLWAPCoE4c1EniCMu2sSwby3am3TzHIufZZD2LnAtZ+0CQshPKkcPLDZfxekIYTAajKAoJYgOWRc5JINVGrr2DdL4HK9+PlW6d72+HiIiIiMwBhaW5NvYcneX92EGFPCkSy8ZYFollk9g2hgP31uQtsWzedFjkMLhRwPLhZ+kY30OpMkQU1nAynZzX9066W7pn7X2OhjFQetVIz76pkR7fJw4axGGVMIoJjNW8BlHdzWMlESaOsMKQJEmIjIUxYFsGmwQbg22BbVkHboAFYTTZNm3FuKkUbusScm2dpPJ9mNYeXddIRERE5ASlsDTXnnuA1c8/SjEokrZTzflIHJi3NDVPCcs+8LWNsZ3J8GR7hJk2gnQLDS+Hn8rie1kaqRyR471xqDIJPRMvsXR4F35lkInaGGEqwyl961jTcfq8nnLnJxbDDbc5N2iw4VJqxIR+gzisEEURQWywLIusnUA6T7a9nfZXjfS89jKzJokh8kn8GnFYnwxZkU8cNkiikCgMSeKQFCG5jjypfA92fgArlZu2H51WJyIiInLiUliaa629pJMIN6wTUgNjsIw58Ee5wTavrCtnXnU/dUssC2yXjO3SYru4TgrHSWF5OaJsB0GmFd/L4qdyNLzJMOXFASv27cQrvkyxOkRoEjoLKzin7x1k3+D6PsdCYmAscBjyUwdOqXPZX7cIggZR0CAOywRxQmwsMnaM46Vx27ppaevCzfdBy5JDGumxbAdSOZxUDo0LiYiIiMiRUFiaa6s3c86e7VAbhcIyTJKQkJCYhCiJiU1MnMTEJiKOI2ITkZiQOIlJ4pDAL9MIyvhBhXriE4YTk+2BGDC2Q8r2yDguXbaH46RxnRS1xji1sIaVaecdvefS1zo3i0tUI5sh32ueUjfUcKg1AsKgQRLWJk+nS8C1DBkXyLTT1tJBqr0HWvve8GKtIiIiIiLHksLSPLNsGwcbB/COYAjEJAm1sEK5PkrVn6DeKBGEZRpRAz+skCTjNIB6Kstbet7G2q612K855S5KoBg5jAcuxdBhInQYD13KkYUFuDa4FjiWwbXMgfvJuUCTj3lluz05HjbiTy3CkBD5DeKwRhQGBLHBWJOjRnaqhXRrD/n8EpxCPyZdWPAr8ImIiIjIiUNhaY79eNcIpeEOnMDBDdqaweO1QWQqeLw6iDgHtjuWwWEqrFg4boGufJ4ei8lFC16lEdYp+UWyXoHAauX/atMD0URoU/QNURgSRyFJ7JNEIXGSECWGqbMCLWtq/o41+bXFgTlVk9snp0tNzbeyMElCEMXNhRO8lIfT0kGhrQsv3wutvQddj0jzg0RERERkIVFYmmN7Rms8vT+FXQPsiRmDBs1FHyYXeJhsYDeftyyLqdAyuRAEB9pNrvTm2kwGK9vCtTvAWko54HUDUWQm95mxIiwnRZJqwU61kMu0YJw0JokxSUySGEhijIlJkoQkSTAmgQNfW8RYJsYyCamURa69k3R+CXZhAFIt8/dNFxERERE5AgpLc+zckzvY/as+KsbFtSdPozMHAoZl4skFH5LJe2MSMDGQYMzkKI8BjLFIAIOFwcI6sBSEZQyW9cpiEZORavK5hJkDUUu2hVSmgJ0rQLbjoNEeEREREZETlcLSHDuttw23dy1Ja8CS9sNbvMAkMSQJmAjLJJBEmCQ6MOqTYOLowMhPQnKgbZJMjvakvLQCkYiIiIjIYVBYOo5YtgO2A7wSdg5cVxUtiyAiIiIiMrv0N7aIiIiIiMgMFJZERERERERmoLAkIiIiIiIyg+MmLH35y19m5cqVZDIZ1q1bx0MPPTTfXRIRERERkUXsuAhLt912G1dffTWf+cxn2LFjB+973/vYvHkze/fune+uiYiIiIjIInVchKUbb7yRj33sY3z84x9nzZo1/N3f/R3Lly/nK1/5ynx3TUREREREFqkFv3R4EAQ89thj/Nmf/dm07Rs3buQnP/nJjK/xfR/f95uPi8UiAKVS6dh19DA0ahVGxqs0qpX57oqIiIiIyDFXDSK629IL4u/xqT4YY9607YIPSyMjI8RxTG9v77Ttvb29DA0NzfiaL37xi3zuc587aPvy5cuPSR9FREREROTNXT/fHXiVcrlMoVB4wzYLPixNsSxr2mNjzEHbplx77bVcc801zcdJkjA2NkZXV9frvmaulEolli9fzgsvvEA+n5/XvsjxQTUjh0s1I4dLNSOHSzUjh2sh1YwxhnK5zMDAwJu2XfBhacmSJTiOc9Ao0vDw8EGjTVPS6TTpdHratvb29mPVxSOSz+fnvVDk+KKakcOlmpHDpZqRw6WakcO1UGrmzUaUpiz4BR5SqRTr1q3j7rvvnrb97rvv5t3vfvc89UpERERERBa7BT+yBHDNNdewZcsWzj33XN71rnfxta99jb1793L55ZfPd9dERERERGSROi7C0iWXXMLo6Cif//znGRwc5IwzzuC//uu/WLFixXx37bCl02m2bt160GmCIq9HNSOHSzUjh0s1I4dLNSOH63itGcscypp5IiIiIiIiJ5gFP2dJRERERERkPigsiYiIiIiIzEBhSUREREREZAYKSyIiIiIiIjNQWDoCDz74IBdccAEDAwNYlsX3v//9ac/v27ePyy67jIGBAXK5HJs2beLZZ59tPv/8889jWdaMt9tvv73Zbnx8nC1btlAoFCgUCmzZsoWJiYk5OkqZTUdbMwBDQ0Ns2bKFvr4+WlpaOOecc/jud787rY1qZvGYjZrZvXs3v/M7v0N3dzf5fJ6LL76Yffv2TWujmlkcvvjFL/KOd7yDtrY2enp6+PCHP8zOnTuntTHG8Bd/8RcMDAyQzWbZsGEDv/zlL6e18X2fq666iiVLltDS0sKFF17Iiy++OK2NamZxmK2a+drXvsaGDRvI5/NYljVjLahmFofZqJmxsTGuuuoqVq9eTS6X46STTuJP/uRPKBaL0/azkGpGYekIVKtVzj77bG666aaDnjPG8OEPf5j/+7//49///d/ZsWMHK1as4Dd+4zeoVqsALF++nMHBwWm3z33uc7S0tLB58+bmvv7gD/6Axx9/nLvuuou77rqLxx9/nC1btszZccrsOdqaAdiyZQs7d+7kzjvv5IknnuCiiy7ikksuYceOHc02qpnF42hrplqtsnHjRizL4t577+XHP/4xQRBwwQUXkCRJc1+qmcXhgQce4I//+I95+OGHufvuu4miiI0bN077DLn++uu58cYbuemmm/jZz35GX18fH/zgBymXy802V199Ndu2bePWW2/lRz/6EZVKhfPPP584jpttVDOLw2zVTK1WY9OmTfz5n//5676XamZxmI2aefnll3n55Ze54YYbeOKJJ/inf/on7rrrLj72sY9Ne68FVTNGjgpgtm3b1ny8c+dOA5gnn3yyuS2KItPZ2Wm+/vWvv+5+3va2t5mPfvSjzce/+tWvDGAefvjh5rbt27cbwDz99NOzexAyp460ZlpaWsy//Mu/TNtXZ2en+cY3vmGMUc0sZkdSM//93/9tbNs2xWKx2WZsbMwA5u677zbGqGYWs+HhYQOYBx54wBhjTJIkpq+vz1x33XXNNo1GwxQKBXPzzTcbY4yZmJgwnueZW2+9tdnmpZdeMrZtm7vuussYo5pZzI6kZl7tvvvuM4AZHx+ftl01s3gdbc1M+c53vmNSqZQJw9AYs/BqRiNLs8z3fQAymUxzm+M4pFIpfvSjH834mscee4zHH398Wqrevn07hUKB9evXN7edd955FAoFfvKTnxyj3st8ONSaee9738ttt93G2NgYSZJw66234vs+GzZsAFQzJ5JDqRnf97Esa9rF/zKZDLZtN9uoZhavqVNaOjs7AXjuuecYGhpi48aNzTbpdJr3v//9zZ/1Y489RhiG09oMDAxwxhlnNNuoZhavI6mZQ6GaWbxmq2aKxSL5fB7XdYGFVzMKS7Ps9NNPZ8WKFVx77bWMj48TBAHXXXcdQ0NDDA4OzviaW265hTVr1vDud7+7uW1oaIienp6D2vb09DA0NHTM+i9z71Br5rbbbiOKIrq6ukin03ziE59g27ZtnHLKKYBq5kRyKDVz3nnn0dLSwqc//WlqtRrVapU//dM/JUmSZhvVzOJkjOGaa67hve99L2eccQZA8+fZ29s7rW1vb2/zuaGhIVKpFB0dHW/YRjWz+BxpzRwK1cziNFs1Mzo6yhe+8AU+8YlPNLcttJpRWJplnufxve99j2eeeYbOzk5yuRz3338/mzdvxnGcg9rX63X+7d/+7aBzNQEsyzpomzFmxu1y/DrUmvnsZz/L+Pg499xzD48++ijXXHMNv/u7v8sTTzzRbKOaOTEcSs10d3dz++238x//8R+0trZSKBQoFoucc8450+pKNbP4XHnllfziF7/g29/+9kHPvfbneig/69e2Uc0sPrNdM2+2jyPdjywcs1EzpVKJ3/qt32Lt2rVs3br1DffxRvs51tw5f8cTwLp163j88ccpFosEQUB3dzfr16/n3HPPPajtd7/7XWq1Gn/4h384bXtfX99Bq1YB7N+//6DELse/N6uZ3bt3c9NNN/Hkk0/y1re+FYCzzz6bhx56iC996UvcfPPNqpkTzKF8zmzcuJHdu3czMjKC67q0t7fT19fHypUrAX3OLEZXXXUVd955Jw8++CDLli1rbu/r6wMm/8W2v7+/uX14eLj5s+7r6yMIAsbHx6eNLg0PDzfPfFDNLD5HUzOHQjWz+MxGzZTLZTZt2kRrayvbtm3D87xp+1lINaORpWOoUCjQ3d3Ns88+y6OPPspv//ZvH9Tmlltu4cILL6S7u3va9ne9610Ui0UeeeSR5raf/vSnFIvFaafryeLyejVTq9UAsO3p/8s6jtNc2Uw1c2I6lM+ZJUuW0N7ezr333svw8DAXXnghoJpZTIwxXHnlldxxxx3ce++9zUA8ZeXKlfT19XH33Xc3twVBwAMPPND8Wa9btw7P86a1GRwc5Mknn2y2Uc0sHrNRM4dCNbN4zFbNlEolNm7cSCqV4s4775w2/xYWYM3M+ZISi0C5XDY7duwwO3bsMIC58cYbzY4dO8yePXuMMZOretx3331m9+7d5vvf/75ZsWKFueiiiw7az7PPPmssyzI/+MEPZnyfTZs2mbPOOsts377dbN++3Zx55pnm/PPPP6bHJsfG0dZMEATm1FNPNe973/vMT3/6U7Nr1y5zww03GMuyzH/+538226lmFo/Z+Jz55je/abZv32527dplvvWtb5nOzk5zzTXXTGujmlkcrrjiClMoFMz9999vBgcHm7dardZsc91115lCoWDuuOMO88QTT5jf//3fN/39/aZUKjXbXH755WbZsmXmnnvuMT//+c/NBz7wAXP22WebKIqabVQzi8Ns1czg4KDZsWOH+frXv24A8+CDD5odO3aY0dHRZhvVzOIwGzVTKpXM+vXrzZlnnml27do1bT8L9XNGYekITC2P+drbH/3RHxljjPn7v/97s2zZMuN5njnppJPMZz/7WeP7/kH7ufbaa82yZctMHMczvs/o6Ki59NJLTVtbm2lrazOXXnrpQUtyyvFhNmrmmWeeMRdddJHp6ekxuVzOnHXWWQctJa6aWTxmo2Y+/elPm97eXuN5nlm1apX527/9W5MkybQ2qpnFYaZaAcw//uM/NtskSWK2bt1q+vr6TDqdNr/2a79mnnjiiWn7qdfr5sorrzSdnZ0mm82a888/3+zdu3daG9XM4jBbNbN169Y33Y9qZnGYjZp5vd9tgHnuueea7RZSzVjGGDP741UiIiIiIiLHN81ZEhERERERmYHCkoiIiIiIyAwUlkRERERERGagsCQiIiIiIjIDhSUREREREZEZKCyJiIiIiIjMQGFJRERERERkBgpLIiIiIiIiM1BYEhGR48b5559Pe3s7L7zwwkHPjY2N0d/fz3ve8x6SJJmH3omIyGKjsCQiIseNb3zjG7iuy8c//vGDnrvyyispl8v88z//M7atX28iInL09NtERESOG319fXz5y1/mf/7nf/jqV7/a3L5t2za+/e1v8zd/8zeceuqpx7QPcRzj+/4xfQ8REVkYFJZEROS4cvHFF/N7v/d7fOpTn+L5559ndHSUyy+/nA9+8INcccUVPProo1x44YV0dnaSyWR4+9vfzne+851p+9i/fz+f/OQnWbt2La2trfT09PCBD3yAhx56aFq7559/HsuyuP766/nLv/xLVq5cSTqd5r777pvLQxYRkXnizncHREREDteXvvQlHnjgAT760Y/S3d1NEAR885vf5L777mPTpk2sX7+em2++mUKhwK233soll1xCrVbjsssuAybnNwFs3bqVvr4+KpUK27ZtY8OGDfzwhz9kw4YN097vH/7hHzjttNO44YYbyOfzrFq1ao6PWERE5oNljDHz3QkREZHD9YMf/IAPfehDAHzrW9/iIx/5CGvWrCGbzfLII4/guq/8e+AFF1zAY489xosvvjjjfKY4jjHGsGnTJvL5PHfccQcwObK0cuVKTjnlFJ566ik8z5ubgxMRkQVBp+GJiMhxafPmzZx33nmsWrWKj3zkI+zatYunn36aSy+9FIAoipq3D33oQwwODrJz587m62+++WbOOeccMpkMruvieR4//OEPeeqppw56rwsvvFBBSUTkBKSwJCIix610Ok0qlQJg3759AHzqU5/C87xpt09+8pMAjIyMAHDjjTdyxRVXsH79er73ve/x8MMP87Of/YxNmzZRr9cPep/+/v45OiIREVlINGdJREQWhSVLlgBw7bXXctFFF83YZvXq1QD867/+Kxs2bOArX/nKtOfL5fKMr7MsaxZ7KiIixwuFJRERWRRWr17NqlWr+N///V/++q//+g3bWpZFOp2etu0Xv/gF27dvZ/ny5ceymyIichxRWBIRkUXjq1/9Kps3b+Y3f/M3ueyyy1i6dCljY2M89dRT/PznP+f2228H4Pzzz+cLX/gCW7du5f3vfz87d+7k85//PCtXriSKonk+ChERWSgUlkREZNH49V//dR555BH+6q/+iquvvprx8XG6urpYu3YtF198cbPdZz7zGWq1GrfccgvXX389a9eu5eabb2bbtm3cf//983cAIiKyoGjpcBERERERkRloNTwREREREZEZKCyJiIiIiIjMQGFJRERERERkBgpLIiIiIiIiM1BYEhERERERmYHCkoiIiIiIyAwUlkRERERERGagsCQiIiIiIjIDhSUREREREZEZKCyJiIiIiIjMQGFJRERERERkBv8PS6HgCNDmDs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 name="Picture 7" descr="Chart&#10;&#10;Description automatically generated"/>
          <p:cNvPicPr/>
          <p:nvPr/>
        </p:nvPicPr>
        <p:blipFill>
          <a:blip r:embed="rId2" cstate="print"/>
          <a:stretch>
            <a:fillRect/>
          </a:stretch>
        </p:blipFill>
        <p:spPr>
          <a:xfrm>
            <a:off x="152400" y="457200"/>
            <a:ext cx="8991600" cy="4419600"/>
          </a:xfrm>
          <a:prstGeom prst="rect">
            <a:avLst/>
          </a:prstGeom>
        </p:spPr>
      </p:pic>
      <p:sp>
        <p:nvSpPr>
          <p:cNvPr id="9" name="TextBox 8"/>
          <p:cNvSpPr txBox="1"/>
          <p:nvPr/>
        </p:nvSpPr>
        <p:spPr>
          <a:xfrm>
            <a:off x="533400" y="4953000"/>
            <a:ext cx="8305800" cy="1477328"/>
          </a:xfrm>
          <a:prstGeom prst="rect">
            <a:avLst/>
          </a:prstGeom>
          <a:noFill/>
        </p:spPr>
        <p:txBody>
          <a:bodyPr wrap="square" rtlCol="0">
            <a:spAutoFit/>
          </a:bodyPr>
          <a:lstStyle/>
          <a:p>
            <a:r>
              <a:rPr lang="en-US" dirty="0" smtClean="0"/>
              <a:t>There is a positive correlation between military spending and GDP. Countries with higher GDP tend to spend more on their military. However, there were some exceptions to this trend. For </a:t>
            </a:r>
            <a:r>
              <a:rPr lang="en-US" dirty="0" err="1" smtClean="0"/>
              <a:t>example,France</a:t>
            </a:r>
            <a:r>
              <a:rPr lang="en-US" dirty="0" smtClean="0"/>
              <a:t> was found to have a very high military spending compared to its GDP.</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2" descr="data:image/png;base64,iVBORw0KGgoAAAANSUhEUgAAA0sAAAIoCAYAAAC4U3A2AAAAOXRFWHRTb2Z0d2FyZQBNYXRwbG90bGliIHZlcnNpb24zLjUuMiwgaHR0cHM6Ly9tYXRwbG90bGliLm9yZy8qNh9FAAAACXBIWXMAAA9hAAAPYQGoP6dpAAEAAElEQVR4nOzdd3hUZfbA8e/MZEoymUlvEEhCEaRXRRBBERvYUbEgzV1772UVXH6C7roriqjroiCKit1FAQtNpQgqXUIgIUB6m0wyk+n390c2s8QU0icJ5+Mzz+Pc8t5zb2Z47pn3vedVKYqiIIQQQgghhBCiGnWgAxBCCCGEEEKI9kiSJSGEEEIIIYSohSRLQgghhBBCCFELSZaEEEIIIYQQohaSLAkhhBBCCCFELSRZEkIIIYQQQohaSLIkhBBCCCGEELWQZEkIIYQQQgghaiHJkhBCCCGEEELUQpIlIUS7NH78eFQqFRs2bKi2fM6cOahUKubMmVNt+YYNG1CpVIwfP77NYhQdQ12fjSNHjqBSqUhOTg5IXG2pru9TW1u6dCkqlYoZM2YENI5AOJU+b0J0JpIsCSFaTHJyMiqVCpVKxYMPPljvtgsXLvRvq1KpWjWuOXPm1EiuOqqqG66GvI4cORLocDusl156iTlz5mCxWAIdihBCiAAKCnQAQojOacWKFbzwwgtoNJpa17/77rv17t+9e3f69OlDSEhIg44XEhJCnz596N69e411c+fOBeg0CVOVESNGoNfr61xvMBjaMJqOR6vV0qdPH7p27Vpj3UsvvURmZiYzZswgPDy87YMTQgjRLkiyJIRocX369CE1NZXvvvuOCy+8sMb61NRUduzY4d+uNu+8806jjnnGGWdw4MCBJsXbUX300UcypKcZunbtesp9ZoQQQjSODMMTQrS4m266Cai792j58uUATJs2rc1iEkIIIYRoLEmWhBAtbty4cXTr1o3PPvsMm81WbZ2iKLz33nsEBwdz1VVX1dlGYx9Ir+0h/qpiEFXqeqbH6/XyxRdfMGvWLPr3709YWBghISGcfvrpPPLIIxQWFp40xp07dzJlyhTi4uJQq9UsXbqUqVOnolKpePHFF+uM++OPP0alUjFy5MgGnWdTOJ1OBg4ciEql4q9//WuN9YqicO6556JSqfjzn//sX37iA+mKovDKK68wcOBAQkJCiI2NZdq0aRw9erTO43o8Hl5//XXOPvtswsPDMRgM9O3bl6eeegqr1Vpj+xMf/nc6ncyZM4devXphMBjo1q0bDzzwQI3P04k+++wzRo8ejdFoJCoqismTJ7Njx446t6/tgfuqGDIzMwFISUmp9pmp+jyerFBBXUUlTlzu8Xh44YUX/Nf0j72EBw4cYNasWSQnJ6PX64mKimLSpEmsW7euznNqiJ9//plJkyYRGRmJ0Whk9OjRfP755zW2GzVqFCqVik8++aTOtv7+97+jUqm45pprGh1HWVkZDzzwAMnJyRgMBnr06MGTTz6J3W6vsW1Dr9vevXt55plnOOuss0hISECn05GQkMBVV13F5s2ba42juZ+7rKwsHnjgAfr164fRaCQsLIyBAwfy0EMPkZaWVud+7777LiNGjCAkJITIyEiuueYa0tPTG34BhRBtQxFCiBaSlJSkAMoPP/ygPPbYYwqgLF++vNo2mzZtUgDl+uuvV44dO6YASm3/FI0bN04BlPXr11db/swzzyiA8swzz1Rbvn79egVQxo0b51+2ZMkSZcyYMf5jjBkzptorJydHURTFH4darVYSEhKUYcOGKX379lUMBoMCKMnJyUpubm6dMc6dO1fR6/VKaGioMnz4cKVHjx7K22+/raxdu1YBlIEDB9Z5zSZPnqwAyqJFi05ydStlZGT4zycjI6NB+yiKovz222+KTqdTgoKClJ9//rnaur/97W8KoPTs2VMpKyurcaykpCTl9ttvVwCle/fuyvDhw/3XJiYmRjlw4ECN45WWlirnnHOO/7omJSUpAwYMUHQ6nQIop59+upKXl1dtn7ffflsBlBtuuEE555xzFJVKpfTv31/p06ePolarFUCZOHFiref3/PPP+69LQkKCMnz4cCU0NFTR6/XKX//61xqfjT+eX5Wvv/5aGTNmjKLX6xVAGTFiRLXPzK+//lot1unTp9caT22fxxOXn3POOcqkSZP813348OFK//79/dt9+OGH/mtlMpmUIUOGKPHx8QqgqFQq5eWXX671uHWp+qw+++yzik6nU0JDQ5URI0YoCQkJ/uv24osvVtvnjTfeUADl0ksvrbPdAQMGKICyatWqBsVRdd2mTp2qDB061P83HjBggKJSqRRAGTVqlGKz2art19DrNmHCBAVQwsPDldNPP10ZNmyYEh0drQCKRqNR3nvvvTpjasrn7rvvvlPMZrMCKFqtVhk0aJAyYMAAJSQkpMa/Uyd+3qr+fUxKSlIGDx7s/7wlJCQoBQUFDbqWQoi2IcmSEKLFnJgs7du3TwGUCy64oNo2f/rTnxRA+frrr1s9WapS1zGqWCwWZenSpUpRUVG15SUlJcpdd92lAMqMGTPqjFGj0Sh//vOfq93g2e12xev1Kt27d1cA/032ifLy8pSgoCBFp9PVOHZdmposKYqizJ8/XwGU0047zR/rnj17FL1er2g0GmXz5s21HisoKEjRarXK+++/719XWFionH/++QqgnHHGGYrP56u279SpUxVAmTBhgnL48GH/8uLiYuWqq65SAGXKlCnV9qm6adVqtUq/fv2U1NRU/7otW7b4b0pXr15dbb9ff/1V0Wg0ikqlUhYtWuSPpaysTLnuuusUrVbb4GSpStVnua5r3NxkSaPRKLGxsdWueUVFhaIoirJr1y5Fr9crBoNB+de//qV4vV7/Nl9++aViNpsVjUaj7Ny5s9Zj16bqsxoUFKRMnTpVKS8vVxRFUXw+n/Lyyy/7153YZmlpqRISEqIEBQXVSGwVRVF++eUXBVDi4+MVj8fToDiqrltQUJDStWvXasfbs2eP0q1bNwVQHnrooWr7NeS6KYqifPTRR8ru3bur7evz+ZTPP/9cCQ0NVcxms2K1WmuNqbGfu8zMTCUsLEwBlJtvvrnad9jr9SqrVq1SvvzyS/+yE79PZrNZ+frrr/3rcnJylEGDBimA8uijjzboWgoh2oYkS0KIFnNisqQoijJ06FBFo9Eo2dnZiqIoisPhUMLDw5XY2FjF7Xa3m2TpZLp166aEhIQobre71hgHDx5c7Yb2RH/5y18UQLn33ntrrPvHP/5Ra9JQnxOTpfpegwcPrrGv1+tVzj77bAVQbr/9dsXpdCqDBw9WAOWpp56q91j33HNPjfV5eXn+HqZ169b5l+/atcufhPzxxlRRFMVmsyndunVTVCqVcuTIEf/yqptWlUqlbN++vcZ+DzzwQK2x3HTTTQqgXHPNNTX2qaioUGJjY9tdsgQon3zySa37ViWTCxcurHX9K6+8ogDKrFmzal1fm6rPamxsbLXk4o/HvPnmm6stnzZtmgIo//znP2vsc88999Sa2NSn6roByqefflpj/ZdffqkAitForPbZach1O5mnnnpKAWr0LjX1c3fHHXf4fxD4448FtTnx+/THXjxF+d+5Dxo0qJFnJoRoTfLMkhCi1UybNg2v18v7778PwKpVq7BYLFx//fUEBbW/Ypzr1q3j/vvvZ9KkSZxzzjmcffbZnH322ZSWlmK32+t8/uCmm25Cra79n9OZM2eiUqlYsWIFbre72rply5YBNHmCzhEjRjBmzJhaX0OHDq2xvVqt5p133sFkMvHaa68xadIkdu3axfDhw3n66afrPdadd95ZY1lsbCxTpkwBYO3atf7ln332GQDXXnstJpOpxn4hISGcf/75KIrCDz/8UGP9kCFDGDFiRI3lVc91/fG5jm+++QaA22+/vcY+BoOBWbNm1XlegRIWFsbll19eY7nL5eLrr79Go9HU+bm47LLLANi4cWOjjzt79uxaS8rfcccdQPW/I+C/dlWf1Sput9v/vW7K57dr1661nv/kyZPp3r07NpuNn376qcb6uq7biY4ePcqCBQu49tprOe+88/zf4w8//BCAXbt21bpfYz93X3zxBQAPP/xwo+eKmz17doOPI4QIrPZ3tyKE6DSuv/56Hn74YZYvX84DDzzgr4JXVS2vvXC5XFx33XW1PuR+ouLi4lqXn3766XXuk5KSwvjx41m/fj2rV6/23+ju2rWLXbt2ER8fz0UXXdSkuJtSOjwlJYWXXnqJ2bNn89133xEcHMy7776LVqutcx+tVkuvXr1qXVd17gcPHvQv27NnD1CZNNX1UH1VAYWsrKwa63r27FnrPrGxsQCUl5f7l1ksFvLz86vFUleM7Unv3r1rnYPs4MGDOBwOdDodl1xySa37KooC1H7tTuZk1ygvLw+r1YrZbAYqi7X07NmTnTt3snv3bgYNGgTA119/TUFBASNGjKB///6NjqNPnz61/sCgUqno06cPR48e5eDBgzW+G3VdtyrLli3jtttuw+Fw1LlNXd/jxnzuysrK/Nd/1KhRdR6rNtHR0YSFhTXoOEKIwJOeJSFEq4mPj+f8889n586dbNq0idWrV9O3b99af70NpAULFvD5558THx/PO++8w5EjR3A4HCiVQ5UZM2YMQI2eoSpGo7He9mv7db7q/2+66aZ6b/5awznnnOPv2TvrrLPo27dvvdtHRUXV2XMWFxcHVN48ViktLQXg0KFD/PTTT7W+jh8/DkBFRUWNNuu6nlUxVCULUP3GMiYmpt4Y25O6zrHq2rlcrjqvXVUCWl9CUJeqG/L6lp/4tzyx4l9tn9+m9orWFQfU/pmqUt937fDhw/zpT3/C4XDw4IMP8ttvv2G1WvH5fCiKwptvvgk0/ntc2+fuxGqOtSU+9TnZcYQQ7Yt8M4UQrapqLqVp06bhcrna5dxK7733HlBZQnjatGkkJSWh1+v9648dO9as9q+++mrCwsJYtWoVRUVFeDweVqxYATT9ZrOpvF4vN998Mx6PB7Vazbp16/znX5eioiJ8Pl+t66p6dU4cbhcaGgrAm2++6U8463rNmTOnWedTdSyAgoKCemNsSVXDrk68gT5RfaWm61N1Pl27dj3ptavr2PWp6xqduPyPQydnzJiBWq3mvffew+PxUFRUxFdffYVOp+P6669vdAz1xQG1f6YaYuXKlbjdbqZOncrf//53hgwZgslk8v+tmvs9PtGJsVUluEKIzkmSJSFEq7ryyisJDQ3l6NGjqFQqbrzxxkCHVEPVfEujR4+usa6oqKhJw51OFBwczNSpU3G5XLz//vusXr2avLy8Jg9hao7nnnuOLVu20L9/f/8zHHfddVe9N5Jut5vDhw/Xuu73338H4LTTTvMv69evH1A5501rCw8P9/dSHDhwoNZtqmJsjJM9g1LVO1DXTf+hQ4cafUyoHGam1WrJycmpc7hYc9R1LaqWx8XF+YfgVUlMTGTixInk5eWxZs0aVqxYgcvl4rLLLiMyMrJJcaSmptaagCuKQmpqKlD9M9UQ9X2Poe5nlZrCbDaTmJgIwNatW1usXSFE+yPJkhCiVYWEhPDggw8yYcIEbr31VpKSkto8huDgYKD2IV8nrs/Ly6ux7sUXX8Tr9TY7hhOH4jV3CFNT/fLLL/z1r39Fq9Xy7rvvMmXKFP70pz9hsViYMWNGvT0VixcvrrGsoKCAjz76CIALLrjAv/zKK68EKifdLCoqauGzqGnixIkAvP766zXWOZ1O3nrrrUa3ebLPTI8ePQDYuXMnHo+n2jqfz8fbb7/d6GNC5fflwgsvxOfz8fLLLzepjfosWbIEp9NZY3nV3/fEv+OJWvrze/z4cf7zn//UWP7VV1+RmZmJ0Wj0D39tqPq+xwcOHKj1eM1xxRVXANQ76bQQouOTZEkI0ermzJnDd999x2uvvRaQ41fd2NZVPezss88G4MEHH/Q/A6MoCu+88w5///vfa60e1lhnnHEGAwYMYMeOHXzxxRfNGsLUFBUVFUybNg23283cuXMZMmQIAP/4xz/o2bMn69atY+HChbXuGxQUxOLFi/2JEVQ+JH/TTTfhcDgYMWIE5557rn/diBEjuPbaaykqKmLixIn89ttv1drzer1s2LCBG2+8sdYb98a6//77UavVrFy5ktdff92f9NlsNmbNmtWkHpqTfWYGDx5Mly5dyMnJ4ZlnnvEf0+FwcN9997F///4mng389a9/Ra/XM2/ePBYsWFAjYcvJyWHhwoW1JocnU1RUxOzZs/3DBBVFYfHixXz66adoNBoeeOCBWve74ooriIqK4vPPP+eXX35pVmESqPxM3X333f5iIAD79+/nrrvuAuC2225r9DC8qu/x4sWL2blzp3/5wYMHueaaa9DpdE2OtzYPP/wwYWFhfPvtt8yePZuSkhL/Op/Px9dff82qVata9JhCiLYnyZIQotO77rrrgMqyxMOGDWP8+PGMHz+e3NxcAObOnYter+fLL7+ka9eujBgxgsTERKZPn87UqVM588wzWySOmTNnAuDxeJo1hKnKNddc4y+LXNvrxLLcjz76KL///jtnnXUWjzzyiH95aGgo77zzDhqNhscff7zWYVpdu3Zl9uzZXHvttSQnJzNy5EgSExP55ptviIqK4p133qkxbG3JkiX+RGnYsGEkJSUxatQoBg0ahMlk4txzz2XFihVNeu7mj4YPH868efNQFIXbb7+dxMRERo4cSUJCAp988slJy6LXpuozc/vttzNw4ED/Z6bqJlyj0fD8888DlUMb4+LiGDlyJHFxcbz99tvMnz+/yeczZMgQ3n//ffR6PY8//jiRkZEMHTqUM888k+7du9OlSxfuu+8+/7Czxnj66af56KOPSEhI8P8d77zzThRFYf78+f4k+o90Oh033HCDvxetuYVJpkyZQnR0NIMHD2bgwIEMGjSIAQMGkJmZyciRI5k7d26j27ziiisYNWoUJSUljBgxgn79+jFw4ED69u1LUVERTz31VJPjrU337t35+OOPMZlMvPXWW8TFxTFkyBAGDRqE2Wxm0qRJ7Nixo0WPKYRoe5IsCSE6vccee4xnnnmGXr16sX//fjZu3MjGjRv91cSGDx/Opk2bmDhxIj6fjwMHDhAbG8vLL79cY36Z5pg2bZr/BrMlhuDt2LGjzoppP/30k38I3HfffceiRYswGo0sX768xk3u6NGjefTRR3E4HNx00021Vgt79dVXWbhwISaTib1792I0Grnxxhv55Zdfai1HHRoaypo1a3jvvfe48MILsdvt/PrrrxQWFjJo0CAeffRRfv755xbptQN4/PHH+fjjjznzzDMpKSnh8OHDjB07lh9//NHf49AY06ZNY+HChQwaNIjDhw/7PzMWi8W/zU033cTKlSsZPnw4ZWVlpKenM2HCBLZt28bw4cObdT5XXnkl+/fv59577yU5OZnU1FT2799PSEgIV155JcuWLeOxxx5rdLtjx47lhx9+4Oyzz+bQoUOUlJQwatQoPv30Ux5++OF6961K9qH5n1+9Xs/GjRu59957sVqtpKam0r17dx577DHWr19/0gqTtQkKCmLt2rXcfffdxMXFcejQISwWC7Nnz+aXX36ha9euzYq5Nueffz579+7lrrvuIikpiQMHDnDs2DF69uzJww8/3C4L2gghGkeltMTPekIIIU7qwIEDnH766cTHx3P8+PE2LxneWEeOHCElJYWkpKQm9WKIzmXNmjVcfPHFjBgxgu3btwc6HCGEaBPSsySEEG1kyZIlQPUeJiE6iqrP74k9TEII0dlJz5IQQrSBjIwMBg8ejN1uJzU1lZ49ewY6pJOSniVRZdu2bYwZMwaj0cjRo0cbPRGrEEJ0VEGBDkAIITqz++67j59//pldu3Zht9v585//3CESJSEApk6dypEjR/j111/xer089thjkigJIU4pkiwJIUQr2rlzJ1u2bCEuLo5bbrmFBQsWBDokIRps69atHD16lMTERG655RYeffTRQIckhBBtSobhCSGEEEIIIUQtpMCDEEIIIYQQQtTilBiG5/P5yM7OxmQy1Zg4UQghhBBCCHHqUBSFsrIyunTpglpdf9/RKZEsZWdn061bt0CHIYQQQgghhGgnjh07RmJiYr3bnBLJkslkAioviNlsDnA0QgghhBBCiECxWq1069bNnyPU55RIlqqG3pnNZkmWhBBCCCGEEA16PEcKPAghhBBCCCFELSRZEkIIIYQQQohaSLIkhBBCCCGEELWQZEkIIYQQQgghanFKFHhoDEVR8Hq9eDyeQIcihPgvrVaLRqMJdBhCCCGEOMVIsvRfiqJgsVgoKCjA6/UGOhwhxB+Eh4cTHx8vE0sLIYQQos1IsvRfubm5WCwWf3nxoKAguSkToh1QFAW73U5+fj4ACQkJAY5ICCGEEKcKSZYAr9dLaWkpMTExREdHBzocIcQfBAcHA5Cfn09sbKwMyRNCCCFEm5ACD4Db7UZRFIxGY6BDEULUISQkBKj8vgohhBBCtAVJlk4gw+6EaL/k+ymEEEKItibJkhBCCCGEEELUQp5ZagCrw43DFdgKeQadBrNBG9AYhBBCCCGEOJVIsnQSVoebV75Po9jmCmgckUYdd0/oLQmTEEIIIYQQbUSG4Z2Ew+Wl2OZCH6QhIkQXkJc+SEOxzdUivVsvv/wyKpWKAQMGtMDVEa1l/PjxjB8/3v/+yJEjqFQqli5d6l+2efNm5syZg8ViafP4hBBCCCFOBdKz1EAhOg1GfeAul9PTMsMA33rrLQD27dvHtm3bOPPMM1ukXdG6EhIS2LJlCz179vQv27x5M3PnzmXGjBmEh4cHLjghhBBCiE5KepZOITt27GDXrl1MmjQJgCVLlpx0H6/Xi9PpbO3QxEno9XpGjRpFTExMqx+roqICRVFa/ThCCCGEEO2dJEunkKrkaMGCBYwePZoPPvgAu93uX1811OuFF15g3rx5pKSkoNfrWb9+PXPmzEGlUrF7926uueYawsLCiIyM5IEHHsDj8ZCamspFF12EyWQiOTmZF154wd9ueXk54eHh3HrrrTViOnLkCBqNhr/97W8NPg9FUVi8eDFDhgwhODiYiIgIpkyZQnp6un+bDz74AJVKxaJFi6rt+8wzz6DRaPj2229rnPP//d//0b17dwwGAyNGjOD777+vcey0tDRuuOEGYmNj0ev1nH766bz66qvVttmwYQMqlYr333+fJ598ki5dumA2mzn//PNJTU2tcS4vvPACSUlJGAwGhg0bxurVq2u9TicOw5szZw4PP/wwACkpKahUKlQqFRs2bAAqy2zPmTOnRjvJycnMmDHD/37p0qWoVCq++eYbZs2aRUxMDCEhIf4E+cMPP+Sss87CaDQSGhrKhRdeyG+//VbLX0UIIYQQovORZOkUUVFRwfvvv8/IkSMZMGAAs2bNoqysjI8++qjGti+//DLr1q3j73//O6tXr6Zv377+dddeey2DBw/mk08+4U9/+hP//Oc/uf/++7niiiuYNGkSn332Geeddx6PPvoon376KQChoaHMmjWL9957j9LS0mrHWrx4MTqdjlmzZjX4XG699Vbuu+8+zj//fD7//HMWL17Mvn37GD16NHl5eQBMnTqV2267jQcffJAdO3YAsG7dOubNm8cTTzzBxIkTq7W5aNEi1qxZw0svvcS7776LWq3m4osvZsuWLf5t9u/fz8iRI9m7dy8vvvgiq1atYtKkSdxzzz3MnTu3RpxPPPEEmZmZ/Pvf/+Zf//oXaWlpXHrppXi9/xtSOXfuXB599FEmTpzI559/zu23386f/vSnGknVH91yyy3cfffdAHz66ads2bKFLVu2MGzYsAZfxxPNmjULrVbL8uXL+fjjj9FqtTz33HNcf/319OvXj5UrV7J8+XLKysoYO3Ys+/fvb9JxhBBCCHFq2lu4l2JHcaDDaDR5ZukU8fHHH1NaWsrs2bMBuO6667jvvvtYsmQJ06dPr7atwWBg7dq1aLU1K+/9+c9/5oEHHgDg/PPP55tvvmHRokV8+umnXHnllUBlcYJVq1bx3nvvcdVVVwFw1113sXDhQt5++23uu+8+ABwOB2+99RbXX389UVFRDTqPrVu38uabb/Liiy/64wAYO3Ysp512Gv/4xz94/vnnAXjppZfYtm0b1157LV999RU33HADY8eOrbXHxev18u2332IwGAC48MILSU5O5umnn/b3Qj3wwAOYTCZ+/PFHzGYzABMnTsTpdLJgwQLuueceIiIi/G3269ePd9991/9eo9Fw7bXXsn37dkaNGoXFYuH555/nyiuv5N///rd/u/79+zNmzBj69OlT53VITEyke/fuAAwdOpTk5OQGXb+6TJgwgTfeeMP//tixYzzzzDPcddddvPzyy/7lEydOpHfv3sydO5cPP/ywWccUQgghxKnhl7xf+OH4D3gVL3cMuYPgoOBAh9Rg0rN0iliyZAnBwcFMnToVqOztueaaa/jhhx9IS0urtu1ll11Wa6IEMHny5GrvTz/9dFQqFRdffLF/WVBQEL169SIzM9O/rEePHkyePJnFixf7n4dZsWIFRUVF3HXXXQ0+j1WrVqFSqbjpppvweDz+V3x8PIMHD/YPQ4PK53xWrlxJUVERw4YNQ1EU3n//fTQaTY12r7rqKn+iBGAymbj00kvZtGkTXq8Xh8PB999/z5VXXklISEi1Y19yySU4HA62bt1a4zqeaNCgQQD+67JlyxYcDgc33nhjte1Gjx5NUlJSg69JS7j66qurvV+7di0ej4ebb7652rkaDAbGjRtX7ToLIYQQQtRGURR+zvmZTcc3sbdwL7m2XAwaw8l3bEckWToFHDp0iE2bNjFp0iQURcFisWCxWJgyZQrwvwp5VRISEupsKzIystp7nU5HSEhItUSjarnD4ai27N577yUtLc3fU/Pqq69y1llnNWroWF5eHoqiEBcXh1arrfbaunUrhYWF1bbv1asXY8eO9ScldZ1bfHx8rctcLhfl5eUUFRXh8Xh45ZVXahz3kksuAahx7D/2lun1eqBySCRAUVFRvcduS3+8LlXDGUeOHFnjfD/88MMa5yqEEEIIcSJFUdiSvYUfs35kT8EebG4b4fpwVCpVoENrFBmGdwp46623UBSFjz/+mI8//rjG+mXLljFv3jz/+9b6EJ933nkMGDCARYsWERoayq+//lptmFpDREdHo1Kp+OGHH/zJx4n+uOzf//43X331FWeccQaLFi3iuuuuq7Vcem5ubq3LdDodoaGhaLVaNBoN06ZN484776w1tpSUlEadS1UyVdexmzO0Tq/X11rFsCpB+6M//s2jo6OByuGbbd3LJYQQQoiOTVEUfsj6ge2529lbuBcFhR7hPQIdVpNIstTJeb1eli1bRs+ePas9F1Nl1apVvPjii6xevbpNJqq95557uO222ygtLSUuLo5rrrmmUftPnjyZBQsWkJWVxbXXXlvvtnv27OGee+7h5ptv5s0332T06NFcd911/Pbbb9WeLYLKIgl/+9vf/D1kZWVl/Oc//2Hs2LFoNBpCQkI499xz+e233xg0aBA6na5xJ16LUaNGYTAYeO+996oNg9u8eTOZmZknTZb+2FN1ouTkZHbv3l1t2bp16ygvL29QbBdeeCFBQUEcPny4xhA9IYQQQoi6+BQfG49t5Je8X9hbtBe1Ss2Q6CFYnJZAh9Ykkiw1kN3VMpPCtvWxV69eTXZ2Ns8//zzjx4+vsb6qp2fJkiX885//bEaUDXPTTTfx+OOPs2nTJp566qlGJx1jxozhz3/+MzNnzmTHjh2cc845GI1GcnJy+PHHHxk4cCC33347NpuNa6+9lpSUFH/FvZUrVzJs2DBmzpzJ559/Xq1djUbDxIkTeeCBB/D5fDz//PNYrdZqVe4WLlzI2WefzdixY7n99ttJTk6mrKyMQ4cO8Z///Id169Y16lwiIiJ46KGHmDdvHrfccgvXXHMNx44dY86cOQ0ahjdw4EB/XNOnT0er1dKnTx9MJhPTpk3jL3/5C08//TTjxo1j//79LFq0iLCwsAbFlpyczLPPPsuTTz5Jeno6F110EREREeTl5fHzzz9jNBprrQAohBBCiFOXT/Gx7ug6fs37lX1F+whSBzE4ZjBB6o6bcnTcyNuIQach0qij2ObC6QlcwhRp1GHQ1SxMcDJLlixBp9Mxc+bMWtdHR0dz5ZVX8vHHH/PYY481N8yTCg4O5tJLL+Xdd9/ltttua1Ibb7zxBqNGjeKNN95g8eLF+Hw+unTpwpgxYzjjjDMAuO222zh69Cjbt2/HaDQClUUm/v3vf3PNNdfw0ksv+avyQWW1PofDwT333EN+fj79+/fnq6++YsyYMf5t+vXrx6+//spf//pXnnrqKfLz8wkPD6d3797+55Ya69lnn8VoNLJ48WKWL19O3759ef311/n73/9+0n3Hjx/P448/zrJly3jzzTfx+XysX7+e8ePH8/DDD2O1Wlm6dCl///vfOeOMM1i5ciWXX355g2N7/PHH6devHwsXLuT999/H6XQSHx/PyJEjm/y3E0IIIUTn5PV5+fbot+zK38W+on3o1DoGxQzq0IkSgEqpKk3WiVmtVsLCwigtLfWXfD6Rw+EgIyODlJSUGoUKAKwON44A9ixBZdJmNtReoa4jcblcJCcnc/bZZ7Ny5cpAh8ORI0dISUnhb3/7Gw899FCgwxH1ONn3VAghhBCB4fF5WHtkLXsK9rCvaB/BQcEMjB6IRv2/H/oL7AUEqYN4ctSTAYy00slygxN17FSvjZgN2k6RqARSQUEBqampvP322+Tl5bVJL5YQQgghhGhdbp+bNRlr2FO4h/1F+wnVhtI/uj8aVeNHRLVHkiyJNvHVV18xc+ZMEhISWLx4ca3lwj0eT71tqNVq1Gqpdi+EEEII0R64vC6+Sv+K/UX7+b3od0x6E/2j+qNWdZ77NUmWRJuYMWMGM2bMqHebuibCrTJ9+nSWLl3ackFRWcjgFBiJKoQQQgjRopxeJ6sOr2J/0X4OFB8g3BDO6ZGnd6pECSRZEu3I9u3b611fNfePEEIIIYQInApPBf85/B8OFB/gQPEBogxR9I3s2+EmnG0ISZZEuzFixIhAhyCEEEIIIephd9v58vCXHCg+QGpJKnHBcfSO6N0pEyWQZEkIIYQQQgjRAGWuMn+P0qGSQ8QZ4+gd3nkTJZBkSQghhBBCCHESRRVFrEpfxcGSg6Rb0ukS2oUeYT06daIEkiwJIYQQQggh6pFTnsOq9FWklaRxrOwY3U3d6W7u3ukTJZBkSQghhBBCCFGH9NJ01mas5WDJQXJsOZwWfhrxofGBDqvNSLIkhBBCCCGEqGFf0T7WHV1HanEqRRVF9I/qT1RwVKDDalOSLDWEoxTcFYGNQRsMhrDAxiCEEEIIITo9RVHYkbeDn7J+4vfi3yl3lTM4ZjBmvTnQobU5SZZOxlEKG18Ae1Fg4wiJgnGPNDthevnll7n33nvp378/e/furbFepVLxzDPPMGfOnAa19+GHH/Lss8+Snp6Ow+Hgt99+Y8iQIc2KUbSOP/5tly5dysyZM8nIyCA5ORmAFStWkJ+fz3333RewOIUQQggROD7Fxw/Hf2BH3g72F+3H5XUxNHYoIdqQQIcWEJIsnYy7ojJRCgqGQH1I3PbKGNwVzU6W3nrrLQD27dvHtm3bOPPMM6ut37JlC4mJiQ1qq6CggGnTpnHRRRexePFi9Ho9p512WrPiE21n0qRJbNmyhYSEBP+yFStWsHfvXkmWhBBCiFOQ2+fmu8zv2FOwh31F+9CgYXjccHQaXaBDCxhJlhpKGwL60MAd39P8YYA7duxg165dTJo0ia+++oolS5bUSJZGjRp10nYqKiowGAwcPHgQt9vNTTfdxLhx45odH4Ddbick5NT85aKtxcTEEBMT0ybHkr+rEEII0b45PA5WZ6zm96Lf+b34d4KDghkQPYAg9amdLqgDHYBoO0uWLAFgwYIFjB49mg8++AC73V5tG5VKVW0I3tKlS1GpVHzzzTfMmjWLmJgYQkJCuP766zn77LMBuO6661CpVIwfP96/35dffslZZ51FSEgIJpOJiRMnsmXLlmrHmjNnDiqVil9//ZUpU6YQERFBz549AfD5fLzyyisMGTKE4OBgwsPDGTVqFF9++WW1Nj788EPOOussjEYjoaGhXHjhhfz222+NvjZWq5WHHnqIlJQUdDodXbt25b777sNms/m3ue222zAYDPzyyy/+ZT6fjwkTJhAXF0dOTk61a/btt98yc+ZMIiMjMRqNXHrppaSnp9c49nfffceECRMwm82EhIQwZswYvv/++1qv1b59+7j++usJCwsjLi6OWbNmUVpaWuNc/vSnPxEVFUVoaCgXXXQRBw8erHHcqjiPHDkCwPjx4/nqq6/IzMxEpVL5XwAbNmxApVKxYcOGam0cOXIElUrF0qVL/ctmzJhBaGgoe/bs4YILLsBkMjFhwgQAXC4X8+bNo2/fvuj1emJiYpg5cyYFBQUn+QsJIYQQorWUu8r5/NDn7C7Yzb6ifZh0JgbGDDzlEyWQZOmUUVFRwfvvv8/IkSMZMGAAs2bNoqysjI8++qhB+8+aNQutVsvy5cv5+OOP+b//+z9effVVAJ577jm2bNnC4sWLgcqhXJdffjlms5n333+fJUuWUFJSwvjx4/nxxx9rtH3VVVfRq1cvPvroI15//XWg8ob73nvvZeTIkXz44Yd88MEHXHbZZf4b+6rjXn/99fTr14+VK1eyfPlyysrKGDt2LPv372/wtbHb7YwbN45ly5Zxzz33sHr1ah599FGWLl3KZZddhqIoALz00kucfvrpXHvttVgsFgDmzp3Lhg0bePfdd6sNZwOYPXs2arWaFStW8NJLL/Hzzz8zfvx4/74A7777LhdccAFms5lly5axcuVKIiMjufDCC2skTABXX301p512Gp988gmPPfYYK1as4P777/evVxSFK664guXLl/Pggw/y2WefMWrUKC6++OKTXofFixczZswY4uPj2bJli//VFC6Xi8suu4zzzjuPL774grlz5+Lz+bj88stZsGABN9xwA1999RULFizg22+/Zfz48VRUBLiIihBCCHEKKnYU82nap+wt3MuB4gPEhMTQP6o/GpUm0KG1C5IuniI+/vhjSktLmT17NlDZG3TfffexZMkSpk+fftL9J0yYwBtvvFFtWb9+/QDo3bu3f/iez+fj4YcfZuDAgaxevRq1ujIfv+SSS+jZsyePPvooP/30U7V2pk+fzty5c/3vf/jhB5YvX86TTz7JvHnz/Msvuugi//8fO3aMZ555hrvuuouXX37Zv3zixIn07t2buXPn8uGHHzbo2rz88svs3r2bbdu2MWLECP/5du3alSlTprBmzRouvvhiDAYDH330EcOHD2fmzJncddddzJs3jyeeeIKJEyfWaHfEiBH+3jyA/v37M2bMGF599VWefPJJ7HY79957L5MnT+azzz7zb3fJJZcwbNgwnnjiCbZt21atzdmzZ/Pwww8DcP7553Po0CHeeustlixZgkqlYu3ataxfv56FCxdyzz33+K+JTqfjySefrPc69OvXj/DwcPR6fYOGY9bH7Xbz9NNPM3PmTP+yDz74gDVr1vDJJ59w1VVX+ZcPHjyYkSNHsnTpUm6//fZmHVcIIYQQDZdTnsNXGV+RVpxGZlkm3U3dSTInnRKTzTaU9CydIpYsWUJwcDBTp04FIDQ0lGuuuYYffviBtLS0k+5/9dVXN+g4qampZGdnM23aNH+iVHW8q6++mq1bt9YY+vfHtlevXg3AnXfeWedx1q5di8fj4eabb8bj8fhfBoOBcePG1RguVp9Vq1YxYMAAhgwZUq2tCy+8sMbQs169evHmm2/y+eefM3nyZMaOHVtn5cAbb7yx2vvRo0eTlJTE+vXrAdi8eTPFxcVMnz692nF9Ph8XXXQR27dvrzYMEOCyyy6r9n7QoEE4HA7y8/MB/G3/8dg33HBDg69HS/nj33XVqlWEh4dz6aWXVjvfIUOGEB8f36i/mRBCCCGaJ6M0g88Pfc6+wn1klmXSK7wXyWHJkij9gfQsnQIOHTrEpk2buPrqq1EUxT8MbMqUKbz99tu89dZbzJ8/v942/jjErC5FRUV1bt+lSxd8Ph8lJSXVHvb/47YFBQVoNBri4+ueHTovLw+AkSNH1rr+xETtZPLy8jh06BBarbbW9YWFhdXeT5o0ibi4OPLy8njggQfQaGrvpq4t/vj4eP81qjqHKVOm1BlbcXExRqPR/z4qqvpEcHq9HsA/hK2oqIigoKAa29V3LVtDSEgIZnP1uRjy8vKwWCzodLVX1PnjdRZCCCFE60gvTeer9K9O6clmG0qSpVPAW2+9haIofPzxx3z88cc11i9btox58+bVedMPNPhXhqqb9KpiByfKzs5GrVYTERFRb9sxMTF4vV5yc3PrTNKio6OByuGFSUlJDYqtLtHR0QQHB/vLqtd1rCq33XYbZWVl9O/fn3vuuYexY8fWOCeA3NzcWpf16tWrWruvvPJKncPe4uLiGnUuUVFReDweioqKqiVMtcXSGAaDAQCn01lteV0JTm2fl+joaKKiolizZk2t+5hMpmbFKIQQQoiTK3GU8N2R70gtTqXYUXzKTjbbUJIsdXJer5dly5bRs2dP/v3vf9dYv2rVKl588UVWr17N5MmTm328Pn360LVrV1asWMFDDz3kv2m22Wx88skn/gp59bn44ouZP38+r732Gs8++2yt21x44YUEBQVx+PDhBg8RrMvkyZN57rnniIqKIiUlpd5t//3vf/Puu+/y1ltvMW7cOIYNG8bMmTP5/PPPa2z73nvvVYtt8+bNZGZmcssttwAwZswYwsPD2b9/P3fddVezzqHKueeeywsvvMB7773nf2YJKotuNIRer6+10ELVpLW7d+/mwgsv9C//Y3XC+kyePJkPPvgAr9dbo2S9EEIIIVqfy+tidcZq0kvTKawolESpASRZaii3/eTbtMNjr169muzsbJ5//vlqpb2rDBgwgEWLFrFkyZIWSZbUajUvvPACN954I5MnT+bWW2/F6XTyt7/9DYvFwoIFC07axtixY5k2bRrz5s0jLy+PyZMno9fr+e233wgJCeHuu+8mOTmZZ599lieffJL09HQuuugiIiIiyMvL4+eff8ZoNFYrGlGf++67j08++YRzzjmH+++/n0GDBuHz+Th69CjffPMNDz74IGeeeSZ79uzhnnvuYfr06f7CBUuWLGHKlCm89NJLNSZy3bFjB7fccgvXXHMNx44d48knn6Rr167ccccdQOVzXK+88grTp0+nuLiYKVOmEBsbS0FBAbt27aKgoIDXXnutUdf/ggsu4JxzzuGRRx7BZrMxYsQIfvrpJ5YvX96g/QcOHMinn37Ka6+9xvDhw1Gr1YwYMYL4+HjOP/985s+fT0REBElJSXz//fd8+umnDY5t6tSpvPfee1xyySXce++9nHHGGWi1Wo4fP8769eu5/PLLufLKKxt1vkIIIYRoGEVR+P7o9xyyHCLTmknPsJ6E6cMCHVa7J8nSyWiDISQK7EUtMjFsk4VEVcbSSEuWLEGn01WrSnai6OhorrzySj7++GP/MzTNdcMNN2A0Gpk/fz7XXXcdGo2GUaNGsX79ekaPHt2gNpYuXcqwYcNYsmQJS5cuJTg4mH79+vHEE0/4t3n88cfp168fCxcu5P3338fpdBIfH8/IkSO57bbbGhyv0Wjkhx9+YMGCBfzrX/8iIyOD4OBgunfvzvnnn09ycjI2m41rr72WlJQUf4l0qCxicOedd/LII48wevRozjjjDP+6JUuWsHz5cqZOnYrT6eTcc89l4cKFREZG+re56aab6N69Oy+88AK33norZWVlxMbGMmTIEGbMmNHgc6iiVqv58ssveeCBB3jhhRdwuVyMGTOGr7/+mr59+550/3vvvZd9+/bxxBNPUFpaiqIo/tLpy5cv5+677+bRRx/F6/Vy6aWX8v777/srCJ6MRqPhyy+/ZOHChSxfvpz58+cTFBREYmIi48aNY+DAgY0+XyGEEEI0zC95v7CvcB9pJWlEB0fTJbRLoEPqEFRK1Z1QJ2a1WgkLC6O0tLTGQ+cADoeDjIwMUlJS/M9mVN+gFNwBngNGGwwGyf47gqVLlzJz5ky2b9/e4ERCnNxJv6dCCCGEqFWmNZMvDn3BroJdKIrC0LihbT6PUoG9gCB1EE+Oqn8qk7ZwstzgRNKz1BCGMElUhBBCCCFEh1PqLOWbI9+QZknD6XUyPG64TDjbCJIsiU5LURS8Xm+922g0GplPQAghhBCdktvr9hd0KLAXMCh6EHqNPtBhdSgyKa3otDZu3IhWq633tWzZshY/7owZM1AURYbgCSGEECJgFEVh3bF1HLIc4kjpEVLCUgg3hAc6rA5HepZEpzV8+HC2b99e7zYnKxUuhBBCCNER7SzYyZ6CPRwsPkhkcCSJoYmBDqlDkmRJdFomk0l6d4QQQghxyjlWdowfs34ktSQVjUpD34i+8thBE8kwPCGEEEIIIToJq8vKN0e+4VDJIexuOwOiB6BRS0GHppKeJSGEEEIIccpzeByUOkspdZVidVpRqVQMiRnSoRINt8/Nmow1pJemk2fPY0D0AIKbME+n+B9JloQQQgghRKenKAp2j51SZylWl7UyMfpvclTqqFzm8Dpwepw4vA5cXhf5yflcnHJxoENvEEVR2HhsI2klaaSXppNkSiLSEBnosDo8SZaEEEIIIUSn4/Q6SS1OJas8C6vTSrGjGJvbhtPr9CdFFZ4KbG4bFZ4KPD4PqECNGrVKjdVlxea2MTJ+JNHB0YE+nZPaU7iHXQW7SC1JJUIfQXdz90CH1ClIsiSEEEIIITqNEkcJewr38HvR7+Tb88m351PmKsPhceBRPKhUKjQqDUHqIPRqPUatkbiQOEJ1oYRoQ9CpdQDsK9pHVnkWK35fwd1D727XBRKyy7PZdHwTqcWpqFVqTo88vV3H25FIstQAVV+wQDIEGTDpTAGNQQghhBCiPVIUhaNlR9ldsJt0SzoFFQVklWdh99gJCQohzBBGojaRUG0owUHBBKmDTppM9ArvRb49n63ZWxnbdSxD44a20dk0TrmrnDUZazhsOUy5u5xhscM61HNW7Z0kSydR5irjjd1vUOIoCWgcEYYIbh10qyRMQgghhBD/5fK6OFB8gD2Fe8guzybPlke2LRsFhWh9NP0i+2HUGZvUtiHIQO+I3uwt3Mt7B96jX1Q/9EH6Fj6D5vH4PKw5soaM0gxybDn0j+pPiDYk0GF1KpIsnYTD46DEUYJBY8AQZAhoDA6Po0nJ0tKlS5k5cyZ6vZ7U1FSSkpKqrR8/fjyFhYXs3bu3pUIWTVT1t8rIyCA5ORmo/PsAbNiwAQC73c4LL7zA+PHj/euEEEKIU4nFYak21C7HlkOhoxCtWks3Uze6hnYlSN3829wuoV3ILs8mw5LBfw7/hyl9prRA9C3nx6wfSStJ43DpYRJDE4kKjgp0SJ2OJEsNZAgyYNQ27ZeJluDwNn8YoNPp5KmnnmL58uUtEJFoK4sXL6723m63M3fuXABJloQQQpwyFEXhWNkxdhfu5nDJYQoqCsguz8bmsWEMMtI/qj9RhqgWfVZHo9LQJ7IP23K28XXG15ydeDbxxvgWa7859hft59e8XzlQfACz1kxKWEqgQ+qUJFk6hVx00UWsWLGChx56iMGDBwc6HNFA/fr1a5PjKIqCw+EgOFjmYxBCCNF+uH1uUotT2V2wu9pQO5/iI9IQyemRpzd5qF1DhOvD6W7uTqY1k3f2vcPDIx8OePGEfHs+G49t5GDJQRRFoV90v4DH1FmpAx3AnDlzUKlU1V7x8f/L2BVFYc6cOXTp0oXg4GDGjx/Pvn37Ahhxx/XII48QFRXFo48+Wu92r776Kueccw6xsbEYjUYGDhzICy+8gNvt9m9z3333YTQasVqtNfa/7rrriIuLw+12M3v2bCIjI7Hb7TW2O++88+jfv3+jzmHHjh1cdtllREZGYjAYGDp0KCtXrvSvLywspFu3bowePbpavPv378doNDJt2jT/svHjxzNgwAB++OEHRo0aRXBwMF27duUvf/kLXq+32nFdLhfz5s2jb9++6PV6YmJimDlzJgUFBdW2S05OZvLkyaxZs4Zhw4YRHBxM3759eeutt2qcy9atWxkzZgwGg4EuXbrw+OOPV4v5xDirepCOHDlCTEwMAHPnzvV/Z2bMmAHAjBkz/MP3TlT1PTuRSqXirrvu4vXXX+f0009Hr9ezbNkyANLS0rjhhhuIjY1Fr9dz+umn8+qrr9ZoVwghhGgtdred7bnbeWffO3xx6As2Z29mR+4Ocuw5JIYmMqrLKPpH92/VRKlKj7AeGDQGfs3/lW0521r9ePWp8FT4CzqUOksZGD2wRYYcitoFPFkC6N+/Pzk5Of7Xnj17/OteeOEF/vGPf7Bo0SK2b99OfHw8EydOpKysLIARd0wmk4mnnnqKtWvXsm7dujq3O3z4MDfccAPLly9n1apVzJ49m7/97W/ceuut/m1mzZqF3W6vlqgAWCwWvvjiC2666Sa0Wi333nsvJSUlrFixotp2+/fvZ/369dx5550Njn/9+vWMGTMGi8XC66+/zhdffMGQIUO47rrrWLp0KQDR0dF88MEHbN++3Z8U2u12rrnmGrp3787rr79erc3c3FymTp3KjTfeyBdffMGUKVOYN28e9957r38bn8/H5ZdfzoIFC7jhhhv46quvWLBgAd9++y3jx4+noqKiWpu7du3iwQcf5P777+eLL75g0KBBzJ49m02bNlU7/wkTJmCxWFi6dCmvv/46v/32G/Pmzav3GiQkJLBmzRoAZs+ezZYtW9iyZQt/+ctfGnwdT/T555/z2muv8fTTT7N27VrGjh3L/v37GTlyJHv37uXFF19k1apVTJo0iXvuucc//E8IIYRoLaXOUjYd38Syfcv4Ov1rtuZsZXfhbmxuG6dHnc5ZCWeRFJaEVq1ts5j0Gj2nRZyG3W3ng9QPqHBXnHynVuBTfHyb+S3ppelklWdxWsRpbZIsnsraRRoaFBRUrTepiqIovPTSSzz55JNcddVVACxbtoy4uDhWrFhR7eZdNMxtt93GwoULefTRR/n5559r7bL9xz/+4f9/n8/H2LFjiYqKYubMmbz44otEREQwaNAghg0bxttvv80tt9zi3/7999/H6XQyc+ZMAAYNGsS4ceN49dVXq223aNEizGYzN998c4Njv+OOO+jfvz/r1q0jKKjyo3vhhRdSWFjIE088wc0334xarWbMmDH83//9H48++ijnnHMOn3/+ORkZGWzbtg2jsfo/KEVFRXzxxRdcdtllAFxwwQVUVFTw2muv8cgjj9C9e3dWrlzJmjVr+OSTT/yfQ4DBgwczcuRIli5dyu233+5fXlhYyE8//UT37pWTwZ1zzjl8//33rFixgnPOOQeAZ599FkVRWLduHXFxcQBMmjSJAQMG1HsN9Ho9w4cPByAxMZFRo0Y1+PrVpry8nD179hAREeFfdtFFF2Eymfjxxx8xm80ATJw4EafTyYIFC7jnnnuqbS+EEEK0hDxbHr8V/EZacRp59jyOlx3H4XUQpgtjWMwwTPrAVgSON8aTVZ5FpjWTT9I+4aZ+N7V5DNtytnGg6ABpJWnEG+OJM8a1eQynmnbRs5SWlkaXLl1ISUlh6tSppKenA5CRkUFubi4XXHCBf1u9Xs+4cePYvHlzne05nU6sVmu1l6ik0+mYN28eO3bsqNErVOW3337jsssuIyoqCo1Gg1ar5eabb8br9XLw4EH/djNnzmTz5s2kpqb6l7399tuMHDmy2k3/vffey86dO/npp58AsFqtLF++nOnTpxMaGtqguA8dOsSBAwe48cYbAfB4PP7XJZdcQk5OTrU4Hn74YSZNmsT111/PsmXLeOWVVxg4cGCNdk0mkz9RqnLDDTfg8/n8PUGrVq0iPDycSy+9tNpxhwwZQnx8vL9KXZUhQ4b4EyUAg8HAaaedRmZmpn/Z+vXrmTBhgj9RAtBoNFx33XUNuh4t5bzzzquW+DgcDr7//nuuvPJKQkJCalxnh8PB1q1b2zRGIYQQnZeiKBwpPcJnaZ+x4sAKNhzdwLbcbRy2HMakNTEybiSDYwcHPFECUKvU9I3si6IofJf5HUesR9r0+OmWdH7O+ZkDxQcIDgqmZ3jPNj3+qSrgydKZZ57JO++8w9q1a3nzzTfJzc1l9OjRFBUVkZubC1DthrLqfdW62syfP5+wsDD/q1u3bq16Dh3N1KlTGTZsGE8++WSNZ2SOHj3K2LFjycrKYuHChfzwww9s377d/7zKiUPObrzxRvR6vX8I3P79+9m+fbu/V6nK5ZdfTnJysr+NpUuXYrPZGjUELy8vD4CHHnoIrVZb7XXHHXcAlT06Vaqe43E4HMTHx1d7VulEf/xsAf5ezqKiIv+xLRYLOp2uxrFzc3OrHRcgKqpm2U69Xl/t2hUVFdXam1rbstaUkJBQ7X1RUREej4dXXnmlxrlecsklADXOVwghhGgsj8/D70W/80HqB3x88GN+zPqRn3N+5ljZMeJC4hiVMIrTo08nWNu+ig6ZdCZSwlIodhTz7r538Sm+NjluiaOE749+T5olDbfPzYDoAahVAb+NPyUEfBjexRdf7P//gQMHctZZZ9GzZ0+WLVvmH2L0x6FiiqLUW/Hj8ccf54EHHvC/t1qtkjCdQKVS8fzzzzNx4kT+9a9/VVv3+eefY7PZ+PTTT6vNx7Rz584a7URERHD55ZfzzjvvMG/ePN5++20MBgPXX399te3UajV33nknTzzxBC+++CKLFy9mwoQJ9OnTp8ExR0dHA5V/2xOHwp3oxPZycnK48847GTJkCPv27eOhhx7i5ZdfrrFPVRJ2oqpEvCrpiY6OJioqyv+s0B+ZTI3/tSsqKqrWhL++HwEawmAw4HQ6ayyvK8H54/coIiICjUbDtGnT6kxmU1KkNKkQQoimcXqd7Cvcx+6C3eTYcsi2ZVNgK0Cr0ZISlkKCMQGNWhPoMOuVbE4mx5bD7sLdbDq+ifHdxrfq8VxeF2uOrCHdkk5hRSGDYwaj0+ha9ZjifwKeLP1RVfW1tLQ0rrjiCqDyBvLEX8Dz8/Nr7RGootfr0evb1wzL7c3555/PxIkTefbZZ6slklU3zydeP0VRePPNN2ttZ+bMmaxcuZKvv/6ad999lyuvvJLw8PAa291yyy3MmTOHG2+8kdTUVJ5//vlGxdunTx969+7Nrl27eO655+rd1uv1cv3116NSqVi9ejXvvfceDz30EOPHj6+RaJWVlfHll19WG4q3YsUK1Gq1//miyZMn88EHH+D1ejnzzDMbFXddzj33XL788kvy8vL8n2Wv18uHH3540n2r/jZ/LCwBldX48vPzq7XrcrlYu3Ztg+IKCQnh3HPP5bfffmPQoEHodPKPsRBCiJbh9Dr58MCHZFozySrPosRRQrA2mL6RfYkJiekwpa+1Gi19IvrwW/5vfJT6ESPiRhCqa9hjBY2lKArrjq3jcMlhjliP0COsB2H6sFY5lqhdu0uWnE4nv//+O2PHjiUlJYX4+Hi+/fZbhg4dClTe+G3cuLHRN9vN5fA0f1LY9nbs559/nuHDh5Ofn+8v4T1x4kR0Oh3XX389jzzyCA6Hg9dee42SkpJa27jgggtITEzkjjvuIDc3t8YQvCrh4eHcfPPNvPbaayQlJXHppZc2Ot433niDiy++mAsvvJAZM2bQtWtXiouL+f333/n111/56KOPAHjmmWf44Ycf+Oabb4iPj+fBBx9k48aNzJ49m6FDh1brGYmKiuL222/n6NGjnHbaaXz99de8+eab3H777f7njqZOncp7773HJZdcwr333ssZZ5yBVqvl+PHjrF+/nssvv5wrr7yyUefy1FNP8eWXX3Leeefx9NNPExISwquvvorNZjvpviaTiaSkJL744gsmTJhAZGQk0dHRJCcnc9111/H0008zdepUHn74YRwOBy+//HKNUuj1WbhwIWeffTZjx47l9ttvJzk5mbKyMg4dOsR//vOfeispCiGEEHXZmb+TTGsm+4v2E6oNZXDMYML0YR0mSTpRbEgsccY4ssqz+DD1Q2YPnN0qx9lVsIu9BXs5WHKQyOBIuoZ2bZXjiLoFfLDjQw89xMaNG/3VyqZMmYLVamX69OmoVCruu+8+nnvuOT777DP27t3LjBkzCAkJ4YYbbmiT+AxBBiIMETi8DixOS0BeDq+DCEMEhiBDi57b0KFDawyZ69u3L5988gklJSVcddVV3H333QwZMqTWIWxQOcTu5ptv5vjx43Tr1o0JEybUebyq4gW33347anXjP3rnnnsuP//8M+Hh4dx3332cf/753H777Xz33Xecf/75AHz77bfMnz+fv/zlL9ViWbp0KWazmeuuuw6Xy+VfHh8fz4oVK1i2bBmXXXYZK1eu5Iknnqh2vhqNhi+//JInnniCTz/9lCuvvJIrrriCBQsWYDAYai0ccTIDBgzgu+++w2w2M336dP785z8zaNCgBpcAX7JkCSEhIVx22WWMHDmSOXPmAJVD5L744gssFgtTpkzh4Ycf5pprrmlU1cF+/frx66+/MmDAAJ566ikuuOACZs+ezccff1zv31cIIYSoi81t47f83zhiPUKYPoyhcUMJN4R3yEQJKkfinBZxGmqVmg3HNpBWktbixzhedpwfsn4gtSQVjUpD34i+HfZ6dWQqRVGUQAYwdepUNm3aRGFhITExMYwaNYq//vWv9OvXD6jsfpw7dy5vvPEGJSUlnHnmmbz66qsnLbF8IqvVSlhYGKWlpf5SyCdyOBxkZGSQkpKCwVAzISlzlQW0ZwkqkzaTLvCVYJrjwQcf5LXXXuPYsWO1FkFoa+PHj6ewsJC9e/cGOhTRACf7ngohhGi/Nh7byLqj60gtSWVE3AhCtCGBDqlFpFvSOVhykMGxg5lz1pwWe96qzFXGR6kfsbtgN/kV+QyPHd7uil00VoG9gCB1EE+OejLQoZw0NzhRwIfhffDBB/WuV6lUzJkzx//LeSCYdKYOn6gE0tatWzl48CCLFy/m1ltvbReJkhBCCCHahsVhYU/hHo5YjxATHNNpEiWA7ubu5NhyOFB0gG8yv+HilItPvtNJeHwe1h5ZS3ppOrn2XPpH9e/wiVJHFvBkSXR+Z511FiEhIUyePJl58+bVWO/z+fD56i+9WTUJrRBCCCE6lq25W8kpz8HlddEjvEegw2lRQeog+kT0YUfeDr449AWjEkYRYWjexO0/Zf1EWkka6aXpJIYmEhUsPzIHktyBilZ3spGes2bNYtmyZc1qoyn+OJmsEEIIIVpWri2X1KJUMssySQhNQK/pfNWKo4Kj6BLahRxbDu/9/h53Db2ryW39XvQ7v+b/SmpxKmatmZQwma4j0CRZEgE3Z84c7rqr6f+wCCGEEKL9URSFrTlbybZloygKyebkQIfUKlQqFb0jelNQUcCW7C2MSxzHwJjGF3/Kt+ez4dgGDhYfxKf46BfdTwo6tAOSLImAS05OJjk5OdBhCCGEEKIFHSs7RrolnWNlx+hu6k6QuvPedgYHBdMrvBf7i/bz7u/vcp3vOtSqysq/KpUK/38qVc33VCZE23K2kW5Jx+K0MDR2aKe+Xh2J/BVOEODCgEKIesj3UwghOg5FUdiSvYXj5cdRq9R0NXX++YESQxPJKc/hkOUQ7/7+LhqVxp8IndhDVJUo/XeV/73b5+ZY+TH6RPRptUluReNJskTlPDoAbreb4GCpNiJEe+TxeAAp9iGEEB3BwZKDHC07Sk55Dr3Ce6FRtUxJ7fZMo9YwIHoAB0oOkGfLQ6VS+X/oU1BAwZ8gVb1XUKoWoFFrSAxNJM4YF5gTELWSuw5Aq9Wi1+spLS3FZDLJ+FAh2iGr1YpGo/H/uCGEEKJ98vg8bMvZxlHrUXQaHfHG+ECH1GZCdaGMiBsR6DBEC5Jk6b+io6PJysri+PHjhIWFodVqJWkSoh1QFAWbzYbVaiUhIUG+l0II0c7tK9pHVnkWBRUF9I/qL/9uiw5NkqX/qpq9t7CwkKysrABHI4Q4kUqlIjw8nLCwsECHIoQQoh5Or5MduTvItGZi1BqJNEQGOiQhmkWSpROYzWbMZjNutxuv1xvocIQQ/6XVamX4nRBCdAA783eSXZ6NxWlhSMwQ6VUSHZ4kS7XQarVotdpAhyGEEEII0WHY3DZ+y/+NTGsmZr0Zs94c6JCEaDZ1oAMQQgghhBAd347cHeSU51DuLqd3WO9AhyNEi5BkSQghhBBCNIvFYWFP4R6OWI8QExyDUWcMdEhCtAhJloQQQgghRLNszd1KTnkOLq+LHuE9Ah2OEC1GkiUhhBBCCNFkebY8UotSySzLJMGYgF6jD3RIQrQYSZaEEEIIIUSTKIrClpwtZNuyURSF5LDkQIckRIuSZEkIIYQQQjTJsbJjpFvSOVZ2jG6mbgSppdCy6FwkWRJCCCGEEI2mKApbsrdwvPw4apWarqaugQ5JiBYnyZIQQgghhGi0gyUHOVp2lJzyHFLMKWhUMnm46HwkWRJCCCGEEI3i8Xn4OfdnjlqPotPoiDfGBzokIVqFJEtCCCGEEKJR9hXt43jZcQoqCugV3guVShXokIRoFZIsCSGEEEKIBqvwVLAjdweZ1kxCtCFEGiIDHZIQrUaSJSGEEEII0SCKorDx2EaOlR2jxFnCaeGnSa+S6NQkWRJCCCGEEA3ye/Hv7Cvax2HLYeKD4zHrzYEOSYhWJcmSEEIIIYQ4KYvDwqbjmzhUcgi1Sk2viF6BDkmIVifJkhBCCCGEqJfX5+Xbo99y1HqUEmcJ/aP6o1FLqXDR+UmyJIQQQggh6rU9bzuHLYfJsGaQbEomVBca6JCEaBOSLAkhhBBCiDpll2ezPWc7aSVphAaF0s3cLdAhCdFmJFkSQgghhBC1cnqdfJf5HRmlGTg8DvpF95Pqd+KUIsmSEEIIIYSooapM+BHrEbJt2ZwWcRp6jT7QYQnRpoIas3FBQQFvvPEGmzZtIjs7G4AuXbpw7rnn8uc//5moqKhWCVIIIYQQQrStgyUH2Vu4l7SSNGKCY4gJiQl0SEK0uQYnS99//z1XX301VqsVjUZDdHQ0iqKQmprKd999x9///nc+++wzzjnnnNaMVwghhBBCtLJSZ2llmXDLIVSoOC3itECHJERANGgYXkFBAddddx1hYWGsXLmS0tJScnJyyM3NpbS0lA8++ACj0ciUKVMoKipq7ZiFEEIIIUQr8Sk+vj/6PUesRyh2FEuZcHFKa1CytGTJErxeLz/99BNTpkwhJCTEvy4kJIRrr72WH3/8EbfbzZIlS1otWCGEEEII0bp+yfuFQyWHyCjNIMmUhElvCnRIQgRMg5Klb775hlmzZpGYmFjnNt27d2fmzJmsWbOmxYITQgghhBBtJ9eWy7acbaSWpBISFEJ3c/dAhyREQDUoWfr99985++yzT7rd2LFj+f3335sdlBBCCCGEaFsur6tamfD+Uf2lTLg45TUoWbJYLMTGxp50u9jYWCwWS3NjEkIIIYQQbeyHrB/IKM0gqzyL3uG90QdJmXAhGpQsOZ1OtFrtSbcLCgrC5XI1OyghhBBCCNF20krS2F2wmzRLGlHBUVImXIj/anDp8NTUVIKC6t/8wIEDzQ5ICCGEEEK0nTJXGRuObeCw5TAo0Ceijwy/E+K/GpwszZgx46TbKIoiXy4hhBBCiA6iqkx4pjWTwopCBscMJkjd4NtDITq9Bn0b3n777daOQwghhBBCtLGd+Ts5WHyQ9NJ0EkMTCdOHBTokIdqVBiVL06dPb+04hBBCCCFEGzpQfIAt2Vs4WHKQ4KBgksOSAx2SEO1Oi/SzFhYWEh4eftJnmoQQQgghRGB5fV5+yv6JX/J+4WDxQeweO8Njh6NWNajulxCnlAZ9K/bu3cu7775bY/mHH35IfHw8cXFxRERE8Oyzz7Z4gEIIIYQQomXY3Xa+PPwlm7M3szN/Jza3jSExQwjWBgc6NCHapQYlSy+88AL/+te/qi3bs2cP06ZNo7y8nMsvv5ykpCTmzp3L+++/3yqBCiGEEEKIpsuz5fHRwY/4Lf839hTsQa/RMzx+OKG60ECHJkS71aBkafv27Vx11VXVlr322mt4vV7WrFnDp59+yu7duxk/fjxvvvlmqwQqhBBCCCGa5vei3/kk7RN2F+zmYMlB4o3xDI4ZjFZ98nk0hTiVNShZysnJ4bTTTqu2bO3atQwcOJCzzz67siG1mltuuYXdu3e3fJRCCCGEEKLRvD4vm45vYs2RNewp2EO2LZu+EX3pGd5TpnsRogEalCx5PB6Cg/83lrW4uJiMjAxGjx5dbbtu3bpRVlbWshEKIYQQQohG8z+flLWZXQW7sLltDIsZRqwxNtChCdFhNChZSkpKqtZj9MMPPwBw5plnVtuutLSUiIiIFgxPCCGEEEI0Vq4tl5WpKyufTyrcg06tY3j8cIw6Y6BDE6JDaVCt78suu4wXXniBoUOHEh8fz3PPPYder+eSSy6ptt327dtJSkpqlUCFEEIIIcTJ7S/az4ZjGzhsOUx2eTZdQrvQI6yHDLsTogkalCw9/PDDfPzxx5x77rkAKIrCX//6V2JiYvzbKIrCihUruOKKK1olUCGEEEIIUbcT509KLU6l1FVKn4g+MuxOiGZoULIUGRnJzp07WblyJcXFxZx11lk1nlcqKCjg1ltvZfLkya0SqBBCCCGEqJ3dbWftkbWkFqdyoOQAPp+PYTHDZNidEM2kUhRFCXQQrc1qtRIWFkZpaSlmsznQ4QghhBBCtJhyVzkfH/yY9NJ0DlkOYdKZ6BfVT8qCi3alwF5AkDqIJ0c9GehQGpUbNKhnSQghhBBCtE/7i/aTUZpBWkmaPJ8kRAtrULLUo0ePOtdptVri4uKYOHEid999N+Hh4S0VmxBCCCGEqIeiKKRZ0siz52HSmegZ3jPQIQnRqTQoWerXr1+dv1B4PB6ysrKYM2cOy5YtY8uWLdUKPwghhBBCiNZRWFFIri2XEmcJ/SP7BzocITqdBiVLq1atOuk2+/fv59xzz+XZZ5/llVdeaXZgQgghhBCifmmWNIodxWjQEBkcGehwhOh0GjQpbUP069ePxx9/vEGJlRBCCCGEaB5FUThUcoh8ez5h+jDUqha7rRNC/FeLfqsGDRpEdnZ2SzYphBBCCCFqkWfPI9+ej9Vppaupa6DDEaJTatFkqaSkhODg4JZsUgghhBBC1OKQ5VDlEDy1hnB9eKDDEaJTatFk6cMPP2Tw4MEt2aQQQgghhPgDn+LjUMkh8ux5hOvDZQieEK2kQQUefv311zrXeb1esrKy+PDDD/nkk09YuXJliwUnhBBCCCFqyrHlkG/Pp8xVRs8YKRcuRGtpULI0YsSIeic3UxSF0NBQ/v73v3P11Ve3WHBCCCGEEKKmQyWVQ/C0ai1h+rBAhyNEp9WgZOntt9+uu4GgIOLi4hg1ahShoaEtFpgQQgghhKjJ6/NyyFI5BC/CEFHvD9pCiOZpULI0ffr01o5DCCGEEEI0QFZ5FoUVhdjcNvpE9Al0OEJ0avI0oBBCCCFEB1I1Ea1Oo8OkMwU6HCE6NUmWhBBCCCE6CI/PQ7olnTxbHlGGKBmCJ0Qra1fJ0vz581GpVNx3333+ZYqiMGfOHLp06UJwcDDjx49n3759gQtSCCGEECJAjpUdo7CiELvHTtdQmYhWiNbWbpKl7du3869//YtBgwZVW/7CCy/wj3/8g0WLFrF9+3bi4+OZOHEiZWVlAYpUCCGEECIwqiai1Wv0GLXGQIcjRKfXoGRp9+7dOByOVguivLycG2+8kTfffJOIiAj/ckVReOmll3jyySe56qqrGDBgAMuWLcNut7NixYpWi0cIIYQQor1xe90cthwmz5ZHdHC0DMETog00KFkaOnQou3fvBuC8887jwIEDLRrEnXfeyaRJkzj//POrLc/IyCA3N5cLLrjAv0yv1zNu3Dg2b95cZ3tOpxOr1VrtJYQQQgjRkWVaMymuKMbpddLF2CXQ4QhxSmhQ6XC9Xo/L5QJgw4YNLZp8fPDBB/zyyy/s2LGjxrrc3FwA4uLiqi2Pi4sjMzOzzjbnz5/P3LlzWyxGIYQQQohAO2Q5RJGjCH2QHqNOhuAJ0RYalCz16NGDF1980Z+8bNiwgePHj9e5/VVXXdWggx87dox7772Xb775BoPBUOd2f+xmVhSl3q7nxx9/nAceeMD/3mq10q1btwbFJIQQQgjR3ri8LjJKM8iz5xEfEh/ocJossrTyXrI4rOOegzi1NChZ+stf/sLNN9/MF198gUql4rHHHqtzW5VKhdfrbdDBf/nlF/Lz8xk+fLh/mdfrZdOmTSxatIjU1FSgsocpISHBv01+fn6N3qYT6fV69Hp9g2IQQgghhGjvMkozKHIU4fa6STAmnHyHdijI4yT5+E5Ky7Ko6HMhFRGJgQ5JiJNqULJ03XXXMWHCBFJTUxk7diyvvvoq/fr1a/bBJ0yYwJ49e6otmzlzJn379uXRRx+lR48exMfH8+233zJ06FAAXC4XGzdu5Pnnn2/28YUQQgghOoI0SxpFFUUYggwEa4MDHU6ThFZYcTqtaFw2wg+vwzHsRhS1JtBhCVGvBiVLANHR0URHRzN9+nQuuugiUlJSmn1wk8nEgAEDqi0zGo1ERUX5l993330899xz9O7dm969e/Pcc88REhLCDTfc0OzjCyGEEEK0dxWeCo6UHiHfnk9XU8edWynEYcXtqcDo84Hdgj1zG6UpowMdlhD1anCyVOXtt9/2/7/D4aCkpISIiIh6nzlqjkceeYSKigruuOMOSkpKOPPMM/nmm28wmUytcjwhhBBCiPYkozSDEkcJHp+nww7BAzA6rHi9ToyGcMJddlzZO6mI7YvLGBno0EQj6NwOPBotvlOkV7BJk9Ju3ryZsWPHYjKZSExMxGQyMW7cOLZs2dLsgDZs2MBLL73kf69SqZgzZw45OTk4HA42btxYozdKCCGEEKKzOmQ5RFFFEcFBweg1HfSZbEXBWGFF8bhQhSWSFNmHMI+H8LTvQFECHZ1oIJOthP5pG+i9fzXhpbmnxN+u0T1LW7du5bzzziM8PJw///nPdOnShaysLD799FPOO+88NmzYwJlnntkasQohhBBCnFLsbjuZpZnk2fNINicHOpwm03mc4LCiUXxEGBMICY4m2XoMW1ke9pw9lHcZFOgQRQPElRylvCwblbOcqLIcwuP6k504FJeuYz5H1xCNTpaefvppBg0axPr16zEa/1fj/29/+xvnnnsuTz/9NGvXrm3RIIUQQgghTkWHLYcpdhTjw0ecse5KwO2d0WHF7bHj0gQRExIDGj3xCSMoPLoBZ+ZWHNG98XTiG+7OQOt2YrbmYnHZiDFE4nNYKMr6haSSI5R2P5OC6BQUVZMGrbVrjT6jrVu38sgjj1RLlKCyMMPDDz/cIkPxhBBCCCFE5RC8QkchxiAjOo0u0OE0WVVxB+0JQwk1YYkkhyVhdjsIS/s+wBGKk4kuzcZRUYRbE0SfpHMZ0vtSeuki0dsKCT34DT0OfEuo3RLoMFtco5Mlr9db5xxGBoOhwXMsCSGEEEKIupW5yjhqPUqhvZAuxi6BDqdZjBVWPB4nZl3o/xaqVIQlDCNJHUxYcQYhhemBC1DUT1GIKc3G4bASZogiVBeK1hBOr96TGJhwFgk+UBekkrDnUxKP70TjdQc64hbT6GRp8ODBvPbaa7Wue+ONNxg8eHCzgxJCCCGEONUdthymxFmCgkKMMSbQ4TSdohBSYQWvi1BDdPV1ulC6xg0h2gfh6ZtQeVyBiVHUy2wvQVVegKJ46BbZ538rVCoiok9jUJ+r6WNKwuQoR3fkJ3rs+YLIkuxOUQCi0c8sPfbYY1xxxRUMHTqUm266iYSEBHJyclixYgU7d+7k888/b4UwhRBCCCFOLWmWNAorKofgadXaQIfTZHq3A5xWNEBkaM3nrrSRPUm2HKG0Igf7kc1Yeo1v8xhF/WIsWdgdJfi0ISSZutdYr9Lq6Z48npiyXI4c/4lcazbhv68iLLYv2d2H49QZa2m1Y2h0snTZZZfx7rvv8sgjj/Dwww/7l3ft2pV3332XSy+9tEUDFEIIIYQ41ZQ6S8kqy6KwopDTIk4LdDjNEuKw4nLbcauDiA6OrrmBWkN015F0P7QaV95+KuL64TTFtn2golZBHhdhpTlYXDYSovqgVtc9MC3YFM/pfa8kMncXWYV7KcjZRXdLJmXdzqTQGNbESYsCq9HJEsANN9zA9ddfT2pqKkVFRURFRdGnTx9UKlVLxyeEEEIIccpJK0mj2FEMUHuC0YEY/cUdDOjqmicqOILE6H4UFuyiIu07codOhU5YWa0jii7NwVFRjEejoVdU35PvoFITlzCUqMheHD32I9m2PDyHvmNgaCxZ3Ya3fsAtrEnJElROFtu3bwMumBBCCCGEaJTDlsMUVhRi0pkIUjf5dq1dMDqsuL0uIoKj6t0uOLYfydajlJcXYj/+G9YOeGPd6SgK0aVZ2J2lGPURmHXmBu8apDfRo+dFRFsyyMzeRl5pNgM8bnA7QGtoxaBblqTsQgghhBDtSFFFEVnlWRRVFHX4KniVxR0s4HVhCj5JkQqNjriEkSQoGiKO7UBbUdYmIYq6hVZYCCovBK+b7k0ZDqpSYY7owYA+V9PXmEiUIbJDJUogyZIQQgghRLty2HKYEkcJarW6ww/B07vt+JzllcUdjPEn3V5tiicpvCcmt4PwQ993impqHVmMJRtbRTEeXTDJYUlNbkcVpCMxpj8Dw3u3YHRtQ5IlIYQQQoh2QlEU0ixpFFQUYNaZ0ag1gQ6pWYwVZbjddlyaIKJOMgwPAJUKU8JgkoNCMVuOEZJ/sPWDFLXSeN1ElObgdZcTb+yKpoMPB20qSZaEEEIIIdqJwopCcm25lDhK6GrsGuhwmq2yuIMDfVAwWk0Dy59rQ+gSP4wYH0Rm/Ija7WzdIEWtoqy5OCuK8KrUDSvs0ElJsiSEEEII0U6kWSqr4GlUGiKDIwMdTrMZHVa8XidmbcMLAwAERSSTEpqIyWUjLH1jK0Un6qQoxFiyqHCUEmwIJ9wQEeiIAqbRydLu3bvZtGmT/315eTl33HEHo0aN4umnn0aRsaVCCCGEEI2mKAqHSg6Rb88nTB+GuqOXzlZ8BFeUgteNKeQkxR3+SKUmostwuqv0RBSkYSjNap0YOzrFh9lWjErxtWizRocVXXkBeJ0kdsDnjFpSo7+FDzzwAKtWrfK/f/LJJ3nzzTdxuVzMnz+fRYsWtWiAQgghhBCngjx7Hvn2fKxOK11NHX8IXrDLjs9ZhhqINMY1vgFDGIkxA4jweolIW4fK523xGDu6hKJMehz+gS6Hf2rRYhgxlqzKwg7aYHqE92ixdjuiRidLe/fuZfTo0UDlLyDvvfcec+fO5ddff+XRRx/lrbfeavEghRBCCCE6u32F+yhyFKFRawjXhwc6nGYLqbDi9thxa7QNK+5QC310H1IM0ZjsJZgzt7VwhB2cohBdchxrWTb6nF2Y8lNbpFm110NEaQ4eVzmxxoQOP89XczU6WbJYLERHV5ax3LVrFyUlJVx77bUATJgwgfT09JaNUAghhBCik7O5baQWp5JVlkVscGzHH4JH5VAul8eBISi46TfcGi0xCSPpiobw7F1o7ZYWjbEjM9ktqCuKCfK6ifR6iUjfhNZhbXa7UWV5uCuK8aKiZ+TpLRBpx9bob2JUVBTHjh0DYP369cTFxdGrVy8AXC6XPLMkhBBCCNFIewv3kl+Rj8vnIqkZ89m0J0ZHGT6PC7MurFntqEJj6B7Zh3CPm4i0b2Xupf+KsuZQ4SjBqQuhT3gvzG4HUanfNPv5pcrCDhb0hjCiQprWI9iZNDrNHzt2LHPmzKGwsJB//vOfTJo0yb8uLS2Nbt26tWiAQgghhBCdmdvnZm/hXrLKswjThaHX6AMdUrOpFB+GCgsunxtTSDMn1lWpMMYNJNl6HJs1F3vuXsoTBrZMoB2U2uclwppDqctGXHgKYXHD6WEvxGHNwXl0ByVJZzSp3WBHGfqyfJweJ4kxp/Y1rtLonqX58+ejUqm499570ev1PP300/51H330EaNGjWrRAIUQQgghOrO0kjTybHlYXVZ6hHWOh+kNThs+VzkqVEQb45vfYJCB+IThxPlURBzZQpCrovltdmDhZQV47CX4gOSI0yDIQJfE0SQqasKP78BgzWtSu7GWLOyOYlxaPT3De7Zs0B1Uo3uWUlJSOHDgAMXFxURGVq//v2jRIuLjW+ALIYQQQghxClAUhd0Fu8mx5RASFEKoLrSNA/ABKlCpWrRZo8OKy12BW6MlooXm6NGEdSPZnISlLAN72vcU9Z/cIu12RNHWHOzOUoJ0oUQZKofKqU2xJMcMwJq/C1fqGnKGTMWnbXgvpdrnJbI0h1JnGbHm7mg1utYKv0Np8tODf0yUAAYOHEhMTCPr6AshhBBCnKKOlx3neNlxCioKSDIloWrhpKU+OreDIQc30K0VqswZHVbcHgchQcFoWqqamkpFWJdhJKmDCSs+QkjhqVlUTOt2EmrNA7edBHMSKvX/budDYgfQMySe0IpSotI31dNKTRHWPNz2QnxADyns4NekT29ZWRmrV68mMzOTiorq3aAqlYq//OUvLRKcEEIIIURntrNgJ3m2PIJUQUQ399meRoooy8NZlgsFxahi+6KEhLdY20ZHGQ6vE1NwC5+TLpSucUMozN6KM30jFWGJKNpTqwckypqLw1GCWxNEj4g/TBirDiIm8SySD32NOz8VR2QSZTGnNajdmNJsKpylBOnNxBil86NKo5Olbdu2MWnSJIqLi2tdL8mSEEIIIcTJFTuKSbekk23LJjE0sc3LhYfZinG5bZi9XrS5u3H1OKdF2lX5vBjsFpw+D+aQlr/p1kb2JMVyBGtFDmFHfsLS+9wWP0Z7FmXNocJpxaSPwFjbsE2Dme5dRlJ6/Cc8hzfiMHfFrTfW26bBWU5IWR4WdwXdo6RX6USN/lbef//9dO3alZ9//hmHw4HP56v28npldmUhhBBCiJPZXbCb/Ip8fIqPrqaubXpslc+LsbwQxeMgWPERWnykxdoOdtrwuG2oUBEVEtdi7fqpNUR1HUk3dETk/d7kYgYdUbCjDF15ISqviy71FGDQRvSgpzkFs6uCqNQ1/302rW4xlmzsFcW4g/T0/GNv1Smu0cnSnj17mDdvHiNGjECnO7W6PYUQQgghWkKFp4Lfi34nqyyLmOCYpk/a2kSmCgsepxU1KuKCQomoKEVlL2qRto0OK263vUWLO9QQHEG36H5EeD2EH/q+2XMLdRTR1hzsjhJcQXqSw1Lq3lClIqzrSHoEmQgtzSb82K91b+rzEmXJxukqIzokFl0nKF3fkhqdLEkBByGEEEKI5tlXuI98ez4V3gqSzG0/CW2YrQinqxyPNpiEsB6E+Hxoc/a2SNtVxR2M2hDU6tYbWmiI7UeyPhJTeSGmYzta7TjthuIj0pKDy1VGTEgsWo22/u21leXEuyhqwo9tx1CWX+tmEeUFeCuKUBSFFCnsUEOjP8F33303r7/+OorMniyEEEII0When5e9hXvJtmVj1pkJ1ga3eQxmWzEet51IQwQ6cxeiVVpMxZkt0rbRUYbP68KkD2+R9uqk0RKXMJIuaIg4/ivaCmvrHi/AzLZilIpi8PnoFtmwoXLq0DhSovoT4XETlboWtddTY5sYSxZ2RwkaXShxIbEtHXaH1+g+X5/Px4EDBxg6dCiTJk0iKiqq2nqVSsX999/fYgEKIYQQQnQmhyyHyLHlYHFYGBwzuM2Pr3U70duKcfg8RJu7gzGaaG0o4Y5SisuLUEKjTt5IHdQ+L/qKEhxeN+Y2uPFWmeJICu9NcckB7GnfUjDwqhafM6q9iC7NpcJhQdGF0CWkS8N2Uqkwxg+kpy0Xuz2fyEMbKOxzvn+13mXHWJZHqdtBl7g+1cqQi0qNTpYefvhh///v3r27xnpJloQQQgghaqcoCrsKdpFry8UQZCBMH9bmMZhtRTidVjzqILqGJoJGR7gpkZCiErR5u3GFNr26XLCzHI/LBmo10cY26KVQqQiNH0xKeRb20mzseb9ji+/X+sdtY2qvh3BrLhaXjbjI3o1LatRBxHQdRVL6GtwFB3BEpVAeXVkcorKwQwmuIC29IxpWYvxU0+hkKSMjozXiEEIIIYTo9LJt2RwrO0aePY/TIk5r00loq4TZinG6bRi0of4hgFpTF2KLD5BTfJTCuousnZTRYcXlrsCr0RGuC2+ZgE9GayA+fjiFxzbiOrIZR2QPvDpD2xy7jUSW5eOqKMarUtMjsvFJjSokgu4JIyjN2oLn0HqcpgQ8OgNRlizKnFYijbEYgjrXNWspjU6WkpLa/iFEIYQQQojOYHfBbvLt+QSpg4gNxPMhioK5vBCrx0FMROL/lhujiNSaCHdYKCrLRzE1LTZjhRW314ExKKRNh3QFhXcj2dIdS9kRwtPXU9T34jY7dluIKs2hwlmKzmAmwhDZpDZ0kT3pWZZNedkRXKlrcSaPRrEXoShekqP6tnDEnUeT61QeOnSIdevWUVRURHR0NOeeey69evVqydiEEEIIITqNUmcph0oOcbzsOF1Cu7T5JLQAIY4yFIcFleIjztztfys0OsLN3QguLEaXtxen6bwmtm+lwuvCFJLQQhE3kEpNeJfhJKXl4Sg4jD02k4rIzvEDv85VgbE8j1KPgy7NmTBWpSa86xmkpBXiKD1O1NHt2B0lqHShDX8G6hTU6GRJURR/RTyf73817dVqNXfccQcvv/xyiwYohBBCCNEZVPUq+RQfiaGJJ9+hFVSWDC/DE2Qg7g8TxmpNCcQV/U5OyVGcTWhb7fOgryjF6fVgbovnlf5Ib6Jr/BAKs7fiOLwBZ/iN+Np4/iqN143eVYHdYGqxQhNR1lwqKiy4NDp6hDezY0IbTNfEUZQeWcfx0qOofV66xAyUwg71aPSV+ec//8nixYu59dZb2bZtG8eOHWPbtm3cdtttLF68mH/+85+tEacQQgghRIfl9DrZX7SfrPIsIg2RJ58jp5WE2YpwuSsI04eh+WMiEfLfoXgVVlRluY1uO8RRhttVjk+tIcYYd/IdWoEushfJwXGYKkoxZ2xus+OqFB9xxUcZeOgnehxYS1QLzVmFohBdmoPTZSUsOLJFysxrTF3oEX06Zo8Hl0ZLr8g+LRBo59XodPvf//43d999NwsXLvQv69q1KyNHjkSj0fDmm29KNTwhhBBCiBP8XvQ7+fZ8bG4bpwdo4k+110OIrQi310lkaC3DrjRawsMSCSkoRpe7D6cpvlHtV05GW4FPo8WsNbVQ1I2k1hDdZQSJ6d/gyt2LPfZ0XKaY1jueohBRlk9iwSFUZblYbQXovS7M9kIqjNHYw5o3HNHosKKxFYLXTWJYMypvnEilwhg/hB4qNeFBQYRoQ1qm3U6q0T1L6enpTJ48udZ1kydPJj09vdlBCSGEEEJ0Fj7Fx+6C3WSXZxOqC8WoMwYkDrO9BJfTik+lpqu5e63bBIUmEKvSYi452uj2jRVluD1OQrXGgA7rUhmj6R59OmEeD5GHvgPFd/KdmiDUbuH0zB0kHdmGPX8/1vJc1Hozfc09/jsJ7BqCXBXNOkZ0aQ4VjhI8WgPdw1rwGSx1EAkJw+gfM6jl2uykGt2zFBYWRmZm7TM8Z2ZmYjabmx2UEEIIIURnkW5JJ8eWQ7GjmIExAwMWR+XzSuWotMa653f671C8MEcxRdYcfOaG94wYHVZsXhcmU+CLBQTH9iel9Bi28gLsWTuxJg5rsbb1LjuJBYcJKzlGmS0Ph9uGT2eib9xweoSloEJB63FRYTtOTOoacgdcjtKEYh4qn5eI0lysLhux5m4EtfHzV6JSo/9yEydO5KmnnuKXX36ptnznzp0888wzXHjhhS0WnBBCCCFER7e7cDe5tlz0QXoi9BEBi8NsK8LrqSCqvtLTGi3hYd0xKqDN3dfgtjVeN9oKC2qfh7DgwDyvVD0gHXFdRpDgUxN19Gd6Z/xMl8J0Qu0lqHzeJjUZ5HHRLS+V/od+RJu9E4slnQq8JMYO5sKek+kZ0bOyR02tIbr7aHpoQzFajhOZ+XOTjhduK8JXUYSCQvcmzK0kWkajU9T58+ezYcMGzjjjDPr160dCQgI5OTns37+fLl26MH/+/NaIUwghhBCiw8m15XKk9Ag5thx6hfcKyCS0UNkbEmQvQe3zEnViyfBaBJniiS3UkmM5Sn4D2w9xlOF22yuLO4S2g2QJUJsS6B7ZB0vxfsqPb8Og0WPSBqPVmXCGdaE8NIaykAhsweZ6e35UPi9xJcdJKEzHWZ5HSUUxbo2GhIjeDIwdUvtkrtpgunU7B1vGWrzHf8FpSqA8qnHD6KJKc7A7SlHpjMQFB6C6oACakCx169aNnTt38uKLL7J+/XoyMjKIioriscce4/777yc6Oro14hRCCCGE6HCqyoVrVBriAlQhDqqG4FlxarQkmrrWv3FIFJE6M2GOIgpKs1DCTrI9lUPwXJ4KFI2O0KDAPJNVg0qFuetIBoV3J9+SgdWej91hxVVRgtd6jGCNHrM2mCC9CZe5K+Wh0dWTJ0UhsiyPxPxDKGW5lNoL8KBgDk1gcPwIwvT1P3qiDo2hR/xwbDk/4037FpdxKi5DaINCD/K4MFvzsLhtxEf3k9LeAdSkwY/R0dHSgySEEEIIUY8yVxkHSw6SVZ5FXEgcGpUmYLGYbcU43XZMOhM6jb7+jdVBhIV1JyS/CH3uPhwNSpbK8HgcmAJc3KEGlQpzaDzm0MrKforXS7Eth2LrMcrs+dgcpbgrSvCW/jF5SiQIH3prDmW2fLxeF9qQKIbGDmtU0muI7kMvewEV1gw8B74id9AUfOqTfw4iy/JwOorxqDX0kCF4ASVPigkhhBBCtII9hXvIt+fj9rnpXkf1ubagUnyYbIWUuh1EmJMbtE9QaDxxBTpyLMdwKMpJJ1gNqSj9b3GH+of4BZpKoyHKnEiUuXJS4Krkqch6lHJb9eTJo9Hi8HlQ9Cb6JowkxZTU+ERQpSai65n0rCjBac0jKn0TBb3OPeluUaU5VDitGPXhmHVSPC2QGpQszZo1i7/85S+kpKQwa9aserdVqVQsWbKkRYITQgghhOiI3F43+wr3kVWeRYQ+Ap1GF7BYjBWleB1WABLMDXxuJiSSCJ2ZMGchhaVZ+MIT69w0yONC6yhF4/MSFsChhk1Re/KUTbH1KMVOK6HmbvSN6ltzAt/GCNLTpftYbOlr8ebuw2nugjW27olgDc5yDOUFuDxOEqS0d8A16C+/fv167r33XgDWrVtX78OJgXpwUQghhBCivThQfIA8ex7lrnKGxw0PaCxhtmKcrjK8WgMxwQ18tvy/Q/GM+YXo8vbiqCdZCnGW4XLb8ag1xIR07EIElclTt5MWwWh0uyGRJHc5g/LjP+E9vAGXMRaHsfbKiFHWXCoqSnAF6ekR3qNF4xCN16BkKSMjw///R44caa1YhBBCCCE6PEVR2F24m5zyHIw6I6G6hj3U31rMtiKcbjsRhuhGDSMLMsUTV6gj13Kc3HqG4hkrrLg9FaiC9BgDfK7tmS6iB71sBdhLUiufXxpyHV6NtvpGikKUJYdyVxmRxtiTP18mWl07egJPCCGEEKJjs7ltbM7eTFZZFkWOIpIb+IxQawnyuAi2FaPyuok21907VKvgyqF4JqcdteVYnZtVFndwYg6SRKleKhXmLsPpZYgh1FZM9MHvQFGqbWKyl6CyF4HPSzcp7NAuSIEHIYQQQohmUBSFPHseewr3kFacRn5FPlnlWejUOqIMUQGNzWwvxum04lFr6NrY4gtqDWFhSYTmFaLL24cjovYiFSEVpZR7XRjN9Ux2KypptMR1G4Pt8BrSCg8RnrMbS5fB/tXRpTnYHRa8umASjY1MbkWraFCylJKS0uBnkVQqFYcPH25WUEIIIYQQ7Z3H5+GQ5RB7CvdwzHqMfHs+2eXZuHwuzDozA6MHBvxZbrOtGKerHJ02pElD5DShccQW6MixZNU6FC/I40TjKEWj+AjvYMUdAkUVHEZS4mjKj27Al7EZV2g8dnMcap+HcGsupW4bceE9ULenEuynsAYlS+PGjQv4l10IIYQQoj0od5Wzt2gv+wr3kW/PJ9eWS749H7VKTVxIHN3M3dC3h2dNFIWwskLKPBXEhKU0rY3gSCJ14Zid+eSVZKJEJldbbXSU4Xbb8ajUHb64Q1sKCkukV0x/7AV78BxYjWvIdYRVWHBXFOMDkiNkCF570aBkaenSpa0chhBCCCFE+6UoCtm2bPYU7uFQySEK7AVk27KxOq0Yggz0Cu9FrDE2oBPP/lGwy4bKYUGl+IgNa2J1N7UGc1h3QvPyMeTtp6JGsmTF5alAHaQnRBvS/KBPFSoVxrjB9LYV4ajIxpP6DWFh3ahwlqLVmYgOaWDVQtHq5JklIYQQQog6uH1uDpYcZG/BXo6XHyffXvk8ksfnIVwfztDYoZh0pnY5AsdsK8LpKsMdpCM+JKHJ7VQOxdOTU5qF3etFpflfQhjisOL1ODHpw1oi5FOLWkN00hh6pH3NActRdB43HncF8bG9Ax2ZOEGDkqWjR482qtHu3QM3S7UQQgghREvIKM3g+6Pfk2fLI9eeS4G9AI1KQ7wxnm6mbgGdaLYhwsqLcLntmLVmtH8sUd0YwRFE6MMwOfLRWDLxRf1v7h+j3UqZz0VogAtZdFjaEBK7jaH8yPdklOegaILoKUPw2pUGJUvJycmN+sXE6/U2OSAhhBBCiEArdZbyXeZ37CrYRUFFAcFBwfSJ6ENMSAxqVft/8F7t82K0FVHqcRAR0cyeCrUGc1gSoRX56PP3U/HfZEnrdqB2lqJRFCJC5XmlptKYEugRNwxb7nZsodEynLGdaVCy9NZbb7XL7mUhhBBCiJbmU3x8f/R7jliPUFhRyMDogUQaOlZZ7NAKCx5HKajUdDE1f8SPJjSOOLWeXEu2fyie0WHF5bbjUmuICZFKeM0RHNuPAWGJaILaQWEQUU2DkqUZM2a0chhCCCGEEO3DjtwdpJWkkVGaQXdT9w6XKEHlEDyn24YSZCDSENH8BoMjiNCHE+rIQ1OSgS+6V2UlPI+DII0BQ5Ch+cc4xYXozYEOQdSi/fcjCyGEEEK0kezybLblbuNgyUGMQUaSzEmBDqlJzLYiPG47kYZIVC0xX49KjTksGZMChvzfgcpKeB6PE3MT5m8SoqNoUM/SO++8w6RJk4iKiuKdd9456fY333xzswMTQgghhGhLTq+T7zK/I6M0gwpPBSPjR3bIxxC0bgd6ezFOn4cocxNLhtdCHRpLnNpATmk2Nq+HEHspVq8LU7AUdxCdV4OH4W3dupWoqKiTDslTqVSSLAkhhBCiQ1EUhQ3HNnDEeoTs8mz6RvRtHxPLNkGYrRiHswy3OoiuoYkt13BwOOGGcEIrcgnJPwDOMjSKj3BjfMsdQ4h2pkHJUkZGBgkJCf7/F0IIIYToTFJLUtlXuI+0kjRigmOINXbc6m5mWxEutw2DLpRgbXDLNaxSYzYnY7LnEpOzGzdqXJogYkNiWu4YQrQzDUqWkpKSav1/IYQQQoiOzuKwsPHYRtIsaahVak7ryPPcKD7M5UVYPRXEmFqwV+m/1KZY4vMNFFdYcAWFoAsKRtdBe+CEaIgGJUu1cTgc/PrrrxQVFREVFcWwYcMwGKQSihBCCCE6Dq/Py7dHv+WI9QgljhKGxg5Fo9YEOqwmMzrKUBwWVIpCvLn5JcNrMIQRbohAV5FDhVJOjAzBE51ck8qj/OMf/yAhIYGxY8dy+eWXM3bsWOLj43nxxRdbOj4hhBBCiFbzc+7PHC45zBHrEZLNyZh0pkCH1CxmWzFOVxnuID2xIa0wlFClxhSWhEkBjeIjNDi65Y8hRDvS6J6lV155hYceeoiJEydyww03EB8fT25uLu+99x6PPPIIWq2We+65pzViFUIIIYRoMcfKjrE9dzsHSw5i0proZmq5ynGBEmYrwuW2E64PR6Nu8gCielVWxQvGplQQaZTJaEXn1uhv0UsvvcRNN91Uo4T49OnTuemmm1i4cKEkS0IIIYRo1yo8FXyf+T3plnScXieDYgZ1yDLhJ1J7PYTYinB7XUSZurbegQzhhMf0Q7EdJTpYijuIzq3Rw/Cys7O58cYba103bdo0srOzmx2UEEIIIURrObFMeK49lz6RfdBpdIEOq9nM9mJcTitelZourTmZrkpFWNwAzutxCVqNtvWOI0Q70Ohk6bTTTiMvL6/WdTk5OfTq1atR7b322msMGjQIs9mM2WzmrLPOYvXq1f71iqIwZ84cunTpQnBwMOPHj2ffvn2NDVsIIYQQAoD9RfvZX7Sfw5bDxIXEEd1JnrsJsxXjdJWj1oYQpjcHOhwhOoVGJ0tz587lmWeeYe/evdWW7969m7lz5/Lss882qr3ExEQWLFjAjh072LFjB+eddx6XX365PyF64YUX+Mc//sGiRYvYvn078fHxTJw4kbKyssaGLoQQQohTXLGjmE3HN5FWkoZGraFXRON+5G3PzOWFeD0VRBk6R/InRHvQoGeWLrvssmrvPR4PQ4YMoX///v4CD/v27aNLly4sXbqUK6+8ssEBXHrppdXe/9///R+vvfYaW7dupV+/frz00ks8+eSTXHXVVQAsW7aMuLg4VqxYwa233trg4wghhBDi1Obxefj2yLdkWjOxOC0Mjx2ORtVxy4SfSO+yE1RhQe3zEm3u+IUqhGgvGpQs7d69u9pDj0FBQXTr1g2r1YrVagWgW7fKL+aePXuaHIzX6+Wjjz7CZrNx1llnkZGRQW5uLhdccIF/G71ez7hx49i8eXOdyZLT6cTpdPrfV8UohBBCiFPX1pytpJemk1mWSY+wHhh1xkCH1GLCbEU4XFZcGi1dTV0CHY4QnUaDkqUjR460ahB79uzhrLPOwuFwEBoaymeffUa/fv3YvHkzAHFx1ctSxsXFkZmZWWd78+fPZ+7cua0asxBCCCE6jkxrJr/k/kJqcSpmnZmuoa1YLS4AzP8tGR6qM6HT6AMdjhCdRpMmpW1pffr0YefOnWzdupXbb7+d6dOns3//fv/6P5byVBSl3vKejz/+OKWlpf7XsWPHWi12IYQQQrRvdre9skx4aToen4d+kf06fJnwE6kUH6byIhS3g4iQ+ECHI0Sn0jqzlTWSTqfzV9EbMWIE27dvZ+HChTz66KMA5ObmkpCQ4N8+Pz+/Rm/TifR6PXq9/KoihBBCCPgh6wcyrZnk2fMYED2g05W7DrVb8DpKQQUJ5u6BDkeITqVd9Cz9kaIoOJ1OUlJSiI+P59tvv/Wvc7lcbNy4kdGjRwcwQiGEEEJ0BIUVhRwoOkB6aTrxIfFEGiIDHVKLiy7NweGy4g0yENNJyqAL0V4EvGfpiSee4OKLL6Zbt26UlZXxwQcfsGHDBtasWYNKpeK+++7jueeeo3fv3vTu3ZvnnnuOkJAQbrjhhkCHLoQQQoh2bnvudnJtuXgVLynhKYEOp8UFeVyEl2ZT6ionLrwXKnW7/B1ciA4r4MlSXl4e06ZNIycnh7CwMAYNGsSaNWuYOHEiAI888ggVFRXccccdlJSUcOaZZ/LNN99gMpkCHLkQQggh2rN8ez4Hiw9yrPwYXUK7oFV3ruF3UNmr5LIX4VGp6R11eqDDEaLTCXiytGTJknrXq1Qq5syZw5w5c9omICGEEEJ0Cttzt5Njy0FRFLqbOuGzPIpCjOU4NmcpRkMkYYbwQEckRKcjfbVCCCGE6HRybbmklaRxrOwYXUO7EqQO+O/DLc5sL0FtK0TxuUiK7BPocITolBqdLLndbubNm0e/fv0wGo1oNJpqr6CgzvePkRBCCCE6lqpeJYBupm4BjqZ1xFiOY68oxqc1kmxODnQ4QnRKjc5sHn/8cf75z39y8cUXc8UVV0iJbiGEEEK0KznlORyyHOJY2TESQxPRqDWBDqnFad1OwkpzsLhsdInui1oKOwjRKhqdLK1cuZKnn36aZ555pjXiEUIIIYRolp9zfya7PBsVqmb1KoXaLcQXZ5IX0Y0yY/sqOR5TmoWjogiPJojekVLYQYjW0uifIUpKSjjnnHNaIxYhhBBCiGbJKs/isOUwWeVZdDd1b1avUtfCdNTZvxG393MSsvei8nlbMNJmUHxElxzH4SjFHBxFqC400BEJ0Wk1Olk655xz2LlzZyuEIoQQQgjRdIqi8HPOz+SU56BWqeli6tLktoI8LozlBXidZYQ6rBjSN5Fy4BsMzvIWjLhpwsuLUNmLUBQvKVF9Ax2OEP/P3n8HWXqdh53/9803p85humd6EiYiEQDBgCgSpCRKS8peynRJoqyV9StaWtssm6ZNV4mUVdKKf0gurVbetVcmKZeolSWREiMICCABECRIpMFg8kzndHNOb/790TMDDDGD6XA7zvmguhp9w7nP7el++33e55zn7GgrTpb++I//mD/7sz/jK1/5CpZlrUdMgiAIgiAIKzZXm2OyMsl8Y55d0V0o0uqrSol6HrNdxpEV9g+9i12+jJK/yPDJr9CdnwLf71zgK9RbnqPRKoIeYTg8vGlxCMKtYMVrlu644w5s2+Yf/+N/jCRJhEKha+6XJIlKpdKxAAVBEARBEG7G9/2ra5VkZAYjq68qASRrWdpWDUOP0tN1kO7YKNGZZ5htLOKd/zbh/qPMj96Lo25soyvDahGpZqjYTYZ6jiGJxg6CsK5WnCz9wi/8ApIkrUcsgiAIgiAIqzJTm2GqOsV8fZ6xxNiaqkqy6xCtZSnbLXoTYwBIWoDRsfcTz59jMv0y2YUT7K4skNv3EJVYX6fexk31lOdptQpYisY+sbeSIKy7FSdLX/ziF9chDEEQBEEQhNW5UlWar8+jyAoD4YE1jZeo57HMCp4kMxrf+8YdkkSi5xDHooNMTX+PuVqa7tNfIzL8DhaHjuGt88a3kufSXZ6nYlZIhfsIaaGbP0kQhDURtVtBEARBELa1qeoU05VpFuuL7IntQZbWdnqTqmVpm1U0PUI8kHjL/Wogzr4DH+Jw92FSVgtj+gfsOfMtQq3qml73ZpL1HF4zD77PWNeRdX0tQRCWLOsSyLPPPstdd91FJBLh2WefvenjRWtxQRAEQRA2gu/7vJh+kfn6PKqs0hde25Q42VuaglexW/S/Xac5SaZ38F5i0REmZ59lvjjFYONvqe1+D5nevbDGhO16ektzNNolZD1Kf2jjpv4Jwq1sWcnSQw89xAsvvMC9997LQw89dMM1S77vI0kSrrtF9iEQBEEQBGFHm6hMMFOdYbGxyP7E/jVXleKNIk67jC9J7IqP3fTxgWg/t+3/eSJzP2C2NoN76Ul2l2dY2PMuLD24pliueR2zTujyOqpdfbeJxg6CsEGWlSx997vf5fDhw1f/XxAEQRAEYbNdqSrN1ebQZZ3+cP+ax0xWs7SsKpIeJhVILus5kmawa/dDJErjTM7/iHT2DCP1DJkD76MW7VlzTAC95XmarQK2arAvdaAjYwqCcHPLSpYefPDB6/6/IAiCIAjCZrlUvsRsbZZ0M83B5ME1d+uVPJd4faktd29y38qqN5JENLWPI+F+ItPfY7aRI3X6a9jHP0I7tLyk60Zkz6GrvEDZrNEdHcZQNrZduSDcykQNVxAEQRCEbcfzvTeqSopOb6h3zWPGmkXcVhkfieE3d8FbAcWIMLb/pzka20PMrNN75huoZnNNcaWqWexmHk+CvV2H1jSWIAgrI5IlQRAEQRC2nYuli8zV5sg0M4zFxjqyB2SylqNlVpG0ID3B7tUPJMl07Xo3B0L9hJsl+s9+C9l1Vj1cb3mOVruMbsToDa89KRQEYflEsiQIgiAIwrbi+R4vZV5itj6LoRj0hNa+LkjyPRLVLK7dpDvUt/YGCrJK3+6H2KfFCVYX6L/wJJLvrXiYUKuKUcuCY7IrsW9tMQmCsGIiWRIEQRAEYVs5XzzPXG2OXDPHWKIzVaVos4zXLoHvM5RY3RS8t1ADDI8+zB45QDB/iZ7JH4Lvr2iI3vLcUmMHzWCvSJYEYcOJZEkQBEEQhG3D9VxeyrzEXG2OgBqgO7CG6XJvkqxlaZsVPD3Y0T2MpGCcPaMPs8tXCC+8Smrx1LKfq7g2yfICtlWnLzKEpmgdi0sQhOURyZIgCIIgCNvGudI55mvz5Fo59sb3dqSqhO+TqGaw7Sbdwd6O72GkRHrZO/wuBlyf+ORzRItTy3peVzWN1SrgShJ7U6KxgyBshlUdDc6dO8c/+Sf/hIGBAXRd55VXXgHgc5/7nNiHSRAEQRCEdeF4Di+nX2a2NktQDZIKpDoybqRVgVYJyfcYTNx8I9rVMJJ72N93F12OQ+r8EwRrubd/gu/TW5qj1a4QDCRIBTvzXgVBWJkVJ0snTpzgnnvu4ZlnnuGhhx7Cdd2r99Xrdf7v//v/7miAgiAIgiAIAOeK55ivz5Nv59mb6FBVCUjWMrTNCq4aYDA82JExryfce4QDyYMkrDY9Z7+J3q7f8LGRVhm1ngfXZCR5cN1iEgTh7a04Wfr0pz/N8ePHuXTpEv/jf/wP/DctVLz33nt58cUXOxqgIAiCIAiC67m8knmF2dosITVE0ljbRq9X+T7JahbbbtIV6ELu8BS8a0gSiaF7OBAeItKu0nfm66iOdd2H9pbmabQKOHqIPfHd6xeTIAhva8VHhOeff55PfepThEKht1zR6evrI51Odyw4QRAEQRAEgEvlSyw0Fii2ix2tKoXaNeRWCTyXgWSHuuC9HVmhZ/cD7De6CNVz9J17HMlzr3mI6lgkKgu4Vp2ByDCKrK5/XIIgXNeKkyXf99F1/br3lUolDMNYc1CCIAiCIAhX+L7Pa7nXWKwvYihG56pKQKqWpWVWsDWDochQx8Z9W4rO4MhDjClhgqVp+i49c01L8e7KAu1WEUdR2N99eGNiEgThulacLB0/fpyvfvWr173v8ccf5+67715zUIIgCIIgCFfM1eaYrc2SaWYYjY12rKqE75OsZbGtOl2BFOoGVnCkQITR3Y8wgkooc4bu2VeuxtRbnqdtlokYKWJ6bMNiEgThrVZ8VPiX//Jf8rGPfYxwOMwv/dIvATAzM8PTTz/Nf//v/52/+Zu/6XiQgiAIgiDcuk7kTpCup1Elld5Qb8fGDZp11GYByXPoj+3p2LjLJYdS7N31APb0d/FnfoQTiOKFUkj1HLgOo123bXhMgiBca8XJ0kc/+lHGx8f57Gc/yx//8R8D8Au/8AuoqsrnPvc5PvShD3U8SEEQBEEQbk35Vp7x8jjzjXl2RXchS51rwJCs5Wi1K1iqwa7YSMfGXQktPsy+gXuwFn+Mf+lpQr1HaLZLeHqY0ejmxCQIwhtWnCxZlsWnP/1pfvmXf5nvfOc7ZDIZuru7eeyxxxgdHV2PGAVBEARBuEWdyJ4g08wAdHxNUbKepWXXSQa60BSto2OvRLD7IAesBlbhFJXcWXBMBrsPr29nPkEQlmVFyVK73SYcDvM3f/M3fPjDH+bXfu3X1isuQRAEQRBucTWrtrS3Um2evlBfR9cUGVYDvZ6n7dr0bXZrbkkiOngnB+wGp2uTVFSd/SkxBU8QtoIVHXUCgQBdXV2Ew+H1ikcQBEEQBAGA13Ovk21msTyLkQ5Pk0vWcrTNCpaiMRrfAjNjJJmukXexdzFIWTcI65HNjkgQBFbRDe9DH/rQDbvhCYIgCIIgdILpmpzKn2K+Pk8qkMJQOrs1SaqWxbTqxANJ9A6PvWqyytDQPRzpOb7ZkQiCcNmK69m/+Iu/yK/92q/xz/7ZP+MjH/kIAwMDb2nhedddd3UsQEEQBEEQbj1nCmfINDPU7Tq3JTs7JU23WgTqeUzXoi+2u6NjC4Kws6w4WXrssccA+OIXv8iXvvSla+7zfR9JknBd93pPFQRBEARBuCnXc3kt+xrz9XmiepSw3tnp/8l6jrZZxlY0RmJbYAqeIAhb1oqTpS984QvrEYcgCIIgCAIAF8sXWWwsUjJL3N59e8fHT9aytK06ESNOUAt2fHxBEHaOFSdLv/Irv7IecQiCIAiCIOD7PieyJ1hsLBJQAsSNeEfHVx2TUD2P7Zj0dR/p6NiCIOw8ooG/IAiCIAhbxkxthrnaHNlmlj2xPW9ZF71WqVqWdntpCt5ofKyjYwuCsPOsuLL0z/7ZP3vb+yVJ4s/+7M9WHZAgCIIgCLeuE9kTpBtpVFmlO9Td8fGTtRymVSOsRwlpoY6PLwjCzrLiZOnpp59+y1WeQqFAvV4nkUiQSCQ6FZsgCIIgCLeQbDPLZGWShcYCo9FRZKmzE2BUxyJcz1Fx2vSkDnZ0bEEQdqYVJ0tTU1PXvf3pp5/mE5/4BH/913+91pgEQRAEQbgFncieINPIADAYGez4+Il6HrNdxpYVRhNiCp4gCDfXsUs2jzzyCL/5m7/Jv/yX/7JTQwqCIAiCcIuoWlUulC4wV5+jP9SPIisdf42lLng1AnqUqB7t+PiCIOw8Ha1vHz58mB//+MedHFIQBEEQhFvAydxJss0stmczEhvp+Piy6xCtZfHtFr3RoY6PLwjCztTRZOmZZ56hu7vzizEFQRAEQdi52k6b0/nTzNXm6Ap0oSt6x18jUc9jmRU8SWY0vrfj4wuCsDOteM3S7/zO77zlNtM0OXnyJN/+9rf5t//233YkMEEQBEEQbg2nC6fJNDM07AaHUofW5TVStSxts4qmR4gHEuvyGoIg7DwrTpY++9nPvuU2wzDYvXs3v/M7vyOSJUEQBEEQls3xHE7mTjJfnyemxwjr4Y6/huy5RGtZKnaL/i7RBU8QhOVbcbLked56xCEIgiAIwi3oQukC6UaacrvM7b23r8trxBsFnHYZX5LYJabgCYKwAites/Tss89Sr9eve1+9XufZZ59dc1CCIAiCIOx8vu9zInuChfoCQS1IXI93/DVkz6G/ME3LrCLpYVKBZMdfQxCEnWvFydLDDz/MmTNnrnvf+fPnefjhh9cclCAIgiAIO99UdYr5+jy5Zo7d0d1v2fR+rWTPZf/cayilKRynSW90BEnu7Ea3giDsbCs+Yvi+f8P7bNtGFgchQRAEQRCW4UT2BOlGGk3R6An1dHTsK4mSVpig3sgQig5zR++dHX2NnWCioVOyOr+nlSDsFMtas1StVimXy1e/TqfTzMzMXPOYVqvFl770Jfr7+zsaoCAIgiAIO0+6kWaqOsVCfYE98T0drSpJnsu++ZPohQmqjSzB6DDvHX6vuKD7E9Jtlb+dDRO2C3zimPjeCML1LCtZ+qM/+qOrLcMlSeLDH/7wdR/n+z7/4T/8h85FJwiCIAjCjnQid4JMI4MsyQyEBzo27lKi9DpGfpxaI0MwOsiDw+9FkVfc02rHm2/rmI0a1ZZFsQGpcGCzQxKELWdZR473v//9RCIRfN/nU5/6FL/1W7/FyMi1u2sbhsGxY8d48MEH1yVQQRAEQRB2hopZ4WLxInP1OfrD/ShyZ6aBSb7H3oXXCRbGqTYy6NEBHhx+QCRKN5AzVTynTsMPMJ4vi2RJEK5jWUeP+++/n/vvvx+ARqPBr//6rzM4OLiugQmCIAiCsPP4vs8rmVfINDO4nstIdOTmT1oGyffYO3+KUH6Can0RPTLAQ8MPikTpbeRMFdv1aBFgtupyz2YHJGx5BUvhy7NJjoYqPDxgb3Y4G2LFR5Df/u3fXo84BEEQBEHY4VzP5fvz3+fV7KvM1eboDnSjKdqax5V8j7GFU4Tyl6jWF1DDfTy06yFUkSjdkONBvi3heD6WpDPTXPu/g7Dzna0FqZRLPJ+p8t7eIKqy89e6Leso8ud//uf8zM/8DF1dXfz5n//5TR//y7/8y2sOTBAEQRCEnaPttPnO1Hc4WzzLucI5fHzGkmNrH9j32LNwmnB+nGp9ETXcx8O7HhaJ0k0ULBXTsvCQaRm9ZMwS9ZZJJGhsdmjCFjbV1LGtMg0vxIVcg8P9kc0Oad0t60jy8Y9/nBdeeIGuri4+/vGPv+1jJUkSyZIgCIIgCFeV2iW+NfktLpUucaF0gbAW5mj30bUnNL7H2MIZovlLVGoLKOEeHt71cEeqVTtd1tRwbZOw6qLF+zEzE4wXytw+LJIl4foajky6KWG60PJ1zhdKHL4FmmAv6yg1OTnJwMDA1f8XBEEQBEFYjtnqLI9PPc54eZzp6jR94T72JfYhS2ucvuN77Fk8SzR/iWptASXUzSMiUVq2nKXi2U3QwsSiURq5CDOVArcPb3ZkwlY13dSxWk0sVKpqN5dqJXwfOryX9JazrGRpdHT0uv8vCIIgCIJwPb7vcyp/imfmnuFi6SKZZoa9ib0MhgfXvqeS77M7fY5Y7iLV2jxSqItHRh5BU/TOBH8LWGru4KKGY0QDGjNqgpnm/GaHJWxh000dx6oQC+iktR7ytTkWKi2GEsHNDm1diQm9giAIgiB01JVGDi9nXuZc8RwNu8Gx7mMkA8m1D+777E6fJS4SpVXzfMi0FWzXJxxOoAVUXC3KQitAy7IJ6qI6J1zL85fWK1m2Q6RnkIjRTbNmcCZXE8kSwCOPPLLsASVJ4qmnnlp1QIIgCIIgbF/Xa+RwZ++dhLTQ2gf3fUYz50jkLlKpzkEwxcMjj6ArYp3NSpRthbZp4SOhR3vwVRk1FKPdNJgsVDg8EN/sEIUtJmuq1FoWHqB3DZOUgiwqXVwsF3jfZge3zpaVLHmed03J/Pz586TTaUZHR+nv7yedTjM9Pc3AwAAHDx5ct2AFQRAEQdi61q2Rw2W7shdIZpcSJT+Y5NHRRzFEorRiWVPDsU0Csocf7kWSJCKRGK18gJlygcMDmx2hsNVMNQ2sdpOQ4kN0iKQHM0aKuVaISssmHty51chlHb2+973vXf3/xx9/nF//9V/n+eefv7pRLcAPfvADPvrRj/Jv/s2/6XiQgiAIgiBsbevWyOGyvuIM3dmLlKuz+MEkj4yIRGm1cqaKa9eRNQNJXTrJjYV0FtUkM430JkcnbEXTTR3HrqAGu5BkBUOGQKyLVkPnTKbM/bt3bjVyxUew//gf/yOf/exnr0mUAN71rnfx27/923zmM5/pWHCCIAiCIGxtvu/zeu51/n787zmVP8VUdYqxxBj7E/s7liglalmGFs9Qrs7iGFEe2vUwATXQkbFvRTlLxXUc/MAbJ7ixgIqtRZkzg9iuu4nRCVtN25WYb8qYjk8g2Xf19mQsSlVJcLHsbWJ062/FR7HTp0+za9eu6943MjLCuXPn1hyUIAiCIAhbn+u5PDv3LE9OP8nJ3EnyrTzHuo8xFBlae8e7y0KtKnvmT1KpzGCrGu8dfqAz659uUb4PmbaK7fnoodjV24OaghyI0fR1povNTYxQ2GpmWjpmu4kueSip3VdvT4Z1WnqKiWYQy9m5CfaKk6W+vj7+9m//9rr3/fVf/zV9fX3XvU8QBEEQhO2vbtW5WLrIs3PP8lfn/4ofLv6Qk7mTmK7Jnb13dqbj3WW61WL/7KvUyjNYksc9g+8h0cHxb0V1V6bWdnB8CSPWc/V2SZKIxBK0MZgq2ZsYobDVTDUNHLOFZgTgTdXIsK6ghFLUPYMLudYmRri+Vrzi8hOf+ASf/vSnKRaLfOxjH7va4OEv/uIv+OpXv8rv//7vr0ecgiAIgiBsMN/3KbQLpBtp0o00C/UF8q08dbtOzapRNsvUrBoxPdbRRg4AimtzYO4EZmUGyzW5rf8eBiKi88BaZU0N1zYxJBcp0nvNfbGgTlZJMFsT65aEJb4PUw0Ny7IJdQ9dc58kScQTSeqlMBcKZY7u0F/PFR/VPvWpT9FsNvn85z/PV77yFWDpYBoIBPjMZz7Dpz71qRWN9/u///t85Stf4dy5cwSDQd71rnfxB3/wB9d01fN9n8997nP81//6XymVStx33338X//X/8WRI0dWGr4gCIIgCDfgeA7ZZpbFxuLSR33xakJUt+oU20WaThMJCV3RiepRDiYP0hPq6dj6JADJ99g3/zp+eZqWWWWo+wj7U/s7Nv6tbKm5QwtV0+AnpjPGAhrzWowZM4TneshK5/5Nhe0pb6mUWw6OD4HU8FvuT4UNxrVuLtZzeJ6HLO+8n5lVXQL67Gc/y7/+1/+aH/7whxQKBbq6unjnO99JIpFY8VjPPPMM/+Jf/AvuueceHMfhM5/5DO9///s5c+YM4XAYgM9//vP84R/+IV/84hc5cOAAv/u7v8v73vc+zp8/TzQaXc1bEARBEIRbnu/75Ft5JioTzNfnSdfTVKwKdbtO1axSapcwPRMZmYAWIGEk2JvcS1yPd7SK9BNBMZo+h1GcotosEI+PckfP7evzWregnKniOvY106muCBkKfiBGvaUzX26xqyu8CREKW8l0U8duNwmrHn5smJ9ciRgLaviBJIVqgLlKm5HkzltPuOojXTwe5wMf+MCaA3j88cev+foLX/gCvb29vPzyyzzwwAP4vs9//s//mc985jN85CMfAeBLX/oSfX19fPnLX+Y3fuM31hyDIAiCINwqfN8n08wwXh5nvDxOtpmlZJYotApUzAqO76BKKkEtSH+kn55AD2E93NHK0dsZKEyRyI1TqS+ihnu5f/B+pB14tXqzZE0V2/UIvam5wxWyJBGJJjDLOhOlskiWhKX1SlYNOZBEUt66l5IiS0QTXbSqQc5mqyJZusL3fV588UWmp6dptd66oOuXf/mXVx1QpVIBIJVKATA5OUk6neb973//1ccYhsGDDz7ID37wg+smS6ZpYprm1a+r1eqq4xEEQRCE7c7zPRbqC0xUJpgoT5Br5Si1S+RaOapmFUVSiOgRxuJjJANJgmqwY93sViJVSTOQOUupNosXiPPIrgdR1quCdQtquxKlto/tSxjR7us+JhYyKCoJZmvZDY5O2GpMT2KuqWA6Hon4jRu4JSNBFpQUl6o5HtvA+DbKio9AFy5c4Od+7ue4ePEivu+/5X5JkladLPm+zyc/+Une8573cPToUQDS6aVFhj/ZZa+vr4/p6enrjvP7v//7fO5zn1tVDIIgCILwdnzfx/M9PN/D9V0838PxHTxv6esrt7m+i+d5pIIpwtrGX6F3PIf5+jwT5QkmKhPkW/mlBKmZo27XUWSFuB7nWM8xEkZiwypHNxJplti98DrlyiyOFuDBXQ+KTWc7LGeq2JaJJnnI0d7rPiYW0FhUY8y0Azt2DYqwPHMtnVarhSJ5qF2jN3xcMqQzFUgy1whTblokQvoGRrn+Vpws/Yt/8S9ot9v81V/9FcePH8cwOncg+83f/E1OnjzJ97///bfc95NXuHzfv+FVr3//7/89n/zkJ69+Xa1Wb7g3lCAIgnBr8n0fy7No2S1azuUPt3Xt15c/mnaTttvG9dylxMj3riZNPm989v2lD4+l+318ZElmT3wP+5P7GY2O0hfuW7fExPZsZquzTFQmmKxMkm/lKZtlMo0MTaeJJmskA0n2JvYSN+KbUj26HsNqsG/2NSqVaSxJ4p2D7yWmv3WamLA2WWupE56uSvh69C3rTwDChopvRCmbBtlam/74zptWJSzPdFPHMesYuo4U6rrh43RVJhTrptXQOZ0p8u49t3iy9OMf/5j/9t/+G//oH/2jjgbyW7/1W3zta1/j2WefZXj4jW4b/f39wFKFaWDgjZ6E2Wz2hns6GYbR0SROEARB2N4s1+Ji+SJTlSkadoOm06Rm1jBdE8dzcDwH27Ov+Wy65tUP27Px/KVd6q8kQT4++IDE0mfeemEPlio8p/OnSQaSpAIpekI9HEodYnd8NyPRkVVvsOp4DoVWgXwrT7aZJdfKkW1mlxozmCWyzSwtp4WmaHQZXdyWuo2oHt0yCdIVqmNxYPYEzco0tmdzbPBd9IavX/UQ1iZnqnhOHV+P3XAdmCJLhKIJzKrGRLEqkqVblO/DZEPHti2MxM17gidjEUqZBJfKBd69AfFtpBUnS5FIhFisc1d7fN/nt37rt/jqV7/K9773Pfbs2XPN/Xv27KG/v58nn3ySO++8EwDLsnjmmWf4gz/4g47FIQiCIOwsVxoZnCmc4WLpIrlWjlwzR9ksY7nW1elyABISkiShyAqKtPShyRqGahAzYgSUAKqsIksyiqQsfZYVFBRkWUZGRpKWxrj6/5fHbNpNFhuLZBoZ0s00SlHh1cyrdIe6SRgJxuJjS1Wn2Ci9od7rVp0cz6HYLpJr5q4mRrlmjppVo+k0r3avq1k1AHRFpzvYzUB4gLAW3nIJ0hWS57J/7jXc8gymVWd37x3sie/e7LB2rJypYbsuevDtz+Ni4RBVOc5sNbdBkQlbTdlWKLY8bA8SqcGbPj4Z0lnUU4w3F7EcF11VNiDKjbHiZOlXf/VX+fKXv9yRTniwNK3vy1/+Mn//939PNBq9ukYpHo8TDC4tMP1X/+pf8Xu/93vs37+f/fv383u/93uEQiE+9rGPdSQGQRAEYedoOS3OF89ztnh2aRPVZp7FxiItt0VQCZI0kgTUAIZiEFSD6IqOKqsokrIuSUVIC7E3sZe9ib14nkeulSPdTDNbm2W8PM7p/GlSgRTJQJLeUC+Hug4xGhvF9dyr1aJcM0fNrtG0mzTsBhWzQs2q4eGhSAqGYhDRIvQn+0kYiU1r0LAivs/Y4hnU0jTVVpGuxF6O9hzd7Kh2LNuDfBtsTyIWSb3tY6MBlawaZ6YlZuncqqaaOla7QUjxIHHj9UpXhHQFJZyi0dI5n61zbHDnbO2z4mTp6NGj/OVf/iU/93M/x4c+9CG6ut46h/FKi+/l+C//5b8A8NBDD11z+xe+8AU+/vGPA0sb4bZaLT7xiU9c3ZT2iSeeEHssCYIgCMBSFWmuNseZ4hnGS+Pk23kyjQyFdgEZmZ5QD0ciRwjrm9sKWZZl+sJ99IWXppE3rSYLzQWyjSyLzUXOl87zSuYVukPdhNQQLadFxaxQt+q4uCiSgq7oRLQI+5P7ietxQlpo6ydG1zGcGydamKDcyBCIDnDvwH2bHdKOVrBUTMtCxkeJXL8T3hVRQ8UzouRrAYqNNqlwYIOivLHT1QALbR1D9jBkf+mz4l/ztS77GIqPLvlsw1+JLWW6aeBYReRADEm9+RokSZJIxBPUixHOF8ocu3kxattYcbJ0pZozOTnJN77xjbfcL0kSrusue7zrddS73pif/exn+exnP7vscQVBEISdr2bVOFc8x9nCWTLNDLlmjsXGIpZrEdEj3Ja8je5Q96Z3eruRkB5in76PfYl9V6tOi41F5mpzSEgY6lLFaF9y37ZOjH5Sd3me3ux5StV5CCZ5YOi9ouvaOsuZGq7dxlB9eJvF+gCqIhOILK1bGs/XNz1Zulg3+PZimEY5B5cbfEmyjCTJIMnIsgKyinz5NkWRMRSJoCoRVKHLcHm0p4omfsSWxfFgtqli2S7xnhu3DP9JyYjBuNbNpXpuR3VSXHGy9N3vfnc94hAEQRCEZbFdm9naLGeKZ5gsL3V8yzQzlMwSmqTRF+5jODKMoW6vKUQ/WXXaqQyrxcjiWcrVWRw9xKO7HkZTdlb3rK0oZ6l4dhO0MJJ88/UksXCYhhxltprnng2I70YKlsLjmSj1UgaQMANdSK4Dng2uC74DnoXrgXu5v5+Ej4yPjIcEKBKobfip0bduqiq81Xxbp9FqI0k+anJk2c+LBzT8YIJixWCm3GZ3amc0B1lxsvTggw+uRxyCIAiCcF11q85iY5F0I73UKKGZoWbWKLQLLDYW8XyPmB7jWPcxkkZyR1RedizfZyRznmZ9ERu4f+g9q+4GKKxM1tSwHRc1HF/W46MBlbyWYKa5eQmG6Ul8YzFBpVRE9S1CBx5Air/15N33PPBccFp4dhvXsfBsE9e2qJs2i/kiz88vclefTyogjg83M9XUsc0mQU2GcM+ynyfLErF4F81KkLPZ6q2bLF1RqVR44YUXyOfz/PRP/zTJZLKTcQmCIAi3IM/3KLaLVxOjxfoi+Vaeul2nbtUpm2UqZgUfn4ASYFd0F4PhQTRFXDHeDhL1HJHyHCWzQn/qIN2h5Z+ICavn+ZBty9ieTziSWNZzogENV4uSaQSpt0wiwY2t1Po+PJGJsVBuYptN4sOHrpsoAUtt0GUZVA0lEOPNdbOQ71OUFymmy3zzUp1fOhrcmDewjU03DWyrjB7vvmGL+RtJRoPMq11cquXXKbqNt6pk6T/9p//E//F//B+0Wi0kSeLFF18kmUzy6KOP8r73vY9Pf/rTnY5TEARB2KKadpNsM4ssyVdbayuycm2b7Te125YlGVVSkSQJ27VJN9OkG0sfi/VFymaZul2nZtUotUs0nSaw1A47qkU5kDxAMpDEUAxRRdpGZM9hJH2ean0RT49wR+8dmx3SLaNkK7RNCx8J/SbNHa7QVRkjHMesa4wXytw+vLHJ0svlEGdL0KyXSSa7YeDOVY0jSRKjg72cLY9wtnyBswWXQ107p611p1VtmWzTx/Ygnlx5l4ZkSGfKSDLfCFFsWqRC23+K7YqTpT/90z/lc5/7HJ/4xCf44Ac/yM/8zM9cve9nf/Zn+cpXviKSJUEQhFtAsV3kRPYE54rnyLfyOJ5zdW8hWZKReOPz9fYgUi6vm2g5LepWnapVpdQuYXs2siRjqAYJI8HexF7iRhxVXvVkCGELGMxP4dXTOK7F4YF7xDqlDZQzNRzbJCB7+JFelnuJIRqN0syFmakUuH14XUO8xkxT59lckHo5TSKgwdgjK65wvFlIV+ke3EthMst3JvPsTwZRd0bvgY6bbhpY7QYBxUFO3rxl+E/SFJlgvJt2Q+dMpsR79mz/3/MV/+X5kz/5Ez75yU/y+c9//i1d7/bv38/Fixc7FpwgCIKwtfi+z0JjgRPZE1wqXSLbyjJXm6PltPB9nyv/LT0YfMlH8qU3boM3Nmy9shhbklBllaAaZCgyRFegi7Ae3rId7ISVC5p1evPjlBo5gpE+xuJ7bv4koWNypopr15E1A2kFU1ZjAY0ZNcFMc2Edo7tW1Zb5ZjpGrZQlpLhI+9+HpK59mu1Qd5TX87tZqNZ4dtbkkdHt1QDmRjJtlWcKUe5P1tkVstc83lRTxzFLKEYUVrmeMBWNUJCTXCwXec+aI9p8K06WJiYmeOyxx657XzQapVwurzUmQRAEYQ1cz8V0zY4unPd8j4nyBCdyJ5ipzpBupJmvz+P5Hj2hHu7oueNq97mrSdObPnt4eJ6H67t4vnf1A5Y2bRVT6nYw32c0fY56PY2jqLxb7Ke04bKmius4SJGVrRGLBlRcLcZCK0DLsgnq67s20PHgm+kEhVIZyTXR996HdJM258ulyjLDw6Msns/y/YU57ur3SRjb/5jzXCHK+cUKkwsmn7hDI7qGfyLXh+mmhum4RFO9qx4nEdKY11NMNhcwHRdD3d7THlecLMXjcTKZzHXvm5qaord39d9cQRAEYW1ma7M8OfUk2VaWVCDF7thuBiOD9If76Qp0rTghsV2bs8WznMydZKG+cLUrnSIpDEWGGIoOocnX/nW+Ujl6y1yf7f33UlilrmqaQGWBilVjV/dRYnpss0O6pfj+UrJkuz7R8Mq+94Yqo4ZitJsGU4UKhwaW10lvtb6XjzJdNrHaDRL9Y0hd+zs6fnc0QLZ7jGKmyLcu1fnYke3d7CFvKkzVJJptk5Kv8ZULFr98WF/1hryLbY1GywTASO1adVwhXUGLJGm0Dc5latw+FF31WFvBipOlRx99lM9//vP8/M//PIHA0iZlkiThOA7/5b/8lxtWnQRBEIT14/keL2de5oWFF7hUvsRcfQ4ZmbAWJhVIEdEjdAW7GIuPMRgZZCA8QE+o5y2JzhVNu8nr+dc5lT91tYpUbBfRFZ19iX30hfvENDnhphTXZlfmAtX6Ir4R41jPsc0O6ZZTc2RqbQcHCT26vOYOV0iSRCQSo5UPMl0ucGhgnYIETlWDvFpUadQyJKNR2PXOjr+GJEnsHuznXHmY0+VLXCq57Etu36s4Jyoh2o0KmiIzrwxzvjTJC2mP+wdWd2yebhrYZpOQCn50YNlr236SJEkk4glqhSjni0VuH1rlQFvEipOl3/md3+Gee+7h8OHDfPjDH0aSJP7kT/6EV199lZmZGf7n//yf6xGnIAiCcANNu8lTM09xtnCW86XztJ02x7qPYbkW+Vae+cY8ZsVEkRVeXHyRZCBJzIgR02Psie9hODrMQHiA/nA/bafNa7nXOFs4S6aZYb4+T82sEdJDHOk6QiqQEtPlhGUbzl3Cqi3i+C539N2NIpp0bLictdTcwZBcpMjKZ//EQjqLaoKZxuI6RLck01Z5KhOmXkoT02Sk/Y8utQJfB2FDJTW4l+Jklm9OFPnNu4Io2/CQ1nIlzlQN2u0i0VQ//d1HyF6o8+RUlrG4Tt8qZmFPNXVsq4wW6VpTQw2AZNjgkpbiUj2D53nI6/TvuRFWfNTat28fzz//PJ/85Cf50z/9U3zf58///M95+OGH+Yu/+AtGRpa/068gCIKwNov1RZ6YfoLJyiQXSxcJqAHe0f8ODGVp/dBwdKmFleu5FFoFcu0cxXaRufocEhInsieIG3HiRpyoFiWoBSm2i8zX5mm7beJ6nDt77yRqbO9pFMLGC7cqdBWmKbcKxGJDV38Wt5OKLXOmFuT2WJOQ6t/8CVtQ1lTx7Baqpq1qwX4soDKjRZlrB7FdF03pbCWm5Up8PR2nWsqjY6Ps+6lVNxZYrl3dcU7m9zBfq/P8nMUDu7Zfx7ZT1SD1eh1NctEGjtIfDlPpP0h+sc7fnG/wG7cbK+r413BkFpsSpgvRxNpLiLGghh9MUa4EmC622dO9fTeoXdUlnsOHD/P4449jmiaFQoFkMkkwuL3nfQqCIGwnvu/zWu41vj//fSYqEyzUFxgID7A3sfe60+MUWaE33EtveOnKsud5VO0quWaOQrtwtfW3JmuoikpPsIdj0WMENXFsF1bB9xhNn6NWX8RWdd7Rvz2bOvxDNsb5bIvThs+v3AbaNrw4njNVXMeGYGJVzw9qCnIgRrOlM12ss6+ncxdOPB++lY6TLddxnTbhkTuQov0dG/9GVEVmeHg36fMZnplb4I4+n5i+fcpLng+vVYKYrQyBcALp8t5ZY0ODnK6WmGmc5clphw/uWf5p/nRTx2o3CcgOcmr3mmOUJYlYMkWjEuRsvnLrJUtX6LpONBq9unZJEARBWH+ma/Ldme9yKn+KC6UL1OwatyVvu5oILYcsyySMBAkjwX6WFlE37SYNp0HCSNxwLZMgLEdvaQ6tukDTbjDWd1dHOzNulHRbZbImU2vUqTYkvjah8JG90qoXz2+WnKliux6h0Ooaa0iSRCSWoF0ymCqV2Leyhnpv6wfFCJfKHq1GlWTXAFL/0c4NfhM9sQDZ7r0Us0W+Pd7io4e2z7nseMOgULfwPI/AwG1Xb9dVmdE9+5k9W+YHC3PsT/nsiy/vB3a6qeOYFVQ9hGREOhJnKhxkVu3iYjXfkfE2y6qukfzoRz/iscceIxQKkUgkCIVCPPbYY7zwwgudjk8QBEF4k1wzx1+f/2t+nP4xr+Vew3Zt7u69e0WJ0o2EtBA9wRs3fRCE5dBsk6HcOLVGBjmQ5FDq0GaHtCovlsK062VkRSWtDvJKxuH767dsZ120XYlS28f2JYzI6ltwx4I6NSXBbK1zsV2qG/wob1AvF0iEAzD2QOcGXwZJktgzNEBO38XJosJkxb35k7aIV8shzEaFUEDFT1y7Z1kqEiA6fIiCH+erFyyazs2nj3r+0noly3ZQYp3rap0IadhGkkUrSKFhdWzcjbbiZOnpp5/mgQce4OWXX+YXf/EX+dSnPsUv/uIv8vLLL/Pggw/y1FNPrUecgiAItzTf9zldOM3fXPgbXsu9xpnCGRJGgrv6t+dVe2Hn2pW9SLu2gI3PXf33bsuF3UVL4WJVpWWaJLsH6Bs7ToZu/mHK4kJ5+5SWcqaKbZlokocU7Vv1OLGAhq3FmDFDeK635riKlsJ3MlHqpSxRzUPe/z6kTWj+ETZUkoNjlPwY37xk4W2DZWlZU2WmLtF2XPSuvddtxDDa10UrsZ90W+fvLzr4N3lfWVOl1rLxACPZubWFmiITSXTRwuB0ptmxcTfain8y/92/+3fceeed/MM//AORyBtlulqtxqOPPsqnP/1pXnzxxY4GKQiCcCuzXZtn557ltdxrXChdoGJWOJA4QH9k/ef2C6sney69pVmq4RTNwK2xt1CsUSRRmqbULtGdGOtIxXMzvFQO06xXCCsu8tCd9OshmsPHyM2+zF+fr/Drtxv0Brb+mXXW1HBtE12VQF/91KqQoeAHYtTbOvPlFru6wqsey/QkvpFOUCoVkX0bdc97YBMbyOzqSfJ6fpTZep0fztu8e3hrV9ZfLS+1C4+o7g2nLSqyxN49ezjfLHGqMMHLOY939N74osVU08BqNwgpHsQ72+c7GY2QV5JcLOd5oINTODfSii/3nDp1ik996lPXJEoA0WiUf/fv/h2nTp3qWHCCIAi3umK7yN9e/FteWHyBE7kTtJwWd/XeJRKlbWBX9gK9s6/QdfZb3PTS7g4geS6j6XNU6mkcLcRd/e/Y7JBWpWrLnKnotNst1MQwkr5Uud092IvdfYisHeQvz1q03K1fYcpZKp5j4euxNbWCliWJSDSBic5EyVz1OJ4PT2ZjzJeb2GaT8OBBpOToqsfrBE2RGdo1Rk7u4XtzLvUtPFus6Uicreq0223UxC4k9cZd/MKGSt/obWSlLh6fcCi0bzzudFPHsU0IdnW8wpcIabT1JJOtEC1n+0x1fLMV/+b09vbesKSuKAo9Pds0bRQEQdhiLpYu8tfn/5oT2ROcyp8iokW4u+9uwvrqr+oKGyNez9GVn6ReXyRQy6Jnz292SOuuvzgDtUVcp8XB7mNX29dvN6+UQzTqVQzZRRu+4+rtsiSxf88o1eg+5hoKf3Xewd3iOXDO1LBdFyW49spmLGSsad2S58MT2RhnCtCslYklUjBw15rj6oTeWAApNUbeCfL4xNtkFZvsZDVEs1FDl1y0wZtv8DyYikLPQXJOkL85b13357XtSsw3ZUzHI5Ds/EW4oKagR7poegYXCls4E30bK06WfuM3foM/+qM/wrbta263LIs//MM/5J//83/eseAEQRBuVROVCR6ffJzXcq8xVZ1iT3wPR7qOoIpNPbc81bHYvXCGSm2emA8pXyK88Opmh3V9vo9hNUnWssTreWTPWdUwhtViIDdOvZFBC3WzP7Gvw4FujJYr8XolQLvZQIv1QSB+zf2aIrNv/21kjVHOFz0en9662ZLtQa4FtidhRFJrHi8a0DDVGDPtAJ63snVLVxKlk3moVXIkwwbS3kfXvPFpp0iSxOjwIDltmBMFhZnq2tdldZrrw8lKALPVQIskIZi86XMkSWLvyBDF0B4mazJPz7y1sjPT0jHbLXTJQ1mHKp8kSSQSCWpylIvlrfHvvVIr/quraRpTU1OMjY3xkY98hP7+ftLpNF/5yldQFIVAIMAf/uEfAkvfoH/9r/91x4MWBEHYyfKtPE9OPcn50nkqZoU7e8SmsNuG77M7fRa7No/l2ewaug81/Tr5ep5qNYMbW/0i+7WSPZegWSdk1gm1a4TaNQLtKp5Vx7FbOJ7NsBbGig9Rj/ZSCXfRDES5aa9s32ckc45mfRFHkrmv/74tcxK8UicqIWr1Oqrkog8dv+5jQrrKyP6jzJ1t8cP5RXrDGvdswUk1BUvFskxkfJTI2teORQwV34hSNg2ytTb98eU1lvF8eDwT5/WCT72cJxk24LafftspZJshGtCID+6lOJ3jG+Ml/n93BJG30EzLi/UAxYaF77kYA4eX/TxDVRjZc4CFc2Wem1/gQEph9E1/TqaaBo5ZRTeMVe/FdTPJkE5e7+KC1YXrm3R2W+P1t6oGD1f8n//n//mW+z/1qU9d/X+RLAmCIKxM027yrYlvcal8iUKrwPGe4yJR2ka6K4tESzOUWkW6EmPsSu7HNltEs68SmnuR2uGfXf8gfB/NsQiZSwnRUoJUQ29VcOwmttPGdtqYro3p2SiALSmEAa9VwqvNE1QM4loIJZikldhFNdJNJZzC1t66F02yniNSnqdsVhhIHSQVXHsVYzNYnsSJUpB2c5FQJIn0NglGKhKiufs42QmTb10q0BsIMBrdWtWIrKnhOiYB1YfQzasQN6PIEqFoArOqMVGsLitZci8nSqfyHvVKgUQkAAc/iKRuzT2NRnuTnMyPMt2o8+NFm3cObp1mDycqIaxGnmDAgPjIip7bHQ1SGTxEYbbG356v8ok7dAKqhO/DdEPDsm1CqcF1ihyiARWCSUpmiMm6y3arO684WZqcnFyPOARBEG55jufw7clvc6l8idnaLAcSB4gb8Zs/UdgSDKvFrvRZKrUFfCPGPf33AKAlRhjKn6VUmqFutfD14Lq8vuR7jGTOk6xkwKxhOy0ct43tmDRdi7bn4ssyjqwRUoNEAynCwW6SoV66gilUFKqtHLnyJNVGmkarhNUqQnmKhBqgVwvjRftoxAephruohRIA7Eqfo1pfxNMj3N5757q8t41wqhqk3Ggi4d2wqvRmQ90JLrWOkFt4hf/vXJ3fuN0goW+daXk5U8Wzm/haBEnuzLX8WDhEVY4zV83e9LGuD9/OxDmd96hX8iQjQTj4M1uuovRmmiIzOLyH/MUs351d5HiPSkjb/PLSYltjtubTth3CA4dXVbkdHejmVHUfC5XX+fqEwz8+oFGwFEotB8cDI9XZLnhvJksSsUQXzXKIMxVr5ydLo6Ob27VEEARhJ/J9n+/OfpfzpfNcKl9iKDIkOt5tJ77HnsXTNC/vL3TvwDvRlMsnhUac7tgw4fJFArMv0tq7Pptv9pTniWfOUanNo/o+tqQgqzoRLUw4OkQs2ENXuJeYFrtho6Z4pJ/45Z8717XIV6YpVmeptvKYjSxWI4uWO0efFmRYj0G4G6+ewXEtDg/ci6ZsnSvxK+H68HIpiNnIEAxFkOI332tGkiTGhgc522qSLr3Ol8/a/NoxDUPeGglTztKwHRct3Lm29dGASlaNM916+8qQ68O30nHOFJYSpVQkhH9w6029u57+RIhcaoxcrsR3Jtp8+ODmV8FOlINL7cI1H6l3+VPw3kyVZfbu2cul0yVey01zIOXjKMZSV0LVW3G1aqVSkQAzWhdn6xY/t66v1HkrTpaeeuopHn300Rve/8d//Mf87//7/76moARBEG41L2de5rXsa5wrnCOuxxmLj212SMIK9BdnMMpzVMwKQ92H6Qu/aW2SJBFO7qW/MkUpd4Hm7nchKZ1t1CF7DgO5CWqNLKoe57b+u+gOdBHUVl/FUhSdvtR++lL7AWi1a2Qr41RqC9TNEma7ilWbx0MiHB1gT3x3h97NxjtbC1Com3ieiz54ZNnPU2SJ/XvHOHumyXTtPF+95PLR/fJNl3mtN8+HbFvG9nzCkUTHxo0aKp4RJV8LUGy0SYXfmki4PnzzcqLUrORJRsP4B34aSd0eibQkSeweGuJiJcPL+QmKaoRdUZkBw6Y/YNOlOxu6lqnuyJyv6pimSbx3ZE3fx2hAo3vkNnITVb45XmCkP4Vt1lADCaR1vtCRCGpMhnowaeJ6PspWWhB2Eys+Wj/22GP8x//4H/nt3/5tpDcdDSqVCh//+Mf52te+JpIlQRCEFRgvj/P8/POcK55DlVUOdx2+5vgqbG2hdpXBzAVK9UXkYIrbe25/64MivfQFu5lvpSlmz2IO3Lzt70r0FWdxG1lcz+Fo/10MR29eGVmpYCDKaOAO6LsD33WptLLky1Pk3SZHBu7t+OttFM+Hl0thzEaWUCAAiT0rer6hKoztO8TE2Qav52boDck80vlv/4qUbIWWaeEjoUU7131CVWQCkaV1S+P5+luSJceDb6YTnC04NKtFEtEwbKNE6YpYUKN7aB+FqTzOYpmpjI+mqiiaQdCIsCumMBh0GQhY9Bs2IXX9qoknK0GajRqG7KF24Lgx3J3gdPUAudyrePkqluMRjq//LAZVkdk1OIij7dpWiRKsIln6zGc+w+/+7u/y3HPP8eUvf5m+vj5efPFFPvrRj1Iqlfif//N/rkecgiAIO1K2meXJ6Se5ULpA22lzd//dKB1aXyCsP8lzGVs4Ta02jy0rPDD4LpTrtXeXZBKpA6TmMuQXT3Y0WVJcm/7CFOVmnkCoe10SpZ8kKQqJyACJyMC2W3/wkyYaBpm6je26REeOrWo9SCykM7j3dtIX2nx3OktvSOdoavOm42VNDdc2CSouhDvbqi8aDtOQo8xW89zzptsdD76RTnCu4NCoFkhGI0vNHLbp1MzR/i7s+AO0inO0qiWarRp+s4nSaJMvupxWZRRVQ9UDdIc0hiM+AwGHgYBNt+GgdCAfcLylduHtVppQJPWWVvarIUkS+0ZGOFMrEWhdQJV8lNTGLLHZrhcBV5wsfe5zn+PBBx/kYx/7GHfccQf/9J/+U/7kT/6EY8eO8dRTT7Fnz8quyAiCINyqGnZjqfNd6RLFdpE7eu7Ytht53qqGc5eQKvNYdpN9/XeSCNy465gUG2RQi5NtFKmU53ASnUlqBgrTWPUMHj5Ht3GDhc3g+/BiKUyrnidsKNB9YNVj9SbCtEaOkZt+ia9eqNB1XGcgtDkJU85Uce06khbseLISC6gU1TgzzTfGdTz4ejrB+YJNo1okGYvCgQ9s20TpCi0YRRs6ROxy7wPPsWhXcrQqWeqNCn67htdqU67WmJF8NFVB0QxCgTAfGLI5FF/bJqzn6wHKjTb4HvrQ6tYqXU9AU9g1dhuZc2X26/ll7dl0K1vVpOlHHnmE733ve9x111380R/9Effeey/PPfccqio2SxQEQVgO27P51uS3GK+MM1ef47bkbaJF+DYTaxTpyU9QbmQIhPs4lDz09k9QDbpSe4lnXiY49xK1DiRLmm3SU5ii3C4SCfddu1ZKuKnZls5c3cNyHKKDh9fcNW6kr5sLrSPkMq/yl2da/PrtGtFNyBdyporjOCiRzm8AFQ1oOHqMTCNIvWViGAZfTye4sMMSpeuRVZ1Q1xChrjc6x9mtGq1SmnatQKtZxWs1KDXr/FXF5ZGxIO/ttVe1hs33l9qFm808wUAAOlwx7omFSN5+H4prbdt90TbKqr47r7zyCj/7sz+Lruv89E//ND/60Y/45//8n9NqtTodnyAIwo7j+z5PzzzNheIFxsvjDEeG6Q2vfdPIK5LVDIP5CQyr0bExhWsprs3uhVNUavPYWoB3Dt6/rBMONTHKkBKiqzyP3K6tOY7BwiTtRhZHkjjWe9eax7vVvFgK0a6XiWgSrLLL2JtJksTekWHq8QPMt1Qev9TuQJQr4/uQbas4ro/ewU54V+iqjBGOY/oa5/Ntvra4lCg1q0WS8di2nnq3GlowSmxwP70H38nQne9n6B0fwh28m7QX48nxJl+d1rBXsQXXfFtjoe5h2Q5G34F1SWhUI4zUgT24droVf+f/9E//lHe/+93E43Fefvllvv71r/Nf/+t/5a/+6q+47777OH/+/HrEKQiCsGO8lHmJ13Ovc754noSRYE+8c9OXdbvNnrkTBC89zZ7Xvsq+8R+QqqSRPLdjryHAaPo8bnUB27U40nMnYT2yvCcaUbpju4h4LoG5F9cUg2E16SrOYLZLdEUGt+1msJsl01aZrMm0LQutZ2/HTvBVRWbP2H7SxignSzKl9sb+7tUcmZpp4yChd7C5w5tFo1GacpgnsvGriVIiHl+qKF1vzd4tRFZURkb2kNh7L4v08PJ8ky+dV6g5KzvlPlEJ0a5XiGhAz8H1CVZYlhUnS7/5m7/Jr/7qr/LDH/6QvXv3AvC//W//Gy+88AK2bfOOd7yj40EKgiDsFBdLF/nB/A84WzyLqqgcSh3q6KLXnvIcrWYBzW6jt4r4Cy+TPPsNbjv1dXalzxEw6x17rVtVqpomXpyi2cqTiA4zlty7oucHU3sZQCOZuwSOveo4hvITNBsZbFnlWN/dqx7nVvViOUyrXiai+sgd7k4YMVRC3buoekGem97YWTdZU8OxLQKSC5HOVazfLBbQqKsJ2m2TVq1wOVF67JZPlN6sr7uL4cP3k1aHuFiw+H9PeaRbyzvtrtoyF6sqbctCTY3eUpW6rWjFydJf/uVf8qd/+qfo+rUbix07doyXXnqJD3/4wx0LThAEYSdJN9L8w/Q/cL50HtM1Od59vKOd7yTPpac4h2lW0CMDvGP//8K+2B66HBu/PIM2/jS7T36V/Zeeo6u8gCyqTSum2W1GF89Sqc3j6hHuHXznygcJddEb6iVqtzEyr68qjmC7RqI0h9Wu0BcbIaqL9W4rUbQULlRU2qa5dDKqdn7j0cHuFAWtnxMFleZq5mGtUs5S8WwTRdOR1rDP1tuJBVU8PUrT14knUqKidAPxSIi9R99JIbyXuTp84ZTDuerNE5+T1RDNRo2g7KAOdjaRF1ZuxcnSRz/60RveFw6H+fM///M1BSQIgrAT1awa3578NpfKlyi1SxzrPoaudHY3+1Qti9sq4Pkee7uPEAjE2TvyXu6+7aMcG7qfYTWK3irhLZ4gce5bHHj9a4wsniHYgbUztwTfZ2zxDK3qPDYedw3ci76a7oWSTCy1n25fJrZ4ammRyQoN5cepNzLYmsHR3jtWHsMt7qVymGa9QkhxUYfuWJfXiAc1tMQQZS/AD2Y2rrqUM1Vcx8YzOr9e6QpDVTi8by+9o4eQ9r9/zY0xdrKgoXHwyJ00U4dZNHX+vzMtvp/Rbvhrb3vwejmA2WqgRnpBNP7ZdMtKlp599lnq9ZtP3cjn8/z3//7f1xyUIAjCTmK7Nt+e/Dbj5XHm6/McTB5cl0pAb2mWZquIYsToD73RFU1SFHpSBzh64Oe498BHOJDYS5fjIFVmUce/x8jrf8f+i8/QU55Hdp2Ox7VT9JVmCZZnaZsV+hP7GIwM3fxJNyDFBunX48SbZbTSzIqeG2mWiZXnsa0aQ7E9hLTQquO4FdUcmTMVnXa7iZYYBj28Lq8jSRIDvb0UlD5eyknY7sZUl7Kmiu166KH1S5YAwsEA6sARkSgtgyrL7N9/G/LQnWScKE+MN/m7mes3fjhXC1JutMD3MAaPbHywwlssK1l6+OGHOXPmzNWvPc9D13VeffXVax43Pj7Or//6r3c2QkEQhG2salV5YvoJLpQuMF4ZZyQ60tHOd1eEWxUCtSy+YzKS3H/Dzkm6EWXP8Lt5x+Ff5PjQe9mlxwm0yvjpk8TOfovDJ7/KsbNPcGjiB+yfPcFo+iyD+Qm6ywvEGgWCZh3FtVdVDdnOAmadocwFqrUFpECCO/vW2HlO0ejqOkDCh9DcS8t/nu8zlBun1sjiaAGO9B5fWxy3oFfKIRr1KgHZQxu6fV1fqyui48cGyTtBXl5Y/854LVei1PawfQkj2rXurycsnyRJjO4aIb7vXhbo5qW5Jv/jokr9TY0f3mgXXiUYDEF89RdkhM5Z1gRT/yf+KPq+j+M4b7ldEARBWDpGztXnOJU/xaXSJXKtHJOVSVKBFKOx9dkpvbc0R6NVwNEC7Evsu/kTJImu1BhdqTFsq8F89nWKlSmq1QXs2iKeJOFLMqqsoEoqYVlBkTUURUWRNXw1iGdEcYwQlhrAUTU8ScZHxpekNz5YGse/PN7S19LVr21Vp2lEWdVGJBtE8j3GFk5Tr81jyzLvGrgftQPrM5T4LgazpyhUF6k1y3ihxE2fE2sUCFUXKdsNRnuOiU2MV6jlSpysBGg3S4QTvRBMrOvryZJEX28/xUqKFxbnuW94fX/Uc6aGY1nokocUEXtubUV93d0EAu9i9vxLuLlF/t+2xj85KNMX8JhraSzWHWzXJda3+g2Shc4Sq/EEQRA6xHItzhfP83r+dRbqC2SbWebr83i+R1ewi4Opgx3tfHeF6lgkKwuUrRr9iX1oK+ycpOlhdg+/k91D91FpFaiZJdpmDdNuYNtNLKeN6Vk4jonrWniAe/nDl2RkWUGTFUC+fCIoISGBJLH0biWkK/8vydfcBhLlvoMsDt+1JRMmzTbZu/A6SnmWhlVjtOd2ukIdumKvh+mJjxIpniY4+2MaB9//9o/3fYZz49QaGVwtzKEuMUVnpU5UQtRqdVTJRR/amKpcbzzAYniQhVqeU1mTY33rl+DmTBXXNtFUGZbbzl7YcPFICP3o/Uycfw2nNsWfnfL5xwd1ztTDmI3K0r5fPSJZ2ipEsiQIgrBGxXaRU/lTnC2cJdfMkW6myTVzqLLKYGSQ4cjwihOYlegpz9NuFnBkhf3daziBliTioW7ioe4bPsR2bZpWjaZVodWuYToNLKuB5bbxfA8XH9/38S9/9gAfF99buo2r94GPT9AxCU6X6Hcd0qP3bqmEKdooMTZ/Eqs6R61dQo/0c6z7aEdfw0iNMVi+RKkwSdOx8NUbN/1I1rLotTQtu8XYwN3r+jO1E1mexIlyELO5SDCS3LDKiyrL9PQNU67P8Pz84vomS5aK59Txtei6bGIqdM5S44e7GL8Uwipd4C9Om0TiEdqWRbJvt+guuIWIfwlBEIRV8HyPqeoUp/KnmCxPkm1lWagv0HSahLUwh7sO0xXsQpbW+YTF9+gpzVI3y0SDXcTXsQMWgKZoxIMp4sEUxNc+Xrs8w/nZZ1mYe5FBz2Fhz/2w3t+zm/F9+ovTDKbPUanNYbs2vckDvKP/ns6fgAZT9IT6iTZmMBZO0B659wYxeZerSll8I8ptyds6G8ct4FQ1SLneBN/bsKrSFf2JEK8FB5lqlpgo2Ywl1yfRzZoatutixNf3OCB0hqrIHDhwiOnZEJmFM3iFNCEFFNEufEtZdrJ0/vx5VHXp4a67tDfHuXPnrnnMT34tCIKw0zTtJueK5ziVP0W6kSbTzLDYWMTHp8vo4nDqMOF16q51Pcl6HpoFfM9hT9ehDXvdTgkkRrhNegh55nvMz7/KkOeysPc9+JuUMCmuzdjCacKlaUq1eRxF58jQ/YzF96zPC0oSsa4D9NTnKabP0N51z3Wra92VRaR6Btc1OdB3F7KoGqyI68PLpSBmI0MwHEGKD2/o6+uqTKp3F9WpGb4/k1uXZMn2IN8C25OIRkRzh+1CkiR2j+wmEwzTnHmReCK0bh0ahdVZdrL08Y9//C23/dIv/dI1X/u+vy7z8QVBEDab5Vo8P/8854rnyDazLDYWKbfL6KrOSHSEwchgRxb9r9SVduHoEXaFN/YEsFOM+DAHdz+KPPU0s4snlypM+x7E3+CWxKFWlX3zJ3Eqc5RbeQikeGDo3cQDifV94Wgf/YEki+08xcI4dve1DTokz2UwN069kUU2EuyNj61vPDvQ2VqAQsPC9TavHfNgKsKp9CDn61UydYe+SGePF3lLw7JMFAnUSE9HxxbWX19PD/T8NL63cRsYC8uzrN/UL3zhC+sdhyAIwpZVs2p8a+JbXChd4FL5EqZrEtWiHO05StJIbtpFoqBZJ1zNULGbDPfdsa3XKOjRAQ7s+SmkqaeYyZxm2HOZP/AI3kYkTL5PT3meXemz1KqzmHaLZHwP9w7ctzHrgmSVZGo/yYUCuflXKP9EstRbnsOvZ3E9h6O9x7f1v/NmqNgyz+UjtOtpQgEDP7GHzfiNDeoKse5hqnMzPDdT5B8d7uxea0ub0ZoYig+hVEfHFjaO+P3eepaVLP3Kr/zKeschCIKwJeVbeb4x/g0ulS8xXh4nFUhxvPs4QS242aHRW5ql0SpgqQYHUgc3O5w10yJ9HBh7P/LEk0znzjHku8wf+Ck8Zf0qdrLnsDt9jnhhknJ1DltWODBwDwc3+Pu51Eb8dfLVDLVGATe8NI1Kdh0GcpNUmnmMYIqRyK4NjWu7sz34RjpBoVRG9hwCI/fCJp6MDnbHOZ8d5GS5zvtMj7jRuVhypopnN/G1sDjhFoQOEr9NgiAINzBdneZvL/wtp/OnuVS+xEh0hMNdh7dEoqS4NqnyPLZZpTc8uGP221FD3ewfe4zdkoGev8jwue8sbYK7DgJmg0NTLxLKnKVcmcHVw9w/8uiGJ0oAaEG6E2NEPZ/AzI+v3txfnMFuZHHxONJ7pzgJXgHfh6dzMWbLJla7TrRvLyTXae3ZMkUDGsHUEFUvyPPTzY6OnTU1bMdFDojmDoLQSeKoKwiCcB2n86f5+vjXOVU4xWx9loPJg4zGR7fMuszuyiJWs4grSezrOrzZ4XSUEkqxf+wD7JEC6MUJhs5+G9WxOvoaqWqaQ5MvYOcvUGtkMaJDvG/PB+h+m7bp601P7mZQNugqTiHZLVTHoq8wSbOVJxzqYSAysGmxbUevV4OcLCo0qiXisRj+rht0Gtxggz1dFNR+XimotB2/I2N6PmTbMrbno0cSHRlTEIQlIlkSBEF4E9/3+cHCD3hi+glez79OsVXkePdx+sIbsyfLsvg+vaU5Wu0SwUCyc5ukbiFyMM6+vR9gTApilKYZOvtNVMdc87iS7zGSOc/umZepFC/RclqM9N7Ow8MPom92dS6QoCcySMSxMOZeZaAwhdnI4koSx3rv2tzYtpnFtsbT2TD1cpaYISPt+6ktU5VLhDSUxBAlN8ALc52pLhUthbZl4UsSWlQ0dxCETtoaRw5BEIQtwPEcnph+gufnn+dk7iQtu8WdvXeSWO9uaCsUaxSQGznwbHYnt/9apRuRAzH27v0gY3IYvTTL4Kmvo9ntlQ/kewTMOl2VRW6bfonE4inK5Sks1eCeXQ9zrOfY1jiRliQiXfvpk1RSmTN0F6dptUrEw/2bWvHabhqOzDcWY1RLOQzJRdn3ENIWmDp7hSRJDPT2UlB6+HFGwllj97OWK/FkNo5jtgjJLoRFsiQInSQ2pRUEQQBaTotvT36bc8VznCucQ1M07ui7Y2O6oa1QX2mOZquAp4XZvV77/2wRUiDC2N4PIE88wXh1gcFTX2PxyIew9Buc/Po+AatJuF0l1K4SbtcItip4Zg3baWLZLZpOGz3cy08NvYeQFtrYN3Qz4V56jS7mzSzVygyOLHNcVJWWzfPhW5k42XINzzYxdt+FFNlCVeHLuiMGc9FBcuUMry5a3DMUWNU4FVvm7xaSzJfqmK068WQP0hY8ZgnCdiaSJUEQbnnldplvTn6Ti6WLXCxdJKbHONx1GGWD9/lZDsNqEa2mKVsNBruP3hKbk0pGmN17H0OeeJJLtTQDp/6excM/i2WEMewW4XZ1KTlq1Qi1y3hmHdtuYjttLNfEcm1kwFI0gmqQvp4jHOu+fWt+72SFZNdBUvM50naD7sTY+u/ztIM8V4gwUXJoN2ske4aR+rbmRs2yLNHXO0CxOs0PF+Z5x+B19yJ+WzlT5asLcbLFCna7TqJ7CPY8sD4BC8ItTCRLgiDc0hbri3xr8ltcKl9iqjJFf7iffYl9W6aRw0/qLc/SbBWwVY0DXbdtdjgbRtJDjO5bqjBdrGcZPvV3xKKDYNax7Ca208J2LSquhQzYioqhBkkFe4mGekiF++gKdm3KxsErJceH6C90seDVOd5752aHs22crxm8mNepV9IkIkHY/e7NDult9cWDLIYGma/nOZs3Odyz/DVzcy2Nry3EKRQLeHaLeP8+2HXP1phOKgg7zNb/qyEIgrBOLpUu8eT0k1wsXWSxscie+B6Go8ObHdYNyZ5Ld2meslmhKzKw9aaQrTfVYNfex5Am/oGLzRzVVgkFsGQVQwuQDHYRDfaQCvfTFezaklMol0U1GNj3Qd7n2zumJfx6y5sKT2Sj1EtporqPtO99SFs8MVYVme7+Icrj0zw/l152snSpbvCtdJRSIYvsmURGjiP1H1/naAXh1rW1jySCIAjrwPd9TuRO8Ozcs1woXqBkljjcdZiu4NbuKpeqprGbeXzfZ2/Xkc0OZ3MoOsN734+UP0vJs+mK9NMd7EZT9M2OrKMkWcZAJErL0XYlvpFOUC4WUHFQxx5EMiKbHdayDCTCnAwOMdEoM1OxGYm/fYL/eiXIk5kQ1WIGzbcI7rkPqXv/BkUrCLcmkSwJgnBLcTyH5+ef5+XMy5wpnMF0TG7vuZ2oHt3s0N6e79NXmqPVLqMFElurlflGk1WGeo8xtNlxCJvO9+GJbIyFchPHahPfdRgpvnWrwz/JUBWSvbuoTs3w3EyOf3rs+smS78OPSmG+nzWoldIEZQ99/wNI8ZENjlgQbj0iWRIE4Zbg+z5T1Smen3+emdoMF4oXQIK7+u7CULf+FfxIq4JWy9J02uzpvX2zwxGELeHHpTDnStCuV4gnu6F/+/1uDCQjnFkc5Gy1Sr7p0B269tTM8+F7+Sgv51VqpQwRzUfd/+iW7PInCDuRSJYEQdjxyu0yz80/x8XSRaar02SaGeJGnCNdR7bFgn+A3tIsjVYBVw8xlti72eEIwqabaug8nw9QL6eJBTWksYe3ZYODsKES6R6mOj/Dc9NlPnzojSmEjgePZ+OcKfjUKhnihoJy8DEIxDcxYkG4tWyPswRBEIRVsFyLlzIvcSJzgrn6HNPVaWRZ5lDqEN3B7i3b8e4nabZJorJA2aoz2HVw2yR4grBeKrbMtzMxaqUsIcVF2f8YqNu0oQcw1J3gYnaA10oN3mf7RDSJtivx9XSC8aJFo1okEQ4gH/wA3GqNXQRhk4m/uIIg7Di+73OhdIEfLvyQ2dosk5VJWk6L4egwI9GRLbl/0tvpKc/RbhWwFZX9XVtz3xhB2Ci2B99IJyiUSsiuhb7vnRBMbnZYaxINqBipYSqZOZ6frvPu3VH+bjHBTLFFu14mFYvi7//Atk4IBWG7EsmSIAg7Sq6Z4/vz32e8PM5UdYp8K0/CSHCs+9i2WJv0kyTfo6c0R61dIRHq2fqNKARhHfk+PJ2LMVs2sdoNkv17IbX9p6VKksRATxczhT5eyrWYU5OkS1WsZo1Eshd/3yNI2+wijyDsFCJZEgRhR2g5LX68+GNO5k4yV59jtjaLJmsc6z5GMrB9rzonq1n8ZgHP9xjrFlUl4dbl+UsNHU4WFRq1PIlYDH/XvWyPybQ3lwrrzMSGKBYWcdMZPNch3jcKI+/almuxBGGnEMmSIAjbmud7nCmc4YXFF5ivzTNRmcDyLEZjowxHhpGlzT3JUB2L/uI0iuvQMsK0jAgtI4KjLm9foL7SLI12EcWIMhgaXOdoBWFrmm1pfC8XZaFq06xmieky0r6f2lFJhCRJDPX3k670EPPmiA3fhjR092aHJQi3PJEsCYKwbS3UF/j+/PeZqkwxWZmkZJboCnSxP7kffQtsUpqsZhhNn8OqLdA2q0RllZSio6oBMKJYoW7awSgt/UoSFcZV3liTEGpXCdQymHab0a7DO+rEUBCWo+bIPJePcqas0KwWsG2LWNBAGXsQSQtudngd1xM1CB04Sog9Yg8lQdgiRLIkCMK24fs+hXaBifIEE5UJFuoLLNQXmK/PE1AD3NFzBzEjttlhojomu9PniZZmqNYWsH2HLj2O7Fq0zBpeq4RTW8SRLqIpGrqs0aUYaGoALxDHCnXRDkYItes0WwUczWBfcv9mvy1B2DCOB69UQvyoGKJaqdBqNYioEBk5An3HduyFA0mSiMS7gK7NDkUQhMtEsiQIwpbm+z7ZZpbxyjiTlUnSjTSldol8K0+pXUKVVfYm9jIQHtj8VuC+T1dlkV2ZC5i1ecrtEq4e4fb++9kVXbpK7HseLbtBqZGh3srTapdo2Q3MdgXXK2DXFnAlGU3RcBUdz27SmxhD2wKVMkHYCJMNne/lo2SqJq3aIqrkkugaQhm9V7TNFgRhw4lkSRCELcfzPdKNNOPlcSYqE+SaOUrtErlWjopZQZZkokaUQ6lDdAW7tkQrcN1uszt9llBpjmp9AQeP7sRe7u5/xzWJjiTLhIwoISMK7Lt6u+951K0KlUaGeqtAu12m4TQpa0EOdh3ehHckCBurbCk8k49yoSLRquZwHJtIOIQ6ej9StG+zwxME4RYlkiVBELYE13NZqC8wUZlgvDy+VDkyS+SaOWpWDUVWiOkxjnQfIRlIokibnyAB4Pv0lucYylygVVukbJbxjRh399/LQGRg2cNIskw0kCS6jTv3CcJqWJ7Ei6UwLxYD1KtlWu0mUV0ivPtOpJ6DO3bKnSAI24NIlgRB2FQNu8GPFn/ERGXi6tS6XDNH3a6jyRpxI87xnuPEjfimd7b7SYbVYM/iWYzKPOXaIo4E/amD3NF7J5oiNo8UhLfj+3ChbvBsPkK+1qJVX0SXHJJ9u5GH70VaZsdIQRCE9SSSJUEQNo3pmnxt/GucK5xjujpN02miyRrJQJJ9yX3E9fjmr0O6Ht+jvzjLYPYijfoCFbOKFEhwX/999IZ7Nzs6QdjyCpbC07kYkxWfVjWL5zpEo3GU0XcihUVzA0EQto5Nv0z77LPP8qEPfYjBwUEkSeLv/u7vrrnf930++9nPMjg4SDAY5KGHHuL06dObE6wgCB3jeA7fnvw2F0sXuVC6QFgLc3fv3bxr8F0c7jpMwkhsyUQpaNY5NP0SfXOvUCpepGm36O8+wvv3fFAkSsK25HjwUinEK+UQrr++r+X7cLIS5C9mkpxfrFAtZQmoPvF996Ae/hmRKAmCsOVsemWp0Whw++2386u/+qv8wi/8wlvu//znP88f/uEf8sUvfpEDBw7wu7/7u7zvfe/j/PnzRKPRTYhYEIS18n2f781+j7OFs5wvnac32MuB1IEtmRwpro1htzCsFuF2ld78JPX6AhWrgRJI8q6Bd9IVEid4wvY009R5KhclU21jNau8lgzy87tdUrrb8ddquxJP5WKcKcnUy4vouKT698Lw3Uhi2qogCFvUpidLH/zgB/ngBz943ft83+c//+f/zGc+8xk+8pGPAPClL32Jvr4+vvzlL/Mbv/EbGxmqIAgd8uP0jzmRPcHZ4lmiapT9qf2blihJnotht9HtFgG7hWG30O02htVCNxtIdgPHMXE9C8e1KdkNHFlltOcYR7uPIYvF58I21HQkni1EOVVSaVbzuLZFjgTNbI3/p6bx2JjBnQmTTv1aptsq38rESZebNOsVEgEZeexRpGh/Z15AEARhnWx6svR2JicnSafTvP/97796m2EYPPjgg/zgBz+4YbJkmiamaV79ulqtrnusgiAsz+nCaX648EPOFM6gyipHuo+se+MG2XMxrCaBN30YdgvdaqKaNRzXwnVNHNfGdW08z8H0HEzfRfF9PEnGkRU0RScc6uV4/ztIiK51wjbk+3C6FuC5fIRipUa7mSei+Wi77yCQ3M/s+GmalSn+/lydc70RfnbEJqZ5a3q9VyohnsuFqJXzuFabVLIHxh4SDRwEQdgWtnSylE6nAejru3Z/hb6+Pqanp2/4vN///d/nc5/73LrGJgjCyk1Xp/nuzHc5VzyH4zvc1XNX5/ZI8j0Mu31NQhSwmhhmA9Ws4jgmjmviuBaOa2F5DpbnoPg+SBK2LKPIOgHFIKBHCGgRgkaMkJEgFogTUSOiiiRsa0VL4alcjMmKR7OSRvYd4qlelN3vBi1EANh32+1kMr0szp7GWiwwVzX4mTGDw7GVV5larsQTmTjnyz6N8iKG7BIZvR36j67L+xMEQVgPWzpZuuInp+f4vv+2U3b+/b//93zyk5+8+nW1WmXXrl3rFp8gCDeXa+Z4fPJxzpfOU7Wq3NlzJ7qy+ivLut2mpzxP0KwTsJpo7Sqe3XpTQmRiuw6256D4Hv6V6pBqENMiBLQwASNG2EgQNeJE9aho9y3sSI4HL5bD/KgQpF4t0W63iAdU1JH3QHL0msdKkkR//yDxZBczF1+nXZ/hr880ODoQ5qeHLULq8jpAzLc0vpWOkavUaTaqJAIa8t5HICKaoAiCsL1s6WSpv39pLnM6nWZg4I3NHbPZ7FuqTW9mGAaGYax7fIIgLE/NqvHNiW9yqXSJXDPH8e7jhPXwqsZSXJuBwhS9hWlajQymVafpOcieiyRJ2LKCIusEVYOQ0UXQiBEJdREPJIlqERR5Sx/2BKGjZlsaT2djLFbbNGuLGJJDqn8f7HoHvM3vQtAwOHDkbhYXekjPn8OeKzFbCfChvTL7IvYNn+f58GIpzA/yAWrlPJ5jkkz1I+15AEkVFyMEQdh+tvRZw549e+jv7+fJJ5/kzjvvBMCyLJ555hn+4A/+YJOjEwRhOUzX5JsT3+Ri+SKz9VkOJg+SCCRWPI7kufSW5xjITWI30pRaRRxJpttIEg4kCBtJYoEU8UAMXREXS4RbW8uVeK4Q5WRJo1nJ49gWsUgYefd7lt2eW5IkBodGqSd7mb34Gu3qPH9xyuIdwyEeHbAIKNdWmRqOzOOZGONln3olTVBxMXbfhdR7aD3eoiAIwobY9GSpXq9z6dKlq19PTk5y4sQJUqkUIyMj/Kt/9a/4vd/7Pfbv38/+/fv5vd/7PUKhEB/72Mc2MWpB2Lo832OqMsVrudcotovsTezlaPdRuoPdGx6L67k8Pvk4F0oXmChPMBodpS9846rwdfk+qWqG4dwl/HqGSiOH53tEIv3c3neXaLQgbFmuD2drAQYD9rq04r4e34dz9QDfy0UoVWs0GwUiqk9k9Dj0HkZaxbq7SCjIwWP3MTc7wWL6Aj+crjBeDvK/7IGRsAMstSD/diZKvlyj3ayRCOpI+96HJNrqC4KwzW16svTSSy/x8MMPX/36ylqjX/mVX+GLX/win/rUp2i1WnziE5+gVCpx33338cQTT4g9lgThJ1iuxbniOU7mTrJQXyDdSLPYWOT7899nMDzIke4j3NV3F3sTe9Hk9Z8O4/s+3539LmcKZzhfPE9PsIeR2MiKxog2iuzKXUKvLlJrZHFdCy2Y5Fjv3fRHRMvhTitbChVHoc+w31I1EFbG8eCb6QTnii6+ZfG/7NO4LXbj6WudUHdknsjGuFSGZjWN5Dkkkr3Iu9+NpIfWNLYsS4yM7qWa6mH+0uu0S4t8sQHvHgkQ0DV+lDeolXPgWiR6hpBG3y32ThIEYUeQfN/f8X8Rq9Uq8XicSqVCLBbb7HAEoaPqVp2T+ZOczp8m08ywUF+g0C5gyAZdwS4KrQJlq0xIDdEf6mc4Osx9A/dxtPsoyXWsyvxo8Uc8N/ccJ/MnCakhjnYfXXaL8KBZZzh7kUh5filJcpr4RpTbuo+zJ7Z7VVfHhRvLmio/LoW5UFFpN+vIisxgVGM06jEctBkKvHXKlXBjjgdfTyc4X3CoVko0fIOkavHwWJAHeu2O7V30ZrOXGyosVXbqxAwFZfRepOTujr+W43nMTV7Azo3TJVUJhCK0Ww0iios2ei9S9/6Ov6YgCNtfptpGV2V+5+c3vyPmSnKDTa8sCYKwOtlmltdyr3G+eJ5sM8t8fZ66VSeiRTjadZRUIIUkSexP7qdtt5moTjBTm2GmNsPZ4lkGwgMc6z7GnX13MhYfQ+1g44MzhTPX7qXUtby9lDS7zVB+glRxhnojQ8Wq4WhBxvrv4mDyoGjO0GELLY0fl8Jcqsq062VapomLguXJVKpVxhUJVdPQ9IBInpbJvpwoXSjYNKpFumMxWpGjpBfO8g+XKmQaIX5+t4Mhd+b75/vwUjnEc7kgtdLlyk7vLqSR+9etsqPKMrv33kapq4/0+EmSjSy9EQN53yMQiK/LawqCIGwWUVkShG3E8z2mqlO8ln2NqeoU2UaWufoctmeTNJLsie8hokdu/HzPI91MM1WZombXlqpN4X52RXfxzoF3cqT7CHFjbSc7M9UZvjb+NU7lT9GwG9zdd/dNW4Qrrk1/cZre/BTtRgazXcZWNIYSeznac0w0bOgg34fZls6PSmGmatCulWlbFmHVRUvtRh26A8uyqBcXaFULeO0K2BaGZKMrEqqqoRkBBqMqo1GfoYDNcFAkT7CUKH1tMcHF4lKilIxF4cAHkBSNXKFAdvw1er0sI6kAH90HyTWuY2q7Et+5vI9RvZxfaqiwwZUd13WRammkWD9Sp/ZMEwRhRxKVJUEQ1o3t2kvrkfInma/Nk26mWawvLu2JEupnJDayrD2LZFlmMDLIYGSQpt1kojLBdHWameoMZwpnGIgMcHv37RzrOUZUj6IrOrqiYygGuqy/7f5mAPlWnm9PfpsLpQvL20vJ9+mqLLIrcwG7kaHcKix1uIuPcrz3TsJvk/gJK+P7MN4weLEUZq7u0a6VaNsWERVS/XuQBm9H0oIA6HqYVOSNKZpWvUSjuECjWsBrV/ErbcpVm3GFa5KnA3GPvWGTbt1Zl6lmW5nlSfz9YoJLBYtWrUgyHocDjyFdrob2dHURCN7PzPlXcYpz/LdTMv/rAY3dEWdVr5dpq3wjnSBTrtNqVEgEtU1pqKAoCiSGNvQ1BUEQNpKoLAnCFncqf4oXFl8g03hjPZIma+yK7mIgPICyxqu5nuex0FhgujpN3a4TUkMMRAaIalEUWUGRFFRZRZEUAmqAkBYiqAQJqIFrkylF51zhHKcLp5mtzXK8+/jbtgjX7Taj6bOES3NU6ws4vksk3Mfx3rtIBVNrek/CGzwfLtQDvFgKs1h3aNfLmLZNRJPQe/ci9d+OpK5sc2CrUaJRWKR5ufLkX648GQroRpCeqMGhJOwNmwwE1meNzlZiXk6UxgsmrVqRRDwJB95/NVG65rGWw8Sl04Sr4yQ1hw/sC3BPavnfI9+H16tBns6GqZXzuHabWLIP9jwo9jESBGFLE5UlQRA6bqI8wVPTT3G6cJqKWSGshTncdZiuQNdNqzzLJcsyw9FhhqPD1O06E+UJZmuzeL7Hm6+lyJKMhLT0WZJQZRVN1lBlFV3W0WQNH59MM/P2eyn5Pj2VBYYzF2hV5ymbZXwjxp3972AoIq5Qd8pS2+ogL5ZCZGsW7UYO23GI6AqRXYeg78iq17To4SR6OMmV2pPZKFPPz1Mt5/BaFarNCnM5n2cMg2Q4zG0piX0Ri+GghbLDEifTk/j7hQTjxTatWplEIgX733/DKWmGrnLwtuNMT0fIZM7yzfN1MsMhPjhso95kWZ/lSTydi/J6UaFeXsSQXCIjt0P/5p94CIIg7FQiWRKELarYLvLk9JNcLF+k6TS5q/cuosb6tsyPaBGO9xy/+rXne7iei+VZWJ6F7dpY7tJn27exPRvbtWk6TRzPQUJiLDF2w72UdKvF7vRZQuU5KvUFbKAveYA7++5CE22GO+ZsLcDzhTD5monZyGK7LhFDIzJ0DKn3UMfXlhjhBEY4QdcoOJZFLTdNvbiI2yxTbdVIF11+oOtEQmEOpWT2RSxGQybaNm9q2HaXKkoThTateolEogv2v++m319Zlti9e4x0KMLi9El+NFsg3wryj/d6RFTvus8pWArfTCeYL7do1vLEAzLy2E9BdIX7lgmCIAgrIpIlQdiCTNfk25PfZrIySb6V546eO9Y9UboeWZKRFRlN0QgTXv1Avk9veY6hzAVatQUqZgXfiHHPwH30h8V+SZ10rhbgmwth6qUMrusRDhhER45D94ENabmu6jrJof0kh/bjujaN3BzVwiKVRpFKu06h5PCirhEMhjiQUtgbsRkK2MQ1d1tN12u7El9dSDJZbGHWSyST3fj7fmrZiagkSQz09REM3c/8hVdwcov8v22N//WAwmDw2sYP52sGT2SjlEtFHLNJIp5E2vcIkhpYj7cmCIIgvIlIlgRhi/F9n6emn2K8PM50dZq9ib3EjO271s6wWuxePEOwMke5togjwUDqIHf03dXRduUCzLU0Hk9HqBfTGIqHseceSI5t2r5UiqIR699DrH8PnuvSKC5SK8xRq5VQy01KZZsTuoqqBwkHQuyKyvQHHPoDNv2GTUjdmktq267EVxaSTBWatBsVEsle/H2PrKpil4hGMI6+k8kLJ7Fr03zhlM3P7zc4mrBxPHiuEOXlgka9lEbFJj58CAbuFHuNCYIgbBBxpiIIW8xLmZc4UzjDxdJFuoPdDIYHNzuk1fF9ekuzDGUv0KwtUjYrSIEE9/XfR2+4d7Oj23GKlsLXF+JUill0ycHY9zBSbOv87MiKQrRnmGjPMJ7r0qrmqeVmadVy+PUW5XqTbMFFU2RUVUPRA6RCKkNhGAi49AVseg0HvUP7E61W63KiNH05UYqnemDvo2tKXoKGzoEjdzE5HiFduMDfnG2xMBKi4EWYLlvUqxliuo829iDEd3Xw3QiCIAg3I5IlQdhCpipT/HDhh5wtnkWTNQ6kDnSskcNGMqwGexbPYpTnqNQXsSWJwa7buKP3TrGx7DpoOhJ/t5ggXyoiuyaBsfu2VKL0k2RFIZzsI5xcWm/j2ibtUppWLU+9UQWrhttaak8+K/loqoyiGuh6iP6owmDIX6pAGRZd+sZN32u5En+7kGSm0MBsVEh09cHYIx2p8qiyzL59B5kPRVicO8VzUyV0w8Y22ySjEaR9PwV6qAPvQhAEQVgJcdYiCFtEuV2+2tDBdE3u7rsbRdpmmzz6Hv3FWQazF2nUF6iYVaRAkvsH7qM71LPZ0e1ItgdfSydJF+u4VpPY0OEN3ZS0ExTNINw7Srh39OptdqtGu5ymXStSa1bxzQa0GpQqNpdkCU1VkDWDcCDESExiMOgyGLDpC9gY61B9ajpvJEpWs0KiewB/z0MdnQ4nSRLDQ8Pkg2HS4ycYshaJ9+9B2nWv2PBVEARhk4hkSRC2ANu1eXzqcSYqE+SaOY53H8dQjM0Oa3l8H8NuE2mV6S3NoVfmKdUXcSSZ4e4jHO85LqpJ68T34TvZOFMlE7NZId4zjDR012aH1RFaMIoWjBIdWPra9zysepFWOYNZL9Ns13AbLcqNNrmiy+uKjKLpaHqI/ojCcNhnIGAzuMLmEZ4PTVem4cjUXYWGI9NwZS7UAswX69jNCrGeIfzdD6zbuqHuVJJk/D3IZg0pJPYcEwRB2EziDEYQNpnv+zw1+xSXypeYqkyxJ77nbTdz3Wyy5xJuVQm3K0RaFSLNMrQrWHYTy27QclrIwRTv6n8nXaGuzQ53R3uuEOFMARrVIsl4Ana/Z7NDWjeSLGPEujFi3Vdv8xyLdjlDs5KlVq/gm3X8ZoNyxWZcltA0FUUziAaDjEZlBoMOvYaD7UtLyZAjX06MFOquTN2WqFseruvhug6+5+C5Fr7n4rtVXNcm0TOMv/u9695gQVE0EImSIAjCphPJkiBsshO5E5zKneJC8QKpYIrhyPCax5R8j+HsRRLVDI6iY+sBbDWApRpY2pXPBrZq4L1d1edNVaNwayk5CrTK2GYNy2lhOy2qroXi+ViKiqGFGO45xtHu48iiW9e6eq0S5Md5nVo5TSJkwL4bb4S6U8mqTqh7F6HupaYHvudhN0s0i2la9TKNdgWv3qZcb5LOe+iKjKIZyIpyNQnyPBfP83E98HwfFwkfCVXyUCUfWdFA0XGNKIlkCn/wLtGJThAE4RYikiVB2ESz1Vm+P/99zhfPo8oqtyVvW3NDB9l12Dd/kkBpmlptAcn3kCQFRVYIyQoRSUVRNBRZRZE1fD2Ea0Rx9NBSEqUG8CWJcLt6uWpUxbIbWE6LttPGdG18WcFXdKJ6jGiwi67IIL2hHvTtMnVwm5ts6DyVCVErZYjpEtKBx5BUsamvJMvokS70SBeJy7e5tkmrtEi7kqPaqCCbNYI030iC9CiKbhDQDBQ9iGqEUI0IvhEFLXjLJaCCIAjCtUSyJAibpGJWeGL6CS6VLtF0mtzVexfKGk/MdLvN/rkTUJqm2sxjhLoYCfQuJTt2E8ttY3o2jt3C9Rw8fFzABXxZQZYVApKCLKv4nkPVMVH8papRQAuRjAwQD/fTGxkgrsXEFfZNkDVVvpGOUStmCMoOyv73IRmRzQ5ry1I0g0jvbiK9u4Gl6hP4N02Ctl8PSkEQBGE9iGRJEDaB7dl8Z+o7TJQnyDQzHOs+RlALrmnMYLvGgZlXMSvTtMwqsfgI7xp81w2bK1iuScOq0WxXaVtVTKuB7TSx7BZNHBQ9SjS+W1SNtpCqLfN3C3HKxTyKb6PvfQ9SROxZtRIiwRcEQRBWQiRLgrDBfN/nmdlnuFi6yER1gtHoKMlAck1jxut5xuZeo16Zpu20Geo+zJ09d7ztiaGuGOhBg2Sw+4aPEbYO05P4+8UE2WIFz24THbkDKTl68ycKgiAIgrBqIlkShA12Mn+S13Kvcb50nqSRZCQ2sqbxekpz7Fo8TaUyg+W7HOx/BwdSBzsUrbAVuD58Mx1nttTCbteJ948h9R/Z7LAEQRAEYccTyZIgbKD5+jzPzT3H+eJ5ZEnmUOrQ6hs6+D7DuUv0ZC9QrsxgKxp3Dr2X4ejau+kJneX54APKKv6pfR+ezsW4UHRp1cskkj2w676OxygIgiAIwluJZEkQNkjNqvGdye8wXh6nbtfX1NBB8lzGFs8QLUxQrs7jGCHeNfiA2Ndoi7E9eLUS4qViiIZpEdUgGZSJax4x1SV25bPqEtXc6yZTL5ZDnCjINKpZEpEQ0r5HxLobQRAEQdggIlkShHVWaBUYL49zrniOicoEi41FjnQdIaSFVjWe6ljsn3sNtTRNuZGBYJJHdz286vGEzvN8OFML8MNCmHytTbu+SNNTyOMxg4ciy6iyhKwoyIqGrOgoqkrMkEkGpKvJFMAP8wFqpTRxQ1lqEf52+2IJgiAIgtBR4q+uIKyDcrvMxfJFxsvjLNQXKLaL5Ft5SmaJkegIXcHVVYAMq8mB2VdxyzNUW0UC0QEeGHovmqJ3+B0Iq+H7MNnUeb4QZaFm06pl8V2HUCRCpP8Ylu1gtRo4VpOm2UZyW/htE9ezACjgMoOHKssol5Mp1ykT1nyUA++HNXZMFARBEARhZUSyJAgdUjErjJfHuVS+xHx9nlK7RK6Vo9gqIksyMSPGkdSRVSdKkWaZfbMnaFamaVt1uhJj3DfwTmQxJWtLSLdVnitEmapCq5rHdiyiAR1t7D78xB4kWUYFrlf/8+wWbquK3axeTabMy8lUVANt7H4IJjb4HQmCIAiCIJIlQViDmlW7miDN1ebeSJDaRQAieoRDXYfoCnStacPZZDXDnvnXqVSmsTyL0Z7jHOs+KtaubAFlS+H5YoRzFZVmtYhpmUR0ifDocaTeQyArN93gVNaCyFoQLdZ33WRKEARBEITNIZIlQVihht1gvDzOeHmcmeoMJbNEvpUn38oDENEiHEwepDvYvboEyfcw7BYBq0nQbBIyayRKs0sd7ySJI/33MZbc2+F3JaxU05H4USnCayWDeq1Mu90krPqEB/fBwJ1IqrbZIQqCIAiCsEYiWRKEm/B9n5JZYrIyyVRlirnaHGWzTL6dJ9fMARDWwuxP7Kcn1IO6zAX4qmMRsJpv+mgQsBpo7Rqe3cJx2jieheNalB0TWwtwz9B76A/3r+fbFW7C8iReLYd4qRSkUqvRahQIyC7xnhHUXe8A0WhDEARBEHYMkSwJwnV4vkemkWGyMslkdZJMI0PZLFNoFSi0C/i+T1gLsy++j55wD5r89lUEyfdIVTNEm6WlxKhdR7Jq2E4b17WwXQvPtWl6NrLnIkkStqygKDohJYAR6udgz3HigfgGfQc2jutD1lz6/mmShyb76LKPKvmoEqx2GyrPX0psTE/C8mQsT7r8tYztSXirGHMpUQpSuNzhTsYlluhBHblXrCkSBEEQhB1IJEuCcJnt2czWZpmqTDFVmSLfyi9VkFp5KmYFSZKWEqTEPnqCPWjKzadZyZ5Ld3me/sI0NHI02iUs18LyHFTfx5VkPEXDUA3CgQRBI0bYSBELpEgE4ju6y13blThVDXKiEqRQt3AdG0lSQZKRZBlZkpBkCUOR0GXQVRld9tFl0C4nU5rs4/gSpvtGQmS60HZ8TNfH9zw838P3PPzLn/FdfN9bal23Co5dxfdcwpEo2q53QGygw98ZQRAEQRC2CpEsCbe0pt1kujrNVHWK6eo0xXaRcrtMrpWjYTdQZZWYHuNI1xGSgeSy1yAprk1vaY6+wjROM0e9VcTzbDQ9SirYQ9hIEA6mSAaShNXQLdWooWIrvFIOcapqUKs3MJsZHM/HQ8bzJVwkfCQk30eW/MtfXflYqjRJEshISJfLTp7v4/s+vg8e4CPhXRkHkPFRJQ9ZkkBeSsa8Gxz+bpZChQNBjKEjSCmxbkwQBEEQdjqRLAm3HMdzmKhMcKZwhtnqLCWzdLWLneVa6IpOykhxIHmAmB67ekK+HKpj0l+cpac0i9XIUm0VcX2PQDDFvu4jjER23VKJ0RW+DwttjVfKof9/e3ceHGd933H8/Vx7SdrVYZ22MQ4YY4cjwSQmV+NmGtdOgabMFNoSt0ySmUAKHYZJJ6XJjJukbRhKmbZDEnKQHuk0EBKc0mlDC+FMYkIgpoEEDHbB5pAs69p7n/PXP2QtCAvwIUuy/HkxO6t99rfP/h7py0of/57f7+HZsku9UqLRGMMhJttSIN2/BtN+MiQxxAHEPnEUYuKQOAogjomjgCSOSZIQ4pgkiYiTBIcEx3FxHA/bcbHdFLabxva8A19nME4K3DRYzgn5/RcREZEjo7AkJ4yiX+SXo7/kqdGnGK4NM1wbZqg6RGISMm6Gvlwfvblecl7usAISQCqo0z+2h67xF2nUhik2JoiBluwSVnefRX/riXmqVmzg2UqGHRM5XqwYGpUJGkFAzo5pLfTiLT0Tq7UXYHJ5bdsBNwW0Nj+cZmNNuSOc9iQiIiInOIUlWdTiJOb50vP8cvSXPDfxHCP1EQarg5SDMhknw8n5k+lt6SV1hHODsn6FvtE9dEy8SK02wkRjgtC2aW/pY033WSzJdc/yER0fpuYj7ZjIMloN8KsjBFFMq2vo6F2B3X8WVrp1vrspIiIi8oYUlmRRKgUlnhp9il+N/op9tX3NUSRjDO2Zds7pOYfWVOthjyBNaakX6R99nnzxJaq1ESYaJULHo6ttOWt7zqI90zHLR3R8mAgcdhSnz0dKkoRc2qNtYA30rMU6hIUxRERERBYChSVZNBKTsKe0pzmKtL++n8HqIKWgRMpJcVLbSQy0DhzydZBmkg5qrNi3k5biy1Sq+5kIKwROiv6OU1jTfRatqRNvtKQWWeyqZnimkmFvxaZeLdGoj+ESk22dmo+0UnOFRERE5LijsCTHNWMMpaDEM+PPTI4iVSdHkV6uvowxhkK6wNndZ1NIFY54FGnyjRL6xvbSP7yLWmWQol8kdDMs6zqd07vOIOtlZ++gZkk1stnvuyxJR7S6R3JVoddXjy12VTI8U0mzp+rQqFUJ/VEaYUyrE9PS0Utq4DXzkURERESOMwpLsmAZY6hHdSphhUpYoRpUKYdlqmGVSlChHJSZ8CfwY59KUGGoNsREY4KUk2J563IGWgcO6VpIbybbKLNy6Cm84ksUK0NElkV/1+mc2X0WKSc9C0c6uxIDjxdz/Hg0R7lcAStNZ85lWSv0Z2P60yE96RD3MAd6GvHUCFKaPRWHeq1G6I/ihwlpO8HNttHZuxS3ZzWkWo7NwYmIiIjMIYUlmXdhHDJUHWKoNkTJL1EOy1SCCkW/SD2qH7iIazB5Hwf4sU8tqtGIGoRJSGKS5vWQzuo+i/Z0+9GNIh1gJzEDI8/RM7KbSnmQWljFyXbyrr71dOW6ZuHIZ99+3+We4Tx7SxG10iBBYtMwLsVyxIvDCZ7r4HppUulW+lttluYM/ZmQ/kxA3k147betEVvsrqZ5ppLh+YpDo14jbIzRCGPSdoybaaWldyn2ktOwMvn5OWgRERGRY0RhSeacH/sMVYd4qfISg5XByXlFB0JSNaxSD+vU4zphHBKbGADbsnEtF8d2SNkpMl6GjnQHLV4LOS9H1s0e1Vyk12qrjnPy0FNQepnx6j4ix+PknrN5a9dbsRfg3JswgUfGW3lkNE2lNEbgN8hnU7gnv4colac2PohfHqVcK5HUq1jVMmPjEc86Fq7r4ngZ8lmPk9os+rMRWcewu5LmuapLvVY9KCB19CzF7V4FmcJ8H7qIiIjIMaOwJMdcI2rwcvVlBiuDvFR5iaHqEOWg3DyNbsKfIDEJnu2RslNkvSyFdIGclyPn5si4GTzbm5XRojfjxCHLhnfRNfYcpfIgYdQg09LDewbOI59amCMnL9Q87tmfZ1+pQbU8RNaO6RhYBUvXge3gAvn+U6H/VACSOCaojFArDlMvj5PUS8S+z0SlyuBIQsqxcbwUSVTFD2M8KyaVbaG9+2S87lWQbZ/X4xURERGZKwpLMutqYY3B6mBz5GioOkQ5fFU4akxgMHi2R0uqhVMKp9CV7SLtpOckEL2e9vIwKwafJqq8zERtlNDLsLr/naxqP3VBruRWjy0eGm3jF+MeteIIcRiQb2vDXfleyL7+0uW245Ap9JIp9Da3RUEdf2KIenGEUrVEJpggl3Jo7z4Zt/vUN9yfiIiIyGKlsCRHLU5i9tX2sbe8l72lvQxWJpfrLgdlxv1xSn4JgyHlpGj1Wjmt4zQ6s52kZ2txBJMAFgdNuDlEbuSzYt9O8mN7KVUGCZOQfH4p5/atJ+flZqePs8gY2FnJcP/+FsZKVerVEVpcQ2rF2dCzBo4g2LmpLG7PSlp6Vh6DHouIiIgcnxSW5IiUgzJ7y3t5ofQCe0t7GffHKfpFxhpjjDfGMRjSTprWVCurO1fTmekk5aRm582NIRPUKFRHKVRHaa2MEkcNYi9LksoReRlCJ0XopogO3IduitCZeuyBZYMxLCkOsmzfM/jll5hojBOnWjljYD0n51fMTl9nWTG0uW9/nmeLFrXiMCQhhY4e7JPfg5VaeMFORERE5HimsCSHJEoiBquDk+GovJfB6uS1hop+kZH6CH7s49oubV4bp3eeTmemc1aW7Z5iJxH56jiF6ij5yghufZyGXyYIqxSjBo4xJEBiWWDZ2JZNynZIWw6O7WBbLrbt4tgutuOReFlwMjiNCUqVQSISutpPYV3fugW7HPiOYo6fjOQoFidoNGrk0zbeindDh0aDRERERI4FhSWZ0dTFXveW9k6OIJVfYLwxeUrdaGOUol8EIONm6Mn10JProdVrnb05R8aQDaoUKqMUqiO0VEYJ/RKNoEw1qmMnMYHj0ZbK09VxKp3ZTqKwgR/WCMIaUdQgTHyCOCCKI6KkTpREmKlQNXWzLEymwLq+d9Lf2j87fZ8lfmJRDB2KocPPxlt4oRRRKw3hEtHRexLWsvPAnb1AKiIiIiLTKSwJYRwy2hidvNUnbyP1EYp+sbkow0h9hDAJ8WyPtlQba7rW0JnpnNXlup04JF8da44e2fUJ/KCMH1YpRj6JZWN5Obpal9NdOImlrQN4h3FqX5xENMI6taCCH1UJgiqRm+ItHatm9TgOVWKgHNmUQodi5DaDUTF0mAgtKn5CHIUkcUgcjhEEPvlsBmfl+7Ha+ua8vyIiIiInGoWlE4gxpjmvaCoYjdRHGKmPUI/q1KIa9bA+uax3WCaMQxzLIetmGWgdoCfbQ87LHf3okTGkwzo5v0K2UTlwX8JrlAjCKn5QoTI1euSmyKcKdHUuZWl+OYVU4YhXpnNsl5Z0Gy3ptqPr/xEohg57aimG/alQZDPhW0RReCAQRSRxnSSOiRJDnBgibBzLk6Hf/QAAGT9JREFUkLYSXM+lY+lpMPB2LNuZ8/6LiIiInIgUlhYZYwz1aDLwTK1IV/SLjDZG2V/fTyWoUAtr1KM61bBKKShRj+oYDI41ecHXnJdjedty2tPttHqtOEfxx7kdR+T8Cjm/TNavkGtUyDRKJEGFKKwTxj5R7FONQ+wkJrIdXK+FJfkV9BZOoi/XP6tzn+ZKkFi8WPfYU0uzp5Zify0haNSIgyJRkhAnhthYJFikrRjXscHNkGTzpDM53EwrXjaPnW3HpNuw5mHkS0REROREp7/AjkN+7E+GIb9EKSg1Q9HUKXOVoEIQB/ix37xVggqVsEJkIiwsPNsj7aTpyHTwlvRbaEu1TbvOUSqo01Uawjb7D6FH00eaLJOQCapk62U8v0QY1gmjBmHs48cBQRJhGwhtB9fNUEjlacl00JZZQldrz4K9+OsbMQZGApc9tRTP19K8WHNoNOqEjQphGBAkFjknxqTacDJ5MpmWA4GogMm2Y3nZ1933/F15SkREROTEprA0xx7b9xglv0RCAgYSkgOLDkzeT/uaA49NgsEQJVEzDL06CAVxQC2sUYtq+JFPbGIALGsyFLm2S4vXwsrcSgqpAjkv97qjRZZJ6BvdQ9/+3dSr+wij+hEdZ5IkVJMQJ4mJLZvE9ci5OVqz3bRmO2nPddOV6TysOUcLTT222HsgHO2peUzUI8JGjSgo40cJjmXIeA7p9j4KHUuxOpZjuZmD9qMwJCIiIrIwKSzNseeKz/HI4CNUwsorgehAKJrpHpi2LUxCoiQCXglDju2QcTJ0ZjrJeTlavVaybhbP9g5rflG+OsZJ+57GLg0yUR0mtiw63RYs86p9WFN3Ztprpz+ysDyPXKaDfK6bztwS2tzWI55rtFDUIosh32OwkWJvLcVgzcJv1Ij8EkEYEhlocROcTDsdhT6czhWQ7Tjuj1tERETkRKWwNMfe2vVWHhl6hHJQnjztDQvbsrEsC5vJe8uyaP73qsc2Nhk3Q2uqlZybw3M8bOvo/xD3Qp/lw8/QPr6XYmWIOKrjZbt4Z996unJds3DUx5/YwIjvMtjwDgQkj9G6IQzqREGNOJzAjyFlxXjpDLklS8l0LsPkl2Edh3OsRERERORgCktzbE3XGvpa+sg4Gfpa5nn5Z5PQO/4CA/t30SgPMd4YJ/aynNb/Tla1r1rwIyJTIz37fA9jIOskZBxD1k6aX2echJRleLMBtkpkM9SYDEWDvsdQ3aHe8InCBnFQJYhjwsQiY8W4Xgq3pYOWjj6cjpOxMq/MsdIpdSIiIiKLh8LSCaq1NsGKfU/jlAaZqAwRWRbd7afw9r51pJ30fHfvILGB/VMjPQ2PwYbLWAPCoE4c1EniCMu2sSwby3am3TzHIufZZD2LnAtZ+0CQshPKkcPLDZfxekIYTAajKAoJYgOWRc5JINVGrr2DdL4HK9+PlW6d72+HiIiIiMwBhaW5NvYcneX92EGFPCkSy8ZYFollk9g2hgP31uQtsWzedFjkMLhRwPLhZ+kY30OpMkQU1nAynZzX9066W7pn7X2OhjFQetVIz76pkR7fJw4axGGVMIoJjNW8BlHdzWMlESaOsMKQJEmIjIUxYFsGmwQbg22BbVkHboAFYTTZNm3FuKkUbusScm2dpPJ9mNYeXddIRERE5ASlsDTXnnuA1c8/SjEokrZTzflIHJi3NDVPCcs+8LWNsZ3J8GR7hJk2gnQLDS+Hn8rie1kaqRyR471xqDIJPRMvsXR4F35lkInaGGEqwyl961jTcfq8nnLnJxbDDbc5N2iw4VJqxIR+gzisEEURQWywLIusnUA6T7a9nfZXjfS89jKzJokh8kn8GnFYnwxZkU8cNkiikCgMSeKQFCG5jjypfA92fgArlZu2H51WJyIiInLiUliaa629pJMIN6wTUgNjsIw58Ee5wTavrCtnXnU/dUssC2yXjO3SYru4TgrHSWF5OaJsB0GmFd/L4qdyNLzJMOXFASv27cQrvkyxOkRoEjoLKzin7x1k3+D6PsdCYmAscBjyUwdOqXPZX7cIggZR0CAOywRxQmwsMnaM46Vx27ppaevCzfdBy5JDGumxbAdSOZxUDo0LiYiIiMiRUFiaa6s3c86e7VAbhcIyTJKQkJCYhCiJiU1MnMTEJiKOI2ITkZiQOIlJ4pDAL9MIyvhBhXriE4YTk+2BGDC2Q8r2yDguXbaH46RxnRS1xji1sIaVaecdvefS1zo3i0tUI5sh32ueUjfUcKg1AsKgQRLWJk+nS8C1DBkXyLTT1tJBqr0HWvve8GKtIiIiIiLHksLSPLNsGwcbB/COYAjEJAm1sEK5PkrVn6DeKBGEZRpRAz+skCTjNIB6Kstbet7G2q612K855S5KoBg5jAcuxdBhInQYD13KkYUFuDa4FjiWwbXMgfvJuUCTj3lluz05HjbiTy3CkBD5DeKwRhQGBLHBWJOjRnaqhXRrD/n8EpxCPyZdWPAr8ImIiIjIiUNhaY79eNcIpeEOnMDBDdqaweO1QWQqeLw6iDgHtjuWwWEqrFg4boGufJ4ei8lFC16lEdYp+UWyXoHAauX/atMD0URoU/QNURgSRyFJ7JNEIXGSECWGqbMCLWtq/o41+bXFgTlVk9snp0tNzbeyMElCEMXNhRO8lIfT0kGhrQsv3wutvQddj0jzg0RERERkIVFYmmN7Rms8vT+FXQPsiRmDBs1FHyYXeJhsYDeftyyLqdAyuRAEB9pNrvTm2kwGK9vCtTvAWko54HUDUWQm95mxIiwnRZJqwU61kMu0YJw0JokxSUySGEhijIlJkoQkSTAmgQNfW8RYJsYyCamURa69k3R+CXZhAFIt8/dNFxERERE5AgpLc+zckzvY/as+KsbFtSdPozMHAoZl4skFH5LJe2MSMDGQYMzkKI8BjLFIAIOFwcI6sBSEZQyW9cpiEZORavK5hJkDUUu2hVSmgJ0rQLbjoNEeEREREZETlcLSHDuttw23dy1Ja8CS9sNbvMAkMSQJmAjLJJBEmCQ6MOqTYOLowMhPQnKgbZJMjvakvLQCkYiIiIjIYVBYOo5YtgO2A7wSdg5cVxUtiyAiIiIiMrv0N7aIiIiIiMgMFJZERERERERmoLAkIiIiIiIyg+MmLH35y19m5cqVZDIZ1q1bx0MPPTTfXRIRERERkUXsuAhLt912G1dffTWf+cxn2LFjB+973/vYvHkze/fune+uiYiIiIjIInVchKUbb7yRj33sY3z84x9nzZo1/N3f/R3Lly/nK1/5ynx3TUREREREFqkFv3R4EAQ89thj/Nmf/dm07Rs3buQnP/nJjK/xfR/f95uPi8UiAKVS6dh19DA0ahVGxqs0qpX57oqIiIiIyDFXDSK629IL4u/xqT4YY9607YIPSyMjI8RxTG9v77Ttvb29DA0NzfiaL37xi3zuc587aPvy5cuPSR9FREREROTNXT/fHXiVcrlMoVB4wzYLPixNsSxr2mNjzEHbplx77bVcc801zcdJkjA2NkZXV9frvmaulEolli9fzgsvvEA+n5/XvsjxQTUjh0s1I4dLNSOHSzUjh2sh1YwxhnK5zMDAwJu2XfBhacmSJTiOc9Ao0vDw8EGjTVPS6TTpdHratvb29mPVxSOSz+fnvVDk+KKakcOlmpHDpZqRw6WakcO1UGrmzUaUpiz4BR5SqRTr1q3j7rvvnrb97rvv5t3vfvc89UpERERERBa7BT+yBHDNNdewZcsWzj33XN71rnfxta99jb1793L55ZfPd9dERERERGSROi7C0iWXXMLo6Cif//znGRwc5IwzzuC//uu/WLFixXx37bCl02m2bt160GmCIq9HNSOHSzUjh0s1I4dLNSOH63itGcscypp5IiIiIiIiJ5gFP2dJRERERERkPigsiYiIiIiIzEBhSUREREREZAYKSyIiIiIiIjNQWDoCDz74IBdccAEDAwNYlsX3v//9ac/v27ePyy67jIGBAXK5HJs2beLZZ59tPv/8889jWdaMt9tvv73Zbnx8nC1btlAoFCgUCmzZsoWJiYk5OkqZTUdbMwBDQ0Ns2bKFvr4+WlpaOOecc/jud787rY1qZvGYjZrZvXs3v/M7v0N3dzf5fJ6LL76Yffv2TWujmlkcvvjFL/KOd7yDtrY2enp6+PCHP8zOnTuntTHG8Bd/8RcMDAyQzWbZsGEDv/zlL6e18X2fq666iiVLltDS0sKFF17Iiy++OK2NamZxmK2a+drXvsaGDRvI5/NYljVjLahmFofZqJmxsTGuuuoqVq9eTS6X46STTuJP/uRPKBaL0/azkGpGYekIVKtVzj77bG666aaDnjPG8OEPf5j/+7//49///d/ZsWMHK1as4Dd+4zeoVqsALF++nMHBwWm3z33uc7S0tLB58+bmvv7gD/6Axx9/nLvuuou77rqLxx9/nC1btszZccrsOdqaAdiyZQs7d+7kzjvv5IknnuCiiy7ikksuYceOHc02qpnF42hrplqtsnHjRizL4t577+XHP/4xQRBwwQUXkCRJc1+qmcXhgQce4I//+I95+OGHufvuu4miiI0bN077DLn++uu58cYbuemmm/jZz35GX18fH/zgBymXy802V199Ndu2bePWW2/lRz/6EZVKhfPPP584jpttVDOLw2zVTK1WY9OmTfz5n//5676XamZxmI2aefnll3n55Ze54YYbeOKJJ/inf/on7rrrLj72sY9Ne68FVTNGjgpgtm3b1ny8c+dOA5gnn3yyuS2KItPZ2Wm+/vWvv+5+3va2t5mPfvSjzce/+tWvDGAefvjh5rbt27cbwDz99NOzexAyp460ZlpaWsy//Mu/TNtXZ2en+cY3vmGMUc0sZkdSM//93/9tbNs2xWKx2WZsbMwA5u677zbGqGYWs+HhYQOYBx54wBhjTJIkpq+vz1x33XXNNo1GwxQKBXPzzTcbY4yZmJgwnueZW2+9tdnmpZdeMrZtm7vuussYo5pZzI6kZl7tvvvuM4AZHx+ftl01s3gdbc1M+c53vmNSqZQJw9AYs/BqRiNLs8z3fQAymUxzm+M4pFIpfvSjH834mscee4zHH398Wqrevn07hUKB9evXN7edd955FAoFfvKTnxyj3st8ONSaee9738ttt93G2NgYSZJw66234vs+GzZsAFQzJ5JDqRnf97Esa9rF/zKZDLZtN9uoZhavqVNaOjs7AXjuuecYGhpi48aNzTbpdJr3v//9zZ/1Y489RhiG09oMDAxwxhlnNNuoZhavI6mZQ6GaWbxmq2aKxSL5fB7XdYGFVzMKS7Ps9NNPZ8WKFVx77bWMj48TBAHXXXcdQ0NDDA4OzviaW265hTVr1vDud7+7uW1oaIienp6D2vb09DA0NHTM+i9z71Br5rbbbiOKIrq6ukin03ziE59g27ZtnHLKKYBq5kRyKDVz3nnn0dLSwqc//WlqtRrVapU//dM/JUmSZhvVzOJkjOGaa67hve99L2eccQZA8+fZ29s7rW1vb2/zuaGhIVKpFB0dHW/YRjWz+BxpzRwK1cziNFs1Mzo6yhe+8AU+8YlPNLcttJpRWJplnufxve99j2eeeYbOzk5yuRz3338/mzdvxnGcg9rX63X+7d/+7aBzNQEsyzpomzFmxu1y/DrUmvnsZz/L+Pg499xzD48++ijXXHMNv/u7v8sTTzzRbKOaOTEcSs10d3dz++238x//8R+0trZSKBQoFoucc8450+pKNbP4XHnllfziF7/g29/+9kHPvfbneig/69e2Uc0sPrNdM2+2jyPdjywcs1EzpVKJ3/qt32Lt2rVs3br1DffxRvs51tw5f8cTwLp163j88ccpFosEQUB3dzfr16/n3HPPPajtd7/7XWq1Gn/4h384bXtfX99Bq1YB7N+//6DELse/N6uZ3bt3c9NNN/Hkk0/y1re+FYCzzz6bhx56iC996UvcfPPNqpkTzKF8zmzcuJHdu3czMjKC67q0t7fT19fHypUrAX3OLEZXXXUVd955Jw8++CDLli1rbu/r6wMm/8W2v7+/uX14eLj5s+7r6yMIAsbHx6eNLg0PDzfPfFDNLD5HUzOHQjWz+MxGzZTLZTZt2kRrayvbtm3D87xp+1lINaORpWOoUCjQ3d3Ns88+y6OPPspv//ZvH9Tmlltu4cILL6S7u3va9ne9610Ui0UeeeSR5raf/vSnFIvFaafryeLyejVTq9UAsO3p/8s6jtNc2Uw1c2I6lM+ZJUuW0N7ezr333svw8DAXXnghoJpZTIwxXHnlldxxxx3ce++9zUA8ZeXKlfT19XH33Xc3twVBwAMPPND8Wa9btw7P86a1GRwc5Mknn2y2Uc0sHrNRM4dCNbN4zFbNlEolNm7cSCqV4s4775w2/xYWYM3M+ZISi0C5XDY7duwwO3bsMIC58cYbzY4dO8yePXuMMZOretx3331m9+7d5vvf/75ZsWKFueiiiw7az7PPPmssyzI/+MEPZnyfTZs2mbPOOsts377dbN++3Zx55pnm/PPPP6bHJsfG0dZMEATm1FNPNe973/vMT3/6U7Nr1y5zww03GMuyzH/+538226lmFo/Z+Jz55je/abZv32527dplvvWtb5nOzk5zzTXXTGujmlkcrrjiClMoFMz9999vBgcHm7dardZsc91115lCoWDuuOMO88QTT5jf//3fN/39/aZUKjXbXH755WbZsmXmnnvuMT//+c/NBz7wAXP22WebKIqabVQzi8Ns1czg4KDZsWOH+frXv24A8+CDD5odO3aY0dHRZhvVzOIwGzVTKpXM+vXrzZlnnml27do1bT8L9XNGYekITC2P+drbH/3RHxljjPn7v/97s2zZMuN5njnppJPMZz/7WeP7/kH7ufbaa82yZctMHMczvs/o6Ki59NJLTVtbm2lrazOXXnrpQUtyyvFhNmrmmWeeMRdddJHp6ekxuVzOnHXWWQctJa6aWTxmo2Y+/elPm97eXuN5nlm1apX527/9W5MkybQ2qpnFYaZaAcw//uM/NtskSWK2bt1q+vr6TDqdNr/2a79mnnjiiWn7qdfr5sorrzSdnZ0mm82a888/3+zdu3daG9XM4jBbNbN169Y33Y9qZnGYjZp5vd9tgHnuueea7RZSzVjGGDP741UiIiIiIiLHN81ZEhERERERmYHCkoiIiIiIyAwUlkRERERERGagsCQiIiIiIjIDhSUREREREZEZKCyJiIiIiIjMQGFJRERERERkBgpLIiIiIiIiM1BYEhGR48b5559Pe3s7L7zwwkHPjY2N0d/fz3ve8x6SJJmH3omIyGKjsCQiIseNb3zjG7iuy8c//vGDnrvyyispl8v88z//M7atX28iInL09NtERESOG319fXz5y1/mf/7nf/jqV7/a3L5t2za+/e1v8zd/8zeceuqpx7QPcRzj+/4xfQ8REVkYFJZEROS4cvHFF/N7v/d7fOpTn+L5559ndHSUyy+/nA9+8INcccUVPProo1x44YV0dnaSyWR4+9vfzne+851p+9i/fz+f/OQnWbt2La2trfT09PCBD3yAhx56aFq7559/HsuyuP766/nLv/xLVq5cSTqd5r777pvLQxYRkXnizncHREREDteXvvQlHnjgAT760Y/S3d1NEAR885vf5L777mPTpk2sX7+em2++mUKhwK233soll1xCrVbjsssuAybnNwFs3bqVvr4+KpUK27ZtY8OGDfzwhz9kw4YN097vH/7hHzjttNO44YYbyOfzrFq1ao6PWERE5oNljDHz3QkREZHD9YMf/IAPfehDAHzrW9/iIx/5CGvWrCGbzfLII4/guq/8e+AFF1zAY489xosvvjjjfKY4jjHGsGnTJvL5PHfccQcwObK0cuVKTjnlFJ566ik8z5ubgxMRkQVBp+GJiMhxafPmzZx33nmsWrWKj3zkI+zatYunn36aSy+9FIAoipq3D33oQwwODrJz587m62+++WbOOeccMpkMruvieR4//OEPeeqppw56rwsvvFBBSUTkBKSwJCIix610Ok0qlQJg3759AHzqU5/C87xpt09+8pMAjIyMAHDjjTdyxRVXsH79er73ve/x8MMP87Of/YxNmzZRr9cPep/+/v45OiIREVlINGdJREQWhSVLlgBw7bXXctFFF83YZvXq1QD867/+Kxs2bOArX/nKtOfL5fKMr7MsaxZ7KiIixwuFJRERWRRWr17NqlWr+N///V/++q//+g3bWpZFOp2etu0Xv/gF27dvZ/ny5ceymyIichxRWBIRkUXjq1/9Kps3b+Y3f/M3ueyyy1i6dCljY2M89dRT/PznP+f2228H4Pzzz+cLX/gCW7du5f3vfz87d+7k85//PCtXriSKonk+ChERWSgUlkREZNH49V//dR555BH+6q/+iquvvprx8XG6urpYu3YtF198cbPdZz7zGWq1GrfccgvXX389a9eu5eabb2bbtm3cf//983cAIiKyoGjpcBERERERkRloNTwREREREZEZKCyJiIiIiIjMQGFJRERERERkBgpLIiIiIiIiM1BYEhERERERmYHCkoiIiIiIyAwUlkRERERERGagsCQiIiIiIjIDhSUREREREZEZKCyJiIiIiIjMQGFJRERERERkBv8PS6HgCNDmDs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0" name="AutoShape 4" descr="data:image/png;base64,iVBORw0KGgoAAAANSUhEUgAAA0sAAAIoCAYAAAC4U3A2AAAAOXRFWHRTb2Z0d2FyZQBNYXRwbG90bGliIHZlcnNpb24zLjUuMiwgaHR0cHM6Ly9tYXRwbG90bGliLm9yZy8qNh9FAAAACXBIWXMAAA9hAAAPYQGoP6dpAAEAAElEQVR4nOzdd3hUZfbA8e/MZEoymUlvEEhCEaRXRRBBERvYUbEgzV1772UVXH6C7roriqjroiCKit1FAQtNpQgqXUIgIUB6m0wyk+n390c2s8QU0icJ5+Mzz+Pc8t5zb2Z47pn3vedVKYqiIIQQQgghhBCiGnWgAxBCCCGEEEKI9kiSJSGEEEIIIYSohSRLQgghhBBCCFELSZaEEEIIIYQQohaSLAkhhBBCCCFELSRZEkIIIYQQQohaSLIkhBBCCCGEELWQZEkIIYQQQgghaiHJkhBCCCGEEELUQpIlIUS7NH78eFQqFRs2bKi2fM6cOahUKubMmVNt+YYNG1CpVIwfP77NYhQdQ12fjSNHjqBSqUhOTg5IXG2pru9TW1u6dCkqlYoZM2YENI5AOJU+b0J0JpIsCSFaTHJyMiqVCpVKxYMPPljvtgsXLvRvq1KpWjWuOXPm1EiuOqqqG66GvI4cORLocDusl156iTlz5mCxWAIdihBCiAAKCnQAQojOacWKFbzwwgtoNJpa17/77rv17t+9e3f69OlDSEhIg44XEhJCnz596N69e411c+fOBeg0CVOVESNGoNfr61xvMBjaMJqOR6vV0qdPH7p27Vpj3UsvvURmZiYzZswgPDy87YMTQgjRLkiyJIRocX369CE1NZXvvvuOCy+8sMb61NRUduzY4d+uNu+8806jjnnGGWdw4MCBJsXbUX300UcypKcZunbtesp9ZoQQQjSODMMTQrS4m266Cai792j58uUATJs2rc1iEkIIIYRoLEmWhBAtbty4cXTr1o3PPvsMm81WbZ2iKLz33nsEBwdz1VVX1dlGYx9Ir+0h/qpiEFXqeqbH6/XyxRdfMGvWLPr3709YWBghISGcfvrpPPLIIxQWFp40xp07dzJlyhTi4uJQq9UsXbqUqVOnolKpePHFF+uM++OPP0alUjFy5MgGnWdTOJ1OBg4ciEql4q9//WuN9YqicO6556JSqfjzn//sX37iA+mKovDKK68wcOBAQkJCiI2NZdq0aRw9erTO43o8Hl5//XXOPvtswsPDMRgM9O3bl6eeegqr1Vpj+xMf/nc6ncyZM4devXphMBjo1q0bDzzwQI3P04k+++wzRo8ejdFoJCoqismTJ7Njx446t6/tgfuqGDIzMwFISUmp9pmp+jyerFBBXUUlTlzu8Xh44YUX/Nf0j72EBw4cYNasWSQnJ6PX64mKimLSpEmsW7euznNqiJ9//plJkyYRGRmJ0Whk9OjRfP755zW2GzVqFCqVik8++aTOtv7+97+jUqm45pprGh1HWVkZDzzwAMnJyRgMBnr06MGTTz6J3W6vsW1Dr9vevXt55plnOOuss0hISECn05GQkMBVV13F5s2ba42juZ+7rKwsHnjgAfr164fRaCQsLIyBAwfy0EMPkZaWVud+7777LiNGjCAkJITIyEiuueYa0tPTG34BhRBtQxFCiBaSlJSkAMoPP/ygPPbYYwqgLF++vNo2mzZtUgDl+uuvV44dO6YASm3/FI0bN04BlPXr11db/swzzyiA8swzz1Rbvn79egVQxo0b51+2ZMkSZcyYMf5jjBkzptorJydHURTFH4darVYSEhKUYcOGKX379lUMBoMCKMnJyUpubm6dMc6dO1fR6/VKaGioMnz4cKVHjx7K22+/raxdu1YBlIEDB9Z5zSZPnqwAyqJFi05ydStlZGT4zycjI6NB+yiKovz222+KTqdTgoKClJ9//rnaur/97W8KoPTs2VMpKyurcaykpCTl9ttvVwCle/fuyvDhw/3XJiYmRjlw4ECN45WWlirnnHOO/7omJSUpAwYMUHQ6nQIop59+upKXl1dtn7ffflsBlBtuuEE555xzFJVKpfTv31/p06ePolarFUCZOHFiref3/PPP+69LQkKCMnz4cCU0NFTR6/XKX//61xqfjT+eX5Wvv/5aGTNmjKLX6xVAGTFiRLXPzK+//lot1unTp9caT22fxxOXn3POOcqkSZP813348OFK//79/dt9+OGH/mtlMpmUIUOGKPHx8QqgqFQq5eWXX671uHWp+qw+++yzik6nU0JDQ5URI0YoCQkJ/uv24osvVtvnjTfeUADl0ksvrbPdAQMGKICyatWqBsVRdd2mTp2qDB061P83HjBggKJSqRRAGTVqlGKz2art19DrNmHCBAVQwsPDldNPP10ZNmyYEh0drQCKRqNR3nvvvTpjasrn7rvvvlPMZrMCKFqtVhk0aJAyYMAAJSQkpMa/Uyd+3qr+fUxKSlIGDx7s/7wlJCQoBQUFDbqWQoi2IcmSEKLFnJgs7du3TwGUCy64oNo2f/rTnxRA+frrr1s9WapS1zGqWCwWZenSpUpRUVG15SUlJcpdd92lAMqMGTPqjFGj0Sh//vOfq93g2e12xev1Kt27d1cA/032ifLy8pSgoCBFp9PVOHZdmposKYqizJ8/XwGU0047zR/rnj17FL1er2g0GmXz5s21HisoKEjRarXK+++/719XWFionH/++QqgnHHGGYrP56u279SpUxVAmTBhgnL48GH/8uLiYuWqq65SAGXKlCnV9qm6adVqtUq/fv2U1NRU/7otW7b4b0pXr15dbb9ff/1V0Wg0ikqlUhYtWuSPpaysTLnuuusUrVbb4GSpStVnua5r3NxkSaPRKLGxsdWueUVFhaIoirJr1y5Fr9crBoNB+de//qV4vV7/Nl9++aViNpsVjUaj7Ny5s9Zj16bqsxoUFKRMnTpVKS8vVxRFUXw+n/Lyyy/7153YZmlpqRISEqIEBQXVSGwVRVF++eUXBVDi4+MVj8fToDiqrltQUJDStWvXasfbs2eP0q1bNwVQHnrooWr7NeS6KYqifPTRR8ru3bur7evz+ZTPP/9cCQ0NVcxms2K1WmuNqbGfu8zMTCUsLEwBlJtvvrnad9jr9SqrVq1SvvzyS/+yE79PZrNZ+frrr/3rcnJylEGDBimA8uijjzboWgoh2oYkS0KIFnNisqQoijJ06FBFo9Eo2dnZiqIoisPhUMLDw5XY2FjF7Xa3m2TpZLp166aEhIQobre71hgHDx5c7Yb2RH/5y18UQLn33ntrrPvHP/5Ra9JQnxOTpfpegwcPrrGv1+tVzj77bAVQbr/9dsXpdCqDBw9WAOWpp56q91j33HNPjfV5eXn+HqZ169b5l+/atcufhPzxxlRRFMVmsyndunVTVCqVcuTIEf/yqptWlUqlbN++vcZ+DzzwQK2x3HTTTQqgXHPNNTX2qaioUGJjY9tdsgQon3zySa37ViWTCxcurHX9K6+8ogDKrFmzal1fm6rPamxsbLXk4o/HvPnmm6stnzZtmgIo//znP2vsc88999Sa2NSn6roByqefflpj/ZdffqkAitForPbZach1O5mnnnpKAWr0LjX1c3fHHXf4fxD4448FtTnx+/THXjxF+d+5Dxo0qJFnJoRoTfLMkhCi1UybNg2v18v7778PwKpVq7BYLFx//fUEBbW/Ypzr1q3j/vvvZ9KkSZxzzjmcffbZnH322ZSWlmK32+t8/uCmm25Cra79n9OZM2eiUqlYsWIFbre72rply5YBNHmCzhEjRjBmzJhaX0OHDq2xvVqt5p133sFkMvHaa68xadIkdu3axfDhw3n66afrPdadd95ZY1lsbCxTpkwBYO3atf7ln332GQDXXnstJpOpxn4hISGcf/75KIrCDz/8UGP9kCFDGDFiRI3lVc91/fG5jm+++QaA22+/vcY+BoOBWbNm1XlegRIWFsbll19eY7nL5eLrr79Go9HU+bm47LLLANi4cWOjjzt79uxaS8rfcccdQPW/I+C/dlWf1Sput9v/vW7K57dr1661nv/kyZPp3r07NpuNn376qcb6uq7biY4ePcqCBQu49tprOe+88/zf4w8//BCAXbt21bpfYz93X3zxBQAPP/xwo+eKmz17doOPI4QIrPZ3tyKE6DSuv/56Hn74YZYvX84DDzzgr4JXVS2vvXC5XFx33XW1PuR+ouLi4lqXn3766XXuk5KSwvjx41m/fj2rV6/23+ju2rWLXbt2ER8fz0UXXdSkuJtSOjwlJYWXXnqJ2bNn89133xEcHMy7776LVqutcx+tVkuvXr1qXVd17gcPHvQv27NnD1CZNNX1UH1VAYWsrKwa63r27FnrPrGxsQCUl5f7l1ksFvLz86vFUleM7Unv3r1rnYPs4MGDOBwOdDodl1xySa37KooC1H7tTuZk1ygvLw+r1YrZbAYqi7X07NmTnTt3snv3bgYNGgTA119/TUFBASNGjKB///6NjqNPnz61/sCgUqno06cPR48e5eDBgzW+G3VdtyrLli3jtttuw+Fw1LlNXd/jxnzuysrK/Nd/1KhRdR6rNtHR0YSFhTXoOEKIwJOeJSFEq4mPj+f8889n586dbNq0idWrV9O3b99af70NpAULFvD5558THx/PO++8w5EjR3A4HCiVQ5UZM2YMQI2eoSpGo7He9mv7db7q/2+66aZ6b/5awznnnOPv2TvrrLPo27dvvdtHRUXV2XMWFxcHVN48ViktLQXg0KFD/PTTT7W+jh8/DkBFRUWNNuu6nlUxVCULUP3GMiYmpt4Y25O6zrHq2rlcrjqvXVUCWl9CUJeqG/L6lp/4tzyx4l9tn9+m9orWFQfU/pmqUt937fDhw/zpT3/C4XDw4IMP8ttvv2G1WvH5fCiKwptvvgk0/ntc2+fuxGqOtSU+9TnZcYQQ7Yt8M4UQrapqLqVp06bhcrna5dxK7733HlBZQnjatGkkJSWh1+v9648dO9as9q+++mrCwsJYtWoVRUVFeDweVqxYATT9ZrOpvF4vN998Mx6PB7Vazbp16/znX5eioiJ8Pl+t66p6dU4cbhcaGgrAm2++6U8463rNmTOnWedTdSyAgoKCemNsSVXDrk68gT5RfaWm61N1Pl27dj3ptavr2PWp6xqduPyPQydnzJiBWq3mvffew+PxUFRUxFdffYVOp+P6669vdAz1xQG1f6YaYuXKlbjdbqZOncrf//53hgwZgslk8v+tmvs9PtGJsVUluEKIzkmSJSFEq7ryyisJDQ3l6NGjqFQqbrzxxkCHVEPVfEujR4+usa6oqKhJw51OFBwczNSpU3G5XLz//vusXr2avLy8Jg9hao7nnnuOLVu20L9/f/8zHHfddVe9N5Jut5vDhw/Xuu73338H4LTTTvMv69evH1A5501rCw8P9/dSHDhwoNZtqmJsjJM9g1LVO1DXTf+hQ4cafUyoHGam1WrJycmpc7hYc9R1LaqWx8XF+YfgVUlMTGTixInk5eWxZs0aVqxYgcvl4rLLLiMyMrJJcaSmptaagCuKQmpqKlD9M9UQ9X2Poe5nlZrCbDaTmJgIwNatW1usXSFE+yPJkhCiVYWEhPDggw8yYcIEbr31VpKSkto8huDgYKD2IV8nrs/Ly6ux7sUXX8Tr9TY7hhOH4jV3CFNT/fLLL/z1r39Fq9Xy7rvvMmXKFP70pz9hsViYMWNGvT0VixcvrrGsoKCAjz76CIALLrjAv/zKK68EKifdLCoqauGzqGnixIkAvP766zXWOZ1O3nrrrUa3ebLPTI8ePQDYuXMnHo+n2jqfz8fbb7/d6GNC5fflwgsvxOfz8fLLLzepjfosWbIEp9NZY3nV3/fEv+OJWvrze/z4cf7zn//UWP7VV1+RmZmJ0Wj0D39tqPq+xwcOHKj1eM1xxRVXANQ76bQQouOTZEkI0ermzJnDd999x2uvvRaQ41fd2NZVPezss88G4MEHH/Q/A6MoCu+88w5///vfa60e1lhnnHEGAwYMYMeOHXzxxRfNGsLUFBUVFUybNg23283cuXMZMmQIAP/4xz/o2bMn69atY+HChbXuGxQUxOLFi/2JEVQ+JH/TTTfhcDgYMWIE5557rn/diBEjuPbaaykqKmLixIn89ttv1drzer1s2LCBG2+8sdYb98a6//77UavVrFy5ktdff92f9NlsNmbNmtWkHpqTfWYGDx5Mly5dyMnJ4ZlnnvEf0+FwcN9997F///4mng389a9/Ra/XM2/ePBYsWFAjYcvJyWHhwoW1JocnU1RUxOzZs/3DBBVFYfHixXz66adoNBoeeOCBWve74ooriIqK4vPPP+eXX35pVmESqPxM3X333f5iIAD79+/nrrvuAuC2225r9DC8qu/x4sWL2blzp3/5wYMHueaaa9DpdE2OtzYPP/wwYWFhfPvtt8yePZuSkhL/Op/Px9dff82qVata9JhCiLYnyZIQotO77rrrgMqyxMOGDWP8+PGMHz+e3NxcAObOnYter+fLL7+ka9eujBgxgsTERKZPn87UqVM588wzWySOmTNnAuDxeJo1hKnKNddc4y+LXNvrxLLcjz76KL///jtnnXUWjzzyiH95aGgo77zzDhqNhscff7zWYVpdu3Zl9uzZXHvttSQnJzNy5EgSExP55ptviIqK4p133qkxbG3JkiX+RGnYsGEkJSUxatQoBg0ahMlk4txzz2XFihVNeu7mj4YPH868efNQFIXbb7+dxMRERo4cSUJCAp988slJy6LXpuozc/vttzNw4ED/Z6bqJlyj0fD8888DlUMb4+LiGDlyJHFxcbz99tvMnz+/yeczZMgQ3n//ffR6PY8//jiRkZEMHTqUM888k+7du9OlSxfuu+8+/7Czxnj66af56KOPSEhI8P8d77zzThRFYf78+f4k+o90Oh033HCDvxetuYVJpkyZQnR0NIMHD2bgwIEMGjSIAQMGkJmZyciRI5k7d26j27ziiisYNWoUJSUljBgxgn79+jFw4ED69u1LUVERTz31VJPjrU337t35+OOPMZlMvPXWW8TFxTFkyBAGDRqE2Wxm0qRJ7Nixo0WPKYRoe5IsCSE6vccee4xnnnmGXr16sX//fjZu3MjGjRv91cSGDx/Opk2bmDhxIj6fjwMHDhAbG8vLL79cY36Z5pg2bZr/BrMlhuDt2LGjzoppP/30k38I3HfffceiRYswGo0sX768xk3u6NGjefTRR3E4HNx00021Vgt79dVXWbhwISaTib1792I0Grnxxhv55Zdfai1HHRoaypo1a3jvvfe48MILsdvt/PrrrxQWFjJo0CAeffRRfv755xbptQN4/PHH+fjjjznzzDMpKSnh8OHDjB07lh9//NHf49AY06ZNY+HChQwaNIjDhw/7PzMWi8W/zU033cTKlSsZPnw4ZWVlpKenM2HCBLZt28bw4cObdT5XXnkl+/fv59577yU5OZnU1FT2799PSEgIV155JcuWLeOxxx5rdLtjx47lhx9+4Oyzz+bQoUOUlJQwatQoPv30Ux5++OF6961K9qH5n1+9Xs/GjRu59957sVqtpKam0r17dx577DHWr19/0gqTtQkKCmLt2rXcfffdxMXFcejQISwWC7Nnz+aXX36ha9euzYq5Nueffz579+7lrrvuIikpiQMHDnDs2DF69uzJww8/3C4L2gghGkeltMTPekIIIU7qwIEDnH766cTHx3P8+PE2LxneWEeOHCElJYWkpKQm9WKIzmXNmjVcfPHFjBgxgu3btwc6HCGEaBPSsySEEG1kyZIlQPUeJiE6iqrP74k9TEII0dlJz5IQQrSBjIwMBg8ejN1uJzU1lZ49ewY6pJOSniVRZdu2bYwZMwaj0cjRo0cbPRGrEEJ0VEGBDkAIITqz++67j59//pldu3Zht9v585//3CESJSEApk6dypEjR/j111/xer089thjkigJIU4pkiwJIUQr2rlzJ1u2bCEuLo5bbrmFBQsWBDokIRps69atHD16lMTERG655RYeffTRQIckhBBtSobhCSGEEEIIIUQtpMCDEEIIIYQQQtTilBiG5/P5yM7OxmQy1Zg4UQghhBBCCHHqUBSFsrIyunTpglpdf9/RKZEsZWdn061bt0CHIYQQQgghhGgnjh07RmJiYr3bnBLJkslkAioviNlsDnA0QgghhBBCiECxWq1069bNnyPU55RIlqqG3pnNZkmWhBBCCCGEEA16PEcKPAghhBBCCCFELSRZEkIIIYQQQohaSLIkhBBCCCGEELWQZEkIIYQQQgghanFKFHhoDEVR8Hq9eDyeQIcihPgvrVaLRqMJdBhCCCGEOMVIsvRfiqJgsVgoKCjA6/UGOhwhxB+Eh4cTHx8vE0sLIYQQos1IsvRfubm5WCwWf3nxoKAguSkToh1QFAW73U5+fj4ACQkJAY5ICCGEEKcKSZYAr9dLaWkpMTExREdHBzocIcQfBAcHA5Cfn09sbKwMyRNCCCFEm5ACD4Db7UZRFIxGY6BDEULUISQkBKj8vgohhBBCtAVJlk4gw+6EaL/k+ymEEEKItibJkhBCCCGEEELUQp5ZagCrw43DFdgKeQadBrNBG9AYhBBCCCGEOJVIsnQSVoebV75Po9jmCmgckUYdd0/oLQmTEEIIIYQQbUSG4Z2Ew+Wl2OZCH6QhIkQXkJc+SEOxzdUivVsvv/wyKpWKAQMGtMDVEa1l/PjxjB8/3v/+yJEjqFQqli5d6l+2efNm5syZg8ViafP4hBBCCCFOBdKz1EAhOg1GfeAul9PTMsMA33rrLQD27dvHtm3bOPPMM1ukXdG6EhIS2LJlCz179vQv27x5M3PnzmXGjBmEh4cHLjghhBBCiE5KepZOITt27GDXrl1MmjQJgCVLlpx0H6/Xi9PpbO3QxEno9XpGjRpFTExMqx+roqICRVFa/ThCCCGEEO2dJEunkKrkaMGCBYwePZoPPvgAu93uX1811OuFF15g3rx5pKSkoNfrWb9+PXPmzEGlUrF7926uueYawsLCiIyM5IEHHsDj8ZCamspFF12EyWQiOTmZF154wd9ueXk54eHh3HrrrTViOnLkCBqNhr/97W8NPg9FUVi8eDFDhgwhODiYiIgIpkyZQnp6un+bDz74AJVKxaJFi6rt+8wzz6DRaPj2229rnPP//d//0b17dwwGAyNGjOD777+vcey0tDRuuOEGYmNj0ev1nH766bz66qvVttmwYQMqlYr333+fJ598ki5dumA2mzn//PNJTU2tcS4vvPACSUlJGAwGhg0bxurVq2u9TicOw5szZw4PP/wwACkpKahUKlQqFRs2bAAqy2zPmTOnRjvJycnMmDHD/37p0qWoVCq++eYbZs2aRUxMDCEhIf4E+cMPP+Sss87CaDQSGhrKhRdeyG+//VbLX0UIIYQQovORZOkUUVFRwfvvv8/IkSMZMGAAs2bNoqysjI8++qjGti+//DLr1q3j73//O6tXr6Zv377+dddeey2DBw/mk08+4U9/+hP//Oc/uf/++7niiiuYNGkSn332Geeddx6PPvoon376KQChoaHMmjWL9957j9LS0mrHWrx4MTqdjlmzZjX4XG699Vbuu+8+zj//fD7//HMWL17Mvn37GD16NHl5eQBMnTqV2267jQcffJAdO3YAsG7dOubNm8cTTzzBxIkTq7W5aNEi1qxZw0svvcS7776LWq3m4osvZsuWLf5t9u/fz8iRI9m7dy8vvvgiq1atYtKkSdxzzz3MnTu3RpxPPPEEmZmZ/Pvf/+Zf//oXaWlpXHrppXi9/xtSOXfuXB599FEmTpzI559/zu23386f/vSnGknVH91yyy3cfffdAHz66ads2bKFLVu2MGzYsAZfxxPNmjULrVbL8uXL+fjjj9FqtTz33HNcf/319OvXj5UrV7J8+XLKysoYO3Ys+/fvb9JxhBBCCHFq2lu4l2JHcaDDaDR5ZukU8fHHH1NaWsrs2bMBuO6667jvvvtYsmQJ06dPr7atwWBg7dq1aLU1K+/9+c9/5oEHHgDg/PPP55tvvmHRokV8+umnXHnllUBlcYJVq1bx3nvvcdVVVwFw1113sXDhQt5++23uu+8+ABwOB2+99RbXX389UVFRDTqPrVu38uabb/Liiy/64wAYO3Ysp512Gv/4xz94/vnnAXjppZfYtm0b1157LV999RU33HADY8eOrbXHxev18u2332IwGAC48MILSU5O5umnn/b3Qj3wwAOYTCZ+/PFHzGYzABMnTsTpdLJgwQLuueceIiIi/G3269ePd9991/9eo9Fw7bXXsn37dkaNGoXFYuH555/nyiuv5N///rd/u/79+zNmzBj69OlT53VITEyke/fuAAwdOpTk5OQGXb+6TJgwgTfeeMP//tixYzzzzDPcddddvPzyy/7lEydOpHfv3sydO5cPP/ywWccUQgghxKnhl7xf+OH4D3gVL3cMuYPgoOBAh9Rg0rN0iliyZAnBwcFMnToVqOztueaaa/jhhx9IS0urtu1ll11Wa6IEMHny5GrvTz/9dFQqFRdffLF/WVBQEL169SIzM9O/rEePHkyePJnFixf7n4dZsWIFRUVF3HXXXQ0+j1WrVqFSqbjpppvweDz+V3x8PIMHD/YPQ4PK53xWrlxJUVERw4YNQ1EU3n//fTQaTY12r7rqKn+iBGAymbj00kvZtGkTXq8Xh8PB999/z5VXXklISEi1Y19yySU4HA62bt1a4zqeaNCgQQD+67JlyxYcDgc33nhjte1Gjx5NUlJSg69JS7j66qurvV+7di0ej4ebb7652rkaDAbGjRtX7ToLIYQQQtRGURR+zvmZTcc3sbdwL7m2XAwaw8l3bEckWToFHDp0iE2bNjFp0iQURcFisWCxWJgyZQrwvwp5VRISEupsKzIystp7nU5HSEhItUSjarnD4ai27N577yUtLc3fU/Pqq69y1llnNWroWF5eHoqiEBcXh1arrfbaunUrhYWF1bbv1asXY8eO9ScldZ1bfHx8rctcLhfl5eUUFRXh8Xh45ZVXahz3kksuAahx7D/2lun1eqBySCRAUVFRvcduS3+8LlXDGUeOHFnjfD/88MMa5yqEEEIIcSJFUdiSvYUfs35kT8EebG4b4fpwVCpVoENrFBmGdwp46623UBSFjz/+mI8//rjG+mXLljFv3jz/+9b6EJ933nkMGDCARYsWERoayq+//lptmFpDREdHo1Kp+OGHH/zJx4n+uOzf//43X331FWeccQaLFi3iuuuuq7Vcem5ubq3LdDodoaGhaLVaNBoN06ZN484776w1tpSUlEadS1UyVdexmzO0Tq/X11rFsCpB+6M//s2jo6OByuGbbd3LJYQQQoiOTVEUfsj6ge2529lbuBcFhR7hPQIdVpNIstTJeb1eli1bRs+ePas9F1Nl1apVvPjii6xevbpNJqq95557uO222ygtLSUuLo5rrrmmUftPnjyZBQsWkJWVxbXXXlvvtnv27OGee+7h5ptv5s0332T06NFcd911/Pbbb9WeLYLKIgl/+9vf/D1kZWVl/Oc//2Hs2LFoNBpCQkI499xz+e233xg0aBA6na5xJ16LUaNGYTAYeO+996oNg9u8eTOZmZknTZb+2FN1ouTkZHbv3l1t2bp16ygvL29QbBdeeCFBQUEcPny4xhA9IYQQQoi6+BQfG49t5Je8X9hbtBe1Ss2Q6CFYnJZAh9Ykkiw1kN3VMpPCtvWxV69eTXZ2Ns8//zzjx4+vsb6qp2fJkiX885//bEaUDXPTTTfx+OOPs2nTJp566qlGJx1jxozhz3/+MzNnzmTHjh2cc845GI1GcnJy+PHHHxk4cCC33347NpuNa6+9lpSUFH/FvZUrVzJs2DBmzpzJ559/Xq1djUbDxIkTeeCBB/D5fDz//PNYrdZqVe4WLlzI2WefzdixY7n99ttJTk6mrKyMQ4cO8Z///Id169Y16lwiIiJ46KGHmDdvHrfccgvXXHMNx44dY86cOQ0ahjdw4EB/XNOnT0er1dKnTx9MJhPTpk3jL3/5C08//TTjxo1j//79LFq0iLCwsAbFlpyczLPPPsuTTz5Jeno6F110EREREeTl5fHzzz9jNBprrQAohBBCiFOXT/Gx7ug6fs37lX1F+whSBzE4ZjBB6o6bcnTcyNuIQach0qij2ObC6QlcwhRp1GHQ1SxMcDJLlixBp9Mxc+bMWtdHR0dz5ZVX8vHHH/PYY481N8yTCg4O5tJLL+Xdd9/ltttua1Ibb7zxBqNGjeKNN95g8eLF+Hw+unTpwpgxYzjjjDMAuO222zh69Cjbt2/HaDQClUUm/v3vf3PNNdfw0ksv+avyQWW1PofDwT333EN+fj79+/fnq6++YsyYMf5t+vXrx6+//spf//pXnnrqKfLz8wkPD6d3797+55Ya69lnn8VoNLJ48WKWL19O3759ef311/n73/9+0n3Hjx/P448/zrJly3jzzTfx+XysX7+e8ePH8/DDD2O1Wlm6dCl///vfOeOMM1i5ciWXX355g2N7/PHH6devHwsXLuT999/H6XQSHx/PyJEjm/y3E0IIIUTn5PV5+fbot+zK38W+on3o1DoGxQzq0IkSgEqpKk3WiVmtVsLCwigtLfWXfD6Rw+EgIyODlJSUGoUKAKwON44A9ixBZdJmNtReoa4jcblcJCcnc/bZZ7Ny5cpAh8ORI0dISUnhb3/7Gw899FCgwxH1ONn3VAghhBCB4fF5WHtkLXsK9rCvaB/BQcEMjB6IRv2/H/oL7AUEqYN4ctSTAYy00slygxN17FSvjZgN2k6RqARSQUEBqampvP322+Tl5bVJL5YQQgghhGhdbp+bNRlr2FO4h/1F+wnVhtI/uj8aVeNHRLVHkiyJNvHVV18xc+ZMEhISWLx4ca3lwj0eT71tqNVq1Gqpdi+EEEII0R64vC6+Sv+K/UX7+b3od0x6E/2j+qNWdZ77NUmWRJuYMWMGM2bMqHebuibCrTJ9+nSWLl3ackFRWcjgFBiJKoQQQgjRopxeJ6sOr2J/0X4OFB8g3BDO6ZGnd6pECSRZEu3I9u3b611fNfePEEIIIYQInApPBf85/B8OFB/gQPEBogxR9I3s2+EmnG0ISZZEuzFixIhAhyCEEEIIIephd9v58vCXHCg+QGpJKnHBcfSO6N0pEyWQZEkIIYQQQgjRAGWuMn+P0qGSQ8QZ4+gd3nkTJZBkSQghhBBCCHESRRVFrEpfxcGSg6Rb0ukS2oUeYT06daIEkiwJIYQQQggh6pFTnsOq9FWklaRxrOwY3U3d6W7u3ukTJZBkSQghhBBCCFGH9NJ01mas5WDJQXJsOZwWfhrxofGBDqvNSLIkhBBCCCGEqGFf0T7WHV1HanEqRRVF9I/qT1RwVKDDalOSLDWEoxTcFYGNQRsMhrDAxiCEEEIIITo9RVHYkbeDn7J+4vfi3yl3lTM4ZjBmvTnQobU5SZZOxlEKG18Ae1Fg4wiJgnGPNDthevnll7n33nvp378/e/furbFepVLxzDPPMGfOnAa19+GHH/Lss8+Snp6Ow+Hgt99+Y8iQIc2KUbSOP/5tly5dysyZM8nIyCA5ORmAFStWkJ+fz3333RewOIUQQggROD7Fxw/Hf2BH3g72F+3H5XUxNHYoIdqQQIcWEJIsnYy7ojJRCgqGQH1I3PbKGNwVzU6W3nrrLQD27dvHtm3bOPPMM6ut37JlC4mJiQ1qq6CggGnTpnHRRRexePFi9Ho9p512WrPiE21n0qRJbNmyhYSEBP+yFStWsHfvXkmWhBBCiFOQ2+fmu8zv2FOwh31F+9CgYXjccHQaXaBDCxhJlhpKGwL60MAd39P8YYA7duxg165dTJo0ia+++oolS5bUSJZGjRp10nYqKiowGAwcPHgQt9vNTTfdxLhx45odH4Ddbick5NT85aKtxcTEEBMT0ybHkr+rEEII0b45PA5WZ6zm96Lf+b34d4KDghkQPYAg9amdLqgDHYBoO0uWLAFgwYIFjB49mg8++AC73V5tG5VKVW0I3tKlS1GpVHzzzTfMmjWLmJgYQkJCuP766zn77LMBuO6661CpVIwfP96/35dffslZZ51FSEgIJpOJiRMnsmXLlmrHmjNnDiqVil9//ZUpU6YQERFBz549AfD5fLzyyisMGTKE4OBgwsPDGTVqFF9++WW1Nj788EPOOussjEYjoaGhXHjhhfz222+NvjZWq5WHHnqIlJQUdDodXbt25b777sNms/m3ue222zAYDPzyyy/+ZT6fjwkTJhAXF0dOTk61a/btt98yc+ZMIiMjMRqNXHrppaSnp9c49nfffceECRMwm82EhIQwZswYvv/++1qv1b59+7j++usJCwsjLi6OWbNmUVpaWuNc/vSnPxEVFUVoaCgXXXQRBw8erHHcqjiPHDkCwPjx4/nqq6/IzMxEpVL5XwAbNmxApVKxYcOGam0cOXIElUrF0qVL/ctmzJhBaGgoe/bs4YILLsBkMjFhwgQAXC4X8+bNo2/fvuj1emJiYpg5cyYFBQUn+QsJIYQQorWUu8r5/NDn7C7Yzb6ifZh0JgbGDDzlEyWQZOmUUVFRwfvvv8/IkSMZMGAAs2bNoqysjI8++qhB+8+aNQutVsvy5cv5+OOP+b//+z9effVVAJ577jm2bNnC4sWLgcqhXJdffjlms5n333+fJUuWUFJSwvjx4/nxxx9rtH3VVVfRq1cvPvroI15//XWg8ob73nvvZeTIkXz44Yd88MEHXHbZZf4b+6rjXn/99fTr14+VK1eyfPlyysrKGDt2LPv372/wtbHb7YwbN45ly5Zxzz33sHr1ah599FGWLl3KZZddhqIoALz00kucfvrpXHvttVgsFgDmzp3Lhg0bePfdd6sNZwOYPXs2arWaFStW8NJLL/Hzzz8zfvx4/74A7777LhdccAFms5lly5axcuVKIiMjufDCC2skTABXX301p512Gp988gmPPfYYK1as4P777/evVxSFK664guXLl/Pggw/y2WefMWrUKC6++OKTXofFixczZswY4uPj2bJli//VFC6Xi8suu4zzzjuPL774grlz5+Lz+bj88stZsGABN9xwA1999RULFizg22+/Zfz48VRUBLiIihBCCHEKKnYU82nap+wt3MuB4gPEhMTQP6o/GpUm0KG1C5IuniI+/vhjSktLmT17NlDZG3TfffexZMkSpk+fftL9J0yYwBtvvFFtWb9+/QDo3bu3f/iez+fj4YcfZuDAgaxevRq1ujIfv+SSS+jZsyePPvooP/30U7V2pk+fzty5c/3vf/jhB5YvX86TTz7JvHnz/Msvuugi//8fO3aMZ555hrvuuouXX37Zv3zixIn07t2buXPn8uGHHzbo2rz88svs3r2bbdu2MWLECP/5du3alSlTprBmzRouvvhiDAYDH330EcOHD2fmzJncddddzJs3jyeeeIKJEyfWaHfEiBH+3jyA/v37M2bMGF599VWefPJJ7HY79957L5MnT+azzz7zb3fJJZcwbNgwnnjiCbZt21atzdmzZ/Pwww8DcP7553Po0CHeeustlixZgkqlYu3ataxfv56FCxdyzz33+K+JTqfjySefrPc69OvXj/DwcPR6fYOGY9bH7Xbz9NNPM3PmTP+yDz74gDVr1vDJJ59w1VVX+ZcPHjyYkSNHsnTpUm6//fZmHVcIIYQQDZdTnsNXGV+RVpxGZlkm3U3dSTInnRKTzTaU9CydIpYsWUJwcDBTp04FIDQ0lGuuuYYffviBtLS0k+5/9dVXN+g4qampZGdnM23aNH+iVHW8q6++mq1bt9YY+vfHtlevXg3AnXfeWedx1q5di8fj4eabb8bj8fhfBoOBcePG1RguVp9Vq1YxYMAAhgwZUq2tCy+8sMbQs169evHmm2/y+eefM3nyZMaOHVtn5cAbb7yx2vvRo0eTlJTE+vXrAdi8eTPFxcVMnz692nF9Ph8XXXQR27dvrzYMEOCyyy6r9n7QoEE4HA7y8/MB/G3/8dg33HBDg69HS/nj33XVqlWEh4dz6aWXVjvfIUOGEB8f36i/mRBCCCGaJ6M0g88Pfc6+wn1klmXSK7wXyWHJkij9gfQsnQIOHTrEpk2buPrqq1EUxT8MbMqUKbz99tu89dZbzJ8/v942/jjErC5FRUV1bt+lSxd8Ph8lJSXVHvb/47YFBQVoNBri4+ueHTovLw+AkSNH1rr+xETtZPLy8jh06BBarbbW9YWFhdXeT5o0ibi4OPLy8njggQfQaGrvpq4t/vj4eP81qjqHKVOm1BlbcXExRqPR/z4qqvpEcHq9HsA/hK2oqIigoKAa29V3LVtDSEgIZnP1uRjy8vKwWCzodLVX1PnjdRZCCCFE60gvTeer9K9O6clmG0qSpVPAW2+9haIofPzxx3z88cc11i9btox58+bVedMPNPhXhqqb9KpiByfKzs5GrVYTERFRb9sxMTF4vV5yc3PrTNKio6OByuGFSUlJDYqtLtHR0QQHB/vLqtd1rCq33XYbZWVl9O/fn3vuuYexY8fWOCeA3NzcWpf16tWrWruvvPJKncPe4uLiGnUuUVFReDweioqKqiVMtcXSGAaDAQCn01lteV0JTm2fl+joaKKiolizZk2t+5hMpmbFKIQQQoiTK3GU8N2R70gtTqXYUXzKTjbbUJIsdXJer5dly5bRs2dP/v3vf9dYv2rVKl588UVWr17N5MmTm328Pn360LVrV1asWMFDDz3kv2m22Wx88skn/gp59bn44ouZP38+r732Gs8++2yt21x44YUEBQVx+PDhBg8RrMvkyZN57rnniIqKIiUlpd5t//3vf/Puu+/y1ltvMW7cOIYNG8bMmTP5/PPPa2z73nvvVYtt8+bNZGZmcssttwAwZswYwsPD2b9/P3fddVezzqHKueeeywsvvMB7773nf2YJKotuNIRer6+10ELVpLW7d+/mwgsv9C//Y3XC+kyePJkPPvgAr9dbo2S9EEIIIVqfy+tidcZq0kvTKawolESpASRZaii3/eTbtMNjr169muzsbJ5//vlqpb2rDBgwgEWLFrFkyZIWSZbUajUvvPACN954I5MnT+bWW2/F6XTyt7/9DYvFwoIFC07axtixY5k2bRrz5s0jLy+PyZMno9fr+e233wgJCeHuu+8mOTmZZ599lieffJL09HQuuugiIiIiyMvL4+eff8ZoNFYrGlGf++67j08++YRzzjmH+++/n0GDBuHz+Th69CjffPMNDz74IGeeeSZ79uzhnnvuYfr06f7CBUuWLGHKlCm89NJLNSZy3bFjB7fccgvXXHMNx44d48knn6Rr167ccccdQOVzXK+88grTp0+nuLiYKVOmEBsbS0FBAbt27aKgoIDXXnutUdf/ggsu4JxzzuGRRx7BZrMxYsQIfvrpJ5YvX96g/QcOHMinn37Ka6+9xvDhw1Gr1YwYMYL4+HjOP/985s+fT0REBElJSXz//fd8+umnDY5t6tSpvPfee1xyySXce++9nHHGGWi1Wo4fP8769eu5/PLLufLKKxt1vkIIIYRoGEVR+P7o9xyyHCLTmknPsJ6E6cMCHVa7J8nSyWiDISQK7EUtMjFsk4VEVcbSSEuWLEGn01WrSnai6OhorrzySj7++GP/MzTNdcMNN2A0Gpk/fz7XXXcdGo2GUaNGsX79ekaPHt2gNpYuXcqwYcNYsmQJS5cuJTg4mH79+vHEE0/4t3n88cfp168fCxcu5P3338fpdBIfH8/IkSO57bbbGhyv0Wjkhx9+YMGCBfzrX/8iIyOD4OBgunfvzvnnn09ycjI2m41rr72WlJQUf4l0qCxicOedd/LII48wevRozjjjDP+6JUuWsHz5cqZOnYrT6eTcc89l4cKFREZG+re56aab6N69Oy+88AK33norZWVlxMbGMmTIEGbMmNHgc6iiVqv58ssveeCBB3jhhRdwuVyMGTOGr7/+mr59+550/3vvvZd9+/bxxBNPUFpaiqIo/tLpy5cv5+677+bRRx/F6/Vy6aWX8v777/srCJ6MRqPhyy+/ZOHChSxfvpz58+cTFBREYmIi48aNY+DAgY0+XyGEEEI0zC95v7CvcB9pJWlEB0fTJbRLoEPqEFRK1Z1QJ2a1WgkLC6O0tLTGQ+cADoeDjIwMUlJS/M9mVN+gFNwBngNGGwwGyf47gqVLlzJz5ky2b9/e4ERCnNxJv6dCCCGEqFWmNZMvDn3BroJdKIrC0LihbT6PUoG9gCB1EE+Oqn8qk7ZwstzgRNKz1BCGMElUhBBCCCFEh1PqLOWbI9+QZknD6XUyPG64TDjbCJIsiU5LURS8Xm+922g0GplPQAghhBCdktvr9hd0KLAXMCh6EHqNPtBhdSgyKa3otDZu3IhWq633tWzZshY/7owZM1AURYbgCSGEECJgFEVh3bF1HLIc4kjpEVLCUgg3hAc6rA5HepZEpzV8+HC2b99e7zYnKxUuhBBCCNER7SzYyZ6CPRwsPkhkcCSJoYmBDqlDkmRJdFomk0l6d4QQQghxyjlWdowfs34ktSQVjUpD34i+8thBE8kwPCGEEEIIIToJq8vKN0e+4VDJIexuOwOiB6BRS0GHppKeJSGEEEIIccpzeByUOkspdZVidVpRqVQMiRnSoRINt8/Nmow1pJemk2fPY0D0AIKbME+n+B9JloQQQgghRKenKAp2j51SZylWl7UyMfpvclTqqFzm8Dpwepw4vA5cXhf5yflcnHJxoENvEEVR2HhsI2klaaSXppNkSiLSEBnosDo8SZaEEEIIIUSn4/Q6SS1OJas8C6vTSrGjGJvbhtPr9CdFFZ4KbG4bFZ4KPD4PqECNGrVKjdVlxea2MTJ+JNHB0YE+nZPaU7iHXQW7SC1JJUIfQXdz90CH1ClIsiSEEEIIITqNEkcJewr38HvR7+Tb88m351PmKsPhceBRPKhUKjQqDUHqIPRqPUatkbiQOEJ1oYRoQ9CpdQDsK9pHVnkWK35fwd1D727XBRKyy7PZdHwTqcWpqFVqTo88vV3H25FIstQAVV+wQDIEGTDpTAGNQQghhBCiPVIUhaNlR9ldsJt0SzoFFQVklWdh99gJCQohzBBGojaRUG0owUHBBKmDTppM9ArvRb49n63ZWxnbdSxD44a20dk0TrmrnDUZazhsOUy5u5xhscM61HNW7Z0kSydR5irjjd1vUOIoCWgcEYYIbh10qyRMQgghhBD/5fK6OFB8gD2Fe8guzybPlke2LRsFhWh9NP0i+2HUGZvUtiHIQO+I3uwt3Mt7B96jX1Q/9EH6Fj6D5vH4PKw5soaM0gxybDn0j+pPiDYk0GF1KpIsnYTD46DEUYJBY8AQZAhoDA6Po0nJ0tKlS5k5cyZ6vZ7U1FSSkpKqrR8/fjyFhYXs3bu3pUIWTVT1t8rIyCA5ORmo/PsAbNiwAQC73c4LL7zA+PHj/euEEEKIU4nFYak21C7HlkOhoxCtWks3Uze6hnYlSN3829wuoV3ILs8mw5LBfw7/hyl9prRA9C3nx6wfSStJ43DpYRJDE4kKjgp0SJ2OJEsNZAgyYNQ27ZeJluDwNn8YoNPp5KmnnmL58uUtEJFoK4sXL6723m63M3fuXABJloQQQpwyFEXhWNkxdhfu5nDJYQoqCsguz8bmsWEMMtI/qj9RhqgWfVZHo9LQJ7IP23K28XXG15ydeDbxxvgWa7859hft59e8XzlQfACz1kxKWEqgQ+qUJFk6hVx00UWsWLGChx56iMGDBwc6HNFA/fr1a5PjKIqCw+EgOFjmYxBCCNF+uH1uUotT2V2wu9pQO5/iI9IQyemRpzd5qF1DhOvD6W7uTqY1k3f2vcPDIx8OePGEfHs+G49t5GDJQRRFoV90v4DH1FmpAx3AnDlzUKlU1V7x8f/L2BVFYc6cOXTp0oXg4GDGjx/Pvn37Ahhxx/XII48QFRXFo48+Wu92r776Kueccw6xsbEYjUYGDhzICy+8gNvt9m9z3333YTQasVqtNfa/7rrriIuLw+12M3v2bCIjI7Hb7TW2O++88+jfv3+jzmHHjh1cdtllREZGYjAYGDp0KCtXrvSvLywspFu3bowePbpavPv378doNDJt2jT/svHjxzNgwAB++OEHRo0aRXBwMF27duUvf/kLXq+32nFdLhfz5s2jb9++6PV6YmJimDlzJgUFBdW2S05OZvLkyaxZs4Zhw4YRHBxM3759eeutt2qcy9atWxkzZgwGg4EuXbrw+OOPV4v5xDirepCOHDlCTEwMAHPnzvV/Z2bMmAHAjBkz/MP3TlT1PTuRSqXirrvu4vXXX+f0009Hr9ezbNkyANLS0rjhhhuIjY1Fr9dz+umn8+qrr9ZoVwghhGgtdred7bnbeWffO3xx6As2Z29mR+4Ocuw5JIYmMqrLKPpH92/VRKlKj7AeGDQGfs3/lW0521r9ePWp8FT4CzqUOksZGD2wRYYcitoFPFkC6N+/Pzk5Of7Xnj17/OteeOEF/vGPf7Bo0SK2b99OfHw8EydOpKysLIARd0wmk4mnnnqKtWvXsm7dujq3O3z4MDfccAPLly9n1apVzJ49m7/97W/ceuut/m1mzZqF3W6vlqgAWCwWvvjiC2666Sa0Wi333nsvJSUlrFixotp2+/fvZ/369dx5550Njn/9+vWMGTMGi8XC66+/zhdffMGQIUO47rrrWLp0KQDR0dF88MEHbN++3Z8U2u12rrnmGrp3787rr79erc3c3FymTp3KjTfeyBdffMGUKVOYN28e9957r38bn8/H5ZdfzoIFC7jhhhv46quvWLBgAd9++y3jx4+noqKiWpu7du3iwQcf5P777+eLL75g0KBBzJ49m02bNlU7/wkTJmCxWFi6dCmvv/46v/32G/Pmzav3GiQkJLBmzRoAZs+ezZYtW9iyZQt/+ctfGnwdT/T555/z2muv8fTTT7N27VrGjh3L/v37GTlyJHv37uXFF19k1apVTJo0iXvuucc//E8IIYRoLaXOUjYd38Syfcv4Ov1rtuZsZXfhbmxuG6dHnc5ZCWeRFJaEVq1ts5j0Gj2nRZyG3W3ng9QPqHBXnHynVuBTfHyb+S3ppelklWdxWsRpbZIsnsraRRoaFBRUrTepiqIovPTSSzz55JNcddVVACxbtoy4uDhWrFhR7eZdNMxtt93GwoULefTRR/n5559r7bL9xz/+4f9/n8/H2LFjiYqKYubMmbz44otEREQwaNAghg0bxttvv80tt9zi3/7999/H6XQyc+ZMAAYNGsS4ceN49dVXq223aNEizGYzN998c4Njv+OOO+jfvz/r1q0jKKjyo3vhhRdSWFjIE088wc0334xarWbMmDH83//9H48++ijnnHMOn3/+ORkZGWzbtg2jsfo/KEVFRXzxxRdcdtllAFxwwQVUVFTw2muv8cgjj9C9e3dWrlzJmjVr+OSTT/yfQ4DBgwczcuRIli5dyu233+5fXlhYyE8//UT37pWTwZ1zzjl8//33rFixgnPOOQeAZ599FkVRWLduHXFxcQBMmjSJAQMG1HsN9Ho9w4cPByAxMZFRo0Y1+PrVpry8nD179hAREeFfdtFFF2Eymfjxxx8xm80ATJw4EafTyYIFC7jnnnuqbS+EEEK0hDxbHr8V/EZacRp59jyOlx3H4XUQpgtjWMwwTPrAVgSON8aTVZ5FpjWTT9I+4aZ+N7V5DNtytnGg6ABpJWnEG+OJM8a1eQynmnbRs5SWlkaXLl1ISUlh6tSppKenA5CRkUFubi4XXHCBf1u9Xs+4cePYvHlzne05nU6sVmu1l6ik0+mYN28eO3bsqNErVOW3337jsssuIyoqCo1Gg1ar5eabb8br9XLw4EH/djNnzmTz5s2kpqb6l7399tuMHDmy2k3/vffey86dO/npp58AsFqtLF++nOnTpxMaGtqguA8dOsSBAwe48cYbAfB4PP7XJZdcQk5OTrU4Hn74YSZNmsT111/PsmXLeOWVVxg4cGCNdk0mkz9RqnLDDTfg8/n8PUGrVq0iPDycSy+9tNpxhwwZQnx8vL9KXZUhQ4b4EyUAg8HAaaedRmZmpn/Z+vXrmTBhgj9RAtBoNFx33XUNuh4t5bzzzquW+DgcDr7//nuuvPJKQkJCalxnh8PB1q1b2zRGIYQQnZeiKBwpPcJnaZ+x4sAKNhzdwLbcbRy2HMakNTEybiSDYwcHPFECUKvU9I3si6IofJf5HUesR9r0+OmWdH7O+ZkDxQcIDgqmZ3jPNj3+qSrgydKZZ57JO++8w9q1a3nzzTfJzc1l9OjRFBUVkZubC1DthrLqfdW62syfP5+wsDD/q1u3bq16Dh3N1KlTGTZsGE8++WSNZ2SOHj3K2LFjycrKYuHChfzwww9s377d/7zKiUPObrzxRvR6vX8I3P79+9m+fbu/V6nK5ZdfTnJysr+NpUuXYrPZGjUELy8vD4CHHnoIrVZb7XXHHXcAlT06Vaqe43E4HMTHx1d7VulEf/xsAf5ezqKiIv+xLRYLOp2uxrFzc3OrHRcgKqpm2U69Xl/t2hUVFdXam1rbstaUkJBQ7X1RUREej4dXXnmlxrlecsklADXOVwghhGgsj8/D70W/80HqB3x88GN+zPqRn3N+5ljZMeJC4hiVMIrTo08nWNu+ig6ZdCZSwlIodhTz7r538Sm+NjluiaOE749+T5olDbfPzYDoAahVAb+NPyUEfBjexRdf7P//gQMHctZZZ9GzZ0+WLVvmH2L0x6FiiqLUW/Hj8ccf54EHHvC/t1qtkjCdQKVS8fzzzzNx4kT+9a9/VVv3+eefY7PZ+PTTT6vNx7Rz584a7URERHD55ZfzzjvvMG/ePN5++20MBgPXX399te3UajV33nknTzzxBC+++CKLFy9mwoQJ9OnTp8ExR0dHA5V/2xOHwp3oxPZycnK48847GTJkCPv27eOhhx7i5ZdfrrFPVRJ2oqpEvCrpiY6OJioqyv+s0B+ZTI3/tSsqKqrWhL++HwEawmAw4HQ6ayyvK8H54/coIiICjUbDtGnT6kxmU1KkNKkQQoimcXqd7Cvcx+6C3eTYcsi2ZVNgK0Cr0ZISlkKCMQGNWhPoMOuVbE4mx5bD7sLdbDq+ifHdxrfq8VxeF2uOrCHdkk5hRSGDYwaj0+ha9ZjifwKeLP1RVfW1tLQ0rrjiCqDyBvLEX8Dz8/Nr7RGootfr0evb1wzL7c3555/PxIkTefbZZ6slklU3zydeP0VRePPNN2ttZ+bMmaxcuZKvv/6ad999lyuvvJLw8PAa291yyy3MmTOHG2+8kdTUVJ5//vlGxdunTx969+7Nrl27eO655+rd1uv1cv3116NSqVi9ejXvvfceDz30EOPHj6+RaJWVlfHll19WG4q3YsUK1Gq1//miyZMn88EHH+D1ejnzzDMbFXddzj33XL788kvy8vL8n2Wv18uHH3540n2r/jZ/LCwBldX48vPzq7XrcrlYu3Ztg+IKCQnh3HPP5bfffmPQoEHodPKPsRBCiJbh9Dr58MCHZFozySrPosRRQrA2mL6RfYkJiekwpa+1Gi19IvrwW/5vfJT6ESPiRhCqa9hjBY2lKArrjq3jcMlhjliP0COsB2H6sFY5lqhdu0uWnE4nv//+O2PHjiUlJYX4+Hi+/fZbhg4dClTe+G3cuLHRN9vN5fA0f1LY9nbs559/nuHDh5Ofn+8v4T1x4kR0Oh3XX389jzzyCA6Hg9dee42SkpJa27jgggtITEzkjjvuIDc3t8YQvCrh4eHcfPPNvPbaayQlJXHppZc2Ot433niDiy++mAsvvJAZM2bQtWtXiouL+f333/n111/56KOPAHjmmWf44Ycf+Oabb4iPj+fBBx9k48aNzJ49m6FDh1brGYmKiuL222/n6NGjnHbaaXz99de8+eab3H777f7njqZOncp7773HJZdcwr333ssZZ5yBVqvl+PHjrF+/nssvv5wrr7yyUefy1FNP8eWXX3Leeefx9NNPExISwquvvorNZjvpviaTiaSkJL744gsmTJhAZGQk0dHRJCcnc9111/H0008zdepUHn74YRwOBy+//HKNUuj1WbhwIWeffTZjx47l9ttvJzk5mbKyMg4dOsR//vOfeispCiGEEHXZmb+TTGsm+4v2E6oNZXDMYML0YR0mSTpRbEgsccY4ssqz+DD1Q2YPnN0qx9lVsIu9BXs5WHKQyOBIuoZ2bZXjiLoFfLDjQw89xMaNG/3VyqZMmYLVamX69OmoVCruu+8+nnvuOT777DP27t3LjBkzCAkJ4YYbbmiT+AxBBiIMETi8DixOS0BeDq+DCEMEhiBDi57b0KFDawyZ69u3L5988gklJSVcddVV3H333QwZMqTWIWxQOcTu5ptv5vjx43Tr1o0JEybUebyq4gW33347anXjP3rnnnsuP//8M+Hh4dx3332cf/753H777Xz33Xecf/75AHz77bfMnz+fv/zlL9ViWbp0KWazmeuuuw6Xy+VfHh8fz4oVK1i2bBmXXXYZK1eu5Iknnqh2vhqNhi+//JInnniCTz/9lCuvvJIrrriCBQsWYDAYai0ccTIDBgzgu+++w2w2M336dP785z8zaNCgBpcAX7JkCSEhIVx22WWMHDmSOXPmAJVD5L744gssFgtTpkzh4Ycf5pprrmlU1cF+/frx66+/MmDAAJ566ikuuOACZs+ezccff1zv31cIIYSoi81t47f83zhiPUKYPoyhcUMJN4R3yEQJKkfinBZxGmqVmg3HNpBWktbixzhedpwfsn4gtSQVjUpD34i+HfZ6dWQqRVGUQAYwdepUNm3aRGFhITExMYwaNYq//vWv9OvXD6jsfpw7dy5vvPEGJSUlnHnmmbz66qsnLbF8IqvVSlhYGKWlpf5SyCdyOBxkZGSQkpKCwVAzISlzlQW0ZwkqkzaTLvCVYJrjwQcf5LXXXuPYsWO1FkFoa+PHj6ewsJC9e/cGOhTRACf7ngohhGi/Nh7byLqj60gtSWVE3AhCtCGBDqlFpFvSOVhykMGxg5lz1pwWe96qzFXGR6kfsbtgN/kV+QyPHd7uil00VoG9gCB1EE+OejLQoZw0NzhRwIfhffDBB/WuV6lUzJkzx//LeSCYdKYOn6gE0tatWzl48CCLFy/m1ltvbReJkhBCCCHahsVhYU/hHo5YjxATHNNpEiWA7ubu5NhyOFB0gG8yv+HilItPvtNJeHwe1h5ZS3ppOrn2XPpH9e/wiVJHFvBkSXR+Z511FiEhIUyePJl58+bVWO/z+fD56i+9WTUJrRBCCCE6lq25W8kpz8HlddEjvEegw2lRQeog+kT0YUfeDr449AWjEkYRYWjexO0/Zf1EWkka6aXpJIYmEhUsPzIHktyBilZ3spGes2bNYtmyZc1qoyn+OJmsEEIIIVpWri2X1KJUMssySQhNQK/pfNWKo4Kj6BLahRxbDu/9/h53Db2ryW39XvQ7v+b/SmpxKmatmZQwma4j0CRZEgE3Z84c7rqr6f+wCCGEEKL9URSFrTlbybZloygKyebkQIfUKlQqFb0jelNQUcCW7C2MSxzHwJjGF3/Kt+ez4dgGDhYfxKf46BfdTwo6tAOSLImAS05OJjk5OdBhCCGEEKIFHSs7RrolnWNlx+hu6k6QuvPedgYHBdMrvBf7i/bz7u/vcp3vOtSqysq/KpUK/38qVc33VCZE23K2kW5Jx+K0MDR2aKe+Xh2J/BVOEODCgEKIesj3UwghOg5FUdiSvYXj5cdRq9R0NXX++YESQxPJKc/hkOUQ7/7+LhqVxp8IndhDVJUo/XeV/73b5+ZY+TH6RPRptUluReNJskTlPDoAbreb4GCpNiJEe+TxeAAp9iGEEB3BwZKDHC07Sk55Dr3Ce6FRtUxJ7fZMo9YwIHoAB0oOkGfLQ6VS+X/oU1BAwZ8gVb1XUKoWoFFrSAxNJM4YF5gTELWSuw5Aq9Wi1+spLS3FZDLJ+FAh2iGr1YpGo/H/uCGEEKJ98vg8bMvZxlHrUXQaHfHG+ECH1GZCdaGMiBsR6DBEC5Jk6b+io6PJysri+PHjhIWFodVqJWkSoh1QFAWbzYbVaiUhIUG+l0II0c7tK9pHVnkWBRUF9I/qL/9uiw5NkqX/qpq9t7CwkKysrABHI4Q4kUqlIjw8nLCwsECHIoQQoh5Or5MduTvItGZi1BqJNEQGOiQhmkWSpROYzWbMZjNutxuv1xvocIQQ/6XVamX4nRBCdAA783eSXZ6NxWlhSMwQ6VUSHZ4kS7XQarVotdpAhyGEEEII0WHY3DZ+y/+NTGsmZr0Zs94c6JCEaDZ1oAMQQgghhBAd347cHeSU51DuLqd3WO9AhyNEi5BkSQghhBBCNIvFYWFP4R6OWI8QExyDUWcMdEhCtAhJloQQQgghRLNszd1KTnkOLq+LHuE9Ah2OEC1GkiUhhBBCCNFkebY8UotSySzLJMGYgF6jD3RIQrQYSZaEEEIIIUSTKIrClpwtZNuyURSF5LDkQIckRIuSZEkIIYQQQjTJsbJjpFvSOVZ2jG6mbgSppdCy6FwkWRJCCCGEEI2mKApbsrdwvPw4apWarqaugQ5JiBYnyZIQQgghhGi0gyUHOVp2lJzyHFLMKWhUMnm46HwkWRJCCCGEEI3i8Xn4OfdnjlqPotPoiDfGBzokIVqFJEtCCCGEEKJR9hXt43jZcQoqCugV3guVShXokIRoFZIsCSGEEEKIBqvwVLAjdweZ1kxCtCFEGiIDHZIQrUaSJSGEEEII0SCKorDx2EaOlR2jxFnCaeGnSa+S6NQkWRJCCCGEEA3ye/Hv7Cvax2HLYeKD4zHrzYEOSYhWJcmSEEIIIYQ4KYvDwqbjmzhUcgi1Sk2viF6BDkmIVifJkhBCCCGEqJfX5+Xbo99y1HqUEmcJ/aP6o1FLqXDR+UmyJIQQQggh6rU9bzuHLYfJsGaQbEomVBca6JCEaBOSLAkhhBBCiDpll2ezPWc7aSVphAaF0s3cLdAhCdFmJFkSQgghhBC1cnqdfJf5HRmlGTg8DvpF95Pqd+KUIsmSEEIIIYSooapM+BHrEbJt2ZwWcRp6jT7QYQnRpoIas3FBQQFvvPEGmzZtIjs7G4AuXbpw7rnn8uc//5moqKhWCVIIIYQQQrStgyUH2Vu4l7SSNGKCY4gJiQl0SEK0uQYnS99//z1XX301VqsVjUZDdHQ0iqKQmprKd999x9///nc+++wzzjnnnNaMVwghhBBCtLJSZ2llmXDLIVSoOC3itECHJERANGgYXkFBAddddx1hYWGsXLmS0tJScnJyyM3NpbS0lA8++ACj0ciUKVMoKipq7ZiFEEIIIUQr8Sk+vj/6PUesRyh2FEuZcHFKa1CytGTJErxeLz/99BNTpkwhJCTEvy4kJIRrr72WH3/8EbfbzZIlS1otWCGEEEII0bp+yfuFQyWHyCjNIMmUhElvCnRIQgRMg5Klb775hlmzZpGYmFjnNt27d2fmzJmsWbOmxYITQgghhBBtJ9eWy7acbaSWpBISFEJ3c/dAhyREQDUoWfr99985++yzT7rd2LFj+f3335sdlBBCCCGEaFsur6tamfD+Uf2lTLg45TUoWbJYLMTGxp50u9jYWCwWS3NjEkIIIYQQbeyHrB/IKM0gqzyL3uG90QdJmXAhGpQsOZ1OtFrtSbcLCgrC5XI1OyghhBBCCNF20krS2F2wmzRLGlHBUVImXIj/anDp8NTUVIKC6t/8wIEDzQ5ICCGEEEK0nTJXGRuObeCw5TAo0Ceijwy/E+K/GpwszZgx46TbKIoiXy4hhBBCiA6iqkx4pjWTwopCBscMJkjd4NtDITq9Bn0b3n777daOQwghhBBCtLGd+Ts5WHyQ9NJ0EkMTCdOHBTokIdqVBiVL06dPb+04hBBCCCFEGzpQfIAt2Vs4WHKQ4KBgksOSAx2SEO1Oi/SzFhYWEh4eftJnmoQQQgghRGB5fV5+yv6JX/J+4WDxQeweO8Njh6NWNajulxCnlAZ9K/bu3cu7775bY/mHH35IfHw8cXFxRERE8Oyzz7Z4gEIIIYQQomXY3Xa+PPwlm7M3szN/Jza3jSExQwjWBgc6NCHapQYlSy+88AL/+te/qi3bs2cP06ZNo7y8nMsvv5ykpCTmzp3L+++/3yqBCiGEEEKIpsuz5fHRwY/4Lf839hTsQa/RMzx+OKG60ECHJkS71aBkafv27Vx11VXVlr322mt4vV7WrFnDp59+yu7duxk/fjxvvvlmqwQqhBBCCCGa5vei3/kk7RN2F+zmYMlB4o3xDI4ZjFZ98nk0hTiVNShZysnJ4bTTTqu2bO3atQwcOJCzzz67siG1mltuuYXdu3e3fJRCCCGEEKLRvD4vm45vYs2RNewp2EO2LZu+EX3pGd5TpnsRogEalCx5PB6Cg/83lrW4uJiMjAxGjx5dbbtu3bpRVlbWshEKIYQQQohG8z+flLWZXQW7sLltDIsZRqwxNtChCdFhNChZSkpKqtZj9MMPPwBw5plnVtuutLSUiIiIFgxPCCGEEEI0Vq4tl5WpKyufTyrcg06tY3j8cIw6Y6BDE6JDaVCt78suu4wXXniBoUOHEh8fz3PPPYder+eSSy6ptt327dtJSkpqlUCFEEIIIcTJ7S/az4ZjGzhsOUx2eTZdQrvQI6yHDLsTogkalCw9/PDDfPzxx5x77rkAKIrCX//6V2JiYvzbKIrCihUruOKKK1olUCGEEEIIUbcT509KLU6l1FVKn4g+MuxOiGZoULIUGRnJzp07WblyJcXFxZx11lk1nlcqKCjg1ltvZfLkya0SqBBCCCGEqJ3dbWftkbWkFqdyoOQAPp+PYTHDZNidEM2kUhRFCXQQrc1qtRIWFkZpaSlmsznQ4QghhBBCtJhyVzkfH/yY9NJ0DlkOYdKZ6BfVT8qCi3alwF5AkDqIJ0c9GehQGpUbNKhnSQghhBBCtE/7i/aTUZpBWkmaPJ8kRAtrULLUo0ePOtdptVri4uKYOHEid999N+Hh4S0VmxBCCCGEqIeiKKRZ0siz52HSmegZ3jPQIQnRqTQoWerXr1+dv1B4PB6ysrKYM2cOy5YtY8uWLdUKPwghhBBCiNZRWFFIri2XEmcJ/SP7BzocITqdBiVLq1atOuk2+/fv59xzz+XZZ5/llVdeaXZgQgghhBCifmmWNIodxWjQEBkcGehwhOh0GjQpbUP069ePxx9/vEGJlRBCCCGEaB5FUThUcoh8ez5h+jDUqha7rRNC/FeLfqsGDRpEdnZ2SzYphBBCCCFqkWfPI9+ej9Vppaupa6DDEaJTatFkqaSkhODg4JZsUgghhBBC1OKQ5VDlEDy1hnB9eKDDEaJTatFk6cMPP2Tw4MEt2aQQQgghhPgDn+LjUMkh8ux5hOvDZQieEK2kQQUefv311zrXeb1esrKy+PDDD/nkk09YuXJliwUnhBBCCCFqyrHlkG/Pp8xVRs8YKRcuRGtpULI0YsSIeic3UxSF0NBQ/v73v3P11Ve3WHBCCCGEEKKmQyWVQ/C0ai1h+rBAhyNEp9WgZOntt9+uu4GgIOLi4hg1ahShoaEtFpgQQgghhKjJ6/NyyFI5BC/CEFHvD9pCiOZpULI0ffr01o5DCCGEEEI0QFZ5FoUVhdjcNvpE9Al0OEJ0avI0oBBCCCFEB1I1Ea1Oo8OkMwU6HCE6NUmWhBBCCCE6CI/PQ7olnTxbHlGGKBmCJ0Qra1fJ0vz581GpVNx3333+ZYqiMGfOHLp06UJwcDDjx49n3759gQtSCCGEECJAjpUdo7CiELvHTtdQmYhWiNbWbpKl7du3869//YtBgwZVW/7CCy/wj3/8g0WLFrF9+3bi4+OZOHEiZWVlAYpUCCGEECIwqiai1Wv0GLXGQIcjRKfXoGRp9+7dOByOVguivLycG2+8kTfffJOIiAj/ckVReOmll3jyySe56qqrGDBgAMuWLcNut7NixYpWi0cIIYQQor1xe90cthwmz5ZHdHC0DMETog00KFkaOnQou3fvBuC8887jwIEDLRrEnXfeyaRJkzj//POrLc/IyCA3N5cLLrjAv0yv1zNu3Dg2b95cZ3tOpxOr1VrtJYQQQgjRkWVaMymuKMbpddLF2CXQ4QhxSmhQ6XC9Xo/L5QJgw4YNLZp8fPDBB/zyyy/s2LGjxrrc3FwA4uLiqi2Pi4sjMzOzzjbnz5/P3LlzWyxGIYQQQohAO2Q5RJGjCH2QHqNOhuAJ0RYalCz16NGDF1980Z+8bNiwgePHj9e5/VVXXdWggx87dox7772Xb775BoPBUOd2f+xmVhSl3q7nxx9/nAceeMD/3mq10q1btwbFJIQQQgjR3ri8LjJKM8iz5xEfEh/ocJossrTyXrI4rOOegzi1NChZ+stf/sLNN9/MF198gUql4rHHHqtzW5VKhdfrbdDBf/nlF/Lz8xk+fLh/mdfrZdOmTSxatIjU1FSgsocpISHBv01+fn6N3qYT6fV69Hp9g2IQQgghhGjvMkozKHIU4fa6STAmnHyHdijI4yT5+E5Ky7Ko6HMhFRGJgQ5JiJNqULJ03XXXMWHCBFJTUxk7diyvvvoq/fr1a/bBJ0yYwJ49e6otmzlzJn379uXRRx+lR48exMfH8+233zJ06FAAXC4XGzdu5Pnnn2/28YUQQgghOoI0SxpFFUUYggwEa4MDHU6ThFZYcTqtaFw2wg+vwzHsRhS1JtBhCVGvBiVLANHR0URHRzN9+nQuuugiUlJSmn1wk8nEgAEDqi0zGo1ERUX5l993330899xz9O7dm969e/Pcc88REhLCDTfc0OzjCyGEEEK0dxWeCo6UHiHfnk9XU8edWynEYcXtqcDo84Hdgj1zG6UpowMdlhD1anCyVOXtt9/2/7/D4aCkpISIiIh6nzlqjkceeYSKigruuOMOSkpKOPPMM/nmm28wmUytcjwhhBBCiPYkozSDEkcJHp+nww7BAzA6rHi9ToyGcMJddlzZO6mI7YvLGBno0EQj6NwOPBotvlOkV7BJk9Ju3ryZsWPHYjKZSExMxGQyMW7cOLZs2dLsgDZs2MBLL73kf69SqZgzZw45OTk4HA42btxYozdKCCGEEKKzOmQ5RFFFEcFBweg1HfSZbEXBWGFF8bhQhSWSFNmHMI+H8LTvQFECHZ1oIJOthP5pG+i9fzXhpbmnxN+u0T1LW7du5bzzziM8PJw///nPdOnShaysLD799FPOO+88NmzYwJlnntkasQohhBBCnFLsbjuZpZnk2fNINicHOpwm03mc4LCiUXxEGBMICY4m2XoMW1ke9pw9lHcZFOgQRQPElRylvCwblbOcqLIcwuP6k504FJeuYz5H1xCNTpaefvppBg0axPr16zEa/1fj/29/+xvnnnsuTz/9NGvXrm3RIIUQQgghTkWHLYcpdhTjw0ecse5KwO2d0WHF7bHj0gQRExIDGj3xCSMoPLoBZ+ZWHNG98XTiG+7OQOt2YrbmYnHZiDFE4nNYKMr6haSSI5R2P5OC6BQUVZMGrbVrjT6jrVu38sgjj1RLlKCyMMPDDz/cIkPxhBBCCCFE5RC8QkchxiAjOo0u0OE0WVVxB+0JQwk1YYkkhyVhdjsIS/s+wBGKk4kuzcZRUYRbE0SfpHMZ0vtSeuki0dsKCT34DT0OfEuo3RLoMFtco5Mlr9db5xxGBoOhwXMsCSGEEEKIupW5yjhqPUqhvZAuxi6BDqdZjBVWPB4nZl3o/xaqVIQlDCNJHUxYcQYhhemBC1DUT1GIKc3G4bASZogiVBeK1hBOr96TGJhwFgk+UBekkrDnUxKP70TjdQc64hbT6GRp8ODBvPbaa7Wue+ONNxg8eHCzgxJCCCGEONUdthymxFmCgkKMMSbQ4TSdohBSYQWvi1BDdPV1ulC6xg0h2gfh6ZtQeVyBiVHUy2wvQVVegKJ46BbZ538rVCoiok9jUJ+r6WNKwuQoR3fkJ3rs+YLIkuxOUQCi0c8sPfbYY1xxxRUMHTqUm266iYSEBHJyclixYgU7d+7k888/b4UwhRBCCCFOLWmWNAorKofgadXaQIfTZHq3A5xWNEBkaM3nrrSRPUm2HKG0Igf7kc1Yeo1v8xhF/WIsWdgdJfi0ISSZutdYr9Lq6Z48npiyXI4c/4lcazbhv68iLLYv2d2H49QZa2m1Y2h0snTZZZfx7rvv8sgjj/Dwww/7l3ft2pV3332XSy+9tEUDFEIIIYQ41ZQ6S8kqy6KwopDTIk4LdDjNEuKw4nLbcauDiA6OrrmBWkN015F0P7QaV95+KuL64TTFtn2golZBHhdhpTlYXDYSovqgVtc9MC3YFM/pfa8kMncXWYV7KcjZRXdLJmXdzqTQGNbESYsCq9HJEsANN9zA9ddfT2pqKkVFRURFRdGnTx9UKlVLxyeEEEIIccpJK0mj2FEMUHuC0YEY/cUdDOjqmicqOILE6H4UFuyiIu07codOhU5YWa0jii7NwVFRjEejoVdU35PvoFITlzCUqMheHD32I9m2PDyHvmNgaCxZ3Ya3fsAtrEnJElROFtu3bwMumBBCCCGEaJTDlsMUVhRi0pkIUjf5dq1dMDqsuL0uIoKj6t0uOLYfydajlJcXYj/+G9YOeGPd6SgK0aVZ2J2lGPURmHXmBu8apDfRo+dFRFsyyMzeRl5pNgM8bnA7QGtoxaBblqTsQgghhBDtSFFFEVnlWRRVFHX4KniVxR0s4HVhCj5JkQqNjriEkSQoGiKO7UBbUdYmIYq6hVZYCCovBK+b7k0ZDqpSYY7owYA+V9PXmEiUIbJDJUogyZIQQgghRLty2HKYEkcJarW6ww/B07vt+JzllcUdjPEn3V5tiicpvCcmt4PwQ993impqHVmMJRtbRTEeXTDJYUlNbkcVpCMxpj8Dw3u3YHRtQ5IlIYQQQoh2QlEU0ixpFFQUYNaZ0ag1gQ6pWYwVZbjddlyaIKJOMgwPAJUKU8JgkoNCMVuOEZJ/sPWDFLXSeN1ElObgdZcTb+yKpoMPB20qSZaEEEIIIdqJwopCcm25lDhK6GrsGuhwmq2yuIMDfVAwWk0Dy59rQ+gSP4wYH0Rm/Ija7WzdIEWtoqy5OCuK8KrUDSvs0ElJsiSEEEII0U6kWSqr4GlUGiKDIwMdTrMZHVa8XidmbcMLAwAERSSTEpqIyWUjLH1jK0Un6qQoxFiyqHCUEmwIJ9wQEeiIAqbRydLu3bvZtGmT/315eTl33HEHo0aN4umnn0aRsaVCCCGEEI2mKAqHSg6Rb88nTB+GuqOXzlZ8BFeUgteNKeQkxR3+SKUmostwuqv0RBSkYSjNap0YOzrFh9lWjErxtWizRocVXXkBeJ0kdsDnjFpSo7+FDzzwAKtWrfK/f/LJJ3nzzTdxuVzMnz+fRYsWtWiAQgghhBCngjx7Hvn2fKxOK11NHX8IXrDLjs9ZhhqINMY1vgFDGIkxA4jweolIW4fK523xGDu6hKJMehz+gS6Hf2rRYhgxlqzKwg7aYHqE92ixdjuiRidLe/fuZfTo0UDlLyDvvfcec+fO5ddff+XRRx/lrbfeavEghRBCCCE6u32F+yhyFKFRawjXhwc6nGYLqbDi9thxa7QNK+5QC310H1IM0ZjsJZgzt7VwhB2cohBdchxrWTb6nF2Y8lNbpFm110NEaQ4eVzmxxoQOP89XczU6WbJYLERHV5ax3LVrFyUlJVx77bUATJgwgfT09JaNUAghhBCik7O5baQWp5JVlkVscGzHH4JH5VAul8eBISi46TfcGi0xCSPpiobw7F1o7ZYWjbEjM9ktqCuKCfK6ifR6iUjfhNZhbXa7UWV5uCuK8aKiZ+TpLRBpx9bob2JUVBTHjh0DYP369cTFxdGrVy8AXC6XPLMkhBBCCNFIewv3kl+Rj8vnIqkZ89m0J0ZHGT6PC7MurFntqEJj6B7Zh3CPm4i0b2Xupf+KsuZQ4SjBqQuhT3gvzG4HUanfNPv5pcrCDhb0hjCiQprWI9iZNDrNHzt2LHPmzKGwsJB//vOfTJo0yb8uLS2Nbt26tWiAQgghhBCdmdvnZm/hXrLKswjThaHX6AMdUrOpFB+GCgsunxtTSDMn1lWpMMYNJNl6HJs1F3vuXsoTBrZMoB2U2uclwppDqctGXHgKYXHD6WEvxGHNwXl0ByVJZzSp3WBHGfqyfJweJ4kxp/Y1rtLonqX58+ejUqm499570ev1PP300/51H330EaNGjWrRAIUQQgghOrO0kjTybHlYXVZ6hHWOh+kNThs+VzkqVEQb45vfYJCB+IThxPlURBzZQpCrovltdmDhZQV47CX4gOSI0yDIQJfE0SQqasKP78BgzWtSu7GWLOyOYlxaPT3De7Zs0B1Uo3uWUlJSOHDgAMXFxURGVq//v2jRIuLjW+ALIYQQQghxClAUhd0Fu8mx5RASFEKoLrSNA/ABKlCpWrRZo8OKy12BW6MlooXm6NGEdSPZnISlLAN72vcU9Z/cIu12RNHWHOzOUoJ0oUQZKofKqU2xJMcMwJq/C1fqGnKGTMWnbXgvpdrnJbI0h1JnGbHm7mg1utYKv0Np8tODf0yUAAYOHEhMTCPr6AshhBBCnKKOlx3neNlxCioKSDIloWrhpKU+OreDIQc30K0VqswZHVbcHgchQcFoWqqamkpFWJdhJKmDCSs+QkjhqVlUTOt2EmrNA7edBHMSKvX/budDYgfQMySe0IpSotI31dNKTRHWPNz2QnxADyns4NekT29ZWRmrV68mMzOTiorq3aAqlYq//OUvLRKcEEIIIURntrNgJ3m2PIJUQUQ399meRoooy8NZlgsFxahi+6KEhLdY20ZHGQ6vE1NwC5+TLpSucUMozN6KM30jFWGJKNpTqwckypqLw1GCWxNEj4g/TBirDiIm8SySD32NOz8VR2QSZTGnNajdmNJsKpylBOnNxBil86NKo5Olbdu2MWnSJIqLi2tdL8mSEEIIIcTJFTuKSbekk23LJjE0sc3LhYfZinG5bZi9XrS5u3H1OKdF2lX5vBjsFpw+D+aQlr/p1kb2JMVyBGtFDmFHfsLS+9wWP0Z7FmXNocJpxaSPwFjbsE2Dme5dRlJ6/Cc8hzfiMHfFrTfW26bBWU5IWR4WdwXdo6RX6USN/lbef//9dO3alZ9//hmHw4HP56v28npldmUhhBBCiJPZXbCb/Ip8fIqPrqaubXpslc+LsbwQxeMgWPERWnykxdoOdtrwuG2oUBEVEtdi7fqpNUR1HUk3dETk/d7kYgYdUbCjDF15ISqviy71FGDQRvSgpzkFs6uCqNQ1/302rW4xlmzsFcW4g/T0/GNv1Smu0cnSnj17mDdvHiNGjECnO7W6PYUQQgghWkKFp4Lfi34nqyyLmOCYpk/a2kSmCgsepxU1KuKCQomoKEVlL2qRto0OK263vUWLO9QQHEG36H5EeD2EH/q+2XMLdRTR1hzsjhJcQXqSw1Lq3lClIqzrSHoEmQgtzSb82K91b+rzEmXJxukqIzokFl0nKF3fkhqdLEkBByGEEEKI5tlXuI98ez4V3gqSzG0/CW2YrQinqxyPNpiEsB6E+Hxoc/a2SNtVxR2M2hDU6tYbWmiI7UeyPhJTeSGmYzta7TjthuIj0pKDy1VGTEgsWo22/u21leXEuyhqwo9tx1CWX+tmEeUFeCuKUBSFFCnsUEOjP8F33303r7/+OorMniyEEEII0When5e9hXvJtmVj1pkJ1ga3eQxmWzEet51IQwQ6cxeiVVpMxZkt0rbRUYbP68KkD2+R9uqk0RKXMJIuaIg4/ivaCmvrHi/AzLZilIpi8PnoFtmwoXLq0DhSovoT4XETlboWtddTY5sYSxZ2RwkaXShxIbEtHXaH1+g+X5/Px4EDBxg6dCiTJk0iKiqq2nqVSsX999/fYgEKIYQQQnQmhyyHyLHlYHFYGBwzuM2Pr3U70duKcfg8RJu7gzGaaG0o4Y5SisuLUEKjTt5IHdQ+L/qKEhxeN+Y2uPFWmeJICu9NcckB7GnfUjDwqhafM6q9iC7NpcJhQdGF0CWkS8N2Uqkwxg+kpy0Xuz2fyEMbKOxzvn+13mXHWJZHqdtBl7g+1cqQi0qNTpYefvhh///v3r27xnpJloQQQgghaqcoCrsKdpFry8UQZCBMH9bmMZhtRTidVjzqILqGJoJGR7gpkZCiErR5u3GFNr26XLCzHI/LBmo10cY26KVQqQiNH0xKeRb20mzseb9ji+/X+sdtY2qvh3BrLhaXjbjI3o1LatRBxHQdRVL6GtwFB3BEpVAeXVkcorKwQwmuIC29IxpWYvxU0+hkKSMjozXiEEIIIYTo9LJt2RwrO0aePY/TIk5r00loq4TZinG6bRi0of4hgFpTF2KLD5BTfJTCuousnZTRYcXlrsCr0RGuC2+ZgE9GayA+fjiFxzbiOrIZR2QPvDpD2xy7jUSW5eOqKMarUtMjsvFJjSokgu4JIyjN2oLn0HqcpgQ8OgNRlizKnFYijbEYgjrXNWspjU6WkpLa/iFEIYQQQojOYHfBbvLt+QSpg4gNxPMhioK5vBCrx0FMROL/lhujiNSaCHdYKCrLRzE1LTZjhRW314ExKKRNh3QFhXcj2dIdS9kRwtPXU9T34jY7dluIKs2hwlmKzmAmwhDZpDZ0kT3pWZZNedkRXKlrcSaPRrEXoShekqP6tnDEnUeT61QeOnSIdevWUVRURHR0NOeeey69evVqydiEEEIIITqNUmcph0oOcbzsOF1Cu7T5JLQAIY4yFIcFleIjztztfys0OsLN3QguLEaXtxen6bwmtm+lwuvCFJLQQhE3kEpNeJfhJKXl4Sg4jD02k4rIzvEDv85VgbE8j1KPgy7NmTBWpSa86xmkpBXiKD1O1NHt2B0lqHShDX8G6hTU6GRJURR/RTyf73817dVqNXfccQcvv/xyiwYohBBCCNEZVPUq+RQfiaGJJ9+hFVSWDC/DE2Qg7g8TxmpNCcQV/U5OyVGcTWhb7fOgryjF6fVgbovnlf5Ib6Jr/BAKs7fiOLwBZ/iN+Np4/iqN143eVYHdYGqxQhNR1lwqKiy4NDp6hDezY0IbTNfEUZQeWcfx0qOofV66xAyUwg71aPSV+ec//8nixYu59dZb2bZtG8eOHWPbtm3cdtttLF68mH/+85+tEacQQgghRIfl9DrZX7SfrPIsIg2RJ58jp5WE2YpwuSsI04eh+WMiEfLfoXgVVlRluY1uO8RRhttVjk+tIcYYd/IdWoEushfJwXGYKkoxZ2xus+OqFB9xxUcZeOgnehxYS1QLzVmFohBdmoPTZSUsOLJFysxrTF3oEX06Zo8Hl0ZLr8g+LRBo59XodPvf//43d999NwsXLvQv69q1KyNHjkSj0fDmm29KNTwhhBBCiBP8XvQ7+fZ8bG4bpwdo4k+110OIrQi310lkaC3DrjRawsMSCSkoRpe7D6cpvlHtV05GW4FPo8WsNbVQ1I2k1hDdZQSJ6d/gyt2LPfZ0XKaY1jueohBRlk9iwSFUZblYbQXovS7M9kIqjNHYw5o3HNHosKKxFYLXTWJYMypvnEilwhg/hB4qNeFBQYRoQ1qm3U6q0T1L6enpTJ48udZ1kydPJj09vdlBCSGEEEJ0Fj7Fx+6C3WSXZxOqC8WoMwYkDrO9BJfTik+lpqu5e63bBIUmEKvSYi452uj2jRVluD1OQrXGgA7rUhmj6R59OmEeD5GHvgPFd/KdmiDUbuH0zB0kHdmGPX8/1vJc1Hozfc09/jsJ7BqCXBXNOkZ0aQ4VjhI8WgPdw1rwGSx1EAkJw+gfM6jl2uykGt2zFBYWRmZm7TM8Z2ZmYjabmx2UEEIIIURnkW5JJ8eWQ7GjmIExAwMWR+XzSuWotMa653f671C8MEcxRdYcfOaG94wYHVZsXhcmU+CLBQTH9iel9Bi28gLsWTuxJg5rsbb1LjuJBYcJKzlGmS0Ph9uGT2eib9xweoSloEJB63FRYTtOTOoacgdcjtKEYh4qn5eI0lysLhux5m4EtfHzV6JSo/9yEydO5KmnnuKXX36ptnznzp0888wzXHjhhS0WnBBCCCFER7e7cDe5tlz0QXoi9BEBi8NsK8LrqSCqvtLTGi3hYd0xKqDN3dfgtjVeN9oKC2qfh7DgwDyvVD0gHXFdRpDgUxN19Gd6Z/xMl8J0Qu0lqHzeJjUZ5HHRLS+V/od+RJu9E4slnQq8JMYO5sKek+kZ0bOyR02tIbr7aHpoQzFajhOZ+XOTjhduK8JXUYSCQvcmzK0kWkajU9T58+ezYcMGzjjjDPr160dCQgI5OTns37+fLl26MH/+/NaIUwghhBCiw8m15XKk9Ag5thx6hfcKyCS0UNkbEmQvQe3zEnViyfBaBJniiS3UkmM5Sn4D2w9xlOF22yuLO4S2g2QJUJsS6B7ZB0vxfsqPb8Og0WPSBqPVmXCGdaE8NIaykAhsweZ6e35UPi9xJcdJKEzHWZ5HSUUxbo2GhIjeDIwdUvtkrtpgunU7B1vGWrzHf8FpSqA8qnHD6KJKc7A7SlHpjMQFB6C6oACakCx169aNnTt38uKLL7J+/XoyMjKIioriscce4/777yc6Oro14hRCCCGE6HCqyoVrVBriAlQhDqqG4FlxarQkmrrWv3FIFJE6M2GOIgpKs1DCTrI9lUPwXJ4KFI2O0KDAPJNVg0qFuetIBoV3J9+SgdWej91hxVVRgtd6jGCNHrM2mCC9CZe5K+Wh0dWTJ0UhsiyPxPxDKGW5lNoL8KBgDk1gcPwIwvT1P3qiDo2hR/xwbDk/4037FpdxKi5DaINCD/K4MFvzsLhtxEf3k9LeAdSkwY/R0dHSgySEEEIIUY8yVxkHSw6SVZ5FXEgcGpUmYLGYbcU43XZMOhM6jb7+jdVBhIV1JyS/CH3uPhwNSpbK8HgcmAJc3KEGlQpzaDzm0MrKforXS7Eth2LrMcrs+dgcpbgrSvCW/jF5SiQIH3prDmW2fLxeF9qQKIbGDmtU0muI7kMvewEV1gw8B74id9AUfOqTfw4iy/JwOorxqDX0kCF4ASVPigkhhBBCtII9hXvIt+fj9rnpXkf1ubagUnyYbIWUuh1EmJMbtE9QaDxxBTpyLMdwKMpJJ1gNqSj9b3GH+of4BZpKoyHKnEiUuXJS4Krkqch6lHJb9eTJo9Hi8HlQ9Cb6JowkxZTU+ERQpSai65n0rCjBac0jKn0TBb3OPeluUaU5VDitGPXhmHVSPC2QGpQszZo1i7/85S+kpKQwa9aserdVqVQsWbKkRYITQgghhOiI3F43+wr3kVWeRYQ+Ap1GF7BYjBWleB1WABLMDXxuJiSSCJ2ZMGchhaVZ+MIT69w0yONC6yhF4/MSFsChhk1Re/KUTbH1KMVOK6HmbvSN6ltzAt/GCNLTpftYbOlr8ebuw2nugjW27olgDc5yDOUFuDxOEqS0d8A16C+/fv167r33XgDWrVtX78OJgXpwUQghhBCivThQfIA8ex7lrnKGxw0PaCxhtmKcrjK8WgMxwQ18tvy/Q/GM+YXo8vbiqCdZCnGW4XLb8ag1xIR07EIElclTt5MWwWh0uyGRJHc5g/LjP+E9vAGXMRaHsfbKiFHWXCoqSnAF6ekR3qNF4xCN16BkKSMjw///R44caa1YhBBCCCE6PEVR2F24m5zyHIw6I6G6hj3U31rMtiKcbjsRhuhGDSMLMsUTV6gj13Kc3HqG4hkrrLg9FaiC9BgDfK7tmS6iB71sBdhLUiufXxpyHV6NtvpGikKUJYdyVxmRxtiTP18mWl07egJPCCGEEKJjs7ltbM7eTFZZFkWOIpIb+IxQawnyuAi2FaPyuok21907VKvgyqF4JqcdteVYnZtVFndwYg6SRKleKhXmLsPpZYgh1FZM9MHvQFGqbWKyl6CyF4HPSzcp7NAuSIEHIYQQQohmUBSFPHseewr3kFacRn5FPlnlWejUOqIMUQGNzWwvxum04lFr6NrY4gtqDWFhSYTmFaLL24cjovYiFSEVpZR7XRjN9Ux2KypptMR1G4Pt8BrSCg8RnrMbS5fB/tXRpTnYHRa8umASjY1MbkWraFCylJKS0uBnkVQqFYcPH25WUEIIIYQQ7Z3H5+GQ5RB7CvdwzHqMfHs+2eXZuHwuzDozA6MHBvxZbrOtGKerHJ02pElD5DShccQW6MixZNU6FC/I40TjKEWj+AjvYMUdAkUVHEZS4mjKj27Al7EZV2g8dnMcap+HcGsupW4bceE9ULenEuynsAYlS+PGjQv4l10IIYQQoj0od5Wzt2gv+wr3kW/PJ9eWS749H7VKTVxIHN3M3dC3h2dNFIWwskLKPBXEhKU0rY3gSCJ14Zid+eSVZKJEJldbbXSU4Xbb8ajUHb64Q1sKCkukV0x/7AV78BxYjWvIdYRVWHBXFOMDkiNkCF570aBkaenSpa0chhBCCCFE+6UoCtm2bPYU7uFQySEK7AVk27KxOq0Yggz0Cu9FrDE2oBPP/lGwy4bKYUGl+IgNa2J1N7UGc1h3QvPyMeTtp6JGsmTF5alAHaQnRBvS/KBPFSoVxrjB9LYV4ajIxpP6DWFh3ahwlqLVmYgOaWDVQtHq5JklIYQQQog6uH1uDpYcZG/BXo6XHyffXvk8ksfnIVwfztDYoZh0pnY5AsdsK8LpKsMdpCM+JKHJ7VQOxdOTU5qF3etFpflfQhjisOL1ODHpw1oi5FOLWkN00hh6pH3NActRdB43HncF8bG9Ax2ZOEGDkqWjR482qtHu3QM3S7UQQgghREvIKM3g+6Pfk2fLI9eeS4G9AI1KQ7wxnm6mbgGdaLYhwsqLcLntmLVmtH8sUd0YwRFE6MMwOfLRWDLxRf1v7h+j3UqZz0VogAtZdFjaEBK7jaH8yPdklOegaILoKUPw2pUGJUvJycmN+sXE6/U2OSAhhBBCiEArdZbyXeZ37CrYRUFFAcFBwfSJ6ENMSAxqVft/8F7t82K0FVHqcRAR0cyeCrUGc1gSoRX56PP3U/HfZEnrdqB2lqJRFCJC5XmlptKYEugRNwxb7nZsodEynLGdaVCy9NZbb7XL7mUhhBBCiJbmU3x8f/R7jliPUFhRyMDogUQaOlZZ7NAKCx5HKajUdDE1f8SPJjSOOLWeXEu2fyie0WHF5bbjUmuICZFKeM0RHNuPAWGJaILaQWEQUU2DkqUZM2a0chhCCCGEEO3DjtwdpJWkkVGaQXdT9w6XKEHlEDyn24YSZCDSENH8BoMjiNCHE+rIQ1OSgS+6V2UlPI+DII0BQ5Ch+cc4xYXozYEOQdSi/fcjCyGEEEK0kezybLblbuNgyUGMQUaSzEmBDqlJzLYiPG47kYZIVC0xX49KjTksGZMChvzfgcpKeB6PE3MT5m8SoqNoUM/SO++8w6RJk4iKiuKdd9456fY333xzswMTQgghhGhLTq+T7zK/I6M0gwpPBSPjR3bIxxC0bgd6ezFOn4cocxNLhtdCHRpLnNpATmk2Nq+HEHspVq8LU7AUdxCdV4OH4W3dupWoqKiTDslTqVSSLAkhhBCiQ1EUhQ3HNnDEeoTs8mz6RvRtHxPLNkGYrRiHswy3OoiuoYkt13BwOOGGcEIrcgnJPwDOMjSKj3BjfMsdQ4h2pkHJUkZGBgkJCf7/F0IIIYToTFJLUtlXuI+0kjRigmOINXbc6m5mWxEutw2DLpRgbXDLNaxSYzYnY7LnEpOzGzdqXJogYkNiWu4YQrQzDUqWkpKSav1/IYQQQoiOzuKwsPHYRtIsaahVak7ryPPcKD7M5UVYPRXEmFqwV+m/1KZY4vMNFFdYcAWFoAsKRtdBe+CEaIgGJUu1cTgc/PrrrxQVFREVFcWwYcMwGKQSihBCCCE6Dq/Py7dHv+WI9QgljhKGxg5Fo9YEOqwmMzrKUBwWVIpCvLn5JcNrMIQRbohAV5FDhVJOjAzBE51ck8qj/OMf/yAhIYGxY8dy+eWXM3bsWOLj43nxxRdbOj4hhBBCiFbzc+7PHC45zBHrEZLNyZh0pkCH1CxmWzFOVxnuID2xIa0wlFClxhSWhEkBjeIjNDi65Y8hRDvS6J6lV155hYceeoiJEydyww03EB8fT25uLu+99x6PPPIIWq2We+65pzViFUIIIYRoMcfKjrE9dzsHSw5i0proZmq5ynGBEmYrwuW2E64PR6Nu8gCielVWxQvGplQQaZTJaEXn1uhv0UsvvcRNN91Uo4T49OnTuemmm1i4cKEkS0IIIYRo1yo8FXyf+T3plnScXieDYgZ1yDLhJ1J7PYTYinB7XUSZurbegQzhhMf0Q7EdJTpYijuIzq3Rw/Cys7O58cYba103bdo0srOzmx2UEEIIIURrObFMeK49lz6RfdBpdIEOq9nM9mJcTitelZourTmZrkpFWNwAzutxCVqNtvWOI0Q70Ohk6bTTTiMvL6/WdTk5OfTq1atR7b322msMGjQIs9mM2WzmrLPOYvXq1f71iqIwZ84cunTpQnBwMOPHj2ffvn2NDVsIIYQQAoD9RfvZX7Sfw5bDxIXEEd1JnrsJsxXjdJWj1oYQpjcHOhwhOoVGJ0tz587lmWeeYe/evdWW7969m7lz5/Lss882qr3ExEQWLFjAjh072LFjB+eddx6XX365PyF64YUX+Mc//sGiRYvYvn078fHxTJw4kbKyssaGLoQQQohTXLGjmE3HN5FWkoZGraFXRON+5G3PzOWFeD0VRBk6R/InRHvQoGeWLrvssmrvPR4PQ4YMoX///v4CD/v27aNLly4sXbqUK6+8ssEBXHrppdXe/9///R+vvfYaW7dupV+/frz00ks8+eSTXHXVVQAsW7aMuLg4VqxYwa233trg4wghhBDi1Obxefj2yLdkWjOxOC0Mjx2ORtVxy4SfSO+yE1RhQe3zEm3u+IUqhGgvGpQs7d69u9pDj0FBQXTr1g2r1YrVagWgW7fKL+aePXuaHIzX6+Wjjz7CZrNx1llnkZGRQW5uLhdccIF/G71ez7hx49i8eXOdyZLT6cTpdPrfV8UohBBCiFPX1pytpJemk1mWSY+wHhh1xkCH1GLCbEU4XFZcGi1dTV0CHY4QnUaDkqUjR460ahB79uzhrLPOwuFwEBoaymeffUa/fv3YvHkzAHFx1ctSxsXFkZmZWWd78+fPZ+7cua0asxBCCCE6jkxrJr/k/kJqcSpmnZmuoa1YLS4AzP8tGR6qM6HT6AMdjhCdRpMmpW1pffr0YefOnWzdupXbb7+d6dOns3//fv/6P5byVBSl3vKejz/+OKWlpf7XsWPHWi12IYQQQrRvdre9skx4aToen4d+kf06fJnwE6kUH6byIhS3g4iQ+ECHI0Sn0jqzlTWSTqfzV9EbMWIE27dvZ+HChTz66KMA5ObmkpCQ4N8+Pz+/Rm/TifR6PXq9/KoihBBCCPgh6wcyrZnk2fMYED2g05W7DrVb8DpKQQUJ5u6BDkeITqVd9Cz9kaIoOJ1OUlJSiI+P59tvv/Wvc7lcbNy4kdGjRwcwQiGEEEJ0BIUVhRwoOkB6aTrxIfFEGiIDHVKLiy7NweGy4g0yENNJyqAL0V4EvGfpiSee4OKLL6Zbt26UlZXxwQcfsGHDBtasWYNKpeK+++7jueeeo3fv3vTu3ZvnnnuOkJAQbrjhhkCHLoQQQoh2bnvudnJtuXgVLynhKYEOp8UFeVyEl2ZT6ionLrwXKnW7/B1ciA4r4MlSXl4e06ZNIycnh7CwMAYNGsSaNWuYOHEiAI888ggVFRXccccdlJSUcOaZZ/LNN99gMpkCHLkQQggh2rN8ez4Hiw9yrPwYXUK7oFV3ruF3UNmr5LIX4VGp6R11eqDDEaLTCXiytGTJknrXq1Qq5syZw5w5c9omICGEEEJ0Cttzt5Njy0FRFLqbOuGzPIpCjOU4NmcpRkMkYYbwQEckRKcjfbVCCCGE6HRybbmklaRxrOwYXUO7EqQO+O/DLc5sL0FtK0TxuUiK7BPocITolBqdLLndbubNm0e/fv0wGo1oNJpqr6CgzvePkRBCCCE6lqpeJYBupm4BjqZ1xFiOY68oxqc1kmxODnQ4QnRKjc5sHn/8cf75z39y8cUXc8UVV0iJbiGEEEK0KznlORyyHOJY2TESQxPRqDWBDqnFad1OwkpzsLhsdInui1oKOwjRKhqdLK1cuZKnn36aZ555pjXiEUIIIYRolp9zfya7PBsVqmb1KoXaLcQXZ5IX0Y0yY/sqOR5TmoWjogiPJojekVLYQYjW0uifIUpKSjjnnHNaIxYhhBBCiGbJKs/isOUwWeVZdDd1b1avUtfCdNTZvxG393MSsvei8nlbMNJmUHxElxzH4SjFHBxFqC400BEJ0Wk1Olk655xz2LlzZyuEIoQQQgjRdIqi8HPOz+SU56BWqeli6tLktoI8LozlBXidZYQ6rBjSN5Fy4BsMzvIWjLhpwsuLUNmLUBQvKVF9Ax2OEP/P3n8HWXqdh53/9803p85humd6EiYiEQDBgCgSpCRKS8peynRJoqyV9StaWtssm6ZNV4mUVdKKf0gurVbetVcmKZeolSWREiMICCABECRIpMFg8kzndHNOb/790TMDDDGD6XA7zvmguhp9w7nP7el++33e55zn7GgrTpb++I//mD/7sz/jK1/5CpZlrUdMgiAIgiAIKzZXm2OyMsl8Y55d0V0o0uqrSol6HrNdxpEV9g+9i12+jJK/yPDJr9CdnwLf71zgK9RbnqPRKoIeYTg8vGlxCMKtYMVrlu644w5s2+Yf/+N/jCRJhEKha+6XJIlKpdKxAAVBEARBEG7G9/2ra5VkZAYjq68qASRrWdpWDUOP0tN1kO7YKNGZZ5htLOKd/zbh/qPMj96Lo25soyvDahGpZqjYTYZ6jiGJxg6CsK5WnCz9wi/8ApIkrUcsgiAIgiAIqzJTm2GqOsV8fZ6xxNiaqkqy6xCtZSnbLXoTYwBIWoDRsfcTz59jMv0y2YUT7K4skNv3EJVYX6fexk31lOdptQpYisY+sbeSIKy7FSdLX/ziF9chDEEQBEEQhNW5UlWar8+jyAoD4YE1jZeo57HMCp4kMxrf+8YdkkSi5xDHooNMTX+PuVqa7tNfIzL8DhaHjuGt88a3kufSXZ6nYlZIhfsIaaGbP0kQhDURtVtBEARBELa1qeoU05VpFuuL7IntQZbWdnqTqmVpm1U0PUI8kHjL/Wogzr4DH+Jw92FSVgtj+gfsOfMtQq3qml73ZpL1HF4zD77PWNeRdX0tQRCWLOsSyLPPPstdd91FJBLh2WefvenjRWtxQRAEQRA2gu/7vJh+kfn6PKqs0hde25Q42VuaglexW/S/Xac5SaZ38F5i0REmZ59lvjjFYONvqe1+D5nevbDGhO16ektzNNolZD1Kf2jjpv4Jwq1sWcnSQw89xAsvvMC9997LQw89dMM1S77vI0kSrrtF9iEQBEEQBGFHm6hMMFOdYbGxyP7E/jVXleKNIk67jC9J7IqP3fTxgWg/t+3/eSJzP2C2NoN76Ul2l2dY2PMuLD24pliueR2zTujyOqpdfbeJxg6CsEGWlSx997vf5fDhw1f/XxAEQRAEYbNdqSrN1ebQZZ3+cP+ax0xWs7SsKpIeJhVILus5kmawa/dDJErjTM7/iHT2DCP1DJkD76MW7VlzTAC95XmarQK2arAvdaAjYwqCcHPLSpYefPDB6/6/IAiCIAjCZrlUvsRsbZZ0M83B5ME1d+uVPJd4faktd29y38qqN5JENLWPI+F+ItPfY7aRI3X6a9jHP0I7tLyk60Zkz6GrvEDZrNEdHcZQNrZduSDcykQNVxAEQRCEbcfzvTeqSopOb6h3zWPGmkXcVhkfieE3d8FbAcWIMLb/pzka20PMrNN75huoZnNNcaWqWexmHk+CvV2H1jSWIAgrI5IlQRAEQRC2nYuli8zV5sg0M4zFxjqyB2SylqNlVpG0ID3B7tUPJMl07Xo3B0L9hJsl+s9+C9l1Vj1cb3mOVruMbsToDa89KRQEYflEsiQIgiAIwrbi+R4vZV5itj6LoRj0hNa+LkjyPRLVLK7dpDvUt/YGCrJK3+6H2KfFCVYX6L/wJJLvrXiYUKuKUcuCY7IrsW9tMQmCsGIiWRIEQRAEYVs5XzzPXG2OXDPHWKIzVaVos4zXLoHvM5RY3RS8t1ADDI8+zB45QDB/iZ7JH4Lvr2iI3vLcUmMHzWCvSJYEYcOJZEkQBEEQhG3D9VxeyrzEXG2OgBqgO7CG6XJvkqxlaZsVPD3Y0T2MpGCcPaMPs8tXCC+8Smrx1LKfq7g2yfICtlWnLzKEpmgdi0sQhOURyZIgCIIgCNvGudI55mvz5Fo59sb3dqSqhO+TqGaw7Sbdwd6O72GkRHrZO/wuBlyf+ORzRItTy3peVzWN1SrgShJ7U6KxgyBshlUdDc6dO8c/+Sf/hIGBAXRd55VXXgHgc5/7nNiHSRAEQRCEdeF4Di+nX2a2NktQDZIKpDoybqRVgVYJyfcYTNx8I9rVMJJ72N93F12OQ+r8EwRrubd/gu/TW5qj1a4QDCRIBTvzXgVBWJkVJ0snTpzgnnvu4ZlnnuGhhx7Cdd2r99Xrdf7v//v/7miAgiAIgiAIAOeK55ivz5Nv59mb6FBVCUjWMrTNCq4aYDA82JExryfce4QDyYMkrDY9Z7+J3q7f8LGRVhm1ngfXZCR5cN1iEgTh7a04Wfr0pz/N8ePHuXTpEv/jf/wP/DctVLz33nt58cUXOxqgIAiCIAiC67m8knmF2dosITVE0ljbRq9X+T7JahbbbtIV6ELu8BS8a0gSiaF7OBAeItKu0nfm66iOdd2H9pbmabQKOHqIPfHd6xeTIAhva8VHhOeff55PfepThEKht1zR6evrI51Odyw4QRAEQRAEgEvlSyw0Fii2ix2tKoXaNeRWCTyXgWSHuuC9HVmhZ/cD7De6CNVz9J17HMlzr3mI6lgkKgu4Vp2ByDCKrK5/XIIgXNeKkyXf99F1/br3lUolDMNYc1CCIAiCIAhX+L7Pa7nXWKwvYihG56pKQKqWpWVWsDWDochQx8Z9W4rO4MhDjClhgqVp+i49c01L8e7KAu1WEUdR2N99eGNiEgThulacLB0/fpyvfvWr173v8ccf5+67715zUIIgCIIgCFfM1eaYrc2SaWYYjY12rKqE75OsZbGtOl2BFOoGVnCkQITR3Y8wgkooc4bu2VeuxtRbnqdtlokYKWJ6bMNiEgThrVZ8VPiX//Jf8rGPfYxwOMwv/dIvATAzM8PTTz/Nf//v/52/+Zu/6XiQgiAIgiDcuk7kTpCup1Elld5Qb8fGDZp11GYByXPoj+3p2LjLJYdS7N31APb0d/FnfoQTiOKFUkj1HLgOo123bXhMgiBca8XJ0kc/+lHGx8f57Gc/yx//8R8D8Au/8AuoqsrnPvc5PvShD3U8SEEQBEEQbk35Vp7x8jjzjXl2RXchS51rwJCs5Wi1K1iqwa7YSMfGXQktPsy+gXuwFn+Mf+lpQr1HaLZLeHqY0ejmxCQIwhtWnCxZlsWnP/1pfvmXf5nvfOc7ZDIZuru7eeyxxxgdHV2PGAVBEARBuEWdyJ4g08wAdHxNUbKepWXXSQa60BSto2OvRLD7IAesBlbhFJXcWXBMBrsPr29nPkEQlmVFyVK73SYcDvM3f/M3fPjDH+bXfu3X1isuQRAEQRBucTWrtrS3Um2evlBfR9cUGVYDvZ6n7dr0bXZrbkkiOngnB+wGp2uTVFSd/SkxBU8QtoIVHXUCgQBdXV2Ew+H1ikcQBEEQBAGA13Ovk21msTyLkQ5Pk0vWcrTNCpaiMRrfAjNjJJmukXexdzFIWTcI65HNjkgQBFbRDe9DH/rQDbvhCYIgCIIgdILpmpzKn2K+Pk8qkMJQOrs1SaqWxbTqxANJ9A6PvWqyytDQPRzpOb7ZkQiCcNmK69m/+Iu/yK/92q/xz/7ZP+MjH/kIAwMDb2nhedddd3UsQEEQBEEQbj1nCmfINDPU7Tq3JTs7JU23WgTqeUzXoi+2u6NjC4Kws6w4WXrssccA+OIXv8iXvvSla+7zfR9JknBd93pPFQRBEARBuCnXc3kt+xrz9XmiepSw3tnp/8l6jrZZxlY0RmJbYAqeIAhb1oqTpS984QvrEYcgCIIgCAIAF8sXWWwsUjJL3N59e8fHT9aytK06ESNOUAt2fHxBEHaOFSdLv/Irv7IecQiCIAiCIOD7PieyJ1hsLBJQAsSNeEfHVx2TUD2P7Zj0dR/p6NiCIOw8ooG/IAiCIAhbxkxthrnaHNlmlj2xPW9ZF71WqVqWdntpCt5ofKyjYwuCsPOsuLL0z/7ZP3vb+yVJ4s/+7M9WHZAgCIIgCLeuE9kTpBtpVFmlO9Td8fGTtRymVSOsRwlpoY6PLwjCzrLiZOnpp59+y1WeQqFAvV4nkUiQSCQ6FZsgCIIgCLeQbDPLZGWShcYCo9FRZKmzE2BUxyJcz1Fx2vSkDnZ0bEEQdqYVJ0tTU1PXvf3pp5/mE5/4BH/913+91pgEQRAEQbgFncieINPIADAYGez4+Il6HrNdxpYVRhNiCp4gCDfXsUs2jzzyCL/5m7/Jv/yX/7JTQwqCIAiCcIuoWlUulC4wV5+jP9SPIisdf42lLng1AnqUqB7t+PiCIOw8Ha1vHz58mB//+MedHFIQBEEQhFvAydxJss0stmczEhvp+Piy6xCtZfHtFr3RoY6PLwjCztTRZOmZZ56hu7vzizEFQRAEQdi52k6b0/nTzNXm6Ap0oSt6x18jUc9jmRU8SWY0vrfj4wuCsDOteM3S7/zO77zlNtM0OXnyJN/+9rf5t//233YkMEEQBEEQbg2nC6fJNDM07AaHUofW5TVStSxts4qmR4gHEuvyGoIg7DwrTpY++9nPvuU2wzDYvXs3v/M7vyOSJUEQBEEQls3xHE7mTjJfnyemxwjr4Y6/huy5RGtZKnaL/i7RBU8QhOVbcbLked56xCEIgiAIwi3oQukC6UaacrvM7b23r8trxBsFnHYZX5LYJabgCYKwAites/Tss89Sr9eve1+9XufZZ59dc1CCIAiCIOx8vu9zInuChfoCQS1IXI93/DVkz6G/ME3LrCLpYVKBZMdfQxCEnWvFydLDDz/MmTNnrnvf+fPnefjhh9cclCAIgiAIO99UdYr5+jy5Zo7d0d1v2fR+rWTPZf/cayilKRynSW90BEnu7Ea3giDsbCs+Yvi+f8P7bNtGFgchQRAEQRCW4UT2BOlGGk3R6An1dHTsK4mSVpig3sgQig5zR++dHX2NnWCioVOyOr+nlSDsFMtas1StVimXy1e/TqfTzMzMXPOYVqvFl770Jfr7+zsaoCAIgiAIO0+6kWaqOsVCfYE98T0drSpJnsu++ZPohQmqjSzB6DDvHX6vuKD7E9Jtlb+dDRO2C3zimPjeCML1LCtZ+qM/+qOrLcMlSeLDH/7wdR/n+z7/4T/8h85FJwiCIAjCjnQid4JMI4MsyQyEBzo27lKi9DpGfpxaI0MwOsiDw+9FkVfc02rHm2/rmI0a1ZZFsQGpcGCzQxKELWdZR473v//9RCIRfN/nU5/6FL/1W7/FyMi1u2sbhsGxY8d48MEH1yVQQRAEQRB2hopZ4WLxInP1OfrD/ShyZ6aBSb7H3oXXCRbGqTYy6NEBHhx+QCRKN5AzVTynTsMPMJ4vi2RJEK5jWUeP+++/n/vvvx+ARqPBr//6rzM4OLiugQmCIAiCsPP4vs8rmVfINDO4nstIdOTmT1oGyffYO3+KUH6Can0RPTLAQ8MPikTpbeRMFdv1aBFgtupyz2YHJGx5BUvhy7NJjoYqPDxgb3Y4G2LFR5Df/u3fXo84BEEQBEHY4VzP5fvz3+fV7KvM1eboDnSjKdqax5V8j7GFU4Tyl6jWF1DDfTy06yFUkSjdkONBvi3heD6WpDPTXPu/g7Dzna0FqZRLPJ+p8t7eIKqy89e6Leso8ud//uf8zM/8DF1dXfz5n//5TR//y7/8y2sOTBAEQRCEnaPttPnO1Hc4WzzLucI5fHzGkmNrH9j32LNwmnB+nGp9ETXcx8O7HhaJ0k0ULBXTsvCQaRm9ZMwS9ZZJJGhsdmjCFjbV1LGtMg0vxIVcg8P9kc0Oad0t60jy8Y9/nBdeeIGuri4+/vGPv+1jJUkSyZIgCIIgCFeV2iW+NfktLpUucaF0gbAW5mj30bUnNL7H2MIZovlLVGoLKOEeHt71cEeqVTtd1tRwbZOw6qLF+zEzE4wXytw+LJIl4foajky6KWG60PJ1zhdKHL4FmmAv6yg1OTnJwMDA1f8XBEEQBEFYjtnqLI9PPc54eZzp6jR94T72JfYhS2ucvuN77Fk8SzR/iWptASXUzSMiUVq2nKXi2U3QwsSiURq5CDOVArcPb3ZkwlY13dSxWk0sVKpqN5dqJXwfOryX9JazrGRpdHT0uv8vCIIgCIJwPb7vcyp/imfmnuFi6SKZZoa9ib0MhgfXvqeS77M7fY5Y7iLV2jxSqItHRh5BU/TOBH8LWGru4KKGY0QDGjNqgpnm/GaHJWxh000dx6oQC+iktR7ytTkWKi2GEsHNDm1diQm9giAIgiB01JVGDi9nXuZc8RwNu8Gx7mMkA8m1D+777E6fJS4SpVXzfMi0FWzXJxxOoAVUXC3KQitAy7IJ6qI6J1zL85fWK1m2Q6RnkIjRTbNmcCZXE8kSwCOPPLLsASVJ4qmnnlp1QIIgCIIgbF/Xa+RwZ++dhLTQ2gf3fUYz50jkLlKpzkEwxcMjj6ArYp3NSpRthbZp4SOhR3vwVRk1FKPdNJgsVDg8EN/sEIUtJmuq1FoWHqB3DZOUgiwqXVwsF3jfZge3zpaVLHmed03J/Pz586TTaUZHR+nv7yedTjM9Pc3AwAAHDx5ct2AFQRAEQdi61q2Rw2W7shdIZpcSJT+Y5NHRRzFEorRiWVPDsU0Csocf7kWSJCKRGK18gJlygcMDmx2hsNVMNQ2sdpOQ4kN0iKQHM0aKuVaISssmHty51chlHb2+973vXf3/xx9/nF//9V/n+eefv7pRLcAPfvADPvrRj/Jv/s2/6XiQgiAIgiBsbevWyOGyvuIM3dmLlKuz+MEkj4yIRGm1cqaKa9eRNQNJXTrJjYV0FtUkM430JkcnbEXTTR3HrqAGu5BkBUOGQKyLVkPnTKbM/bt3bjVyxUew//gf/yOf/exnr0mUAN71rnfx27/923zmM5/pWHCCIAiCIGxtvu/zeu51/n787zmVP8VUdYqxxBj7E/s7liglalmGFs9Qrs7iGFEe2vUwATXQkbFvRTlLxXUc/MAbJ7ixgIqtRZkzg9iuu4nRCVtN25WYb8qYjk8g2Xf19mQsSlVJcLHsbWJ062/FR7HTp0+za9eu6943MjLCuXPn1hyUIAiCIAhbn+u5PDv3LE9OP8nJ3EnyrTzHuo8xFBlae8e7y0KtKnvmT1KpzGCrGu8dfqAz659uUb4PmbaK7fnoodjV24OaghyI0fR1povNTYxQ2GpmWjpmu4kueSip3VdvT4Z1WnqKiWYQy9m5CfaKk6W+vj7+9m//9rr3/fVf/zV9fX3XvU8QBEEQhO2vbtW5WLrIs3PP8lfn/4ofLv6Qk7mTmK7Jnb13dqbj3WW61WL/7KvUyjNYksc9g+8h0cHxb0V1V6bWdnB8CSPWc/V2SZKIxBK0MZgq2ZsYobDVTDUNHLOFZgTgTdXIsK6ghFLUPYMLudYmRri+Vrzi8hOf+ASf/vSnKRaLfOxjH7va4OEv/uIv+OpXv8rv//7vr0ecgiAIgiBsMN/3KbQLpBtp0o00C/UF8q08dbtOzapRNsvUrBoxPdbRRg4AimtzYO4EZmUGyzW5rf8eBiKi88BaZU0N1zYxJBcp0nvNfbGgTlZJMFsT65aEJb4PUw0Ny7IJdQ9dc58kScQTSeqlMBcKZY7u0F/PFR/VPvWpT9FsNvn85z/PV77yFWDpYBoIBPjMZz7Dpz71qRWN9/u///t85Stf4dy5cwSDQd71rnfxB3/wB9d01fN9n8997nP81//6XymVStx33338X//X/8WRI0dWGr4gCIIgCDfgeA7ZZpbFxuLSR33xakJUt+oU20WaThMJCV3RiepRDiYP0hPq6dj6JADJ99g3/zp+eZqWWWWo+wj7U/s7Nv6tbKm5QwtV0+AnpjPGAhrzWowZM4TneshK5/5Nhe0pb6mUWw6OD4HU8FvuT4UNxrVuLtZzeJ6HLO+8n5lVXQL67Gc/y7/+1/+aH/7whxQKBbq6unjnO99JIpFY8VjPPPMM/+Jf/AvuueceHMfhM5/5DO9///s5c+YM4XAYgM9//vP84R/+IV/84hc5cOAAv/u7v8v73vc+zp8/TzQaXc1bEARBEIRbnu/75Ft5JioTzNfnSdfTVKwKdbtO1axSapcwPRMZmYAWIGEk2JvcS1yPd7SK9BNBMZo+h1GcotosEI+PckfP7evzWregnKniOvY106muCBkKfiBGvaUzX26xqyu8CREKW8l0U8duNwmrHn5smJ9ciRgLaviBJIVqgLlKm5HkzltPuOojXTwe5wMf+MCaA3j88cev+foLX/gCvb29vPzyyzzwwAP4vs9//s//mc985jN85CMfAeBLX/oSfX19fPnLX+Y3fuM31hyDIAiCINwqfN8n08wwXh5nvDxOtpmlZJYotApUzAqO76BKKkEtSH+kn55AD2E93NHK0dsZKEyRyI1TqS+ihnu5f/B+pB14tXqzZE0V2/UIvam5wxWyJBGJJjDLOhOlskiWhKX1SlYNOZBEUt66l5IiS0QTXbSqQc5mqyJZusL3fV588UWmp6dptd66oOuXf/mXVx1QpVIBIJVKATA5OUk6neb973//1ccYhsGDDz7ID37wg+smS6ZpYprm1a+r1eqq4xEEQRCE7c7zPRbqC0xUJpgoT5Br5Si1S+RaOapmFUVSiOgRxuJjJANJgmqwY93sViJVSTOQOUupNosXiPPIrgdR1quCdQtquxKlto/tSxjR7us+JhYyKCoJZmvZDY5O2GpMT2KuqWA6Hon4jRu4JSNBFpQUl6o5HtvA+DbKio9AFy5c4Od+7ue4ePEivu+/5X5JkladLPm+zyc/+Une8573cPToUQDS6aVFhj/ZZa+vr4/p6enrjvP7v//7fO5zn1tVDIIgCILwdnzfx/M9PN/D9V0838PxHTxv6esrt7m+i+d5pIIpwtrGX6F3PIf5+jwT5QkmKhPkW/mlBKmZo27XUWSFuB7nWM8xEkZiwypHNxJplti98DrlyiyOFuDBXQ+KTWc7LGeq2JaJJnnI0d7rPiYW0FhUY8y0Azt2DYqwPHMtnVarhSJ5qF2jN3xcMqQzFUgy1whTblokQvoGRrn+Vpws/Yt/8S9ot9v81V/9FcePH8cwOncg+83f/E1OnjzJ97///bfc95NXuHzfv+FVr3//7/89n/zkJ69+Xa1Wb7g3lCAIgnBr8n0fy7No2S1azuUPt3Xt15c/mnaTttvG9dylxMj3riZNPm989v2lD4+l+318ZElmT3wP+5P7GY2O0hfuW7fExPZsZquzTFQmmKxMkm/lKZtlMo0MTaeJJmskA0n2JvYSN+KbUj26HsNqsG/2NSqVaSxJ4p2D7yWmv3WamLA2WWupE56uSvh69C3rTwDChopvRCmbBtlam/74zptWJSzPdFPHMesYuo4U6rrh43RVJhTrptXQOZ0p8u49t3iy9OMf/5j/9t/+G//oH/2jjgbyW7/1W3zta1/j2WefZXj4jW4b/f39wFKFaWDgjZ6E2Wz2hns6GYbR0SROEARB2N4s1+Ji+SJTlSkadoOm06Rm1jBdE8dzcDwH27Ov+Wy65tUP27Px/KVd6q8kQT4++IDE0mfeemEPlio8p/OnSQaSpAIpekI9HEodYnd8NyPRkVVvsOp4DoVWgXwrT7aZJdfKkW1mlxozmCWyzSwtp4WmaHQZXdyWuo2oHt0yCdIVqmNxYPYEzco0tmdzbPBd9IavX/UQ1iZnqnhOHV+P3XAdmCJLhKIJzKrGRLEqkqVblO/DZEPHti2MxM17gidjEUqZBJfKBd69AfFtpBUnS5FIhFisc1d7fN/nt37rt/jqV7/K9773Pfbs2XPN/Xv27KG/v58nn3ySO++8EwDLsnjmmWf4gz/4g47FIQiCIOwsVxoZnCmc4WLpIrlWjlwzR9ksY7nW1elyABISkiShyAqKtPShyRqGahAzYgSUAKqsIksyiqQsfZYVFBRkWUZGRpKWxrj6/5fHbNpNFhuLZBoZ0s00SlHh1cyrdIe6SRgJxuJjS1Wn2Ci9od7rVp0cz6HYLpJr5q4mRrlmjppVo+k0r3avq1k1AHRFpzvYzUB4gLAW3nIJ0hWS57J/7jXc8gymVWd37x3sie/e7LB2rJypYbsuevDtz+Ni4RBVOc5sNbdBkQlbTdlWKLY8bA8SqcGbPj4Z0lnUU4w3F7EcF11VNiDKjbHiZOlXf/VX+fKXv9yRTniwNK3vy1/+Mn//939PNBq9ukYpHo8TDC4tMP1X/+pf8Xu/93vs37+f/fv383u/93uEQiE+9rGPdSQGQRAEYedoOS3OF89ztnh2aRPVZp7FxiItt0VQCZI0kgTUAIZiEFSD6IqOKqsokrIuSUVIC7E3sZe9ib14nkeulSPdTDNbm2W8PM7p/GlSgRTJQJLeUC+Hug4xGhvF9dyr1aJcM0fNrtG0mzTsBhWzQs2q4eGhSAqGYhDRIvQn+0kYiU1r0LAivs/Y4hnU0jTVVpGuxF6O9hzd7Kh2LNuDfBtsTyIWSb3tY6MBlawaZ6YlZuncqqaaOla7QUjxIHHj9UpXhHQFJZyi0dI5n61zbHDnbO2z4mTp6NGj/OVf/iU/93M/x4c+9CG6ut46h/FKi+/l+C//5b8A8NBDD11z+xe+8AU+/vGPA0sb4bZaLT7xiU9c3ZT2iSeeEHssCYIgCMBSFWmuNseZ4hnGS+Pk23kyjQyFdgEZmZ5QD0ciRwjrm9sKWZZl+sJ99IWXppE3rSYLzQWyjSyLzUXOl87zSuYVukPdhNQQLadFxaxQt+q4uCiSgq7oRLQI+5P7ietxQlpo6ydG1zGcGydamKDcyBCIDnDvwH2bHdKOVrBUTMtCxkeJXL8T3hVRQ8UzouRrAYqNNqlwYIOivLHT1QALbR1D9jBkf+mz4l/ztS77GIqPLvlsw1+JLWW6aeBYReRADEm9+RokSZJIxBPUixHOF8ocu3kxattYcbJ0pZozOTnJN77xjbfcL0kSrusue7zrddS73pif/exn+exnP7vscQVBEISdr2bVOFc8x9nCWTLNDLlmjsXGIpZrEdEj3Ja8je5Q96Z3eruRkB5in76PfYl9V6tOi41F5mpzSEgY6lLFaF9y37ZOjH5Sd3me3ux5StV5CCZ5YOi9ouvaOsuZGq7dxlB9eJvF+gCqIhOILK1bGs/XNz1Zulg3+PZimEY5B5cbfEmyjCTJIMnIsgKyinz5NkWRMRSJoCoRVKHLcHm0p4omfsSWxfFgtqli2S7xnhu3DP9JyYjBuNbNpXpuR3VSXHGy9N3vfnc94hAEQRCEZbFdm9naLGeKZ5gsL3V8yzQzlMwSmqTRF+5jODKMoW6vKUQ/WXXaqQyrxcjiWcrVWRw9xKO7HkZTdlb3rK0oZ6l4dhO0MJJ88/UksXCYhhxltprnng2I70YKlsLjmSj1UgaQMANdSK4Dng2uC74DnoXrgXu5v5+Ej4yPjIcEKBKobfip0bduqiq81Xxbp9FqI0k+anJk2c+LBzT8YIJixWCm3GZ3amc0B1lxsvTggw+uRxyCIAiCcF11q85iY5F0I73UKKGZoWbWKLQLLDYW8XyPmB7jWPcxkkZyR1RedizfZyRznmZ9ERu4f+g9q+4GKKxM1tSwHRc1HF/W46MBlbyWYKa5eQmG6Ul8YzFBpVRE9S1CBx5Air/15N33PPBccFp4dhvXsfBsE9e2qJs2i/kiz88vclefTyogjg83M9XUsc0mQU2GcM+ynyfLErF4F81KkLPZ6q2bLF1RqVR44YUXyOfz/PRP/zTJZLKTcQmCIAi3IM/3KLaLVxOjxfoi+Vaeul2nbtUpm2UqZgUfn4ASYFd0F4PhQTRFXDHeDhL1HJHyHCWzQn/qIN2h5Z+ICavn+ZBty9ieTziSWNZzogENV4uSaQSpt0wiwY2t1Po+PJGJsVBuYptN4sOHrpsoAUtt0GUZVA0lEOPNdbOQ71OUFymmy3zzUp1fOhrcmDewjU03DWyrjB7vvmGL+RtJRoPMq11cquXXKbqNt6pk6T/9p//E//F//B+0Wi0kSeLFF18kmUzy6KOP8r73vY9Pf/rTnY5TEARB2KKadpNsM4ssyVdbayuycm2b7Te125YlGVVSkSQJ27VJN9OkG0sfi/VFymaZul2nZtUotUs0nSaw1A47qkU5kDxAMpDEUAxRRdpGZM9hJH2ean0RT49wR+8dmx3SLaNkK7RNCx8J/SbNHa7QVRkjHMesa4wXytw+vLHJ0svlEGdL0KyXSSa7YeDOVY0jSRKjg72cLY9wtnyBswWXQ107p611p1VtmWzTx/Ygnlx5l4ZkSGfKSDLfCFFsWqRC23+K7YqTpT/90z/lc5/7HJ/4xCf44Ac/yM/8zM9cve9nf/Zn+cpXviKSJUEQhFtAsV3kRPYE54rnyLfyOJ5zdW8hWZKReOPz9fYgUi6vm2g5LepWnapVpdQuYXs2siRjqAYJI8HexF7iRhxVXvVkCGELGMxP4dXTOK7F4YF7xDqlDZQzNRzbJCB7+JFelnuJIRqN0syFmakUuH14XUO8xkxT59lckHo5TSKgwdgjK65wvFlIV+ke3EthMst3JvPsTwZRd0bvgY6bbhpY7QYBxUFO3rxl+E/SFJlgvJt2Q+dMpsR79mz/3/MV/+X5kz/5Ez75yU/y+c9//i1d7/bv38/Fixc7FpwgCIKwtfi+z0JjgRPZE1wqXSLbyjJXm6PltPB9nyv/LT0YfMlH8qU3boM3Nmy9shhbklBllaAaZCgyRFegi7Ae3rId7ISVC5p1evPjlBo5gpE+xuJ7bv4koWNypopr15E1A2kFU1ZjAY0ZNcFMc2Edo7tW1Zb5ZjpGrZQlpLhI+9+HpK59mu1Qd5TX87tZqNZ4dtbkkdHt1QDmRjJtlWcKUe5P1tkVstc83lRTxzFLKEYUVrmeMBWNUJCTXCwXec+aI9p8K06WJiYmeOyxx657XzQapVwurzUmQRAEYQ1cz8V0zY4unPd8j4nyBCdyJ5ipzpBupJmvz+P5Hj2hHu7oueNq97mrSdObPnt4eJ6H67t4vnf1A5Y2bRVT6nYw32c0fY56PY2jqLxb7Ke04bKmius4SJGVrRGLBlRcLcZCK0DLsgnq67s20PHgm+kEhVIZyTXR996HdJM258ulyjLDw6Msns/y/YU57ur3SRjb/5jzXCHK+cUKkwsmn7hDI7qGfyLXh+mmhum4RFO9qx4nEdKY11NMNhcwHRdD3d7THlecLMXjcTKZzHXvm5qaord39d9cQRAEYW1ma7M8OfUk2VaWVCDF7thuBiOD9If76Qp0rTghsV2bs8WznMydZKG+cLUrnSIpDEWGGIoOocnX/nW+Ujl6y1yf7f33UlilrmqaQGWBilVjV/dRYnpss0O6pfj+UrJkuz7R8Mq+94Yqo4ZitJsGU4UKhwaW10lvtb6XjzJdNrHaDRL9Y0hd+zs6fnc0QLZ7jGKmyLcu1fnYke3d7CFvKkzVJJptk5Kv8ZULFr98WF/1hryLbY1GywTASO1adVwhXUGLJGm0Dc5latw+FF31WFvBipOlRx99lM9//vP8/M//PIHA0iZlkiThOA7/5b/8lxtWnQRBEIT14/keL2de5oWFF7hUvsRcfQ4ZmbAWJhVIEdEjdAW7GIuPMRgZZCA8QE+o5y2JzhVNu8nr+dc5lT91tYpUbBfRFZ19iX30hfvENDnhphTXZlfmAtX6Ir4R41jPsc0O6ZZTc2RqbQcHCT26vOYOV0iSRCQSo5UPMl0ucGhgnYIETlWDvFpUadQyJKNR2PXOjr+GJEnsHuznXHmY0+VLXCq57Etu36s4Jyoh2o0KmiIzrwxzvjTJC2mP+wdWd2yebhrYZpOQCn50YNlr236SJEkk4glqhSjni0VuH1rlQFvEipOl3/md3+Gee+7h8OHDfPjDH0aSJP7kT/6EV199lZmZGf7n//yf6xGnIAiCcANNu8lTM09xtnCW86XztJ02x7qPYbkW+Vae+cY8ZsVEkRVeXHyRZCBJzIgR02Psie9hODrMQHiA/nA/bafNa7nXOFs4S6aZYb4+T82sEdJDHOk6QiqQEtPlhGUbzl3Cqi3i+C539N2NIpp0bLictdTcwZBcpMjKZ//EQjqLaoKZxuI6RLck01Z5KhOmXkoT02Sk/Y8utQJfB2FDJTW4l+Jklm9OFPnNu4Io2/CQ1nIlzlQN2u0i0VQ//d1HyF6o8+RUlrG4Tt8qZmFPNXVsq4wW6VpTQw2AZNjgkpbiUj2D53nI6/TvuRFWfNTat28fzz//PJ/85Cf50z/9U3zf58///M95+OGH+Yu/+AtGRpa/068gCIKwNov1RZ6YfoLJyiQXSxcJqAHe0f8ODGVp/dBwdKmFleu5FFoFcu0cxXaRufocEhInsieIG3HiRpyoFiWoBSm2i8zX5mm7beJ6nDt77yRqbO9pFMLGC7cqdBWmKbcKxGJDV38Wt5OKLXOmFuT2WJOQ6t/8CVtQ1lTx7Baqpq1qwX4soDKjRZlrB7FdF03pbCWm5Up8PR2nWsqjY6Ps+6lVNxZYrl3dcU7m9zBfq/P8nMUDu7Zfx7ZT1SD1eh1NctEGjtIfDlPpP0h+sc7fnG/wG7cbK+r413BkFpsSpgvRxNpLiLGghh9MUa4EmC622dO9fTeoXdUlnsOHD/P4449jmiaFQoFkMkkwuL3nfQqCIGwnvu/zWu41vj//fSYqEyzUFxgID7A3sfe60+MUWaE33EtveOnKsud5VO0quWaOQrtwtfW3JmuoikpPsIdj0WMENXFsF1bB9xhNn6NWX8RWdd7Rvz2bOvxDNsb5bIvThs+v3AbaNrw4njNVXMeGYGJVzw9qCnIgRrOlM12ss6+ncxdOPB++lY6TLddxnTbhkTuQov0dG/9GVEVmeHg36fMZnplb4I4+n5i+fcpLng+vVYKYrQyBcALp8t5ZY0ODnK6WmGmc5clphw/uWf5p/nRTx2o3CcgOcmr3mmOUJYlYMkWjEuRsvnLrJUtX6LpONBq9unZJEARBWH+ma/Ldme9yKn+KC6UL1OwatyVvu5oILYcsyySMBAkjwX6WFlE37SYNp0HCSNxwLZMgLEdvaQ6tukDTbjDWd1dHOzNulHRbZbImU2vUqTYkvjah8JG90qoXz2+WnKliux6h0Ooaa0iSRCSWoF0ymCqV2Leyhnpv6wfFCJfKHq1GlWTXAFL/0c4NfhM9sQDZ7r0Us0W+Pd7io4e2z7nseMOgULfwPI/AwG1Xb9dVmdE9+5k9W+YHC3PsT/nsiy/vB3a6qeOYFVQ9hGREOhJnKhxkVu3iYjXfkfE2y6qukfzoRz/iscceIxQKkUgkCIVCPPbYY7zwwgudjk8QBEF4k1wzx1+f/2t+nP4xr+Vew3Zt7u69e0WJ0o2EtBA9wRs3fRCE5dBsk6HcOLVGBjmQ5FDq0GaHtCovlsK062VkRSWtDvJKxuH767dsZ120XYlS28f2JYzI6ltwx4I6NSXBbK1zsV2qG/wob1AvF0iEAzD2QOcGXwZJktgzNEBO38XJosJkxb35k7aIV8shzEaFUEDFT1y7Z1kqEiA6fIiCH+erFyyazs2nj3r+0noly3ZQYp3rap0IadhGkkUrSKFhdWzcjbbiZOnpp5/mgQce4OWXX+YXf/EX+dSnPsUv/uIv8vLLL/Pggw/y1FNPrUecgiAItzTf9zldOM3fXPgbXsu9xpnCGRJGgrv6t+dVe2Hn2pW9SLu2gI3PXf33bsuF3UVL4WJVpWWaJLsH6Bs7ToZu/mHK4kJ5+5SWcqaKbZlokocU7Vv1OLGAhq3FmDFDeK635riKlsJ3MlHqpSxRzUPe/z6kTWj+ETZUkoNjlPwY37xk4W2DZWlZU2WmLtF2XPSuvddtxDDa10UrsZ90W+fvLzr4N3lfWVOl1rLxACPZubWFmiITSXTRwuB0ptmxcTfain8y/92/+3fceeed/MM//AORyBtlulqtxqOPPsqnP/1pXnzxxY4GKQiCcCuzXZtn557ltdxrXChdoGJWOJA4QH9k/ef2C6sney69pVmq4RTNwK2xt1CsUSRRmqbULtGdGOtIxXMzvFQO06xXCCsu8tCd9OshmsPHyM2+zF+fr/Drtxv0Brb+mXXW1HBtE12VQF/91KqQoeAHYtTbOvPlFru6wqsey/QkvpFOUCoVkX0bdc97YBMbyOzqSfJ6fpTZep0fztu8e3hrV9ZfLS+1C4+o7g2nLSqyxN49ezjfLHGqMMHLOY939N74osVU08BqNwgpHsQ72+c7GY2QV5JcLOd5oINTODfSii/3nDp1ik996lPXJEoA0WiUf/fv/h2nTp3qWHCCIAi3umK7yN9e/FteWHyBE7kTtJwWd/XeJRKlbWBX9gK9s6/QdfZb3PTS7g4geS6j6XNU6mkcLcRd/e/Y7JBWpWrLnKnotNst1MQwkr5Uud092IvdfYisHeQvz1q03K1fYcpZKp5j4euxNbWCliWJSDSBic5EyVz1OJ4PT2ZjzJeb2GaT8OBBpOToqsfrBE2RGdo1Rk7u4XtzLvUtPFus6Uicreq0223UxC4k9cZd/MKGSt/obWSlLh6fcCi0bzzudFPHsU0IdnW8wpcIabT1JJOtEC1n+0x1fLMV/+b09vbesKSuKAo9Pds0bRQEQdhiLpYu8tfn/5oT2ROcyp8iokW4u+9uwvrqr+oKGyNez9GVn6ReXyRQy6Jnz292SOuuvzgDtUVcp8XB7mNX29dvN6+UQzTqVQzZRRu+4+rtsiSxf88o1eg+5hoKf3Xewd3iOXDO1LBdFyW49spmLGSsad2S58MT2RhnCtCslYklUjBw15rj6oTeWAApNUbeCfL4xNtkFZvsZDVEs1FDl1y0wZtv8DyYikLPQXJOkL85b13357XtSsw3ZUzHI5Ds/EW4oKagR7poegYXCls4E30bK06WfuM3foM/+qM/wrbta263LIs//MM/5J//83/eseAEQRBuVROVCR6ffJzXcq8xVZ1iT3wPR7qOoIpNPbc81bHYvXCGSm2emA8pXyK88Opmh3V9vo9hNUnWssTreWTPWdUwhtViIDdOvZFBC3WzP7Gvw4FujJYr8XolQLvZQIv1QSB+zf2aIrNv/21kjVHOFz0en9662ZLtQa4FtidhRFJrHi8a0DDVGDPtAJ63snVLVxKlk3moVXIkwwbS3kfXvPFpp0iSxOjwIDltmBMFhZnq2tdldZrrw8lKALPVQIskIZi86XMkSWLvyBDF0B4mazJPz7y1sjPT0jHbLXTJQ1mHKp8kSSQSCWpylIvlrfHvvVIr/quraRpTU1OMjY3xkY98hP7+ftLpNF/5yldQFIVAIMAf/uEfAkvfoH/9r/91x4MWBEHYyfKtPE9OPcn50nkqZoU7e8SmsNuG77M7fRa7No/l2ewaug81/Tr5ep5qNYMbW/0i+7WSPZegWSdk1gm1a4TaNQLtKp5Vx7FbOJ7NsBbGig9Rj/ZSCXfRDES5aa9s32ckc45mfRFHkrmv/74tcxK8UicqIWr1Oqrkog8dv+5jQrrKyP6jzJ1t8cP5RXrDGvdswUk1BUvFskxkfJTI2teORQwV34hSNg2ytTb98eU1lvF8eDwT5/WCT72cJxk24LafftspZJshGtCID+6lOJ3jG+Ml/n93BJG30EzLi/UAxYaF77kYA4eX/TxDVRjZc4CFc2Wem1/gQEph9E1/TqaaBo5ZRTeMVe/FdTPJkE5e7+KC1YXrm3R2W+P1t6oGD1f8n//n//mW+z/1qU9d/X+RLAmCIKxM027yrYlvcal8iUKrwPGe4yJR2ka6K4tESzOUWkW6EmPsSu7HNltEs68SmnuR2uGfXf8gfB/NsQiZSwnRUoJUQ29VcOwmttPGdtqYro3p2SiALSmEAa9VwqvNE1QM4loIJZikldhFNdJNJZzC1t66F02yniNSnqdsVhhIHSQVXHsVYzNYnsSJUpB2c5FQJIn0NglGKhKiufs42QmTb10q0BsIMBrdWtWIrKnhOiYB1YfQzasQN6PIEqFoArOqMVGsLitZci8nSqfyHvVKgUQkAAc/iKRuzT2NRnuTnMyPMt2o8+NFm3cObp1mDycqIaxGnmDAgPjIip7bHQ1SGTxEYbbG356v8ok7dAKqhO/DdEPDsm1CqcF1ihyiARWCSUpmiMm6y3arO684WZqcnFyPOARBEG55jufw7clvc6l8idnaLAcSB4gb8Zs/UdgSDKvFrvRZKrUFfCPGPf33AKAlRhjKn6VUmqFutfD14Lq8vuR7jGTOk6xkwKxhOy0ct43tmDRdi7bn4ssyjqwRUoNEAynCwW6SoV66gilUFKqtHLnyJNVGmkarhNUqQnmKhBqgVwvjRftoxAephruohRIA7Eqfo1pfxNMj3N5757q8t41wqhqk3Ggi4d2wqvRmQ90JLrWOkFt4hf/vXJ3fuN0goW+daXk5U8Wzm/haBEnuzLX8WDhEVY4zV83e9LGuD9/OxDmd96hX8iQjQTj4M1uuovRmmiIzOLyH/MUs351d5HiPSkjb/PLSYltjtubTth3CA4dXVbkdHejmVHUfC5XX+fqEwz8+oFGwFEotB8cDI9XZLnhvJksSsUQXzXKIMxVr5ydLo6Ob27VEEARhJ/J9n+/OfpfzpfNcKl9iKDIkOt5tJ77HnsXTNC/vL3TvwDvRlMsnhUac7tgw4fJFArMv0tq7Pptv9pTniWfOUanNo/o+tqQgqzoRLUw4OkQs2ENXuJeYFrtho6Z4pJ/45Z8717XIV6YpVmeptvKYjSxWI4uWO0efFmRYj0G4G6+ewXEtDg/ci6ZsnSvxK+H68HIpiNnIEAxFkOI332tGkiTGhgc522qSLr3Ol8/a/NoxDUPeGglTztKwHRct3Lm29dGASlaNM916+8qQ68O30nHOFJYSpVQkhH9w6029u57+RIhcaoxcrsR3Jtp8+ODmV8FOlINL7cI1H6l3+VPw3kyVZfbu2cul0yVey01zIOXjKMZSV0LVW3G1aqVSkQAzWhdn6xY/t66v1HkrTpaeeuopHn300Rve/8d//Mf87//7/76moARBEG41L2de5rXsa5wrnCOuxxmLj212SMIK9BdnMMpzVMwKQ92H6Qu/aW2SJBFO7qW/MkUpd4Hm7nchKZ1t1CF7DgO5CWqNLKoe57b+u+gOdBHUVl/FUhSdvtR++lL7AWi1a2Qr41RqC9TNEma7ilWbx0MiHB1gT3x3h97NxjtbC1Com3ieiz54ZNnPU2SJ/XvHOHumyXTtPF+95PLR/fJNl3mtN8+HbFvG9nzCkUTHxo0aKp4RJV8LUGy0SYXfmki4PnzzcqLUrORJRsP4B34aSd0eibQkSeweGuJiJcPL+QmKaoRdUZkBw6Y/YNOlOxu6lqnuyJyv6pimSbx3ZE3fx2hAo3vkNnITVb45XmCkP4Vt1lADCaR1vtCRCGpMhnowaeJ6PspWWhB2Eys+Wj/22GP8x//4H/nt3/5tpDcdDSqVCh//+Mf52te+JpIlQRCEFRgvj/P8/POcK55DlVUOdx2+5vgqbG2hdpXBzAVK9UXkYIrbe25/64MivfQFu5lvpSlmz2IO3Lzt70r0FWdxG1lcz+Fo/10MR29eGVmpYCDKaOAO6LsD33WptLLky1Pk3SZHBu7t+OttFM+Hl0thzEaWUCAAiT0rer6hKoztO8TE2Qav52boDck80vlv/4qUbIWWaeEjoUU7131CVWQCkaV1S+P5+luSJceDb6YTnC04NKtFEtEwbKNE6YpYUKN7aB+FqTzOYpmpjI+mqiiaQdCIsCumMBh0GQhY9Bs2IXX9qoknK0GajRqG7KF24Lgx3J3gdPUAudyrePkqluMRjq//LAZVkdk1OIij7dpWiRKsIln6zGc+w+/+7u/y3HPP8eUvf5m+vj5efPFFPvrRj1Iqlfif//N/rkecgiAIO1K2meXJ6Se5ULpA22lzd//dKB1aXyCsP8lzGVs4Ta02jy0rPDD4LpTrtXeXZBKpA6TmMuQXT3Y0WVJcm/7CFOVmnkCoe10SpZ8kKQqJyACJyMC2W3/wkyYaBpm6je26REeOrWo9SCykM7j3dtIX2nx3OktvSOdoavOm42VNDdc2CSouhDvbqi8aDtOQo8xW89zzptsdD76RTnCu4NCoFkhGI0vNHLbp1MzR/i7s+AO0inO0qiWarRp+s4nSaJMvupxWZRRVQ9UDdIc0hiM+AwGHgYBNt+GgdCAfcLylduHtVppQJPWWVvarIUkS+0ZGOFMrEWhdQJV8lNTGLLHZrhcBV5wsfe5zn+PBBx/kYx/7GHfccQf/9J/+U/7kT/6EY8eO8dRTT7Fnz8quyAiCINyqGnZjqfNd6RLFdpE7eu7Ytht53qqGc5eQKvNYdpN9/XeSCNy465gUG2RQi5NtFKmU53ASnUlqBgrTWPUMHj5Ht3GDhc3g+/BiKUyrnidsKNB9YNVj9SbCtEaOkZt+ia9eqNB1XGcgtDkJU85Uce06khbseLISC6gU1TgzzTfGdTz4ejrB+YJNo1okGYvCgQ9s20TpCi0YRRs6ROxy7wPPsWhXcrQqWeqNCn67htdqU67WmJF8NFVB0QxCgTAfGLI5FF/bJqzn6wHKjTb4HvrQ6tYqXU9AU9g1dhuZc2X26/ll7dl0K1vVpOlHHnmE733ve9x111380R/9Effeey/PPfccqio2SxQEQVgO27P51uS3GK+MM1ef47bkbaJF+DYTaxTpyU9QbmQIhPs4lDz09k9QDbpSe4lnXiY49xK1DiRLmm3SU5ii3C4SCfddu1ZKuKnZls5c3cNyHKKDh9fcNW6kr5sLrSPkMq/yl2da/PrtGtFNyBdyporjOCiRzm8AFQ1oOHqMTCNIvWViGAZfTye4sMMSpeuRVZ1Q1xChrjc6x9mtGq1SmnatQKtZxWs1KDXr/FXF5ZGxIO/ttVe1hs33l9qFm808wUAAOlwx7omFSN5+H4prbdt90TbKqr47r7zyCj/7sz+Lruv89E//ND/60Y/45//8n9NqtTodnyAIwo7j+z5PzzzNheIFxsvjDEeG6Q2vfdPIK5LVDIP5CQyr0bExhWsprs3uhVNUavPYWoB3Dt6/rBMONTHKkBKiqzyP3K6tOY7BwiTtRhZHkjjWe9eax7vVvFgK0a6XiWgSrLLL2JtJksTekWHq8QPMt1Qev9TuQJQr4/uQbas4ro/ewU54V+iqjBGOY/oa5/Ntvra4lCg1q0WS8di2nnq3GlowSmxwP70H38nQne9n6B0fwh28m7QX48nxJl+d1rBXsQXXfFtjoe5h2Q5G34F1SWhUI4zUgT24droVf+f/9E//lHe/+93E43Fefvllvv71r/Nf/+t/5a/+6q+47777OH/+/HrEKQiCsGO8lHmJ13Ovc754noSRYE+8c9OXdbvNnrkTBC89zZ7Xvsq+8R+QqqSRPLdjryHAaPo8bnUB27U40nMnYT2yvCcaUbpju4h4LoG5F9cUg2E16SrOYLZLdEUGt+1msJsl01aZrMm0LQutZ2/HTvBVRWbP2H7SxignSzKl9sb+7tUcmZpp4yChd7C5w5tFo1GacpgnsvGriVIiHl+qKF1vzd4tRFZURkb2kNh7L4v08PJ8ky+dV6g5KzvlPlEJ0a5XiGhAz8H1CVZYlhUnS7/5m7/Jr/7qr/LDH/6QvXv3AvC//W//Gy+88AK2bfOOd7yj40EKgiDsFBdLF/nB/A84WzyLqqgcSh3q6KLXnvIcrWYBzW6jt4r4Cy+TPPsNbjv1dXalzxEw6x17rVtVqpomXpyi2cqTiA4zlty7oucHU3sZQCOZuwSOveo4hvITNBsZbFnlWN/dqx7nVvViOUyrXiai+sgd7k4YMVRC3buoekGem97YWTdZU8OxLQKSC5HOVazfLBbQqKsJ2m2TVq1wOVF67JZPlN6sr7uL4cP3k1aHuFiw+H9PeaRbyzvtrtoyF6sqbctCTY3eUpW6rWjFydJf/uVf8qd/+qfo+rUbix07doyXXnqJD3/4wx0LThAEYSdJN9L8w/Q/cL50HtM1Od59vKOd7yTPpac4h2lW0CMDvGP//8K+2B66HBu/PIM2/jS7T36V/Zeeo6u8gCyqTSum2W1GF89Sqc3j6hHuHXznygcJddEb6iVqtzEyr68qjmC7RqI0h9Wu0BcbIaqL9W4rUbQULlRU2qa5dDKqdn7j0cHuFAWtnxMFleZq5mGtUs5S8WwTRdOR1rDP1tuJBVU8PUrT14knUqKidAPxSIi9R99JIbyXuTp84ZTDuerNE5+T1RDNRo2g7KAOdjaRF1ZuxcnSRz/60RveFw6H+fM///M1BSQIgrAT1awa3578NpfKlyi1SxzrPoaudHY3+1Qti9sq4Pkee7uPEAjE2TvyXu6+7aMcG7qfYTWK3irhLZ4gce5bHHj9a4wsniHYgbUztwTfZ2zxDK3qPDYedw3ci76a7oWSTCy1n25fJrZ4ammRyQoN5cepNzLYmsHR3jtWHsMt7qVymGa9QkhxUYfuWJfXiAc1tMQQZS/AD2Y2rrqUM1Vcx8YzOr9e6QpDVTi8by+9o4eQ9r9/zY0xdrKgoXHwyJ00U4dZNHX+vzMtvp/Rbvhrb3vwejmA2WqgRnpBNP7ZdMtKlp599lnq9ZtP3cjn8/z3//7f1xyUIAjCTmK7Nt+e/Dbj5XHm6/McTB5cl0pAb2mWZquIYsToD73RFU1SFHpSBzh64Oe498BHOJDYS5fjIFVmUce/x8jrf8f+i8/QU55Hdp2Ox7VT9JVmCZZnaZsV+hP7GIwM3fxJNyDFBunX48SbZbTSzIqeG2mWiZXnsa0aQ7E9hLTQquO4FdUcmTMVnXa7iZYYBj28Lq8jSRIDvb0UlD5eyknY7sZUl7Kmiu166KH1S5YAwsEA6sARkSgtgyrL7N9/G/LQnWScKE+MN/m7mes3fjhXC1JutMD3MAaPbHywwlssK1l6+OGHOXPmzNWvPc9D13VeffXVax43Pj7Or//6r3c2QkEQhG2salV5YvoJLpQuMF4ZZyQ60tHOd1eEWxUCtSy+YzKS3H/Dzkm6EWXP8Lt5x+Ff5PjQe9mlxwm0yvjpk8TOfovDJ7/KsbNPcGjiB+yfPcFo+iyD+Qm6ywvEGgWCZh3FtVdVDdnOAmadocwFqrUFpECCO/vW2HlO0ejqOkDCh9DcS8t/nu8zlBun1sjiaAGO9B5fWxy3oFfKIRr1KgHZQxu6fV1fqyui48cGyTtBXl5Y/854LVei1PawfQkj2rXurycsnyRJjO4aIb7vXhbo5qW5Jv/jokr9TY0f3mgXXiUYDEF89RdkhM5Z1gRT/yf+KPq+j+M4b7ldEARBWDpGztXnOJU/xaXSJXKtHJOVSVKBFKOx9dkpvbc0R6NVwNEC7Evsu/kTJImu1BhdqTFsq8F89nWKlSmq1QXs2iKeJOFLMqqsoEoqYVlBkTUURUWRNXw1iGdEcYwQlhrAUTU8ScZHxpekNz5YGse/PN7S19LVr21Vp2lEWdVGJBtE8j3GFk5Tr81jyzLvGrgftQPrM5T4LgazpyhUF6k1y3ihxE2fE2sUCFUXKdsNRnuOiU2MV6jlSpysBGg3S4QTvRBMrOvryZJEX28/xUqKFxbnuW94fX/Uc6aGY1nokocUEXtubUV93d0EAu9i9vxLuLlF/t+2xj85KNMX8JhraSzWHWzXJda3+g2Shc4Sq/EEQRA6xHItzhfP83r+dRbqC2SbWebr83i+R1ewi4Opgx3tfHeF6lgkKwuUrRr9iX1oK+ycpOlhdg+/k91D91FpFaiZJdpmDdNuYNtNLKeN6Vk4jonrWniAe/nDl2RkWUGTFUC+fCIoISGBJLH0biWkK/8vydfcBhLlvoMsDt+1JRMmzTbZu/A6SnmWhlVjtOd2ukIdumKvh+mJjxIpniY4+2MaB9//9o/3fYZz49QaGVwtzKEuMUVnpU5UQtRqdVTJRR/amKpcbzzAYniQhVqeU1mTY33rl+DmTBXXNtFUGZbbzl7YcPFICP3o/Uycfw2nNsWfnfL5xwd1ztTDmI3K0r5fPSJZ2ipEsiQIgrBGxXaRU/lTnC2cJdfMkW6myTVzqLLKYGSQ4cjwihOYlegpz9NuFnBkhf3daziBliTioW7ioe4bPsR2bZpWjaZVodWuYToNLKuB5bbxfA8XH9/38S9/9gAfF99buo2r94GPT9AxCU6X6Hcd0qP3bqmEKdooMTZ/Eqs6R61dQo/0c6z7aEdfw0iNMVi+RKkwSdOx8NUbN/1I1rLotTQtu8XYwN3r+jO1E1mexIlyELO5SDCS3LDKiyrL9PQNU67P8Pz84vomS5aK59Txtei6bGIqdM5S44e7GL8Uwipd4C9Om0TiEdqWRbJvt+guuIWIfwlBEIRV8HyPqeoUp/KnmCxPkm1lWagv0HSahLUwh7sO0xXsQpbW+YTF9+gpzVI3y0SDXcTXsQMWgKZoxIMp4sEUxNc+Xrs8w/nZZ1mYe5FBz2Fhz/2w3t+zm/F9+ovTDKbPUanNYbs2vckDvKP/ns6fgAZT9IT6iTZmMBZO0B659wYxeZerSll8I8ptyds6G8ct4FQ1SLneBN/bsKrSFf2JEK8FB5lqlpgo2Ywl1yfRzZoatutixNf3OCB0hqrIHDhwiOnZEJmFM3iFNCEFFNEufEtZdrJ0/vx5VHXp4a67tDfHuXPnrnnMT34tCIKw0zTtJueK5ziVP0W6kSbTzLDYWMTHp8vo4nDqMOF16q51Pcl6HpoFfM9hT9ehDXvdTgkkRrhNegh55nvMz7/KkOeysPc9+JuUMCmuzdjCacKlaUq1eRxF58jQ/YzF96zPC0oSsa4D9NTnKabP0N51z3Wra92VRaR6Btc1OdB3F7KoGqyI68PLpSBmI0MwHEGKD2/o6+uqTKp3F9WpGb4/k1uXZMn2IN8C25OIRkRzh+1CkiR2j+wmEwzTnHmReCK0bh0ahdVZdrL08Y9//C23/dIv/dI1X/u+vy7z8QVBEDab5Vo8P/8854rnyDazLDYWKbfL6KrOSHSEwchgRxb9r9SVduHoEXaFN/YEsFOM+DAHdz+KPPU0s4snlypM+x7E3+CWxKFWlX3zJ3Eqc5RbeQikeGDo3cQDifV94Wgf/YEki+08xcI4dve1DTokz2UwN069kUU2EuyNj61vPDvQ2VqAQsPC9TavHfNgKsKp9CDn61UydYe+SGePF3lLw7JMFAnUSE9HxxbWX19PD/T8NL63cRsYC8uzrN/UL3zhC+sdhyAIwpZVs2p8a+JbXChd4FL5EqZrEtWiHO05StJIbtpFoqBZJ1zNULGbDPfdsa3XKOjRAQ7s+SmkqaeYyZxm2HOZP/AI3kYkTL5PT3meXemz1KqzmHaLZHwP9w7ctzHrgmSVZGo/yYUCuflXKP9EstRbnsOvZ3E9h6O9x7f1v/NmqNgyz+UjtOtpQgEDP7GHzfiNDeoKse5hqnMzPDdT5B8d7uxea0ub0ZoYig+hVEfHFjaO+P3eepaVLP3Kr/zKeschCIKwJeVbeb4x/g0ulS8xXh4nFUhxvPs4QS242aHRW5ql0SpgqQYHUgc3O5w10yJ9HBh7P/LEk0znzjHku8wf+Ck8Zf0qdrLnsDt9jnhhknJ1DltWODBwDwc3+Pu51Eb8dfLVDLVGATe8NI1Kdh0GcpNUmnmMYIqRyK4NjWu7sz34RjpBoVRG9hwCI/fCJp6MDnbHOZ8d5GS5zvtMj7jRuVhypopnN/G1sDjhFoQOEr9NgiAINzBdneZvL/wtp/OnuVS+xEh0hMNdh7dEoqS4NqnyPLZZpTc8uGP221FD3ewfe4zdkoGev8jwue8sbYK7DgJmg0NTLxLKnKVcmcHVw9w/8uiGJ0oAaEG6E2NEPZ/AzI+v3txfnMFuZHHxONJ7pzgJXgHfh6dzMWbLJla7TrRvLyTXae3ZMkUDGsHUEFUvyPPTzY6OnTU1bMdFDojmDoLQSeKoKwiCcB2n86f5+vjXOVU4xWx9loPJg4zGR7fMuszuyiJWs4grSezrOrzZ4XSUEkqxf+wD7JEC6MUJhs5+G9WxOvoaqWqaQ5MvYOcvUGtkMaJDvG/PB+h+m7bp601P7mZQNugqTiHZLVTHoq8wSbOVJxzqYSAysGmxbUevV4OcLCo0qiXisRj+rht0Gtxggz1dFNR+XimotB2/I2N6PmTbMrbno0cSHRlTEIQlIlkSBEF4E9/3+cHCD3hi+glez79OsVXkePdx+sIbsyfLsvg+vaU5Wu0SwUCyc5ukbiFyMM6+vR9gTApilKYZOvtNVMdc87iS7zGSOc/umZepFC/RclqM9N7Ow8MPom92dS6QoCcySMSxMOZeZaAwhdnI4koSx3rv2tzYtpnFtsbT2TD1cpaYISPt+6ktU5VLhDSUxBAlN8ALc52pLhUthbZl4UsSWlQ0dxCETtoaRw5BEIQtwPEcnph+gufnn+dk7iQtu8WdvXeSWO9uaCsUaxSQGznwbHYnt/9apRuRAzH27v0gY3IYvTTL4Kmvo9ntlQ/kewTMOl2VRW6bfonE4inK5Sks1eCeXQ9zrOfY1jiRliQiXfvpk1RSmTN0F6dptUrEw/2bWvHabhqOzDcWY1RLOQzJRdn3ENIWmDp7hSRJDPT2UlB6+HFGwllj97OWK/FkNo5jtgjJLoRFsiQInSQ2pRUEQQBaTotvT36bc8VznCucQ1M07ui7Y2O6oa1QX2mOZquAp4XZvV77/2wRUiDC2N4PIE88wXh1gcFTX2PxyIew9Buc/Po+AatJuF0l1K4SbtcItip4Zg3baWLZLZpOGz3cy08NvYeQFtrYN3Qz4V56jS7mzSzVygyOLHNcVJWWzfPhW5k42XINzzYxdt+FFNlCVeHLuiMGc9FBcuUMry5a3DMUWNU4FVvm7xaSzJfqmK068WQP0hY8ZgnCdiaSJUEQbnnldplvTn6Ti6WLXCxdJKbHONx1GGWD9/lZDsNqEa2mKVsNBruP3hKbk0pGmN17H0OeeJJLtTQDp/6excM/i2WEMewW4XZ1KTlq1Qi1y3hmHdtuYjttLNfEcm1kwFI0gmqQvp4jHOu+fWt+72SFZNdBUvM50naD7sTY+u/ztIM8V4gwUXJoN2ske4aR+rbmRs2yLNHXO0CxOs0PF+Z5x+B19yJ+WzlT5asLcbLFCna7TqJ7CPY8sD4BC8ItTCRLgiDc0hbri3xr8ltcKl9iqjJFf7iffYl9W6aRw0/qLc/SbBWwVY0DXbdtdjgbRtJDjO5bqjBdrGcZPvV3xKKDYNax7Ca208J2LSquhQzYioqhBkkFe4mGekiF++gKdm3KxsErJceH6C90seDVOd5752aHs22crxm8mNepV9IkIkHY/e7NDult9cWDLIYGma/nOZs3Odyz/DVzcy2Nry3EKRQLeHaLeP8+2HXP1phOKgg7zNb/qyEIgrBOLpUu8eT0k1wsXWSxscie+B6Go8ObHdYNyZ5Ld2meslmhKzKw9aaQrTfVYNfex5Am/oGLzRzVVgkFsGQVQwuQDHYRDfaQCvfTFezaklMol0U1GNj3Qd7n2zumJfx6y5sKT2Sj1EtporqPtO99SFs8MVYVme7+Icrj0zw/l152snSpbvCtdJRSIYvsmURGjiP1H1/naAXh1rW1jySCIAjrwPd9TuRO8Ozcs1woXqBkljjcdZiu4NbuKpeqprGbeXzfZ2/Xkc0OZ3MoOsN734+UP0vJs+mK9NMd7EZT9M2OrKMkWcZAJErL0XYlvpFOUC4WUHFQxx5EMiKbHdayDCTCnAwOMdEoM1OxGYm/fYL/eiXIk5kQ1WIGzbcI7rkPqXv/BkUrCLcmkSwJgnBLcTyH5+ef5+XMy5wpnMF0TG7vuZ2oHt3s0N6e79NXmqPVLqMFElurlflGk1WGeo8xtNlxCJvO9+GJbIyFchPHahPfdRgpvnWrwz/JUBWSvbuoTs3w3EyOf3rs+smS78OPSmG+nzWoldIEZQ99/wNI8ZENjlgQbj0iWRIE4Zbg+z5T1Smen3+emdoMF4oXQIK7+u7CULf+FfxIq4JWy9J02uzpvX2zwxGELeHHpTDnStCuV4gnu6F/+/1uDCQjnFkc5Gy1Sr7p0B269tTM8+F7+Sgv51VqpQwRzUfd/+iW7PInCDuRSJYEQdjxyu0yz80/x8XSRaar02SaGeJGnCNdR7bFgn+A3tIsjVYBVw8xlti72eEIwqabaug8nw9QL6eJBTWksYe3ZYODsKES6R6mOj/Dc9NlPnzojSmEjgePZ+OcKfjUKhnihoJy8DEIxDcxYkG4tWyPswRBEIRVsFyLlzIvcSJzgrn6HNPVaWRZ5lDqEN3B7i3b8e4nabZJorJA2aoz2HVw2yR4grBeKrbMtzMxaqUsIcVF2f8YqNu0oQcw1J3gYnaA10oN3mf7RDSJtivx9XSC8aJFo1okEQ4gH/wA3GqNXQRhk4m/uIIg7Di+73OhdIEfLvyQ2dosk5VJWk6L4egwI9GRLbl/0tvpKc/RbhWwFZX9XVtz3xhB2Ci2B99IJyiUSsiuhb7vnRBMbnZYaxINqBipYSqZOZ6frvPu3VH+bjHBTLFFu14mFYvi7//Atk4IBWG7EsmSIAg7Sq6Z4/vz32e8PM5UdYp8K0/CSHCs+9i2WJv0kyTfo6c0R61dIRHq2fqNKARhHfk+PJ2LMVs2sdoNkv17IbX9p6VKksRATxczhT5eyrWYU5OkS1WsZo1Eshd/3yNI2+wijyDsFCJZEgRhR2g5LX68+GNO5k4yV59jtjaLJmsc6z5GMrB9rzonq1n8ZgHP9xjrFlUl4dbl+UsNHU4WFRq1PIlYDH/XvWyPybQ3lwrrzMSGKBYWcdMZPNch3jcKI+/almuxBGGnEMmSIAjbmud7nCmc4YXFF5ivzTNRmcDyLEZjowxHhpGlzT3JUB2L/uI0iuvQMsK0jAgtI4KjLm9foL7SLI12EcWIMhgaXOdoBWFrmm1pfC8XZaFq06xmieky0r6f2lFJhCRJDPX3k670EPPmiA3fhjR092aHJQi3PJEsCYKwbS3UF/j+/PeZqkwxWZmkZJboCnSxP7kffQtsUpqsZhhNn8OqLdA2q0RllZSio6oBMKJYoW7awSgt/UoSFcZV3liTEGpXCdQymHab0a7DO+rEUBCWo+bIPJePcqas0KwWsG2LWNBAGXsQSQtudngd1xM1CB04Sog9Yg8lQdgiRLIkCMK24fs+hXaBifIEE5UJFuoLLNQXmK/PE1AD3NFzBzEjttlhojomu9PniZZmqNYWsH2HLj2O7Fq0zBpeq4RTW8SRLqIpGrqs0aUYaGoALxDHCnXRDkYItes0WwUczWBfcv9mvy1B2DCOB69UQvyoGKJaqdBqNYioEBk5An3HduyFA0mSiMS7gK7NDkUQhMtEsiQIwpbm+z7ZZpbxyjiTlUnSjTSldol8K0+pXUKVVfYm9jIQHtj8VuC+T1dlkV2ZC5i1ecrtEq4e4fb++9kVXbpK7HseLbtBqZGh3srTapdo2Q3MdgXXK2DXFnAlGU3RcBUdz27SmxhD2wKVMkHYCJMNne/lo2SqJq3aIqrkkugaQhm9V7TNFgRhw4lkSRCELcfzPdKNNOPlcSYqE+SaOUrtErlWjopZQZZkokaUQ6lDdAW7tkQrcN1uszt9llBpjmp9AQeP7sRe7u5/xzWJjiTLhIwoISMK7Lt6u+951K0KlUaGeqtAu12m4TQpa0EOdh3ehHckCBurbCk8k49yoSLRquZwHJtIOIQ6ej9StG+zwxME4RYlkiVBELYE13NZqC8wUZlgvDy+VDkyS+SaOWpWDUVWiOkxjnQfIRlIokibnyAB4Pv0lucYylygVVukbJbxjRh399/LQGRg2cNIskw0kCS6jTv3CcJqWJ7Ei6UwLxYD1KtlWu0mUV0ivPtOpJ6DO3bKnSAI24NIlgRB2FQNu8GPFn/ERGXi6tS6XDNH3a6jyRpxI87xnuPEjfimd7b7SYbVYM/iWYzKPOXaIo4E/amD3NF7J5oiNo8UhLfj+3ChbvBsPkK+1qJVX0SXHJJ9u5GH70VaZsdIQRCE9SSSJUEQNo3pmnxt/GucK5xjujpN02miyRrJQJJ9yX3E9fjmr0O6Ht+jvzjLYPYijfoCFbOKFEhwX/999IZ7Nzs6QdjyCpbC07kYkxWfVjWL5zpEo3GU0XcihUVzA0EQto5Nv0z77LPP8qEPfYjBwUEkSeLv/u7vrrnf930++9nPMjg4SDAY5KGHHuL06dObE6wgCB3jeA7fnvw2F0sXuVC6QFgLc3fv3bxr8F0c7jpMwkhsyUQpaNY5NP0SfXOvUCpepGm36O8+wvv3fFAkSsK25HjwUinEK+UQrr++r+X7cLIS5C9mkpxfrFAtZQmoPvF996Ae/hmRKAmCsOVsemWp0Whw++2386u/+qv8wi/8wlvu//znP88f/uEf8sUvfpEDBw7wu7/7u7zvfe/j/PnzRKPRTYhYEIS18n2f781+j7OFs5wvnac32MuB1IEtmRwpro1htzCsFuF2ld78JPX6AhWrgRJI8q6Bd9IVEid4wvY009R5KhclU21jNau8lgzy87tdUrrb8ddquxJP5WKcKcnUy4vouKT698Lw3Uhi2qogCFvUpidLH/zgB/ngBz943ft83+c//+f/zGc+8xk+8pGPAPClL32Jvr4+vvzlL/Mbv/EbGxmqIAgd8uP0jzmRPcHZ4lmiapT9qf2blihJnotht9HtFgG7hWG30O02htVCNxtIdgPHMXE9C8e1KdkNHFlltOcYR7uPIYvF58I21HQkni1EOVVSaVbzuLZFjgTNbI3/p6bx2JjBnQmTTv1aptsq38rESZebNOsVEgEZeexRpGh/Z15AEARhnWx6svR2JicnSafTvP/97796m2EYPPjgg/zgBz+4YbJkmiamaV79ulqtrnusgiAsz+nCaX648EPOFM6gyipHuo+se+MG2XMxrCaBN30YdgvdaqKaNRzXwnVNHNfGdW08z8H0HEzfRfF9PEnGkRU0RScc6uV4/ztIiK51wjbk+3C6FuC5fIRipUa7mSei+Wi77yCQ3M/s+GmalSn+/lydc70RfnbEJqZ5a3q9VyohnsuFqJXzuFabVLIHxh4SDRwEQdgWtnSylE6nAejru3Z/hb6+Pqanp2/4vN///d/nc5/73LrGJgjCyk1Xp/nuzHc5VzyH4zvc1XNX5/ZI8j0Mu31NQhSwmhhmA9Ws4jgmjmviuBaOa2F5DpbnoPg+SBK2LKPIOgHFIKBHCGgRgkaMkJEgFogTUSOiiiRsa0VL4alcjMmKR7OSRvYd4qlelN3vBi1EANh32+1kMr0szp7GWiwwVzX4mTGDw7GVV5larsQTmTjnyz6N8iKG7BIZvR36j67L+xMEQVgPWzpZuuInp+f4vv+2U3b+/b//93zyk5+8+nW1WmXXrl3rFp8gCDeXa+Z4fPJxzpfOU7Wq3NlzJ7qy+ivLut2mpzxP0KwTsJpo7Sqe3XpTQmRiuw6256D4Hv6V6pBqENMiBLQwASNG2EgQNeJE9aho9y3sSI4HL5bD/KgQpF4t0W63iAdU1JH3QHL0msdKkkR//yDxZBczF1+nXZ/hr880ODoQ5qeHLULq8jpAzLc0vpWOkavUaTaqJAIa8t5HICKaoAiCsL1s6WSpv39pLnM6nWZg4I3NHbPZ7FuqTW9mGAaGYax7fIIgLE/NqvHNiW9yqXSJXDPH8e7jhPXwqsZSXJuBwhS9hWlajQymVafpOcieiyRJ2LKCIusEVYOQ0UXQiBEJdREPJIlqERR5Sx/2BKGjZlsaT2djLFbbNGuLGJJDqn8f7HoHvM3vQtAwOHDkbhYXekjPn8OeKzFbCfChvTL7IvYNn+f58GIpzA/yAWrlPJ5jkkz1I+15AEkVFyMEQdh+tvRZw549e+jv7+fJJ5/kzjvvBMCyLJ555hn+4A/+YJOjEwRhOUzX5JsT3+Ri+SKz9VkOJg+SCCRWPI7kufSW5xjITWI30pRaRRxJpttIEg4kCBtJYoEU8UAMXREXS4RbW8uVeK4Q5WRJo1nJ49gWsUgYefd7lt2eW5IkBodGqSd7mb34Gu3qPH9xyuIdwyEeHbAIKNdWmRqOzOOZGONln3olTVBxMXbfhdR7aD3eoiAIwobY9GSpXq9z6dKlq19PTk5y4sQJUqkUIyMj/Kt/9a/4vd/7Pfbv38/+/fv5vd/7PUKhEB/72Mc2MWpB2Lo832OqMsVrudcotovsTezlaPdRuoPdGx6L67k8Pvk4F0oXmChPMBodpS9846rwdfk+qWqG4dwl/HqGSiOH53tEIv3c3neXaLQgbFmuD2drAQYD9rq04r4e34dz9QDfy0UoVWs0GwUiqk9k9Dj0HkZaxbq7SCjIwWP3MTc7wWL6Aj+crjBeDvK/7IGRsAMstSD/diZKvlyj3ayRCOpI+96HJNrqC4KwzW16svTSSy/x8MMPX/36ylqjX/mVX+GLX/win/rUp2i1WnziE5+gVCpx33338cQTT4g9lgThJ1iuxbniOU7mTrJQXyDdSLPYWOT7899nMDzIke4j3NV3F3sTe9Hk9Z8O4/s+3539LmcKZzhfPE9PsIeR2MiKxog2iuzKXUKvLlJrZHFdCy2Y5Fjv3fRHRMvhTitbChVHoc+w31I1EFbG8eCb6QTnii6+ZfG/7NO4LXbj6WudUHdknsjGuFSGZjWN5Dkkkr3Iu9+NpIfWNLYsS4yM7qWa6mH+0uu0S4t8sQHvHgkQ0DV+lDeolXPgWiR6hpBG3y32ThIEYUeQfN/f8X8Rq9Uq8XicSqVCLBbb7HAEoaPqVp2T+ZOczp8m08ywUF+g0C5gyAZdwS4KrQJlq0xIDdEf6mc4Osx9A/dxtPsoyXWsyvxo8Uc8N/ccJ/MnCakhjnYfXXaL8KBZZzh7kUh5filJcpr4RpTbuo+zJ7Z7VVfHhRvLmio/LoW5UFFpN+vIisxgVGM06jEctBkKvHXKlXBjjgdfTyc4X3CoVko0fIOkavHwWJAHeu2O7V30ZrOXGyosVXbqxAwFZfRepOTujr+W43nMTV7Azo3TJVUJhCK0Ww0iios2ei9S9/6Ov6YgCNtfptpGV2V+5+c3vyPmSnKDTa8sCYKwOtlmltdyr3G+eJ5sM8t8fZ66VSeiRTjadZRUIIUkSexP7qdtt5moTjBTm2GmNsPZ4lkGwgMc6z7GnX13MhYfQ+1g44MzhTPX7qXUtby9lDS7zVB+glRxhnojQ8Wq4WhBxvrv4mDyoGjO0GELLY0fl8Jcqsq062VapomLguXJVKpVxhUJVdPQ9IBInpbJvpwoXSjYNKpFumMxWpGjpBfO8g+XKmQaIX5+t4Mhd+b75/vwUjnEc7kgtdLlyk7vLqSR+9etsqPKMrv33kapq4/0+EmSjSy9EQN53yMQiK/LawqCIGwWUVkShG3E8z2mqlO8ln2NqeoU2UaWufoctmeTNJLsie8hokdu/HzPI91MM1WZombXlqpN4X52RXfxzoF3cqT7CHFjbSc7M9UZvjb+NU7lT9GwG9zdd/dNW4Qrrk1/cZre/BTtRgazXcZWNIYSeznac0w0bOgg34fZls6PSmGmatCulWlbFmHVRUvtRh26A8uyqBcXaFULeO0K2BaGZKMrEqqqoRkBBqMqo1GfoYDNcFAkT7CUKH1tMcHF4lKilIxF4cAHkBSNXKFAdvw1er0sI6kAH90HyTWuY2q7Et+5vI9RvZxfaqiwwZUd13WRammkWD9Sp/ZMEwRhRxKVJUEQ1o3t2kvrkfInma/Nk26mWawvLu2JEupnJDayrD2LZFlmMDLIYGSQpt1kojLBdHWameoMZwpnGIgMcHv37RzrOUZUj6IrOrqiYygGuqy/7f5mAPlWnm9PfpsLpQvL20vJ9+mqLLIrcwG7kaHcKix1uIuPcrz3TsJvk/gJK+P7MN4weLEUZq7u0a6VaNsWERVS/XuQBm9H0oIA6HqYVOSNKZpWvUSjuECjWsBrV/ErbcpVm3GFa5KnA3GPvWGTbt1Zl6lmW5nlSfz9YoJLBYtWrUgyHocDjyFdrob2dHURCN7PzPlXcYpz/LdTMv/rAY3dEWdVr5dpq3wjnSBTrtNqVEgEtU1pqKAoCiSGNvQ1BUEQNpKoLAnCFncqf4oXFl8g03hjPZIma+yK7mIgPICyxqu5nuex0FhgujpN3a4TUkMMRAaIalEUWUGRFFRZRZEUAmqAkBYiqAQJqIFrkylF51zhHKcLp5mtzXK8+/jbtgjX7Taj6bOES3NU6ws4vksk3Mfx3rtIBVNrek/CGzwfLtQDvFgKs1h3aNfLmLZNRJPQe/ci9d+OpK5sc2CrUaJRWKR5ufLkX648GQroRpCeqMGhJOwNmwwE1meNzlZiXk6UxgsmrVqRRDwJB95/NVG65rGWw8Sl04Sr4yQ1hw/sC3BPavnfI9+H16tBns6GqZXzuHabWLIP9jwo9jESBGFLE5UlQRA6bqI8wVPTT3G6cJqKWSGshTncdZiuQNdNqzzLJcsyw9FhhqPD1O06E+UJZmuzeL7Hm6+lyJKMhLT0WZJQZRVN1lBlFV3W0WQNH59MM/P2eyn5Pj2VBYYzF2hV5ymbZXwjxp3972AoIq5Qd8pS2+ogL5ZCZGsW7UYO23GI6AqRXYeg78iq17To4SR6OMmV2pPZKFPPz1Mt5/BaFarNCnM5n2cMg2Q4zG0piX0Ri+GghbLDEifTk/j7hQTjxTatWplEIgX733/DKWmGrnLwtuNMT0fIZM7yzfN1MsMhPjhso95kWZ/lSTydi/J6UaFeXsSQXCIjt0P/5p94CIIg7FQiWRKELarYLvLk9JNcLF+k6TS5q/cuosb6tsyPaBGO9xy/+rXne7iei+VZWJ6F7dpY7tJn27exPRvbtWk6TRzPQUJiLDF2w72UdKvF7vRZQuU5KvUFbKAveYA7++5CE22GO+ZsLcDzhTD5monZyGK7LhFDIzJ0DKn3UMfXlhjhBEY4QdcoOJZFLTdNvbiI2yxTbdVIF11+oOtEQmEOpWT2RSxGQybaNm9q2HaXKkoThTateolEogv2v++m319Zlti9e4x0KMLi9El+NFsg3wryj/d6RFTvus8pWArfTCeYL7do1vLEAzLy2E9BdIX7lgmCIAgrIpIlQdiCTNfk25PfZrIySb6V546eO9Y9UboeWZKRFRlN0QgTXv1Avk9veY6hzAVatQUqZgXfiHHPwH30h8V+SZ10rhbgmwth6qUMrusRDhhER45D94ENabmu6jrJof0kh/bjujaN3BzVwiKVRpFKu06h5PCirhEMhjiQUtgbsRkK2MQ1d1tN12u7El9dSDJZbGHWSyST3fj7fmrZiagkSQz09REM3c/8hVdwcov8v22N//WAwmDw2sYP52sGT2SjlEtFHLNJIp5E2vcIkhpYj7cmCIIgvIlIlgRhi/F9n6emn2K8PM50dZq9ib3EjO271s6wWuxePEOwMke5togjwUDqIHf03dXRduUCzLU0Hk9HqBfTGIqHseceSI5t2r5UiqIR699DrH8PnuvSKC5SK8xRq5VQy01KZZsTuoqqBwkHQuyKyvQHHPoDNv2GTUjdmktq267EVxaSTBWatBsVEsle/H2PrKpil4hGMI6+k8kLJ7Fr03zhlM3P7zc4mrBxPHiuEOXlgka9lEbFJj58CAbuFHuNCYIgbBBxpiIIW8xLmZc4UzjDxdJFuoPdDIYHNzuk1fF9ekuzDGUv0KwtUjYrSIEE9/XfR2+4d7Oj23GKlsLXF+JUill0ycHY9zBSbOv87MiKQrRnmGjPMJ7r0qrmqeVmadVy+PUW5XqTbMFFU2RUVUPRA6RCKkNhGAi49AVseg0HvUP7E61W63KiNH05UYqnemDvo2tKXoKGzoEjdzE5HiFduMDfnG2xMBKi4EWYLlvUqxliuo829iDEd3Xw3QiCIAg3I5IlQdhCpipT/HDhh5wtnkWTNQ6kDnSskcNGMqwGexbPYpTnqNQXsSWJwa7buKP3TrGx7DpoOhJ/t5ggXyoiuyaBsfu2VKL0k2RFIZzsI5xcWm/j2ibtUppWLU+9UQWrhttaak8+K/loqoyiGuh6iP6owmDIX6pAGRZd+sZN32u5En+7kGSm0MBsVEh09cHYIx2p8qiyzL59B5kPRVicO8VzUyV0w8Y22ySjEaR9PwV6qAPvQhAEQVgJcdYiCFtEuV2+2tDBdE3u7rsbRdpmmzz6Hv3FWQazF2nUF6iYVaRAkvsH7qM71LPZ0e1ItgdfSydJF+u4VpPY0OEN3ZS0ExTNINw7Srh39OptdqtGu5ymXStSa1bxzQa0GpQqNpdkCU1VkDWDcCDESExiMOgyGLDpC9gY61B9ajpvJEpWs0KiewB/z0MdnQ4nSRLDQ8Pkg2HS4ycYshaJ9+9B2nWv2PBVEARhk4hkSRC2ANu1eXzqcSYqE+SaOY53H8dQjM0Oa3l8H8NuE2mV6S3NoVfmKdUXcSSZ4e4jHO85LqpJ68T34TvZOFMlE7NZId4zjDR012aH1RFaMIoWjBIdWPra9zysepFWOYNZL9Ns13AbLcqNNrmiy+uKjKLpaHqI/ojCcNhnIGAzuMLmEZ4PTVem4cjUXYWGI9NwZS7UAswX69jNCrGeIfzdD6zbuqHuVJJk/D3IZg0pJPYcEwRB2EziDEYQNpnv+zw1+xSXypeYqkyxJ77nbTdz3Wyy5xJuVQm3K0RaFSLNMrQrWHYTy27QclrIwRTv6n8nXaGuzQ53R3uuEOFMARrVIsl4Ana/Z7NDWjeSLGPEujFi3Vdv8xyLdjlDs5KlVq/gm3X8ZoNyxWZcltA0FUUziAaDjEZlBoMOvYaD7UtLyZAjX06MFOquTN2WqFseruvhug6+5+C5Fr7n4rtVXNcm0TOMv/u9695gQVE0EImSIAjCphPJkiBsshO5E5zKneJC8QKpYIrhyPCax5R8j+HsRRLVDI6iY+sBbDWApRpY2pXPBrZq4L1d1edNVaNwayk5CrTK2GYNy2lhOy2qroXi+ViKiqGFGO45xtHu48iiW9e6eq0S5Md5nVo5TSJkwL4bb4S6U8mqTqh7F6HupaYHvudhN0s0i2la9TKNdgWv3qZcb5LOe+iKjKIZyIpyNQnyPBfP83E98HwfFwkfCVXyUCUfWdFA0XGNKIlkCn/wLtGJThAE4RYikiVB2ESz1Vm+P/99zhfPo8oqtyVvW3NDB9l12Dd/kkBpmlptAcn3kCQFRVYIyQoRSUVRNBRZRZE1fD2Ea0Rx9NBSEqUG8CWJcLt6uWpUxbIbWE6LttPGdG18WcFXdKJ6jGiwi67IIL2hHvTtMnVwm5ts6DyVCVErZYjpEtKBx5BUsamvJMvokS70SBeJy7e5tkmrtEi7kqPaqCCbNYI030iC9CiKbhDQDBQ9iGqEUI0IvhEFLXjLJaCCIAjCtUSyJAibpGJWeGL6CS6VLtF0mtzVexfKGk/MdLvN/rkTUJqm2sxjhLoYCfQuJTt2E8ttY3o2jt3C9Rw8fFzABXxZQZYVApKCLKv4nkPVMVH8papRQAuRjAwQD/fTGxkgrsXEFfZNkDVVvpGOUStmCMoOyv73IRmRzQ5ry1I0g0jvbiK9u4Gl6hP4N02Ctl8PSkEQBGE9iGRJEDaB7dl8Z+o7TJQnyDQzHOs+RlALrmnMYLvGgZlXMSvTtMwqsfgI7xp81w2bK1iuScOq0WxXaVtVTKuB7TSx7BZNHBQ9SjS+W1SNtpCqLfN3C3HKxTyKb6PvfQ9SROxZtRIiwRcEQRBWQiRLgrDBfN/nmdlnuFi6yER1gtHoKMlAck1jxut5xuZeo16Zpu20Geo+zJ09d7ztiaGuGOhBg2Sw+4aPEbYO05P4+8UE2WIFz24THbkDKTl68ycKgiAIgrBqIlkShA12Mn+S13Kvcb50nqSRZCQ2sqbxekpz7Fo8TaUyg+W7HOx/BwdSBzsUrbAVuD58Mx1nttTCbteJ948h9R/Z7LAEQRAEYccTyZIgbKD5+jzPzT3H+eJ5ZEnmUOrQ6hs6+D7DuUv0ZC9QrsxgKxp3Dr2X4ejau+kJneX54APKKv6pfR+ezsW4UHRp1cskkj2w676OxygIgiAIwluJZEkQNkjNqvGdye8wXh6nbtfX1NBB8lzGFs8QLUxQrs7jGCHeNfiA2Ndoi7E9eLUS4qViiIZpEdUgGZSJax4x1SV25bPqEtXc6yZTL5ZDnCjINKpZEpEQ0r5HxLobQRAEQdggIlkShHVWaBUYL49zrniOicoEi41FjnQdIaSFVjWe6ljsn3sNtTRNuZGBYJJHdz286vGEzvN8OFML8MNCmHytTbu+SNNTyOMxg4ciy6iyhKwoyIqGrOgoqkrMkEkGpKvJFMAP8wFqpTRxQ1lqEf52+2IJgiAIgtBR4q+uIKyDcrvMxfJFxsvjLNQXKLaL5Ft5SmaJkegIXcHVVYAMq8mB2VdxyzNUW0UC0QEeGHovmqJ3+B0Iq+H7MNnUeb4QZaFm06pl8V2HUCRCpP8Ylu1gtRo4VpOm2UZyW/htE9ezACjgMoOHKssol5Mp1ykT1nyUA++HNXZMFARBEARhZUSyJAgdUjErjJfHuVS+xHx9nlK7RK6Vo9gqIksyMSPGkdSRVSdKkWaZfbMnaFamaVt1uhJj3DfwTmQxJWtLSLdVnitEmapCq5rHdiyiAR1t7D78xB4kWUYFrlf/8+wWbquK3axeTabMy8lUVANt7H4IJjb4HQmCIAiCIJIlQViDmlW7miDN1ebeSJDaRQAieoRDXYfoCnStacPZZDXDnvnXqVSmsTyL0Z7jHOs+KtaubAFlS+H5YoRzFZVmtYhpmUR0ifDocaTeQyArN93gVNaCyFoQLdZ33WRKEARBEITNIZIlQVihht1gvDzOeHmcmeoMJbNEvpUn38oDENEiHEwepDvYvboEyfcw7BYBq0nQbBIyayRKs0sd7ySJI/33MZbc2+F3JaxU05H4USnCayWDeq1Mu90krPqEB/fBwJ1IqrbZIQqCIAiCsEYiWRKEm/B9n5JZYrIyyVRlirnaHGWzTL6dJ9fMARDWwuxP7Kcn1IO6zAX4qmMRsJpv+mgQsBpo7Rqe3cJx2jieheNalB0TWwtwz9B76A/3r+fbFW7C8iReLYd4qRSkUqvRahQIyC7xnhHUXe8A0WhDEARBEHYMkSwJwnV4vkemkWGyMslkdZJMI0PZLFNoFSi0C/i+T1gLsy++j55wD5r89lUEyfdIVTNEm6WlxKhdR7Jq2E4b17WwXQvPtWl6NrLnIkkStqygKDohJYAR6udgz3HigfgGfQc2jutD1lz6/mmShyb76LKPKvmoEqx2GyrPX0psTE/C8mQsT7r8tYztSXirGHMpUQpSuNzhTsYlluhBHblXrCkSBEEQhB1IJEuCcJnt2czWZpmqTDFVmSLfyi9VkFp5KmYFSZKWEqTEPnqCPWjKzadZyZ5Ld3me/sI0NHI02iUs18LyHFTfx5VkPEXDUA3CgQRBI0bYSBELpEgE4ju6y13blThVDXKiEqRQt3AdG0lSQZKRZBlZkpBkCUOR0GXQVRld9tFl0C4nU5rs4/gSpvtGQmS60HZ8TNfH9zw838P3PPzLn/FdfN9bal23Co5dxfdcwpEo2q53QGygw98ZQRAEQRC2CpEsCbe0pt1kujrNVHWK6eo0xXaRcrtMrpWjYTdQZZWYHuNI1xGSgeSy1yAprk1vaY6+wjROM0e9VcTzbDQ9SirYQ9hIEA6mSAaShNXQLdWooWIrvFIOcapqUKs3MJsZHM/HQ8bzJVwkfCQk30eW/MtfXflYqjRJEshISJfLTp7v4/s+vg8e4CPhXRkHkPFRJQ9ZkkBeSsa8Gxz+bpZChQNBjKEjSCmxbkwQBEEQdjqRLAm3HMdzmKhMcKZwhtnqLCWzdLWLneVa6IpOykhxIHmAmB67ekK+HKpj0l+cpac0i9XIUm0VcX2PQDDFvu4jjER23VKJ0RW+DwttjVfKof9/e3ceHGd933H8/Vx7SdrVYZ22MQ4YY4cjwSQmV+NmGtdOgabMFNoSt0ySmUAKHYZJJ6XJjJukbRhKmbZDEnKQHuk0EBKc0mlDC+FMYkIgpoEEDHbB5pAs69p7n/PXP2QtCAvwIUuy/HkxO6t99rfP/h7py0of/57f7+HZsku9UqLRGMMhJttSIN2/BtN+MiQxxAHEPnEUYuKQOAogjomjgCSOSZIQ4pgkiYiTBIcEx3FxHA/bcbHdFLabxva8A19nME4K3DRYzgn5/RcREZEjo7AkJ4yiX+SXo7/kqdGnGK4NM1wbZqg6RGISMm6Gvlwfvblecl7usAISQCqo0z+2h67xF2nUhik2JoiBluwSVnefRX/riXmqVmzg2UqGHRM5XqwYGpUJGkFAzo5pLfTiLT0Tq7UXYHJ5bdsBNwW0Nj+cZmNNuSOc9iQiIiInOIUlWdTiJOb50vP8cvSXPDfxHCP1EQarg5SDMhknw8n5k+lt6SV1hHODsn6FvtE9dEy8SK02wkRjgtC2aW/pY033WSzJdc/yER0fpuYj7ZjIMloN8KsjBFFMq2vo6F2B3X8WVrp1vrspIiIi8oYUlmRRKgUlnhp9il+N/op9tX3NUSRjDO2Zds7pOYfWVOthjyBNaakX6R99nnzxJaq1ESYaJULHo6ttOWt7zqI90zHLR3R8mAgcdhSnz0dKkoRc2qNtYA30rMU6hIUxRERERBYChSVZNBKTsKe0pzmKtL++n8HqIKWgRMpJcVLbSQy0DhzydZBmkg5qrNi3k5biy1Sq+5kIKwROiv6OU1jTfRatqRNvtKQWWeyqZnimkmFvxaZeLdGoj+ESk22dmo+0UnOFRERE5LijsCTHNWMMpaDEM+PPTI4iVSdHkV6uvowxhkK6wNndZ1NIFY54FGnyjRL6xvbSP7yLWmWQol8kdDMs6zqd07vOIOtlZ++gZkk1stnvuyxJR7S6R3JVoddXjy12VTI8U0mzp+rQqFUJ/VEaYUyrE9PS0Utq4DXzkURERESOMwpLsmAZY6hHdSphhUpYoRpUKYdlqmGVSlChHJSZ8CfwY59KUGGoNsREY4KUk2J563IGWgcO6VpIbybbKLNy6Cm84ksUK0NElkV/1+mc2X0WKSc9C0c6uxIDjxdz/Hg0R7lcAStNZ85lWSv0Z2P60yE96RD3MAd6GvHUCFKaPRWHeq1G6I/ihwlpO8HNttHZuxS3ZzWkWo7NwYmIiIjMIYUlmXdhHDJUHWKoNkTJL1EOy1SCCkW/SD2qH7iIazB5Hwf4sU8tqtGIGoRJSGKS5vWQzuo+i/Z0+9GNIh1gJzEDI8/RM7KbSnmQWljFyXbyrr71dOW6ZuHIZ99+3+We4Tx7SxG10iBBYtMwLsVyxIvDCZ7r4HppUulW+lttluYM/ZmQ/kxA3k147betEVvsrqZ5ppLh+YpDo14jbIzRCGPSdoybaaWldyn2ktOwMvn5OWgRERGRY0RhSeacH/sMVYd4qfISg5XByXlFB0JSNaxSD+vU4zphHBKbGADbsnEtF8d2SNkpMl6GjnQHLV4LOS9H1s0e1Vyk12qrjnPy0FNQepnx6j4ix+PknrN5a9dbsRfg3JswgUfGW3lkNE2lNEbgN8hnU7gnv4colac2PohfHqVcK5HUq1jVMmPjEc86Fq7r4ngZ8lmPk9os+rMRWcewu5LmuapLvVY9KCB19CzF7V4FmcJ8H7qIiIjIMaOwJMdcI2rwcvVlBiuDvFR5iaHqEOWg3DyNbsKfIDEJnu2RslNkvSyFdIGclyPn5si4GTzbm5XRojfjxCHLhnfRNfYcpfIgYdQg09LDewbOI59amCMnL9Q87tmfZ1+pQbU8RNaO6RhYBUvXge3gAvn+U6H/VACSOCaojFArDlMvj5PUS8S+z0SlyuBIQsqxcbwUSVTFD2M8KyaVbaG9+2S87lWQbZ/X4xURERGZKwpLMutqYY3B6mBz5GioOkQ5fFU4akxgMHi2R0uqhVMKp9CV7SLtpOckEL2e9vIwKwafJqq8zERtlNDLsLr/naxqP3VBruRWjy0eGm3jF+MeteIIcRiQb2vDXfleyL7+0uW245Ap9JIp9Da3RUEdf2KIenGEUrVEJpggl3Jo7z4Zt/vUN9yfiIiIyGKlsCRHLU5i9tX2sbe8l72lvQxWJpfrLgdlxv1xSn4JgyHlpGj1Wjmt4zQ6s52kZ2txBJMAFgdNuDlEbuSzYt9O8mN7KVUGCZOQfH4p5/atJ+flZqePs8gY2FnJcP/+FsZKVerVEVpcQ2rF2dCzBo4g2LmpLG7PSlp6Vh6DHouIiIgcnxSW5IiUgzJ7y3t5ofQCe0t7GffHKfpFxhpjjDfGMRjSTprWVCurO1fTmekk5aRm582NIRPUKFRHKVRHaa2MEkcNYi9LksoReRlCJ0XopogO3IduitCZeuyBZYMxLCkOsmzfM/jll5hojBOnWjljYD0n51fMTl9nWTG0uW9/nmeLFrXiMCQhhY4e7JPfg5VaeMFORERE5HimsCSHJEoiBquDk+GovJfB6uS1hop+kZH6CH7s49oubV4bp3eeTmemc1aW7Z5iJxH56jiF6ij5yghufZyGXyYIqxSjBo4xJEBiWWDZ2JZNynZIWw6O7WBbLrbt4tgutuOReFlwMjiNCUqVQSISutpPYV3fugW7HPiOYo6fjOQoFidoNGrk0zbeindDh0aDRERERI4FhSWZ0dTFXveW9k6OIJVfYLwxeUrdaGOUol8EIONm6Mn10JProdVrnb05R8aQDaoUKqMUqiO0VEYJ/RKNoEw1qmMnMYHj0ZbK09VxKp3ZTqKwgR/WCMIaUdQgTHyCOCCKI6KkTpREmKlQNXWzLEymwLq+d9Lf2j87fZ8lfmJRDB2KocPPxlt4oRRRKw3hEtHRexLWsvPAnb1AKiIiIiLTKSwJYRwy2hidvNUnbyP1EYp+sbkow0h9hDAJ8WyPtlQba7rW0JnpnNXlup04JF8da44e2fUJ/KCMH1YpRj6JZWN5Obpal9NdOImlrQN4h3FqX5xENMI6taCCH1UJgiqRm+ItHatm9TgOVWKgHNmUQodi5DaDUTF0mAgtKn5CHIUkcUgcjhEEPvlsBmfl+7Ha+ua8vyIiIiInGoWlE4gxpjmvaCoYjdRHGKmPUI/q1KIa9bA+uax3WCaMQxzLIetmGWgdoCfbQ87LHf3okTGkwzo5v0K2UTlwX8JrlAjCKn5QoTI1euSmyKcKdHUuZWl+OYVU4YhXpnNsl5Z0Gy3ptqPr/xEohg57aimG/alQZDPhW0RReCAQRSRxnSSOiRJDnBgibBzLk6Hf/QAAGT9JREFUkLYSXM+lY+lpMPB2LNuZ8/6LiIiInIgUlhYZYwz1aDLwTK1IV/SLjDZG2V/fTyWoUAtr1KM61bBKKShRj+oYDI41ecHXnJdjedty2tPttHqtOEfxx7kdR+T8Cjm/TNavkGtUyDRKJEGFKKwTxj5R7FONQ+wkJrIdXK+FJfkV9BZOoi/XP6tzn+ZKkFi8WPfYU0uzp5Zify0haNSIgyJRkhAnhthYJFikrRjXscHNkGTzpDM53EwrXjaPnW3HpNuw5mHkS0REROREp7/AjkN+7E+GIb9EKSg1Q9HUKXOVoEIQB/ix37xVggqVsEJkIiwsPNsj7aTpyHTwlvRbaEu1TbvOUSqo01Uawjb7D6FH00eaLJOQCapk62U8v0QY1gmjBmHs48cBQRJhGwhtB9fNUEjlacl00JZZQldrz4K9+OsbMQZGApc9tRTP19K8WHNoNOqEjQphGBAkFjknxqTacDJ5MpmWA4GogMm2Y3nZ1933/F15SkREROTEprA0xx7b9xglv0RCAgYSkgOLDkzeT/uaA49NgsEQJVEzDL06CAVxQC2sUYtq+JFPbGIALGsyFLm2S4vXwsrcSgqpAjkv97qjRZZJ6BvdQ9/+3dSr+wij+hEdZ5IkVJMQJ4mJLZvE9ci5OVqz3bRmO2nPddOV6TysOUcLTT222HsgHO2peUzUI8JGjSgo40cJjmXIeA7p9j4KHUuxOpZjuZmD9qMwJCIiIrIwKSzNseeKz/HI4CNUwsorgehAKJrpHpi2LUxCoiQCXglDju2QcTJ0ZjrJeTlavVaybhbP9g5rflG+OsZJ+57GLg0yUR0mtiw63RYs86p9WFN3Ztprpz+ysDyPXKaDfK6bztwS2tzWI55rtFDUIosh32OwkWJvLcVgzcJv1Ij8EkEYEhlocROcTDsdhT6czhWQ7Tjuj1tERETkRKWwNMfe2vVWHhl6hHJQnjztDQvbsrEsC5vJe8uyaP73qsc2Nhk3Q2uqlZybw3M8bOvo/xD3Qp/lw8/QPr6XYmWIOKrjZbt4Z996unJds3DUx5/YwIjvMtjwDgQkj9G6IQzqREGNOJzAjyFlxXjpDLklS8l0LsPkl2Edh3OsRERERORgCktzbE3XGvpa+sg4Gfpa5nn5Z5PQO/4CA/t30SgPMd4YJ/aynNb/Tla1r1rwIyJTIz37fA9jIOskZBxD1k6aX2echJRleLMBtkpkM9SYDEWDvsdQ3aHe8InCBnFQJYhjwsQiY8W4Xgq3pYOWjj6cjpOxMq/MsdIpdSIiIiKLh8LSCaq1NsGKfU/jlAaZqAwRWRbd7afw9r51pJ30fHfvILGB/VMjPQ2PwYbLWAPCoE4c1EniCMu2sSwby3am3TzHIufZZD2LnAtZ+0CQshPKkcPLDZfxekIYTAajKAoJYgOWRc5JINVGrr2DdL4HK9+PlW6d72+HiIiIiMwBhaW5NvYcneX92EGFPCkSy8ZYFollk9g2hgP31uQtsWzedFjkMLhRwPLhZ+kY30OpMkQU1nAynZzX9066W7pn7X2OhjFQetVIz76pkR7fJw4axGGVMIoJjNW8BlHdzWMlESaOsMKQJEmIjIUxYFsGmwQbg22BbVkHboAFYTTZNm3FuKkUbusScm2dpPJ9mNYeXddIRERE5ASlsDTXnnuA1c8/SjEokrZTzflIHJi3NDVPCcs+8LWNsZ3J8GR7hJk2gnQLDS+Hn8rie1kaqRyR471xqDIJPRMvsXR4F35lkInaGGEqwyl961jTcfq8nnLnJxbDDbc5N2iw4VJqxIR+gzisEEURQWywLIusnUA6T7a9nfZXjfS89jKzJokh8kn8GnFYnwxZkU8cNkiikCgMSeKQFCG5jjypfA92fgArlZu2H51WJyIiInLiUliaa629pJMIN6wTUgNjsIw58Ee5wTavrCtnXnU/dUssC2yXjO3SYru4TgrHSWF5OaJsB0GmFd/L4qdyNLzJMOXFASv27cQrvkyxOkRoEjoLKzin7x1k3+D6PsdCYmAscBjyUwdOqXPZX7cIggZR0CAOywRxQmwsMnaM46Vx27ppaevCzfdBy5JDGumxbAdSOZxUDo0LiYiIiMiRUFiaa6s3c86e7VAbhcIyTJKQkJCYhCiJiU1MnMTEJiKOI2ITkZiQOIlJ4pDAL9MIyvhBhXriE4YTk+2BGDC2Q8r2yDguXbaH46RxnRS1xji1sIaVaecdvefS1zo3i0tUI5sh32ueUjfUcKg1AsKgQRLWJk+nS8C1DBkXyLTT1tJBqr0HWvve8GKtIiIiIiLHksLSPLNsGwcbB/COYAjEJAm1sEK5PkrVn6DeKBGEZRpRAz+skCTjNIB6Kstbet7G2q612K855S5KoBg5jAcuxdBhInQYD13KkYUFuDa4FjiWwbXMgfvJuUCTj3lluz05HjbiTy3CkBD5DeKwRhQGBLHBWJOjRnaqhXRrD/n8EpxCPyZdWPAr8ImIiIjIiUNhaY79eNcIpeEOnMDBDdqaweO1QWQqeLw6iDgHtjuWwWEqrFg4boGufJ4ei8lFC16lEdYp+UWyXoHAauX/atMD0URoU/QNURgSRyFJ7JNEIXGSECWGqbMCLWtq/o41+bXFgTlVk9snp0tNzbeyMElCEMXNhRO8lIfT0kGhrQsv3wutvQddj0jzg0RERERkIVFYmmN7Rms8vT+FXQPsiRmDBs1FHyYXeJhsYDeftyyLqdAyuRAEB9pNrvTm2kwGK9vCtTvAWko54HUDUWQm95mxIiwnRZJqwU61kMu0YJw0JokxSUySGEhijIlJkoQkSTAmgQNfW8RYJsYyCamURa69k3R+CXZhAFIt8/dNFxERERE5AgpLc+zckzvY/as+KsbFtSdPozMHAoZl4skFH5LJe2MSMDGQYMzkKI8BjLFIAIOFwcI6sBSEZQyW9cpiEZORavK5hJkDUUu2hVSmgJ0rQLbjoNEeEREREZETlcLSHDuttw23dy1Ja8CS9sNbvMAkMSQJmAjLJJBEmCQ6MOqTYOLowMhPQnKgbZJMjvakvLQCkYiIiIjIYVBYOo5YtgO2A7wSdg5cVxUtiyAiIiIiMrv0N7aIiIiIiMgMFJZERERERERmoLAkIiIiIiIyg+MmLH35y19m5cqVZDIZ1q1bx0MPPTTfXRIRERERkUXsuAhLt912G1dffTWf+cxn2LFjB+973/vYvHkze/fune+uiYiIiIjIInVchKUbb7yRj33sY3z84x9nzZo1/N3f/R3Lly/nK1/5ynx3TUREREREFqkFv3R4EAQ89thj/Nmf/dm07Rs3buQnP/nJjK/xfR/f95uPi8UiAKVS6dh19DA0ahVGxqs0qpX57oqIiIiIyDFXDSK629IL4u/xqT4YY9607YIPSyMjI8RxTG9v77Ttvb29DA0NzfiaL37xi3zuc587aPvy5cuPSR9FREREROTNXT/fHXiVcrlMoVB4wzYLPixNsSxr2mNjzEHbplx77bVcc801zcdJkjA2NkZXV9frvmaulEolli9fzgsvvEA+n5/XvsjxQTUjh0s1I4dLNSOHSzUjh2sh1YwxhnK5zMDAwJu2XfBhacmSJTiOc9Ao0vDw8EGjTVPS6TTpdHratvb29mPVxSOSz+fnvVDk+KKakcOlmpHDpZqRw6WakcO1UGrmzUaUpiz4BR5SqRTr1q3j7rvvnrb97rvv5t3vfvc89UpERERERBa7BT+yBHDNNdewZcsWzj33XN71rnfxta99jb1793L55ZfPd9dERERERGSROi7C0iWXXMLo6Cif//znGRwc5IwzzuC//uu/WLFixXx37bCl02m2bt160GmCIq9HNSOHSzUjh0s1I4dLNSOH63itGcscypp5IiIiIiIiJ5gFP2dJRERERERkPigsiYiIiIiIzEBhSUREREREZAYKSyIiIiIiIjNQWDoCDz74IBdccAEDAwNYlsX3v//9ac/v27ePyy67jIGBAXK5HJs2beLZZ59tPv/8889jWdaMt9tvv73Zbnx8nC1btlAoFCgUCmzZsoWJiYk5OkqZTUdbMwBDQ0Ns2bKFvr4+WlpaOOecc/jud787rY1qZvGYjZrZvXs3v/M7v0N3dzf5fJ6LL76Yffv2TWujmlkcvvjFL/KOd7yDtrY2enp6+PCHP8zOnTuntTHG8Bd/8RcMDAyQzWbZsGEDv/zlL6e18X2fq666iiVLltDS0sKFF17Iiy++OK2NamZxmK2a+drXvsaGDRvI5/NYljVjLahmFofZqJmxsTGuuuoqVq9eTS6X46STTuJP/uRPKBaL0/azkGpGYekIVKtVzj77bG666aaDnjPG8OEPf5j/+7//49///d/ZsWMHK1as4Dd+4zeoVqsALF++nMHBwWm3z33uc7S0tLB58+bmvv7gD/6Axx9/nLvuuou77rqLxx9/nC1btszZccrsOdqaAdiyZQs7d+7kzjvv5IknnuCiiy7ikksuYceOHc02qpnF42hrplqtsnHjRizL4t577+XHP/4xQRBwwQUXkCRJc1+qmcXhgQce4I//+I95+OGHufvuu4miiI0bN077DLn++uu58cYbuemmm/jZz35GX18fH/zgBymXy802V199Ndu2bePWW2/lRz/6EZVKhfPPP584jpttVDOLw2zVTK1WY9OmTfz5n//5676XamZxmI2aefnll3n55Ze54YYbeOKJJ/inf/on7rrrLj72sY9Ne68FVTNGjgpgtm3b1ny8c+dOA5gnn3yyuS2KItPZ2Wm+/vWvv+5+3va2t5mPfvSjzce/+tWvDGAefvjh5rbt27cbwDz99NOzexAyp460ZlpaWsy//Mu/TNtXZ2en+cY3vmGMUc0sZkdSM//93/9tbNs2xWKx2WZsbMwA5u677zbGqGYWs+HhYQOYBx54wBhjTJIkpq+vz1x33XXNNo1GwxQKBXPzzTcbY4yZmJgwnueZW2+9tdnmpZdeMrZtm7vuussYo5pZzI6kZl7tvvvuM4AZHx+ftl01s3gdbc1M+c53vmNSqZQJw9AYs/BqRiNLs8z3fQAymUxzm+M4pFIpfvSjH834mscee4zHH398Wqrevn07hUKB9evXN7edd955FAoFfvKTnxyj3st8ONSaee9738ttt93G2NgYSZJw66234vs+GzZsAFQzJ5JDqRnf97Esa9rF/zKZDLZtN9uoZhavqVNaOjs7AXjuuecYGhpi48aNzTbpdJr3v//9zZ/1Y489RhiG09oMDAxwxhlnNNuoZhavI6mZQ6GaWbxmq2aKxSL5fB7XdYGFVzMKS7Ps9NNPZ8WKFVx77bWMj48TBAHXXXcdQ0NDDA4OzviaW265hTVr1vDud7+7uW1oaIienp6D2vb09DA0NHTM+i9z71Br5rbbbiOKIrq6ukin03ziE59g27ZtnHLKKYBq5kRyKDVz3nnn0dLSwqc//WlqtRrVapU//dM/JUmSZhvVzOJkjOGaa67hve99L2eccQZA8+fZ29s7rW1vb2/zuaGhIVKpFB0dHW/YRjWz+BxpzRwK1cziNFs1Mzo6yhe+8AU+8YlPNLcttJpRWJplnufxve99j2eeeYbOzk5yuRz3338/mzdvxnGcg9rX63X+7d/+7aBzNQEsyzpomzFmxu1y/DrUmvnsZz/L+Pg499xzD48++ijXXHMNv/u7v8sTTzzRbKOaOTEcSs10d3dz++238x//8R+0trZSKBQoFoucc8450+pKNbP4XHnllfziF7/g29/+9kHPvfbneig/69e2Uc0sPrNdM2+2jyPdjywcs1EzpVKJ3/qt32Lt2rVs3br1DffxRvs51tw5f8cTwLp163j88ccpFosEQUB3dzfr16/n3HPPPajtd7/7XWq1Gn/4h384bXtfX99Bq1YB7N+//6DELse/N6uZ3bt3c9NNN/Hkk0/y1re+FYCzzz6bhx56iC996UvcfPPNqpkTzKF8zmzcuJHdu3czMjKC67q0t7fT19fHypUrAX3OLEZXXXUVd955Jw8++CDLli1rbu/r6wMm/8W2v7+/uX14eLj5s+7r6yMIAsbHx6eNLg0PDzfPfFDNLD5HUzOHQjWz+MxGzZTLZTZt2kRrayvbtm3D87xp+1lINaORpWOoUCjQ3d3Ns88+y6OPPspv//ZvH9Tmlltu4cILL6S7u3va9ne9610Ui0UeeeSR5raf/vSnFIvFaafryeLyejVTq9UAsO3p/8s6jtNc2Uw1c2I6lM+ZJUuW0N7ezr333svw8DAXXnghoJpZTIwxXHnlldxxxx3ce++9zUA8ZeXKlfT19XH33Xc3twVBwAMPPND8Wa9btw7P86a1GRwc5Mknn2y2Uc0sHrNRM4dCNbN4zFbNlEolNm7cSCqV4s4775w2/xYWYM3M+ZISi0C5XDY7duwwO3bsMIC58cYbzY4dO8yePXuMMZOretx3331m9+7d5vvf/75ZsWKFueiiiw7az7PPPmssyzI/+MEPZnyfTZs2mbPOOsts377dbN++3Zx55pnm/PPPP6bHJsfG0dZMEATm1FNPNe973/vMT3/6U7Nr1y5zww03GMuyzH/+538226lmFo/Z+Jz55je/abZv32527dplvvWtb5nOzk5zzTXXTGujmlkcrrjiClMoFMz9999vBgcHm7dardZsc91115lCoWDuuOMO88QTT5jf//3fN/39/aZUKjXbXH755WbZsmXmnnvuMT//+c/NBz7wAXP22WebKIqabVQzi8Ns1czg4KDZsWOH+frXv24A8+CDD5odO3aY0dHRZhvVzOIwGzVTKpXM+vXrzZlnnml27do1bT8L9XNGYekITC2P+drbH/3RHxljjPn7v/97s2zZMuN5njnppJPMZz/7WeP7/kH7ufbaa82yZctMHMczvs/o6Ki59NJLTVtbm2lrazOXXnrpQUtyyvFhNmrmmWeeMRdddJHp6ekxuVzOnHXWWQctJa6aWTxmo2Y+/elPm97eXuN5nlm1apX527/9W5MkybQ2qpnFYaZaAcw//uM/NtskSWK2bt1q+vr6TDqdNr/2a79mnnjiiWn7qdfr5sorrzSdnZ0mm82a888/3+zdu3daG9XM4jBbNbN169Y33Y9qZnGYjZp5vd9tgHnuueea7RZSzVjGGDP741UiIiIiIiLHN81ZEhERERERmYHCkoiIiIiIyAwUlkRERERERGagsCQiIiIiIjIDhSUREREREZEZKCyJiIiIiIjMQGFJRERERERkBgpLIiIiIiIiM1BYEhGR48b5559Pe3s7L7zwwkHPjY2N0d/fz3ve8x6SJJmH3omIyGKjsCQiIseNb3zjG7iuy8c//vGDnrvyyispl8v88z//M7atX28iInL09NtERESOG319fXz5y1/mf/7nf/jqV7/a3L5t2za+/e1v8zd/8zeceuqpx7QPcRzj+/4xfQ8REVkYFJZEROS4cvHFF/N7v/d7fOpTn+L5559ndHSUyy+/nA9+8INcccUVPProo1x44YV0dnaSyWR4+9vfzne+851p+9i/fz+f/OQnWbt2La2trfT09PCBD3yAhx56aFq7559/HsuyuP766/nLv/xLVq5cSTqd5r777pvLQxYRkXnizncHREREDteXvvQlHnjgAT760Y/S3d1NEAR885vf5L777mPTpk2sX7+em2++mUKhwK233soll1xCrVbjsssuAybnNwFs3bqVvr4+KpUK27ZtY8OGDfzwhz9kw4YN097vH/7hHzjttNO44YYbyOfzrFq1ao6PWERE5oNljDHz3QkREZHD9YMf/IAPfehDAHzrW9/iIx/5CGvWrCGbzfLII4/guq/8e+AFF1zAY489xosvvjjjfKY4jjHGsGnTJvL5PHfccQcwObK0cuVKTjnlFJ566ik8z5ubgxMRkQVBp+GJiMhxafPmzZx33nmsWrWKj3zkI+zatYunn36aSy+9FIAoipq3D33oQwwODrJz587m62+++WbOOeccMpkMruvieR4//OEPeeqppw56rwsvvFBBSUTkBKSwJCIix610Ok0qlQJg3759AHzqU5/C87xpt09+8pMAjIyMAHDjjTdyxRVXsH79er73ve/x8MMP87Of/YxNmzZRr9cPep/+/v45OiIREVlINGdJREQWhSVLlgBw7bXXctFFF83YZvXq1QD867/+Kxs2bOArX/nKtOfL5fKMr7MsaxZ7KiIixwuFJRERWRRWr17NqlWr+N///V/++q//+g3bWpZFOp2etu0Xv/gF27dvZ/ny5ceymyIichxRWBIRkUXjq1/9Kps3b+Y3f/M3ueyyy1i6dCljY2M89dRT/PznP+f2228H4Pzzz+cLX/gCW7du5f3vfz87d+7k85//PCtXriSKonk+ChERWSgUlkREZNH49V//dR555BH+6q/+iquvvprx8XG6urpYu3YtF198cbPdZz7zGWq1GrfccgvXX389a9eu5eabb2bbtm3cf//983cAIiKyoGjpcBERERERkRloNTwREREREZEZKCyJiIiIiIjMQGFJRERERERkBgpLIiIiIiIiM1BYEhERERERmYHCkoiIiIiIyAwUlkRERERERGagsCQiIiIiIjIDhSUREREREZEZKCyJiIiIiIjMQGFJRERERERkBv8PS6HgCNDmDs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2" name="AutoShape 6" descr="data:image/png;base64,iVBORw0KGgoAAAANSUhEUgAAA0sAAAIoCAYAAAC4U3A2AAAAOXRFWHRTb2Z0d2FyZQBNYXRwbG90bGliIHZlcnNpb24zLjUuMiwgaHR0cHM6Ly9tYXRwbG90bGliLm9yZy8qNh9FAAAACXBIWXMAAA9hAAAPYQGoP6dpAAEAAElEQVR4nOzdd3hUZfbA8e/MZEoymUlvEEhCEaRXRRBBERvYUbEgzV1772UVXH6C7roriqjroiCKit1FAQtNpQgqXUIgIUB6m0wyk+n390c2s8QU0icJ5+Mzz+Pc8t5zb2Z47pn3vedVKYqiIIQQQgghhBCiGnWgAxBCCCGEEEKI9kiSJSGEEEIIIYSohSRLQgghhBBCCFELSZaEEEIIIYQQohaSLAkhhBBCCCFELSRZEkIIIYQQQohaSLIkhBBCCCGEELWQZEkIIYQQQgghaiHJkhBCCCGEEELUQpIlIUS7NH78eFQqFRs2bKi2fM6cOahUKubMmVNt+YYNG1CpVIwfP77NYhQdQ12fjSNHjqBSqUhOTg5IXG2pru9TW1u6dCkqlYoZM2YENI5AOJU+b0J0JpIsCSFaTHJyMiqVCpVKxYMPPljvtgsXLvRvq1KpWjWuOXPm1EiuOqqqG66GvI4cORLocDusl156iTlz5mCxWAIdihBCiAAKCnQAQojOacWKFbzwwgtoNJpa17/77rv17t+9e3f69OlDSEhIg44XEhJCnz596N69e411c+fOBeg0CVOVESNGoNfr61xvMBjaMJqOR6vV0qdPH7p27Vpj3UsvvURmZiYzZswgPDy87YMTQgjRLkiyJIRocX369CE1NZXvvvuOCy+8sMb61NRUduzY4d+uNu+8806jjnnGGWdw4MCBJsXbUX300UcypKcZunbtesp9ZoQQQjSODMMTQrS4m266Cai792j58uUATJs2rc1iEkIIIYRoLEmWhBAtbty4cXTr1o3PPvsMm81WbZ2iKLz33nsEBwdz1VVX1dlGYx9Ir+0h/qpiEFXqeqbH6/XyxRdfMGvWLPr3709YWBghISGcfvrpPPLIIxQWFp40xp07dzJlyhTi4uJQq9UsXbqUqVOnolKpePHFF+uM++OPP0alUjFy5MgGnWdTOJ1OBg4ciEql4q9//WuN9YqicO6556JSqfjzn//sX37iA+mKovDKK68wcOBAQkJCiI2NZdq0aRw9erTO43o8Hl5//XXOPvtswsPDMRgM9O3bl6eeegqr1Vpj+xMf/nc6ncyZM4devXphMBjo1q0bDzzwQI3P04k+++wzRo8ejdFoJCoqismTJ7Njx446t6/tgfuqGDIzMwFISUmp9pmp+jyerFBBXUUlTlzu8Xh44YUX/Nf0j72EBw4cYNasWSQnJ6PX64mKimLSpEmsW7euznNqiJ9//plJkyYRGRmJ0Whk9OjRfP755zW2GzVqFCqVik8++aTOtv7+97+jUqm45pprGh1HWVkZDzzwAMnJyRgMBnr06MGTTz6J3W6vsW1Dr9vevXt55plnOOuss0hISECn05GQkMBVV13F5s2ba42juZ+7rKwsHnjgAfr164fRaCQsLIyBAwfy0EMPkZaWVud+7777LiNGjCAkJITIyEiuueYa0tPTG34BhRBtQxFCiBaSlJSkAMoPP/ygPPbYYwqgLF++vNo2mzZtUgDl+uuvV44dO6YASm3/FI0bN04BlPXr11db/swzzyiA8swzz1Rbvn79egVQxo0b51+2ZMkSZcyYMf5jjBkzptorJydHURTFH4darVYSEhKUYcOGKX379lUMBoMCKMnJyUpubm6dMc6dO1fR6/VKaGioMnz4cKVHjx7K22+/raxdu1YBlIEDB9Z5zSZPnqwAyqJFi05ydStlZGT4zycjI6NB+yiKovz222+KTqdTgoKClJ9//rnaur/97W8KoPTs2VMpKyurcaykpCTl9ttvVwCle/fuyvDhw/3XJiYmRjlw4ECN45WWlirnnHOO/7omJSUpAwYMUHQ6nQIop59+upKXl1dtn7ffflsBlBtuuEE555xzFJVKpfTv31/p06ePolarFUCZOHFiref3/PPP+69LQkKCMnz4cCU0NFTR6/XKX//61xqfjT+eX5Wvv/5aGTNmjKLX6xVAGTFiRLXPzK+//lot1unTp9caT22fxxOXn3POOcqkSZP813348OFK//79/dt9+OGH/mtlMpmUIUOGKPHx8QqgqFQq5eWXX671uHWp+qw+++yzik6nU0JDQ5URI0YoCQkJ/uv24osvVtvnjTfeUADl0ksvrbPdAQMGKICyatWqBsVRdd2mTp2qDB061P83HjBggKJSqRRAGTVqlGKz2art19DrNmHCBAVQwsPDldNPP10ZNmyYEh0drQCKRqNR3nvvvTpjasrn7rvvvlPMZrMCKFqtVhk0aJAyYMAAJSQkpMa/Uyd+3qr+fUxKSlIGDx7s/7wlJCQoBQUFDbqWQoi2IcmSEKLFnJgs7du3TwGUCy64oNo2f/rTnxRA+frrr1s9WapS1zGqWCwWZenSpUpRUVG15SUlJcpdd92lAMqMGTPqjFGj0Sh//vOfq93g2e12xev1Kt27d1cA/032ifLy8pSgoCBFp9PVOHZdmposKYqizJ8/XwGU0047zR/rnj17FL1er2g0GmXz5s21HisoKEjRarXK+++/719XWFionH/++QqgnHHGGYrP56u279SpUxVAmTBhgnL48GH/8uLiYuWqq65SAGXKlCnV9qm6adVqtUq/fv2U1NRU/7otW7b4b0pXr15dbb9ff/1V0Wg0ikqlUhYtWuSPpaysTLnuuusUrVbb4GSpStVnua5r3NxkSaPRKLGxsdWueUVFhaIoirJr1y5Fr9crBoNB+de//qV4vV7/Nl9++aViNpsVjUaj7Ny5s9Zj16bqsxoUFKRMnTpVKS8vVxRFUXw+n/Lyyy/7153YZmlpqRISEqIEBQXVSGwVRVF++eUXBVDi4+MVj8fToDiqrltQUJDStWvXasfbs2eP0q1bNwVQHnrooWr7NeS6KYqifPTRR8ru3bur7evz+ZTPP/9cCQ0NVcxms2K1WmuNqbGfu8zMTCUsLEwBlJtvvrnad9jr9SqrVq1SvvzyS/+yE79PZrNZ+frrr/3rcnJylEGDBimA8uijjzboWgoh2oYkS0KIFnNisqQoijJ06FBFo9Eo2dnZiqIoisPhUMLDw5XY2FjF7Xa3m2TpZLp166aEhIQobre71hgHDx5c7Yb2RH/5y18UQLn33ntrrPvHP/5Ra9JQnxOTpfpegwcPrrGv1+tVzj77bAVQbr/9dsXpdCqDBw9WAOWpp56q91j33HNPjfV5eXn+HqZ169b5l+/atcufhPzxxlRRFMVmsyndunVTVCqVcuTIEf/yqptWlUqlbN++vcZ+DzzwQK2x3HTTTQqgXHPNNTX2qaioUGJjY9tdsgQon3zySa37ViWTCxcurHX9K6+8ogDKrFmzal1fm6rPamxsbLXk4o/HvPnmm6stnzZtmgIo//znP2vsc88999Sa2NSn6roByqefflpj/ZdffqkAitForPbZach1O5mnnnpKAWr0LjX1c3fHHXf4fxD4448FtTnx+/THXjxF+d+5Dxo0qJFnJoRoTfLMkhCi1UybNg2v18v7778PwKpVq7BYLFx//fUEBbW/Ypzr1q3j/vvvZ9KkSZxzzjmcffbZnH322ZSWlmK32+t8/uCmm25Cra79n9OZM2eiUqlYsWIFbre72rply5YBNHmCzhEjRjBmzJhaX0OHDq2xvVqt5p133sFkMvHaa68xadIkdu3axfDhw3n66afrPdadd95ZY1lsbCxTpkwBYO3atf7ln332GQDXXnstJpOpxn4hISGcf/75KIrCDz/8UGP9kCFDGDFiRI3lVc91/fG5jm+++QaA22+/vcY+BoOBWbNm1XlegRIWFsbll19eY7nL5eLrr79Go9HU+bm47LLLANi4cWOjjzt79uxaS8rfcccdQPW/I+C/dlWf1Sput9v/vW7K57dr1661nv/kyZPp3r07NpuNn376qcb6uq7biY4ePcqCBQu49tprOe+88/zf4w8//BCAXbt21bpfYz93X3zxBQAPP/xwo+eKmz17doOPI4QIrPZ3tyKE6DSuv/56Hn74YZYvX84DDzzgr4JXVS2vvXC5XFx33XW1PuR+ouLi4lqXn3766XXuk5KSwvjx41m/fj2rV6/23+ju2rWLXbt2ER8fz0UXXdSkuJtSOjwlJYWXXnqJ2bNn89133xEcHMy7776LVqutcx+tVkuvXr1qXVd17gcPHvQv27NnD1CZNNX1UH1VAYWsrKwa63r27FnrPrGxsQCUl5f7l1ksFvLz86vFUleM7Unv3r1rnYPs4MGDOBwOdDodl1xySa37KooC1H7tTuZk1ygvLw+r1YrZbAYqi7X07NmTnTt3snv3bgYNGgTA119/TUFBASNGjKB///6NjqNPnz61/sCgUqno06cPR48e5eDBgzW+G3VdtyrLli3jtttuw+Fw1LlNXd/jxnzuysrK/Nd/1KhRdR6rNtHR0YSFhTXoOEKIwJOeJSFEq4mPj+f8889n586dbNq0idWrV9O3b99af70NpAULFvD5558THx/PO++8w5EjR3A4HCiVQ5UZM2YMQI2eoSpGo7He9mv7db7q/2+66aZ6b/5awznnnOPv2TvrrLPo27dvvdtHRUXV2XMWFxcHVN48ViktLQXg0KFD/PTTT7W+jh8/DkBFRUWNNuu6nlUxVCULUP3GMiYmpt4Y25O6zrHq2rlcrjqvXVUCWl9CUJeqG/L6lp/4tzyx4l9tn9+m9orWFQfU/pmqUt937fDhw/zpT3/C4XDw4IMP8ttvv2G1WvH5fCiKwptvvgk0/ntc2+fuxGqOtSU+9TnZcYQQ7Yt8M4UQrapqLqVp06bhcrna5dxK7733HlBZQnjatGkkJSWh1+v9648dO9as9q+++mrCwsJYtWoVRUVFeDweVqxYATT9ZrOpvF4vN998Mx6PB7Vazbp16/znX5eioiJ8Pl+t66p6dU4cbhcaGgrAm2++6U8463rNmTOnWedTdSyAgoKCemNsSVXDrk68gT5RfaWm61N1Pl27dj3ptavr2PWp6xqduPyPQydnzJiBWq3mvffew+PxUFRUxFdffYVOp+P6669vdAz1xQG1f6YaYuXKlbjdbqZOncrf//53hgwZgslk8v+tmvs9PtGJsVUluEKIzkmSJSFEq7ryyisJDQ3l6NGjqFQqbrzxxkCHVEPVfEujR4+usa6oqKhJw51OFBwczNSpU3G5XLz//vusXr2avLy8Jg9hao7nnnuOLVu20L9/f/8zHHfddVe9N5Jut5vDhw/Xuu73338H4LTTTvMv69evH1A5501rCw8P9/dSHDhwoNZtqmJsjJM9g1LVO1DXTf+hQ4cafUyoHGam1WrJycmpc7hYc9R1LaqWx8XF+YfgVUlMTGTixInk5eWxZs0aVqxYgcvl4rLLLiMyMrJJcaSmptaagCuKQmpqKlD9M9UQ9X2Poe5nlZrCbDaTmJgIwNatW1usXSFE+yPJkhCiVYWEhPDggw8yYcIEbr31VpKSkto8huDgYKD2IV8nrs/Ly6ux7sUXX8Tr9TY7hhOH4jV3CFNT/fLLL/z1r39Fq9Xy7rvvMmXKFP70pz9hsViYMWNGvT0VixcvrrGsoKCAjz76CIALLrjAv/zKK68EKifdLCoqauGzqGnixIkAvP766zXWOZ1O3nrrrUa3ebLPTI8ePQDYuXMnHo+n2jqfz8fbb7/d6GNC5fflwgsvxOfz8fLLLzepjfosWbIEp9NZY3nV3/fEv+OJWvrze/z4cf7zn//UWP7VV1+RmZmJ0Wj0D39tqPq+xwcOHKj1eM1xxRVXANQ76bQQouOTZEkI0ermzJnDd999x2uvvRaQ41fd2NZVPezss88G4MEHH/Q/A6MoCu+88w5///vfa60e1lhnnHEGAwYMYMeOHXzxxRfNGsLUFBUVFUybNg23283cuXMZMmQIAP/4xz/o2bMn69atY+HChbXuGxQUxOLFi/2JEVQ+JH/TTTfhcDgYMWIE5557rn/diBEjuPbaaykqKmLixIn89ttv1drzer1s2LCBG2+8sdYb98a6//77UavVrFy5ktdff92f9NlsNmbNmtWkHpqTfWYGDx5Mly5dyMnJ4ZlnnvEf0+FwcN9997F///4mng389a9/Ra/XM2/ePBYsWFAjYcvJyWHhwoW1JocnU1RUxOzZs/3DBBVFYfHixXz66adoNBoeeOCBWve74ooriIqK4vPPP+eXX35pVmESqPxM3X333f5iIAD79+/nrrvuAuC2225r9DC8qu/x4sWL2blzp3/5wYMHueaaa9DpdE2OtzYPP/wwYWFhfPvtt8yePZuSkhL/Op/Px9dff82qVata9JhCiLYnyZIQotO77rrrgMqyxMOGDWP8+PGMHz+e3NxcAObOnYter+fLL7+ka9eujBgxgsTERKZPn87UqVM588wzWySOmTNnAuDxeJo1hKnKNddc4y+LXNvrxLLcjz76KL///jtnnXUWjzzyiH95aGgo77zzDhqNhscff7zWYVpdu3Zl9uzZXHvttSQnJzNy5EgSExP55ptviIqK4p133qkxbG3JkiX+RGnYsGEkJSUxatQoBg0ahMlk4txzz2XFihVNeu7mj4YPH868efNQFIXbb7+dxMRERo4cSUJCAp988slJy6LXpuozc/vttzNw4ED/Z6bqJlyj0fD8888DlUMb4+LiGDlyJHFxcbz99tvMnz+/yeczZMgQ3n//ffR6PY8//jiRkZEMHTqUM888k+7du9OlSxfuu+8+/7Czxnj66af56KOPSEhI8P8d77zzThRFYf78+f4k+o90Oh033HCDvxetuYVJpkyZQnR0NIMHD2bgwIEMGjSIAQMGkJmZyciRI5k7d26j27ziiisYNWoUJSUljBgxgn79+jFw4ED69u1LUVERTz31VJPjrU337t35+OOPMZlMvPXWW8TFxTFkyBAGDRqE2Wxm0qRJ7Nixo0WPKYRoe5IsCSE6vccee4xnnnmGXr16sX//fjZu3MjGjRv91cSGDx/Opk2bmDhxIj6fjwMHDhAbG8vLL79cY36Z5pg2bZr/BrMlhuDt2LGjzoppP/30k38I3HfffceiRYswGo0sX768xk3u6NGjefTRR3E4HNx00021Vgt79dVXWbhwISaTib1792I0Grnxxhv55Zdfai1HHRoaypo1a3jvvfe48MILsdvt/PrrrxQWFjJo0CAeffRRfv755xbptQN4/PHH+fjjjznzzDMpKSnh8OHDjB07lh9//NHf49AY06ZNY+HChQwaNIjDhw/7PzMWi8W/zU033cTKlSsZPnw4ZWVlpKenM2HCBLZt28bw4cObdT5XXnkl+/fv59577yU5OZnU1FT2799PSEgIV155JcuWLeOxxx5rdLtjx47lhx9+4Oyzz+bQoUOUlJQwatQoPv30Ux5++OF6961K9qH5n1+9Xs/GjRu59957sVqtpKam0r17dx577DHWr19/0gqTtQkKCmLt2rXcfffdxMXFcejQISwWC7Nnz+aXX36ha9euzYq5Nueffz579+7lrrvuIikpiQMHDnDs2DF69uzJww8/3C4L2gghGkeltMTPekIIIU7qwIEDnH766cTHx3P8+PE2LxneWEeOHCElJYWkpKQm9WKIzmXNmjVcfPHFjBgxgu3btwc6HCGEaBPSsySEEG1kyZIlQPUeJiE6iqrP74k9TEII0dlJz5IQQrSBjIwMBg8ejN1uJzU1lZ49ewY6pJOSniVRZdu2bYwZMwaj0cjRo0cbPRGrEEJ0VEGBDkAIITqz++67j59//pldu3Zht9v585//3CESJSEApk6dypEjR/j111/xer089thjkigJIU4pkiwJIUQr2rlzJ1u2bCEuLo5bbrmFBQsWBDokIRps69atHD16lMTERG655RYeffTRQIckhBBtSobhCSGEEEIIIUQtpMCDEEIIIYQQQtTilBiG5/P5yM7OxmQy1Zg4UQghhBBCCHHqUBSFsrIyunTpglpdf9/RKZEsZWdn061bt0CHIYQQQgghhGgnjh07RmJiYr3bnBLJkslkAioviNlsDnA0QgghhBBCiECxWq1069bNnyPU55RIlqqG3pnNZkmWhBBCCCGEEA16PEcKPAghhBBCCCFELSRZEkIIIYQQQohaSLIkhBBCCCGEELWQZEkIIYQQQgghanFKFHhoDEVR8Hq9eDyeQIcihPgvrVaLRqMJdBhCCCGEOMVIsvRfiqJgsVgoKCjA6/UGOhwhxB+Eh4cTHx8vE0sLIYQQos1IsvRfubm5WCwWf3nxoKAguSkToh1QFAW73U5+fj4ACQkJAY5ICCGEEKcKSZYAr9dLaWkpMTExREdHBzocIcQfBAcHA5Cfn09sbKwMyRNCCCFEm5ACD4Db7UZRFIxGY6BDEULUISQkBKj8vgohhBBCtAVJlk4gw+6EaL/k+ymEEEKItibJkhBCCCGEEELUQp5ZagCrw43DFdgKeQadBrNBG9AYhBBCCCGEOJVIsnQSVoebV75Po9jmCmgckUYdd0/oLQmTEEIIIYQQbUSG4Z2Ew+Wl2OZCH6QhIkQXkJc+SEOxzdUivVsvv/wyKpWKAQMGtMDVEa1l/PjxjB8/3v/+yJEjqFQqli5d6l+2efNm5syZg8ViafP4hBBCCCFOBdKz1EAhOg1GfeAul9PTMsMA33rrLQD27dvHtm3bOPPMM1ukXdG6EhIS2LJlCz179vQv27x5M3PnzmXGjBmEh4cHLjghhBBCiE5KepZOITt27GDXrl1MmjQJgCVLlpx0H6/Xi9PpbO3QxEno9XpGjRpFTExMqx+roqICRVFa/ThCCCGEEO2dJEunkKrkaMGCBYwePZoPPvgAu93uX1811OuFF15g3rx5pKSkoNfrWb9+PXPmzEGlUrF7926uueYawsLCiIyM5IEHHsDj8ZCamspFF12EyWQiOTmZF154wd9ueXk54eHh3HrrrTViOnLkCBqNhr/97W8NPg9FUVi8eDFDhgwhODiYiIgIpkyZQnp6un+bDz74AJVKxaJFi6rt+8wzz6DRaPj2229rnPP//d//0b17dwwGAyNGjOD777+vcey0tDRuuOEGYmNj0ev1nH766bz66qvVttmwYQMqlYr333+fJ598ki5dumA2mzn//PNJTU2tcS4vvPACSUlJGAwGhg0bxurVq2u9TicOw5szZw4PP/wwACkpKahUKlQqFRs2bAAqy2zPmTOnRjvJycnMmDHD/37p0qWoVCq++eYbZs2aRUxMDCEhIf4E+cMPP+Sss87CaDQSGhrKhRdeyG+//VbLX0UIIYQQovORZOkUUVFRwfvvv8/IkSMZMGAAs2bNoqysjI8++qjGti+//DLr1q3j73//O6tXr6Zv377+dddeey2DBw/mk08+4U9/+hP//Oc/uf/++7niiiuYNGkSn332Geeddx6PPvoon376KQChoaHMmjWL9957j9LS0mrHWrx4MTqdjlmzZjX4XG699Vbuu+8+zj//fD7//HMWL17Mvn37GD16NHl5eQBMnTqV2267jQcffJAdO3YAsG7dOubNm8cTTzzBxIkTq7W5aNEi1qxZw0svvcS7776LWq3m4osvZsuWLf5t9u/fz8iRI9m7dy8vvvgiq1atYtKkSdxzzz3MnTu3RpxPPPEEmZmZ/Pvf/+Zf//oXaWlpXHrppXi9/xtSOXfuXB599FEmTpzI559/zu23386f/vSnGknVH91yyy3cfffdAHz66ads2bKFLVu2MGzYsAZfxxPNmjULrVbL8uXL+fjjj9FqtTz33HNcf/319OvXj5UrV7J8+XLKysoYO3Ys+/fvb9JxhBBCCHFq2lu4l2JHcaDDaDR5ZukU8fHHH1NaWsrs2bMBuO6667jvvvtYsmQJ06dPr7atwWBg7dq1aLU1K+/9+c9/5oEHHgDg/PPP55tvvmHRokV8+umnXHnllUBlcYJVq1bx3nvvcdVVVwFw1113sXDhQt5++23uu+8+ABwOB2+99RbXX389UVFRDTqPrVu38uabb/Liiy/64wAYO3Ysp512Gv/4xz94/vnnAXjppZfYtm0b1157LV999RU33HADY8eOrbXHxev18u2332IwGAC48MILSU5O5umnn/b3Qj3wwAOYTCZ+/PFHzGYzABMnTsTpdLJgwQLuueceIiIi/G3269ePd9991/9eo9Fw7bXXsn37dkaNGoXFYuH555/nyiuv5N///rd/u/79+zNmzBj69OlT53VITEyke/fuAAwdOpTk5OQGXb+6TJgwgTfeeMP//tixYzzzzDPcddddvPzyy/7lEydOpHfv3sydO5cPP/ywWccUQgghxKnhl7xf+OH4D3gVL3cMuYPgoOBAh9Rg0rN0iliyZAnBwcFMnToVqOztueaaa/jhhx9IS0urtu1ll11Wa6IEMHny5GrvTz/9dFQqFRdffLF/WVBQEL169SIzM9O/rEePHkyePJnFixf7n4dZsWIFRUVF3HXXXQ0+j1WrVqFSqbjpppvweDz+V3x8PIMHD/YPQ4PK53xWrlxJUVERw4YNQ1EU3n//fTQaTY12r7rqKn+iBGAymbj00kvZtGkTXq8Xh8PB999/z5VXXklISEi1Y19yySU4HA62bt1a4zqeaNCgQQD+67JlyxYcDgc33nhjte1Gjx5NUlJSg69JS7j66qurvV+7di0ej4ebb7652rkaDAbGjRtX7ToLIYQQQtRGURR+zvmZTcc3sbdwL7m2XAwaw8l3bEckWToFHDp0iE2bNjFp0iQURcFisWCxWJgyZQrwvwp5VRISEupsKzIystp7nU5HSEhItUSjarnD4ai27N577yUtLc3fU/Pqq69y1llnNWroWF5eHoqiEBcXh1arrfbaunUrhYWF1bbv1asXY8eO9ScldZ1bfHx8rctcLhfl5eUUFRXh8Xh45ZVXahz3kksuAahx7D/2lun1eqBySCRAUVFRvcduS3+8LlXDGUeOHFnjfD/88MMa5yqEEEIIcSJFUdiSvYUfs35kT8EebG4b4fpwVCpVoENrFBmGdwp46623UBSFjz/+mI8//rjG+mXLljFv3jz/+9b6EJ933nkMGDCARYsWERoayq+//lptmFpDREdHo1Kp+OGHH/zJx4n+uOzf//43X331FWeccQaLFi3iuuuuq7Vcem5ubq3LdDodoaGhaLVaNBoN06ZN484776w1tpSUlEadS1UyVdexmzO0Tq/X11rFsCpB+6M//s2jo6OByuGbbd3LJYQQQoiOTVEUfsj6ge2529lbuBcFhR7hPQIdVpNIstTJeb1eli1bRs+ePas9F1Nl1apVvPjii6xevbpNJqq95557uO222ygtLSUuLo5rrrmmUftPnjyZBQsWkJWVxbXXXlvvtnv27OGee+7h5ptv5s0332T06NFcd911/Pbbb9WeLYLKIgl/+9vf/D1kZWVl/Oc//2Hs2LFoNBpCQkI499xz+e233xg0aBA6na5xJ16LUaNGYTAYeO+996oNg9u8eTOZmZknTZb+2FN1ouTkZHbv3l1t2bp16ygvL29QbBdeeCFBQUEcPny4xhA9IYQQQoi6+BQfG49t5Je8X9hbtBe1Ss2Q6CFYnJZAh9Ykkiw1kN3VMpPCtvWxV69eTXZ2Ns8//zzjx4+vsb6qp2fJkiX885//bEaUDXPTTTfx+OOPs2nTJp566qlGJx1jxozhz3/+MzNnzmTHjh2cc845GI1GcnJy+PHHHxk4cCC33347NpuNa6+9lpSUFH/FvZUrVzJs2DBmzpzJ559/Xq1djUbDxIkTeeCBB/D5fDz//PNYrdZqVe4WLlzI2WefzdixY7n99ttJTk6mrKyMQ4cO8Z///Id169Y16lwiIiJ46KGHmDdvHrfccgvXXHMNx44dY86cOQ0ahjdw4EB/XNOnT0er1dKnTx9MJhPTpk3jL3/5C08//TTjxo1j//79LFq0iLCwsAbFlpyczLPPPsuTTz5Jeno6F110EREREeTl5fHzzz9jNBprrQAohBBCiFOXT/Gx7ug6fs37lX1F+whSBzE4ZjBB6o6bcnTcyNuIQach0qij2ObC6QlcwhRp1GHQ1SxMcDJLlixBp9Mxc+bMWtdHR0dz5ZVX8vHHH/PYY481N8yTCg4O5tJLL+Xdd9/ltttua1Ibb7zxBqNGjeKNN95g8eLF+Hw+unTpwpgxYzjjjDMAuO222zh69Cjbt2/HaDQClUUm/v3vf3PNNdfw0ksv+avyQWW1PofDwT333EN+fj79+/fnq6++YsyYMf5t+vXrx6+//spf//pXnnrqKfLz8wkPD6d3797+55Ya69lnn8VoNLJ48WKWL19O3759ef311/n73/9+0n3Hjx/P448/zrJly3jzzTfx+XysX7+e8ePH8/DDD2O1Wlm6dCl///vfOeOMM1i5ciWXX355g2N7/PHH6devHwsXLuT999/H6XQSHx/PyJEjm/y3E0IIIUTn5PV5+fbot+zK38W+on3o1DoGxQzq0IkSgEqpKk3WiVmtVsLCwigtLfWXfD6Rw+EgIyODlJSUGoUKAKwON44A9ixBZdJmNtReoa4jcblcJCcnc/bZZ7Ny5cpAh8ORI0dISUnhb3/7Gw899FCgwxH1ONn3VAghhBCB4fF5WHtkLXsK9rCvaB/BQcEMjB6IRv2/H/oL7AUEqYN4ctSTAYy00slygxN17FSvjZgN2k6RqARSQUEBqampvP322+Tl5bVJL5YQQgghhGhdbp+bNRlr2FO4h/1F+wnVhtI/uj8aVeNHRLVHkiyJNvHVV18xc+ZMEhISWLx4ca3lwj0eT71tqNVq1Gqpdi+EEEII0R64vC6+Sv+K/UX7+b3od0x6E/2j+qNWdZ77NUmWRJuYMWMGM2bMqHebuibCrTJ9+nSWLl3ackFRWcjgFBiJKoQQQgjRopxeJ6sOr2J/0X4OFB8g3BDO6ZGnd6pECSRZEu3I9u3b611fNfePEEIIIYQInApPBf85/B8OFB/gQPEBogxR9I3s2+EmnG0ISZZEuzFixIhAhyCEEEIIIephd9v58vCXHCg+QGpJKnHBcfSO6N0pEyWQZEkIIYQQQgjRAGWuMn+P0qGSQ8QZ4+gd3nkTJZBkSQghhBBCCHESRRVFrEpfxcGSg6Rb0ukS2oUeYT06daIEkiwJIYQQQggh6pFTnsOq9FWklaRxrOwY3U3d6W7u3ukTJZBkSQghhBBCCFGH9NJ01mas5WDJQXJsOZwWfhrxofGBDqvNSLIkhBBCCCGEqGFf0T7WHV1HanEqRRVF9I/qT1RwVKDDalOSLDWEoxTcFYGNQRsMhrDAxiCEEEIIITo9RVHYkbeDn7J+4vfi3yl3lTM4ZjBmvTnQobU5SZZOxlEKG18Ae1Fg4wiJgnGPNDthevnll7n33nvp378/e/furbFepVLxzDPPMGfOnAa19+GHH/Lss8+Snp6Ow+Hgt99+Y8iQIc2KUbSOP/5tly5dysyZM8nIyCA5ORmAFStWkJ+fz3333RewOIUQQggROD7Fxw/Hf2BH3g72F+3H5XUxNHYoIdqQQIcWEJIsnYy7ojJRCgqGQH1I3PbKGNwVzU6W3nrrLQD27dvHtm3bOPPMM6ut37JlC4mJiQ1qq6CggGnTpnHRRRexePFi9Ho9p512WrPiE21n0qRJbNmyhYSEBP+yFStWsHfvXkmWhBBCiFOQ2+fmu8zv2FOwh31F+9CgYXjccHQaXaBDCxhJlhpKGwL60MAd39P8YYA7duxg165dTJo0ia+++oolS5bUSJZGjRp10nYqKiowGAwcPHgQt9vNTTfdxLhx45odH4Ddbick5NT85aKtxcTEEBMT0ybHkr+rEEII0b45PA5WZ6zm96Lf+b34d4KDghkQPYAg9amdLqgDHYBoO0uWLAFgwYIFjB49mg8++AC73V5tG5VKVW0I3tKlS1GpVHzzzTfMmjWLmJgYQkJCuP766zn77LMBuO6661CpVIwfP96/35dffslZZ51FSEgIJpOJiRMnsmXLlmrHmjNnDiqVil9//ZUpU6YQERFBz549AfD5fLzyyisMGTKE4OBgwsPDGTVqFF9++WW1Nj788EPOOussjEYjoaGhXHjhhfz222+NvjZWq5WHHnqIlJQUdDodXbt25b777sNms/m3ue222zAYDPzyyy/+ZT6fjwkTJhAXF0dOTk61a/btt98yc+ZMIiMjMRqNXHrppaSnp9c49nfffceECRMwm82EhIQwZswYvv/++1qv1b59+7j++usJCwsjLi6OWbNmUVpaWuNc/vSnPxEVFUVoaCgXXXQRBw8erHHcqjiPHDkCwPjx4/nqq6/IzMxEpVL5XwAbNmxApVKxYcOGam0cOXIElUrF0qVL/ctmzJhBaGgoe/bs4YILLsBkMjFhwgQAXC4X8+bNo2/fvuj1emJiYpg5cyYFBQUn+QsJIYQQorWUu8r5/NDn7C7Yzb6ifZh0JgbGDDzlEyWQZOmUUVFRwfvvv8/IkSMZMGAAs2bNoqysjI8++qhB+8+aNQutVsvy5cv5+OOP+b//+z9effVVAJ577jm2bNnC4sWLgcqhXJdffjlms5n333+fJUuWUFJSwvjx4/nxxx9rtH3VVVfRq1cvPvroI15//XWg8ob73nvvZeTIkXz44Yd88MEHXHbZZf4b+6rjXn/99fTr14+VK1eyfPlyysrKGDt2LPv372/wtbHb7YwbN45ly5Zxzz33sHr1ah599FGWLl3KZZddhqIoALz00kucfvrpXHvttVgsFgDmzp3Lhg0bePfdd6sNZwOYPXs2arWaFStW8NJLL/Hzzz8zfvx4/74A7777LhdccAFms5lly5axcuVKIiMjufDCC2skTABXX301p512Gp988gmPPfYYK1as4P777/evVxSFK664guXLl/Pggw/y2WefMWrUKC6++OKTXofFixczZswY4uPj2bJli//VFC6Xi8suu4zzzjuPL774grlz5+Lz+bj88stZsGABN9xwA1999RULFizg22+/Zfz48VRUBLiIihBCCHEKKnYU82nap+wt3MuB4gPEhMTQP6o/GpUm0KG1C5IuniI+/vhjSktLmT17NlDZG3TfffexZMkSpk+fftL9J0yYwBtvvFFtWb9+/QDo3bu3f/iez+fj4YcfZuDAgaxevRq1ujIfv+SSS+jZsyePPvooP/30U7V2pk+fzty5c/3vf/jhB5YvX86TTz7JvHnz/Msvuugi//8fO3aMZ555hrvuuouXX37Zv3zixIn07t2buXPn8uGHHzbo2rz88svs3r2bbdu2MWLECP/5du3alSlTprBmzRouvvhiDAYDH330EcOHD2fmzJncddddzJs3jyeeeIKJEyfWaHfEiBH+3jyA/v37M2bMGF599VWefPJJ7HY79957L5MnT+azzz7zb3fJJZcwbNgwnnjiCbZt21atzdmzZ/Pwww8DcP7553Po0CHeeustlixZgkqlYu3ataxfv56FCxdyzz33+K+JTqfjySefrPc69OvXj/DwcPR6fYOGY9bH7Xbz9NNPM3PmTP+yDz74gDVr1vDJJ59w1VVX+ZcPHjyYkSNHsnTpUm6//fZmHVcIIYQQDZdTnsNXGV+RVpxGZlkm3U3dSTInnRKTzTaU9CydIpYsWUJwcDBTp04FIDQ0lGuuuYYffviBtLS0k+5/9dVXN+g4qampZGdnM23aNH+iVHW8q6++mq1bt9YY+vfHtlevXg3AnXfeWedx1q5di8fj4eabb8bj8fhfBoOBcePG1RguVp9Vq1YxYMAAhgwZUq2tCy+8sMbQs169evHmm2/y+eefM3nyZMaOHVtn5cAbb7yx2vvRo0eTlJTE+vXrAdi8eTPFxcVMnz692nF9Ph8XXXQR27dvrzYMEOCyyy6r9n7QoEE4HA7y8/MB/G3/8dg33HBDg69HS/nj33XVqlWEh4dz6aWXVjvfIUOGEB8f36i/mRBCCCGaJ6M0g88Pfc6+wn1klmXSK7wXyWHJkij9gfQsnQIOHTrEpk2buPrqq1EUxT8MbMqUKbz99tu89dZbzJ8/v942/jjErC5FRUV1bt+lSxd8Ph8lJSXVHvb/47YFBQVoNBri4+ueHTovLw+AkSNH1rr+xETtZPLy8jh06BBarbbW9YWFhdXeT5o0ibi4OPLy8njggQfQaGrvpq4t/vj4eP81qjqHKVOm1BlbcXExRqPR/z4qqvpEcHq9HsA/hK2oqIigoKAa29V3LVtDSEgIZnP1uRjy8vKwWCzodLVX1PnjdRZCCCFE60gvTeer9K9O6clmG0qSpVPAW2+9haIofPzxx3z88cc11i9btox58+bVedMPNPhXhqqb9KpiByfKzs5GrVYTERFRb9sxMTF4vV5yc3PrTNKio6OByuGFSUlJDYqtLtHR0QQHB/vLqtd1rCq33XYbZWVl9O/fn3vuuYexY8fWOCeA3NzcWpf16tWrWruvvPJKncPe4uLiGnUuUVFReDweioqKqiVMtcXSGAaDAQCn01lteV0JTm2fl+joaKKiolizZk2t+5hMpmbFKIQQQoiTK3GU8N2R70gtTqXYUXzKTjbbUJIsdXJer5dly5bRs2dP/v3vf9dYv2rVKl588UVWr17N5MmTm328Pn360LVrV1asWMFDDz3kv2m22Wx88skn/gp59bn44ouZP38+r732Gs8++2yt21x44YUEBQVx+PDhBg8RrMvkyZN57rnniIqKIiUlpd5t//3vf/Puu+/y1ltvMW7cOIYNG8bMmTP5/PPPa2z73nvvVYtt8+bNZGZmcssttwAwZswYwsPD2b9/P3fddVezzqHKueeeywsvvMB7773nf2YJKotuNIRer6+10ELVpLW7d+/mwgsv9C//Y3XC+kyePJkPPvgAr9dbo2S9EEIIIVqfy+tidcZq0kvTKawolESpASRZaii3/eTbtMNjr169muzsbJ5//vlqpb2rDBgwgEWLFrFkyZIWSZbUajUvvPACN954I5MnT+bWW2/F6XTyt7/9DYvFwoIFC07axtixY5k2bRrz5s0jLy+PyZMno9fr+e233wgJCeHuu+8mOTmZZ599lieffJL09HQuuugiIiIiyMvL4+eff8ZoNFYrGlGf++67j08++YRzzjmH+++/n0GDBuHz+Th69CjffPMNDz74IGeeeSZ79uzhnnvuYfr06f7CBUuWLGHKlCm89NJLNSZy3bFjB7fccgvXXHMNx44d48knn6Rr167ccccdQOVzXK+88grTp0+nuLiYKVOmEBsbS0FBAbt27aKgoIDXXnutUdf/ggsu4JxzzuGRRx7BZrMxYsQIfvrpJ5YvX96g/QcOHMinn37Ka6+9xvDhw1Gr1YwYMYL4+HjOP/985s+fT0REBElJSXz//fd8+umnDY5t6tSpvPfee1xyySXce++9nHHGGWi1Wo4fP8769eu5/PLLufLKKxt1vkIIIYRoGEVR+P7o9xyyHCLTmknPsJ6E6cMCHVa7J8nSyWiDISQK7EUtMjFsk4VEVcbSSEuWLEGn01WrSnai6OhorrzySj7++GP/MzTNdcMNN2A0Gpk/fz7XXXcdGo2GUaNGsX79ekaPHt2gNpYuXcqwYcNYsmQJS5cuJTg4mH79+vHEE0/4t3n88cfp168fCxcu5P3338fpdBIfH8/IkSO57bbbGhyv0Wjkhx9+YMGCBfzrX/8iIyOD4OBgunfvzvnnn09ycjI2m41rr72WlJQUf4l0qCxicOedd/LII48wevRozjjjDP+6JUuWsHz5cqZOnYrT6eTcc89l4cKFREZG+re56aab6N69Oy+88AK33norZWVlxMbGMmTIEGbMmNHgc6iiVqv58ssveeCBB3jhhRdwuVyMGTOGr7/+mr59+550/3vvvZd9+/bxxBNPUFpaiqIo/tLpy5cv5+677+bRRx/F6/Vy6aWX8v777/srCJ6MRqPhyy+/ZOHChSxfvpz58+cTFBREYmIi48aNY+DAgY0+XyGEEEI0zC95v7CvcB9pJWlEB0fTJbRLoEPqEFRK1Z1QJ2a1WgkLC6O0tLTGQ+cADoeDjIwMUlJS/M9mVN+gFNwBngNGGwwGyf47gqVLlzJz5ky2b9/e4ERCnNxJv6dCCCGEqFWmNZMvDn3BroJdKIrC0LihbT6PUoG9gCB1EE+Oqn8qk7ZwstzgRNKz1BCGMElUhBBCCCFEh1PqLOWbI9+QZknD6XUyPG64TDjbCJIsiU5LURS8Xm+922g0GplPQAghhBCdktvr9hd0KLAXMCh6EHqNPtBhdSgyKa3otDZu3IhWq633tWzZshY/7owZM1AURYbgCSGEECJgFEVh3bF1HLIc4kjpEVLCUgg3hAc6rA5HepZEpzV8+HC2b99e7zYnKxUuhBBCCNER7SzYyZ6CPRwsPkhkcCSJoYmBDqlDkmRJdFomk0l6d4QQQghxyjlWdowfs34ktSQVjUpD34i+8thBE8kwPCGEEEIIIToJq8vKN0e+4VDJIexuOwOiB6BRS0GHppKeJSGEEEIIccpzeByUOkspdZVidVpRqVQMiRnSoRINt8/Nmow1pJemk2fPY0D0AIKbME+n+B9JloQQQgghRKenKAp2j51SZylWl7UyMfpvclTqqFzm8Dpwepw4vA5cXhf5yflcnHJxoENvEEVR2HhsI2klaaSXppNkSiLSEBnosDo8SZaEEEIIIUSn4/Q6SS1OJas8C6vTSrGjGJvbhtPr9CdFFZ4KbG4bFZ4KPD4PqECNGrVKjdVlxea2MTJ+JNHB0YE+nZPaU7iHXQW7SC1JJUIfQXdz90CH1ClIsiSEEEIIITqNEkcJewr38HvR7+Tb88m351PmKsPhceBRPKhUKjQqDUHqIPRqPUatkbiQOEJ1oYRoQ9CpdQDsK9pHVnkWK35fwd1D727XBRKyy7PZdHwTqcWpqFVqTo88vV3H25FIstQAVV+wQDIEGTDpTAGNQQghhBCiPVIUhaNlR9ldsJt0SzoFFQVklWdh99gJCQohzBBGojaRUG0owUHBBKmDTppM9ArvRb49n63ZWxnbdSxD44a20dk0TrmrnDUZazhsOUy5u5xhscM61HNW7Z0kSydR5irjjd1vUOIoCWgcEYYIbh10qyRMQgghhBD/5fK6OFB8gD2Fe8guzybPlke2LRsFhWh9NP0i+2HUGZvUtiHIQO+I3uwt3Mt7B96jX1Q/9EH6Fj6D5vH4PKw5soaM0gxybDn0j+pPiDYk0GF1KpIsnYTD46DEUYJBY8AQZAhoDA6Po0nJ0tKlS5k5cyZ6vZ7U1FSSkpKqrR8/fjyFhYXs3bu3pUIWTVT1t8rIyCA5ORmo/PsAbNiwAQC73c4LL7zA+PHj/euEEEKIU4nFYak21C7HlkOhoxCtWks3Uze6hnYlSN3829wuoV3ILs8mw5LBfw7/hyl9prRA9C3nx6wfSStJ43DpYRJDE4kKjgp0SJ2OJEsNZAgyYNQ27ZeJluDwNn8YoNPp5KmnnmL58uUtEJFoK4sXL6723m63M3fuXABJloQQQpwyFEXhWNkxdhfu5nDJYQoqCsguz8bmsWEMMtI/qj9RhqgWfVZHo9LQJ7IP23K28XXG15ydeDbxxvgWa7859hft59e8XzlQfACz1kxKWEqgQ+qUJFk6hVx00UWsWLGChx56iMGDBwc6HNFA/fr1a5PjKIqCw+EgOFjmYxBCCNF+uH1uUotT2V2wu9pQO5/iI9IQyemRpzd5qF1DhOvD6W7uTqY1k3f2vcPDIx8OePGEfHs+G49t5GDJQRRFoV90v4DH1FmpAx3AnDlzUKlU1V7x8f/L2BVFYc6cOXTp0oXg4GDGjx/Pvn37Ahhxx/XII48QFRXFo48+Wu92r776Kueccw6xsbEYjUYGDhzICy+8gNvt9m9z3333YTQasVqtNfa/7rrriIuLw+12M3v2bCIjI7Hb7TW2O++88+jfv3+jzmHHjh1cdtllREZGYjAYGDp0KCtXrvSvLywspFu3bowePbpavPv378doNDJt2jT/svHjxzNgwAB++OEHRo0aRXBwMF27duUvf/kLXq+32nFdLhfz5s2jb9++6PV6YmJimDlzJgUFBdW2S05OZvLkyaxZs4Zhw4YRHBxM3759eeutt2qcy9atWxkzZgwGg4EuXbrw+OOPV4v5xDirepCOHDlCTEwMAHPnzvV/Z2bMmAHAjBkz/MP3TlT1PTuRSqXirrvu4vXXX+f0009Hr9ezbNkyANLS0rjhhhuIjY1Fr9dz+umn8+qrr9ZoVwghhGgtdred7bnbeWffO3xx6As2Z29mR+4Ocuw5JIYmMqrLKPpH92/VRKlKj7AeGDQGfs3/lW0521r9ePWp8FT4CzqUOksZGD2wRYYcitoFPFkC6N+/Pzk5Of7Xnj17/OteeOEF/vGPf7Bo0SK2b99OfHw8EydOpKysLIARd0wmk4mnnnqKtWvXsm7dujq3O3z4MDfccAPLly9n1apVzJ49m7/97W/ceuut/m1mzZqF3W6vlqgAWCwWvvjiC2666Sa0Wi333nsvJSUlrFixotp2+/fvZ/369dx5550Njn/9+vWMGTMGi8XC66+/zhdffMGQIUO47rrrWLp0KQDR0dF88MEHbN++3Z8U2u12rrnmGrp3787rr79erc3c3FymTp3KjTfeyBdffMGUKVOYN28e9957r38bn8/H5ZdfzoIFC7jhhhv46quvWLBgAd9++y3jx4+noqKiWpu7du3iwQcf5P777+eLL75g0KBBzJ49m02bNlU7/wkTJmCxWFi6dCmvv/46v/32G/Pmzav3GiQkJLBmzRoAZs+ezZYtW9iyZQt/+ctfGnwdT/T555/z2muv8fTTT7N27VrGjh3L/v37GTlyJHv37uXFF19k1apVTJo0iXvuucc//E8IIYRoLaXOUjYd38Syfcv4Ov1rtuZsZXfhbmxuG6dHnc5ZCWeRFJaEVq1ts5j0Gj2nRZyG3W3ng9QPqHBXnHynVuBTfHyb+S3ppelklWdxWsRpbZIsnsraRRoaFBRUrTepiqIovPTSSzz55JNcddVVACxbtoy4uDhWrFhR7eZdNMxtt93GwoULefTRR/n5559r7bL9xz/+4f9/n8/H2LFjiYqKYubMmbz44otEREQwaNAghg0bxttvv80tt9zi3/7999/H6XQyc+ZMAAYNGsS4ceN49dVXq223aNEizGYzN998c4Njv+OOO+jfvz/r1q0jKKjyo3vhhRdSWFjIE088wc0334xarWbMmDH83//9H48++ijnnHMOn3/+ORkZGWzbtg2jsfo/KEVFRXzxxRdcdtllAFxwwQVUVFTw2muv8cgjj9C9e3dWrlzJmjVr+OSTT/yfQ4DBgwczcuRIli5dyu233+5fXlhYyE8//UT37pWTwZ1zzjl8//33rFixgnPOOQeAZ599FkVRWLduHXFxcQBMmjSJAQMG1HsN9Ho9w4cPByAxMZFRo0Y1+PrVpry8nD179hAREeFfdtFFF2Eymfjxxx8xm80ATJw4EafTyYIFC7jnnnuqbS+EEEK0hDxbHr8V/EZacRp59jyOlx3H4XUQpgtjWMwwTPrAVgSON8aTVZ5FpjWTT9I+4aZ+N7V5DNtytnGg6ABpJWnEG+OJM8a1eQynmnbRs5SWlkaXLl1ISUlh6tSppKenA5CRkUFubi4XXHCBf1u9Xs+4cePYvHlzne05nU6sVmu1l6ik0+mYN28eO3bsqNErVOW3337jsssuIyoqCo1Gg1ar5eabb8br9XLw4EH/djNnzmTz5s2kpqb6l7399tuMHDmy2k3/vffey86dO/npp58AsFqtLF++nOnTpxMaGtqguA8dOsSBAwe48cYbAfB4PP7XJZdcQk5OTrU4Hn74YSZNmsT111/PsmXLeOWVVxg4cGCNdk0mkz9RqnLDDTfg8/n8PUGrVq0iPDycSy+9tNpxhwwZQnx8vL9KXZUhQ4b4EyUAg8HAaaedRmZmpn/Z+vXrmTBhgj9RAtBoNFx33XUNuh4t5bzzzquW+DgcDr7//nuuvPJKQkJCalxnh8PB1q1b2zRGIYQQnZeiKBwpPcJnaZ+x4sAKNhzdwLbcbRy2HMakNTEybiSDYwcHPFECUKvU9I3si6IofJf5HUesR9r0+OmWdH7O+ZkDxQcIDgqmZ3jPNj3+qSrgydKZZ57JO++8w9q1a3nzzTfJzc1l9OjRFBUVkZubC1DthrLqfdW62syfP5+wsDD/q1u3bq16Dh3N1KlTGTZsGE8++WSNZ2SOHj3K2LFjycrKYuHChfzwww9s377d/7zKiUPObrzxRvR6vX8I3P79+9m+fbu/V6nK5ZdfTnJysr+NpUuXYrPZGjUELy8vD4CHHnoIrVZb7XXHHXcAlT06Vaqe43E4HMTHx1d7VulEf/xsAf5ezqKiIv+xLRYLOp2uxrFzc3OrHRcgKqpm2U69Xl/t2hUVFdXam1rbstaUkJBQ7X1RUREej4dXXnmlxrlecsklADXOVwghhGgsj8/D70W/80HqB3x88GN+zPqRn3N+5ljZMeJC4hiVMIrTo08nWNu+ig6ZdCZSwlIodhTz7r538Sm+NjluiaOE749+T5olDbfPzYDoAahVAb+NPyUEfBjexRdf7P//gQMHctZZZ9GzZ0+WLVvmH2L0x6FiiqLUW/Hj8ccf54EHHvC/t1qtkjCdQKVS8fzzzzNx4kT+9a9/VVv3+eefY7PZ+PTTT6vNx7Rz584a7URERHD55ZfzzjvvMG/ePN5++20MBgPXX399te3UajV33nknTzzxBC+++CKLFy9mwoQJ9OnTp8ExR0dHA5V/2xOHwp3oxPZycnK48847GTJkCPv27eOhhx7i5ZdfrrFPVRJ2oqpEvCrpiY6OJioqyv+s0B+ZTI3/tSsqKqrWhL++HwEawmAw4HQ6ayyvK8H54/coIiICjUbDtGnT6kxmU1KkNKkQQoimcXqd7Cvcx+6C3eTYcsi2ZVNgK0Cr0ZISlkKCMQGNWhPoMOuVbE4mx5bD7sLdbDq+ifHdxrfq8VxeF2uOrCHdkk5hRSGDYwaj0+ha9ZjifwKeLP1RVfW1tLQ0rrjiCqDyBvLEX8Dz8/Nr7RGootfr0evb1wzL7c3555/PxIkTefbZZ6slklU3zydeP0VRePPNN2ttZ+bMmaxcuZKvv/6ad999lyuvvJLw8PAa291yyy3MmTOHG2+8kdTUVJ5//vlGxdunTx969+7Nrl27eO655+rd1uv1cv3116NSqVi9ejXvvfceDz30EOPHj6+RaJWVlfHll19WG4q3YsUK1Gq1//miyZMn88EHH+D1ejnzzDMbFXddzj33XL788kvy8vL8n2Wv18uHH3540n2r/jZ/LCwBldX48vPzq7XrcrlYu3Ztg+IKCQnh3HPP5bfffmPQoEHodPKPsRBCiJbh9Dr58MCHZFozySrPosRRQrA2mL6RfYkJiekwpa+1Gi19IvrwW/5vfJT6ESPiRhCqa9hjBY2lKArrjq3jcMlhjliP0COsB2H6sFY5lqhdu0uWnE4nv//+O2PHjiUlJYX4+Hi+/fZbhg4dClTe+G3cuLHRN9vN5fA0f1LY9nbs559/nuHDh5Ofn+8v4T1x4kR0Oh3XX389jzzyCA6Hg9dee42SkpJa27jgggtITEzkjjvuIDc3t8YQvCrh4eHcfPPNvPbaayQlJXHppZc2Ot433niDiy++mAsvvJAZM2bQtWtXiouL+f333/n111/56KOPAHjmmWf44Ycf+Oabb4iPj+fBBx9k48aNzJ49m6FDh1brGYmKiuL222/n6NGjnHbaaXz99de8+eab3H777f7njqZOncp7773HJZdcwr333ssZZ5yBVqvl+PHjrF+/nssvv5wrr7yyUefy1FNP8eWXX3Leeefx9NNPExISwquvvorNZjvpviaTiaSkJL744gsmTJhAZGQk0dHRJCcnc9111/H0008zdepUHn74YRwOBy+//HKNUuj1WbhwIWeffTZjx47l9ttvJzk5mbKyMg4dOsR//vOfeispCiGEEHXZmb+TTGsm+4v2E6oNZXDMYML0YR0mSTpRbEgsccY4ssqz+DD1Q2YPnN0qx9lVsIu9BXs5WHKQyOBIuoZ2bZXjiLoFfLDjQw89xMaNG/3VyqZMmYLVamX69OmoVCruu+8+nnvuOT777DP27t3LjBkzCAkJ4YYbbmiT+AxBBiIMETi8DixOS0BeDq+DCEMEhiBDi57b0KFDawyZ69u3L5988gklJSVcddVV3H333QwZMqTWIWxQOcTu5ptv5vjx43Tr1o0JEybUebyq4gW33347anXjP3rnnnsuP//8M+Hh4dx3332cf/753H777Xz33Xecf/75AHz77bfMnz+fv/zlL9ViWbp0KWazmeuuuw6Xy+VfHh8fz4oVK1i2bBmXXXYZK1eu5Iknnqh2vhqNhi+//JInnniCTz/9lCuvvJIrrriCBQsWYDAYai0ccTIDBgzgu+++w2w2M336dP785z8zaNCgBpcAX7JkCSEhIVx22WWMHDmSOXPmAJVD5L744gssFgtTpkzh4Ycf5pprrmlU1cF+/frx66+/MmDAAJ566ikuuOACZs+ezccff1zv31cIIYSoi81t47f83zhiPUKYPoyhcUMJN4R3yEQJKkfinBZxGmqVmg3HNpBWktbixzhedpwfsn4gtSQVjUpD34i+HfZ6dWQqRVGUQAYwdepUNm3aRGFhITExMYwaNYq//vWv9OvXD6jsfpw7dy5vvPEGJSUlnHnmmbz66qsnLbF8IqvVSlhYGKWlpf5SyCdyOBxkZGSQkpKCwVAzISlzlQW0ZwkqkzaTLvCVYJrjwQcf5LXXXuPYsWO1FkFoa+PHj6ewsJC9e/cGOhTRACf7ngohhGi/Nh7byLqj60gtSWVE3AhCtCGBDqlFpFvSOVhykMGxg5lz1pwWe96qzFXGR6kfsbtgN/kV+QyPHd7uil00VoG9gCB1EE+OejLQoZw0NzhRwIfhffDBB/WuV6lUzJkzx//LeSCYdKYOn6gE0tatWzl48CCLFy/m1ltvbReJkhBCCCHahsVhYU/hHo5YjxATHNNpEiWA7ubu5NhyOFB0gG8yv+HilItPvtNJeHwe1h5ZS3ppOrn2XPpH9e/wiVJHFvBkSXR+Z511FiEhIUyePJl58+bVWO/z+fD56i+9WTUJrRBCCCE6lq25W8kpz8HlddEjvEegw2lRQeog+kT0YUfeDr449AWjEkYRYWjexO0/Zf1EWkka6aXpJIYmEhUsPzIHktyBilZ3spGes2bNYtmyZc1qoyn+OJmsEEIIIVpWri2X1KJUMssySQhNQK/pfNWKo4Kj6BLahRxbDu/9/h53Db2ryW39XvQ7v+b/SmpxKmatmZQwma4j0CRZEgE3Z84c7rqr6f+wCCGEEKL9URSFrTlbybZloygKyebkQIfUKlQqFb0jelNQUcCW7C2MSxzHwJjGF3/Kt+ez4dgGDhYfxKf46BfdTwo6tAOSLImAS05OJjk5OdBhCCGEEKIFHSs7RrolnWNlx+hu6k6QuvPedgYHBdMrvBf7i/bz7u/vcp3vOtSqysq/KpUK/38qVc33VCZE23K2kW5Jx+K0MDR2aKe+Xh2J/BVOEODCgEKIesj3UwghOg5FUdiSvYXj5cdRq9R0NXX++YESQxPJKc/hkOUQ7/7+LhqVxp8IndhDVJUo/XeV/73b5+ZY+TH6RPRptUluReNJskTlPDoAbreb4GCpNiJEe+TxeAAp9iGEEB3BwZKDHC07Sk55Dr3Ce6FRtUxJ7fZMo9YwIHoAB0oOkGfLQ6VS+X/oU1BAwZ8gVb1XUKoWoFFrSAxNJM4YF5gTELWSuw5Aq9Wi1+spLS3FZDLJ+FAh2iGr1YpGo/H/uCGEEKJ98vg8bMvZxlHrUXQaHfHG+ECH1GZCdaGMiBsR6DBEC5Jk6b+io6PJysri+PHjhIWFodVqJWkSoh1QFAWbzYbVaiUhIUG+l0II0c7tK9pHVnkWBRUF9I/qL/9uiw5NkqX/qpq9t7CwkKysrABHI4Q4kUqlIjw8nLCwsECHIoQQoh5Or5MduTvItGZi1BqJNEQGOiQhmkWSpROYzWbMZjNutxuv1xvocIQQ/6XVamX4nRBCdAA783eSXZ6NxWlhSMwQ6VUSHZ4kS7XQarVotdpAhyGEEEII0WHY3DZ+y/+NTGsmZr0Zs94c6JCEaDZ1oAMQQgghhBAd347cHeSU51DuLqd3WO9AhyNEi5BkSQghhBBCNIvFYWFP4R6OWI8QExyDUWcMdEhCtAhJloQQQgghRLNszd1KTnkOLq+LHuE9Ah2OEC1GkiUhhBBCCNFkebY8UotSySzLJMGYgF6jD3RIQrQYSZaEEEIIIUSTKIrClpwtZNuyURSF5LDkQIckRIuSZEkIIYQQQjTJsbJjpFvSOVZ2jG6mbgSppdCy6FwkWRJCCCGEEI2mKApbsrdwvPw4apWarqaugQ5JiBYnyZIQQgghhGi0gyUHOVp2lJzyHFLMKWhUMnm46HwkWRJCCCGEEI3i8Xn4OfdnjlqPotPoiDfGBzokIVqFJEtCCCGEEKJR9hXt43jZcQoqCugV3guVShXokIRoFZIsCSGEEEKIBqvwVLAjdweZ1kxCtCFEGiIDHZIQrUaSJSGEEEII0SCKorDx2EaOlR2jxFnCaeGnSa+S6NQkWRJCCCGEEA3ye/Hv7Cvax2HLYeKD4zHrzYEOSYhWJcmSEEIIIYQ4KYvDwqbjmzhUcgi1Sk2viF6BDkmIVifJkhBCCCGEqJfX5+Xbo99y1HqUEmcJ/aP6o1FLqXDR+UmyJIQQQggh6rU9bzuHLYfJsGaQbEomVBca6JCEaBOSLAkhhBBCiDpll2ezPWc7aSVphAaF0s3cLdAhCdFmJFkSQgghhBC1cnqdfJf5HRmlGTg8DvpF95Pqd+KUIsmSEEIIIYSooapM+BHrEbJt2ZwWcRp6jT7QYQnRpoIas3FBQQFvvPEGmzZtIjs7G4AuXbpw7rnn8uc//5moqKhWCVIIIYQQQrStgyUH2Vu4l7SSNGKCY4gJiQl0SEK0uQYnS99//z1XX301VqsVjUZDdHQ0iqKQmprKd999x9///nc+++wzzjnnnNaMVwghhBBCtLJSZ2llmXDLIVSoOC3itECHJERANGgYXkFBAddddx1hYWGsXLmS0tJScnJyyM3NpbS0lA8++ACj0ciUKVMoKipq7ZiFEEIIIUQr8Sk+vj/6PUesRyh2FEuZcHFKa1CytGTJErxeLz/99BNTpkwhJCTEvy4kJIRrr72WH3/8EbfbzZIlS1otWCGEEEII0bp+yfuFQyWHyCjNIMmUhElvCnRIQgRMg5Klb775hlmzZpGYmFjnNt27d2fmzJmsWbOmxYITQgghhBBtJ9eWy7acbaSWpBISFEJ3c/dAhyREQDUoWfr99985++yzT7rd2LFj+f3335sdlBBCCCGEaFsur6tamfD+Uf2lTLg45TUoWbJYLMTGxp50u9jYWCwWS3NjEkIIIYQQbeyHrB/IKM0gqzyL3uG90QdJmXAhGpQsOZ1OtFrtSbcLCgrC5XI1OyghhBBCCNF20krS2F2wmzRLGlHBUVImXIj/anDp8NTUVIKC6t/8wIEDzQ5ICCGEEEK0nTJXGRuObeCw5TAo0Ceijwy/E+K/GpwszZgx46TbKIoiXy4hhBBCiA6iqkx4pjWTwopCBscMJkjd4NtDITq9Bn0b3n777daOQwghhBBCtLGd+Ts5WHyQ9NJ0EkMTCdOHBTokIdqVBiVL06dPb+04hBBCCCFEGzpQfIAt2Vs4WHKQ4KBgksOSAx2SEO1Oi/SzFhYWEh4eftJnmoQQQgghRGB5fV5+yv6JX/J+4WDxQeweO8Njh6NWNajulxCnlAZ9K/bu3cu7775bY/mHH35IfHw8cXFxRERE8Oyzz7Z4gEIIIYQQomXY3Xa+PPwlm7M3szN/Jza3jSExQwjWBgc6NCHapQYlSy+88AL/+te/qi3bs2cP06ZNo7y8nMsvv5ykpCTmzp3L+++/3yqBCiGEEEKIpsuz5fHRwY/4Lf839hTsQa/RMzx+OKG60ECHJkS71aBkafv27Vx11VXVlr322mt4vV7WrFnDp59+yu7duxk/fjxvvvlmqwQqhBBCCCGa5vei3/kk7RN2F+zmYMlB4o3xDI4ZjFZ98nk0hTiVNShZysnJ4bTTTqu2bO3atQwcOJCzzz67siG1mltuuYXdu3e3fJRCCCGEEKLRvD4vm45vYs2RNewp2EO2LZu+EX3pGd5TpnsRogEalCx5PB6Cg/83lrW4uJiMjAxGjx5dbbtu3bpRVlbWshEKIYQQQohG8z+flLWZXQW7sLltDIsZRqwxNtChCdFhNChZSkpKqtZj9MMPPwBw5plnVtuutLSUiIiIFgxPCCGEEEI0Vq4tl5WpKyufTyrcg06tY3j8cIw6Y6BDE6JDaVCt78suu4wXXniBoUOHEh8fz3PPPYder+eSSy6ptt327dtJSkpqlUCFEEIIIcTJ7S/az4ZjGzhsOUx2eTZdQrvQI6yHDLsTogkalCw9/PDDfPzxx5x77rkAKIrCX//6V2JiYvzbKIrCihUruOKKK1olUCGEEEIIUbcT509KLU6l1FVKn4g+MuxOiGZoULIUGRnJzp07WblyJcXFxZx11lk1nlcqKCjg1ltvZfLkya0SqBBCCCGEqJ3dbWftkbWkFqdyoOQAPp+PYTHDZNidEM2kUhRFCXQQrc1qtRIWFkZpaSlmsznQ4QghhBBCtJhyVzkfH/yY9NJ0DlkOYdKZ6BfVT8qCi3alwF5AkDqIJ0c9GehQGpUbNKhnSQghhBBCtE/7i/aTUZpBWkmaPJ8kRAtrULLUo0ePOtdptVri4uKYOHEid999N+Hh4S0VmxBCCCGEqIeiKKRZ0siz52HSmegZ3jPQIQnRqTQoWerXr1+dv1B4PB6ysrKYM2cOy5YtY8uWLdUKPwghhBBCiNZRWFFIri2XEmcJ/SP7BzocITqdBiVLq1atOuk2+/fv59xzz+XZZ5/llVdeaXZgQgghhBCifmmWNIodxWjQEBkcGehwhOh0GjQpbUP069ePxx9/vEGJlRBCCCGEaB5FUThUcoh8ez5h+jDUqha7rRNC/FeLfqsGDRpEdnZ2SzYphBBCCCFqkWfPI9+ej9Vppaupa6DDEaJTatFkqaSkhODg4JZsUgghhBBC1OKQ5VDlEDy1hnB9eKDDEaJTatFk6cMPP2Tw4MEt2aQQQgghhPgDn+LjUMkh8ux5hOvDZQieEK2kQQUefv311zrXeb1esrKy+PDDD/nkk09YuXJliwUnhBBCCCFqyrHlkG/Pp8xVRs8YKRcuRGtpULI0YsSIeic3UxSF0NBQ/v73v3P11Ve3WHBCCCGEEKKmQyWVQ/C0ai1h+rBAhyNEp9WgZOntt9+uu4GgIOLi4hg1ahShoaEtFpgQQgghhKjJ6/NyyFI5BC/CEFHvD9pCiOZpULI0ffr01o5DCCGEEEI0QFZ5FoUVhdjcNvpE9Al0OEJ0avI0oBBCCCFEB1I1Ea1Oo8OkMwU6HCE6NUmWhBBCCCE6CI/PQ7olnTxbHlGGKBmCJ0Qra1fJ0vz581GpVNx3333+ZYqiMGfOHLp06UJwcDDjx49n3759gQtSCCGEECJAjpUdo7CiELvHTtdQmYhWiNbWbpKl7du3869//YtBgwZVW/7CCy/wj3/8g0WLFrF9+3bi4+OZOHEiZWVlAYpUCCGEECIwqiai1Wv0GLXGQIcjRKfXoGRp9+7dOByOVguivLycG2+8kTfffJOIiAj/ckVReOmll3jyySe56qqrGDBgAMuWLcNut7NixYpWi0cIIYQQor1xe90cthwmz5ZHdHC0DMETog00KFkaOnQou3fvBuC8887jwIEDLRrEnXfeyaRJkzj//POrLc/IyCA3N5cLLrjAv0yv1zNu3Dg2b95cZ3tOpxOr1VrtJYQQQgjRkWVaMymuKMbpddLF2CXQ4QhxSmhQ6XC9Xo/L5QJgw4YNLZp8fPDBB/zyyy/s2LGjxrrc3FwA4uLiqi2Pi4sjMzOzzjbnz5/P3LlzWyxGIYQQQohAO2Q5RJGjCH2QHqNOhuAJ0RYalCz16NGDF1980Z+8bNiwgePHj9e5/VVXXdWggx87dox7772Xb775BoPBUOd2f+xmVhSl3q7nxx9/nAceeMD/3mq10q1btwbFJIQQQgjR3ri8LjJKM8iz5xEfEh/ocJossrTyXrI4rOOegzi1NChZ+stf/sLNN9/MF198gUql4rHHHqtzW5VKhdfrbdDBf/nlF/Lz8xk+fLh/mdfrZdOmTSxatIjU1FSgsocpISHBv01+fn6N3qYT6fV69Hp9g2IQQgghhGjvMkozKHIU4fa6STAmnHyHdijI4yT5+E5Ky7Ko6HMhFRGJgQ5JiJNqULJ03XXXMWHCBFJTUxk7diyvvvoq/fr1a/bBJ0yYwJ49e6otmzlzJn379uXRRx+lR48exMfH8+233zJ06FAAXC4XGzdu5Pnnn2/28YUQQgghOoI0SxpFFUUYggwEa4MDHU6ThFZYcTqtaFw2wg+vwzHsRhS1JtBhCVGvBiVLANHR0URHRzN9+nQuuugiUlJSmn1wk8nEgAEDqi0zGo1ERUX5l993330899xz9O7dm969e/Pcc88REhLCDTfc0OzjCyGEEEK0dxWeCo6UHiHfnk9XU8edWynEYcXtqcDo84Hdgj1zG6UpowMdlhD1anCyVOXtt9/2/7/D4aCkpISIiIh6nzlqjkceeYSKigruuOMOSkpKOPPMM/nmm28wmUytcjwhhBBCiPYkozSDEkcJHp+nww7BAzA6rHi9ToyGcMJddlzZO6mI7YvLGBno0EQj6NwOPBotvlOkV7BJk9Ju3ryZsWPHYjKZSExMxGQyMW7cOLZs2dLsgDZs2MBLL73kf69SqZgzZw45OTk4HA42btxYozdKCCGEEKKzOmQ5RFFFEcFBweg1HfSZbEXBWGFF8bhQhSWSFNmHMI+H8LTvQFECHZ1oIJOthP5pG+i9fzXhpbmnxN+u0T1LW7du5bzzziM8PJw///nPdOnShaysLD799FPOO+88NmzYwJlnntkasQohhBBCnFLsbjuZpZnk2fNINicHOpwm03mc4LCiUXxEGBMICY4m2XoMW1ke9pw9lHcZFOgQRQPElRylvCwblbOcqLIcwuP6k504FJeuYz5H1xCNTpaefvppBg0axPr16zEa/1fj/29/+xvnnnsuTz/9NGvXrm3RIIUQQgghTkWHLYcpdhTjw0ecse5KwO2d0WHF7bHj0gQRExIDGj3xCSMoPLoBZ+ZWHNG98XTiG+7OQOt2YrbmYnHZiDFE4nNYKMr6haSSI5R2P5OC6BQUVZMGrbVrjT6jrVu38sgjj1RLlKCyMMPDDz/cIkPxhBBCCCFE5RC8QkchxiAjOo0u0OE0WVVxB+0JQwk1YYkkhyVhdjsIS/s+wBGKk4kuzcZRUYRbE0SfpHMZ0vtSeuki0dsKCT34DT0OfEuo3RLoMFtco5Mlr9db5xxGBoOhwXMsCSGEEEKIupW5yjhqPUqhvZAuxi6BDqdZjBVWPB4nZl3o/xaqVIQlDCNJHUxYcQYhhemBC1DUT1GIKc3G4bASZogiVBeK1hBOr96TGJhwFgk+UBekkrDnUxKP70TjdQc64hbT6GRp8ODBvPbaa7Wue+ONNxg8eHCzgxJCCCGEONUdthymxFmCgkKMMSbQ4TSdohBSYQWvi1BDdPV1ulC6xg0h2gfh6ZtQeVyBiVHUy2wvQVVegKJ46BbZ538rVCoiok9jUJ+r6WNKwuQoR3fkJ3rs+YLIkuxOUQCi0c8sPfbYY1xxxRUMHTqUm266iYSEBHJyclixYgU7d+7k888/b4UwhRBCCCFOLWmWNAorKofgadXaQIfTZHq3A5xWNEBkaM3nrrSRPUm2HKG0Igf7kc1Yeo1v8xhF/WIsWdgdJfi0ISSZutdYr9Lq6Z48npiyXI4c/4lcazbhv68iLLYv2d2H49QZa2m1Y2h0snTZZZfx7rvv8sgjj/Dwww/7l3ft2pV3332XSy+9tEUDFEIIIYQ41ZQ6S8kqy6KwopDTIk4LdDjNEuKw4nLbcauDiA6OrrmBWkN015F0P7QaV95+KuL64TTFtn2golZBHhdhpTlYXDYSovqgVtc9MC3YFM/pfa8kMncXWYV7KcjZRXdLJmXdzqTQGNbESYsCq9HJEsANN9zA9ddfT2pqKkVFRURFRdGnTx9UKlVLxyeEEEIIccpJK0mj2FEMUHuC0YEY/cUdDOjqmicqOILE6H4UFuyiIu07codOhU5YWa0jii7NwVFRjEejoVdU35PvoFITlzCUqMheHD32I9m2PDyHvmNgaCxZ3Ya3fsAtrEnJElROFtu3bwMumBBCCCGEaJTDlsMUVhRi0pkIUjf5dq1dMDqsuL0uIoKj6t0uOLYfydajlJcXYj/+G9YOeGPd6SgK0aVZ2J2lGPURmHXmBu8apDfRo+dFRFsyyMzeRl5pNgM8bnA7QGtoxaBblqTsQgghhBDtSFFFEVnlWRRVFHX4KniVxR0s4HVhCj5JkQqNjriEkSQoGiKO7UBbUdYmIYq6hVZYCCovBK+b7k0ZDqpSYY7owYA+V9PXmEiUIbJDJUogyZIQQgghRLty2HKYEkcJarW6ww/B07vt+JzllcUdjPEn3V5tiicpvCcmt4PwQ993impqHVmMJRtbRTEeXTDJYUlNbkcVpCMxpj8Dw3u3YHRtQ5IlIYQQQoh2QlEU0ixpFFQUYNaZ0ag1gQ6pWYwVZbjddlyaIKJOMgwPAJUKU8JgkoNCMVuOEZJ/sPWDFLXSeN1ElObgdZcTb+yKpoMPB20qSZaEEEIIIdqJwopCcm25lDhK6GrsGuhwmq2yuIMDfVAwWk0Dy59rQ+gSP4wYH0Rm/Ija7WzdIEWtoqy5OCuK8KrUDSvs0ElJsiSEEEII0U6kWSqr4GlUGiKDIwMdTrMZHVa8XidmbcMLAwAERSSTEpqIyWUjLH1jK0Un6qQoxFiyqHCUEmwIJ9wQEeiIAqbRydLu3bvZtGmT/315eTl33HEHo0aN4umnn0aRsaVCCCGEEI2mKAqHSg6Rb88nTB+GuqOXzlZ8BFeUgteNKeQkxR3+SKUmostwuqv0RBSkYSjNap0YOzrFh9lWjErxtWizRocVXXkBeJ0kdsDnjFpSo7+FDzzwAKtWrfK/f/LJJ3nzzTdxuVzMnz+fRYsWtWiAQgghhBCngjx7Hvn2fKxOK11NHX8IXrDLjs9ZhhqINMY1vgFDGIkxA4jweolIW4fK523xGDu6hKJMehz+gS6Hf2rRYhgxlqzKwg7aYHqE92ixdjuiRidLe/fuZfTo0UDlLyDvvfcec+fO5ddff+XRRx/lrbfeavEghRBCCCE6u32F+yhyFKFRawjXhwc6nGYLqbDi9thxa7QNK+5QC310H1IM0ZjsJZgzt7VwhB2cohBdchxrWTb6nF2Y8lNbpFm110NEaQ4eVzmxxoQOP89XczU6WbJYLERHV5ax3LVrFyUlJVx77bUATJgwgfT09JaNUAghhBCik7O5baQWp5JVlkVscGzHH4JH5VAul8eBISi46TfcGi0xCSPpiobw7F1o7ZYWjbEjM9ktqCuKCfK6ifR6iUjfhNZhbXa7UWV5uCuK8aKiZ+TpLRBpx9bob2JUVBTHjh0DYP369cTFxdGrVy8AXC6XPLMkhBBCCNFIewv3kl+Rj8vnIqkZ89m0J0ZHGT6PC7MurFntqEJj6B7Zh3CPm4i0b2Xupf+KsuZQ4SjBqQuhT3gvzG4HUanfNPv5pcrCDhb0hjCiQprWI9iZNDrNHzt2LHPmzKGwsJB//vOfTJo0yb8uLS2Nbt26tWiAQgghhBCdmdvnZm/hXrLKswjThaHX6AMdUrOpFB+GCgsunxtTSDMn1lWpMMYNJNl6HJs1F3vuXsoTBrZMoB2U2uclwppDqctGXHgKYXHD6WEvxGHNwXl0ByVJZzSp3WBHGfqyfJweJ4kxp/Y1rtLonqX58+ejUqm499570ev1PP300/51H330EaNGjWrRAIUQQgghOrO0kjTybHlYXVZ6hHWOh+kNThs+VzkqVEQb45vfYJCB+IThxPlURBzZQpCrovltdmDhZQV47CX4gOSI0yDIQJfE0SQqasKP78BgzWtSu7GWLOyOYlxaPT3De7Zs0B1Uo3uWUlJSOHDgAMXFxURGVq//v2jRIuLjW+ALIYQQQghxClAUhd0Fu8mx5RASFEKoLrSNA/ABKlCpWrRZo8OKy12BW6MlooXm6NGEdSPZnISlLAN72vcU9Z/cIu12RNHWHOzOUoJ0oUQZKofKqU2xJMcMwJq/C1fqGnKGTMWnbXgvpdrnJbI0h1JnGbHm7mg1utYKv0Np8tODf0yUAAYOHEhMTCPr6AshhBBCnKKOlx3neNlxCioKSDIloWrhpKU+OreDIQc30K0VqswZHVbcHgchQcFoWqqamkpFWJdhJKmDCSs+QkjhqVlUTOt2EmrNA7edBHMSKvX/budDYgfQMySe0IpSotI31dNKTRHWPNz2QnxADyns4NekT29ZWRmrV68mMzOTiorq3aAqlYq//OUvLRKcEEIIIURntrNgJ3m2PIJUQUQ399meRoooy8NZlgsFxahi+6KEhLdY20ZHGQ6vE1NwC5+TLpSucUMozN6KM30jFWGJKNpTqwckypqLw1GCWxNEj4g/TBirDiIm8SySD32NOz8VR2QSZTGnNajdmNJsKpylBOnNxBil86NKo5Olbdu2MWnSJIqLi2tdL8mSEEIIIcTJFTuKSbekk23LJjE0sc3LhYfZinG5bZi9XrS5u3H1OKdF2lX5vBjsFpw+D+aQlr/p1kb2JMVyBGtFDmFHfsLS+9wWP0Z7FmXNocJpxaSPwFjbsE2Dme5dRlJ6/Cc8hzfiMHfFrTfW26bBWU5IWR4WdwXdo6RX6USN/lbef//9dO3alZ9//hmHw4HP56v28npldmUhhBBCiJPZXbCb/Ip8fIqPrqaubXpslc+LsbwQxeMgWPERWnykxdoOdtrwuG2oUBEVEtdi7fqpNUR1HUk3dETk/d7kYgYdUbCjDF15ISqviy71FGDQRvSgpzkFs6uCqNQ1/302rW4xlmzsFcW4g/T0/GNv1Smu0cnSnj17mDdvHiNGjECnO7W6PYUQQgghWkKFp4Lfi34nqyyLmOCYpk/a2kSmCgsepxU1KuKCQomoKEVlL2qRto0OK263vUWLO9QQHEG36H5EeD2EH/q+2XMLdRTR1hzsjhJcQXqSw1Lq3lClIqzrSHoEmQgtzSb82K91b+rzEmXJxukqIzokFl0nKF3fkhqdLEkBByGEEEKI5tlXuI98ez4V3gqSzG0/CW2YrQinqxyPNpiEsB6E+Hxoc/a2SNtVxR2M2hDU6tYbWmiI7UeyPhJTeSGmYzta7TjthuIj0pKDy1VGTEgsWo22/u21leXEuyhqwo9tx1CWX+tmEeUFeCuKUBSFFCnsUEOjP8F33303r7/+OorMniyEEEII0When5e9hXvJtmVj1pkJ1ga3eQxmWzEet51IQwQ6cxeiVVpMxZkt0rbRUYbP68KkD2+R9uqk0RKXMJIuaIg4/ivaCmvrHi/AzLZilIpi8PnoFtmwoXLq0DhSovoT4XETlboWtddTY5sYSxZ2RwkaXShxIbEtHXaH1+g+X5/Px4EDBxg6dCiTJk0iKiqq2nqVSsX999/fYgEKIYQQQnQmhyyHyLHlYHFYGBwzuM2Pr3U70duKcfg8RJu7gzGaaG0o4Y5SisuLUEKjTt5IHdQ+L/qKEhxeN+Y2uPFWmeJICu9NcckB7GnfUjDwqhafM6q9iC7NpcJhQdGF0CWkS8N2Uqkwxg+kpy0Xuz2fyEMbKOxzvn+13mXHWJZHqdtBl7g+1cqQi0qNTpYefvhh///v3r27xnpJloQQQgghaqcoCrsKdpFry8UQZCBMH9bmMZhtRTidVjzqILqGJoJGR7gpkZCiErR5u3GFNr26XLCzHI/LBmo10cY26KVQqQiNH0xKeRb20mzseb9ji+/X+sdtY2qvh3BrLhaXjbjI3o1LatRBxHQdRVL6GtwFB3BEpVAeXVkcorKwQwmuIC29IxpWYvxU0+hkKSMjozXiEEIIIYTo9LJt2RwrO0aePY/TIk5r00loq4TZinG6bRi0of4hgFpTF2KLD5BTfJTCuousnZTRYcXlrsCr0RGuC2+ZgE9GayA+fjiFxzbiOrIZR2QPvDpD2xy7jUSW5eOqKMarUtMjsvFJjSokgu4JIyjN2oLn0HqcpgQ8OgNRlizKnFYijbEYgjrXNWspjU6WkpLa/iFEIYQQQojOYHfBbvLt+QSpg4gNxPMhioK5vBCrx0FMROL/lhujiNSaCHdYKCrLRzE1LTZjhRW314ExKKRNh3QFhXcj2dIdS9kRwtPXU9T34jY7dluIKs2hwlmKzmAmwhDZpDZ0kT3pWZZNedkRXKlrcSaPRrEXoShekqP6tnDEnUeT61QeOnSIdevWUVRURHR0NOeeey69evVqydiEEEIIITqNUmcph0oOcbzsOF1Cu7T5JLQAIY4yFIcFleIjztztfys0OsLN3QguLEaXtxen6bwmtm+lwuvCFJLQQhE3kEpNeJfhJKXl4Sg4jD02k4rIzvEDv85VgbE8j1KPgy7NmTBWpSa86xmkpBXiKD1O1NHt2B0lqHShDX8G6hTU6GRJURR/RTyf73817dVqNXfccQcvv/xyiwYohBBCCNEZVPUq+RQfiaGJJ9+hFVSWDC/DE2Qg7g8TxmpNCcQV/U5OyVGcTWhb7fOgryjF6fVgbovnlf5Ib6Jr/BAKs7fiOLwBZ/iN+Np4/iqN143eVYHdYGqxQhNR1lwqKiy4NDp6hDezY0IbTNfEUZQeWcfx0qOofV66xAyUwg71aPSV+ec//8nixYu59dZb2bZtG8eOHWPbtm3cdtttLF68mH/+85+tEacQQgghRIfl9DrZX7SfrPIsIg2RJ58jp5WE2YpwuSsI04eh+WMiEfLfoXgVVlRluY1uO8RRhttVjk+tIcYYd/IdWoEushfJwXGYKkoxZ2xus+OqFB9xxUcZeOgnehxYS1QLzVmFohBdmoPTZSUsOLJFysxrTF3oEX06Zo8Hl0ZLr8g+LRBo59XodPvf//43d999NwsXLvQv69q1KyNHjkSj0fDmm29KNTwhhBBCiBP8XvQ7+fZ8bG4bpwdo4k+110OIrQi310lkaC3DrjRawsMSCSkoRpe7D6cpvlHtV05GW4FPo8WsNbVQ1I2k1hDdZQSJ6d/gyt2LPfZ0XKaY1jueohBRlk9iwSFUZblYbQXovS7M9kIqjNHYw5o3HNHosKKxFYLXTWJYMypvnEilwhg/hB4qNeFBQYRoQ1qm3U6q0T1L6enpTJ48udZ1kydPJj09vdlBCSGEEEJ0Fj7Fx+6C3WSXZxOqC8WoMwYkDrO9BJfTik+lpqu5e63bBIUmEKvSYi452uj2jRVluD1OQrXGgA7rUhmj6R59OmEeD5GHvgPFd/KdmiDUbuH0zB0kHdmGPX8/1vJc1Hozfc09/jsJ7BqCXBXNOkZ0aQ4VjhI8WgPdw1rwGSx1EAkJw+gfM6jl2uykGt2zFBYWRmZm7TM8Z2ZmYjabmx2UEEIIIURnkW5JJ8eWQ7GjmIExAwMWR+XzSuWotMa653f671C8MEcxRdYcfOaG94wYHVZsXhcmU+CLBQTH9iel9Bi28gLsWTuxJg5rsbb1LjuJBYcJKzlGmS0Ph9uGT2eib9xweoSloEJB63FRYTtOTOoacgdcjtKEYh4qn5eI0lysLhux5m4EtfHzV6JSo/9yEydO5KmnnuKXX36ptnznzp0888wzXHjhhS0WnBBCCCFER7e7cDe5tlz0QXoi9BEBi8NsK8LrqSCqvtLTGi3hYd0xKqDN3dfgtjVeN9oKC2qfh7DgwDyvVD0gHXFdRpDgUxN19Gd6Z/xMl8J0Qu0lqHzeJjUZ5HHRLS+V/od+RJu9E4slnQq8JMYO5sKek+kZ0bOyR02tIbr7aHpoQzFajhOZ+XOTjhduK8JXUYSCQvcmzK0kWkajU9T58+ezYcMGzjjjDPr160dCQgI5OTns37+fLl26MH/+/NaIUwghhBCiw8m15XKk9Ag5thx6hfcKyCS0UNkbEmQvQe3zEnViyfBaBJniiS3UkmM5Sn4D2w9xlOF22yuLO4S2g2QJUJsS6B7ZB0vxfsqPb8Og0WPSBqPVmXCGdaE8NIaykAhsweZ6e35UPi9xJcdJKEzHWZ5HSUUxbo2GhIjeDIwdUvtkrtpgunU7B1vGWrzHf8FpSqA8qnHD6KJKc7A7SlHpjMQFB6C6oACakCx169aNnTt38uKLL7J+/XoyMjKIioriscce4/777yc6Oro14hRCCCGE6HCqyoVrVBriAlQhDqqG4FlxarQkmrrWv3FIFJE6M2GOIgpKs1DCTrI9lUPwXJ4KFI2O0KDAPJNVg0qFuetIBoV3J9+SgdWej91hxVVRgtd6jGCNHrM2mCC9CZe5K+Wh0dWTJ0UhsiyPxPxDKGW5lNoL8KBgDk1gcPwIwvT1P3qiDo2hR/xwbDk/4037FpdxKi5DaINCD/K4MFvzsLhtxEf3k9LeAdSkwY/R0dHSgySEEEIIUY8yVxkHSw6SVZ5FXEgcGpUmYLGYbcU43XZMOhM6jb7+jdVBhIV1JyS/CH3uPhwNSpbK8HgcmAJc3KEGlQpzaDzm0MrKforXS7Eth2LrMcrs+dgcpbgrSvCW/jF5SiQIH3prDmW2fLxeF9qQKIbGDmtU0muI7kMvewEV1gw8B74id9AUfOqTfw4iy/JwOorxqDX0kCF4ASVPigkhhBBCtII9hXvIt+fj9rnpXkf1ubagUnyYbIWUuh1EmJMbtE9QaDxxBTpyLMdwKMpJJ1gNqSj9b3GH+of4BZpKoyHKnEiUuXJS4Krkqch6lHJb9eTJo9Hi8HlQ9Cb6JowkxZTU+ERQpSai65n0rCjBac0jKn0TBb3OPeluUaU5VDitGPXhmHVSPC2QGpQszZo1i7/85S+kpKQwa9aserdVqVQsWbKkRYITQgghhOiI3F43+wr3kVWeRYQ+Ap1GF7BYjBWleB1WABLMDXxuJiSSCJ2ZMGchhaVZ+MIT69w0yONC6yhF4/MSFsChhk1Re/KUTbH1KMVOK6HmbvSN6ltzAt/GCNLTpftYbOlr8ebuw2nugjW27olgDc5yDOUFuDxOEqS0d8A16C+/fv167r33XgDWrVtX78OJgXpwUQghhBCivThQfIA8ex7lrnKGxw0PaCxhtmKcrjK8WgMxwQ18tvy/Q/GM+YXo8vbiqCdZCnGW4XLb8ag1xIR07EIElclTt5MWwWh0uyGRJHc5g/LjP+E9vAGXMRaHsfbKiFHWXCoqSnAF6ekR3qNF4xCN16BkKSMjw///R44caa1YhBBCCCE6PEVR2F24m5zyHIw6I6G6hj3U31rMtiKcbjsRhuhGDSMLMsUTV6gj13Kc3HqG4hkrrLg9FaiC9BgDfK7tmS6iB71sBdhLUiufXxpyHV6NtvpGikKUJYdyVxmRxtiTP18mWl07egJPCCGEEKJjs7ltbM7eTFZZFkWOIpIb+IxQawnyuAi2FaPyuok21907VKvgyqF4JqcdteVYnZtVFndwYg6SRKleKhXmLsPpZYgh1FZM9MHvQFGqbWKyl6CyF4HPSzcp7NAuSIEHIYQQQohmUBSFPHseewr3kFacRn5FPlnlWejUOqIMUQGNzWwvxum04lFr6NrY4gtqDWFhSYTmFaLL24cjovYiFSEVpZR7XRjN9Ux2KypptMR1G4Pt8BrSCg8RnrMbS5fB/tXRpTnYHRa8umASjY1MbkWraFCylJKS0uBnkVQqFYcPH25WUEIIIYQQ7Z3H5+GQ5RB7CvdwzHqMfHs+2eXZuHwuzDozA6MHBvxZbrOtGKerHJ02pElD5DShccQW6MixZNU6FC/I40TjKEWj+AjvYMUdAkUVHEZS4mjKj27Al7EZV2g8dnMcap+HcGsupW4bceE9ULenEuynsAYlS+PGjQv4l10IIYQQoj0od5Wzt2gv+wr3kW/PJ9eWS749H7VKTVxIHN3M3dC3h2dNFIWwskLKPBXEhKU0rY3gSCJ14Zid+eSVZKJEJldbbXSU4Xbb8ajUHb64Q1sKCkukV0x/7AV78BxYjWvIdYRVWHBXFOMDkiNkCF570aBkaenSpa0chhBCCCFE+6UoCtm2bPYU7uFQySEK7AVk27KxOq0Yggz0Cu9FrDE2oBPP/lGwy4bKYUGl+IgNa2J1N7UGc1h3QvPyMeTtp6JGsmTF5alAHaQnRBvS/KBPFSoVxrjB9LYV4ajIxpP6DWFh3ahwlqLVmYgOaWDVQtHq5JklIYQQQog6uH1uDpYcZG/BXo6XHyffXvk8ksfnIVwfztDYoZh0pnY5AsdsK8LpKsMdpCM+JKHJ7VQOxdOTU5qF3etFpflfQhjisOL1ODHpw1oi5FOLWkN00hh6pH3NActRdB43HncF8bG9Ax2ZOEGDkqWjR482qtHu3QM3S7UQQgghREvIKM3g+6Pfk2fLI9eeS4G9AI1KQ7wxnm6mbgGdaLYhwsqLcLntmLVmtH8sUd0YwRFE6MMwOfLRWDLxRf1v7h+j3UqZz0VogAtZdFjaEBK7jaH8yPdklOegaILoKUPw2pUGJUvJycmN+sXE6/U2OSAhhBBCiEArdZbyXeZ37CrYRUFFAcFBwfSJ6ENMSAxqVft/8F7t82K0FVHqcRAR0cyeCrUGc1gSoRX56PP3U/HfZEnrdqB2lqJRFCJC5XmlptKYEugRNwxb7nZsodEynLGdaVCy9NZbb7XL7mUhhBBCiJbmU3x8f/R7jliPUFhRyMDogUQaOlZZ7NAKCx5HKajUdDE1f8SPJjSOOLWeXEu2fyie0WHF5bbjUmuICZFKeM0RHNuPAWGJaILaQWEQUU2DkqUZM2a0chhCCCGEEO3DjtwdpJWkkVGaQXdT9w6XKEHlEDyn24YSZCDSENH8BoMjiNCHE+rIQ1OSgS+6V2UlPI+DII0BQ5Ch+cc4xYXozYEOQdSi/fcjCyGEEEK0kezybLblbuNgyUGMQUaSzEmBDqlJzLYiPG47kYZIVC0xX49KjTksGZMChvzfgcpKeB6PE3MT5m8SoqNoUM/SO++8w6RJk4iKiuKdd9456fY333xzswMTQgghhGhLTq+T7zK/I6M0gwpPBSPjR3bIxxC0bgd6ezFOn4cocxNLhtdCHRpLnNpATmk2Nq+HEHspVq8LU7AUdxCdV4OH4W3dupWoqKiTDslTqVSSLAkhhBCiQ1EUhQ3HNnDEeoTs8mz6RvRtHxPLNkGYrRiHswy3OoiuoYkt13BwOOGGcEIrcgnJPwDOMjSKj3BjfMsdQ4h2pkHJUkZGBgkJCf7/F0IIIYToTFJLUtlXuI+0kjRigmOINXbc6m5mWxEutw2DLpRgbXDLNaxSYzYnY7LnEpOzGzdqXJogYkNiWu4YQrQzDUqWkpKSav1/IYQQQoiOzuKwsPHYRtIsaahVak7ryPPcKD7M5UVYPRXEmFqwV+m/1KZY4vMNFFdYcAWFoAsKRtdBe+CEaIgGJUu1cTgc/PrrrxQVFREVFcWwYcMwGKQSihBCCCE6Dq/Py7dHv+WI9QgljhKGxg5Fo9YEOqwmMzrKUBwWVIpCvLn5JcNrMIQRbohAV5FDhVJOjAzBE51ck8qj/OMf/yAhIYGxY8dy+eWXM3bsWOLj43nxxRdbOj4hhBBCiFbzc+7PHC45zBHrEZLNyZh0pkCH1CxmWzFOVxnuID2xIa0wlFClxhSWhEkBjeIjNDi65Y8hRDvS6J6lV155hYceeoiJEydyww03EB8fT25uLu+99x6PPPIIWq2We+65pzViFUIIIYRoMcfKjrE9dzsHSw5i0proZmq5ynGBEmYrwuW2E64PR6Nu8gCielVWxQvGplQQaZTJaEXn1uhv0UsvvcRNN91Uo4T49OnTuemmm1i4cKEkS0IIIYRo1yo8FXyf+T3plnScXieDYgZ1yDLhJ1J7PYTYinB7XUSZurbegQzhhMf0Q7EdJTpYijuIzq3Rw/Cys7O58cYba103bdo0srOzmx2UEEIIIURrObFMeK49lz6RfdBpdIEOq9nM9mJcTitelZourTmZrkpFWNwAzutxCVqNtvWOI0Q70Ohk6bTTTiMvL6/WdTk5OfTq1atR7b322msMGjQIs9mM2WzmrLPOYvXq1f71iqIwZ84cunTpQnBwMOPHj2ffvn2NDVsIIYQQAoD9RfvZX7Sfw5bDxIXEEd1JnrsJsxXjdJWj1oYQpjcHOhwhOoVGJ0tz587lmWeeYe/evdWW7969m7lz5/Lss882qr3ExEQWLFjAjh072LFjB+eddx6XX365PyF64YUX+Mc//sGiRYvYvn078fHxTJw4kbKyssaGLoQQQohTXLGjmE3HN5FWkoZGraFXRON+5G3PzOWFeD0VRBk6R/InRHvQoGeWLrvssmrvPR4PQ4YMoX///v4CD/v27aNLly4sXbqUK6+8ssEBXHrppdXe/9///R+vvfYaW7dupV+/frz00ks8+eSTXHXVVQAsW7aMuLg4VqxYwa233trg4wghhBDi1Obxefj2yLdkWjOxOC0Mjx2ORtVxy4SfSO+yE1RhQe3zEm3u+IUqhGgvGpQs7d69u9pDj0FBQXTr1g2r1YrVagWgW7fKL+aePXuaHIzX6+Wjjz7CZrNx1llnkZGRQW5uLhdccIF/G71ez7hx49i8eXOdyZLT6cTpdPrfV8UohBBCiFPX1pytpJemk1mWSY+wHhh1xkCH1GLCbEU4XFZcGi1dTV0CHY4QnUaDkqUjR460ahB79uzhrLPOwuFwEBoaymeffUa/fv3YvHkzAHFx1ctSxsXFkZmZWWd78+fPZ+7cua0asxBCCCE6jkxrJr/k/kJqcSpmnZmuoa1YLS4AzP8tGR6qM6HT6AMdjhCdRpMmpW1pffr0YefOnWzdupXbb7+d6dOns3//fv/6P5byVBSl3vKejz/+OKWlpf7XsWPHWi12IYQQQrRvdre9skx4aToen4d+kf06fJnwE6kUH6byIhS3g4iQ+ECHI0Sn0jqzlTWSTqfzV9EbMWIE27dvZ+HChTz66KMA5ObmkpCQ4N8+Pz+/Rm/TifR6PXq9/KoihBBCCPgh6wcyrZnk2fMYED2g05W7DrVb8DpKQQUJ5u6BDkeITqVd9Cz9kaIoOJ1OUlJSiI+P59tvv/Wvc7lcbNy4kdGjRwcwQiGEEEJ0BIUVhRwoOkB6aTrxIfFEGiIDHVKLiy7NweGy4g0yENNJyqAL0V4EvGfpiSee4OKLL6Zbt26UlZXxwQcfsGHDBtasWYNKpeK+++7jueeeo3fv3vTu3ZvnnnuOkJAQbrjhhkCHLoQQQoh2bnvudnJtuXgVLynhKYEOp8UFeVyEl2ZT6ionLrwXKnW7/B1ciA4r4MlSXl4e06ZNIycnh7CwMAYNGsSaNWuYOHEiAI888ggVFRXccccdlJSUcOaZZ/LNN99gMpkCHLkQQggh2rN8ez4Hiw9yrPwYXUK7oFV3ruF3UNmr5LIX4VGp6R11eqDDEaLTCXiytGTJknrXq1Qq5syZw5w5c9omICGEEEJ0Cttzt5Njy0FRFLqbOuGzPIpCjOU4NmcpRkMkYYbwQEckRKcjfbVCCCGE6HRybbmklaRxrOwYXUO7EqQO+O/DLc5sL0FtK0TxuUiK7BPocITolBqdLLndbubNm0e/fv0wGo1oNJpqr6CgzvePkRBCCCE6lqpeJYBupm4BjqZ1xFiOY68oxqc1kmxODnQ4QnRKjc5sHn/8cf75z39y8cUXc8UVV0iJbiGEEEK0KznlORyyHOJY2TESQxPRqDWBDqnFad1OwkpzsLhsdInui1oKOwjRKhqdLK1cuZKnn36aZ555pjXiEUIIIYRolp9zfya7PBsVqmb1KoXaLcQXZ5IX0Y0yY/sqOR5TmoWjogiPJojekVLYQYjW0uifIUpKSjjnnHNaIxYhhBBCiGbJKs/isOUwWeVZdDd1b1avUtfCdNTZvxG393MSsvei8nlbMNJmUHxElxzH4SjFHBxFqC400BEJ0Wk1Olk655xz2LlzZyuEIoQQQgjRdIqi8HPOz+SU56BWqeli6tLktoI8LozlBXidZYQ6rBjSN5Fy4BsMzvIWjLhpwsuLUNmLUBQvKVF9Ax2OEP/P3n8HWXqdh53/9803p85humd6EiYiEQDBgCgSpCRKS8peynRJoqyV9StaWtssm6ZNV4mUVdKKf0gurVbetVcmKZeolSWREiMICCABECRIpMFg8kzndHNOb/790TMDDDGD6XA7zvmguhp9w7nP7el++33e55zn7GgrTpb++I//mD/7sz/jK1/5CpZlrUdMgiAIgiAIKzZXm2OyMsl8Y55d0V0o0uqrSol6HrNdxpEV9g+9i12+jJK/yPDJr9CdnwLf71zgK9RbnqPRKoIeYTg8vGlxCMKtYMVrlu644w5s2+Yf/+N/jCRJhEKha+6XJIlKpdKxAAVBEARBEG7G9/2ra5VkZAYjq68qASRrWdpWDUOP0tN1kO7YKNGZZ5htLOKd/zbh/qPMj96Lo25soyvDahGpZqjYTYZ6jiGJxg6CsK5WnCz9wi/8ApIkrUcsgiAIgiAIqzJTm2GqOsV8fZ6xxNiaqkqy6xCtZSnbLXoTYwBIWoDRsfcTz59jMv0y2YUT7K4skNv3EJVYX6fexk31lOdptQpYisY+sbeSIKy7FSdLX/ziF9chDEEQBEEQhNW5UlWar8+jyAoD4YE1jZeo57HMCp4kMxrf+8YdkkSi5xDHooNMTX+PuVqa7tNfIzL8DhaHjuGt88a3kufSXZ6nYlZIhfsIaaGbP0kQhDURtVtBEARBELa1qeoU05VpFuuL7IntQZbWdnqTqmVpm1U0PUI8kHjL/Wogzr4DH+Jw92FSVgtj+gfsOfMtQq3qml73ZpL1HF4zD77PWNeRdX0tQRCWLOsSyLPPPstdd91FJBLh2WefvenjRWtxQRAEQRA2gu/7vJh+kfn6PKqs0hde25Q42VuaglexW/S/Xac5SaZ38F5i0REmZ59lvjjFYONvqe1+D5nevbDGhO16ektzNNolZD1Kf2jjpv4Jwq1sWcnSQw89xAsvvMC9997LQw89dMM1S77vI0kSrrtF9iEQBEEQBGFHm6hMMFOdYbGxyP7E/jVXleKNIk67jC9J7IqP3fTxgWg/t+3/eSJzP2C2NoN76Ul2l2dY2PMuLD24pliueR2zTujyOqpdfbeJxg6CsEGWlSx997vf5fDhw1f/XxAEQRAEYbNdqSrN1ebQZZ3+cP+ax0xWs7SsKpIeJhVILus5kmawa/dDJErjTM7/iHT2DCP1DJkD76MW7VlzTAC95XmarQK2arAvdaAjYwqCcHPLSpYefPDB6/6/IAiCIAjCZrlUvsRsbZZ0M83B5ME1d+uVPJd4faktd29y38qqN5JENLWPI+F+ItPfY7aRI3X6a9jHP0I7tLyk60Zkz6GrvEDZrNEdHcZQNrZduSDcykQNVxAEQRCEbcfzvTeqSopOb6h3zWPGmkXcVhkfieE3d8FbAcWIMLb/pzka20PMrNN75huoZnNNcaWqWexmHk+CvV2H1jSWIAgrI5IlQRAEQRC2nYuli8zV5sg0M4zFxjqyB2SylqNlVpG0ID3B7tUPJMl07Xo3B0L9hJsl+s9+C9l1Vj1cb3mOVruMbsToDa89KRQEYflEsiQIgiAIwrbi+R4vZV5itj6LoRj0hNa+LkjyPRLVLK7dpDvUt/YGCrJK3+6H2KfFCVYX6L/wJJLvrXiYUKuKUcuCY7IrsW9tMQmCsGIiWRIEQRAEYVs5XzzPXG2OXDPHWKIzVaVos4zXLoHvM5RY3RS8t1ADDI8+zB45QDB/iZ7JH4Lvr2iI3vLcUmMHzWCvSJYEYcOJZEkQBEEQhG3D9VxeyrzEXG2OgBqgO7CG6XJvkqxlaZsVPD3Y0T2MpGCcPaMPs8tXCC+8Smrx1LKfq7g2yfICtlWnLzKEpmgdi0sQhOURyZIgCIIgCNvGudI55mvz5Fo59sb3dqSqhO+TqGaw7Sbdwd6O72GkRHrZO/wuBlyf+ORzRItTy3peVzWN1SrgShJ7U6KxgyBshlUdDc6dO8c/+Sf/hIGBAXRd55VXXgHgc5/7nNiHSRAEQRCEdeF4Di+nX2a2NktQDZIKpDoybqRVgVYJyfcYTNx8I9rVMJJ72N93F12OQ+r8EwRrubd/gu/TW5qj1a4QDCRIBTvzXgVBWJkVJ0snTpzgnnvu4ZlnnuGhhx7Cdd2r99Xrdf7v//v/7miAgiAIgiAIAOeK55ivz5Nv59mb6FBVCUjWMrTNCq4aYDA82JExryfce4QDyYMkrDY9Z7+J3q7f8LGRVhm1ngfXZCR5cN1iEgTh7a04Wfr0pz/N8ePHuXTpEv/jf/wP/DctVLz33nt58cUXOxqgIAiCIAiC67m8knmF2dosITVE0ljbRq9X+T7JahbbbtIV6ELu8BS8a0gSiaF7OBAeItKu0nfm66iOdd2H9pbmabQKOHqIPfHd6xeTIAhva8VHhOeff55PfepThEKht1zR6evrI51Odyw4QRAEQRAEgEvlSyw0Fii2ix2tKoXaNeRWCTyXgWSHuuC9HVmhZ/cD7De6CNVz9J17HMlzr3mI6lgkKgu4Vp2ByDCKrK5/XIIgXNeKkyXf99F1/br3lUolDMNYc1CCIAiCIAhX+L7Pa7nXWKwvYihG56pKQKqWpWVWsDWDochQx8Z9W4rO4MhDjClhgqVp+i49c01L8e7KAu1WEUdR2N99eGNiEgThulacLB0/fpyvfvWr173v8ccf5+67715zUIIgCIIgCFfM1eaYrc2SaWYYjY12rKqE75OsZbGtOl2BFOoGVnCkQITR3Y8wgkooc4bu2VeuxtRbnqdtlokYKWJ6bMNiEgThrVZ8VPiX//Jf8rGPfYxwOMwv/dIvATAzM8PTTz/Nf//v/52/+Zu/6XiQgiAIgiDcuk7kTpCup1Elld5Qb8fGDZp11GYByXPoj+3p2LjLJYdS7N31APb0d/FnfoQTiOKFUkj1HLgOo123bXhMgiBca8XJ0kc/+lHGx8f57Gc/yx//8R8D8Au/8AuoqsrnPvc5PvShD3U8SEEQBEEQbk35Vp7x8jjzjXl2RXchS51rwJCs5Wi1K1iqwa7YSMfGXQktPsy+gXuwFn+Mf+lpQr1HaLZLeHqY0ejmxCQIwhtWnCxZlsWnP/1pfvmXf5nvfOc7ZDIZuru7eeyxxxgdHV2PGAVBEARBuEWdyJ4g08wAdHxNUbKepWXXSQa60BSto2OvRLD7IAesBlbhFJXcWXBMBrsPr29nPkEQlmVFyVK73SYcDvM3f/M3fPjDH+bXfu3X1isuQRAEQRBucTWrtrS3Um2evlBfR9cUGVYDvZ6n7dr0bXZrbkkiOngnB+wGp2uTVFSd/SkxBU8QtoIVHXUCgQBdXV2Ew+H1ikcQBEEQBAGA13Ovk21msTyLkQ5Pk0vWcrTNCpaiMRrfAjNjJJmukXexdzFIWTcI65HNjkgQBFbRDe9DH/rQDbvhCYIgCIIgdILpmpzKn2K+Pk8qkMJQOrs1SaqWxbTqxANJ9A6PvWqyytDQPRzpOb7ZkQiCcNmK69m/+Iu/yK/92q/xz/7ZP+MjH/kIAwMDb2nhedddd3UsQEEQBEEQbj1nCmfINDPU7Tq3JTs7JU23WgTqeUzXoi+2u6NjC4Kws6w4WXrssccA+OIXv8iXvvSla+7zfR9JknBd93pPFQRBEARBuCnXc3kt+xrz9XmiepSw3tnp/8l6jrZZxlY0RmJbYAqeIAhb1oqTpS984QvrEYcgCIIgCAIAF8sXWWwsUjJL3N59e8fHT9aytK06ESNOUAt2fHxBEHaOFSdLv/Irv7IecQiCIAiCIOD7PieyJ1hsLBJQAsSNeEfHVx2TUD2P7Zj0dR/p6NiCIOw8ooG/IAiCIAhbxkxthrnaHNlmlj2xPW9ZF71WqVqWdntpCt5ofKyjYwuCsPOsuLL0z/7ZP3vb+yVJ4s/+7M9WHZAgCIIgCLeuE9kTpBtpVFmlO9Td8fGTtRymVSOsRwlpoY6PLwjCzrLiZOnpp59+y1WeQqFAvV4nkUiQSCQ6FZsgCIIgCLeQbDPLZGWShcYCo9FRZKmzE2BUxyJcz1Fx2vSkDnZ0bEEQdqYVJ0tTU1PXvf3pp5/mE5/4BH/913+91pgEQRAEQbgFncieINPIADAYGez4+Il6HrNdxpYVRhNiCp4gCDfXsUs2jzzyCL/5m7/Jv/yX/7JTQwqCIAiCcIuoWlUulC4wV5+jP9SPIisdf42lLng1AnqUqB7t+PiCIOw8Ha1vHz58mB//+MedHFIQBEEQhFvAydxJss0stmczEhvp+Piy6xCtZfHtFr3RoY6PLwjCztTRZOmZZ56hu7vzizEFQRAEQdi52k6b0/nTzNXm6Ap0oSt6x18jUc9jmRU8SWY0vrfj4wuCsDOteM3S7/zO77zlNtM0OXnyJN/+9rf5t//233YkMEEQBEEQbg2nC6fJNDM07AaHUofW5TVStSxts4qmR4gHEuvyGoIg7DwrTpY++9nPvuU2wzDYvXs3v/M7vyOSJUEQBEEQls3xHE7mTjJfnyemxwjr4Y6/huy5RGtZKnaL/i7RBU8QhOVbcbLked56xCEIgiAIwi3oQukC6UaacrvM7b23r8trxBsFnHYZX5LYJabgCYKwAites/Tss89Sr9eve1+9XufZZ59dc1CCIAiCIOx8vu9zInuChfoCQS1IXI93/DVkz6G/ME3LrCLpYVKBZMdfQxCEnWvFydLDDz/MmTNnrnvf+fPnefjhh9cclCAIgiAIO99UdYr5+jy5Zo7d0d1v2fR+rWTPZf/cayilKRynSW90BEnu7Ea3giDsbCs+Yvi+f8P7bNtGFgchQRAEQRCW4UT2BOlGGk3R6An1dHTsK4mSVpig3sgQig5zR++dHX2NnWCioVOyOr+nlSDsFMtas1StVimXy1e/TqfTzMzMXPOYVqvFl770Jfr7+zsaoCAIgiAIO0+6kWaqOsVCfYE98T0drSpJnsu++ZPohQmqjSzB6DDvHX6vuKD7E9Jtlb+dDRO2C3zimPjeCML1LCtZ+qM/+qOrLcMlSeLDH/7wdR/n+z7/4T/8h85FJwiCIAjCjnQid4JMI4MsyQyEBzo27lKi9DpGfpxaI0MwOsiDw+9FkVfc02rHm2/rmI0a1ZZFsQGpcGCzQxKELWdZR473v//9RCIRfN/nU5/6FL/1W7/FyMi1u2sbhsGxY8d48MEH1yVQQRAEQRB2hopZ4WLxInP1OfrD/ShyZ6aBSb7H3oXXCRbGqTYy6NEBHhx+QCRKN5AzVTynTsMPMJ4vi2RJEK5jWUeP+++/n/vvvx+ARqPBr//6rzM4OLiugQmCIAiCsPP4vs8rmVfINDO4nstIdOTmT1oGyffYO3+KUH6Can0RPTLAQ8MPikTpbeRMFdv1aBFgtupyz2YHJGx5BUvhy7NJjoYqPDxgb3Y4G2LFR5Df/u3fXo84BEEQBEHY4VzP5fvz3+fV7KvM1eboDnSjKdqax5V8j7GFU4Tyl6jWF1DDfTy06yFUkSjdkONBvi3heD6WpDPTXPu/g7Dzna0FqZRLPJ+p8t7eIKqy89e6Leso8ud//uf8zM/8DF1dXfz5n//5TR//y7/8y2sOTBAEQRCEnaPttPnO1Hc4WzzLucI5fHzGkmNrH9j32LNwmnB+nGp9ETXcx8O7HhaJ0k0ULBXTsvCQaRm9ZMwS9ZZJJGhsdmjCFjbV1LGtMg0vxIVcg8P9kc0Oad0t60jy8Y9/nBdeeIGuri4+/vGPv+1jJUkSyZIgCIIgCFeV2iW+NfktLpUucaF0gbAW5mj30bUnNL7H2MIZovlLVGoLKOEeHt71cEeqVTtd1tRwbZOw6qLF+zEzE4wXytw+LJIl4foajky6KWG60PJ1zhdKHL4FmmAv6yg1OTnJwMDA1f8XBEEQBEFYjtnqLI9PPc54eZzp6jR94T72JfYhS2ucvuN77Fk8SzR/iWptASXUzSMiUVq2nKXi2U3QwsSiURq5CDOVArcPb3ZkwlY13dSxWk0sVKpqN5dqJXwfOryX9JazrGRpdHT0uv8vCIIgCIJwPb7vcyp/imfmnuFi6SKZZoa9ib0MhgfXvqeS77M7fY5Y7iLV2jxSqItHRh5BU/TOBH8LWGru4KKGY0QDGjNqgpnm/GaHJWxh000dx6oQC+iktR7ytTkWKi2GEsHNDm1diQm9giAIgiB01JVGDi9nXuZc8RwNu8Gx7mMkA8m1D+777E6fJS4SpVXzfMi0FWzXJxxOoAVUXC3KQitAy7IJ6qI6J1zL85fWK1m2Q6RnkIjRTbNmcCZXE8kSwCOPPLLsASVJ4qmnnlp1QIIgCIIgbF/Xa+RwZ++dhLTQ2gf3fUYz50jkLlKpzkEwxcMjj6ArYp3NSpRthbZp4SOhR3vwVRk1FKPdNJgsVDg8EN/sEIUtJmuq1FoWHqB3DZOUgiwqXVwsF3jfZge3zpaVLHmed03J/Pz586TTaUZHR+nv7yedTjM9Pc3AwAAHDx5ct2AFQRAEQdi61q2Rw2W7shdIZpcSJT+Y5NHRRzFEorRiWVPDsU0Csocf7kWSJCKRGK18gJlygcMDmx2hsNVMNQ2sdpOQ4kN0iKQHM0aKuVaISssmHty51chlHb2+973vXf3/xx9/nF//9V/n+eefv7pRLcAPfvADPvrRj/Jv/s2/6XiQgiAIgiBsbevWyOGyvuIM3dmLlKuz+MEkj4yIRGm1cqaKa9eRNQNJXTrJjYV0FtUkM430JkcnbEXTTR3HrqAGu5BkBUOGQKyLVkPnTKbM/bt3bjVyxUew//gf/yOf/exnr0mUAN71rnfx27/923zmM5/pWHCCIAiCIGxtvu/zeu51/n787zmVP8VUdYqxxBj7E/s7liglalmGFs9Qrs7iGFEe2vUwATXQkbFvRTlLxXUc/MAbJ7ixgIqtRZkzg9iuu4nRCVtN25WYb8qYjk8g2Xf19mQsSlVJcLHsbWJ062/FR7HTp0+za9eu6943MjLCuXPn1hyUIAiCIAhbn+u5PDv3LE9OP8nJ3EnyrTzHuo8xFBlae8e7y0KtKnvmT1KpzGCrGu8dfqAz659uUb4PmbaK7fnoodjV24OaghyI0fR1povNTYxQ2GpmWjpmu4kueSip3VdvT4Z1WnqKiWYQy9m5CfaKk6W+vj7+9m//9rr3/fVf/zV9fX3XvU8QBEEQhO2vbtW5WLrIs3PP8lfn/4ofLv6Qk7mTmK7Jnb13dqbj3WW61WL/7KvUyjNYksc9g+8h0cHxb0V1V6bWdnB8CSPWc/V2SZKIxBK0MZgq2ZsYobDVTDUNHLOFZgTgTdXIsK6ghFLUPYMLudYmRri+Vrzi8hOf+ASf/vSnKRaLfOxjH7va4OEv/uIv+OpXv8rv//7vr0ecgiAIgiBsMN/3KbQLpBtp0o00C/UF8q08dbtOzapRNsvUrBoxPdbRRg4AimtzYO4EZmUGyzW5rf8eBiKi88BaZU0N1zYxJBcp0nvNfbGgTlZJMFsT65aEJb4PUw0Ny7IJdQ9dc58kScQTSeqlMBcKZY7u0F/PFR/VPvWpT9FsNvn85z/PV77yFWDpYBoIBPjMZz7Dpz71qRWN9/u///t85Stf4dy5cwSDQd71rnfxB3/wB9d01fN9n8997nP81//6XymVStx33338X//X/8WRI0dWGr4gCIIgCDfgeA7ZZpbFxuLSR33xakJUt+oU20WaThMJCV3RiepRDiYP0hPq6dj6JADJ99g3/zp+eZqWWWWo+wj7U/s7Nv6tbKm5QwtV0+AnpjPGAhrzWowZM4TneshK5/5Nhe0pb6mUWw6OD4HU8FvuT4UNxrVuLtZzeJ6HLO+8n5lVXQL67Gc/y7/+1/+aH/7whxQKBbq6unjnO99JIpFY8VjPPPMM/+Jf/AvuueceHMfhM5/5DO9///s5c+YM4XAYgM9//vP84R/+IV/84hc5cOAAv/u7v8v73vc+zp8/TzQaXc1bEARBEIRbnu/75Ft5JioTzNfnSdfTVKwKdbtO1axSapcwPRMZmYAWIGEk2JvcS1yPd7SK9BNBMZo+h1GcotosEI+PckfP7evzWregnKniOvY106muCBkKfiBGvaUzX26xqyu8CREKW8l0U8duNwmrHn5smJ9ciRgLaviBJIVqgLlKm5HkzltPuOojXTwe5wMf+MCaA3j88cev+foLX/gCvb29vPzyyzzwwAP4vs9//s//mc985jN85CMfAeBLX/oSfX19fPnLX+Y3fuM31hyDIAiCINwqfN8n08wwXh5nvDxOtpmlZJYotApUzAqO76BKKkEtSH+kn55AD2E93NHK0dsZKEyRyI1TqS+ihnu5f/B+pB14tXqzZE0V2/UIvam5wxWyJBGJJjDLOhOlskiWhKX1SlYNOZBEUt66l5IiS0QTXbSqQc5mqyJZusL3fV588UWmp6dptd66oOuXf/mXVx1QpVIBIJVKATA5OUk6neb973//1ccYhsGDDz7ID37wg+smS6ZpYprm1a+r1eqq4xEEQRCE7c7zPRbqC0xUJpgoT5Br5Si1S+RaOapmFUVSiOgRxuJjJANJgmqwY93sViJVSTOQOUupNosXiPPIrgdR1quCdQtquxKlto/tSxjR7us+JhYyKCoJZmvZDY5O2GpMT2KuqWA6Hon4jRu4JSNBFpQUl6o5HtvA+DbKio9AFy5c4Od+7ue4ePEivu+/5X5JkladLPm+zyc/+Une8573cPToUQDS6aVFhj/ZZa+vr4/p6enrjvP7v//7fO5zn1tVDIIgCILwdnzfx/M9PN/D9V0838PxHTxv6esrt7m+i+d5pIIpwtrGX6F3PIf5+jwT5QkmKhPkW/mlBKmZo27XUWSFuB7nWM8xEkZiwypHNxJplti98DrlyiyOFuDBXQ+KTWc7LGeq2JaJJnnI0d7rPiYW0FhUY8y0Azt2DYqwPHMtnVarhSJ5qF2jN3xcMqQzFUgy1whTblokQvoGRrn+Vpws/Yt/8S9ot9v81V/9FcePH8cwOncg+83f/E1OnjzJ97///bfc95NXuHzfv+FVr3//7/89n/zkJ69+Xa1Wb7g3lCAIgnBr8n0fy7No2S1azuUPt3Xt15c/mnaTttvG9dylxMj3riZNPm989v2lD4+l+318ZElmT3wP+5P7GY2O0hfuW7fExPZsZquzTFQmmKxMkm/lKZtlMo0MTaeJJmskA0n2JvYSN+KbUj26HsNqsG/2NSqVaSxJ4p2D7yWmv3WamLA2WWupE56uSvh69C3rTwDChopvRCmbBtlam/74zptWJSzPdFPHMesYuo4U6rrh43RVJhTrptXQOZ0p8u49t3iy9OMf/5j/9t/+G//oH/2jjgbyW7/1W3zta1/j2WefZXj4jW4b/f39wFKFaWDgjZ6E2Wz2hns6GYbR0SROEARB2N4s1+Ji+SJTlSkadoOm06Rm1jBdE8dzcDwH27Ov+Wy65tUP27Px/KVd6q8kQT4++IDE0mfeemEPlio8p/OnSQaSpAIpekI9HEodYnd8NyPRkVVvsOp4DoVWgXwrT7aZJdfKkW1mlxozmCWyzSwtp4WmaHQZXdyWuo2oHt0yCdIVqmNxYPYEzco0tmdzbPBd9IavX/UQ1iZnqnhOHV+P3XAdmCJLhKIJzKrGRLEqkqVblO/DZEPHti2MxM17gidjEUqZBJfKBd69AfFtpBUnS5FIhFisc1d7fN/nt37rt/jqV7/K9773Pfbs2XPN/Xv27KG/v58nn3ySO++8EwDLsnjmmWf4gz/4g47FIQiCIOwsVxoZnCmc4WLpIrlWjlwzR9ksY7nW1elyABISkiShyAqKtPShyRqGahAzYgSUAKqsIksyiqQsfZYVFBRkWUZGRpKWxrj6/5fHbNpNFhuLZBoZ0s00SlHh1cyrdIe6SRgJxuJjS1Wn2Ci9od7rVp0cz6HYLpJr5q4mRrlmjppVo+k0r3avq1k1AHRFpzvYzUB4gLAW3nIJ0hWS57J/7jXc8gymVWd37x3sie/e7LB2rJypYbsuevDtz+Ni4RBVOc5sNbdBkQlbTdlWKLY8bA8SqcGbPj4Z0lnUU4w3F7EcF11VNiDKjbHiZOlXf/VX+fKXv9yRTniwNK3vy1/+Mn//939PNBq9ukYpHo8TDC4tMP1X/+pf8Xu/93vs37+f/fv383u/93uEQiE+9rGPdSQGQRAEYedoOS3OF89ztnh2aRPVZp7FxiItt0VQCZI0kgTUAIZiEFSD6IqOKqsokrIuSUVIC7E3sZe9ib14nkeulSPdTDNbm2W8PM7p/GlSgRTJQJLeUC+Hug4xGhvF9dyr1aJcM0fNrtG0mzTsBhWzQs2q4eGhSAqGYhDRIvQn+0kYiU1r0LAivs/Y4hnU0jTVVpGuxF6O9hzd7Kh2LNuDfBtsTyIWSb3tY6MBlawaZ6YlZuncqqaaOla7QUjxIHHj9UpXhHQFJZyi0dI5n61zbHDnbO2z4mTp6NGj/OVf/iU/93M/x4c+9CG6ut46h/FKi+/l+C//5b8A8NBDD11z+xe+8AU+/vGPA0sb4bZaLT7xiU9c3ZT2iSeeEHssCYIgCMBSFWmuNseZ4hnGS+Pk23kyjQyFdgEZmZ5QD0ciRwjrm9sKWZZl+sJ99IWXppE3rSYLzQWyjSyLzUXOl87zSuYVukPdhNQQLadFxaxQt+q4uCiSgq7oRLQI+5P7ietxQlpo6ydG1zGcGydamKDcyBCIDnDvwH2bHdKOVrBUTMtCxkeJXL8T3hVRQ8UzouRrAYqNNqlwYIOivLHT1QALbR1D9jBkf+mz4l/ztS77GIqPLvlsw1+JLWW6aeBYReRADEm9+RokSZJIxBPUixHOF8ocu3kxattYcbJ0pZozOTnJN77xjbfcL0kSrusue7zrddS73pif/exn+exnP7vscQVBEISdr2bVOFc8x9nCWTLNDLlmjsXGIpZrEdEj3Ja8je5Q96Z3eruRkB5in76PfYl9V6tOi41F5mpzSEgY6lLFaF9y37ZOjH5Sd3me3ux5StV5CCZ5YOi9ouvaOsuZGq7dxlB9eJvF+gCqIhOILK1bGs/XNz1Zulg3+PZimEY5B5cbfEmyjCTJIMnIsgKyinz5NkWRMRSJoCoRVKHLcHm0p4omfsSWxfFgtqli2S7xnhu3DP9JyYjBuNbNpXpuR3VSXHGy9N3vfnc94hAEQRCEZbFdm9naLGeKZ5gsL3V8yzQzlMwSmqTRF+5jODKMoW6vKUQ/WXXaqQyrxcjiWcrVWRw9xKO7HkZTdlb3rK0oZ6l4dhO0MJJ88/UksXCYhhxltprnng2I70YKlsLjmSj1UgaQMANdSK4Dng2uC74DnoXrgXu5v5+Ej4yPjIcEKBKobfip0bduqiq81Xxbp9FqI0k+anJk2c+LBzT8YIJixWCm3GZ3amc0B1lxsvTggw+uRxyCIAiCcF11q85iY5F0I73UKKGZoWbWKLQLLDYW8XyPmB7jWPcxkkZyR1RedizfZyRznmZ9ERu4f+g9q+4GKKxM1tSwHRc1HF/W46MBlbyWYKa5eQmG6Ul8YzFBpVRE9S1CBx5Air/15N33PPBccFp4dhvXsfBsE9e2qJs2i/kiz88vclefTyogjg83M9XUsc0mQU2GcM+ynyfLErF4F81KkLPZ6q2bLF1RqVR44YUXyOfz/PRP/zTJZLKTcQmCIAi3IM/3KLaLVxOjxfoi+Vaeul2nbtUpm2UqZgUfn4ASYFd0F4PhQTRFXDHeDhL1HJHyHCWzQn/qIN2h5Z+ICavn+ZBty9ieTziSWNZzogENV4uSaQSpt0wiwY2t1Po+PJGJsVBuYptN4sOHrpsoAUtt0GUZVA0lEOPNdbOQ71OUFymmy3zzUp1fOhrcmDewjU03DWyrjB7vvmGL+RtJRoPMq11cquXXKbqNt6pk6T/9p//E//F//B+0Wi0kSeLFF18kmUzy6KOP8r73vY9Pf/rTnY5TEARB2KKadpNsM4ssyVdbayuycm2b7Te125YlGVVSkSQJ27VJN9OkG0sfi/VFymaZul2nZtUotUs0nSaw1A47qkU5kDxAMpDEUAxRRdpGZM9hJH2ean0RT49wR+8dmx3SLaNkK7RNCx8J/SbNHa7QVRkjHMesa4wXytw+vLHJ0svlEGdL0KyXSSa7YeDOVY0jSRKjg72cLY9wtnyBswWXQ107p611p1VtmWzTx/Ygnlx5l4ZkSGfKSDLfCFFsWqRC23+K7YqTpT/90z/lc5/7HJ/4xCf44Ac/yM/8zM9cve9nf/Zn+cpXviKSJUEQhFtAsV3kRPYE54rnyLfyOJ5zdW8hWZKReOPz9fYgUi6vm2g5LepWnapVpdQuYXs2siRjqAYJI8HexF7iRhxVXvVkCGELGMxP4dXTOK7F4YF7xDqlDZQzNRzbJCB7+JFelnuJIRqN0syFmakUuH14XUO8xkxT59lckHo5TSKgwdgjK65wvFlIV+ke3EthMst3JvPsTwZRd0bvgY6bbhpY7QYBxUFO3rxl+E/SFJlgvJt2Q+dMpsR79mz/3/MV/+X5kz/5Ez75yU/y+c9//i1d7/bv38/Fixc7FpwgCIKwtfi+z0JjgRPZE1wqXSLbyjJXm6PltPB9nyv/LT0YfMlH8qU3boM3Nmy9shhbklBllaAaZCgyRFegi7Ae3rId7ISVC5p1evPjlBo5gpE+xuJ7bv4koWNypopr15E1A2kFU1ZjAY0ZNcFMc2Edo7tW1Zb5ZjpGrZQlpLhI+9+HpK59mu1Qd5TX87tZqNZ4dtbkkdHt1QDmRjJtlWcKUe5P1tkVstc83lRTxzFLKEYUVrmeMBWNUJCTXCwXec+aI9p8K06WJiYmeOyxx657XzQapVwurzUmQRAEYQ1cz8V0zY4unPd8j4nyBCdyJ5ipzpBupJmvz+P5Hj2hHu7oueNq97mrSdObPnt4eJ6H67t4vnf1A5Y2bRVT6nYw32c0fY56PY2jqLxb7Ke04bKmius4SJGVrRGLBlRcLcZCK0DLsgnq67s20PHgm+kEhVIZyTXR996HdJM258ulyjLDw6Msns/y/YU57ur3SRjb/5jzXCHK+cUKkwsmn7hDI7qGfyLXh+mmhum4RFO9qx4nEdKY11NMNhcwHRdD3d7THlecLMXjcTKZzHXvm5qaord39d9cQRAEYW1ma7M8OfUk2VaWVCDF7thuBiOD9If76Qp0rTghsV2bs8WznMydZKG+cLUrnSIpDEWGGIoOocnX/nW+Ujl6y1yf7f33UlilrmqaQGWBilVjV/dRYnpss0O6pfj+UrJkuz7R8Mq+94Yqo4ZitJsGU4UKhwaW10lvtb6XjzJdNrHaDRL9Y0hd+zs6fnc0QLZ7jGKmyLcu1fnYke3d7CFvKkzVJJptk5Kv8ZULFr98WF/1hryLbY1GywTASO1adVwhXUGLJGm0Dc5latw+FF31WFvBipOlRx99lM9//vP8/M//PIHA0iZlkiThOA7/5b/8lxtWnQRBEIT14/keL2de5oWFF7hUvsRcfQ4ZmbAWJhVIEdEjdAW7GIuPMRgZZCA8QE+o5y2JzhVNu8nr+dc5lT91tYpUbBfRFZ19iX30hfvENDnhphTXZlfmAtX6Ir4R41jPsc0O6ZZTc2RqbQcHCT26vOYOV0iSRCQSo5UPMl0ucGhgnYIETlWDvFpUadQyJKNR2PXOjr+GJEnsHuznXHmY0+VLXCq57Etu36s4Jyoh2o0KmiIzrwxzvjTJC2mP+wdWd2yebhrYZpOQCn50YNlr236SJEkk4glqhSjni0VuH1rlQFvEipOl3/md3+Gee+7h8OHDfPjDH0aSJP7kT/6EV199lZmZGf7n//yf6xGnIAiCcANNu8lTM09xtnCW86XztJ02x7qPYbkW+Vae+cY8ZsVEkRVeXHyRZCBJzIgR02Psie9hODrMQHiA/nA/bafNa7nXOFs4S6aZYb4+T82sEdJDHOk6QiqQEtPlhGUbzl3Cqi3i+C539N2NIpp0bLictdTcwZBcpMjKZ//EQjqLaoKZxuI6RLck01Z5KhOmXkoT02Sk/Y8utQJfB2FDJTW4l+Jklm9OFPnNu4Io2/CQ1nIlzlQN2u0i0VQ//d1HyF6o8+RUlrG4Tt8qZmFPNXVsq4wW6VpTQw2AZNjgkpbiUj2D53nI6/TvuRFWfNTat28fzz//PJ/85Cf50z/9U3zf58///M95+OGH+Yu/+AtGRpa/068gCIKwNov1RZ6YfoLJyiQXSxcJqAHe0f8ODGVp/dBwdKmFleu5FFoFcu0cxXaRufocEhInsieIG3HiRpyoFiWoBSm2i8zX5mm7beJ6nDt77yRqbO9pFMLGC7cqdBWmKbcKxGJDV38Wt5OKLXOmFuT2WJOQ6t/8CVtQ1lTx7Baqpq1qwX4soDKjRZlrB7FdF03pbCWm5Up8PR2nWsqjY6Ps+6lVNxZYrl3dcU7m9zBfq/P8nMUDu7Zfx7ZT1SD1eh1NctEGjtIfDlPpP0h+sc7fnG/wG7cbK+r413BkFpsSpgvRxNpLiLGghh9MUa4EmC622dO9fTeoXdUlnsOHD/P4449jmiaFQoFkMkkwuL3nfQqCIGwnvu/zWu41vj//fSYqEyzUFxgID7A3sfe60+MUWaE33EtveOnKsud5VO0quWaOQrtwtfW3JmuoikpPsIdj0WMENXFsF1bB9xhNn6NWX8RWdd7Rvz2bOvxDNsb5bIvThs+v3AbaNrw4njNVXMeGYGJVzw9qCnIgRrOlM12ss6+ncxdOPB++lY6TLddxnTbhkTuQov0dG/9GVEVmeHg36fMZnplb4I4+n5i+fcpLng+vVYKYrQyBcALp8t5ZY0ODnK6WmGmc5clphw/uWf5p/nRTx2o3CcgOcmr3mmOUJYlYMkWjEuRsvnLrJUtX6LpONBq9unZJEARBWH+ma/Ldme9yKn+KC6UL1OwatyVvu5oILYcsyySMBAkjwX6WFlE37SYNp0HCSNxwLZMgLEdvaQ6tukDTbjDWd1dHOzNulHRbZbImU2vUqTYkvjah8JG90qoXz2+WnKliux6h0Ooaa0iSRCSWoF0ymCqV2Leyhnpv6wfFCJfKHq1GlWTXAFL/0c4NfhM9sQDZ7r0Us0W+Pd7io4e2z7nseMOgULfwPI/AwG1Xb9dVmdE9+5k9W+YHC3PsT/nsiy/vB3a6qeOYFVQ9hGREOhJnKhxkVu3iYjXfkfE2y6qukfzoRz/iscceIxQKkUgkCIVCPPbYY7zwwgudjk8QBEF4k1wzx1+f/2t+nP4xr+Vew3Zt7u69e0WJ0o2EtBA9wRs3fRCE5dBsk6HcOLVGBjmQ5FDq0GaHtCovlsK062VkRSWtDvJKxuH767dsZ120XYlS28f2JYzI6ltwx4I6NSXBbK1zsV2qG/wob1AvF0iEAzD2QOcGXwZJktgzNEBO38XJosJkxb35k7aIV8shzEaFUEDFT1y7Z1kqEiA6fIiCH+erFyyazs2nj3r+0noly3ZQYp3rap0IadhGkkUrSKFhdWzcjbbiZOnpp5/mgQce4OWXX+YXf/EX+dSnPsUv/uIv8vLLL/Pggw/y1FNPrUecgiAItzTf9zldOM3fXPgbXsu9xpnCGRJGgrv6t+dVe2Hn2pW9SLu2gI3PXf33bsuF3UVL4WJVpWWaJLsH6Bs7ToZu/mHK4kJ5+5SWcqaKbZlokocU7Vv1OLGAhq3FmDFDeK635riKlsJ3MlHqpSxRzUPe/z6kTWj+ETZUkoNjlPwY37xk4W2DZWlZU2WmLtF2XPSuvddtxDDa10UrsZ90W+fvLzr4N3lfWVOl1rLxACPZubWFmiITSXTRwuB0ptmxcTfain8y/92/+3fceeed/MM//AORyBtlulqtxqOPPsqnP/1pXnzxxY4GKQiCcCuzXZtn557ltdxrXChdoGJWOJA4QH9k/ef2C6sney69pVmq4RTNwK2xt1CsUSRRmqbULtGdGOtIxXMzvFQO06xXCCsu8tCd9OshmsPHyM2+zF+fr/Drtxv0Brb+mXXW1HBtE12VQF/91KqQoeAHYtTbOvPlFru6wqsey/QkvpFOUCoVkX0bdc97YBMbyOzqSfJ6fpTZep0fztu8e3hrV9ZfLS+1C4+o7g2nLSqyxN49ezjfLHGqMMHLOY939N74osVU08BqNwgpHsQ72+c7GY2QV5JcLOd5oINTODfSii/3nDp1ik996lPXJEoA0WiUf/fv/h2nTp3qWHCCIAi3umK7yN9e/FteWHyBE7kTtJwWd/XeJRKlbWBX9gK9s6/QdfZb3PTS7g4geS6j6XNU6mkcLcRd/e/Y7JBWpWrLnKnotNst1MQwkr5Uud092IvdfYisHeQvz1q03K1fYcpZKp5j4euxNbWCliWJSDSBic5EyVz1OJ4PT2ZjzJeb2GaT8OBBpOToqsfrBE2RGdo1Rk7u4XtzLvUtPFus6Uicreq0223UxC4k9cZd/MKGSt/obWSlLh6fcCi0bzzudFPHsU0IdnW8wpcIabT1JJOtEC1n+0x1fLMV/+b09vbesKSuKAo9Pds0bRQEQdhiLpYu8tfn/5oT2ROcyp8iokW4u+9uwvrqr+oKGyNez9GVn6ReXyRQy6Jnz292SOuuvzgDtUVcp8XB7mNX29dvN6+UQzTqVQzZRRu+4+rtsiSxf88o1eg+5hoKf3Xewd3iOXDO1LBdFyW49spmLGSsad2S58MT2RhnCtCslYklUjBw15rj6oTeWAApNUbeCfL4xNtkFZvsZDVEs1FDl1y0wZtv8DyYikLPQXJOkL85b13357XtSsw3ZUzHI5Ds/EW4oKagR7poegYXCls4E30bK06WfuM3foM/+qM/wrbta263LIs//MM/5J//83/eseAEQRBuVROVCR6ffJzXcq8xVZ1iT3wPR7qOoIpNPbc81bHYvXCGSm2emA8pXyK88Opmh3V9vo9hNUnWssTreWTPWdUwhtViIDdOvZFBC3WzP7Gvw4FujJYr8XolQLvZQIv1QSB+zf2aIrNv/21kjVHOFz0en9662ZLtQa4FtidhRFJrHi8a0DDVGDPtAJ63snVLVxKlk3moVXIkwwbS3kfXvPFpp0iSxOjwIDltmBMFhZnq2tdldZrrw8lKALPVQIskIZi86XMkSWLvyBDF0B4mazJPz7y1sjPT0jHbLXTJQ1mHKp8kSSQSCWpylIvlrfHvvVIr/quraRpTU1OMjY3xkY98hP7+ftLpNF/5yldQFIVAIMAf/uEfAkvfoH/9r/91x4MWBEHYyfKtPE9OPcn50nkqZoU7e8SmsNuG77M7fRa7No/l2ewaug81/Tr5ep5qNYMbW/0i+7WSPZegWSdk1gm1a4TaNQLtKp5Vx7FbOJ7NsBbGig9Rj/ZSCXfRDES5aa9s32ckc45mfRFHkrmv/74tcxK8UicqIWr1Oqrkog8dv+5jQrrKyP6jzJ1t8cP5RXrDGvdswUk1BUvFskxkfJTI2teORQwV34hSNg2ytTb98eU1lvF8eDwT5/WCT72cJxk24LafftspZJshGtCID+6lOJ3jG+Ml/n93BJG30EzLi/UAxYaF77kYA4eX/TxDVRjZc4CFc2Wem1/gQEph9E1/TqaaBo5ZRTeMVe/FdTPJkE5e7+KC1YXrm3R2W+P1t6oGD1f8n//n//mW+z/1qU9d/X+RLAmCIKxM027yrYlvcal8iUKrwPGe4yJR2ka6K4tESzOUWkW6EmPsSu7HNltEs68SmnuR2uGfXf8gfB/NsQiZSwnRUoJUQ29VcOwmttPGdtqYro3p2SiALSmEAa9VwqvNE1QM4loIJZikldhFNdJNJZzC1t66F02yniNSnqdsVhhIHSQVXHsVYzNYnsSJUpB2c5FQJIn0NglGKhKiufs42QmTb10q0BsIMBrdWtWIrKnhOiYB1YfQzasQN6PIEqFoArOqMVGsLitZci8nSqfyHvVKgUQkAAc/iKRuzT2NRnuTnMyPMt2o8+NFm3cObp1mDycqIaxGnmDAgPjIip7bHQ1SGTxEYbbG356v8ok7dAKqhO/DdEPDsm1CqcF1ihyiARWCSUpmiMm6y3arO684WZqcnFyPOARBEG55jufw7clvc6l8idnaLAcSB4gb8Zs/UdgSDKvFrvRZKrUFfCPGPf33AKAlRhjKn6VUmqFutfD14Lq8vuR7jGTOk6xkwKxhOy0ct43tmDRdi7bn4ssyjqwRUoNEAynCwW6SoV66gilUFKqtHLnyJNVGmkarhNUqQnmKhBqgVwvjRftoxAephruohRIA7Eqfo1pfxNMj3N5757q8t41wqhqk3Ggi4d2wqvRmQ90JLrWOkFt4hf/vXJ3fuN0goW+daXk5U8Wzm/haBEnuzLX8WDhEVY4zV83e9LGuD9/OxDmd96hX8iQjQTj4M1uuovRmmiIzOLyH/MUs351d5HiPSkjb/PLSYltjtubTth3CA4dXVbkdHejmVHUfC5XX+fqEwz8+oFGwFEotB8cDI9XZLnhvJksSsUQXzXKIMxVr5ydLo6Ob27VEEARhJ/J9n+/OfpfzpfNcKl9iKDIkOt5tJ77HnsXTNC/vL3TvwDvRlMsnhUac7tgw4fJFArMv0tq7Pptv9pTniWfOUanNo/o+tqQgqzoRLUw4OkQs2ENXuJeYFrtho6Z4pJ/45Z8717XIV6YpVmeptvKYjSxWI4uWO0efFmRYj0G4G6+ewXEtDg/ci6ZsnSvxK+H68HIpiNnIEAxFkOI332tGkiTGhgc522qSLr3Ol8/a/NoxDUPeGglTztKwHRct3Lm29dGASlaNM916+8qQ68O30nHOFJYSpVQkhH9w6029u57+RIhcaoxcrsR3Jtp8+ODmV8FOlINL7cI1H6l3+VPw3kyVZfbu2cul0yVey01zIOXjKMZSV0LVW3G1aqVSkQAzWhdn6xY/t66v1HkrTpaeeuopHn300Rve/8d//Mf87//7/76moARBEG41L2de5rXsa5wrnCOuxxmLj212SMIK9BdnMMpzVMwKQ92H6Qu/aW2SJBFO7qW/MkUpd4Hm7nchKZ1t1CF7DgO5CWqNLKoe57b+u+gOdBHUVl/FUhSdvtR++lL7AWi1a2Qr41RqC9TNEma7ilWbx0MiHB1gT3x3h97NxjtbC1Com3ieiz54ZNnPU2SJ/XvHOHumyXTtPF+95PLR/fJNl3mtN8+HbFvG9nzCkUTHxo0aKp4RJV8LUGy0SYXfmki4PnzzcqLUrORJRsP4B34aSd0eibQkSeweGuJiJcPL+QmKaoRdUZkBw6Y/YNOlOxu6lqnuyJyv6pimSbx3ZE3fx2hAo3vkNnITVb45XmCkP4Vt1lADCaR1vtCRCGpMhnowaeJ6PspWWhB2Eys+Wj/22GP8x//4H/nt3/5tpDcdDSqVCh//+Mf52te+JpIlQRCEFRgvj/P8/POcK55DlVUOdx2+5vgqbG2hdpXBzAVK9UXkYIrbe25/64MivfQFu5lvpSlmz2IO3Lzt70r0FWdxG1lcz+Fo/10MR29eGVmpYCDKaOAO6LsD33WptLLky1Pk3SZHBu7t+OttFM+Hl0thzEaWUCAAiT0rer6hKoztO8TE2Qav52boDck80vlv/4qUbIWWaeEjoUU7131CVWQCkaV1S+P5+luSJceDb6YTnC04NKtFEtEwbKNE6YpYUKN7aB+FqTzOYpmpjI+mqiiaQdCIsCumMBh0GQhY9Bs2IXX9qoknK0GajRqG7KF24Lgx3J3gdPUAudyrePkqluMRjq//LAZVkdk1OIij7dpWiRKsIln6zGc+w+/+7u/y3HPP8eUvf5m+vj5efPFFPvrRj1Iqlfif//N/rkecgiAIO1K2meXJ6Se5ULpA22lzd//dKB1aXyCsP8lzGVs4Ta02jy0rPDD4LpTrtXeXZBKpA6TmMuQXT3Y0WVJcm/7CFOVmnkCoe10SpZ8kKQqJyACJyMC2W3/wkyYaBpm6je26REeOrWo9SCykM7j3dtIX2nx3OktvSOdoavOm42VNDdc2CSouhDvbqi8aDtOQo8xW89zzptsdD76RTnCu4NCoFkhGI0vNHLbp1MzR/i7s+AO0inO0qiWarRp+s4nSaJMvupxWZRRVQ9UDdIc0hiM+AwGHgYBNt+GgdCAfcLylduHtVppQJPWWVvarIUkS+0ZGOFMrEWhdQJV8lNTGLLHZrhcBV5wsfe5zn+PBBx/kYx/7GHfccQf/9J/+U/7kT/6EY8eO8dRTT7Fnz8quyAiCINyqGnZjqfNd6RLFdpE7eu7Ytht53qqGc5eQKvNYdpN9/XeSCNy465gUG2RQi5NtFKmU53ASnUlqBgrTWPUMHj5Ht3GDhc3g+/BiKUyrnidsKNB9YNVj9SbCtEaOkZt+ia9eqNB1XGcgtDkJU85Uce06khbseLISC6gU1TgzzTfGdTz4ejrB+YJNo1okGYvCgQ9s20TpCi0YRRs6ROxy7wPPsWhXcrQqWeqNCn67htdqU67WmJF8NFVB0QxCgTAfGLI5FF/bJqzn6wHKjTb4HvrQ6tYqXU9AU9g1dhuZc2X26/ll7dl0K1vVpOlHHnmE733ve9x111380R/9Effeey/PPfccqio2SxQEQVgO27P51uS3GK+MM1ef47bkbaJF+DYTaxTpyU9QbmQIhPs4lDz09k9QDbpSe4lnXiY49xK1DiRLmm3SU5ii3C4SCfddu1ZKuKnZls5c3cNyHKKDh9fcNW6kr5sLrSPkMq/yl2da/PrtGtFNyBdyporjOCiRzm8AFQ1oOHqMTCNIvWViGAZfTye4sMMSpeuRVZ1Q1xChrjc6x9mtGq1SmnatQKtZxWs1KDXr/FXF5ZGxIO/ttVe1hs33l9qFm808wUAAOlwx7omFSN5+H4prbdt90TbKqr47r7zyCj/7sz+Lruv89E//ND/60Y/45//8n9NqtTodnyAIwo7j+z5PzzzNheIFxsvjDEeG6Q2vfdPIK5LVDIP5CQyr0bExhWsprs3uhVNUavPYWoB3Dt6/rBMONTHKkBKiqzyP3K6tOY7BwiTtRhZHkjjWe9eax7vVvFgK0a6XiWgSrLLL2JtJksTekWHq8QPMt1Qev9TuQJQr4/uQbas4ro/ewU54V+iqjBGOY/oa5/Ntvra4lCg1q0WS8di2nnq3GlowSmxwP70H38nQne9n6B0fwh28m7QX48nxJl+d1rBXsQXXfFtjoe5h2Q5G34F1SWhUI4zUgT24droVf+f/9E//lHe/+93E43Fefvllvv71r/Nf/+t/5a/+6q+47777OH/+/HrEKQiCsGO8lHmJ13Ovc754noSRYE+8c9OXdbvNnrkTBC89zZ7Xvsq+8R+QqqSRPLdjryHAaPo8bnUB27U40nMnYT2yvCcaUbpju4h4LoG5F9cUg2E16SrOYLZLdEUGt+1msJsl01aZrMm0LQutZ2/HTvBVRWbP2H7SxignSzKl9sb+7tUcmZpp4yChd7C5w5tFo1GacpgnsvGriVIiHl+qKF1vzd4tRFZURkb2kNh7L4v08PJ8ky+dV6g5KzvlPlEJ0a5XiGhAz8H1CVZYlhUnS7/5m7/Jr/7qr/LDH/6QvXv3AvC//W//Gy+88AK2bfOOd7yj40EKgiDsFBdLF/nB/A84WzyLqqgcSh3q6KLXnvIcrWYBzW6jt4r4Cy+TPPsNbjv1dXalzxEw6x17rVtVqpomXpyi2cqTiA4zlty7oucHU3sZQCOZuwSOveo4hvITNBsZbFnlWN/dqx7nVvViOUyrXiai+sgd7k4YMVRC3buoekGem97YWTdZU8OxLQKSC5HOVazfLBbQqKsJ2m2TVq1wOVF67JZPlN6sr7uL4cP3k1aHuFiw+H9PeaRbyzvtrtoyF6sqbctCTY3eUpW6rWjFydJf/uVf8qd/+qfo+rUbix07doyXXnqJD3/4wx0LThAEYSdJN9L8w/Q/cL50HtM1Od59vKOd7yTPpac4h2lW0CMDvGP//8K+2B66HBu/PIM2/jS7T36V/Zeeo6u8gCyqTSum2W1GF89Sqc3j6hHuHXznygcJddEb6iVqtzEyr68qjmC7RqI0h9Wu0BcbIaqL9W4rUbQULlRU2qa5dDKqdn7j0cHuFAWtnxMFleZq5mGtUs5S8WwTRdOR1rDP1tuJBVU8PUrT14knUqKidAPxSIi9R99JIbyXuTp84ZTDuerNE5+T1RDNRo2g7KAOdjaRF1ZuxcnSRz/60RveFw6H+fM///M1BSQIgrAT1awa3578NpfKlyi1SxzrPoaudHY3+1Qti9sq4Pkee7uPEAjE2TvyXu6+7aMcG7qfYTWK3irhLZ4gce5bHHj9a4wsniHYgbUztwTfZ2zxDK3qPDYedw3ci76a7oWSTCy1n25fJrZ4ammRyQoN5cepNzLYmsHR3jtWHsMt7qVymGa9QkhxUYfuWJfXiAc1tMQQZS/AD2Y2rrqUM1Vcx8YzOr9e6QpDVTi8by+9o4eQ9r9/zY0xdrKgoXHwyJ00U4dZNHX+vzMtvp/Rbvhrb3vwejmA2WqgRnpBNP7ZdMtKlp599lnq9ZtP3cjn8/z3//7f1xyUIAjCTmK7Nt+e/Dbj5XHm6/McTB5cl0pAb2mWZquIYsToD73RFU1SFHpSBzh64Oe498BHOJDYS5fjIFVmUce/x8jrf8f+i8/QU55Hdp2Ox7VT9JVmCZZnaZsV+hP7GIwM3fxJNyDFBunX48SbZbTSzIqeG2mWiZXnsa0aQ7E9hLTQquO4FdUcmTMVnXa7iZYYBj28Lq8jSRIDvb0UlD5eyknY7sZUl7Kmiu166KH1S5YAwsEA6sARkSgtgyrL7N9/G/LQnWScKE+MN/m7mes3fjhXC1JutMD3MAaPbHywwlssK1l6+OGHOXPmzNWvPc9D13VeffXVax43Pj7Or//6r3c2QkEQhG2salV5YvoJLpQuMF4ZZyQ60tHOd1eEWxUCtSy+YzKS3H/Dzkm6EWXP8Lt5x+Ff5PjQe9mlxwm0yvjpk8TOfovDJ7/KsbNPcGjiB+yfPcFo+iyD+Qm6ywvEGgWCZh3FtVdVDdnOAmadocwFqrUFpECCO/vW2HlO0ejqOkDCh9DcS8t/nu8zlBun1sjiaAGO9B5fWxy3oFfKIRr1KgHZQxu6fV1fqyui48cGyTtBXl5Y/854LVei1PawfQkj2rXurycsnyRJjO4aIb7vXhbo5qW5Jv/jokr9TY0f3mgXXiUYDEF89RdkhM5Z1gRT/yf+KPq+j+M4b7ldEARBWDpGztXnOJU/xaXSJXKtHJOVSVKBFKOx9dkpvbc0R6NVwNEC7Evsu/kTJImu1BhdqTFsq8F89nWKlSmq1QXs2iKeJOFLMqqsoEoqYVlBkTUURUWRNXw1iGdEcYwQlhrAUTU8ScZHxpekNz5YGse/PN7S19LVr21Vp2lEWdVGJBtE8j3GFk5Tr81jyzLvGrgftQPrM5T4LgazpyhUF6k1y3ihxE2fE2sUCFUXKdsNRnuOiU2MV6jlSpysBGg3S4QTvRBMrOvryZJEX28/xUqKFxbnuW94fX/Uc6aGY1nokocUEXtubUV93d0EAu9i9vxLuLlF/t+2xj85KNMX8JhraSzWHWzXJda3+g2Shc4Sq/EEQRA6xHItzhfP83r+dRbqC2SbWebr83i+R1ewi4Opgx3tfHeF6lgkKwuUrRr9iX1oK+ycpOlhdg+/k91D91FpFaiZJdpmDdNuYNtNLKeN6Vk4jonrWniAe/nDl2RkWUGTFUC+fCIoISGBJLH0biWkK/8vydfcBhLlvoMsDt+1JRMmzTbZu/A6SnmWhlVjtOd2ukIdumKvh+mJjxIpniY4+2MaB9//9o/3fYZz49QaGVwtzKEuMUVnpU5UQtRqdVTJRR/amKpcbzzAYniQhVqeU1mTY33rl+DmTBXXNtFUGZbbzl7YcPFICP3o/Uycfw2nNsWfnfL5xwd1ztTDmI3K0r5fPSJZ2ipEsiQIgrBGxXaRU/lTnC2cJdfMkW6myTVzqLLKYGSQ4cjwihOYlegpz9NuFnBkhf3daziBliTioW7ioe4bPsR2bZpWjaZVodWuYToNLKuB5bbxfA8XH9/38S9/9gAfF99buo2r94GPT9AxCU6X6Hcd0qP3bqmEKdooMTZ/Eqs6R61dQo/0c6z7aEdfw0iNMVi+RKkwSdOx8NUbN/1I1rLotTQtu8XYwN3r+jO1E1mexIlyELO5SDCS3LDKiyrL9PQNU67P8Pz84vomS5aK59Txtei6bGIqdM5S44e7GL8Uwipd4C9Om0TiEdqWRbJvt+guuIWIfwlBEIRV8HyPqeoUp/KnmCxPkm1lWagv0HSahLUwh7sO0xXsQpbW+YTF9+gpzVI3y0SDXcTXsQMWgKZoxIMp4sEUxNc+Xrs8w/nZZ1mYe5FBz2Fhz/2w3t+zm/F9+ovTDKbPUanNYbs2vckDvKP/ns6fgAZT9IT6iTZmMBZO0B659wYxeZerSll8I8ptyds6G8ct4FQ1SLneBN/bsKrSFf2JEK8FB5lqlpgo2Ywl1yfRzZoatutixNf3OCB0hqrIHDhwiOnZEJmFM3iFNCEFFNEufEtZdrJ0/vx5VHXp4a67tDfHuXPnrnnMT34tCIKw0zTtJueK5ziVP0W6kSbTzLDYWMTHp8vo4nDqMOF16q51Pcl6HpoFfM9hT9ehDXvdTgkkRrhNegh55nvMz7/KkOeysPc9+JuUMCmuzdjCacKlaUq1eRxF58jQ/YzF96zPC0oSsa4D9NTnKabP0N51z3Wra92VRaR6Btc1OdB3F7KoGqyI68PLpSBmI0MwHEGKD2/o6+uqTKp3F9WpGb4/k1uXZMn2IN8C25OIRkRzh+1CkiR2j+wmEwzTnHmReCK0bh0ahdVZdrL08Y9//C23/dIv/dI1X/u+vy7z8QVBEDab5Vo8P/8854rnyDazLDYWKbfL6KrOSHSEwchgRxb9r9SVduHoEXaFN/YEsFOM+DAHdz+KPPU0s4snlypM+x7E3+CWxKFWlX3zJ3Eqc5RbeQikeGDo3cQDifV94Wgf/YEki+08xcI4dve1DTokz2UwN069kUU2EuyNj61vPDvQ2VqAQsPC9TavHfNgKsKp9CDn61UydYe+SGePF3lLw7JMFAnUSE9HxxbWX19PD/T8NL63cRsYC8uzrN/UL3zhC+sdhyAIwpZVs2p8a+JbXChd4FL5EqZrEtWiHO05StJIbtpFoqBZJ1zNULGbDPfdsa3XKOjRAQ7s+SmkqaeYyZxm2HOZP/AI3kYkTL5PT3meXemz1KqzmHaLZHwP9w7ctzHrgmSVZGo/yYUCuflXKP9EstRbnsOvZ3E9h6O9x7f1v/NmqNgyz+UjtOtpQgEDP7GHzfiNDeoKse5hqnMzPDdT5B8d7uxea0ub0ZoYig+hVEfHFjaO+P3eepaVLP3Kr/zKeschCIKwJeVbeb4x/g0ulS8xXh4nFUhxvPs4QS242aHRW5ql0SpgqQYHUgc3O5w10yJ9HBh7P/LEk0znzjHku8wf+Ck8Zf0qdrLnsDt9jnhhknJ1DltWODBwDwc3+Pu51Eb8dfLVDLVGATe8NI1Kdh0GcpNUmnmMYIqRyK4NjWu7sz34RjpBoVRG9hwCI/fCJp6MDnbHOZ8d5GS5zvtMj7jRuVhypopnN/G1sDjhFoQOEr9NgiAINzBdneZvL/wtp/OnuVS+xEh0hMNdh7dEoqS4NqnyPLZZpTc8uGP221FD3ewfe4zdkoGev8jwue8sbYK7DgJmg0NTLxLKnKVcmcHVw9w/8uiGJ0oAaEG6E2NEPZ/AzI+v3txfnMFuZHHxONJ7pzgJXgHfh6dzMWbLJla7TrRvLyTXae3ZMkUDGsHUEFUvyPPTzY6OnTU1bMdFDojmDoLQSeKoKwiCcB2n86f5+vjXOVU4xWx9loPJg4zGR7fMuszuyiJWs4grSezrOrzZ4XSUEkqxf+wD7JEC6MUJhs5+G9WxOvoaqWqaQ5MvYOcvUGtkMaJDvG/PB+h+m7bp601P7mZQNugqTiHZLVTHoq8wSbOVJxzqYSAysGmxbUevV4OcLCo0qiXisRj+rht0Gtxggz1dFNR+XimotB2/I2N6PmTbMrbno0cSHRlTEIQlIlkSBEF4E9/3+cHCD3hi+glez79OsVXkePdx+sIbsyfLsvg+vaU5Wu0SwUCyc5ukbiFyMM6+vR9gTApilKYZOvtNVMdc87iS7zGSOc/umZepFC/RclqM9N7Ow8MPom92dS6QoCcySMSxMOZeZaAwhdnI4koSx3rv2tzYtpnFtsbT2TD1cpaYISPt+6ktU5VLhDSUxBAlN8ALc52pLhUthbZl4UsSWlQ0dxCETtoaRw5BEIQtwPEcnph+gufnn+dk7iQtu8WdvXeSWO9uaCsUaxSQGznwbHYnt/9apRuRAzH27v0gY3IYvTTL4Kmvo9ntlQ/kewTMOl2VRW6bfonE4inK5Sks1eCeXQ9zrOfY1jiRliQiXfvpk1RSmTN0F6dptUrEw/2bWvHabhqOzDcWY1RLOQzJRdn3ENIWmDp7hSRJDPT2UlB6+HFGwllj97OWK/FkNo5jtgjJLoRFsiQInSQ2pRUEQQBaTotvT36bc8VznCucQ1M07ui7Y2O6oa1QX2mOZquAp4XZvV77/2wRUiDC2N4PIE88wXh1gcFTX2PxyIew9Buc/Po+AatJuF0l1K4SbtcItip4Zg3baWLZLZpOGz3cy08NvYeQFtrYN3Qz4V56jS7mzSzVygyOLHNcVJWWzfPhW5k42XINzzYxdt+FFNlCVeHLuiMGc9FBcuUMry5a3DMUWNU4FVvm7xaSzJfqmK068WQP0hY8ZgnCdiaSJUEQbnnldplvTn6Ti6WLXCxdJKbHONx1GGWD9/lZDsNqEa2mKVsNBruP3hKbk0pGmN17H0OeeJJLtTQDp/6excM/i2WEMewW4XZ1KTlq1Qi1y3hmHdtuYjttLNfEcm1kwFI0gmqQvp4jHOu+fWt+72SFZNdBUvM50naD7sTY+u/ztIM8V4gwUXJoN2ske4aR+rbmRs2yLNHXO0CxOs0PF+Z5x+B19yJ+WzlT5asLcbLFCna7TqJ7CPY8sD4BC8ItTCRLgiDc0hbri3xr8ltcKl9iqjJFf7iffYl9W6aRw0/qLc/SbBWwVY0DXbdtdjgbRtJDjO5bqjBdrGcZPvV3xKKDYNax7Ca208J2LSquhQzYioqhBkkFe4mGekiF++gKdm3KxsErJceH6C90seDVOd5752aHs22crxm8mNepV9IkIkHY/e7NDult9cWDLIYGma/nOZs3Odyz/DVzcy2Nry3EKRQLeHaLeP8+2HXP1phOKgg7zNb/qyEIgrBOLpUu8eT0k1wsXWSxscie+B6Go8ObHdYNyZ5Ld2meslmhKzKw9aaQrTfVYNfex5Am/oGLzRzVVgkFsGQVQwuQDHYRDfaQCvfTFezaklMol0U1GNj3Qd7n2zumJfx6y5sKT2Sj1EtporqPtO99SFs8MVYVme7+Icrj0zw/l152snSpbvCtdJRSIYvsmURGjiP1H1/naAXh1rW1jySCIAjrwPd9TuRO8Ozcs1woXqBkljjcdZiu4NbuKpeqprGbeXzfZ2/Xkc0OZ3MoOsN734+UP0vJs+mK9NMd7EZT9M2OrKMkWcZAJErL0XYlvpFOUC4WUHFQxx5EMiKbHdayDCTCnAwOMdEoM1OxGYm/fYL/eiXIk5kQ1WIGzbcI7rkPqXv/BkUrCLcmkSwJgnBLcTyH5+ef5+XMy5wpnMF0TG7vuZ2oHt3s0N6e79NXmqPVLqMFElurlflGk1WGeo8xtNlxCJvO9+GJbIyFchPHahPfdRgpvnWrwz/JUBWSvbuoTs3w3EyOf3rs+smS78OPSmG+nzWoldIEZQ99/wNI8ZENjlgQbj0iWRIE4Zbg+z5T1Smen3+emdoMF4oXQIK7+u7CULf+FfxIq4JWy9J02uzpvX2zwxGELeHHpTDnStCuV4gnu6F/+/1uDCQjnFkc5Gy1Sr7p0B269tTM8+F7+Sgv51VqpQwRzUfd/+iW7PInCDuRSJYEQdjxyu0yz80/x8XSRaar02SaGeJGnCNdR7bFgn+A3tIsjVYBVw8xlti72eEIwqabaug8nw9QL6eJBTWksYe3ZYODsKES6R6mOj/Dc9NlPnzojSmEjgePZ+OcKfjUKhnihoJy8DEIxDcxYkG4tWyPswRBEIRVsFyLlzIvcSJzgrn6HNPVaWRZ5lDqEN3B7i3b8e4nabZJorJA2aoz2HVw2yR4grBeKrbMtzMxaqUsIcVF2f8YqNu0oQcw1J3gYnaA10oN3mf7RDSJtivx9XSC8aJFo1okEQ4gH/wA3GqNXQRhk4m/uIIg7Di+73OhdIEfLvyQ2dosk5VJWk6L4egwI9GRLbl/0tvpKc/RbhWwFZX9XVtz3xhB2Ci2B99IJyiUSsiuhb7vnRBMbnZYaxINqBipYSqZOZ6frvPu3VH+bjHBTLFFu14mFYvi7//Atk4IBWG7EsmSIAg7Sq6Z4/vz32e8PM5UdYp8K0/CSHCs+9i2WJv0kyTfo6c0R61dIRHq2fqNKARhHfk+PJ2LMVs2sdoNkv17IbX9p6VKksRATxczhT5eyrWYU5OkS1WsZo1Eshd/3yNI2+wijyDsFCJZEgRhR2g5LX68+GNO5k4yV59jtjaLJmsc6z5GMrB9rzonq1n8ZgHP9xjrFlUl4dbl+UsNHU4WFRq1PIlYDH/XvWyPybQ3lwrrzMSGKBYWcdMZPNch3jcKI+/almuxBGGnEMmSIAjbmud7nCmc4YXFF5ivzTNRmcDyLEZjowxHhpGlzT3JUB2L/uI0iuvQMsK0jAgtI4KjLm9foL7SLI12EcWIMhgaXOdoBWFrmm1pfC8XZaFq06xmieky0r6f2lFJhCRJDPX3k670EPPmiA3fhjR092aHJQi3PJEsCYKwbS3UF/j+/PeZqkwxWZmkZJboCnSxP7kffQtsUpqsZhhNn8OqLdA2q0RllZSio6oBMKJYoW7awSgt/UoSFcZV3liTEGpXCdQymHab0a7DO+rEUBCWo+bIPJePcqas0KwWsG2LWNBAGXsQSQtudngd1xM1CB04Sog9Yg8lQdgiRLIkCMK24fs+hXaBifIEE5UJFuoLLNQXmK/PE1AD3NFzBzEjttlhojomu9PniZZmqNYWsH2HLj2O7Fq0zBpeq4RTW8SRLqIpGrqs0aUYaGoALxDHCnXRDkYItes0WwUczWBfcv9mvy1B2DCOB69UQvyoGKJaqdBqNYioEBk5An3HduyFA0mSiMS7gK7NDkUQhMtEsiQIwpbm+z7ZZpbxyjiTlUnSjTSldol8K0+pXUKVVfYm9jIQHtj8VuC+T1dlkV2ZC5i1ecrtEq4e4fb++9kVXbpK7HseLbtBqZGh3srTapdo2Q3MdgXXK2DXFnAlGU3RcBUdz27SmxhD2wKVMkHYCJMNne/lo2SqJq3aIqrkkugaQhm9V7TNFgRhw4lkSRCELcfzPdKNNOPlcSYqE+SaOUrtErlWjopZQZZkokaUQ6lDdAW7tkQrcN1uszt9llBpjmp9AQeP7sRe7u5/xzWJjiTLhIwoISMK7Lt6u+951K0KlUaGeqtAu12m4TQpa0EOdh3ehHckCBurbCk8k49yoSLRquZwHJtIOIQ6ej9StG+zwxME4RYlkiVBELYE13NZqC8wUZlgvDy+VDkyS+SaOWpWDUVWiOkxjnQfIRlIokibnyAB4Pv0lucYylygVVukbJbxjRh399/LQGRg2cNIskw0kCS6jTv3CcJqWJ7Ei6UwLxYD1KtlWu0mUV0ivPtOpJ6DO3bKnSAI24NIlgRB2FQNu8GPFn/ERGXi6tS6XDNH3a6jyRpxI87xnuPEjfimd7b7SYbVYM/iWYzKPOXaIo4E/amD3NF7J5oiNo8UhLfj+3ChbvBsPkK+1qJVX0SXHJJ9u5GH70VaZsdIQRCE9SSSJUEQNo3pmnxt/GucK5xjujpN02miyRrJQJJ9yX3E9fjmr0O6Ht+jvzjLYPYijfoCFbOKFEhwX/999IZ7Nzs6QdjyCpbC07kYkxWfVjWL5zpEo3GU0XcihUVzA0EQto5Nv0z77LPP8qEPfYjBwUEkSeLv/u7vrrnf930++9nPMjg4SDAY5KGHHuL06dObE6wgCB3jeA7fnvw2F0sXuVC6QFgLc3fv3bxr8F0c7jpMwkhsyUQpaNY5NP0SfXOvUCpepGm36O8+wvv3fFAkSsK25HjwUinEK+UQrr++r+X7cLIS5C9mkpxfrFAtZQmoPvF996Ae/hmRKAmCsOVsemWp0Whw++2386u/+qv8wi/8wlvu//znP88f/uEf8sUvfpEDBw7wu7/7u7zvfe/j/PnzRKPRTYhYEIS18n2f781+j7OFs5wvnac32MuB1IEtmRwpro1htzCsFuF2ld78JPX6AhWrgRJI8q6Bd9IVEid4wvY009R5KhclU21jNau8lgzy87tdUrrb8ddquxJP5WKcKcnUy4vouKT698Lw3Uhi2qogCFvUpidLH/zgB/ngBz943ft83+c//+f/zGc+8xk+8pGPAPClL32Jvr4+vvzlL/Mbv/EbGxmqIAgd8uP0jzmRPcHZ4lmiapT9qf2blihJnotht9HtFgG7hWG30O02htVCNxtIdgPHMXE9C8e1KdkNHFlltOcYR7uPIYvF58I21HQkni1EOVVSaVbzuLZFjgTNbI3/p6bx2JjBnQmTTv1aptsq38rESZebNOsVEgEZeexRpGh/Z15AEARhnWx6svR2JicnSafTvP/97796m2EYPPjgg/zgBz+4YbJkmiamaV79ulqtrnusgiAsz+nCaX648EPOFM6gyipHuo+se+MG2XMxrCaBN30YdgvdaqKaNRzXwnVNHNfGdW08z8H0HEzfRfF9PEnGkRU0RScc6uV4/ztIiK51wjbk+3C6FuC5fIRipUa7mSei+Wi77yCQ3M/s+GmalSn+/lydc70RfnbEJqZ5a3q9VyohnsuFqJXzuFabVLIHxh4SDRwEQdgWtnSylE6nAejru3Z/hb6+Pqanp2/4vN///d/nc5/73LrGJgjCyk1Xp/nuzHc5VzyH4zvc1XNX5/ZI8j0Mu31NQhSwmhhmA9Ws4jgmjmviuBaOa2F5DpbnoPg+SBK2LKPIOgHFIKBHCGgRgkaMkJEgFogTUSOiiiRsa0VL4alcjMmKR7OSRvYd4qlelN3vBi1EANh32+1kMr0szp7GWiwwVzX4mTGDw7GVV5larsQTmTjnyz6N8iKG7BIZvR36j67L+xMEQVgPWzpZuuInp+f4vv+2U3b+/b//93zyk5+8+nW1WmXXrl3rFp8gCDeXa+Z4fPJxzpfOU7Wq3NlzJ7qy+ivLut2mpzxP0KwTsJpo7Sqe3XpTQmRiuw6256D4Hv6V6pBqENMiBLQwASNG2EgQNeJE9aho9y3sSI4HL5bD/KgQpF4t0W63iAdU1JH3QHL0msdKkkR//yDxZBczF1+nXZ/hr880ODoQ5qeHLULq8jpAzLc0vpWOkavUaTaqJAIa8t5HICKaoAiCsL1s6WSpv39pLnM6nWZg4I3NHbPZ7FuqTW9mGAaGYax7fIIgLE/NqvHNiW9yqXSJXDPH8e7jhPXwqsZSXJuBwhS9hWlajQymVafpOcieiyRJ2LKCIusEVYOQ0UXQiBEJdREPJIlqERR5Sx/2BKGjZlsaT2djLFbbNGuLGJJDqn8f7HoHvM3vQtAwOHDkbhYXekjPn8OeKzFbCfChvTL7IvYNn+f58GIpzA/yAWrlPJ5jkkz1I+15AEkVFyMEQdh+tvRZw549e+jv7+fJJ5/kzjvvBMCyLJ555hn+4A/+YJOjEwRhOUzX5JsT3+Ri+SKz9VkOJg+SCCRWPI7kufSW5xjITWI30pRaRRxJpttIEg4kCBtJYoEU8UAMXREXS4RbW8uVeK4Q5WRJo1nJ49gWsUgYefd7lt2eW5IkBodGqSd7mb34Gu3qPH9xyuIdwyEeHbAIKNdWmRqOzOOZGONln3olTVBxMXbfhdR7aD3eoiAIwobY9GSpXq9z6dKlq19PTk5y4sQJUqkUIyMj/Kt/9a/4vd/7Pfbv38/+/fv5vd/7PUKhEB/72Mc2MWpB2Lo832OqMsVrudcotovsTezlaPdRuoPdGx6L67k8Pvk4F0oXmChPMBodpS9846rwdfk+qWqG4dwl/HqGSiOH53tEIv3c3neXaLQgbFmuD2drAQYD9rq04r4e34dz9QDfy0UoVWs0GwUiqk9k9Dj0HkZaxbq7SCjIwWP3MTc7wWL6Aj+crjBeDvK/7IGRsAMstSD/diZKvlyj3ayRCOpI+96HJNrqC4KwzW16svTSSy/x8MMPX/36ylqjX/mVX+GLX/win/rUp2i1WnziE5+gVCpx33338cQTT4g9lgThJ1iuxbniOU7mTrJQXyDdSLPYWOT7899nMDzIke4j3NV3F3sTe9Hk9Z8O4/s+3539LmcKZzhfPE9PsIeR2MiKxog2iuzKXUKvLlJrZHFdCy2Y5Fjv3fRHRMvhTitbChVHoc+w31I1EFbG8eCb6QTnii6+ZfG/7NO4LXbj6WudUHdknsjGuFSGZjWN5Dkkkr3Iu9+NpIfWNLYsS4yM7qWa6mH+0uu0S4t8sQHvHgkQ0DV+lDeolXPgWiR6hpBG3y32ThIEYUeQfN/f8X8Rq9Uq8XicSqVCLBbb7HAEoaPqVp2T+ZOczp8m08ywUF+g0C5gyAZdwS4KrQJlq0xIDdEf6mc4Osx9A/dxtPsoyXWsyvxo8Uc8N/ccJ/MnCakhjnYfXXaL8KBZZzh7kUh5filJcpr4RpTbuo+zJ7Z7VVfHhRvLmio/LoW5UFFpN+vIisxgVGM06jEctBkKvHXKlXBjjgdfTyc4X3CoVko0fIOkavHwWJAHeu2O7V30ZrOXGyosVXbqxAwFZfRepOTujr+W43nMTV7Azo3TJVUJhCK0Ww0iios2ei9S9/6Ov6YgCNtfptpGV2V+5+c3vyPmSnKDTa8sCYKwOtlmltdyr3G+eJ5sM8t8fZ66VSeiRTjadZRUIIUkSexP7qdtt5moTjBTm2GmNsPZ4lkGwgMc6z7GnX13MhYfQ+1g44MzhTPX7qXUtby9lDS7zVB+glRxhnojQ8Wq4WhBxvrv4mDyoGjO0GELLY0fl8Jcqsq062VapomLguXJVKpVxhUJVdPQ9IBInpbJvpwoXSjYNKpFumMxWpGjpBfO8g+XKmQaIX5+t4Mhd+b75/vwUjnEc7kgtdLlyk7vLqSR+9etsqPKMrv33kapq4/0+EmSjSy9EQN53yMQiK/LawqCIGwWUVkShG3E8z2mqlO8ln2NqeoU2UaWufoctmeTNJLsie8hokdu/HzPI91MM1WZombXlqpN4X52RXfxzoF3cqT7CHFjbSc7M9UZvjb+NU7lT9GwG9zdd/dNW4Qrrk1/cZre/BTtRgazXcZWNIYSeznac0w0bOgg34fZls6PSmGmatCulWlbFmHVRUvtRh26A8uyqBcXaFULeO0K2BaGZKMrEqqqoRkBBqMqo1GfoYDNcFAkT7CUKH1tMcHF4lKilIxF4cAHkBSNXKFAdvw1er0sI6kAH90HyTWuY2q7Et+5vI9RvZxfaqiwwZUd13WRammkWD9Sp/ZMEwRhRxKVJUEQ1o3t2kvrkfInma/Nk26mWawvLu2JEupnJDayrD2LZFlmMDLIYGSQpt1kojLBdHWameoMZwpnGIgMcHv37RzrOUZUj6IrOrqiYygGuqy/7f5mAPlWnm9PfpsLpQvL20vJ9+mqLLIrcwG7kaHcKix1uIuPcrz3TsJvk/gJK+P7MN4weLEUZq7u0a6VaNsWERVS/XuQBm9H0oIA6HqYVOSNKZpWvUSjuECjWsBrV/ErbcpVm3GFa5KnA3GPvWGTbt1Zl6lmW5nlSfz9YoJLBYtWrUgyHocDjyFdrob2dHURCN7PzPlXcYpz/LdTMv/rAY3dEWdVr5dpq3wjnSBTrtNqVEgEtU1pqKAoCiSGNvQ1BUEQNpKoLAnCFncqf4oXFl8g03hjPZIma+yK7mIgPICyxqu5nuex0FhgujpN3a4TUkMMRAaIalEUWUGRFFRZRZEUAmqAkBYiqAQJqIFrkylF51zhHKcLp5mtzXK8+/jbtgjX7Taj6bOES3NU6ws4vksk3Mfx3rtIBVNrek/CGzwfLtQDvFgKs1h3aNfLmLZNRJPQe/ci9d+OpK5sc2CrUaJRWKR5ufLkX648GQroRpCeqMGhJOwNmwwE1meNzlZiXk6UxgsmrVqRRDwJB95/NVG65rGWw8Sl04Sr4yQ1hw/sC3BPavnfI9+H16tBns6GqZXzuHabWLIP9jwo9jESBGFLE5UlQRA6bqI8wVPTT3G6cJqKWSGshTncdZiuQNdNqzzLJcsyw9FhhqPD1O06E+UJZmuzeL7Hm6+lyJKMhLT0WZJQZRVN1lBlFV3W0WQNH59MM/P2eyn5Pj2VBYYzF2hV5ymbZXwjxp3972AoIq5Qd8pS2+ogL5ZCZGsW7UYO23GI6AqRXYeg78iq17To4SR6OMmV2pPZKFPPz1Mt5/BaFarNCnM5n2cMg2Q4zG0piX0Ri+GghbLDEifTk/j7hQTjxTatWplEIgX733/DKWmGrnLwtuNMT0fIZM7yzfN1MsMhPjhso95kWZ/lSTydi/J6UaFeXsSQXCIjt0P/5p94CIIg7FQiWRKELarYLvLk9JNcLF+k6TS5q/cuosb6tsyPaBGO9xy/+rXne7iei+VZWJ6F7dpY7tJn27exPRvbtWk6TRzPQUJiLDF2w72UdKvF7vRZQuU5KvUFbKAveYA7++5CE22GO+ZsLcDzhTD5monZyGK7LhFDIzJ0DKn3UMfXlhjhBEY4QdcoOJZFLTdNvbiI2yxTbdVIF11+oOtEQmEOpWT2RSxGQybaNm9q2HaXKkoThTateolEogv2v++m319Zlti9e4x0KMLi9El+NFsg3wryj/d6RFTvus8pWArfTCeYL7do1vLEAzLy2E9BdIX7lgmCIAgrIpIlQdiCTNfk25PfZrIySb6V546eO9Y9UboeWZKRFRlN0QgTXv1Avk9veY6hzAVatQUqZgXfiHHPwH30h8V+SZ10rhbgmwth6qUMrusRDhhER45D94ENabmu6jrJof0kh/bjujaN3BzVwiKVRpFKu06h5PCirhEMhjiQUtgbsRkK2MQ1d1tN12u7El9dSDJZbGHWSyST3fj7fmrZiagkSQz09REM3c/8hVdwcov8v22N//WAwmDw2sYP52sGT2SjlEtFHLNJIp5E2vcIkhpYj7cmCIIgvIlIlgRhi/F9n6emn2K8PM50dZq9ib3EjO271s6wWuxePEOwMke5togjwUDqIHf03dXRduUCzLU0Hk9HqBfTGIqHseceSI5t2r5UiqIR699DrH8PnuvSKC5SK8xRq5VQy01KZZsTuoqqBwkHQuyKyvQHHPoDNv2GTUjdmktq267EVxaSTBWatBsVEsle/H2PrKpil4hGMI6+k8kLJ7Fr03zhlM3P7zc4mrBxPHiuEOXlgka9lEbFJj58CAbuFHuNCYIgbBBxpiIIW8xLmZc4UzjDxdJFuoPdDIYHNzuk1fF9ekuzDGUv0KwtUjYrSIEE9/XfR2+4d7Oj23GKlsLXF+JUill0ycHY9zBSbOv87MiKQrRnmGjPMJ7r0qrmqeVmadVy+PUW5XqTbMFFU2RUVUPRA6RCKkNhGAi49AVseg0HvUP7E61W63KiNH05UYqnemDvo2tKXoKGzoEjdzE5HiFduMDfnG2xMBKi4EWYLlvUqxliuo829iDEd3Xw3QiCIAg3I5IlQdhCpipT/HDhh5wtnkWTNQ6kDnSskcNGMqwGexbPYpTnqNQXsSWJwa7buKP3TrGx7DpoOhJ/t5ggXyoiuyaBsfu2VKL0k2RFIZzsI5xcWm/j2ibtUppWLU+9UQWrhttaak8+K/loqoyiGuh6iP6owmDIX6pAGRZd+sZN32u5En+7kGSm0MBsVEh09cHYIx2p8qiyzL59B5kPRVicO8VzUyV0w8Y22ySjEaR9PwV6qAPvQhAEQVgJcdYiCFtEuV2+2tDBdE3u7rsbRdpmmzz6Hv3FWQazF2nUF6iYVaRAkvsH7qM71LPZ0e1ItgdfSydJF+u4VpPY0OEN3ZS0ExTNINw7Srh39OptdqtGu5ymXStSa1bxzQa0GpQqNpdkCU1VkDWDcCDESExiMOgyGLDpC9gY61B9ajpvJEpWs0KiewB/z0MdnQ4nSRLDQ8Pkg2HS4ycYshaJ9+9B2nWv2PBVEARhk4hkSRC2ANu1eXzqcSYqE+SaOY53H8dQjM0Oa3l8H8NuE2mV6S3NoVfmKdUXcSSZ4e4jHO85LqpJ68T34TvZOFMlE7NZId4zjDR012aH1RFaMIoWjBIdWPra9zysepFWOYNZL9Ns13AbLcqNNrmiy+uKjKLpaHqI/ojCcNhnIGAzuMLmEZ4PTVem4cjUXYWGI9NwZS7UAswX69jNCrGeIfzdD6zbuqHuVJJk/D3IZg0pJPYcEwRB2EziDEYQNpnv+zw1+xSXypeYqkyxJ77nbTdz3Wyy5xJuVQm3K0RaFSLNMrQrWHYTy27QclrIwRTv6n8nXaGuzQ53R3uuEOFMARrVIsl4Ana/Z7NDWjeSLGPEujFi3Vdv8xyLdjlDs5KlVq/gm3X8ZoNyxWZcltA0FUUziAaDjEZlBoMOvYaD7UtLyZAjX06MFOquTN2WqFseruvhug6+5+C5Fr7n4rtVXNcm0TOMv/u9695gQVE0EImSIAjCphPJkiBsshO5E5zKneJC8QKpYIrhyPCax5R8j+HsRRLVDI6iY+sBbDWApRpY2pXPBrZq4L1d1edNVaNwayk5CrTK2GYNy2lhOy2qroXi+ViKiqGFGO45xtHu48iiW9e6eq0S5Md5nVo5TSJkwL4bb4S6U8mqTqh7F6HupaYHvudhN0s0i2la9TKNdgWv3qZcb5LOe+iKjKIZyIpyNQnyPBfP83E98HwfFwkfCVXyUCUfWdFA0XGNKIlkCn/wLtGJThAE4RYikiVB2ESz1Vm+P/99zhfPo8oqtyVvW3NDB9l12Dd/kkBpmlptAcn3kCQFRVYIyQoRSUVRNBRZRZE1fD2Ea0Rx9NBSEqUG8CWJcLt6uWpUxbIbWE6LttPGdG18WcFXdKJ6jGiwi67IIL2hHvTtMnVwm5ts6DyVCVErZYjpEtKBx5BUsamvJMvokS70SBeJy7e5tkmrtEi7kqPaqCCbNYI030iC9CiKbhDQDBQ9iGqEUI0IvhEFLXjLJaCCIAjCtUSyJAibpGJWeGL6CS6VLtF0mtzVexfKGk/MdLvN/rkTUJqm2sxjhLoYCfQuJTt2E8ttY3o2jt3C9Rw8fFzABXxZQZYVApKCLKv4nkPVMVH8papRQAuRjAwQD/fTGxkgrsXEFfZNkDVVvpGOUStmCMoOyv73IRmRzQ5ry1I0g0jvbiK9u4Gl6hP4N02Ctl8PSkEQBGE9iGRJEDaB7dl8Z+o7TJQnyDQzHOs+RlALrmnMYLvGgZlXMSvTtMwqsfgI7xp81w2bK1iuScOq0WxXaVtVTKuB7TSx7BZNHBQ9SjS+W1SNtpCqLfN3C3HKxTyKb6PvfQ9SROxZtRIiwRcEQRBWQiRLgrDBfN/nmdlnuFi6yER1gtHoKMlAck1jxut5xuZeo16Zpu20Geo+zJ09d7ztiaGuGOhBg2Sw+4aPEbYO05P4+8UE2WIFz24THbkDKTl68ycKgiAIgrBqIlkShA12Mn+S13Kvcb50nqSRZCQ2sqbxekpz7Fo8TaUyg+W7HOx/BwdSBzsUrbAVuD58Mx1nttTCbteJ948h9R/Z7LAEQRAEYccTyZIgbKD5+jzPzT3H+eJ5ZEnmUOrQ6hs6+D7DuUv0ZC9QrsxgKxp3Dr2X4ejau+kJneX54APKKv6pfR+ezsW4UHRp1cskkj2w676OxygIgiAIwluJZEkQNkjNqvGdye8wXh6nbtfX1NBB8lzGFs8QLUxQrs7jGCHeNfiA2Ndoi7E9eLUS4qViiIZpEdUgGZSJax4x1SV25bPqEtXc6yZTL5ZDnCjINKpZEpEQ0r5HxLobQRAEQdggIlkShHVWaBUYL49zrniOicoEi41FjnQdIaSFVjWe6ljsn3sNtTRNuZGBYJJHdz286vGEzvN8OFML8MNCmHytTbu+SNNTyOMxg4ciy6iyhKwoyIqGrOgoqkrMkEkGpKvJFMAP8wFqpTRxQ1lqEf52+2IJgiAIgtBR4q+uIKyDcrvMxfJFxsvjLNQXKLaL5Ft5SmaJkegIXcHVVYAMq8mB2VdxyzNUW0UC0QEeGHovmqJ3+B0Iq+H7MNnUeb4QZaFm06pl8V2HUCRCpP8Ylu1gtRo4VpOm2UZyW/htE9ezACjgMoOHKssol5Mp1ykT1nyUA++HNXZMFARBEARhZUSyJAgdUjErjJfHuVS+xHx9nlK7RK6Vo9gqIksyMSPGkdSRVSdKkWaZfbMnaFamaVt1uhJj3DfwTmQxJWtLSLdVnitEmapCq5rHdiyiAR1t7D78xB4kWUYFrlf/8+wWbquK3axeTabMy8lUVANt7H4IJjb4HQmCIAiCIJIlQViDmlW7miDN1ebeSJDaRQAieoRDXYfoCnStacPZZDXDnvnXqVSmsTyL0Z7jHOs+KtaubAFlS+H5YoRzFZVmtYhpmUR0ifDocaTeQyArN93gVNaCyFoQLdZ33WRKEARBEITNIZIlQVihht1gvDzOeHmcmeoMJbNEvpUn38oDENEiHEwepDvYvboEyfcw7BYBq0nQbBIyayRKs0sd7ySJI/33MZbc2+F3JaxU05H4USnCayWDeq1Mu90krPqEB/fBwJ1IqrbZIQqCIAiCsEYiWRKEm/B9n5JZYrIyyVRlirnaHGWzTL6dJ9fMARDWwuxP7Kcn1IO6zAX4qmMRsJpv+mgQsBpo7Rqe3cJx2jieheNalB0TWwtwz9B76A/3r+fbFW7C8iReLYd4qRSkUqvRahQIyC7xnhHUXe8A0WhDEARBEHYMkSwJwnV4vkemkWGyMslkdZJMI0PZLFNoFSi0C/i+T1gLsy++j55wD5r89lUEyfdIVTNEm6WlxKhdR7Jq2E4b17WwXQvPtWl6NrLnIkkStqygKDohJYAR6udgz3HigfgGfQc2jutD1lz6/mmShyb76LKPKvmoEqx2GyrPX0psTE/C8mQsT7r8tYztSXirGHMpUQpSuNzhTsYlluhBHblXrCkSBEEQhB1IJEuCcJnt2czWZpmqTDFVmSLfyi9VkFp5KmYFSZKWEqTEPnqCPWjKzadZyZ5Ld3me/sI0NHI02iUs18LyHFTfx5VkPEXDUA3CgQRBI0bYSBELpEgE4ju6y13blThVDXKiEqRQt3AdG0lSQZKRZBlZkpBkCUOR0GXQVRld9tFl0C4nU5rs4/gSpvtGQmS60HZ8TNfH9zw838P3PPzLn/FdfN9bal23Co5dxfdcwpEo2q53QGygw98ZQRAEQRC2CpEsCbe0pt1kujrNVHWK6eo0xXaRcrtMrpWjYTdQZZWYHuNI1xGSgeSy1yAprk1vaY6+wjROM0e9VcTzbDQ9SirYQ9hIEA6mSAaShNXQLdWooWIrvFIOcapqUKs3MJsZHM/HQ8bzJVwkfCQk30eW/MtfXflYqjRJEshISJfLTp7v4/s+vg8e4CPhXRkHkPFRJQ9ZkkBeSsa8Gxz+bpZChQNBjKEjSCmxbkwQBEEQdjqRLAm3HMdzmKhMcKZwhtnqLCWzdLWLneVa6IpOykhxIHmAmB67ekK+HKpj0l+cpac0i9XIUm0VcX2PQDDFvu4jjER23VKJ0RW+DwttjVfKof9/e3ceHGd933H8/Vx7SdrVYZ22MQ4YY4cjwSQmV+NmGtdOgabMFNoSt0ySmUAKHYZJJ6XJjJukbRhKmbZDEnKQHuk0EBKc0mlDC+FMYkIgpoEEDHbB5pAs69p7n/PXP2QtCAvwIUuy/HkxO6t99rfP/h7py0of/57f7+HZsku9UqLRGMMhJttSIN2/BtN+MiQxxAHEPnEUYuKQOAogjomjgCSOSZIQ4pgkiYiTBIcEx3FxHA/bcbHdFLabxva8A19nME4K3DRYzgn5/RcREZEjo7AkJ4yiX+SXo7/kqdGnGK4NM1wbZqg6RGISMm6Gvlwfvblecl7usAISQCqo0z+2h67xF2nUhik2JoiBluwSVnefRX/riXmqVmzg2UqGHRM5XqwYGpUJGkFAzo5pLfTiLT0Tq7UXYHJ5bdsBNwW0Nj+cZmNNuSOc9iQiIiInOIUlWdTiJOb50vP8cvSXPDfxHCP1EQarg5SDMhknw8n5k+lt6SV1hHODsn6FvtE9dEy8SK02wkRjgtC2aW/pY033WSzJdc/yER0fpuYj7ZjIMloN8KsjBFFMq2vo6F2B3X8WVrp1vrspIiIi8oYUlmRRKgUlnhp9il+N/op9tX3NUSRjDO2Zds7pOYfWVOthjyBNaakX6R99nnzxJaq1ESYaJULHo6ttOWt7zqI90zHLR3R8mAgcdhSnz0dKkoRc2qNtYA30rMU6hIUxRERERBYChSVZNBKTsKe0pzmKtL++n8HqIKWgRMpJcVLbSQy0DhzydZBmkg5qrNi3k5biy1Sq+5kIKwROiv6OU1jTfRatqRNvtKQWWeyqZnimkmFvxaZeLdGoj+ESk22dmo+0UnOFRERE5LijsCTHNWMMpaDEM+PPTI4iVSdHkV6uvowxhkK6wNndZ1NIFY54FGnyjRL6xvbSP7yLWmWQol8kdDMs6zqd07vOIOtlZ++gZkk1stnvuyxJR7S6R3JVoddXjy12VTI8U0mzp+rQqFUJ/VEaYUyrE9PS0Utq4DXzkURERESOMwpLsmAZY6hHdSphhUpYoRpUKYdlqmGVSlChHJSZ8CfwY59KUGGoNsREY4KUk2J563IGWgcO6VpIbybbKLNy6Cm84ksUK0NElkV/1+mc2X0WKSc9C0c6uxIDjxdz/Hg0R7lcAStNZ85lWSv0Z2P60yE96RD3MAd6GvHUCFKaPRWHeq1G6I/ihwlpO8HNttHZuxS3ZzWkWo7NwYmIiIjMIYUlmXdhHDJUHWKoNkTJL1EOy1SCCkW/SD2qH7iIazB5Hwf4sU8tqtGIGoRJSGKS5vWQzuo+i/Z0+9GNIh1gJzEDI8/RM7KbSnmQWljFyXbyrr71dOW6ZuHIZ99+3+We4Tx7SxG10iBBYtMwLsVyxIvDCZ7r4HppUulW+lttluYM/ZmQ/kxA3k147betEVvsrqZ5ppLh+YpDo14jbIzRCGPSdoybaaWldyn2ktOwMvn5OWgRERGRY0RhSeacH/sMVYd4qfISg5XByXlFB0JSNaxSD+vU4zphHBKbGADbsnEtF8d2SNkpMl6GjnQHLV4LOS9H1s0e1Vyk12qrjnPy0FNQepnx6j4ix+PknrN5a9dbsRfg3JswgUfGW3lkNE2lNEbgN8hnU7gnv4colac2PohfHqVcK5HUq1jVMmPjEc86Fq7r4ngZ8lmPk9os+rMRWcewu5LmuapLvVY9KCB19CzF7V4FmcJ8H7qIiIjIMaOwJMdcI2rwcvVlBiuDvFR5iaHqEOWg3DyNbsKfIDEJnu2RslNkvSyFdIGclyPn5si4GTzbm5XRojfjxCHLhnfRNfYcpfIgYdQg09LDewbOI59amCMnL9Q87tmfZ1+pQbU8RNaO6RhYBUvXge3gAvn+U6H/VACSOCaojFArDlMvj5PUS8S+z0SlyuBIQsqxcbwUSVTFD2M8KyaVbaG9+2S87lWQbZ/X4xURERGZKwpLMutqYY3B6mBz5GioOkQ5fFU4akxgMHi2R0uqhVMKp9CV7SLtpOckEL2e9vIwKwafJqq8zERtlNDLsLr/naxqP3VBruRWjy0eGm3jF+MeteIIcRiQb2vDXfleyL7+0uW245Ap9JIp9Da3RUEdf2KIenGEUrVEJpggl3Jo7z4Zt/vUN9yfiIiIyGKlsCRHLU5i9tX2sbe8l72lvQxWJpfrLgdlxv1xSn4JgyHlpGj1Wjmt4zQ6s52kZ2txBJMAFgdNuDlEbuSzYt9O8mN7KVUGCZOQfH4p5/atJ+flZqePs8gY2FnJcP/+FsZKVerVEVpcQ2rF2dCzBo4g2LmpLG7PSlp6Vh6DHouIiIgcnxSW5IiUgzJ7y3t5ofQCe0t7GffHKfpFxhpjjDfGMRjSTprWVCurO1fTmekk5aRm582NIRPUKFRHKVRHaa2MEkcNYi9LksoReRlCJ0XopogO3IduitCZeuyBZYMxLCkOsmzfM/jll5hojBOnWjljYD0n51fMTl9nWTG0uW9/nmeLFrXiMCQhhY4e7JPfg5VaeMFORERE5HimsCSHJEoiBquDk+GovJfB6uS1hop+kZH6CH7s49oubV4bp3eeTmemc1aW7Z5iJxH56jiF6ij5yghufZyGXyYIqxSjBo4xJEBiWWDZ2JZNynZIWw6O7WBbLrbt4tgutuOReFlwMjiNCUqVQSISutpPYV3fugW7HPiOYo6fjOQoFidoNGrk0zbeindDh0aDRERERI4FhSWZ0dTFXveW9k6OIJVfYLwxeUrdaGOUol8EIONm6Mn10JProdVrnb05R8aQDaoUKqMUqiO0VEYJ/RKNoEw1qmMnMYHj0ZbK09VxKp3ZTqKwgR/WCMIaUdQgTHyCOCCKI6KkTpREmKlQNXWzLEymwLq+d9Lf2j87fZ8lfmJRDB2KocPPxlt4oRRRKw3hEtHRexLWsvPAnb1AKiIiIiLTKSwJYRwy2hidvNUnbyP1EYp+sbkow0h9hDAJ8WyPtlQba7rW0JnpnNXlup04JF8da44e2fUJ/KCMH1YpRj6JZWN5Obpal9NdOImlrQN4h3FqX5xENMI6taCCH1UJgiqRm+ItHatm9TgOVWKgHNmUQodi5DaDUTF0mAgtKn5CHIUkcUgcjhEEPvlsBmfl+7Ha+ua8vyIiIiInGoWlE4gxpjmvaCoYjdRHGKmPUI/q1KIa9bA+uax3WCaMQxzLIetmGWgdoCfbQ87LHf3okTGkwzo5v0K2UTlwX8JrlAjCKn5QoTI1euSmyKcKdHUuZWl+OYVU4YhXpnNsl5Z0Gy3ptqPr/xEohg57aimG/alQZDPhW0RReCAQRSRxnSSOiRJDnBgibBzLk6Hf/QAAGT9JREFUkLYSXM+lY+lpMPB2LNuZ8/6LiIiInIgUlhYZYwz1aDLwTK1IV/SLjDZG2V/fTyWoUAtr1KM61bBKKShRj+oYDI41ecHXnJdjedty2tPttHqtOEfxx7kdR+T8Cjm/TNavkGtUyDRKJEGFKKwTxj5R7FONQ+wkJrIdXK+FJfkV9BZOoi/XP6tzn+ZKkFi8WPfYU0uzp5Zify0haNSIgyJRkhAnhthYJFikrRjXscHNkGTzpDM53EwrXjaPnW3HpNuw5mHkS0REROREp7/AjkN+7E+GIb9EKSg1Q9HUKXOVoEIQB/ix37xVggqVsEJkIiwsPNsj7aTpyHTwlvRbaEu1TbvOUSqo01Uawjb7D6FH00eaLJOQCapk62U8v0QY1gmjBmHs48cBQRJhGwhtB9fNUEjlacl00JZZQldrz4K9+OsbMQZGApc9tRTP19K8WHNoNOqEjQphGBAkFjknxqTacDJ5MpmWA4GogMm2Y3nZ1933/F15SkREROTEprA0xx7b9xglv0RCAgYSkgOLDkzeT/uaA49NgsEQJVEzDL06CAVxQC2sUYtq+JFPbGIALGsyFLm2S4vXwsrcSgqpAjkv97qjRZZJ6BvdQ9/+3dSr+wij+hEdZ5IkVJMQJ4mJLZvE9ci5OVqz3bRmO2nPddOV6TysOUcLTT222HsgHO2peUzUI8JGjSgo40cJjmXIeA7p9j4KHUuxOpZjuZmD9qMwJCIiIrIwKSzNseeKz/HI4CNUwsorgehAKJrpHpi2LUxCoiQCXglDju2QcTJ0ZjrJeTlavVaybhbP9g5rflG+OsZJ+57GLg0yUR0mtiw63RYs86p9WFN3Ztprpz+ysDyPXKaDfK6bztwS2tzWI55rtFDUIosh32OwkWJvLcVgzcJv1Ij8EkEYEhlocROcTDsdhT6czhWQ7Tjuj1tERETkRKWwNMfe2vVWHhl6hHJQnjztDQvbsrEsC5vJe8uyaP73qsc2Nhk3Q2uqlZybw3M8bOvo/xD3Qp/lw8/QPr6XYmWIOKrjZbt4Z996unJds3DUx5/YwIjvMtjwDgQkj9G6IQzqREGNOJzAjyFlxXjpDLklS8l0LsPkl2Edh3OsRERERORgCktzbE3XGvpa+sg4Gfpa5nn5Z5PQO/4CA/t30SgPMd4YJ/aynNb/Tla1r1rwIyJTIz37fA9jIOskZBxD1k6aX2echJRleLMBtkpkM9SYDEWDvsdQ3aHe8InCBnFQJYhjwsQiY8W4Xgq3pYOWjj6cjpOxMq/MsdIpdSIiIiKLh8LSCaq1NsGKfU/jlAaZqAwRWRbd7afw9r51pJ30fHfvILGB/VMjPQ2PwYbLWAPCoE4c1EniCMu2sSwby3am3TzHIufZZD2LnAtZ+0CQshPKkcPLDZfxekIYTAajKAoJYgOWRc5JINVGrr2DdL4HK9+PlW6d72+HiIiIiMwBhaW5NvYcneX92EGFPCkSy8ZYFollk9g2hgP31uQtsWzedFjkMLhRwPLhZ+kY30OpMkQU1nAynZzX9066W7pn7X2OhjFQetVIz76pkR7fJw4axGGVMIoJjNW8BlHdzWMlESaOsMKQJEmIjIUxYFsGmwQbg22BbVkHboAFYTTZNm3FuKkUbusScm2dpPJ9mNYeXddIRERE5ASlsDTXnnuA1c8/SjEokrZTzflIHJi3NDVPCcs+8LWNsZ3J8GR7hJk2gnQLDS+Hn8rie1kaqRyR471xqDIJPRMvsXR4F35lkInaGGEqwyl961jTcfq8nnLnJxbDDbc5N2iw4VJqxIR+gzisEEURQWywLIusnUA6T7a9nfZXjfS89jKzJokh8kn8GnFYnwxZkU8cNkiikCgMSeKQFCG5jjypfA92fgArlZu2H51WJyIiInLiUliaa629pJMIN6wTUgNjsIw58Ee5wTavrCtnXnU/dUssC2yXjO3SYru4TgrHSWF5OaJsB0GmFd/L4qdyNLzJMOXFASv27cQrvkyxOkRoEjoLKzin7x1k3+D6PsdCYmAscBjyUwdOqXPZX7cIggZR0CAOywRxQmwsMnaM46Vx27ppaevCzfdBy5JDGumxbAdSOZxUDo0LiYiIiMiRUFiaa6s3c86e7VAbhcIyTJKQkJCYhCiJiU1MnMTEJiKOI2ITkZiQOIlJ4pDAL9MIyvhBhXriE4YTk+2BGDC2Q8r2yDguXbaH46RxnRS1xji1sIaVaecdvefS1zo3i0tUI5sh32ueUjfUcKg1AsKgQRLWJk+nS8C1DBkXyLTT1tJBqr0HWvve8GKtIiIiIiLHksLSPLNsGwcbB/COYAjEJAm1sEK5PkrVn6DeKBGEZRpRAz+skCTjNIB6Kstbet7G2q612K855S5KoBg5jAcuxdBhInQYD13KkYUFuDa4FjiWwbXMgfvJuUCTj3lluz05HjbiTy3CkBD5DeKwRhQGBLHBWJOjRnaqhXRrD/n8EpxCPyZdWPAr8ImIiIjIiUNhaY79eNcIpeEOnMDBDdqaweO1QWQqeLw6iDgHtjuWwWEqrFg4boGufJ4ei8lFC16lEdYp+UWyXoHAauX/atMD0URoU/QNURgSRyFJ7JNEIXGSECWGqbMCLWtq/o41+bXFgTlVk9snp0tNzbeyMElCEMXNhRO8lIfT0kGhrQsv3wutvQddj0jzg0RERERkIVFYmmN7Rms8vT+FXQPsiRmDBs1FHyYXeJhsYDeftyyLqdAyuRAEB9pNrvTm2kwGK9vCtTvAWko54HUDUWQm95mxIiwnRZJqwU61kMu0YJw0JokxSUySGEhijIlJkoQkSTAmgQNfW8RYJsYyCamURa69k3R+CXZhAFIt8/dNFxERERE5AgpLc+zckzvY/as+KsbFtSdPozMHAoZl4skFH5LJe2MSMDGQYMzkKI8BjLFIAIOFwcI6sBSEZQyW9cpiEZORavK5hJkDUUu2hVSmgJ0rQLbjoNEeEREREZETlcLSHDuttw23dy1Ja8CS9sNbvMAkMSQJmAjLJJBEmCQ6MOqTYOLowMhPQnKgbZJMjvakvLQCkYiIiIjIYVBYOo5YtgO2A7wSdg5cVxUtiyAiIiIiMrv0N7aIiIiIiMgMFJZERERERERmoLAkIiIiIiIyg+MmLH35y19m5cqVZDIZ1q1bx0MPPTTfXRIRERERkUXsuAhLt912G1dffTWf+cxn2LFjB+973/vYvHkze/fune+uiYiIiIjIInVchKUbb7yRj33sY3z84x9nzZo1/N3f/R3Lly/nK1/5ynx3TUREREREFqkFv3R4EAQ89thj/Nmf/dm07Rs3buQnP/nJjK/xfR/f95uPi8UiAKVS6dh19DA0ahVGxqs0qpX57oqIiIiIyDFXDSK629IL4u/xqT4YY9607YIPSyMjI8RxTG9v77Ttvb29DA0NzfiaL37xi3zuc587aPvy5cuPSR9FREREROTNXT/fHXiVcrlMoVB4wzYLPixNsSxr2mNjzEHbplx77bVcc801zcdJkjA2NkZXV9frvmaulEolli9fzgsvvEA+n5/XvsjxQTUjh0s1I4dLNSOHSzUjh2sh1YwxhnK5zMDAwJu2XfBhacmSJTiOc9Ao0vDw8EGjTVPS6TTpdHratvb29mPVxSOSz+fnvVDk+KKakcOlmpHDpZqRw6WakcO1UGrmzUaUpiz4BR5SqRTr1q3j7rvvnrb97rvv5t3vfvc89UpERERERBa7BT+yBHDNNdewZcsWzj33XN71rnfxta99jb1793L55ZfPd9dERERERGSROi7C0iWXXMLo6Cif//znGRwc5IwzzuC//uu/WLFixXx37bCl02m2bt160GmCIq9HNSOHSzUjh0s1I4dLNSOH63itGcscypp5IiIiIiIiJ5gFP2dJRERERERkPigsiYiIiIiIzEBhSUREREREZAYKSyIiIiIiIjNQWDoCDz74IBdccAEDAwNYlsX3v//9ac/v27ePyy67jIGBAXK5HJs2beLZZ59tPv/8889jWdaMt9tvv73Zbnx8nC1btlAoFCgUCmzZsoWJiYk5OkqZTUdbMwBDQ0Ns2bKFvr4+WlpaOOecc/jud787rY1qZvGYjZrZvXs3v/M7v0N3dzf5fJ6LL76Yffv2TWujmlkcvvjFL/KOd7yDtrY2enp6+PCHP8zOnTuntTHG8Bd/8RcMDAyQzWbZsGEDv/zlL6e18X2fq666iiVLltDS0sKFF17Iiy++OK2NamZxmK2a+drXvsaGDRvI5/NYljVjLahmFofZqJmxsTGuuuoqVq9eTS6X46STTuJP/uRPKBaL0/azkGpGYekIVKtVzj77bG666aaDnjPG8OEPf5j/+7//49///d/ZsWMHK1as4Dd+4zeoVqsALF++nMHBwWm3z33uc7S0tLB58+bmvv7gD/6Axx9/nLvuuou77rqLxx9/nC1btszZccrsOdqaAdiyZQs7d+7kzjvv5IknnuCiiy7ikksuYceOHc02qpnF42hrplqtsnHjRizL4t577+XHP/4xQRBwwQUXkCRJc1+qmcXhgQce4I//+I95+OGHufvuu4miiI0bN077DLn++uu58cYbuemmm/jZz35GX18fH/zgBymXy802V199Ndu2bePWW2/lRz/6EZVKhfPPP584jpttVDOLw2zVTK1WY9OmTfz5n//5676XamZxmI2aefnll3n55Ze54YYbeOKJJ/inf/on7rrrLj72sY9Ne68FVTNGjgpgtm3b1ny8c+dOA5gnn3yyuS2KItPZ2Wm+/vWvv+5+3va2t5mPfvSjzce/+tWvDGAefvjh5rbt27cbwDz99NOzexAyp460ZlpaWsy//Mu/TNtXZ2en+cY3vmGMUc0sZkdSM//93/9tbNs2xWKx2WZsbMwA5u677zbGqGYWs+HhYQOYBx54wBhjTJIkpq+vz1x33XXNNo1GwxQKBXPzzTcbY4yZmJgwnueZW2+9tdnmpZdeMrZtm7vuussYo5pZzI6kZl7tvvvuM4AZHx+ftl01s3gdbc1M+c53vmNSqZQJw9AYs/BqRiNLs8z3fQAymUxzm+M4pFIpfvSjH834mscee4zHH398Wqrevn07hUKB9evXN7edd955FAoFfvKTnxyj3st8ONSaee9738ttt93G2NgYSZJw66234vs+GzZsAFQzJ5JDqRnf97Esa9rF/zKZDLZtN9uoZhavqVNaOjs7AXjuuecYGhpi48aNzTbpdJr3v//9zZ/1Y489RhiG09oMDAxwxhlnNNuoZhavI6mZQ6GaWbxmq2aKxSL5fB7XdYGFVzMKS7Ps9NNPZ8WKFVx77bWMj48TBAHXXXcdQ0NDDA4OzviaW265hTVr1vDud7+7uW1oaIienp6D2vb09DA0NHTM+i9z71Br5rbbbiOKIrq6ukin03ziE59g27ZtnHLKKYBq5kRyKDVz3nnn0dLSwqc//WlqtRrVapU//dM/JUmSZhvVzOJkjOGaa67hve99L2eccQZA8+fZ29s7rW1vb2/zuaGhIVKpFB0dHW/YRjWz+BxpzRwK1cziNFs1Mzo6yhe+8AU+8YlPNLcttJpRWJplnufxve99j2eeeYbOzk5yuRz3338/mzdvxnGcg9rX63X+7d/+7aBzNQEsyzpomzFmxu1y/DrUmvnsZz/L+Pg499xzD48++ijXXHMNv/u7v8sTTzzRbKOaOTEcSs10d3dz++238x//8R+0trZSKBQoFoucc8450+pKNbP4XHnllfziF7/g29/+9kHPvfbneig/69e2Uc0sPrNdM2+2jyPdjywcs1EzpVKJ3/qt32Lt2rVs3br1DffxRvs51tw5f8cTwLp163j88ccpFosEQUB3dzfr16/n3HPPPajtd7/7XWq1Gn/4h384bXtfX99Bq1YB7N+//6DELse/N6uZ3bt3c9NNN/Hkk0/y1re+FYCzzz6bhx56iC996UvcfPPNqpkTzKF8zmzcuJHdu3czMjKC67q0t7fT19fHypUrAX3OLEZXXXUVd955Jw8++CDLli1rbu/r6wMm/8W2v7+/uX14eLj5s+7r6yMIAsbHx6eNLg0PDzfPfFDNLD5HUzOHQjWz+MxGzZTLZTZt2kRrayvbtm3D87xp+1lINaORpWOoUCjQ3d3Ns88+y6OPPspv//ZvH9Tmlltu4cILL6S7u3va9ne9610Ui0UeeeSR5raf/vSnFIvFaafryeLyejVTq9UAsO3p/8s6jtNc2Uw1c2I6lM+ZJUuW0N7ezr333svw8DAXXnghoJpZTIwxXHnlldxxxx3ce++9zUA8ZeXKlfT19XH33Xc3twVBwAMPPND8Wa9btw7P86a1GRwc5Mknn2y2Uc0sHrNRM4dCNbN4zFbNlEolNm7cSCqV4s4775w2/xYWYM3M+ZISi0C5XDY7duwwO3bsMIC58cYbzY4dO8yePXuMMZOretx3331m9+7d5vvf/75ZsWKFueiiiw7az7PPPmssyzI/+MEPZnyfTZs2mbPOOsts377dbN++3Zx55pnm/PPPP6bHJsfG0dZMEATm1FNPNe973/vMT3/6U7Nr1y5zww03GMuyzH/+538226lmFo/Z+Jz55je/abZv32527dplvvWtb5nOzk5zzTXXTGujmlkcrrjiClMoFMz9999vBgcHm7dardZsc91115lCoWDuuOMO88QTT5jf//3fN/39/aZUKjXbXH755WbZsmXmnnvuMT//+c/NBz7wAXP22WebKIqabVQzi8Ns1czg4KDZsWOH+frXv24A8+CDD5odO3aY0dHRZhvVzOIwGzVTKpXM+vXrzZlnnml27do1bT8L9XNGYekITC2P+drbH/3RHxljjPn7v/97s2zZMuN5njnppJPMZz/7WeP7/kH7ufbaa82yZctMHMczvs/o6Ki59NJLTVtbm2lrazOXXnrpQUtyyvFhNmrmmWeeMRdddJHp6ekxuVzOnHXWWQctJa6aWTxmo2Y+/elPm97eXuN5nlm1apX527/9W5MkybQ2qpnFYaZaAcw//uM/NtskSWK2bt1q+vr6TDqdNr/2a79mnnjiiWn7qdfr5sorrzSdnZ0mm82a888/3+zdu3daG9XM4jBbNbN169Y33Y9qZnGYjZp5vd9tgHnuueea7RZSzVjGGDP741UiIiIiIiLHN81ZEhERERERmYHCkoiIiIiIyAwUlkRERERERGagsCQiIiIiIjIDhSUREREREZEZKCyJiIiIiIjMQGFJRERERERkBgpLIiIiIiIiM1BYEhGR48b5559Pe3s7L7zwwkHPjY2N0d/fz3ve8x6SJJmH3omIyGKjsCQiIseNb3zjG7iuy8c//vGDnrvyyispl8v88z//M7atX28iInL09NtERESOG319fXz5y1/mf/7nf/jqV7/a3L5t2za+/e1v8zd/8zeceuqpx7QPcRzj+/4xfQ8REVkYFJZEROS4cvHFF/N7v/d7fOpTn+L5559ndHSUyy+/nA9+8INcccUVPProo1x44YV0dnaSyWR4+9vfzne+851p+9i/fz+f/OQnWbt2La2trfT09PCBD3yAhx56aFq7559/HsuyuP766/nLv/xLVq5cSTqd5r777pvLQxYRkXnizncHREREDteXvvQlHnjgAT760Y/S3d1NEAR885vf5L777mPTpk2sX7+em2++mUKhwK233soll1xCrVbjsssuAybnNwFs3bqVvr4+KpUK27ZtY8OGDfzwhz9kw4YN097vH/7hHzjttNO44YYbyOfzrFq1ao6PWERE5oNljDHz3QkREZHD9YMf/IAPfehDAHzrW9/iIx/5CGvWrCGbzfLII4/guq/8e+AFF1zAY489xosvvjjjfKY4jjHGsGnTJvL5PHfccQcwObK0cuVKTjnlFJ566ik8z5ubgxMRkQVBp+GJiMhxafPmzZx33nmsWrWKj3zkI+zatYunn36aSy+9FIAoipq3D33oQwwODrJz587m62+++WbOOeccMpkMruvieR4//OEPeeqppw56rwsvvFBBSUTkBKSwJCIix610Ok0qlQJg3759AHzqU5/C87xpt09+8pMAjIyMAHDjjTdyxRVXsH79er73ve/x8MMP87Of/YxNmzZRr9cPep/+/v45OiIREVlINGdJREQWhSVLlgBw7bXXctFFF83YZvXq1QD867/+Kxs2bOArX/nKtOfL5fKMr7MsaxZ7KiIixwuFJRERWRRWr17NqlWr+N///V/++q//+g3bWpZFOp2etu0Xv/gF27dvZ/ny5ceymyIichxRWBIRkUXjq1/9Kps3b+Y3f/M3ueyyy1i6dCljY2M89dRT/PznP+f2228H4Pzzz+cLX/gCW7du5f3vfz87d+7k85//PCtXriSKonk+ChERWSgUlkREZNH49V//dR555BH+6q/+iquvvprx8XG6urpYu3YtF198cbPdZz7zGWq1GrfccgvXX389a9eu5eabb2bbtm3cf//983cAIiKyoGjpcBERERERkRloNTwREREREZEZKCyJiIiIiIjMQGFJRERERERkBgpLIiIiIiIiM1BYEhERERERmYHCkoiIiIiIyAwUlkRERERERGagsCQiIiIiIjIDhSUREREREZEZKCyJiIiIiIjMQGFJRERERERkBv8PS6HgCNDmDs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Chart, bar chart&#10;&#10;Description automatically generated"/>
          <p:cNvPicPr/>
          <p:nvPr/>
        </p:nvPicPr>
        <p:blipFill>
          <a:blip r:embed="rId2" cstate="print"/>
          <a:stretch>
            <a:fillRect/>
          </a:stretch>
        </p:blipFill>
        <p:spPr>
          <a:xfrm>
            <a:off x="304800" y="381000"/>
            <a:ext cx="8534400" cy="450723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2" descr="data:image/png;base64,iVBORw0KGgoAAAANSUhEUgAAA0sAAAIoCAYAAAC4U3A2AAAAOXRFWHRTb2Z0d2FyZQBNYXRwbG90bGliIHZlcnNpb24zLjUuMiwgaHR0cHM6Ly9tYXRwbG90bGliLm9yZy8qNh9FAAAACXBIWXMAAA9hAAAPYQGoP6dpAAEAAElEQVR4nOzdd3hUZfbA8e/MZEoymUlvEEhCEaRXRRBBERvYUbEgzV1772UVXH6C7roriqjroiCKit1FAQtNpQgqXUIgIUB6m0wyk+n390c2s8QU0icJ5+Mzz+Pc8t5zb2Z47pn3vedVKYqiIIQQQgghhBCiGnWgAxBCCCGEEEKI9kiSJSGEEEIIIYSohSRLQgghhBBCCFELSZaEEEIIIYQQohaSLAkhhBBCCCFELSRZEkIIIYQQQohaSLIkhBBCCCGEELWQZEkIIYQQQgghaiHJkhBCCCGEEELUQpIlIUS7NH78eFQqFRs2bKi2fM6cOahUKubMmVNt+YYNG1CpVIwfP77NYhQdQ12fjSNHjqBSqUhOTg5IXG2pru9TW1u6dCkqlYoZM2YENI5AOJU+b0J0JpIsCSFaTHJyMiqVCpVKxYMPPljvtgsXLvRvq1KpWjWuOXPm1EiuOqqqG66GvI4cORLocDusl156iTlz5mCxWAIdihBCiAAKCnQAQojOacWKFbzwwgtoNJpa17/77rv17t+9e3f69OlDSEhIg44XEhJCnz596N69e411c+fOBeg0CVOVESNGoNfr61xvMBjaMJqOR6vV0qdPH7p27Vpj3UsvvURmZiYzZswgPDy87YMTQgjRLkiyJIRocX369CE1NZXvvvuOCy+8sMb61NRUduzY4d+uNu+8806jjnnGGWdw4MCBJsXbUX300UcypKcZunbtesp9ZoQQQjSODMMTQrS4m266Cai792j58uUATJs2rc1iEkIIIYRoLEmWhBAtbty4cXTr1o3PPvsMm81WbZ2iKLz33nsEBwdz1VVX1dlGYx9Ir+0h/qpiEFXqeqbH6/XyxRdfMGvWLPr3709YWBghISGcfvrpPPLIIxQWFp40xp07dzJlyhTi4uJQq9UsXbqUqVOnolKpePHFF+uM++OPP0alUjFy5MgGnWdTOJ1OBg4ciEql4q9//WuN9YqicO6556JSqfjzn//sX37iA+mKovDKK68wcOBAQkJCiI2NZdq0aRw9erTO43o8Hl5//XXOPvtswsPDMRgM9O3bl6eeegqr1Vpj+xMf/nc6ncyZM4devXphMBjo1q0bDzzwQI3P04k+++wzRo8ejdFoJCoqismTJ7Njx446t6/tgfuqGDIzMwFISUmp9pmp+jyerFBBXUUlTlzu8Xh44YUX/Nf0j72EBw4cYNasWSQnJ6PX64mKimLSpEmsW7euznNqiJ9//plJkyYRGRmJ0Whk9OjRfP755zW2GzVqFCqVik8++aTOtv7+97+jUqm45pprGh1HWVkZDzzwAMnJyRgMBnr06MGTTz6J3W6vsW1Dr9vevXt55plnOOuss0hISECn05GQkMBVV13F5s2ba42juZ+7rKwsHnjgAfr164fRaCQsLIyBAwfy0EMPkZaWVud+7777LiNGjCAkJITIyEiuueYa0tPTG34BhRBtQxFCiBaSlJSkAMoPP/ygPPbYYwqgLF++vNo2mzZtUgDl+uuvV44dO6YASm3/FI0bN04BlPXr11db/swzzyiA8swzz1Rbvn79egVQxo0b51+2ZMkSZcyYMf5jjBkzptorJydHURTFH4darVYSEhKUYcOGKX379lUMBoMCKMnJyUpubm6dMc6dO1fR6/VKaGioMnz4cKVHjx7K22+/raxdu1YBlIEDB9Z5zSZPnqwAyqJFi05ydStlZGT4zycjI6NB+yiKovz222+KTqdTgoKClJ9//rnaur/97W8KoPTs2VMpKyurcaykpCTl9ttvVwCle/fuyvDhw/3XJiYmRjlw4ECN45WWlirnnHOO/7omJSUpAwYMUHQ6nQIop59+upKXl1dtn7ffflsBlBtuuEE555xzFJVKpfTv31/p06ePolarFUCZOHFiref3/PPP+69LQkKCMnz4cCU0NFTR6/XKX//61xqfjT+eX5Wvv/5aGTNmjKLX6xVAGTFiRLXPzK+//lot1unTp9caT22fxxOXn3POOcqkSZP813348OFK//79/dt9+OGH/mtlMpmUIUOGKPHx8QqgqFQq5eWXX671uHWp+qw+++yzik6nU0JDQ5URI0YoCQkJ/uv24osvVtvnjTfeUADl0ksvrbPdAQMGKICyatWqBsVRdd2mTp2qDB061P83HjBggKJSqRRAGTVqlGKz2art19DrNmHCBAVQwsPDldNPP10ZNmyYEh0drQCKRqNR3nvvvTpjasrn7rvvvlPMZrMCKFqtVhk0aJAyYMAAJSQkpMa/Uyd+3qr+fUxKSlIGDx7s/7wlJCQoBQUFDbqWQoi2IcmSEKLFnJgs7du3TwGUCy64oNo2f/rTnxRA+frrr1s9WapS1zGqWCwWZenSpUpRUVG15SUlJcpdd92lAMqMGTPqjFGj0Sh//vOfq93g2e12xev1Kt27d1cA/032ifLy8pSgoCBFp9PVOHZdmposKYqizJ8/XwGU0047zR/rnj17FL1er2g0GmXz5s21HisoKEjRarXK+++/719XWFionH/++QqgnHHGGYrP56u279SpUxVAmTBhgnL48GH/8uLiYuWqq65SAGXKlCnV9qm6adVqtUq/fv2U1NRU/7otW7b4b0pXr15dbb9ff/1V0Wg0ikqlUhYtWuSPpaysTLnuuusUrVbb4GSpStVnua5r3NxkSaPRKLGxsdWueUVFhaIoirJr1y5Fr9crBoNB+de//qV4vV7/Nl9++aViNpsVjUaj7Ny5s9Zj16bqsxoUFKRMnTpVKS8vVxRFUXw+n/Lyyy/7153YZmlpqRISEqIEBQXVSGwVRVF++eUXBVDi4+MVj8fToDiqrltQUJDStWvXasfbs2eP0q1bNwVQHnrooWr7NeS6KYqifPTRR8ru3bur7evz+ZTPP/9cCQ0NVcxms2K1WmuNqbGfu8zMTCUsLEwBlJtvvrnad9jr9SqrVq1SvvzyS/+yE79PZrNZ+frrr/3rcnJylEGDBimA8uijjzboWgoh2oYkS0KIFnNisqQoijJ06FBFo9Eo2dnZiqIoisPhUMLDw5XY2FjF7Xa3m2TpZLp166aEhIQobre71hgHDx5c7Yb2RH/5y18UQLn33ntrrPvHP/5Ra9JQnxOTpfpegwcPrrGv1+tVzj77bAVQbr/9dsXpdCqDBw9WAOWpp56q91j33HNPjfV5eXn+HqZ169b5l+/atcufhPzxxlRRFMVmsyndunVTVCqVcuTIEf/yqptWlUqlbN++vcZ+DzzwQK2x3HTTTQqgXHPNNTX2qaioUGJjY9tdsgQon3zySa37ViWTCxcurHX9K6+8ogDKrFmzal1fm6rPamxsbLXk4o/HvPnmm6stnzZtmgIo//znP2vsc88999Sa2NSn6roByqefflpj/ZdffqkAitForPbZach1O5mnnnpKAWr0LjX1c3fHHXf4fxD4448FtTnx+/THXjxF+d+5Dxo0qJFnJoRoTfLMkhCi1UybNg2v18v7778PwKpVq7BYLFx//fUEBbW/Ypzr1q3j/vvvZ9KkSZxzzjmcffbZnH322ZSWlmK32+t8/uCmm25Cra79n9OZM2eiUqlYsWIFbre72rply5YBNHmCzhEjRjBmzJhaX0OHDq2xvVqt5p133sFkMvHaa68xadIkdu3axfDhw3n66afrPdadd95ZY1lsbCxTpkwBYO3atf7ln332GQDXXnstJpOpxn4hISGcf/75KIrCDz/8UGP9kCFDGDFiRI3lVc91/fG5jm+++QaA22+/vcY+BoOBWbNm1XlegRIWFsbll19eY7nL5eLrr79Go9HU+bm47LLLANi4cWOjjzt79uxaS8rfcccdQPW/I+C/dlWf1Sput9v/vW7K57dr1661nv/kyZPp3r07NpuNn376qcb6uq7biY4ePcqCBQu49tprOe+88/zf4w8//BCAXbt21bpfYz93X3zxBQAPP/xwo+eKmz17doOPI4QIrPZ3tyKE6DSuv/56Hn74YZYvX84DDzzgr4JXVS2vvXC5XFx33XW1PuR+ouLi4lqXn3766XXuk5KSwvjx41m/fj2rV6/23+ju2rWLXbt2ER8fz0UXXdSkuJtSOjwlJYWXXnqJ2bNn89133xEcHMy7776LVqutcx+tVkuvXr1qXVd17gcPHvQv27NnD1CZNNX1UH1VAYWsrKwa63r27FnrPrGxsQCUl5f7l1ksFvLz86vFUleM7Unv3r1rnYPs4MGDOBwOdDodl1xySa37KooC1H7tTuZk1ygvLw+r1YrZbAYqi7X07NmTnTt3snv3bgYNGgTA119/TUFBASNGjKB///6NjqNPnz61/sCgUqno06cPR48e5eDBgzW+G3VdtyrLli3jtttuw+Fw1LlNXd/jxnzuysrK/Nd/1KhRdR6rNtHR0YSFhTXoOEKIwJOeJSFEq4mPj+f8889n586dbNq0idWrV9O3b99af70NpAULFvD5558THx/PO++8w5EjR3A4HCiVQ5UZM2YMQI2eoSpGo7He9mv7db7q/2+66aZ6b/5awznnnOPv2TvrrLPo27dvvdtHRUXV2XMWFxcHVN48ViktLQXg0KFD/PTTT7W+jh8/DkBFRUWNNuu6nlUxVCULUP3GMiYmpt4Y25O6zrHq2rlcrjqvXVUCWl9CUJeqG/L6lp/4tzyx4l9tn9+m9orWFQfU/pmqUt937fDhw/zpT3/C4XDw4IMP8ttvv2G1WvH5fCiKwptvvgk0/ntc2+fuxGqOtSU+9TnZcYQQ7Yt8M4UQrapqLqVp06bhcrna5dxK7733HlBZQnjatGkkJSWh1+v9648dO9as9q+++mrCwsJYtWoVRUVFeDweVqxYATT9ZrOpvF4vN998Mx6PB7Vazbp16/znX5eioiJ8Pl+t66p6dU4cbhcaGgrAm2++6U8463rNmTOnWedTdSyAgoKCemNsSVXDrk68gT5RfaWm61N1Pl27dj3ptavr2PWp6xqduPyPQydnzJiBWq3mvffew+PxUFRUxFdffYVOp+P6669vdAz1xQG1f6YaYuXKlbjdbqZOncrf//53hgwZgslk8v+tmvs9PtGJsVUluEKIzkmSJSFEq7ryyisJDQ3l6NGjqFQqbrzxxkCHVEPVfEujR4+usa6oqKhJw51OFBwczNSpU3G5XLz//vusXr2avLy8Jg9hao7nnnuOLVu20L9/f/8zHHfddVe9N5Jut5vDhw/Xuu73338H4LTTTvMv69evH1A5501rCw8P9/dSHDhwoNZtqmJsjJM9g1LVO1DXTf+hQ4cafUyoHGam1WrJycmpc7hYc9R1LaqWx8XF+YfgVUlMTGTixInk5eWxZs0aVqxYgcvl4rLLLiMyMrJJcaSmptaagCuKQmpqKlD9M9UQ9X2Poe5nlZrCbDaTmJgIwNatW1usXSFE+yPJkhCiVYWEhPDggw8yYcIEbr31VpKSkto8huDgYKD2IV8nrs/Ly6ux7sUXX8Tr9TY7hhOH4jV3CFNT/fLLL/z1r39Fq9Xy7rvvMmXKFP70pz9hsViYMWNGvT0VixcvrrGsoKCAjz76CIALLrjAv/zKK68EKifdLCoqauGzqGnixIkAvP766zXWOZ1O3nrrrUa3ebLPTI8ePQDYuXMnHo+n2jqfz8fbb7/d6GNC5fflwgsvxOfz8fLLLzepjfosWbIEp9NZY3nV3/fEv+OJWvrze/z4cf7zn//UWP7VV1+RmZmJ0Wj0D39tqPq+xwcOHKj1eM1xxRVXANQ76bQQouOTZEkI0ermzJnDd999x2uvvRaQ41fd2NZVPezss88G4MEHH/Q/A6MoCu+88w5///vfa60e1lhnnHEGAwYMYMeOHXzxxRfNGsLUFBUVFUybNg23283cuXMZMmQIAP/4xz/o2bMn69atY+HChbXuGxQUxOLFi/2JEVQ+JH/TTTfhcDgYMWIE5557rn/diBEjuPbaaykqKmLixIn89ttv1drzer1s2LCBG2+8sdYb98a6//77UavVrFy5ktdff92f9NlsNmbNmtWkHpqTfWYGDx5Mly5dyMnJ4ZlnnvEf0+FwcN9997F///4mng389a9/Ra/XM2/ePBYsWFAjYcvJyWHhwoW1JocnU1RUxOzZs/3DBBVFYfHixXz66adoNBoeeOCBWve74ooriIqK4vPPP+eXX35pVmESqPxM3X333f5iIAD79+/nrrvuAuC2225r9DC8qu/x4sWL2blzp3/5wYMHueaaa9DpdE2OtzYPP/wwYWFhfPvtt8yePZuSkhL/Op/Px9dff82qVata9JhCiLYnyZIQotO77rrrgMqyxMOGDWP8+PGMHz+e3NxcAObOnYter+fLL7+ka9eujBgxgsTERKZPn87UqVM588wzWySOmTNnAuDxeJo1hKnKNddc4y+LXNvrxLLcjz76KL///jtnnXUWjzzyiH95aGgo77zzDhqNhscff7zWYVpdu3Zl9uzZXHvttSQnJzNy5EgSExP55ptviIqK4p133qkxbG3JkiX+RGnYsGEkJSUxatQoBg0ahMlk4txzz2XFihVNeu7mj4YPH868efNQFIXbb7+dxMRERo4cSUJCAp988slJy6LXpuozc/vttzNw4ED/Z6bqJlyj0fD8888DlUMb4+LiGDlyJHFxcbz99tvMnz+/yeczZMgQ3n//ffR6PY8//jiRkZEMHTqUM888k+7du9OlSxfuu+8+/7Czxnj66af56KOPSEhI8P8d77zzThRFYf78+f4k+o90Oh033HCDvxetuYVJpkyZQnR0NIMHD2bgwIEMGjSIAQMGkJmZyciRI5k7d26j27ziiisYNWoUJSUljBgxgn79+jFw4ED69u1LUVERTz31VJPjrU337t35+OOPMZlMvPXWW8TFxTFkyBAGDRqE2Wxm0qRJ7Nixo0WPKYRoe5IsCSE6vccee4xnnnmGXr16sX//fjZu3MjGjRv91cSGDx/Opk2bmDhxIj6fjwMHDhAbG8vLL79cY36Z5pg2bZr/BrMlhuDt2LGjzoppP/30k38I3HfffceiRYswGo0sX768xk3u6NGjefTRR3E4HNx00021Vgt79dVXWbhwISaTib1792I0Grnxxhv55Zdfai1HHRoaypo1a3jvvfe48MILsdvt/PrrrxQWFjJo0CAeffRRfv755xbptQN4/PHH+fjjjznzzDMpKSnh8OHDjB07lh9//NHf49AY06ZNY+HChQwaNIjDhw/7PzMWi8W/zU033cTKlSsZPnw4ZWVlpKenM2HCBLZt28bw4cObdT5XXnkl+/fv59577yU5OZnU1FT2799PSEgIV155JcuWLeOxxx5rdLtjx47lhx9+4Oyzz+bQoUOUlJQwatQoPv30Ux5++OF6961K9qH5n1+9Xs/GjRu59957sVqtpKam0r17dx577DHWr19/0gqTtQkKCmLt2rXcfffdxMXFcejQISwWC7Nnz+aXX36ha9euzYq5Nueffz579+7lrrvuIikpiQMHDnDs2DF69uzJww8/3C4L2gghGkeltMTPekIIIU7qwIEDnH766cTHx3P8+PE2LxneWEeOHCElJYWkpKQm9WKIzmXNmjVcfPHFjBgxgu3btwc6HCGEaBPSsySEEG1kyZIlQPUeJiE6iqrP74k9TEII0dlJz5IQQrSBjIwMBg8ejN1uJzU1lZ49ewY6pJOSniVRZdu2bYwZMwaj0cjRo0cbPRGrEEJ0VEGBDkAIITqz++67j59//pldu3Zht9v585//3CESJSEApk6dypEjR/j111/xer089thjkigJIU4pkiwJIUQr2rlzJ1u2bCEuLo5bbrmFBQsWBDokIRps69atHD16lMTERG655RYeffTRQIckhBBtSobhCSGEEEIIIUQtpMCDEEIIIYQQQtTilBiG5/P5yM7OxmQy1Zg4UQghhBBCCHHqUBSFsrIyunTpglpdf9/RKZEsZWdn061bt0CHIYQQQgghhGgnjh07RmJiYr3bnBLJkslkAioviNlsDnA0QgghhBBCiECxWq1069bNnyPU55RIlqqG3pnNZkmWhBBCCCGEEA16PEcKPAghhBBCCCFELSRZEkIIIYQQQohaSLIkhBBCCCGEELWQZEkIIYQQQgghanFKFHhoDEVR8Hq9eDyeQIcihPgvrVaLRqMJdBhCCCGEOMVIsvRfiqJgsVgoKCjA6/UGOhwhxB+Eh4cTHx8vE0sLIYQQos1IsvRfubm5WCwWf3nxoKAguSkToh1QFAW73U5+fj4ACQkJAY5ICCGEEKcKSZYAr9dLaWkpMTExREdHBzocIcQfBAcHA5Cfn09sbKwMyRNCCCFEm5ACD4Db7UZRFIxGY6BDEULUISQkBKj8vgohhBBCtAVJlk4gw+6EaL/k+ymEEEKItibJkhBCCCGEEELUQp5ZagCrw43DFdgKeQadBrNBG9AYhBBCCCGEOJVIsnQSVoebV75Po9jmCmgckUYdd0/oLQmTEEIIIYQQbUSG4Z2Ew+Wl2OZCH6QhIkQXkJc+SEOxzdUivVsvv/wyKpWKAQMGtMDVEa1l/PjxjB8/3v/+yJEjqFQqli5d6l+2efNm5syZg8ViafP4hBBCCCFOBdKz1EAhOg1GfeAul9PTMsMA33rrLQD27dvHtm3bOPPMM1ukXdG6EhIS2LJlCz179vQv27x5M3PnzmXGjBmEh4cHLjghhBBCiE5KepZOITt27GDXrl1MmjQJgCVLlpx0H6/Xi9PpbO3QxEno9XpGjRpFTExMqx+roqICRVFa/ThCCCGEEO2dJEunkKrkaMGCBYwePZoPPvgAu93uX1811OuFF15g3rx5pKSkoNfrWb9+PXPmzEGlUrF7926uueYawsLCiIyM5IEHHsDj8ZCamspFF12EyWQiOTmZF154wd9ueXk54eHh3HrrrTViOnLkCBqNhr/97W8NPg9FUVi8eDFDhgwhODiYiIgIpkyZQnp6un+bDz74AJVKxaJFi6rt+8wzz6DRaPj2229rnPP//d//0b17dwwGAyNGjOD777+vcey0tDRuuOEGYmNj0ev1nH766bz66qvVttmwYQMqlYr333+fJ598ki5dumA2mzn//PNJTU2tcS4vvPACSUlJGAwGhg0bxurVq2u9TicOw5szZw4PP/wwACkpKahUKlQqFRs2bAAqy2zPmTOnRjvJycnMmDHD/37p0qWoVCq++eYbZs2aRUxMDCEhIf4E+cMPP+Sss87CaDQSGhrKhRdeyG+//VbLX0UIIYQQovORZOkUUVFRwfvvv8/IkSMZMGAAs2bNoqysjI8++qjGti+//DLr1q3j73//O6tXr6Zv377+dddeey2DBw/mk08+4U9/+hP//Oc/uf/++7niiiuYNGkSn332Geeddx6PPvoon376KQChoaHMmjWL9957j9LS0mrHWrx4MTqdjlmzZjX4XG699Vbuu+8+zj//fD7//HMWL17Mvn37GD16NHl5eQBMnTqV2267jQcffJAdO3YAsG7dOubNm8cTTzzBxIkTq7W5aNEi1qxZw0svvcS7776LWq3m4osvZsuWLf5t9u/fz8iRI9m7dy8vvvgiq1atYtKkSdxzzz3MnTu3RpxPPPEEmZmZ/Pvf/+Zf//oXaWlpXHrppXi9/xtSOXfuXB599FEmTpzI559/zu23386f/vSnGknVH91yyy3cfffdAHz66ads2bKFLVu2MGzYsAZfxxPNmjULrVbL8uXL+fjjj9FqtTz33HNcf/319OvXj5UrV7J8+XLKysoYO3Ys+/fvb9JxhBBCCHFq2lu4l2JHcaDDaDR5ZukU8fHHH1NaWsrs2bMBuO6667jvvvtYsmQJ06dPr7atwWBg7dq1aLU1K+/9+c9/5oEHHgDg/PPP55tvvmHRokV8+umnXHnllUBlcYJVq1bx3nvvcdVVVwFw1113sXDhQt5++23uu+8+ABwOB2+99RbXX389UVFRDTqPrVu38uabb/Liiy/64wAYO3Ysp512Gv/4xz94/vnnAXjppZfYtm0b1157LV999RU33HADY8eOrbXHxev18u2332IwGAC48MILSU5O5umnn/b3Qj3wwAOYTCZ+/PFHzGYzABMnTsTpdLJgwQLuueceIiIi/G3269ePd9991/9eo9Fw7bXXsn37dkaNGoXFYuH555/nyiuv5N///rd/u/79+zNmzBj69OlT53VITEyke/fuAAwdOpTk5OQGXb+6TJgwgTfeeMP//tixYzzzzDPcddddvPzyy/7lEydOpHfv3sydO5cPP/ywWccUQgghxKnhl7xf+OH4D3gVL3cMuYPgoOBAh9Rg0rN0iliyZAnBwcFMnToVqOztueaaa/jhhx9IS0urtu1ll11Wa6IEMHny5GrvTz/9dFQqFRdffLF/WVBQEL169SIzM9O/rEePHkyePJnFixf7n4dZsWIFRUVF3HXXXQ0+j1WrVqFSqbjpppvweDz+V3x8PIMHD/YPQ4PK53xWrlxJUVERw4YNQ1EU3n//fTQaTY12r7rqKn+iBGAymbj00kvZtGkTXq8Xh8PB999/z5VXXklISEi1Y19yySU4HA62bt1a4zqeaNCgQQD+67JlyxYcDgc33nhjte1Gjx5NUlJSg69JS7j66qurvV+7di0ej4ebb7652rkaDAbGjRtX7ToLIYQQQtRGURR+zvmZTcc3sbdwL7m2XAwaw8l3bEckWToFHDp0iE2bNjFp0iQURcFisWCxWJgyZQrwvwp5VRISEupsKzIystp7nU5HSEhItUSjarnD4ai27N577yUtLc3fU/Pqq69y1llnNWroWF5eHoqiEBcXh1arrfbaunUrhYWF1bbv1asXY8eO9ScldZ1bfHx8rctcLhfl5eUUFRXh8Xh45ZVXahz3kksuAahx7D/2lun1eqBySCRAUVFRvcduS3+8LlXDGUeOHFnjfD/88MMa5yqEEEIIcSJFUdiSvYUfs35kT8EebG4b4fpwVCpVoENrFBmGdwp46623UBSFjz/+mI8//rjG+mXLljFv3jz/+9b6EJ933nkMGDCARYsWERoayq+//lptmFpDREdHo1Kp+OGHH/zJx4n+uOzf//43X331FWeccQaLFi3iuuuuq7Vcem5ubq3LdDodoaGhaLVaNBoN06ZN484776w1tpSUlEadS1UyVdexmzO0Tq/X11rFsCpB+6M//s2jo6OByuGbbd3LJYQQQoiOTVEUfsj6ge2529lbuBcFhR7hPQIdVpNIstTJeb1eli1bRs+ePas9F1Nl1apVvPjii6xevbpNJqq95557uO222ygtLSUuLo5rrrmmUftPnjyZBQsWkJWVxbXXXlvvtnv27OGee+7h5ptv5s0332T06NFcd911/Pbbb9WeLYLKIgl/+9vf/D1kZWVl/Oc//2Hs2LFoNBpCQkI499xz+e233xg0aBA6na5xJ16LUaNGYTAYeO+996oNg9u8eTOZmZknTZb+2FN1ouTkZHbv3l1t2bp16ygvL29QbBdeeCFBQUEcPny4xhA9IYQQQoi6+BQfG49t5Je8X9hbtBe1Ss2Q6CFYnJZAh9Ykkiw1kN3VMpPCtvWxV69eTXZ2Ns8//zzjx4+vsb6qp2fJkiX885//bEaUDXPTTTfx+OOPs2nTJp566qlGJx1jxozhz3/+MzNnzmTHjh2cc845GI1GcnJy+PHHHxk4cCC33347NpuNa6+9lpSUFH/FvZUrVzJs2DBmzpzJ559/Xq1djUbDxIkTeeCBB/D5fDz//PNYrdZqVe4WLlzI2WefzdixY7n99ttJTk6mrKyMQ4cO8Z///Id169Y16lwiIiJ46KGHmDdvHrfccgvXXHMNx44dY86cOQ0ahjdw4EB/XNOnT0er1dKnTx9MJhPTpk3jL3/5C08//TTjxo1j//79LFq0iLCwsAbFlpyczLPPPsuTTz5Jeno6F110EREREeTl5fHzzz9jNBprrQAohBBCiFOXT/Gx7ug6fs37lX1F+whSBzE4ZjBB6o6bcnTcyNuIQach0qij2ObC6QlcwhRp1GHQ1SxMcDJLlixBp9Mxc+bMWtdHR0dz5ZVX8vHHH/PYY481N8yTCg4O5tJLL+Xdd9/ltttua1Ibb7zxBqNGjeKNN95g8eLF+Hw+unTpwpgxYzjjjDMAuO222zh69Cjbt2/HaDQClUUm/v3vf3PNNdfw0ksv+avyQWW1PofDwT333EN+fj79+/fnq6++YsyYMf5t+vXrx6+//spf//pXnnrqKfLz8wkPD6d3797+55Ya69lnn8VoNLJ48WKWL19O3759ef311/n73/9+0n3Hjx/P448/zrJly3jzzTfx+XysX7+e8ePH8/DDD2O1Wlm6dCl///vfOeOMM1i5ciWXX355g2N7/PHH6devHwsXLuT999/H6XQSHx/PyJEjm/y3E0IIIUTn5PV5+fbot+zK38W+on3o1DoGxQzq0IkSgEqpKk3WiVmtVsLCwigtLfWXfD6Rw+EgIyODlJSUGoUKAKwON44A9ixBZdJmNtReoa4jcblcJCcnc/bZZ7Ny5cpAh8ORI0dISUnhb3/7Gw899FCgwxH1ONn3VAghhBCB4fF5WHtkLXsK9rCvaB/BQcEMjB6IRv2/H/oL7AUEqYN4ctSTAYy00slygxN17FSvjZgN2k6RqARSQUEBqampvP322+Tl5bVJL5YQQgghhGhdbp+bNRlr2FO4h/1F+wnVhtI/uj8aVeNHRLVHkiyJNvHVV18xc+ZMEhISWLx4ca3lwj0eT71tqNVq1Gqpdi+EEEII0R64vC6+Sv+K/UX7+b3od0x6E/2j+qNWdZ77NUmWRJuYMWMGM2bMqHebuibCrTJ9+nSWLl3ackFRWcjgFBiJKoQQQgjRopxeJ6sOr2J/0X4OFB8g3BDO6ZGnd6pECSRZEu3I9u3b611fNfePEEIIIYQInApPBf85/B8OFB/gQPEBogxR9I3s2+EmnG0ISZZEuzFixIhAhyCEEEIIIephd9v58vCXHCg+QGpJKnHBcfSO6N0pEyWQZEkIIYQQQgjRAGWuMn+P0qGSQ8QZ4+gd3nkTJZBkSQghhBBCCHESRRVFrEpfxcGSg6Rb0ukS2oUeYT06daIEkiwJIYQQQggh6pFTnsOq9FWklaRxrOwY3U3d6W7u3ukTJZBkSQghhBBCCFGH9NJ01mas5WDJQXJsOZwWfhrxofGBDqvNSLIkhBBCCCGEqGFf0T7WHV1HanEqRRVF9I/qT1RwVKDDalOSLDWEoxTcFYGNQRsMhrDAxiCEEEIIITo9RVHYkbeDn7J+4vfi3yl3lTM4ZjBmvTnQobU5SZZOxlEKG18Ae1Fg4wiJgnGPNDthevnll7n33nvp378/e/furbFepVLxzDPPMGfOnAa19+GHH/Lss8+Snp6Ow+Hgt99+Y8iQIc2KUbSOP/5tly5dysyZM8nIyCA5ORmAFStWkJ+fz3333RewOIUQQggROD7Fxw/Hf2BH3g72F+3H5XUxNHYoIdqQQIcWEJIsnYy7ojJRCgqGQH1I3PbKGNwVzU6W3nrrLQD27dvHtm3bOPPMM6ut37JlC4mJiQ1qq6CggGnTpnHRRRexePFi9Ho9p512WrPiE21n0qRJbNmyhYSEBP+yFStWsHfvXkmWhBBCiFOQ2+fmu8zv2FOwh31F+9CgYXjccHQaXaBDCxhJlhpKGwL60MAd39P8YYA7duxg165dTJo0ia+++oolS5bUSJZGjRp10nYqKiowGAwcPHgQt9vNTTfdxLhx45odH4Ddbick5NT85aKtxcTEEBMT0ybHkr+rEEII0b45PA5WZ6zm96Lf+b34d4KDghkQPYAg9amdLqgDHYBoO0uWLAFgwYIFjB49mg8++AC73V5tG5VKVW0I3tKlS1GpVHzzzTfMmjWLmJgYQkJCuP766zn77LMBuO6661CpVIwfP96/35dffslZZ51FSEgIJpOJiRMnsmXLlmrHmjNnDiqVil9//ZUpU6YQERFBz549AfD5fLzyyisMGTKE4OBgwsPDGTVqFF9++WW1Nj788EPOOussjEYjoaGhXHjhhfz222+NvjZWq5WHHnqIlJQUdDodXbt25b777sNms/m3ue222zAYDPzyyy/+ZT6fjwkTJhAXF0dOTk61a/btt98yc+ZMIiMjMRqNXHrppaSnp9c49nfffceECRMwm82EhIQwZswYvv/++1qv1b59+7j++usJCwsjLi6OWbNmUVpaWuNc/vSnPxEVFUVoaCgXXXQRBw8erHHcqjiPHDkCwPjx4/nqq6/IzMxEpVL5XwAbNmxApVKxYcOGam0cOXIElUrF0qVL/ctmzJhBaGgoe/bs4YILLsBkMjFhwgQAXC4X8+bNo2/fvuj1emJiYpg5cyYFBQUn+QsJIYQQorWUu8r5/NDn7C7Yzb6ifZh0JgbGDDzlEyWQZOmUUVFRwfvvv8/IkSMZMGAAs2bNoqysjI8++qhB+8+aNQutVsvy5cv5+OOP+b//+z9effVVAJ577jm2bNnC4sWLgcqhXJdffjlms5n333+fJUuWUFJSwvjx4/nxxx9rtH3VVVfRq1cvPvroI15//XWg8ob73nvvZeTIkXz44Yd88MEHXHbZZf4b+6rjXn/99fTr14+VK1eyfPlyysrKGDt2LPv372/wtbHb7YwbN45ly5Zxzz33sHr1ah599FGWLl3KZZddhqIoALz00kucfvrpXHvttVgsFgDmzp3Lhg0bePfdd6sNZwOYPXs2arWaFStW8NJLL/Hzzz8zfvx4/74A7777LhdccAFms5lly5axcuVKIiMjufDCC2skTABXX301p512Gp988gmPPfYYK1as4P777/evVxSFK664guXLl/Pggw/y2WefMWrUKC6++OKTXofFixczZswY4uPj2bJli//VFC6Xi8suu4zzzjuPL774grlz5+Lz+bj88stZsGABN9xwA1999RULFizg22+/Zfz48VRUBLiIihBCCHEKKnYU82nap+wt3MuB4gPEhMTQP6o/GpUm0KG1C5IuniI+/vhjSktLmT17NlDZG3TfffexZMkSpk+fftL9J0yYwBtvvFFtWb9+/QDo3bu3f/iez+fj4YcfZuDAgaxevRq1ujIfv+SSS+jZsyePPvooP/30U7V2pk+fzty5c/3vf/jhB5YvX86TTz7JvHnz/Msvuugi//8fO3aMZ555hrvuuouXX37Zv3zixIn07t2buXPn8uGHHzbo2rz88svs3r2bbdu2MWLECP/5du3alSlTprBmzRouvvhiDAYDH330EcOHD2fmzJncddddzJs3jyeeeIKJEyfWaHfEiBH+3jyA/v37M2bMGF599VWefPJJ7HY79957L5MnT+azzz7zb3fJJZcwbNgwnnjiCbZt21atzdmzZ/Pwww8DcP7553Po0CHeeustlixZgkqlYu3ataxfv56FCxdyzz33+K+JTqfjySefrPc69OvXj/DwcPR6fYOGY9bH7Xbz9NNPM3PmTP+yDz74gDVr1vDJJ59w1VVX+ZcPHjyYkSNHsnTpUm6//fZmHVcIIYQQDZdTnsNXGV+RVpxGZlkm3U3dSTInnRKTzTaU9CydIpYsWUJwcDBTp04FIDQ0lGuuuYYffviBtLS0k+5/9dVXN+g4qampZGdnM23aNH+iVHW8q6++mq1bt9YY+vfHtlevXg3AnXfeWedx1q5di8fj4eabb8bj8fhfBoOBcePG1RguVp9Vq1YxYMAAhgwZUq2tCy+8sMbQs169evHmm2/y+eefM3nyZMaOHVtn5cAbb7yx2vvRo0eTlJTE+vXrAdi8eTPFxcVMnz692nF9Ph8XXXQR27dvrzYMEOCyyy6r9n7QoEE4HA7y8/MB/G3/8dg33HBDg69HS/nj33XVqlWEh4dz6aWXVjvfIUOGEB8f36i/mRBCCCGaJ6M0g88Pfc6+wn1klmXSK7wXyWHJkij9gfQsnQIOHTrEpk2buPrqq1EUxT8MbMqUKbz99tu89dZbzJ8/v942/jjErC5FRUV1bt+lSxd8Ph8lJSXVHvb/47YFBQVoNBri4+ueHTovLw+AkSNH1rr+xETtZPLy8jh06BBarbbW9YWFhdXeT5o0ibi4OPLy8njggQfQaGrvpq4t/vj4eP81qjqHKVOm1BlbcXExRqPR/z4qqvpEcHq9HsA/hK2oqIigoKAa29V3LVtDSEgIZnP1uRjy8vKwWCzodLVX1PnjdRZCCCFE60gvTeer9K9O6clmG0qSpVPAW2+9haIofPzxx3z88cc11i9btox58+bVedMPNPhXhqqb9KpiByfKzs5GrVYTERFRb9sxMTF4vV5yc3PrTNKio6OByuGFSUlJDYqtLtHR0QQHB/vLqtd1rCq33XYbZWVl9O/fn3vuuYexY8fWOCeA3NzcWpf16tWrWruvvPJKncPe4uLiGnUuUVFReDweioqKqiVMtcXSGAaDAQCn01lteV0JTm2fl+joaKKiolizZk2t+5hMpmbFKIQQQoiTK3GU8N2R70gtTqXYUXzKTjbbUJIsdXJer5dly5bRs2dP/v3vf9dYv2rVKl588UVWr17N5MmTm328Pn360LVrV1asWMFDDz3kv2m22Wx88skn/gp59bn44ouZP38+r732Gs8++2yt21x44YUEBQVx+PDhBg8RrMvkyZN57rnniIqKIiUlpd5t//3vf/Puu+/y1ltvMW7cOIYNG8bMmTP5/PPPa2z73nvvVYtt8+bNZGZmcssttwAwZswYwsPD2b9/P3fddVezzqHKueeeywsvvMB7773nf2YJKotuNIRer6+10ELVpLW7d+/mwgsv9C//Y3XC+kyePJkPPvgAr9dbo2S9EEIIIVqfy+tidcZq0kvTKawolESpASRZaii3/eTbtMNjr169muzsbJ5//vlqpb2rDBgwgEWLFrFkyZIWSZbUajUvvPACN954I5MnT+bWW2/F6XTyt7/9DYvFwoIFC07axtixY5k2bRrz5s0jLy+PyZMno9fr+e233wgJCeHuu+8mOTmZZ599lieffJL09HQuuugiIiIiyMvL4+eff8ZoNFYrGlGf++67j08++YRzzjmH+++/n0GDBuHz+Th69CjffPMNDz74IGeeeSZ79uzhnnvuYfr06f7CBUuWLGHKlCm89NJLNSZy3bFjB7fccgvXXHMNx44d48knn6Rr167ccccdQOVzXK+88grTp0+nuLiYKVOmEBsbS0FBAbt27aKgoIDXXnutUdf/ggsu4JxzzuGRRx7BZrMxYsQIfvrpJ5YvX96g/QcOHMinn37Ka6+9xvDhw1Gr1YwYMYL4+HjOP/985s+fT0REBElJSXz//fd8+umnDY5t6tSpvPfee1xyySXce++9nHHGGWi1Wo4fP8769eu5/PLLufLKKxt1vkIIIYRoGEVR+P7o9xyyHCLTmknPsJ6E6cMCHVa7J8nSyWiDISQK7EUtMjFsk4VEVcbSSEuWLEGn01WrSnai6OhorrzySj7++GP/MzTNdcMNN2A0Gpk/fz7XXXcdGo2GUaNGsX79ekaPHt2gNpYuXcqwYcNYsmQJS5cuJTg4mH79+vHEE0/4t3n88cfp168fCxcu5P3338fpdBIfH8/IkSO57bbbGhyv0Wjkhx9+YMGCBfzrX/8iIyOD4OBgunfvzvnnn09ycjI2m41rr72WlJQUf4l0qCxicOedd/LII48wevRozjjjDP+6JUuWsHz5cqZOnYrT6eTcc89l4cKFREZG+re56aab6N69Oy+88AK33norZWVlxMbGMmTIEGbMmNHgc6iiVqv58ssveeCBB3jhhRdwuVyMGTOGr7/+mr59+550/3vvvZd9+/bxxBNPUFpaiqIo/tLpy5cv5+677+bRRx/F6/Vy6aWX8v777/srCJ6MRqPhyy+/ZOHChSxfvpz58+cTFBREYmIi48aNY+DAgY0+XyGEEEI0zC95v7CvcB9pJWlEB0fTJbRLoEPqEFRK1Z1QJ2a1WgkLC6O0tLTGQ+cADoeDjIwMUlJS/M9mVN+gFNwBngNGGwwGyf47gqVLlzJz5ky2b9/e4ERCnNxJv6dCCCGEqFWmNZMvDn3BroJdKIrC0LihbT6PUoG9gCB1EE+Oqn8qk7ZwstzgRNKz1BCGMElUhBBCCCFEh1PqLOWbI9+QZknD6XUyPG64TDjbCJIsiU5LURS8Xm+922g0GplPQAghhBCdktvr9hd0KLAXMCh6EHqNPtBhdSgyKa3otDZu3IhWq633tWzZshY/7owZM1AURYbgCSGEECJgFEVh3bF1HLIc4kjpEVLCUgg3hAc6rA5HepZEpzV8+HC2b99e7zYnKxUuhBBCCNER7SzYyZ6CPRwsPkhkcCSJoYmBDqlDkmRJdFomk0l6d4QQQghxyjlWdowfs34ktSQVjUpD34i+8thBE8kwPCGEEEIIIToJq8vKN0e+4VDJIexuOwOiB6BRS0GHppKeJSGEEEIIccpzeByUOkspdZVidVpRqVQMiRnSoRINt8/Nmow1pJemk2fPY0D0AIKbME+n+B9JloQQQgghRKenKAp2j51SZylWl7UyMfpvclTqqFzm8Dpwepw4vA5cXhf5yflcnHJxoENvEEVR2HhsI2klaaSXppNkSiLSEBnosDo8SZaEEEIIIUSn4/Q6SS1OJas8C6vTSrGjGJvbhtPr9CdFFZ4KbG4bFZ4KPD4PqECNGrVKjdVlxea2MTJ+JNHB0YE+nZPaU7iHXQW7SC1JJUIfQXdz90CH1ClIsiSEEEIIITqNEkcJewr38HvR7+Tb88m351PmKsPhceBRPKhUKjQqDUHqIPRqPUatkbiQOEJ1oYRoQ9CpdQDsK9pHVnkWK35fwd1D727XBRKyy7PZdHwTqcWpqFVqTo88vV3H25FIstQAVV+wQDIEGTDpTAGNQQghhBCiPVIUhaNlR9ldsJt0SzoFFQVklWdh99gJCQohzBBGojaRUG0owUHBBKmDTppM9ArvRb49n63ZWxnbdSxD44a20dk0TrmrnDUZazhsOUy5u5xhscM61HNW7Z0kSydR5irjjd1vUOIoCWgcEYYIbh10qyRMQgghhBD/5fK6OFB8gD2Fe8guzybPlke2LRsFhWh9NP0i+2HUGZvUtiHIQO+I3uwt3Mt7B96jX1Q/9EH6Fj6D5vH4PKw5soaM0gxybDn0j+pPiDYk0GF1KpIsnYTD46DEUYJBY8AQZAhoDA6Po0nJ0tKlS5k5cyZ6vZ7U1FSSkpKqrR8/fjyFhYXs3bu3pUIWTVT1t8rIyCA5ORmo/PsAbNiwAQC73c4LL7zA+PHj/euEEEKIU4nFYak21C7HlkOhoxCtWks3Uze6hnYlSN3829wuoV3ILs8mw5LBfw7/hyl9prRA9C3nx6wfSStJ43DpYRJDE4kKjgp0SJ2OJEsNZAgyYNQ27ZeJluDwNn8YoNPp5KmnnmL58uUtEJFoK4sXL6723m63M3fuXABJloQQQpwyFEXhWNkxdhfu5nDJYQoqCsguz8bmsWEMMtI/qj9RhqgWfVZHo9LQJ7IP23K28XXG15ydeDbxxvgWa7859hft59e8XzlQfACz1kxKWEqgQ+qUJFk6hVx00UWsWLGChx56iMGDBwc6HNFA/fr1a5PjKIqCw+EgOFjmYxBCCNF+uH1uUotT2V2wu9pQO5/iI9IQyemRpzd5qF1DhOvD6W7uTqY1k3f2vcPDIx8OePGEfHs+G49t5GDJQRRFoV90v4DH1FmpAx3AnDlzUKlU1V7x8f/L2BVFYc6cOXTp0oXg4GDGjx/Pvn37Ahhxx/XII48QFRXFo48+Wu92r776Kueccw6xsbEYjUYGDhzICy+8gNvt9m9z3333YTQasVqtNfa/7rrriIuLw+12M3v2bCIjI7Hb7TW2O++88+jfv3+jzmHHjh1cdtllREZGYjAYGDp0KCtXrvSvLywspFu3bowePbpavPv378doNDJt2jT/svHjxzNgwAB++OEHRo0aRXBwMF27duUvf/kLXq+32nFdLhfz5s2jb9++6PV6YmJimDlzJgUFBdW2S05OZvLkyaxZs4Zhw4YRHBxM3759eeutt2qcy9atWxkzZgwGg4EuXbrw+OOPV4v5xDirepCOHDlCTEwMAHPnzvV/Z2bMmAHAjBkz/MP3TlT1PTuRSqXirrvu4vXXX+f0009Hr9ezbNkyANLS0rjhhhuIjY1Fr9dz+umn8+qrr9ZoVwghhGgtdred7bnbeWffO3xx6As2Z29mR+4Ocuw5JIYmMqrLKPpH92/VRKlKj7AeGDQGfs3/lW0521r9ePWp8FT4CzqUOksZGD2wRYYcitoFPFkC6N+/Pzk5Of7Xnj17/OteeOEF/vGPf7Bo0SK2b99OfHw8EydOpKysLIARd0wmk4mnnnqKtWvXsm7dujq3O3z4MDfccAPLly9n1apVzJ49m7/97W/ceuut/m1mzZqF3W6vlqgAWCwWvvjiC2666Sa0Wi333nsvJSUlrFixotp2+/fvZ/369dx5550Njn/9+vWMGTMGi8XC66+/zhdffMGQIUO47rrrWLp0KQDR0dF88MEHbN++3Z8U2u12rrnmGrp3787rr79erc3c3FymTp3KjTfeyBdffMGUKVOYN28e9957r38bn8/H5ZdfzoIFC7jhhhv46quvWLBgAd9++y3jx4+noqKiWpu7du3iwQcf5P777+eLL75g0KBBzJ49m02bNlU7/wkTJmCxWFi6dCmvv/46v/32G/Pmzav3GiQkJLBmzRoAZs+ezZYtW9iyZQt/+ctfGnwdT/T555/z2muv8fTTT7N27VrGjh3L/v37GTlyJHv37uXFF19k1apVTJo0iXvuucc//E8IIYRoLaXOUjYd38Syfcv4Ov1rtuZsZXfhbmxuG6dHnc5ZCWeRFJaEVq1ts5j0Gj2nRZyG3W3ng9QPqHBXnHynVuBTfHyb+S3ppelklWdxWsRpbZIsnsraRRoaFBRUrTepiqIovPTSSzz55JNcddVVACxbtoy4uDhWrFhR7eZdNMxtt93GwoULefTRR/n5559r7bL9xz/+4f9/n8/H2LFjiYqKYubMmbz44otEREQwaNAghg0bxttvv80tt9zi3/7999/H6XQyc+ZMAAYNGsS4ceN49dVXq223aNEizGYzN998c4Njv+OOO+jfvz/r1q0jKKjyo3vhhRdSWFjIE088wc0334xarWbMmDH83//9H48++ijnnHMOn3/+ORkZGWzbtg2jsfo/KEVFRXzxxRdcdtllAFxwwQVUVFTw2muv8cgjj9C9e3dWrlzJmjVr+OSTT/yfQ4DBgwczcuRIli5dyu233+5fXlhYyE8//UT37pWTwZ1zzjl8//33rFixgnPOOQeAZ599FkVRWLduHXFxcQBMmjSJAQMG1HsN9Ho9w4cPByAxMZFRo0Y1+PrVpry8nD179hAREeFfdtFFF2Eymfjxxx8xm80ATJw4EafTyYIFC7jnnnuqbS+EEEK0hDxbHr8V/EZacRp59jyOlx3H4XUQpgtjWMwwTPrAVgSON8aTVZ5FpjWTT9I+4aZ+N7V5DNtytnGg6ABpJWnEG+OJM8a1eQynmnbRs5SWlkaXLl1ISUlh6tSppKenA5CRkUFubi4XXHCBf1u9Xs+4cePYvHlzne05nU6sVmu1l6ik0+mYN28eO3bsqNErVOW3337jsssuIyoqCo1Gg1ar5eabb8br9XLw4EH/djNnzmTz5s2kpqb6l7399tuMHDmy2k3/vffey86dO/npp58AsFqtLF++nOnTpxMaGtqguA8dOsSBAwe48cYbAfB4PP7XJZdcQk5OTrU4Hn74YSZNmsT111/PsmXLeOWVVxg4cGCNdk0mkz9RqnLDDTfg8/n8PUGrVq0iPDycSy+9tNpxhwwZQnx8vL9KXZUhQ4b4EyUAg8HAaaedRmZmpn/Z+vXrmTBhgj9RAtBoNFx33XUNuh4t5bzzzquW+DgcDr7//nuuvPJKQkJCalxnh8PB1q1b2zRGIYQQnZeiKBwpPcJnaZ+x4sAKNhzdwLbcbRy2HMakNTEybiSDYwcHPFECUKvU9I3si6IofJf5HUesR9r0+OmWdH7O+ZkDxQcIDgqmZ3jPNj3+qSrgydKZZ57JO++8w9q1a3nzzTfJzc1l9OjRFBUVkZubC1DthrLqfdW62syfP5+wsDD/q1u3bq16Dh3N1KlTGTZsGE8++WSNZ2SOHj3K2LFjycrKYuHChfzwww9s377d/7zKiUPObrzxRvR6vX8I3P79+9m+fbu/V6nK5ZdfTnJysr+NpUuXYrPZGjUELy8vD4CHHnoIrVZb7XXHHXcAlT06Vaqe43E4HMTHx1d7VulEf/xsAf5ezqKiIv+xLRYLOp2uxrFzc3OrHRcgKqpm2U69Xl/t2hUVFdXam1rbstaUkJBQ7X1RUREej4dXXnmlxrlecsklADXOVwghhGgsj8/D70W/80HqB3x88GN+zPqRn3N+5ljZMeJC4hiVMIrTo08nWNu+ig6ZdCZSwlIodhTz7r538Sm+NjluiaOE749+T5olDbfPzYDoAahVAb+NPyUEfBjexRdf7P//gQMHctZZZ9GzZ0+WLVvmH2L0x6FiiqLUW/Hj8ccf54EHHvC/t1qtkjCdQKVS8fzzzzNx4kT+9a9/VVv3+eefY7PZ+PTTT6vNx7Rz584a7URERHD55ZfzzjvvMG/ePN5++20MBgPXX399te3UajV33nknTzzxBC+++CKLFy9mwoQJ9OnTp8ExR0dHA5V/2xOHwp3oxPZycnK48847GTJkCPv27eOhhx7i5ZdfrrFPVRJ2oqpEvCrpiY6OJioqyv+s0B+ZTI3/tSsqKqrWhL++HwEawmAw4HQ6ayyvK8H54/coIiICjUbDtGnT6kxmU1KkNKkQQoimcXqd7Cvcx+6C3eTYcsi2ZVNgK0Cr0ZISlkKCMQGNWhPoMOuVbE4mx5bD7sLdbDq+ifHdxrfq8VxeF2uOrCHdkk5hRSGDYwaj0+ha9ZjifwKeLP1RVfW1tLQ0rrjiCqDyBvLEX8Dz8/Nr7RGootfr0evb1wzL7c3555/PxIkTefbZZ6slklU3zydeP0VRePPNN2ttZ+bMmaxcuZKvv/6ad999lyuvvJLw8PAa291yyy3MmTOHG2+8kdTUVJ5//vlGxdunTx969+7Nrl27eO655+rd1uv1cv3116NSqVi9ejXvvfceDz30EOPHj6+RaJWVlfHll19WG4q3YsUK1Gq1//miyZMn88EHH+D1ejnzzDMbFXddzj33XL788kvy8vL8n2Wv18uHH3540n2r/jZ/LCwBldX48vPzq7XrcrlYu3Ztg+IKCQnh3HPP5bfffmPQoEHodPKPsRBCiJbh9Dr58MCHZFozySrPosRRQrA2mL6RfYkJiekwpa+1Gi19IvrwW/5vfJT6ESPiRhCqa9hjBY2lKArrjq3jcMlhjliP0COsB2H6sFY5lqhdu0uWnE4nv//+O2PHjiUlJYX4+Hi+/fZbhg4dClTe+G3cuLHRN9vN5fA0f1LY9nbs559/nuHDh5Ofn+8v4T1x4kR0Oh3XX389jzzyCA6Hg9dee42SkpJa27jgggtITEzkjjvuIDc3t8YQvCrh4eHcfPPNvPbaayQlJXHppZc2Ot433niDiy++mAsvvJAZM2bQtWtXiouL+f333/n111/56KOPAHjmmWf44Ycf+Oabb4iPj+fBBx9k48aNzJ49m6FDh1brGYmKiuL222/n6NGjnHbaaXz99de8+eab3H777f7njqZOncp7773HJZdcwr333ssZZ5yBVqvl+PHjrF+/nssvv5wrr7yyUefy1FNP8eWXX3Leeefx9NNPExISwquvvorNZjvpviaTiaSkJL744gsmTJhAZGQk0dHRJCcnc9111/H0008zdepUHn74YRwOBy+//HKNUuj1WbhwIWeffTZjx47l9ttvJzk5mbKyMg4dOsR//vOfeispCiGEEHXZmb+TTGsm+4v2E6oNZXDMYML0YR0mSTpRbEgsccY4ssqz+DD1Q2YPnN0qx9lVsIu9BXs5WHKQyOBIuoZ2bZXjiLoFfLDjQw89xMaNG/3VyqZMmYLVamX69OmoVCruu+8+nnvuOT777DP27t3LjBkzCAkJ4YYbbmiT+AxBBiIMETi8DixOS0BeDq+DCEMEhiBDi57b0KFDawyZ69u3L5988gklJSVcddVV3H333QwZMqTWIWxQOcTu5ptv5vjx43Tr1o0JEybUebyq4gW33347anXjP3rnnnsuP//8M+Hh4dx3332cf/753H777Xz33Xecf/75AHz77bfMnz+fv/zlL9ViWbp0KWazmeuuuw6Xy+VfHh8fz4oVK1i2bBmXXXYZK1eu5Iknnqh2vhqNhi+//JInnniCTz/9lCuvvJIrrriCBQsWYDAYai0ccTIDBgzgu+++w2w2M336dP785z8zaNCgBpcAX7JkCSEhIVx22WWMHDmSOXPmAJVD5L744gssFgtTpkzh4Ycf5pprrmlU1cF+/frx66+/MmDAAJ566ikuuOACZs+ezccff1zv31cIIYSoi81t47f83zhiPUKYPoyhcUMJN4R3yEQJKkfinBZxGmqVmg3HNpBWktbixzhedpwfsn4gtSQVjUpD34i+HfZ6dWQqRVGUQAYwdepUNm3aRGFhITExMYwaNYq//vWv9OvXD6jsfpw7dy5vvPEGJSUlnHnmmbz66qsnLbF8IqvVSlhYGKWlpf5SyCdyOBxkZGSQkpKCwVAzISlzlQW0ZwkqkzaTLvCVYJrjwQcf5LXXXuPYsWO1FkFoa+PHj6ewsJC9e/cGOhTRACf7ngohhGi/Nh7byLqj60gtSWVE3AhCtCGBDqlFpFvSOVhykMGxg5lz1pwWe96qzFXGR6kfsbtgN/kV+QyPHd7uil00VoG9gCB1EE+OejLQoZw0NzhRwIfhffDBB/WuV6lUzJkzx//LeSCYdKYOn6gE0tatWzl48CCLFy/m1ltvbReJkhBCCCHahsVhYU/hHo5YjxATHNNpEiWA7ubu5NhyOFB0gG8yv+HilItPvtNJeHwe1h5ZS3ppOrn2XPpH9e/wiVJHFvBkSXR+Z511FiEhIUyePJl58+bVWO/z+fD56i+9WTUJrRBCCCE6lq25W8kpz8HlddEjvEegw2lRQeog+kT0YUfeDr449AWjEkYRYWjexO0/Zf1EWkka6aXpJIYmEhUsPzIHktyBilZ3spGes2bNYtmyZc1qoyn+OJmsEEIIIVpWri2X1KJUMssySQhNQK/pfNWKo4Kj6BLahRxbDu/9/h53Db2ryW39XvQ7v+b/SmpxKmatmZQwma4j0CRZEgE3Z84c7rqr6f+wCCGEEKL9URSFrTlbybZloygKyebkQIfUKlQqFb0jelNQUcCW7C2MSxzHwJjGF3/Kt+ez4dgGDhYfxKf46BfdTwo6tAOSLImAS05OJjk5OdBhCCGEEKIFHSs7RrolnWNlx+hu6k6QuvPedgYHBdMrvBf7i/bz7u/vcp3vOtSqysq/KpUK/38qVc33VCZE23K2kW5Jx+K0MDR2aKe+Xh2J/BVOEODCgEKIesj3UwghOg5FUdiSvYXj5cdRq9R0NXX++YESQxPJKc/hkOUQ7/7+LhqVxp8IndhDVJUo/XeV/73b5+ZY+TH6RPRptUluReNJskTlPDoAbreb4GCpNiJEe+TxeAAp9iGEEB3BwZKDHC07Sk55Dr3Ce6FRtUxJ7fZMo9YwIHoAB0oOkGfLQ6VS+X/oU1BAwZ8gVb1XUKoWoFFrSAxNJM4YF5gTELWSuw5Aq9Wi1+spLS3FZDLJ+FAh2iGr1YpGo/H/uCGEEKJ98vg8bMvZxlHrUXQaHfHG+ECH1GZCdaGMiBsR6DBEC5Jk6b+io6PJysri+PHjhIWFodVqJWkSoh1QFAWbzYbVaiUhIUG+l0II0c7tK9pHVnkWBRUF9I/qL/9uiw5NkqX/qpq9t7CwkKysrABHI4Q4kUqlIjw8nLCwsECHIoQQoh5Or5MduTvItGZi1BqJNEQGOiQhmkWSpROYzWbMZjNutxuv1xvocIQQ/6XVamX4nRBCdAA783eSXZ6NxWlhSMwQ6VUSHZ4kS7XQarVotdpAhyGEEEII0WHY3DZ+y/+NTGsmZr0Zs94c6JCEaDZ1oAMQQgghhBAd347cHeSU51DuLqd3WO9AhyNEi5BkSQghhBBCNIvFYWFP4R6OWI8QExyDUWcMdEhCtAhJloQQQgghRLNszd1KTnkOLq+LHuE9Ah2OEC1GkiUhhBBCCNFkebY8UotSySzLJMGYgF6jD3RIQrQYSZaEEEIIIUSTKIrClpwtZNuyURSF5LDkQIckRIuSZEkIIYQQQjTJsbJjpFvSOVZ2jG6mbgSppdCy6FwkWRJCCCGEEI2mKApbsrdwvPw4apWarqaugQ5JiBYnyZIQQgghhGi0gyUHOVp2lJzyHFLMKWhUMnm46HwkWRJCCCGEEI3i8Xn4OfdnjlqPotPoiDfGBzokIVqFJEtCCCGEEKJR9hXt43jZcQoqCugV3guVShXokIRoFZIsCSGEEEKIBqvwVLAjdweZ1kxCtCFEGiIDHZIQrUaSJSGEEEII0SCKorDx2EaOlR2jxFnCaeGnSa+S6NQkWRJCCCGEEA3ye/Hv7Cvax2HLYeKD4zHrzYEOSYhWJcmSEEIIIYQ4KYvDwqbjmzhUcgi1Sk2viF6BDkmIVifJkhBCCCGEqJfX5+Xbo99y1HqUEmcJ/aP6o1FLqXDR+UmyJIQQQggh6rU9bzuHLYfJsGaQbEomVBca6JCEaBOSLAkhhBBCiDpll2ezPWc7aSVphAaF0s3cLdAhCdFmJFkSQgghhBC1cnqdfJf5HRmlGTg8DvpF95Pqd+KUIsmSEEIIIYSooapM+BHrEbJt2ZwWcRp6jT7QYQnRpoIas3FBQQFvvPEGmzZtIjs7G4AuXbpw7rnn8uc//5moqKhWCVIIIYQQQrStgyUH2Vu4l7SSNGKCY4gJiQl0SEK0uQYnS99//z1XX301VqsVjUZDdHQ0iqKQmprKd999x9///nc+++wzzjnnnNaMVwghhBBCtLJSZ2llmXDLIVSoOC3itECHJERANGgYXkFBAddddx1hYWGsXLmS0tJScnJyyM3NpbS0lA8++ACj0ciUKVMoKipq7ZiFEEIIIUQr8Sk+vj/6PUesRyh2FEuZcHFKa1CytGTJErxeLz/99BNTpkwhJCTEvy4kJIRrr72WH3/8EbfbzZIlS1otWCGEEEII0bp+yfuFQyWHyCjNIMmUhElvCnRIQgRMg5Klb775hlmzZpGYmFjnNt27d2fmzJmsWbOmxYITQgghhBBtJ9eWy7acbaSWpBISFEJ3c/dAhyREQDUoWfr99985++yzT7rd2LFj+f3335sdlBBCCCGEaFsur6tamfD+Uf2lTLg45TUoWbJYLMTGxp50u9jYWCwWS3NjEkIIIYQQbeyHrB/IKM0gqzyL3uG90QdJmXAhGpQsOZ1OtFrtSbcLCgrC5XI1OyghhBBCCNF20krS2F2wmzRLGlHBUVImXIj/anDp8NTUVIKC6t/8wIEDzQ5ICCGEEEK0nTJXGRuObeCw5TAo0Ceijwy/E+K/GpwszZgx46TbKIoiXy4hhBBCiA6iqkx4pjWTwopCBscMJkjd4NtDITq9Bn0b3n777daOQwghhBBCtLGd+Ts5WHyQ9NJ0EkMTCdOHBTokIdqVBiVL06dPb+04hBBCCCFEGzpQfIAt2Vs4WHKQ4KBgksOSAx2SEO1Oi/SzFhYWEh4eftJnmoQQQgghRGB5fV5+yv6JX/J+4WDxQeweO8Njh6NWNajulxCnlAZ9K/bu3cu7775bY/mHH35IfHw8cXFxRERE8Oyzz7Z4gEIIIYQQomXY3Xa+PPwlm7M3szN/Jza3jSExQwjWBgc6NCHapQYlSy+88AL/+te/qi3bs2cP06ZNo7y8nMsvv5ykpCTmzp3L+++/3yqBCiGEEEKIpsuz5fHRwY/4Lf839hTsQa/RMzx+OKG60ECHJkS71aBkafv27Vx11VXVlr322mt4vV7WrFnDp59+yu7duxk/fjxvvvlmqwQqhBBCCCGa5vei3/kk7RN2F+zmYMlB4o3xDI4ZjFZ98nk0hTiVNShZysnJ4bTTTqu2bO3atQwcOJCzzz67siG1mltuuYXdu3e3fJRCCCGEEKLRvD4vm45vYs2RNewp2EO2LZu+EX3pGd5TpnsRogEalCx5PB6Cg/83lrW4uJiMjAxGjx5dbbtu3bpRVlbWshEKIYQQQohG8z+flLWZXQW7sLltDIsZRqwxNtChCdFhNChZSkpKqtZj9MMPPwBw5plnVtuutLSUiIiIFgxPCCGEEEI0Vq4tl5WpKyufTyrcg06tY3j8cIw6Y6BDE6JDaVCt78suu4wXXniBoUOHEh8fz3PPPYder+eSSy6ptt327dtJSkpqlUCFEEIIIcTJ7S/az4ZjGzhsOUx2eTZdQrvQI6yHDLsTogkalCw9/PDDfPzxx5x77rkAKIrCX//6V2JiYvzbKIrCihUruOKKK1olUCGEEEIIUbcT509KLU6l1FVKn4g+MuxOiGZoULIUGRnJzp07WblyJcXFxZx11lk1nlcqKCjg1ltvZfLkya0SqBBCCCGEqJ3dbWftkbWkFqdyoOQAPp+PYTHDZNidEM2kUhRFCXQQrc1qtRIWFkZpaSlmsznQ4QghhBBCtJhyVzkfH/yY9NJ0DlkOYdKZ6BfVT8qCi3alwF5AkDqIJ0c9GehQGpUbNKhnSQghhBBCtE/7i/aTUZpBWkmaPJ8kRAtrULLUo0ePOtdptVri4uKYOHEid999N+Hh4S0VmxBCCCGEqIeiKKRZ0siz52HSmegZ3jPQIQnRqTQoWerXr1+dv1B4PB6ysrKYM2cOy5YtY8uWLdUKPwghhBBCiNZRWFFIri2XEmcJ/SP7BzocITqdBiVLq1atOuk2+/fv59xzz+XZZ5/llVdeaXZgQgghhBCifmmWNIodxWjQEBkcGehwhOh0GjQpbUP069ePxx9/vEGJlRBCCCGEaB5FUThUcoh8ez5h+jDUqha7rRNC/FeLfqsGDRpEdnZ2SzYphBBCCCFqkWfPI9+ej9Vppaupa6DDEaJTatFkqaSkhODg4JZsUgghhBBC1OKQ5VDlEDy1hnB9eKDDEaJTatFk6cMPP2Tw4MEt2aQQQgghhPgDn+LjUMkh8ux5hOvDZQieEK2kQQUefv311zrXeb1esrKy+PDDD/nkk09YuXJliwUnhBBCCCFqyrHlkG/Pp8xVRs8YKRcuRGtpULI0YsSIeic3UxSF0NBQ/v73v3P11Ve3WHBCCCGEEKKmQyWVQ/C0ai1h+rBAhyNEp9WgZOntt9+uu4GgIOLi4hg1ahShoaEtFpgQQgghhKjJ6/NyyFI5BC/CEFHvD9pCiOZpULI0ffr01o5DCCGEEEI0QFZ5FoUVhdjcNvpE9Al0OEJ0avI0oBBCCCFEB1I1Ea1Oo8OkMwU6HCE6NUmWhBBCCCE6CI/PQ7olnTxbHlGGKBmCJ0Qra1fJ0vz581GpVNx3333+ZYqiMGfOHLp06UJwcDDjx49n3759gQtSCCGEECJAjpUdo7CiELvHTtdQmYhWiNbWbpKl7du3869//YtBgwZVW/7CCy/wj3/8g0WLFrF9+3bi4+OZOHEiZWVlAYpUCCGEECIwqiai1Wv0GLXGQIcjRKfXoGRp9+7dOByOVguivLycG2+8kTfffJOIiAj/ckVReOmll3jyySe56qqrGDBgAMuWLcNut7NixYpWi0cIIYQQor1xe90cthwmz5ZHdHC0DMETog00KFkaOnQou3fvBuC8887jwIEDLRrEnXfeyaRJkzj//POrLc/IyCA3N5cLLrjAv0yv1zNu3Dg2b95cZ3tOpxOr1VrtJYQQQgjRkWVaMymuKMbpddLF2CXQ4QhxSmhQ6XC9Xo/L5QJgw4YNLZp8fPDBB/zyyy/s2LGjxrrc3FwA4uLiqi2Pi4sjMzOzzjbnz5/P3LlzWyxGIYQQQohAO2Q5RJGjCH2QHqNOhuAJ0RYalCz16NGDF1980Z+8bNiwgePHj9e5/VVXXdWggx87dox7772Xb775BoPBUOd2f+xmVhSl3q7nxx9/nAceeMD/3mq10q1btwbFJIQQQgjR3ri8LjJKM8iz5xEfEh/ocJossrTyXrI4rOOegzi1NChZ+stf/sLNN9/MF198gUql4rHHHqtzW5VKhdfrbdDBf/nlF/Lz8xk+fLh/mdfrZdOmTSxatIjU1FSgsocpISHBv01+fn6N3qYT6fV69Hp9g2IQQgghhGjvMkozKHIU4fa6STAmnHyHdijI4yT5+E5Ky7Ko6HMhFRGJgQ5JiJNqULJ03XXXMWHCBFJTUxk7diyvvvoq/fr1a/bBJ0yYwJ49e6otmzlzJn379uXRRx+lR48exMfH8+233zJ06FAAXC4XGzdu5Pnnn2/28YUQQgghOoI0SxpFFUUYggwEa4MDHU6ThFZYcTqtaFw2wg+vwzHsRhS1JtBhCVGvBiVLANHR0URHRzN9+nQuuugiUlJSmn1wk8nEgAEDqi0zGo1ERUX5l993330899xz9O7dm969e/Pcc88REhLCDTfc0OzjCyGEEEK0dxWeCo6UHiHfnk9XU8edWynEYcXtqcDo84Hdgj1zG6UpowMdlhD1anCyVOXtt9/2/7/D4aCkpISIiIh6nzlqjkceeYSKigruuOMOSkpKOPPMM/nmm28wmUytcjwhhBBCiPYkozSDEkcJHp+nww7BAzA6rHi9ToyGcMJddlzZO6mI7YvLGBno0EQj6NwOPBotvlOkV7BJk9Ju3ryZsWPHYjKZSExMxGQyMW7cOLZs2dLsgDZs2MBLL73kf69SqZgzZw45OTk4HA42btxYozdKCCGEEKKzOmQ5RFFFEcFBweg1HfSZbEXBWGFF8bhQhSWSFNmHMI+H8LTvQFECHZ1oIJOthP5pG+i9fzXhpbmnxN+u0T1LW7du5bzzziM8PJw///nPdOnShaysLD799FPOO+88NmzYwJlnntkasQohhBBCnFLsbjuZpZnk2fNINicHOpwm03mc4LCiUXxEGBMICY4m2XoMW1ke9pw9lHcZFOgQRQPElRylvCwblbOcqLIcwuP6k504FJeuYz5H1xCNTpaefvppBg0axPr16zEa/1fj/29/+xvnnnsuTz/9NGvXrm3RIIUQQgghTkWHLYcpdhTjw0ecse5KwO2d0WHF7bHj0gQRExIDGj3xCSMoPLoBZ+ZWHNG98XTiG+7OQOt2YrbmYnHZiDFE4nNYKMr6haSSI5R2P5OC6BQUVZMGrbVrjT6jrVu38sgjj1RLlKCyMMPDDz/cIkPxhBBCCCFE5RC8QkchxiAjOo0u0OE0WVVxB+0JQwk1YYkkhyVhdjsIS/s+wBGKk4kuzcZRUYRbE0SfpHMZ0vtSeuki0dsKCT34DT0OfEuo3RLoMFtco5Mlr9db5xxGBoOhwXMsCSGEEEKIupW5yjhqPUqhvZAuxi6BDqdZjBVWPB4nZl3o/xaqVIQlDCNJHUxYcQYhhemBC1DUT1GIKc3G4bASZogiVBeK1hBOr96TGJhwFgk+UBekkrDnUxKP70TjdQc64hbT6GRp8ODBvPbaa7Wue+ONNxg8eHCzgxJCCCGEONUdthymxFmCgkKMMSbQ4TSdohBSYQWvi1BDdPV1ulC6xg0h2gfh6ZtQeVyBiVHUy2wvQVVegKJ46BbZ538rVCoiok9jUJ+r6WNKwuQoR3fkJ3rs+YLIkuxOUQCi0c8sPfbYY1xxxRUMHTqUm266iYSEBHJyclixYgU7d+7k888/b4UwhRBCCCFOLWmWNAorKofgadXaQIfTZHq3A5xWNEBkaM3nrrSRPUm2HKG0Igf7kc1Yeo1v8xhF/WIsWdgdJfi0ISSZutdYr9Lq6Z48npiyXI4c/4lcazbhv68iLLYv2d2H49QZa2m1Y2h0snTZZZfx7rvv8sgjj/Dwww/7l3ft2pV3332XSy+9tEUDFEIIIYQ41ZQ6S8kqy6KwopDTIk4LdDjNEuKw4nLbcauDiA6OrrmBWkN015F0P7QaV95+KuL64TTFtn2golZBHhdhpTlYXDYSovqgVtc9MC3YFM/pfa8kMncXWYV7KcjZRXdLJmXdzqTQGNbESYsCq9HJEsANN9zA9ddfT2pqKkVFRURFRdGnTx9UKlVLxyeEEEIIccpJK0mj2FEMUHuC0YEY/cUdDOjqmicqOILE6H4UFuyiIu07codOhU5YWa0jii7NwVFRjEejoVdU35PvoFITlzCUqMheHD32I9m2PDyHvmNgaCxZ3Ya3fsAtrEnJElROFtu3bwMumBBCCCGEaJTDlsMUVhRi0pkIUjf5dq1dMDqsuL0uIoKj6t0uOLYfydajlJcXYj/+G9YOeGPd6SgK0aVZ2J2lGPURmHXmBu8apDfRo+dFRFsyyMzeRl5pNgM8bnA7QGtoxaBblqTsQgghhBDtSFFFEVnlWRRVFHX4KniVxR0s4HVhCj5JkQqNjriEkSQoGiKO7UBbUdYmIYq6hVZYCCovBK+b7k0ZDqpSYY7owYA+V9PXmEiUIbJDJUogyZIQQgghRLty2HKYEkcJarW6ww/B07vt+JzllcUdjPEn3V5tiicpvCcmt4PwQ993impqHVmMJRtbRTEeXTDJYUlNbkcVpCMxpj8Dw3u3YHRtQ5IlIYQQQoh2QlEU0ixpFFQUYNaZ0ag1gQ6pWYwVZbjddlyaIKJOMgwPAJUKU8JgkoNCMVuOEZJ/sPWDFLXSeN1ElObgdZcTb+yKpoMPB20qSZaEEEIIIdqJwopCcm25lDhK6GrsGuhwmq2yuIMDfVAwWk0Dy59rQ+gSP4wYH0Rm/Ija7WzdIEWtoqy5OCuK8KrUDSvs0ElJsiSEEEII0U6kWSqr4GlUGiKDIwMdTrMZHVa8XidmbcMLAwAERSSTEpqIyWUjLH1jK0Un6qQoxFiyqHCUEmwIJ9wQEeiIAqbRydLu3bvZtGmT/315eTl33HEHo0aN4umnn0aRsaVCCCGEEI2mKAqHSg6Rb88nTB+GuqOXzlZ8BFeUgteNKeQkxR3+SKUmostwuqv0RBSkYSjNap0YOzrFh9lWjErxtWizRocVXXkBeJ0kdsDnjFpSo7+FDzzwAKtWrfK/f/LJJ3nzzTdxuVzMnz+fRYsWtWiAQgghhBCngjx7Hvn2fKxOK11NHX8IXrDLjs9ZhhqINMY1vgFDGIkxA4jweolIW4fK523xGDu6hKJMehz+gS6Hf2rRYhgxlqzKwg7aYHqE92ixdjuiRidLe/fuZfTo0UDlLyDvvfcec+fO5ddff+XRRx/lrbfeavEghRBCCCE6u32F+yhyFKFRawjXhwc6nGYLqbDi9thxa7QNK+5QC310H1IM0ZjsJZgzt7VwhB2cohBdchxrWTb6nF2Y8lNbpFm110NEaQ4eVzmxxoQOP89XczU6WbJYLERHV5ax3LVrFyUlJVx77bUATJgwgfT09JaNUAghhBCik7O5baQWp5JVlkVscGzHH4JH5VAul8eBISi46TfcGi0xCSPpiobw7F1o7ZYWjbEjM9ktqCuKCfK6ifR6iUjfhNZhbXa7UWV5uCuK8aKiZ+TpLRBpx9bob2JUVBTHjh0DYP369cTFxdGrVy8AXC6XPLMkhBBCCNFIewv3kl+Rj8vnIqkZ89m0J0ZHGT6PC7MurFntqEJj6B7Zh3CPm4i0b2Xupf+KsuZQ4SjBqQuhT3gvzG4HUanfNPv5pcrCDhb0hjCiQprWI9iZNDrNHzt2LHPmzKGwsJB//vOfTJo0yb8uLS2Nbt26tWiAQgghhBCdmdvnZm/hXrLKswjThaHX6AMdUrOpFB+GCgsunxtTSDMn1lWpMMYNJNl6HJs1F3vuXsoTBrZMoB2U2uclwppDqctGXHgKYXHD6WEvxGHNwXl0ByVJZzSp3WBHGfqyfJweJ4kxp/Y1rtLonqX58+ejUqm499570ev1PP300/51H330EaNGjWrRAIUQQgghOrO0kjTybHlYXVZ6hHWOh+kNThs+VzkqVEQb45vfYJCB+IThxPlURBzZQpCrovltdmDhZQV47CX4gOSI0yDIQJfE0SQqasKP78BgzWtSu7GWLOyOYlxaPT3De7Zs0B1Uo3uWUlJSOHDgAMXFxURGVq//v2jRIuLjW+ALIYQQQghxClAUhd0Fu8mx5RASFEKoLrSNA/ABKlCpWrRZo8OKy12BW6MlooXm6NGEdSPZnISlLAN72vcU9Z/cIu12RNHWHOzOUoJ0oUQZKofKqU2xJMcMwJq/C1fqGnKGTMWnbXgvpdrnJbI0h1JnGbHm7mg1utYKv0Np8tODf0yUAAYOHEhMTCPr6AshhBBCnKKOlx3neNlxCioKSDIloWrhpKU+OreDIQc30K0VqswZHVbcHgchQcFoWqqamkpFWJdhJKmDCSs+QkjhqVlUTOt2EmrNA7edBHMSKvX/budDYgfQMySe0IpSotI31dNKTRHWPNz2QnxADyns4NekT29ZWRmrV68mMzOTiorq3aAqlYq//OUvLRKcEEIIIURntrNgJ3m2PIJUQUQ399meRoooy8NZlgsFxahi+6KEhLdY20ZHGQ6vE1NwC5+TLpSucUMozN6KM30jFWGJKNpTqwckypqLw1GCWxNEj4g/TBirDiIm8SySD32NOz8VR2QSZTGnNajdmNJsKpylBOnNxBil86NKo5Olbdu2MWnSJIqLi2tdL8mSEEIIIcTJFTuKSbekk23LJjE0sc3LhYfZinG5bZi9XrS5u3H1OKdF2lX5vBjsFpw+D+aQlr/p1kb2JMVyBGtFDmFHfsLS+9wWP0Z7FmXNocJpxaSPwFjbsE2Dme5dRlJ6/Cc8hzfiMHfFrTfW26bBWU5IWR4WdwXdo6RX6USN/lbef//9dO3alZ9//hmHw4HP56v28npldmUhhBBCiJPZXbCb/Ip8fIqPrqaubXpslc+LsbwQxeMgWPERWnykxdoOdtrwuG2oUBEVEtdi7fqpNUR1HUk3dETk/d7kYgYdUbCjDF15ISqviy71FGDQRvSgpzkFs6uCqNQ1/302rW4xlmzsFcW4g/T0/GNv1Smu0cnSnj17mDdvHiNGjECnO7W6PYUQQgghWkKFp4Lfi34nqyyLmOCYpk/a2kSmCgsepxU1KuKCQomoKEVlL2qRto0OK263vUWLO9QQHEG36H5EeD2EH/q+2XMLdRTR1hzsjhJcQXqSw1Lq3lClIqzrSHoEmQgtzSb82K91b+rzEmXJxukqIzokFl0nKF3fkhqdLEkBByGEEEKI5tlXuI98ez4V3gqSzG0/CW2YrQinqxyPNpiEsB6E+Hxoc/a2SNtVxR2M2hDU6tYbWmiI7UeyPhJTeSGmYzta7TjthuIj0pKDy1VGTEgsWo22/u21leXEuyhqwo9tx1CWX+tmEeUFeCuKUBSFFCnsUEOjP8F33303r7/+OorMniyEEEII0When5e9hXvJtmVj1pkJ1ga3eQxmWzEet51IQwQ6cxeiVVpMxZkt0rbRUYbP68KkD2+R9uqk0RKXMJIuaIg4/ivaCmvrHi/AzLZilIpi8PnoFtmwoXLq0DhSovoT4XETlboWtddTY5sYSxZ2RwkaXShxIbEtHXaH1+g+X5/Px4EDBxg6dCiTJk0iKiqq2nqVSsX999/fYgEKIYQQQnQmhyyHyLHlYHFYGBwzuM2Pr3U70duKcfg8RJu7gzGaaG0o4Y5SisuLUEKjTt5IHdQ+L/qKEhxeN+Y2uPFWmeJICu9NcckB7GnfUjDwqhafM6q9iC7NpcJhQdGF0CWkS8N2Uqkwxg+kpy0Xuz2fyEMbKOxzvn+13mXHWJZHqdtBl7g+1cqQi0qNTpYefvhh///v3r27xnpJloQQQgghaqcoCrsKdpFry8UQZCBMH9bmMZhtRTidVjzqILqGJoJGR7gpkZCiErR5u3GFNr26XLCzHI/LBmo10cY26KVQqQiNH0xKeRb20mzseb9ji+/X+sdtY2qvh3BrLhaXjbjI3o1LatRBxHQdRVL6GtwFB3BEpVAeXVkcorKwQwmuIC29IxpWYvxU0+hkKSMjozXiEEIIIYTo9LJt2RwrO0aePY/TIk5r00loq4TZinG6bRi0of4hgFpTF2KLD5BTfJTCuousnZTRYcXlrsCr0RGuC2+ZgE9GayA+fjiFxzbiOrIZR2QPvDpD2xy7jUSW5eOqKMarUtMjsvFJjSokgu4JIyjN2oLn0HqcpgQ8OgNRlizKnFYijbEYgjrXNWspjU6WkpLa/iFEIYQQQojOYHfBbvLt+QSpg4gNxPMhioK5vBCrx0FMROL/lhujiNSaCHdYKCrLRzE1LTZjhRW314ExKKRNh3QFhXcj2dIdS9kRwtPXU9T34jY7dluIKs2hwlmKzmAmwhDZpDZ0kT3pWZZNedkRXKlrcSaPRrEXoShekqP6tnDEnUeT61QeOnSIdevWUVRURHR0NOeeey69evVqydiEEEIIITqNUmcph0oOcbzsOF1Cu7T5JLQAIY4yFIcFleIjztztfys0OsLN3QguLEaXtxen6bwmtm+lwuvCFJLQQhE3kEpNeJfhJKXl4Sg4jD02k4rIzvEDv85VgbE8j1KPgy7NmTBWpSa86xmkpBXiKD1O1NHt2B0lqHShDX8G6hTU6GRJURR/RTyf73817dVqNXfccQcvv/xyiwYohBBCCNEZVPUq+RQfiaGJJ9+hFVSWDC/DE2Qg7g8TxmpNCcQV/U5OyVGcTWhb7fOgryjF6fVgbovnlf5Ib6Jr/BAKs7fiOLwBZ/iN+Np4/iqN143eVYHdYGqxQhNR1lwqKiy4NDp6hDezY0IbTNfEUZQeWcfx0qOofV66xAyUwg71aPSV+ec//8nixYu59dZb2bZtG8eOHWPbtm3cdtttLF68mH/+85+tEacQQgghRIfl9DrZX7SfrPIsIg2RJ58jp5WE2YpwuSsI04eh+WMiEfLfoXgVVlRluY1uO8RRhttVjk+tIcYYd/IdWoEushfJwXGYKkoxZ2xus+OqFB9xxUcZeOgnehxYS1QLzVmFohBdmoPTZSUsOLJFysxrTF3oEX06Zo8Hl0ZLr8g+LRBo59XodPvf//43d999NwsXLvQv69q1KyNHjkSj0fDmm29KNTwhhBBCiBP8XvQ7+fZ8bG4bpwdo4k+110OIrQi310lkaC3DrjRawsMSCSkoRpe7D6cpvlHtV05GW4FPo8WsNbVQ1I2k1hDdZQSJ6d/gyt2LPfZ0XKaY1jueohBRlk9iwSFUZblYbQXovS7M9kIqjNHYw5o3HNHosKKxFYLXTWJYMypvnEilwhg/hB4qNeFBQYRoQ1qm3U6q0T1L6enpTJ48udZ1kydPJj09vdlBCSGEEEJ0Fj7Fx+6C3WSXZxOqC8WoMwYkDrO9BJfTik+lpqu5e63bBIUmEKvSYi452uj2jRVluD1OQrXGgA7rUhmj6R59OmEeD5GHvgPFd/KdmiDUbuH0zB0kHdmGPX8/1vJc1Hozfc09/jsJ7BqCXBXNOkZ0aQ4VjhI8WgPdw1rwGSx1EAkJw+gfM6jl2uykGt2zFBYWRmZm7TM8Z2ZmYjabmx2UEEIIIURnkW5JJ8eWQ7GjmIExAwMWR+XzSuWotMa653f671C8MEcxRdYcfOaG94wYHVZsXhcmU+CLBQTH9iel9Bi28gLsWTuxJg5rsbb1LjuJBYcJKzlGmS0Ph9uGT2eib9xweoSloEJB63FRYTtOTOoacgdcjtKEYh4qn5eI0lysLhux5m4EtfHzV6JSo/9yEydO5KmnnuKXX36ptnznzp0888wzXHjhhS0WnBBCCCFER7e7cDe5tlz0QXoi9BEBi8NsK8LrqSCqvtLTGi3hYd0xKqDN3dfgtjVeN9oKC2qfh7DgwDyvVD0gHXFdRpDgUxN19Gd6Z/xMl8J0Qu0lqHzeJjUZ5HHRLS+V/od+RJu9E4slnQq8JMYO5sKek+kZ0bOyR02tIbr7aHpoQzFajhOZ+XOTjhduK8JXUYSCQvcmzK0kWkajU9T58+ezYcMGzjjjDPr160dCQgI5OTns37+fLl26MH/+/NaIUwghhBCiw8m15XKk9Ag5thx6hfcKyCS0UNkbEmQvQe3zEnViyfBaBJniiS3UkmM5Sn4D2w9xlOF22yuLO4S2g2QJUJsS6B7ZB0vxfsqPb8Og0WPSBqPVmXCGdaE8NIaykAhsweZ6e35UPi9xJcdJKEzHWZ5HSUUxbo2GhIjeDIwdUvtkrtpgunU7B1vGWrzHf8FpSqA8qnHD6KJKc7A7SlHpjMQFB6C6oACakCx169aNnTt38uKLL7J+/XoyMjKIioriscce4/777yc6Oro14hRCCCGE6HCqyoVrVBriAlQhDqqG4FlxarQkmrrWv3FIFJE6M2GOIgpKs1DCTrI9lUPwXJ4KFI2O0KDAPJNVg0qFuetIBoV3J9+SgdWej91hxVVRgtd6jGCNHrM2mCC9CZe5K+Wh0dWTJ0UhsiyPxPxDKGW5lNoL8KBgDk1gcPwIwvT1P3qiDo2hR/xwbDk/4037FpdxKi5DaINCD/K4MFvzsLhtxEf3k9LeAdSkwY/R0dHSgySEEEIIUY8yVxkHSw6SVZ5FXEgcGpUmYLGYbcU43XZMOhM6jb7+jdVBhIV1JyS/CH3uPhwNSpbK8HgcmAJc3KEGlQpzaDzm0MrKforXS7Eth2LrMcrs+dgcpbgrSvCW/jF5SiQIH3prDmW2fLxeF9qQKIbGDmtU0muI7kMvewEV1gw8B74id9AUfOqTfw4iy/JwOorxqDX0kCF4ASVPigkhhBBCtII9hXvIt+fj9rnpXkf1ubagUnyYbIWUuh1EmJMbtE9QaDxxBTpyLMdwKMpJJ1gNqSj9b3GH+of4BZpKoyHKnEiUuXJS4Krkqch6lHJb9eTJo9Hi8HlQ9Cb6JowkxZTU+ERQpSai65n0rCjBac0jKn0TBb3OPeluUaU5VDitGPXhmHVSPC2QGpQszZo1i7/85S+kpKQwa9aserdVqVQsWbKkRYITQgghhOiI3F43+wr3kVWeRYQ+Ap1GF7BYjBWleB1WABLMDXxuJiSSCJ2ZMGchhaVZ+MIT69w0yONC6yhF4/MSFsChhk1Re/KUTbH1KMVOK6HmbvSN6ltzAt/GCNLTpftYbOlr8ebuw2nugjW27olgDc5yDOUFuDxOEqS0d8A16C+/fv167r33XgDWrVtX78OJgXpwUQghhBCivThQfIA8ex7lrnKGxw0PaCxhtmKcrjK8WgMxwQ18tvy/Q/GM+YXo8vbiqCdZCnGW4XLb8ag1xIR07EIElclTt5MWwWh0uyGRJHc5g/LjP+E9vAGXMRaHsfbKiFHWXCoqSnAF6ekR3qNF4xCN16BkKSMjw///R44caa1YhBBCCCE6PEVR2F24m5zyHIw6I6G6hj3U31rMtiKcbjsRhuhGDSMLMsUTV6gj13Kc3HqG4hkrrLg9FaiC9BgDfK7tmS6iB71sBdhLUiufXxpyHV6NtvpGikKUJYdyVxmRxtiTP18mWl07egJPCCGEEKJjs7ltbM7eTFZZFkWOIpIb+IxQawnyuAi2FaPyuok21907VKvgyqF4JqcdteVYnZtVFndwYg6SRKleKhXmLsPpZYgh1FZM9MHvQFGqbWKyl6CyF4HPSzcp7NAuSIEHIYQQQohmUBSFPHseewr3kFacRn5FPlnlWejUOqIMUQGNzWwvxum04lFr6NrY4gtqDWFhSYTmFaLL24cjovYiFSEVpZR7XRjN9Ux2KypptMR1G4Pt8BrSCg8RnrMbS5fB/tXRpTnYHRa8umASjY1MbkWraFCylJKS0uBnkVQqFYcPH25WUEIIIYQQ7Z3H5+GQ5RB7CvdwzHqMfHs+2eXZuHwuzDozA6MHBvxZbrOtGKerHJ02pElD5DShccQW6MixZNU6FC/I40TjKEWj+AjvYMUdAkUVHEZS4mjKj27Al7EZV2g8dnMcap+HcGsupW4bceE9ULenEuynsAYlS+PGjQv4l10IIYQQoj0od5Wzt2gv+wr3kW/PJ9eWS749H7VKTVxIHN3M3dC3h2dNFIWwskLKPBXEhKU0rY3gSCJ14Zid+eSVZKJEJldbbXSU4Xbb8ajUHb64Q1sKCkukV0x/7AV78BxYjWvIdYRVWHBXFOMDkiNkCF570aBkaenSpa0chhBCCCFE+6UoCtm2bPYU7uFQySEK7AVk27KxOq0Yggz0Cu9FrDE2oBPP/lGwy4bKYUGl+IgNa2J1N7UGc1h3QvPyMeTtp6JGsmTF5alAHaQnRBvS/KBPFSoVxrjB9LYV4ajIxpP6DWFh3ahwlqLVmYgOaWDVQtHq5JklIYQQQog6uH1uDpYcZG/BXo6XHyffXvk8ksfnIVwfztDYoZh0pnY5AsdsK8LpKsMdpCM+JKHJ7VQOxdOTU5qF3etFpflfQhjisOL1ODHpw1oi5FOLWkN00hh6pH3NActRdB43HncF8bG9Ax2ZOEGDkqWjR482qtHu3QM3S7UQQgghREvIKM3g+6Pfk2fLI9eeS4G9AI1KQ7wxnm6mbgGdaLYhwsqLcLntmLVmtH8sUd0YwRFE6MMwOfLRWDLxRf1v7h+j3UqZz0VogAtZdFjaEBK7jaH8yPdklOegaILoKUPw2pUGJUvJycmN+sXE6/U2OSAhhBBCiEArdZbyXeZ37CrYRUFFAcFBwfSJ6ENMSAxqVft/8F7t82K0FVHqcRAR0cyeCrUGc1gSoRX56PP3U/HfZEnrdqB2lqJRFCJC5XmlptKYEugRNwxb7nZsodEynLGdaVCy9NZbb7XL7mUhhBBCiJbmU3x8f/R7jliPUFhRyMDogUQaOlZZ7NAKCx5HKajUdDE1f8SPJjSOOLWeXEu2fyie0WHF5bbjUmuICZFKeM0RHNuPAWGJaILaQWEQUU2DkqUZM2a0chhCCCGEEO3DjtwdpJWkkVGaQXdT9w6XKEHlEDyn24YSZCDSENH8BoMjiNCHE+rIQ1OSgS+6V2UlPI+DII0BQ5Ch+cc4xYXozYEOQdSi/fcjCyGEEEK0kezybLblbuNgyUGMQUaSzEmBDqlJzLYiPG47kYZIVC0xX49KjTksGZMChvzfgcpKeB6PE3MT5m8SoqNoUM/SO++8w6RJk4iKiuKdd9456fY333xzswMTQgghhGhLTq+T7zK/I6M0gwpPBSPjR3bIxxC0bgd6ezFOn4cocxNLhtdCHRpLnNpATmk2Nq+HEHspVq8LU7AUdxCdV4OH4W3dupWoqKiTDslTqVSSLAkhhBCiQ1EUhQ3HNnDEeoTs8mz6RvRtHxPLNkGYrRiHswy3OoiuoYkt13BwOOGGcEIrcgnJPwDOMjSKj3BjfMsdQ4h2pkHJUkZGBgkJCf7/F0IIIYToTFJLUtlXuI+0kjRigmOINXbc6m5mWxEutw2DLpRgbXDLNaxSYzYnY7LnEpOzGzdqXJogYkNiWu4YQrQzDUqWkpKSav1/IYQQQoiOzuKwsPHYRtIsaahVak7ryPPcKD7M5UVYPRXEmFqwV+m/1KZY4vMNFFdYcAWFoAsKRtdBe+CEaIgGJUu1cTgc/PrrrxQVFREVFcWwYcMwGKQSihBCCCE6Dq/Py7dHv+WI9QgljhKGxg5Fo9YEOqwmMzrKUBwWVIpCvLn5JcNrMIQRbohAV5FDhVJOjAzBE51ck8qj/OMf/yAhIYGxY8dy+eWXM3bsWOLj43nxxRdbOj4hhBBCiFbzc+7PHC45zBHrEZLNyZh0pkCH1CxmWzFOVxnuID2xIa0wlFClxhSWhEkBjeIjNDi65Y8hRDvS6J6lV155hYceeoiJEydyww03EB8fT25uLu+99x6PPPIIWq2We+65pzViFUIIIYRoMcfKjrE9dzsHSw5i0proZmq5ynGBEmYrwuW2E64PR6Nu8gCielVWxQvGplQQaZTJaEXn1uhv0UsvvcRNN91Uo4T49OnTuemmm1i4cKEkS0IIIYRo1yo8FXyf+T3plnScXieDYgZ1yDLhJ1J7PYTYinB7XUSZurbegQzhhMf0Q7EdJTpYijuIzq3Rw/Cys7O58cYba103bdo0srOzmx2UEEIIIURrObFMeK49lz6RfdBpdIEOq9nM9mJcTitelZourTmZrkpFWNwAzutxCVqNtvWOI0Q70Ohk6bTTTiMvL6/WdTk5OfTq1atR7b322msMGjQIs9mM2WzmrLPOYvXq1f71iqIwZ84cunTpQnBwMOPHj2ffvn2NDVsIIYQQAoD9RfvZX7Sfw5bDxIXEEd1JnrsJsxXjdJWj1oYQpjcHOhwhOoVGJ0tz587lmWeeYe/evdWW7969m7lz5/Lss882qr3ExEQWLFjAjh072LFjB+eddx6XX365PyF64YUX+Mc//sGiRYvYvn078fHxTJw4kbKyssaGLoQQQohTXLGjmE3HN5FWkoZGraFXRON+5G3PzOWFeD0VRBk6R/InRHvQoGeWLrvssmrvPR4PQ4YMoX///v4CD/v27aNLly4sXbqUK6+8ssEBXHrppdXe/9///R+vvfYaW7dupV+/frz00ks8+eSTXHXVVQAsW7aMuLg4VqxYwa233trg4wghhBDi1Obxefj2yLdkWjOxOC0Mjx2ORtVxy4SfSO+yE1RhQe3zEm3u+IUqhGgvGpQs7d69u9pDj0FBQXTr1g2r1YrVagWgW7fKL+aePXuaHIzX6+Wjjz7CZrNx1llnkZGRQW5uLhdccIF/G71ez7hx49i8eXOdyZLT6cTpdPrfV8UohBBCiFPX1pytpJemk1mWSY+wHhh1xkCH1GLCbEU4XFZcGi1dTV0CHY4QnUaDkqUjR460ahB79uzhrLPOwuFwEBoaymeffUa/fv3YvHkzAHFx1ctSxsXFkZmZWWd78+fPZ+7cua0asxBCCCE6jkxrJr/k/kJqcSpmnZmuoa1YLS4AzP8tGR6qM6HT6AMdjhCdRpMmpW1pffr0YefOnWzdupXbb7+d6dOns3//fv/6P5byVBSl3vKejz/+OKWlpf7XsWPHWi12IYQQQrRvdre9skx4aToen4d+kf06fJnwE6kUH6byIhS3g4iQ+ECHI0Sn0jqzlTWSTqfzV9EbMWIE27dvZ+HChTz66KMA5ObmkpCQ4N8+Pz+/Rm/TifR6PXq9/KoihBBCCPgh6wcyrZnk2fMYED2g05W7DrVb8DpKQQUJ5u6BDkeITqVd9Cz9kaIoOJ1OUlJSiI+P59tvv/Wvc7lcbNy4kdGjRwcwQiGEEEJ0BIUVhRwoOkB6aTrxIfFEGiIDHVKLiy7NweGy4g0yENNJyqAL0V4EvGfpiSee4OKLL6Zbt26UlZXxwQcfsGHDBtasWYNKpeK+++7jueeeo3fv3vTu3ZvnnnuOkJAQbrjhhkCHLoQQQoh2bnvudnJtuXgVLynhKYEOp8UFeVyEl2ZT6ionLrwXKnW7/B1ciA4r4MlSXl4e06ZNIycnh7CwMAYNGsSaNWuYOHEiAI888ggVFRXccccdlJSUcOaZZ/LNN99gMpkCHLkQQggh2rN8ez4Hiw9yrPwYXUK7oFV3ruF3UNmr5LIX4VGp6R11eqDDEaLTCXiytGTJknrXq1Qq5syZw5w5c9omICGEEEJ0Cttzt5Njy0FRFLqbOuGzPIpCjOU4NmcpRkMkYYbwQEckRKcjfbVCCCGE6HRybbmklaRxrOwYXUO7EqQO+O/DLc5sL0FtK0TxuUiK7BPocITolBqdLLndbubNm0e/fv0wGo1oNJpqr6CgzvePkRBCCCE6lqpeJYBupm4BjqZ1xFiOY68oxqc1kmxODnQ4QnRKjc5sHn/8cf75z39y8cUXc8UVV0iJbiGEEEK0KznlORyyHOJY2TESQxPRqDWBDqnFad1OwkpzsLhsdInui1oKOwjRKhqdLK1cuZKnn36aZ555pjXiEUIIIYRolp9zfya7PBsVqmb1KoXaLcQXZ5IX0Y0yY/sqOR5TmoWjogiPJojekVLYQYjW0uifIUpKSjjnnHNaIxYhhBBCiGbJKs/isOUwWeVZdDd1b1avUtfCdNTZvxG393MSsvei8nlbMNJmUHxElxzH4SjFHBxFqC400BEJ0Wk1Olk655xz2LlzZyuEIoQQQgjRdIqi8HPOz+SU56BWqeli6tLktoI8LozlBXidZYQ6rBjSN5Fy4BsMzvIWjLhpwsuLUNmLUBQvKVF9Ax2OEP/P3n8HWXqdh53/9803p85humd6EiYiEQDBgCgSpCRKS8peynRJoqyV9StaWtssm6ZNV4mUVdKKf0gurVbetVcmKZeolSWREiMICCABECRIpMFg8kzndHNOb/790TMDDDGD6XA7zvmguhp9w7nP7el++33e55zn7GgrTpb++I//mD/7sz/jK1/5CpZlrUdMgiAIgiAIKzZXm2OyMsl8Y55d0V0o0uqrSol6HrNdxpEV9g+9i12+jJK/yPDJr9CdnwLf71zgK9RbnqPRKoIeYTg8vGlxCMKtYMVrlu644w5s2+Yf/+N/jCRJhEKha+6XJIlKpdKxAAVBEARBEG7G9/2ra5VkZAYjq68qASRrWdpWDUOP0tN1kO7YKNGZZ5htLOKd/zbh/qPMj96Lo25soyvDahGpZqjYTYZ6jiGJxg6CsK5WnCz9wi/8ApIkrUcsgiAIgiAIqzJTm2GqOsV8fZ6xxNiaqkqy6xCtZSnbLXoTYwBIWoDRsfcTz59jMv0y2YUT7K4skNv3EJVYX6fexk31lOdptQpYisY+sbeSIKy7FSdLX/ziF9chDEEQBEEQhNW5UlWar8+jyAoD4YE1jZeo57HMCp4kMxrf+8YdkkSi5xDHooNMTX+PuVqa7tNfIzL8DhaHjuGt88a3kufSXZ6nYlZIhfsIaaGbP0kQhDURtVtBEARBELa1qeoU05VpFuuL7IntQZbWdnqTqmVpm1U0PUI8kHjL/Wogzr4DH+Jw92FSVgtj+gfsOfMtQq3qml73ZpL1HF4zD77PWNeRdX0tQRCWLOsSyLPPPstdd91FJBLh2WefvenjRWtxQRAEQRA2gu/7vJh+kfn6PKqs0hde25Q42VuaglexW/S/Xac5SaZ38F5i0REmZ59lvjjFYONvqe1+D5nevbDGhO16ektzNNolZD1Kf2jjpv4Jwq1sWcnSQw89xAsvvMC9997LQw89dMM1S77vI0kSrrtF9iEQBEEQBGFHm6hMMFOdYbGxyP7E/jVXleKNIk67jC9J7IqP3fTxgWg/t+3/eSJzP2C2NoN76Ul2l2dY2PMuLD24pliueR2zTujyOqpdfbeJxg6CsEGWlSx997vf5fDhw1f/XxAEQRAEYbNdqSrN1ebQZZ3+cP+ax0xWs7SsKpIeJhVILus5kmawa/dDJErjTM7/iHT2DCP1DJkD76MW7VlzTAC95XmarQK2arAvdaAjYwqCcHPLSpYefPDB6/6/IAiCIAjCZrlUvsRsbZZ0M83B5ME1d+uVPJd4faktd29y38qqN5JENLWPI+F+ItPfY7aRI3X6a9jHP0I7tLyk60Zkz6GrvEDZrNEdHcZQNrZduSDcykQNVxAEQRCEbcfzvTeqSopOb6h3zWPGmkXcVhkfieE3d8FbAcWIMLb/pzka20PMrNN75huoZnNNcaWqWexmHk+CvV2H1jSWIAgrI5IlQRAEQRC2nYuli8zV5sg0M4zFxjqyB2SylqNlVpG0ID3B7tUPJMl07Xo3B0L9hJsl+s9+C9l1Vj1cb3mOVruMbsToDa89KRQEYflEsiQIgiAIwrbi+R4vZV5itj6LoRj0hNa+LkjyPRLVLK7dpDvUt/YGCrJK3+6H2KfFCVYX6L/wJJLvrXiYUKuKUcuCY7IrsW9tMQmCsGIiWRIEQRAEYVs5XzzPXG2OXDPHWKIzVaVos4zXLoHvM5RY3RS8t1ADDI8+zB45QDB/iZ7JH4Lvr2iI3vLcUmMHzWCvSJYEYcOJZEkQBEEQhG3D9VxeyrzEXG2OgBqgO7CG6XJvkqxlaZsVPD3Y0T2MpGCcPaMPs8tXCC+8Smrx1LKfq7g2yfICtlWnLzKEpmgdi0sQhOURyZIgCIIgCNvGudI55mvz5Fo59sb3dqSqhO+TqGaw7Sbdwd6O72GkRHrZO/wuBlyf+ORzRItTy3peVzWN1SrgShJ7U6KxgyBshlUdDc6dO8c/+Sf/hIGBAXRd55VXXgHgc5/7nNiHSRAEQRCEdeF4Di+nX2a2NktQDZIKpDoybqRVgVYJyfcYTNx8I9rVMJJ72N93F12OQ+r8EwRrubd/gu/TW5qj1a4QDCRIBTvzXgVBWJkVJ0snTpzgnnvu4ZlnnuGhhx7Cdd2r99Xrdf7v//v/7miAgiAIgiAIAOeK55ivz5Nv59mb6FBVCUjWMrTNCq4aYDA82JExryfce4QDyYMkrDY9Z7+J3q7f8LGRVhm1ngfXZCR5cN1iEgTh7a04Wfr0pz/N8ePHuXTpEv/jf/wP/DctVLz33nt58cUXOxqgIAiCIAiC67m8knmF2dosITVE0ljbRq9X+T7JahbbbtIV6ELu8BS8a0gSiaF7OBAeItKu0nfm66iOdd2H9pbmabQKOHqIPfHd6xeTIAhva8VHhOeff55PfepThEKht1zR6evrI51Odyw4QRAEQRAEgEvlSyw0Fii2ix2tKoXaNeRWCTyXgWSHuuC9HVmhZ/cD7De6CNVz9J17HMlzr3mI6lgkKgu4Vp2ByDCKrK5/XIIgXNeKkyXf99F1/br3lUolDMNYc1CCIAiCIAhX+L7Pa7nXWKwvYihG56pKQKqWpWVWsDWDochQx8Z9W4rO4MhDjClhgqVp+i49c01L8e7KAu1WEUdR2N99eGNiEgThulacLB0/fpyvfvWr173v8ccf5+67715zUIIgCIIgCFfM1eaYrc2SaWYYjY12rKqE75OsZbGtOl2BFOoGVnCkQITR3Y8wgkooc4bu2VeuxtRbnqdtlokYKWJ6bMNiEgThrVZ8VPiX//Jf8rGPfYxwOMwv/dIvATAzM8PTTz/Nf//v/52/+Zu/6XiQgiAIgiDcuk7kTpCup1Elld5Qb8fGDZp11GYByXPoj+3p2LjLJYdS7N31APb0d/FnfoQTiOKFUkj1HLgOo123bXhMgiBca8XJ0kc/+lHGx8f57Gc/yx//8R8D8Au/8AuoqsrnPvc5PvShD3U8SEEQBEEQbk35Vp7x8jjzjXl2RXchS51rwJCs5Wi1K1iqwa7YSMfGXQktPsy+gXuwFn+Mf+lpQr1HaLZLeHqY0ejmxCQIwhtWnCxZlsWnP/1pfvmXf5nvfOc7ZDIZuru7eeyxxxgdHV2PGAVBEARBuEWdyJ4g08wAdHxNUbKepWXXSQa60BSto2OvRLD7IAesBlbhFJXcWXBMBrsPr29nPkEQlmVFyVK73SYcDvM3f/M3fPjDH+bXfu3X1isuQRAEQRBucTWrtrS3Um2evlBfR9cUGVYDvZ6n7dr0bXZrbkkiOngnB+wGp2uTVFSd/SkxBU8QtoIVHXUCgQBdXV2Ew+H1ikcQBEEQBAGA13Ovk21msTyLkQ5Pk0vWcrTNCpaiMRrfAjNjJJmukXexdzFIWTcI65HNjkgQBFbRDe9DH/rQDbvhCYIgCIIgdILpmpzKn2K+Pk8qkMJQOrs1SaqWxbTqxANJ9A6PvWqyytDQPRzpOb7ZkQiCcNmK69m/+Iu/yK/92q/xz/7ZP+MjH/kIAwMDb2nhedddd3UsQEEQBEEQbj1nCmfINDPU7Tq3JTs7JU23WgTqeUzXoi+2u6NjC4Kws6w4WXrssccA+OIXv8iXvvSla+7zfR9JknBd93pPFQRBEARBuCnXc3kt+xrz9XmiepSw3tnp/8l6jrZZxlY0RmJbYAqeIAhb1oqTpS984QvrEYcgCIIgCAIAF8sXWWwsUjJL3N59e8fHT9aytK06ESNOUAt2fHxBEHaOFSdLv/Irv7IecQiCIAiCIOD7PieyJ1hsLBJQAsSNeEfHVx2TUD2P7Zj0dR/p6NiCIOw8ooG/IAiCIAhbxkxthrnaHNlmlj2xPW9ZF71WqVqWdntpCt5ofKyjYwuCsPOsuLL0z/7ZP3vb+yVJ4s/+7M9WHZAgCIIgCLeuE9kTpBtpVFmlO9Td8fGTtRymVSOsRwlpoY6PLwjCzrLiZOnpp59+y1WeQqFAvV4nkUiQSCQ6FZsgCIIgCLeQbDPLZGWShcYCo9FRZKmzE2BUxyJcz1Fx2vSkDnZ0bEEQdqYVJ0tTU1PXvf3pp5/mE5/4BH/913+91pgEQRAEQbgFncieINPIADAYGez4+Il6HrNdxpYVRhNiCp4gCDfXsUs2jzzyCL/5m7/Jv/yX/7JTQwqCIAiCcIuoWlUulC4wV5+jP9SPIisdf42lLng1AnqUqB7t+PiCIOw8Ha1vHz58mB//+MedHFIQBEEQhFvAydxJss0stmczEhvp+Piy6xCtZfHtFr3RoY6PLwjCztTRZOmZZ56hu7vzizEFQRAEQdi52k6b0/nTzNXm6Ap0oSt6x18jUc9jmRU8SWY0vrfj4wuCsDOteM3S7/zO77zlNtM0OXnyJN/+9rf5t//233YkMEEQBEEQbg2nC6fJNDM07AaHUofW5TVStSxts4qmR4gHEuvyGoIg7DwrTpY++9nPvuU2wzDYvXs3v/M7vyOSJUEQBEEQls3xHE7mTjJfnyemxwjr4Y6/huy5RGtZKnaL/i7RBU8QhOVbcbLked56xCEIgiAIwi3oQukC6UaacrvM7b23r8trxBsFnHYZX5LYJabgCYKwAites/Tss89Sr9eve1+9XufZZ59dc1CCIAiCIOx8vu9zInuChfoCQS1IXI93/DVkz6G/ME3LrCLpYVKBZMdfQxCEnWvFydLDDz/MmTNnrnvf+fPnefjhh9cclCAIgiAIO99UdYr5+jy5Zo7d0d1v2fR+rWTPZf/cayilKRynSW90BEnu7Ea3giDsbCs+Yvi+f8P7bNtGFgchQRAEQRCW4UT2BOlGGk3R6An1dHTsK4mSVpig3sgQig5zR++dHX2NnWCioVOyOr+nlSDsFMtas1StVimXy1e/TqfTzMzMXPOYVqvFl770Jfr7+zsaoCAIgiAIO0+6kWaqOsVCfYE98T0drSpJnsu++ZPohQmqjSzB6DDvHX6vuKD7E9Jtlb+dDRO2C3zimPjeCML1LCtZ+qM/+qOrLcMlSeLDH/7wdR/n+z7/4T/8h85FJwiCIAjCjnQid4JMI4MsyQyEBzo27lKi9DpGfpxaI0MwOsiDw+9FkVfc02rHm2/rmI0a1ZZFsQGpcGCzQxKELWdZR473v//9RCIRfN/nU5/6FL/1W7/FyMi1u2sbhsGxY8d48MEH1yVQQRAEQRB2hopZ4WLxInP1OfrD/ShyZ6aBSb7H3oXXCRbGqTYy6NEBHhx+QCRKN5AzVTynTsMPMJ4vi2RJEK5jWUeP+++/n/vvvx+ARqPBr//6rzM4OLiugQmCIAiCsPP4vs8rmVfINDO4nstIdOTmT1oGyffYO3+KUH6Can0RPTLAQ8MPikTpbeRMFdv1aBFgtupyz2YHJGx5BUvhy7NJjoYqPDxgb3Y4G2LFR5Df/u3fXo84BEEQBEHY4VzP5fvz3+fV7KvM1eboDnSjKdqax5V8j7GFU4Tyl6jWF1DDfTy06yFUkSjdkONBvi3heD6WpDPTXPu/g7Dzna0FqZRLPJ+p8t7eIKqy89e6Leso8ud//uf8zM/8DF1dXfz5n//5TR//y7/8y2sOTBAEQRCEnaPttPnO1Hc4WzzLucI5fHzGkmNrH9j32LNwmnB+nGp9ETXcx8O7HhaJ0k0ULBXTsvCQaRm9ZMwS9ZZJJGhsdmjCFjbV1LGtMg0vxIVcg8P9kc0Oad0t60jy8Y9/nBdeeIGuri4+/vGPv+1jJUkSyZIgCIIgCFeV2iW+NfktLpUucaF0gbAW5mj30bUnNL7H2MIZovlLVGoLKOEeHt71cEeqVTtd1tRwbZOw6qLF+zEzE4wXytw+LJIl4foajky6KWG60PJ1zhdKHL4FmmAv6yg1OTnJwMDA1f8XBEEQBEFYjtnqLI9PPc54eZzp6jR94T72JfYhS2ucvuN77Fk8SzR/iWptASXUzSMiUVq2nKXi2U3QwsSiURq5CDOVArcPb3ZkwlY13dSxWk0sVKpqN5dqJXwfOryX9JazrGRpdHT0uv8vCIIgCIJwPb7vcyp/imfmnuFi6SKZZoa9ib0MhgfXvqeS77M7fY5Y7iLV2jxSqItHRh5BU/TOBH8LWGru4KKGY0QDGjNqgpnm/GaHJWxh000dx6oQC+iktR7ytTkWKi2GEsHNDm1diQm9giAIgiB01JVGDi9nXuZc8RwNu8Gx7mMkA8m1D+777E6fJS4SpVXzfMi0FWzXJxxOoAVUXC3KQitAy7IJ6qI6J1zL85fWK1m2Q6RnkIjRTbNmcCZXE8kSwCOPPLLsASVJ4qmnnlp1QIIgCIIgbF/Xa+RwZ++dhLTQ2gf3fUYz50jkLlKpzkEwxcMjj6ArYp3NSpRthbZp4SOhR3vwVRk1FKPdNJgsVDg8EN/sEIUtJmuq1FoWHqB3DZOUgiwqXVwsF3jfZge3zpaVLHmed03J/Pz586TTaUZHR+nv7yedTjM9Pc3AwAAHDx5ct2AFQRAEQdi61q2Rw2W7shdIZpcSJT+Y5NHRRzFEorRiWVPDsU0Csocf7kWSJCKRGK18gJlygcMDmx2hsNVMNQ2sdpOQ4kN0iKQHM0aKuVaISssmHty51chlHb2+973vXf3/xx9/nF//9V/n+eefv7pRLcAPfvADPvrRj/Jv/s2/6XiQgiAIgiBsbevWyOGyvuIM3dmLlKuz+MEkj4yIRGm1cqaKa9eRNQNJXTrJjYV0FtUkM430JkcnbEXTTR3HrqAGu5BkBUOGQKyLVkPnTKbM/bt3bjVyxUew//gf/yOf/exnr0mUAN71rnfx27/923zmM5/pWHCCIAiCIGxtvu/zeu51/n787zmVP8VUdYqxxBj7E/s7liglalmGFs9Qrs7iGFEe2vUwATXQkbFvRTlLxXUc/MAbJ7ixgIqtRZkzg9iuu4nRCVtN25WYb8qYjk8g2Xf19mQsSlVJcLHsbWJ062/FR7HTp0+za9eu6943MjLCuXPn1hyUIAiCIAhbn+u5PDv3LE9OP8nJ3EnyrTzHuo8xFBlae8e7y0KtKnvmT1KpzGCrGu8dfqAz659uUb4PmbaK7fnoodjV24OaghyI0fR1povNTYxQ2GpmWjpmu4kueSip3VdvT4Z1WnqKiWYQy9m5CfaKk6W+vj7+9m//9rr3/fVf/zV9fX3XvU8QBEEQhO2vbtW5WLrIs3PP8lfn/4ofLv6Qk7mTmK7Jnb13dqbj3WW61WL/7KvUyjNYksc9g+8h0cHxb0V1V6bWdnB8CSPWc/V2SZKIxBK0MZgq2ZsYobDVTDUNHLOFZgTgTdXIsK6ghFLUPYMLudYmRri+Vrzi8hOf+ASf/vSnKRaLfOxjH7va4OEv/uIv+OpXv8rv//7vr0ecgiAIgiBsMN/3KbQLpBtp0o00C/UF8q08dbtOzapRNsvUrBoxPdbRRg4AimtzYO4EZmUGyzW5rf8eBiKi88BaZU0N1zYxJBcp0nvNfbGgTlZJMFsT65aEJb4PUw0Ny7IJdQ9dc58kScQTSeqlMBcKZY7u0F/PFR/VPvWpT9FsNvn85z/PV77yFWDpYBoIBPjMZz7Dpz71qRWN9/u///t85Stf4dy5cwSDQd71rnfxB3/wB9d01fN9n8997nP81//6XymVStx33338X//X/8WRI0dWGr4gCIIgCDfgeA7ZZpbFxuLSR33xakJUt+oU20WaThMJCV3RiepRDiYP0hPq6dj6JADJ99g3/zp+eZqWWWWo+wj7U/s7Nv6tbKm5QwtV0+AnpjPGAhrzWowZM4TneshK5/5Nhe0pb6mUWw6OD4HU8FvuT4UNxrVuLtZzeJ6HLO+8n5lVXQL67Gc/y7/+1/+aH/7whxQKBbq6unjnO99JIpFY8VjPPPMM/+Jf/AvuueceHMfhM5/5DO9///s5c+YM4XAYgM9//vP84R/+IV/84hc5cOAAv/u7v8v73vc+zp8/TzQaXc1bEARBEIRbnu/75Ft5JioTzNfnSdfTVKwKdbtO1axSapcwPRMZmYAWIGEk2JvcS1yPd7SK9BNBMZo+h1GcotosEI+PckfP7evzWregnKniOvY106muCBkKfiBGvaUzX26xqyu8CREKW8l0U8duNwmrHn5smJ9ciRgLaviBJIVqgLlKm5HkzltPuOojXTwe5wMf+MCaA3j88cev+foLX/gCvb29vPzyyzzwwAP4vs9//s//mc985jN85CMfAeBLX/oSfX19fPnLX+Y3fuM31hyDIAiCINwqfN8n08wwXh5nvDxOtpmlZJYotApUzAqO76BKKkEtSH+kn55AD2E93NHK0dsZKEyRyI1TqS+ihnu5f/B+pB14tXqzZE0V2/UIvam5wxWyJBGJJjDLOhOlskiWhKX1SlYNOZBEUt66l5IiS0QTXbSqQc5mqyJZusL3fV588UWmp6dptd66oOuXf/mXVx1QpVIBIJVKATA5OUk6neb973//1ccYhsGDDz7ID37wg+smS6ZpYprm1a+r1eqq4xEEQRCE7c7zPRbqC0xUJpgoT5Br5Si1S+RaOapmFUVSiOgRxuJjJANJgmqwY93sViJVSTOQOUupNosXiPPIrgdR1quCdQtquxKlto/tSxjR7us+JhYyKCoJZmvZDY5O2GpMT2KuqWA6Hon4jRu4JSNBFpQUl6o5HtvA+DbKio9AFy5c4Od+7ue4ePEivu+/5X5JkladLPm+zyc/+Une8573cPToUQDS6aVFhj/ZZa+vr4/p6enrjvP7v//7fO5zn1tVDIIgCILwdnzfx/M9PN/D9V0838PxHTxv6esrt7m+i+d5pIIpwtrGX6F3PIf5+jwT5QkmKhPkW/mlBKmZo27XUWSFuB7nWM8xEkZiwypHNxJplti98DrlyiyOFuDBXQ+KTWc7LGeq2JaJJnnI0d7rPiYW0FhUY8y0Azt2DYqwPHMtnVarhSJ5qF2jN3xcMqQzFUgy1whTblokQvoGRrn+Vpws/Yt/8S9ot9v81V/9FcePH8cwOncg+83f/E1OnjzJ97///bfc95NXuHzfv+FVr3//7/89n/zkJ69+Xa1Wb7g3lCAIgnBr8n0fy7No2S1azuUPt3Xt15c/mnaTttvG9dylxMj3riZNPm989v2lD4+l+318ZElmT3wP+5P7GY2O0hfuW7fExPZsZquzTFQmmKxMkm/lKZtlMo0MTaeJJmskA0n2JvYSN+KbUj26HsNqsG/2NSqVaSxJ4p2D7yWmv3WamLA2WWupE56uSvh69C3rTwDChopvRCmbBtlam/74zptWJSzPdFPHMesYuo4U6rrh43RVJhTrptXQOZ0p8u49t3iy9OMf/5j/9t/+G//oH/2jjgbyW7/1W3zta1/j2WefZXj4jW4b/f39wFKFaWDgjZ6E2Wz2hns6GYbR0SROEARB2N4s1+Ji+SJTlSkadoOm06Rm1jBdE8dzcDwH27Ov+Wy65tUP27Px/KVd6q8kQT4++IDE0mfeemEPlio8p/OnSQaSpAIpekI9HEodYnd8NyPRkVVvsOp4DoVWgXwrT7aZJdfKkW1mlxozmCWyzSwtp4WmaHQZXdyWuo2oHt0yCdIVqmNxYPYEzco0tmdzbPBd9IavX/UQ1iZnqnhOHV+P3XAdmCJLhKIJzKrGRLEqkqVblO/DZEPHti2MxM17gidjEUqZBJfKBd69AfFtpBUnS5FIhFisc1d7fN/nt37rt/jqV7/K9773Pfbs2XPN/Xv27KG/v58nn3ySO++8EwDLsnjmmWf4gz/4g47FIQiCIOwsVxoZnCmc4WLpIrlWjlwzR9ksY7nW1elyABISkiShyAqKtPShyRqGahAzYgSUAKqsIksyiqQsfZYVFBRkWUZGRpKWxrj6/5fHbNpNFhuLZBoZ0s00SlHh1cyrdIe6SRgJxuJjS1Wn2Ci9od7rVp0cz6HYLpJr5q4mRrlmjppVo+k0r3avq1k1AHRFpzvYzUB4gLAW3nIJ0hWS57J/7jXc8gymVWd37x3sie/e7LB2rJypYbsuevDtz+Ni4RBVOc5sNbdBkQlbTdlWKLY8bA8SqcGbPj4Z0lnUU4w3F7EcF11VNiDKjbHiZOlXf/VX+fKXv9yRTniwNK3vy1/+Mn//939PNBq9ukYpHo8TDC4tMP1X/+pf8Xu/93vs37+f/fv383u/93uEQiE+9rGPdSQGQRAEYedoOS3OF89ztnh2aRPVZp7FxiItt0VQCZI0kgTUAIZiEFSD6IqOKqsokrIuSUVIC7E3sZe9ib14nkeulSPdTDNbm2W8PM7p/GlSgRTJQJLeUC+Hug4xGhvF9dyr1aJcM0fNrtG0mzTsBhWzQs2q4eGhSAqGYhDRIvQn+0kYiU1r0LAivs/Y4hnU0jTVVpGuxF6O9hzd7Kh2LNuDfBtsTyIWSb3tY6MBlawaZ6YlZuncqqaaOla7QUjxIHHj9UpXhHQFJZyi0dI5n61zbHDnbO2z4mTp6NGj/OVf/iU/93M/x4c+9CG6ut46h/FKi+/l+C//5b8A8NBDD11z+xe+8AU+/vGPA0sb4bZaLT7xiU9c3ZT2iSeeEHssCYIgCMBSFWmuNseZ4hnGS+Pk23kyjQyFdgEZmZ5QD0ciRwjrm9sKWZZl+sJ99IWXppE3rSYLzQWyjSyLzUXOl87zSuYVukPdhNQQLadFxaxQt+q4uCiSgq7oRLQI+5P7ietxQlpo6ydG1zGcGydamKDcyBCIDnDvwH2bHdKOVrBUTMtCxkeJXL8T3hVRQ8UzouRrAYqNNqlwYIOivLHT1QALbR1D9jBkf+mz4l/ztS77GIqPLvlsw1+JLWW6aeBYReRADEm9+RokSZJIxBPUixHOF8ocu3kxattYcbJ0pZozOTnJN77xjbfcL0kSrusue7zrddS73pif/exn+exnP7vscQVBEISdr2bVOFc8x9nCWTLNDLlmjsXGIpZrEdEj3Ja8je5Q96Z3eruRkB5in76PfYl9V6tOi41F5mpzSEgY6lLFaF9y37ZOjH5Sd3me3ux5StV5CCZ5YOi9ouvaOsuZGq7dxlB9eJvF+gCqIhOILK1bGs/XNz1Zulg3+PZimEY5B5cbfEmyjCTJIMnIsgKyinz5NkWRMRSJoCoRVKHLcHm0p4omfsSWxfFgtqli2S7xnhu3DP9JyYjBuNbNpXpuR3VSXHGy9N3vfnc94hAEQRCEZbFdm9naLGeKZ5gsL3V8yzQzlMwSmqTRF+5jODKMoW6vKUQ/WXXaqQyrxcjiWcrVWRw9xKO7HkZTdlb3rK0oZ6l4dhO0MJJ88/UksXCYhhxltprnng2I70YKlsLjmSj1UgaQMANdSK4Dng2uC74DnoXrgXu5v5+Ej4yPjIcEKBKobfip0bduqiq81Xxbp9FqI0k+anJk2c+LBzT8YIJixWCm3GZ3amc0B1lxsvTggw+uRxyCIAiCcF11q85iY5F0I73UKKGZoWbWKLQLLDYW8XyPmB7jWPcxkkZyR1RedizfZyRznmZ9ERu4f+g9q+4GKKxM1tSwHRc1HF/W46MBlbyWYKa5eQmG6Ul8YzFBpVRE9S1CBx5Air/15N33PPBccFp4dhvXsfBsE9e2qJs2i/kiz88vclefTyogjg83M9XUsc0mQU2GcM+ynyfLErF4F81KkLPZ6q2bLF1RqVR44YUXyOfz/PRP/zTJZLKTcQmCIAi3IM/3KLaLVxOjxfoi+Vaeul2nbtUpm2UqZgUfn4ASYFd0F4PhQTRFXDHeDhL1HJHyHCWzQn/qIN2h5Z+ICavn+ZBty9ieTziSWNZzogENV4uSaQSpt0wiwY2t1Po+PJGJsVBuYptN4sOHrpsoAUtt0GUZVA0lEOPNdbOQ71OUFymmy3zzUp1fOhrcmDewjU03DWyrjB7vvmGL+RtJRoPMq11cquXXKbqNt6pk6T/9p//E//F//B+0Wi0kSeLFF18kmUzy6KOP8r73vY9Pf/rTnY5TEARB2KKadpNsM4ssyVdbayuycm2b7Te125YlGVVSkSQJ27VJN9OkG0sfi/VFymaZul2nZtUotUs0nSaw1A47qkU5kDxAMpDEUAxRRdpGZM9hJH2ean0RT49wR+8dmx3SLaNkK7RNCx8J/SbNHa7QVRkjHMesa4wXytw+vLHJ0svlEGdL0KyXSSa7YeDOVY0jSRKjg72cLY9wtnyBswWXQ107p611p1VtmWzTx/Ygnlx5l4ZkSGfKSDLfCFFsWqRC23+K7YqTpT/90z/lc5/7HJ/4xCf44Ac/yM/8zM9cve9nf/Zn+cpXviKSJUEQhFtAsV3kRPYE54rnyLfyOJ5zdW8hWZKReOPz9fYgUi6vm2g5LepWnapVpdQuYXs2siRjqAYJI8HexF7iRhxVXvVkCGELGMxP4dXTOK7F4YF7xDqlDZQzNRzbJCB7+JFelnuJIRqN0syFmakUuH14XUO8xkxT59lckHo5TSKgwdgjK65wvFlIV+ke3EthMst3JvPsTwZRd0bvgY6bbhpY7QYBxUFO3rxl+E/SFJlgvJt2Q+dMpsR79mz/3/MV/+X5kz/5Ez75yU/y+c9//i1d7/bv38/Fixc7FpwgCIKwtfi+z0JjgRPZE1wqXSLbyjJXm6PltPB9nyv/LT0YfMlH8qU3boM3Nmy9shhbklBllaAaZCgyRFegi7Ae3rId7ISVC5p1evPjlBo5gpE+xuJ7bv4koWNypopr15E1A2kFU1ZjAY0ZNcFMc2Edo7tW1Zb5ZjpGrZQlpLhI+9+HpK59mu1Qd5TX87tZqNZ4dtbkkdHt1QDmRjJtlWcKUe5P1tkVstc83lRTxzFLKEYUVrmeMBWNUJCTXCwXec+aI9p8K06WJiYmeOyxx657XzQapVwurzUmQRAEYQ1cz8V0zY4unPd8j4nyBCdyJ5ipzpBupJmvz+P5Hj2hHu7oueNq97mrSdObPnt4eJ6H67t4vnf1A5Y2bRVT6nYw32c0fY56PY2jqLxb7Ke04bKmius4SJGVrRGLBlRcLcZCK0DLsgnq67s20PHgm+kEhVIZyTXR996HdJM258ulyjLDw6Msns/y/YU57ur3SRjb/5jzXCHK+cUKkwsmn7hDI7qGfyLXh+mmhum4RFO9qx4nEdKY11NMNhcwHRdD3d7THlecLMXjcTKZzHXvm5qaord39d9cQRAEYW1ma7M8OfUk2VaWVCDF7thuBiOD9If76Qp0rTghsV2bs8WznMydZKG+cLUrnSIpDEWGGIoOocnX/nW+Ujl6y1yf7f33UlilrmqaQGWBilVjV/dRYnpss0O6pfj+UrJkuz7R8Mq+94Yqo4ZitJsGU4UKhwaW10lvtb6XjzJdNrHaDRL9Y0hd+zs6fnc0QLZ7jGKmyLcu1fnYke3d7CFvKkzVJJptk5Kv8ZULFr98WF/1hryLbY1GywTASO1adVwhXUGLJGm0Dc5latw+FF31WFvBipOlRx99lM9//vP8/M//PIHA0iZlkiThOA7/5b/8lxtWnQRBEIT14/keL2de5oWFF7hUvsRcfQ4ZmbAWJhVIEdEjdAW7GIuPMRgZZCA8QE+o5y2JzhVNu8nr+dc5lT91tYpUbBfRFZ19iX30hfvENDnhphTXZlfmAtX6Ir4R41jPsc0O6ZZTc2RqbQcHCT26vOYOV0iSRCQSo5UPMl0ucGhgnYIETlWDvFpUadQyJKNR2PXOjr+GJEnsHuznXHmY0+VLXCq57Etu36s4Jyoh2o0KmiIzrwxzvjTJC2mP+wdWd2yebhrYZpOQCn50YNlr236SJEkk4glqhSjni0VuH1rlQFvEipOl3/md3+Gee+7h8OHDfPjDH0aSJP7kT/6EV199lZmZGf7n//yf6xGnIAiCcANNu8lTM09xtnCW86XztJ02x7qPYbkW+Vae+cY8ZsVEkRVeXHyRZCBJzIgR02Psie9hODrMQHiA/nA/bafNa7nXOFs4S6aZYb4+T82sEdJDHOk6QiqQEtPlhGUbzl3Cqi3i+C539N2NIpp0bLictdTcwZBcpMjKZ//EQjqLaoKZxuI6RLck01Z5KhOmXkoT02Sk/Y8utQJfB2FDJTW4l+Jklm9OFPnNu4Io2/CQ1nIlzlQN2u0i0VQ//d1HyF6o8+RUlrG4Tt8qZmFPNXVsq4wW6VpTQw2AZNjgkpbiUj2D53nI6/TvuRFWfNTat28fzz//PJ/85Cf50z/9U3zf58///M95+OGH+Yu/+AtGRpa/068gCIKwNov1RZ6YfoLJyiQXSxcJqAHe0f8ODGVp/dBwdKmFleu5FFoFcu0cxXaRufocEhInsieIG3HiRpyoFiWoBSm2i8zX5mm7beJ6nDt77yRqbO9pFMLGC7cqdBWmKbcKxGJDV38Wt5OKLXOmFuT2WJOQ6t/8CVtQ1lTx7Baqpq1qwX4soDKjRZlrB7FdF03pbCWm5Up8PR2nWsqjY6Ps+6lVNxZYrl3dcU7m9zBfq/P8nMUDu7Zfx7ZT1SD1eh1NctEGjtIfDlPpP0h+sc7fnG/wG7cbK+r413BkFpsSpgvRxNpLiLGghh9MUa4EmC622dO9fTeoXdUlnsOHD/P4449jmiaFQoFkMkkwuL3nfQqCIGwnvu/zWu41vj//fSYqEyzUFxgID7A3sfe60+MUWaE33EtveOnKsud5VO0quWaOQrtwtfW3JmuoikpPsIdj0WMENXFsF1bB9xhNn6NWX8RWdd7Rvz2bOvxDNsb5bIvThs+v3AbaNrw4njNVXMeGYGJVzw9qCnIgRrOlM12ss6+ncxdOPB++lY6TLddxnTbhkTuQov0dG/9GVEVmeHg36fMZnplb4I4+n5i+fcpLng+vVYKYrQyBcALp8t5ZY0ODnK6WmGmc5clphw/uWf5p/nRTx2o3CcgOcmr3mmOUJYlYMkWjEuRsvnLrJUtX6LpONBq9unZJEARBWH+ma/Ldme9yKn+KC6UL1OwatyVvu5oILYcsyySMBAkjwX6WFlE37SYNp0HCSNxwLZMgLEdvaQ6tukDTbjDWd1dHOzNulHRbZbImU2vUqTYkvjah8JG90qoXz2+WnKliux6h0Ooaa0iSRCSWoF0ymCqV2Leyhnpv6wfFCJfKHq1GlWTXAFL/0c4NfhM9sQDZ7r0Us0W+Pd7io4e2z7nseMOgULfwPI/AwG1Xb9dVmdE9+5k9W+YHC3PsT/nsiy/vB3a6qeOYFVQ9hGREOhJnKhxkVu3iYjXfkfE2y6qukfzoRz/iscceIxQKkUgkCIVCPPbYY7zwwgudjk8QBEF4k1wzx1+f/2t+nP4xr+Vew3Zt7u69e0WJ0o2EtBA9wRs3fRCE5dBsk6HcOLVGBjmQ5FDq0GaHtCovlsK062VkRSWtDvJKxuH767dsZ120XYlS28f2JYzI6ltwx4I6NSXBbK1zsV2qG/wob1AvF0iEAzD2QOcGXwZJktgzNEBO38XJosJkxb35k7aIV8shzEaFUEDFT1y7Z1kqEiA6fIiCH+erFyyazs2nj3r+0noly3ZQYp3rap0IadhGkkUrSKFhdWzcjbbiZOnpp5/mgQce4OWXX+YXf/EX+dSnPsUv/uIv8vLLL/Pggw/y1FNPrUecgiAItzTf9zldOM3fXPgbXsu9xpnCGRJGgrv6t+dVe2Hn2pW9SLu2gI3PXf33bsuF3UVL4WJVpWWaJLsH6Bs7ToZu/mHK4kJ5+5SWcqaKbZlokocU7Vv1OLGAhq3FmDFDeK635riKlsJ3MlHqpSxRzUPe/z6kTWj+ETZUkoNjlPwY37xk4W2DZWlZU2WmLtF2XPSuvddtxDDa10UrsZ90W+fvLzr4N3lfWVOl1rLxACPZubWFmiITSXTRwuB0ptmxcTfain8y/92/+3fceeed/MM//AORyBtlulqtxqOPPsqnP/1pXnzxxY4GKQiCcCuzXZtn557ltdxrXChdoGJWOJA4QH9k/ef2C6sney69pVmq4RTNwK2xt1CsUSRRmqbULtGdGOtIxXMzvFQO06xXCCsu8tCd9OshmsPHyM2+zF+fr/Drtxv0Brb+mXXW1HBtE12VQF/91KqQoeAHYtTbOvPlFru6wqsey/QkvpFOUCoVkX0bdc97YBMbyOzqSfJ6fpTZep0fztu8e3hrV9ZfLS+1C4+o7g2nLSqyxN49ezjfLHGqMMHLOY939N74osVU08BqNwgpHsQ72+c7GY2QV5JcLOd5oINTODfSii/3nDp1ik996lPXJEoA0WiUf/fv/h2nTp3qWHCCIAi3umK7yN9e/FteWHyBE7kTtJwWd/XeJRKlbWBX9gK9s6/QdfZb3PTS7g4geS6j6XNU6mkcLcRd/e/Y7JBWpWrLnKnotNst1MQwkr5Uud092IvdfYisHeQvz1q03K1fYcpZKp5j4euxNbWCliWJSDSBic5EyVz1OJ4PT2ZjzJeb2GaT8OBBpOToqsfrBE2RGdo1Rk7u4XtzLvUtPFus6Uicreq0223UxC4k9cZd/MKGSt/obWSlLh6fcCi0bzzudFPHsU0IdnW8wpcIabT1JJOtEC1n+0x1fLMV/+b09vbesKSuKAo9Pds0bRQEQdhiLpYu8tfn/5oT2ROcyp8iokW4u+9uwvrqr+oKGyNez9GVn6ReXyRQy6Jnz292SOuuvzgDtUVcp8XB7mNX29dvN6+UQzTqVQzZRRu+4+rtsiSxf88o1eg+5hoKf3Xewd3iOXDO1LBdFyW49spmLGSsad2S58MT2RhnCtCslYklUjBw15rj6oTeWAApNUbeCfL4xNtkFZvsZDVEs1FDl1y0wZtv8DyYikLPQXJOkL85b13357XtSsw3ZUzHI5Ds/EW4oKagR7poegYXCls4E30bK06WfuM3foM/+qM/wrbta263LIs//MM/5J//83/eseAEQRBuVROVCR6ffJzXcq8xVZ1iT3wPR7qOoIpNPbc81bHYvXCGSm2emA8pXyK88Opmh3V9vo9hNUnWssTreWTPWdUwhtViIDdOvZFBC3WzP7Gvw4FujJYr8XolQLvZQIv1QSB+zf2aIrNv/21kjVHOFz0en9662ZLtQa4FtidhRFJrHi8a0DDVGDPtAJ63snVLVxKlk3moVXIkwwbS3kfXvPFpp0iSxOjwIDltmBMFhZnq2tdldZrrw8lKALPVQIskIZi86XMkSWLvyBDF0B4mazJPz7y1sjPT0jHbLXTJQ1mHKp8kSSQSCWpylIvlrfHvvVIr/quraRpTU1OMjY3xkY98hP7+ftLpNF/5yldQFIVAIMAf/uEfAkvfoH/9r/91x4MWBEHYyfKtPE9OPcn50nkqZoU7e8SmsNuG77M7fRa7No/l2ewaug81/Tr5ep5qNYMbW/0i+7WSPZegWSdk1gm1a4TaNQLtKp5Vx7FbOJ7NsBbGig9Rj/ZSCXfRDES5aa9s32ckc45mfRFHkrmv/74tcxK8UicqIWr1Oqrkog8dv+5jQrrKyP6jzJ1t8cP5RXrDGvdswUk1BUvFskxkfJTI2teORQwV34hSNg2ytTb98eU1lvF8eDwT5/WCT72cJxk24LafftspZJshGtCID+6lOJ3jG+Ml/n93BJG30EzLi/UAxYaF77kYA4eX/TxDVRjZc4CFc2Wem1/gQEph9E1/TqaaBo5ZRTeMVe/FdTPJkE5e7+KC1YXrm3R2W+P1t6oGD1f8n//n//mW+z/1qU9d/X+RLAmCIKxM027yrYlvcal8iUKrwPGe4yJR2ka6K4tESzOUWkW6EmPsSu7HNltEs68SmnuR2uGfXf8gfB/NsQiZSwnRUoJUQ29VcOwmttPGdtqYro3p2SiALSmEAa9VwqvNE1QM4loIJZikldhFNdJNJZzC1t66F02yniNSnqdsVhhIHSQVXHsVYzNYnsSJUpB2c5FQJIn0NglGKhKiufs42QmTb10q0BsIMBrdWtWIrKnhOiYB1YfQzasQN6PIEqFoArOqMVGsLitZci8nSqfyHvVKgUQkAAc/iKRuzT2NRnuTnMyPMt2o8+NFm3cObp1mDycqIaxGnmDAgPjIip7bHQ1SGTxEYbbG356v8ok7dAKqhO/DdEPDsm1CqcF1ihyiARWCSUpmiMm6y3arO684WZqcnFyPOARBEG55jufw7clvc6l8idnaLAcSB4gb8Zs/UdgSDKvFrvRZKrUFfCPGPf33AKAlRhjKn6VUmqFutfD14Lq8vuR7jGTOk6xkwKxhOy0ct43tmDRdi7bn4ssyjqwRUoNEAynCwW6SoV66gilUFKqtHLnyJNVGmkarhNUqQnmKhBqgVwvjRftoxAephruohRIA7Eqfo1pfxNMj3N5757q8t41wqhqk3Ggi4d2wqvRmQ90JLrWOkFt4hf/vXJ3fuN0goW+daXk5U8Wzm/haBEnuzLX8WDhEVY4zV83e9LGuD9/OxDmd96hX8iQjQTj4M1uuovRmmiIzOLyH/MUs351d5HiPSkjb/PLSYltjtubTth3CA4dXVbkdHejmVHUfC5XX+fqEwz8+oFGwFEotB8cDI9XZLnhvJksSsUQXzXKIMxVr5ydLo6Ob27VEEARhJ/J9n+/OfpfzpfNcKl9iKDIkOt5tJ77HnsXTNC/vL3TvwDvRlMsnhUac7tgw4fJFArMv0tq7Pptv9pTniWfOUanNo/o+tqQgqzoRLUw4OkQs2ENXuJeYFrtho6Z4pJ/45Z8717XIV6YpVmeptvKYjSxWI4uWO0efFmRYj0G4G6+ewXEtDg/ci6ZsnSvxK+H68HIpiNnIEAxFkOI332tGkiTGhgc522qSLr3Ol8/a/NoxDUPeGglTztKwHRct3Lm29dGASlaNM916+8qQ68O30nHOFJYSpVQkhH9w6029u57+RIhcaoxcrsR3Jtp8+ODmV8FOlINL7cI1H6l3+VPw3kyVZfbu2cul0yVey01zIOXjKMZSV0LVW3G1aqVSkQAzWhdn6xY/t66v1HkrTpaeeuopHn300Rve/8d//Mf87//7/76moARBEG41L2de5rXsa5wrnCOuxxmLj212SMIK9BdnMMpzVMwKQ92H6Qu/aW2SJBFO7qW/MkUpd4Hm7nchKZ1t1CF7DgO5CWqNLKoe57b+u+gOdBHUVl/FUhSdvtR++lL7AWi1a2Qr41RqC9TNEma7ilWbx0MiHB1gT3x3h97NxjtbC1Com3ieiz54ZNnPU2SJ/XvHOHumyXTtPF+95PLR/fJNl3mtN8+HbFvG9nzCkUTHxo0aKp4RJV8LUGy0SYXfmki4PnzzcqLUrORJRsP4B34aSd0eibQkSeweGuJiJcPL+QmKaoRdUZkBw6Y/YNOlOxu6lqnuyJyv6pimSbx3ZE3fx2hAo3vkNnITVb45XmCkP4Vt1lADCaR1vtCRCGpMhnowaeJ6PspWWhB2Eys+Wj/22GP8x//4H/nt3/5tpDcdDSqVCh//+Mf52te+JpIlQRCEFRgvj/P8/POcK55DlVUOdx2+5vgqbG2hdpXBzAVK9UXkYIrbe25/64MivfQFu5lvpSlmz2IO3Lzt70r0FWdxG1lcz+Fo/10MR29eGVmpYCDKaOAO6LsD33WptLLky1Pk3SZHBu7t+OttFM+Hl0thzEaWUCAAiT0rer6hKoztO8TE2Qav52boDck80vlv/4qUbIWWaeEjoUU7131CVWQCkaV1S+P5+luSJceDb6YTnC04NKtFEtEwbKNE6YpYUKN7aB+FqTzOYpmpjI+mqiiaQdCIsCumMBh0GQhY9Bs2IXX9qoknK0GajRqG7KF24Lgx3J3gdPUAudyrePkqluMRjq//LAZVkdk1OIij7dpWiRKsIln6zGc+w+/+7u/y3HPP8eUvf5m+vj5efPFFPvrRj1Iqlfif//N/rkecgiAIO1K2meXJ6Se5ULpA22lzd//dKB1aXyCsP8lzGVs4Ta02jy0rPDD4LpTrtXeXZBKpA6TmMuQXT3Y0WVJcm/7CFOVmnkCoe10SpZ8kKQqJyACJyMC2W3/wkyYaBpm6je26REeOrWo9SCykM7j3dtIX2nx3OktvSOdoavOm42VNDdc2CSouhDvbqi8aDtOQo8xW89zzptsdD76RTnCu4NCoFkhGI0vNHLbp1MzR/i7s+AO0inO0qiWarRp+s4nSaJMvupxWZRRVQ9UDdIc0hiM+AwGHgYBNt+GgdCAfcLylduHtVppQJPWWVvarIUkS+0ZGOFMrEWhdQJV8lNTGLLHZrhcBV5wsfe5zn+PBBx/kYx/7GHfccQf/9J/+U/7kT/6EY8eO8dRTT7Fnz8quyAiCINyqGnZjqfNd6RLFdpE7eu7Ytht53qqGc5eQKvNYdpN9/XeSCNy465gUG2RQi5NtFKmU53ASnUlqBgrTWPUMHj5Ht3GDhc3g+/BiKUyrnidsKNB9YNVj9SbCtEaOkZt+ia9eqNB1XGcgtDkJU85Uce06khbseLISC6gU1TgzzTfGdTz4ejrB+YJNo1okGYvCgQ9s20TpCi0YRRs6ROxy7wPPsWhXcrQqWeqNCn67htdqU67WmJF8NFVB0QxCgTAfGLI5FF/bJqzn6wHKjTb4HvrQ6tYqXU9AU9g1dhuZc2X26/ll7dl0K1vVpOlHHnmE733ve9x111380R/9Effeey/PPfccqio2SxQEQVgO27P51uS3GK+MM1ef47bkbaJF+DYTaxTpyU9QbmQIhPs4lDz09k9QDbpSe4lnXiY49xK1DiRLmm3SU5ii3C4SCfddu1ZKuKnZls5c3cNyHKKDh9fcNW6kr5sLrSPkMq/yl2da/PrtGtFNyBdyporjOCiRzm8AFQ1oOHqMTCNIvWViGAZfTye4sMMSpeuRVZ1Q1xChrjc6x9mtGq1SmnatQKtZxWs1KDXr/FXF5ZGxIO/ttVe1hs33l9qFm808wUAAOlwx7omFSN5+H4prbdt90TbKqr47r7zyCj/7sz+Lruv89E//ND/60Y/45//8n9NqtTodnyAIwo7j+z5PzzzNheIFxsvjDEeG6Q2vfdPIK5LVDIP5CQyr0bExhWsprs3uhVNUavPYWoB3Dt6/rBMONTHKkBKiqzyP3K6tOY7BwiTtRhZHkjjWe9eax7vVvFgK0a6XiWgSrLLL2JtJksTekWHq8QPMt1Qev9TuQJQr4/uQbas4ro/ewU54V+iqjBGOY/oa5/Ntvra4lCg1q0WS8di2nnq3GlowSmxwP70H38nQne9n6B0fwh28m7QX48nxJl+d1rBXsQXXfFtjoe5h2Q5G34F1SWhUI4zUgT24droVf+f/9E//lHe/+93E43Fefvllvv71r/Nf/+t/5a/+6q+47777OH/+/HrEKQiCsGO8lHmJ13Ovc754noSRYE+8c9OXdbvNnrkTBC89zZ7Xvsq+8R+QqqSRPLdjryHAaPo8bnUB27U40nMnYT2yvCcaUbpju4h4LoG5F9cUg2E16SrOYLZLdEUGt+1msJsl01aZrMm0LQutZ2/HTvBVRWbP2H7SxignSzKl9sb+7tUcmZpp4yChd7C5w5tFo1GacpgnsvGriVIiHl+qKF1vzd4tRFZURkb2kNh7L4v08PJ8ky+dV6g5KzvlPlEJ0a5XiGhAz8H1CVZYlhUnS7/5m7/Jr/7qr/LDH/6QvXv3AvC//W//Gy+88AK2bfOOd7yj40EKgiDsFBdLF/nB/A84WzyLqqgcSh3q6KLXnvIcrWYBzW6jt4r4Cy+TPPsNbjv1dXalzxEw6x17rVtVqpomXpyi2cqTiA4zlty7oucHU3sZQCOZuwSOveo4hvITNBsZbFnlWN/dqx7nVvViOUyrXiai+sgd7k4YMVRC3buoekGem97YWTdZU8OxLQKSC5HOVazfLBbQqKsJ2m2TVq1wOVF67JZPlN6sr7uL4cP3k1aHuFiw+H9PeaRbyzvtrtoyF6sqbctCTY3eUpW6rWjFydJf/uVf8qd/+qfo+rUbix07doyXXnqJD3/4wx0LThAEYSdJN9L8w/Q/cL50HtM1Od59vKOd7yTPpac4h2lW0CMDvGP//8K+2B66HBu/PIM2/jS7T36V/Zeeo6u8gCyqTSum2W1GF89Sqc3j6hHuHXznygcJddEb6iVqtzEyr68qjmC7RqI0h9Wu0BcbIaqL9W4rUbQULlRU2qa5dDKqdn7j0cHuFAWtnxMFleZq5mGtUs5S8WwTRdOR1rDP1tuJBVU8PUrT14knUqKidAPxSIi9R99JIbyXuTp84ZTDuerNE5+T1RDNRo2g7KAOdjaRF1ZuxcnSRz/60RveFw6H+fM///M1BSQIgrAT1awa3578NpfKlyi1SxzrPoaudHY3+1Qti9sq4Pkee7uPEAjE2TvyXu6+7aMcG7qfYTWK3irhLZ4gce5bHHj9a4wsniHYgbUztwTfZ2zxDK3qPDYedw3ci76a7oWSTCy1n25fJrZ4ammRyQoN5cepNzLYmsHR3jtWHsMt7qVymGa9QkhxUYfuWJfXiAc1tMQQZS/AD2Y2rrqUM1Vcx8YzOr9e6QpDVTi8by+9o4eQ9r9/zY0xdrKgoXHwyJ00U4dZNHX+vzMtvp/Rbvhrb3vwejmA2WqgRnpBNP7ZdMtKlp599lnq9ZtP3cjn8/z3//7f1xyUIAjCTmK7Nt+e/Dbj5XHm6/McTB5cl0pAb2mWZquIYsToD73RFU1SFHpSBzh64Oe498BHOJDYS5fjIFVmUce/x8jrf8f+i8/QU55Hdp2Ox7VT9JVmCZZnaZsV+hP7GIwM3fxJNyDFBunX48SbZbTSzIqeG2mWiZXnsa0aQ7E9hLTQquO4FdUcmTMVnXa7iZYYBj28Lq8jSRIDvb0UlD5eyknY7sZUl7Kmiu166KH1S5YAwsEA6sARkSgtgyrL7N9/G/LQnWScKE+MN/m7mes3fjhXC1JutMD3MAaPbHywwlssK1l6+OGHOXPmzNWvPc9D13VeffXVax43Pj7Or//6r3c2QkEQhG2salV5YvoJLpQuMF4ZZyQ60tHOd1eEWxUCtSy+YzKS3H/Dzkm6EWXP8Lt5x+Ff5PjQe9mlxwm0yvjpk8TOfovDJ7/KsbNPcGjiB+yfPcFo+iyD+Qm6ywvEGgWCZh3FtVdVDdnOAmadocwFqrUFpECCO/vW2HlO0ejqOkDCh9DcS8t/nu8zlBun1sjiaAGO9B5fWxy3oFfKIRr1KgHZQxu6fV1fqyui48cGyTtBXl5Y/854LVei1PawfQkj2rXurycsnyRJjO4aIb7vXhbo5qW5Jv/jokr9TY0f3mgXXiUYDEF89RdkhM5Z1gRT/yf+KPq+j+M4b7ldEARBWDpGztXnOJU/xaXSJXKtHJOVSVKBFKOx9dkpvbc0R6NVwNEC7Evsu/kTJImu1BhdqTFsq8F89nWKlSmq1QXs2iKeJOFLMqqsoEoqYVlBkTUURUWRNXw1iGdEcYwQlhrAUTU8ScZHxpekNz5YGse/PN7S19LVr21Vp2lEWdVGJBtE8j3GFk5Tr81jyzLvGrgftQPrM5T4LgazpyhUF6k1y3ihxE2fE2sUCFUXKdsNRnuOiU2MV6jlSpysBGg3S4QTvRBMrOvryZJEX28/xUqKFxbnuW94fX/Uc6aGY1nokocUEXtubUV93d0EAu9i9vxLuLlF/t+2xj85KNMX8JhraSzWHWzXJda3+g2Shc4Sq/EEQRA6xHItzhfP83r+dRbqC2SbWebr83i+R1ewi4Opgx3tfHeF6lgkKwuUrRr9iX1oK+ycpOlhdg+/k91D91FpFaiZJdpmDdNuYNtNLKeN6Vk4jonrWniAe/nDl2RkWUGTFUC+fCIoISGBJLH0biWkK/8vydfcBhLlvoMsDt+1JRMmzTbZu/A6SnmWhlVjtOd2ukIdumKvh+mJjxIpniY4+2MaB9//9o/3fYZz49QaGVwtzKEuMUVnpU5UQtRqdVTJRR/amKpcbzzAYniQhVqeU1mTY33rl+DmTBXXNtFUGZbbzl7YcPFICP3o/Uycfw2nNsWfnfL5xwd1ztTDmI3K0r5fPSJZ2ipEsiQIgrBGxXaRU/lTnC2cJdfMkW6myTVzqLLKYGSQ4cjwihOYlegpz9NuFnBkhf3daziBliTioW7ioe4bPsR2bZpWjaZVodWuYToNLKuB5bbxfA8XH9/38S9/9gAfF99buo2r94GPT9AxCU6X6Hcd0qP3bqmEKdooMTZ/Eqs6R61dQo/0c6z7aEdfw0iNMVi+RKkwSdOx8NUbN/1I1rLotTQtu8XYwN3r+jO1E1mexIlyELO5SDCS3LDKiyrL9PQNU67P8Pz84vomS5aK59Txtei6bGIqdM5S44e7GL8Uwipd4C9Om0TiEdqWRbJvt+guuIWIfwlBEIRV8HyPqeoUp/KnmCxPkm1lWagv0HSahLUwh7sO0xXsQpbW+YTF9+gpzVI3y0SDXcTXsQMWgKZoxIMp4sEUxNc+Xrs8w/nZZ1mYe5FBz2Fhz/2w3t+zm/F9+ovTDKbPUanNYbs2vckDvKP/ns6fgAZT9IT6iTZmMBZO0B659wYxeZerSll8I8ptyds6G8ct4FQ1SLneBN/bsKrSFf2JEK8FB5lqlpgo2Ywl1yfRzZoatutixNf3OCB0hqrIHDhwiOnZEJmFM3iFNCEFFNEufEtZdrJ0/vx5VHXp4a67tDfHuXPnrnnMT34tCIKw0zTtJueK5ziVP0W6kSbTzLDYWMTHp8vo4nDqMOF16q51Pcl6HpoFfM9hT9ehDXvdTgkkRrhNegh55nvMz7/KkOeysPc9+JuUMCmuzdjCacKlaUq1eRxF58jQ/YzF96zPC0oSsa4D9NTnKabP0N51z3Wra92VRaR6Btc1OdB3F7KoGqyI68PLpSBmI0MwHEGKD2/o6+uqTKp3F9WpGb4/k1uXZMn2IN8C25OIRkRzh+1CkiR2j+wmEwzTnHmReCK0bh0ahdVZdrL08Y9//C23/dIv/dI1X/u+vy7z8QVBEDab5Vo8P/8854rnyDazLDYWKbfL6KrOSHSEwchgRxb9r9SVduHoEXaFN/YEsFOM+DAHdz+KPPU0s4snlypM+x7E3+CWxKFWlX3zJ3Eqc5RbeQikeGDo3cQDifV94Wgf/YEki+08xcI4dve1DTokz2UwN069kUU2EuyNj61vPDvQ2VqAQsPC9TavHfNgKsKp9CDn61UydYe+SGePF3lLw7JMFAnUSE9HxxbWX19PD/T8NL63cRsYC8uzrN/UL3zhC+sdhyAIwpZVs2p8a+JbXChd4FL5EqZrEtWiHO05StJIbtpFoqBZJ1zNULGbDPfdsa3XKOjRAQ7s+SmkqaeYyZxm2HOZP/AI3kYkTL5PT3meXemz1KqzmHaLZHwP9w7ctzHrgmSVZGo/yYUCuflXKP9EstRbnsOvZ3E9h6O9x7f1v/NmqNgyz+UjtOtpQgEDP7GHzfiNDeoKse5hqnMzPDdT5B8d7uxea0ub0ZoYig+hVEfHFjaO+P3eepaVLP3Kr/zKeschCIKwJeVbeb4x/g0ulS8xXh4nFUhxvPs4QS242aHRW5ql0SpgqQYHUgc3O5w10yJ9HBh7P/LEk0znzjHku8wf+Ck8Zf0qdrLnsDt9jnhhknJ1DltWODBwDwc3+Pu51Eb8dfLVDLVGATe8NI1Kdh0GcpNUmnmMYIqRyK4NjWu7sz34RjpBoVRG9hwCI/fCJp6MDnbHOZ8d5GS5zvtMj7jRuVhypopnN/G1sDjhFoQOEr9NgiAINzBdneZvL/wtp/OnuVS+xEh0hMNdh7dEoqS4NqnyPLZZpTc8uGP221FD3ewfe4zdkoGev8jwue8sbYK7DgJmg0NTLxLKnKVcmcHVw9w/8uiGJ0oAaEG6E2NEPZ/AzI+v3txfnMFuZHHxONJ7pzgJXgHfh6dzMWbLJla7TrRvLyTXae3ZMkUDGsHUEFUvyPPTzY6OnTU1bMdFDojmDoLQSeKoKwiCcB2n86f5+vjXOVU4xWx9loPJg4zGR7fMuszuyiJWs4grSezrOrzZ4XSUEkqxf+wD7JEC6MUJhs5+G9WxOvoaqWqaQ5MvYOcvUGtkMaJDvG/PB+h+m7bp601P7mZQNugqTiHZLVTHoq8wSbOVJxzqYSAysGmxbUevV4OcLCo0qiXisRj+rht0Gtxggz1dFNR+XimotB2/I2N6PmTbMrbno0cSHRlTEIQlIlkSBEF4E9/3+cHCD3hi+glez79OsVXkePdx+sIbsyfLsvg+vaU5Wu0SwUCyc5ukbiFyMM6+vR9gTApilKYZOvtNVMdc87iS7zGSOc/umZepFC/RclqM9N7Ow8MPom92dS6QoCcySMSxMOZeZaAwhdnI4koSx3rv2tzYtpnFtsbT2TD1cpaYISPt+6ktU5VLhDSUxBAlN8ALc52pLhUthbZl4UsSWlQ0dxCETtoaRw5BEIQtwPEcnph+gufnn+dk7iQtu8WdvXeSWO9uaCsUaxSQGznwbHYnt/9apRuRAzH27v0gY3IYvTTL4Kmvo9ntlQ/kewTMOl2VRW6bfonE4inK5Sks1eCeXQ9zrOfY1jiRliQiXfvpk1RSmTN0F6dptUrEw/2bWvHabhqOzDcWY1RLOQzJRdn3ENIWmDp7hSRJDPT2UlB6+HFGwllj97OWK/FkNo5jtgjJLoRFsiQInSQ2pRUEQQBaTotvT36bc8VznCucQ1M07ui7Y2O6oa1QX2mOZquAp4XZvV77/2wRUiDC2N4PIE88wXh1gcFTX2PxyIew9Buc/Po+AatJuF0l1K4SbtcItip4Zg3baWLZLZpOGz3cy08NvYeQFtrYN3Qz4V56jS7mzSzVygyOLHNcVJWWzfPhW5k42XINzzYxdt+FFNlCVeHLuiMGc9FBcuUMry5a3DMUWNU4FVvm7xaSzJfqmK068WQP0hY8ZgnCdiaSJUEQbnnldplvTn6Ti6WLXCxdJKbHONx1GGWD9/lZDsNqEa2mKVsNBruP3hKbk0pGmN17H0OeeJJLtTQDp/6excM/i2WEMewW4XZ1KTlq1Qi1y3hmHdtuYjttLNfEcm1kwFI0gmqQvp4jHOu+fWt+72SFZNdBUvM50naD7sTY+u/ztIM8V4gwUXJoN2ske4aR+rbmRs2yLNHXO0CxOs0PF+Z5x+B19yJ+WzlT5asLcbLFCna7TqJ7CPY8sD4BC8ItTCRLgiDc0hbri3xr8ltcKl9iqjJFf7iffYl9W6aRw0/qLc/SbBWwVY0DXbdtdjgbRtJDjO5bqjBdrGcZPvV3xKKDYNax7Ca208J2LSquhQzYioqhBkkFe4mGekiF++gKdm3KxsErJceH6C90seDVOd5752aHs22crxm8mNepV9IkIkHY/e7NDult9cWDLIYGma/nOZs3Odyz/DVzcy2Nry3EKRQLeHaLeP8+2HXP1phOKgg7zNb/qyEIgrBOLpUu8eT0k1wsXWSxscie+B6Go8ObHdYNyZ5Ld2meslmhKzKw9aaQrTfVYNfex5Am/oGLzRzVVgkFsGQVQwuQDHYRDfaQCvfTFezaklMol0U1GNj3Qd7n2zumJfx6y5sKT2Sj1EtporqPtO99SFs8MVYVme7+Icrj0zw/l152snSpbvCtdJRSIYvsmURGjiP1H1/naAXh1rW1jySCIAjrwPd9TuRO8Ozcs1woXqBkljjcdZiu4NbuKpeqprGbeXzfZ2/Xkc0OZ3MoOsN734+UP0vJs+mK9NMd7EZT9M2OrKMkWcZAJErL0XYlvpFOUC4WUHFQxx5EMiKbHdayDCTCnAwOMdEoM1OxGYm/fYL/eiXIk5kQ1WIGzbcI7rkPqXv/BkUrCLcmkSwJgnBLcTyH5+ef5+XMy5wpnMF0TG7vuZ2oHt3s0N6e79NXmqPVLqMFElurlflGk1WGeo8xtNlxCJvO9+GJbIyFchPHahPfdRgpvnWrwz/JUBWSvbuoTs3w3EyOf3rs+smS78OPSmG+nzWoldIEZQ99/wNI8ZENjlgQbj0iWRIE4Zbg+z5T1Smen3+emdoMF4oXQIK7+u7CULf+FfxIq4JWy9J02uzpvX2zwxGELeHHpTDnStCuV4gnu6F/+/1uDCQjnFkc5Gy1Sr7p0B269tTM8+F7+Sgv51VqpQwRzUfd/+iW7PInCDuRSJYEQdjxyu0yz80/x8XSRaar02SaGeJGnCNdR7bFgn+A3tIsjVYBVw8xlti72eEIwqabaug8nw9QL6eJBTWksYe3ZYODsKES6R6mOj/Dc9NlPnzojSmEjgePZ+OcKfjUKhnihoJy8DEIxDcxYkG4tWyPswRBEIRVsFyLlzIvcSJzgrn6HNPVaWRZ5lDqEN3B7i3b8e4nabZJorJA2aoz2HVw2yR4grBeKrbMtzMxaqUsIcVF2f8YqNu0oQcw1J3gYnaA10oN3mf7RDSJtivx9XSC8aJFo1okEQ4gH/wA3GqNXQRhk4m/uIIg7Di+73OhdIEfLvyQ2dosk5VJWk6L4egwI9GRLbl/0tvpKc/RbhWwFZX9XVtz3xhB2Ci2B99IJyiUSsiuhb7vnRBMbnZYaxINqBipYSqZOZ6frvPu3VH+bjHBTLFFu14mFYvi7//Atk4IBWG7EsmSIAg7Sq6Z4/vz32e8PM5UdYp8K0/CSHCs+9i2WJv0kyTfo6c0R61dIRHq2fqNKARhHfk+PJ2LMVs2sdoNkv17IbX9p6VKksRATxczhT5eyrWYU5OkS1WsZo1Eshd/3yNI2+wijyDsFCJZEgRhR2g5LX68+GNO5k4yV59jtjaLJmsc6z5GMrB9rzonq1n8ZgHP9xjrFlUl4dbl+UsNHU4WFRq1PIlYDH/XvWyPybQ3lwrrzMSGKBYWcdMZPNch3jcKI+/almuxBGGnEMmSIAjbmud7nCmc4YXFF5ivzTNRmcDyLEZjowxHhpGlzT3JUB2L/uI0iuvQMsK0jAgtI4KjLm9foL7SLI12EcWIMhgaXOdoBWFrmm1pfC8XZaFq06xmieky0r6f2lFJhCRJDPX3k670EPPmiA3fhjR092aHJQi3PJEsCYKwbS3UF/j+/PeZqkwxWZmkZJboCnSxP7kffQtsUpqsZhhNn8OqLdA2q0RllZSio6oBMKJYoW7awSgt/UoSFcZV3liTEGpXCdQymHab0a7DO+rEUBCWo+bIPJePcqas0KwWsG2LWNBAGXsQSQtudngd1xM1CB04Sog9Yg8lQdgiRLIkCMK24fs+hXaBifIEE5UJFuoLLNQXmK/PE1AD3NFzBzEjttlhojomu9PniZZmqNYWsH2HLj2O7Fq0zBpeq4RTW8SRLqIpGrqs0aUYaGoALxDHCnXRDkYItes0WwUczWBfcv9mvy1B2DCOB69UQvyoGKJaqdBqNYioEBk5An3HduyFA0mSiMS7gK7NDkUQhMtEsiQIwpbm+z7ZZpbxyjiTlUnSjTSldol8K0+pXUKVVfYm9jIQHtj8VuC+T1dlkV2ZC5i1ecrtEq4e4fb++9kVXbpK7HseLbtBqZGh3srTapdo2Q3MdgXXK2DXFnAlGU3RcBUdz27SmxhD2wKVMkHYCJMNne/lo2SqJq3aIqrkkugaQhm9V7TNFgRhw4lkSRCELcfzPdKNNOPlcSYqE+SaOUrtErlWjopZQZZkokaUQ6lDdAW7tkQrcN1uszt9llBpjmp9AQeP7sRe7u5/xzWJjiTLhIwoISMK7Lt6u+951K0KlUaGeqtAu12m4TQpa0EOdh3ehHckCBurbCk8k49yoSLRquZwHJtIOIQ6ej9StG+zwxME4RYlkiVBELYE13NZqC8wUZlgvDy+VDkyS+SaOWpWDUVWiOkxjnQfIRlIokibnyAB4Pv0lucYylygVVukbJbxjRh399/LQGRg2cNIskw0kCS6jTv3CcJqWJ7Ei6UwLxYD1KtlWu0mUV0ivPtOpJ6DO3bKnSAI24NIlgRB2FQNu8GPFn/ERGXi6tS6XDNH3a6jyRpxI87xnuPEjfimd7b7SYbVYM/iWYzKPOXaIo4E/amD3NF7J5oiNo8UhLfj+3ChbvBsPkK+1qJVX0SXHJJ9u5GH70VaZsdIQRCE9SSSJUEQNo3pmnxt/GucK5xjujpN02miyRrJQJJ9yX3E9fjmr0O6Ht+jvzjLYPYijfoCFbOKFEhwX/999IZ7Nzs6QdjyCpbC07kYkxWfVjWL5zpEo3GU0XcihUVzA0EQto5Nv0z77LPP8qEPfYjBwUEkSeLv/u7vrrnf930++9nPMjg4SDAY5KGHHuL06dObE6wgCB3jeA7fnvw2F0sXuVC6QFgLc3fv3bxr8F0c7jpMwkhsyUQpaNY5NP0SfXOvUCpepGm36O8+wvv3fFAkSsK25HjwUinEK+UQrr++r+X7cLIS5C9mkpxfrFAtZQmoPvF996Ae/hmRKAmCsOVsemWp0Whw++2386u/+qv8wi/8wlvu//znP88f/uEf8sUvfpEDBw7wu7/7u7zvfe/j/PnzRKPRTYhYEIS18n2f781+j7OFs5wvnac32MuB1IEtmRwpro1htzCsFuF2ld78JPX6AhWrgRJI8q6Bd9IVEid4wvY009R5KhclU21jNau8lgzy87tdUrrb8ddquxJP5WKcKcnUy4vouKT698Lw3Uhi2qogCFvUpidLH/zgB/ngBz943ft83+c//+f/zGc+8xk+8pGPAPClL32Jvr4+vvzlL/Mbv/EbGxmqIAgd8uP0jzmRPcHZ4lmiapT9qf2blihJnotht9HtFgG7hWG30O02htVCNxtIdgPHMXE9C8e1KdkNHFlltOcYR7uPIYvF58I21HQkni1EOVVSaVbzuLZFjgTNbI3/p6bx2JjBnQmTTv1aptsq38rESZebNOsVEgEZeexRpGh/Z15AEARhnWx6svR2JicnSafTvP/97796m2EYPPjgg/zgBz+4YbJkmiamaV79ulqtrnusgiAsz+nCaX648EPOFM6gyipHuo+se+MG2XMxrCaBN30YdgvdaqKaNRzXwnVNHNfGdW08z8H0HEzfRfF9PEnGkRU0RScc6uV4/ztIiK51wjbk+3C6FuC5fIRipUa7mSei+Wi77yCQ3M/s+GmalSn+/lydc70RfnbEJqZ5a3q9VyohnsuFqJXzuFabVLIHxh4SDRwEQdgWtnSylE6nAejru3Z/hb6+Pqanp2/4vN///d/nc5/73LrGJgjCyk1Xp/nuzHc5VzyH4zvc1XNX5/ZI8j0Mu31NQhSwmhhmA9Ws4jgmjmviuBaOa2F5DpbnoPg+SBK2LKPIOgHFIKBHCGgRgkaMkJEgFogTUSOiiiRsa0VL4alcjMmKR7OSRvYd4qlelN3vBi1EANh32+1kMr0szp7GWiwwVzX4mTGDw7GVV5larsQTmTjnyz6N8iKG7BIZvR36j67L+xMEQVgPWzpZuuInp+f4vv+2U3b+/b//93zyk5+8+nW1WmXXrl3rFp8gCDeXa+Z4fPJxzpfOU7Wq3NlzJ7qy+ivLut2mpzxP0KwTsJpo7Sqe3XpTQmRiuw6256D4Hv6V6pBqENMiBLQwASNG2EgQNeJE9aho9y3sSI4HL5bD/KgQpF4t0W63iAdU1JH3QHL0msdKkkR//yDxZBczF1+nXZ/hr880ODoQ5qeHLULq8jpAzLc0vpWOkavUaTaqJAIa8t5HICKaoAiCsL1s6WSpv39pLnM6nWZg4I3NHbPZ7FuqTW9mGAaGYax7fIIgLE/NqvHNiW9yqXSJXDPH8e7jhPXwqsZSXJuBwhS9hWlajQymVafpOcieiyRJ2LKCIusEVYOQ0UXQiBEJdREPJIlqERR5Sx/2BKGjZlsaT2djLFbbNGuLGJJDqn8f7HoHvM3vQtAwOHDkbhYXekjPn8OeKzFbCfChvTL7IvYNn+f58GIpzA/yAWrlPJ5jkkz1I+15AEkVFyMEQdh+tvRZw549e+jv7+fJJ5/kzjvvBMCyLJ555hn+4A/+YJOjEwRhOUzX5JsT3+Ri+SKz9VkOJg+SCCRWPI7kufSW5xjITWI30pRaRRxJpttIEg4kCBtJYoEU8UAMXREXS4RbW8uVeK4Q5WRJo1nJ49gWsUgYefd7lt2eW5IkBodGqSd7mb34Gu3qPH9xyuIdwyEeHbAIKNdWmRqOzOOZGONln3olTVBxMXbfhdR7aD3eoiAIwobY9GSpXq9z6dKlq19PTk5y4sQJUqkUIyMj/Kt/9a/4vd/7Pfbv38/+/fv5vd/7PUKhEB/72Mc2MWpB2Lo832OqMsVrudcotovsTezlaPdRuoPdGx6L67k8Pvk4F0oXmChPMBodpS9846rwdfk+qWqG4dwl/HqGSiOH53tEIv3c3neXaLQgbFmuD2drAQYD9rq04r4e34dz9QDfy0UoVWs0GwUiqk9k9Dj0HkZaxbq7SCjIwWP3MTc7wWL6Aj+crjBeDvK/7IGRsAMstSD/diZKvlyj3ayRCOpI+96HJNrqC4KwzW16svTSSy/x8MMPX/36ylqjX/mVX+GLX/win/rUp2i1WnziE5+gVCpx33338cQTT4g9lgThJ1iuxbniOU7mTrJQXyDdSLPYWOT7899nMDzIke4j3NV3F3sTe9Hk9Z8O4/s+3539LmcKZzhfPE9PsIeR2MiKxog2iuzKXUKvLlJrZHFdCy2Y5Fjv3fRHRMvhTitbChVHoc+w31I1EFbG8eCb6QTnii6+ZfG/7NO4LXbj6WudUHdknsjGuFSGZjWN5Dkkkr3Iu9+NpIfWNLYsS4yM7qWa6mH+0uu0S4t8sQHvHgkQ0DV+lDeolXPgWiR6hpBG3y32ThIEYUeQfN/f8X8Rq9Uq8XicSqVCLBbb7HAEoaPqVp2T+ZOczp8m08ywUF+g0C5gyAZdwS4KrQJlq0xIDdEf6mc4Osx9A/dxtPsoyXWsyvxo8Uc8N/ccJ/MnCakhjnYfXXaL8KBZZzh7kUh5filJcpr4RpTbuo+zJ7Z7VVfHhRvLmio/LoW5UFFpN+vIisxgVGM06jEctBkKvHXKlXBjjgdfTyc4X3CoVko0fIOkavHwWJAHeu2O7V30ZrOXGyosVXbqxAwFZfRepOTujr+W43nMTV7Azo3TJVUJhCK0Ww0iios2ei9S9/6Ov6YgCNtfptpGV2V+5+c3vyPmSnKDTa8sCYKwOtlmltdyr3G+eJ5sM8t8fZ66VSeiRTjadZRUIIUkSexP7qdtt5moTjBTm2GmNsPZ4lkGwgMc6z7GnX13MhYfQ+1g44MzhTPX7qXUtby9lDS7zVB+glRxhnojQ8Wq4WhBxvrv4mDyoGjO0GELLY0fl8Jcqsq062VapomLguXJVKpVxhUJVdPQ9IBInpbJvpwoXSjYNKpFumMxWpGjpBfO8g+XKmQaIX5+t4Mhd+b75/vwUjnEc7kgtdLlyk7vLqSR+9etsqPKMrv33kapq4/0+EmSjSy9EQN53yMQiK/LawqCIGwWUVkShG3E8z2mqlO8ln2NqeoU2UaWufoctmeTNJLsie8hokdu/HzPI91MM1WZombXlqpN4X52RXfxzoF3cqT7CHFjbSc7M9UZvjb+NU7lT9GwG9zdd/dNW4Qrrk1/cZre/BTtRgazXcZWNIYSeznac0w0bOgg34fZls6PSmGmatCulWlbFmHVRUvtRh26A8uyqBcXaFULeO0K2BaGZKMrEqqqoRkBBqMqo1GfoYDNcFAkT7CUKH1tMcHF4lKilIxF4cAHkBSNXKFAdvw1er0sI6kAH90HyTWuY2q7Et+5vI9RvZxfaqiwwZUd13WRammkWD9Sp/ZMEwRhRxKVJUEQ1o3t2kvrkfInma/Nk26mWawvLu2JEupnJDayrD2LZFlmMDLIYGSQpt1kojLBdHWameoMZwpnGIgMcHv37RzrOUZUj6IrOrqiYygGuqy/7f5mAPlWnm9PfpsLpQvL20vJ9+mqLLIrcwG7kaHcKix1uIuPcrz3TsJvk/gJK+P7MN4weLEUZq7u0a6VaNsWERVS/XuQBm9H0oIA6HqYVOSNKZpWvUSjuECjWsBrV/ErbcpVm3GFa5KnA3GPvWGTbt1Zl6lmW5nlSfz9YoJLBYtWrUgyHocDjyFdrob2dHURCN7PzPlXcYpz/LdTMv/rAY3dEWdVr5dpq3wjnSBTrtNqVEgEtU1pqKAoCiSGNvQ1BUEQNpKoLAnCFncqf4oXFl8g03hjPZIma+yK7mIgPICyxqu5nuex0FhgujpN3a4TUkMMRAaIalEUWUGRFFRZRZEUAmqAkBYiqAQJqIFrkylF51zhHKcLp5mtzXK8+/jbtgjX7Taj6bOES3NU6ws4vksk3Mfx3rtIBVNrek/CGzwfLtQDvFgKs1h3aNfLmLZNRJPQe/ci9d+OpK5sc2CrUaJRWKR5ufLkX648GQroRpCeqMGhJOwNmwwE1meNzlZiXk6UxgsmrVqRRDwJB95/NVG65rGWw8Sl04Sr4yQ1hw/sC3BPavnfI9+H16tBns6GqZXzuHabWLIP9jwo9jESBGFLE5UlQRA6bqI8wVPTT3G6cJqKWSGshTncdZiuQNdNqzzLJcsyw9FhhqPD1O06E+UJZmuzeL7Hm6+lyJKMhLT0WZJQZRVN1lBlFV3W0WQNH59MM/P2eyn5Pj2VBYYzF2hV5ymbZXwjxp3972AoIq5Qd8pS2+ogL5ZCZGsW7UYO23GI6AqRXYeg78iq17To4SR6OMmV2pPZKFPPz1Mt5/BaFarNCnM5n2cMg2Q4zG0piX0Ri+GghbLDEifTk/j7hQTjxTatWplEIgX733/DKWmGrnLwtuNMT0fIZM7yzfN1MsMhPjhso95kWZ/lSTydi/J6UaFeXsSQXCIjt0P/5p94CIIg7FQiWRKELarYLvLk9JNcLF+k6TS5q/cuosb6tsyPaBGO9xy/+rXne7iei+VZWJ6F7dpY7tJn27exPRvbtWk6TRzPQUJiLDF2w72UdKvF7vRZQuU5KvUFbKAveYA7++5CE22GO+ZsLcDzhTD5monZyGK7LhFDIzJ0DKn3UMfXlhjhBEY4QdcoOJZFLTdNvbiI2yxTbdVIF11+oOtEQmEOpWT2RSxGQybaNm9q2HaXKkoThTateolEogv2v++m319Zlti9e4x0KMLi9El+NFsg3wryj/d6RFTvus8pWArfTCeYL7do1vLEAzLy2E9BdIX7lgmCIAgrIpIlQdiCTNfk25PfZrIySb6V546eO9Y9UboeWZKRFRlN0QgTXv1Avk9veY6hzAVatQUqZgXfiHHPwH30h8V+SZ10rhbgmwth6qUMrusRDhhER45D94ENabmu6jrJof0kh/bjujaN3BzVwiKVRpFKu06h5PCirhEMhjiQUtgbsRkK2MQ1d1tN12u7El9dSDJZbGHWSyST3fj7fmrZiagkSQz09REM3c/8hVdwcov8v22N//WAwmDw2sYP52sGT2SjlEtFHLNJIp5E2vcIkhpYj7cmCIIgvIlIlgRhi/F9n6emn2K8PM50dZq9ib3EjO271s6wWuxePEOwMke5togjwUDqIHf03dXRduUCzLU0Hk9HqBfTGIqHseceSI5t2r5UiqIR699DrH8PnuvSKC5SK8xRq5VQy01KZZsTuoqqBwkHQuyKyvQHHPoDNv2GTUjdmktq267EVxaSTBWatBsVEsle/H2PrKpil4hGMI6+k8kLJ7Fr03zhlM3P7zc4mrBxPHiuEOXlgka9lEbFJj58CAbuFHuNCYIgbBBxpiIIW8xLmZc4UzjDxdJFuoPdDIYHNzuk1fF9ekuzDGUv0KwtUjYrSIEE9/XfR2+4d7Oj23GKlsLXF+JUill0ycHY9zBSbOv87MiKQrRnmGjPMJ7r0qrmqeVmadVy+PUW5XqTbMFFU2RUVUPRA6RCKkNhGAi49AVseg0HvUP7E61W63KiNH05UYqnemDvo2tKXoKGzoEjdzE5HiFduMDfnG2xMBKi4EWYLlvUqxliuo829iDEd3Xw3QiCIAg3I5IlQdhCpipT/HDhh5wtnkWTNQ6kDnSskcNGMqwGexbPYpTnqNQXsSWJwa7buKP3TrGx7DpoOhJ/t5ggXyoiuyaBsfu2VKL0k2RFIZzsI5xcWm/j2ibtUppWLU+9UQWrhttaak8+K/loqoyiGuh6iP6owmDIX6pAGRZd+sZN32u5En+7kGSm0MBsVEh09cHYIx2p8qiyzL59B5kPRVicO8VzUyV0w8Y22ySjEaR9PwV6qAPvQhAEQVgJcdYiCFtEuV2+2tDBdE3u7rsbRdpmmzz6Hv3FWQazF2nUF6iYVaRAkvsH7qM71LPZ0e1ItgdfSydJF+u4VpPY0OEN3ZS0ExTNINw7Srh39OptdqtGu5ymXStSa1bxzQa0GpQqNpdkCU1VkDWDcCDESExiMOgyGLDpC9gY61B9ajpvJEpWs0KiewB/z0MdnQ4nSRLDQ8Pkg2HS4ycYshaJ9+9B2nWv2PBVEARhk4hkSRC2ANu1eXzqcSYqE+SaOY53H8dQjM0Oa3l8H8NuE2mV6S3NoVfmKdUXcSSZ4e4jHO85LqpJ68T34TvZOFMlE7NZId4zjDR012aH1RFaMIoWjBIdWPra9zysepFWOYNZL9Ns13AbLcqNNrmiy+uKjKLpaHqI/ojCcNhnIGAzuMLmEZ4PTVem4cjUXYWGI9NwZS7UAswX69jNCrGeIfzdD6zbuqHuVJJk/D3IZg0pJPYcEwRB2EziDEYQNpnv+zw1+xSXypeYqkyxJ77nbTdz3Wyy5xJuVQm3K0RaFSLNMrQrWHYTy27QclrIwRTv6n8nXaGuzQ53R3uuEOFMARrVIsl4Ana/Z7NDWjeSLGPEujFi3Vdv8xyLdjlDs5KlVq/gm3X8ZoNyxWZcltA0FUUziAaDjEZlBoMOvYaD7UtLyZAjX06MFOquTN2WqFseruvhug6+5+C5Fr7n4rtVXNcm0TOMv/u9695gQVE0EImSIAjCphPJkiBsshO5E5zKneJC8QKpYIrhyPCax5R8j+HsRRLVDI6iY+sBbDWApRpY2pXPBrZq4L1d1edNVaNwayk5CrTK2GYNy2lhOy2qroXi+ViKiqGFGO45xtHu48iiW9e6eq0S5Md5nVo5TSJkwL4bb4S6U8mqTqh7F6HupaYHvudhN0s0i2la9TKNdgWv3qZcb5LOe+iKjKIZyIpyNQnyPBfP83E98HwfFwkfCVXyUCUfWdFA0XGNKIlkCn/wLtGJThAE4RYikiVB2ESz1Vm+P/99zhfPo8oqtyVvW3NDB9l12Dd/kkBpmlptAcn3kCQFRVYIyQoRSUVRNBRZRZE1fD2Ea0Rx9NBSEqUG8CWJcLt6uWpUxbIbWE6LttPGdG18WcFXdKJ6jGiwi67IIL2hHvTtMnVwm5ts6DyVCVErZYjpEtKBx5BUsamvJMvokS70SBeJy7e5tkmrtEi7kqPaqCCbNYI030iC9CiKbhDQDBQ9iGqEUI0IvhEFLXjLJaCCIAjCtUSyJAibpGJWeGL6CS6VLtF0mtzVexfKGk/MdLvN/rkTUJqm2sxjhLoYCfQuJTt2E8ttY3o2jt3C9Rw8fFzABXxZQZYVApKCLKv4nkPVMVH8papRQAuRjAwQD/fTGxkgrsXEFfZNkDVVvpGOUStmCMoOyv73IRmRzQ5ry1I0g0jvbiK9u4Gl6hP4N02Ctl8PSkEQBGE9iGRJEDaB7dl8Z+o7TJQnyDQzHOs+RlALrmnMYLvGgZlXMSvTtMwqsfgI7xp81w2bK1iuScOq0WxXaVtVTKuB7TSx7BZNHBQ9SjS+W1SNtpCqLfN3C3HKxTyKb6PvfQ9SROxZtRIiwRcEQRBWQiRLgrDBfN/nmdlnuFi6yER1gtHoKMlAck1jxut5xuZeo16Zpu20Geo+zJ09d7ztiaGuGOhBg2Sw+4aPEbYO05P4+8UE2WIFz24THbkDKTl68ycKgiAIgrBqIlkShA12Mn+S13Kvcb50nqSRZCQ2sqbxekpz7Fo8TaUyg+W7HOx/BwdSBzsUrbAVuD58Mx1nttTCbteJ948h9R/Z7LAEQRAEYccTyZIgbKD5+jzPzT3H+eJ5ZEnmUOrQ6hs6+D7DuUv0ZC9QrsxgKxp3Dr2X4ejau+kJneX54APKKv6pfR+ezsW4UHRp1cskkj2w676OxygIgiAIwluJZEkQNkjNqvGdye8wXh6nbtfX1NBB8lzGFs8QLUxQrs7jGCHeNfiA2Ndoi7E9eLUS4qViiIZpEdUgGZSJax4x1SV25bPqEtXc6yZTL5ZDnCjINKpZEpEQ0r5HxLobQRAEQdggIlkShHVWaBUYL49zrniOicoEi41FjnQdIaSFVjWe6ljsn3sNtTRNuZGBYJJHdz286vGEzvN8OFML8MNCmHytTbu+SNNTyOMxg4ciy6iyhKwoyIqGrOgoqkrMkEkGpKvJFMAP8wFqpTRxQ1lqEf52+2IJgiAIgtBR4q+uIKyDcrvMxfJFxsvjLNQXKLaL5Ft5SmaJkegIXcHVVYAMq8mB2VdxyzNUW0UC0QEeGHovmqJ3+B0Iq+H7MNnUeb4QZaFm06pl8V2HUCRCpP8Ylu1gtRo4VpOm2UZyW/htE9ezACjgMoOHKssol5Mp1ykT1nyUA++HNXZMFARBEARhZUSyJAgdUjErjJfHuVS+xHx9nlK7RK6Vo9gqIksyMSPGkdSRVSdKkWaZfbMnaFamaVt1uhJj3DfwTmQxJWtLSLdVnitEmapCq5rHdiyiAR1t7D78xB4kWUYFrlf/8+wWbquK3axeTabMy8lUVANt7H4IJjb4HQmCIAiCIJIlQViDmlW7miDN1ebeSJDaRQAieoRDXYfoCnStacPZZDXDnvnXqVSmsTyL0Z7jHOs+KtaubAFlS+H5YoRzFZVmtYhpmUR0ifDocaTeQyArN93gVNaCyFoQLdZ33WRKEARBEITNIZIlQVihht1gvDzOeHmcmeoMJbNEvpUn38oDENEiHEwepDvYvboEyfcw7BYBq0nQbBIyayRKs0sd7ySJI/33MZbc2+F3JaxU05H4USnCayWDeq1Mu90krPqEB/fBwJ1IqrbZIQqCIAiCsEYiWRKEm/B9n5JZYrIyyVRlirnaHGWzTL6dJ9fMARDWwuxP7Kcn1IO6zAX4qmMRsJpv+mgQsBpo7Rqe3cJx2jieheNalB0TWwtwz9B76A/3r+fbFW7C8iReLYd4qRSkUqvRahQIyC7xnhHUXe8A0WhDEARBEHYMkSwJwnV4vkemkWGyMslkdZJMI0PZLFNoFSi0C/i+T1gLsy++j55wD5r89lUEyfdIVTNEm6WlxKhdR7Jq2E4b17WwXQvPtWl6NrLnIkkStqygKDohJYAR6udgz3HigfgGfQc2jutD1lz6/mmShyb76LKPKvmoEqx2GyrPX0psTE/C8mQsT7r8tYztSXirGHMpUQpSuNzhTsYlluhBHblXrCkSBEEQhB1IJEuCcJnt2czWZpmqTDFVmSLfyi9VkFp5KmYFSZKWEqTEPnqCPWjKzadZyZ5Ld3me/sI0NHI02iUs18LyHFTfx5VkPEXDUA3CgQRBI0bYSBELpEgE4ju6y13blThVDXKiEqRQt3AdG0lSQZKRZBlZkpBkCUOR0GXQVRld9tFl0C4nU5rs4/gSpvtGQmS60HZ8TNfH9zw838P3PPzLn/FdfN9bal23Co5dxfdcwpEo2q53QGygw98ZQRAEQRC2CpEsCbe0pt1kujrNVHWK6eo0xXaRcrtMrpWjYTdQZZWYHuNI1xGSgeSy1yAprk1vaY6+wjROM0e9VcTzbDQ9SirYQ9hIEA6mSAaShNXQLdWooWIrvFIOcapqUKs3MJsZHM/HQ8bzJVwkfCQk30eW/MtfXflYqjRJEshISJfLTp7v4/s+vg8e4CPhXRkHkPFRJQ9ZkkBeSsa8Gxz+bpZChQNBjKEjSCmxbkwQBEEQdjqRLAm3HMdzmKhMcKZwhtnqLCWzdLWLneVa6IpOykhxIHmAmB67ekK+HKpj0l+cpac0i9XIUm0VcX2PQDDFvu4jjER23VKJ0RW+DwttjVfKof9/e3ceHGd933H8/Vx7SdrVYZ22MQ4YY4cjwSQmV+NmGtdOgabMFNoSt0ySmUAKHYZJJ6XJjJukbRhKmbZDEnKQHuk0EBKc0mlDC+FMYkIgpoEEDHbB5pAs69p7n/PXP2QtCAvwIUuy/HkxO6t99rfP/h7py0of/57f7+HZsku9UqLRGMMhJttSIN2/BtN+MiQxxAHEPnEUYuKQOAogjomjgCSOSZIQ4pgkiYiTBIcEx3FxHA/bcbHdFLabxva8A19nME4K3DRYzgn5/RcREZEjo7AkJ4yiX+SXo7/kqdGnGK4NM1wbZqg6RGISMm6Gvlwfvblecl7usAISQCqo0z+2h67xF2nUhik2JoiBluwSVnefRX/riXmqVmzg2UqGHRM5XqwYGpUJGkFAzo5pLfTiLT0Tq7UXYHJ5bdsBNwW0Nj+cZmNNuSOc9iQiIiInOIUlWdTiJOb50vP8cvSXPDfxHCP1EQarg5SDMhknw8n5k+lt6SV1hHODsn6FvtE9dEy8SK02wkRjgtC2aW/pY033WSzJdc/yER0fpuYj7ZjIMloN8KsjBFFMq2vo6F2B3X8WVrp1vrspIiIi8oYUlmRRKgUlnhp9il+N/op9tX3NUSRjDO2Zds7pOYfWVOthjyBNaakX6R99nnzxJaq1ESYaJULHo6ttOWt7zqI90zHLR3R8mAgcdhSnz0dKkoRc2qNtYA30rMU6hIUxRERERBYChSVZNBKTsKe0pzmKtL++n8HqIKWgRMpJcVLbSQy0DhzydZBmkg5qrNi3k5biy1Sq+5kIKwROiv6OU1jTfRatqRNvtKQWWeyqZnimkmFvxaZeLdGoj+ESk22dmo+0UnOFRERE5LijsCTHNWMMpaDEM+PPTI4iVSdHkV6uvowxhkK6wNndZ1NIFY54FGnyjRL6xvbSP7yLWmWQol8kdDMs6zqd07vOIOtlZ++gZkk1stnvuyxJR7S6R3JVoddXjy12VTI8U0mzp+rQqFUJ/VEaYUyrE9PS0Utq4DXzkURERESOMwpLsmAZY6hHdSphhUpYoRpUKYdlqmGVSlChHJSZ8CfwY59KUGGoNsREY4KUk2J563IGWgcO6VpIbybbKLNy6Cm84ksUK0NElkV/1+mc2X0WKSc9C0c6uxIDjxdz/Hg0R7lcAStNZ85lWSv0Z2P60yE96RD3MAd6GvHUCFKaPRWHeq1G6I/ihwlpO8HNttHZuxS3ZzWkWo7NwYmIiIjMIYUlmXdhHDJUHWKoNkTJL1EOy1SCCkW/SD2qH7iIazB5Hwf4sU8tqtGIGoRJSGKS5vWQzuo+i/Z0+9GNIh1gJzEDI8/RM7KbSnmQWljFyXbyrr71dOW6ZuHIZ99+3+We4Tx7SxG10iBBYtMwLsVyxIvDCZ7r4HppUulW+lttluYM/ZmQ/kxA3k147betEVvsrqZ5ppLh+YpDo14jbIzRCGPSdoybaaWldyn2ktOwMvn5OWgRERGRY0RhSeacH/sMVYd4qfISg5XByXlFB0JSNaxSD+vU4zphHBKbGADbsnEtF8d2SNkpMl6GjnQHLV4LOS9H1s0e1Vyk12qrjnPy0FNQepnx6j4ix+PknrN5a9dbsRfg3JswgUfGW3lkNE2lNEbgN8hnU7gnv4colac2PohfHqVcK5HUq1jVMmPjEc86Fq7r4ngZ8lmPk9os+rMRWcewu5LmuapLvVY9KCB19CzF7V4FmcJ8H7qIiIjIMaOwJMdcI2rwcvVlBiuDvFR5iaHqEOWg3DyNbsKfIDEJnu2RslNkvSyFdIGclyPn5si4GTzbm5XRojfjxCHLhnfRNfYcpfIgYdQg09LDewbOI59amCMnL9Q87tmfZ1+pQbU8RNaO6RhYBUvXge3gAvn+U6H/VACSOCaojFArDlMvj5PUS8S+z0SlyuBIQsqxcbwUSVTFD2M8KyaVbaG9+2S87lWQbZ/X4xURERGZKwpLMutqYY3B6mBz5GioOkQ5fFU4akxgMHi2R0uqhVMKp9CV7SLtpOckEL2e9vIwKwafJqq8zERtlNDLsLr/naxqP3VBruRWjy0eGm3jF+MeteIIcRiQb2vDXfleyL7+0uW245Ap9JIp9Da3RUEdf2KIenGEUrVEJpggl3Jo7z4Zt/vUN9yfiIiIyGKlsCRHLU5i9tX2sbe8l72lvQxWJpfrLgdlxv1xSn4JgyHlpGj1Wjmt4zQ6s52kZ2txBJMAFgdNuDlEbuSzYt9O8mN7KVUGCZOQfH4p5/atJ+flZqePs8gY2FnJcP/+FsZKVerVEVpcQ2rF2dCzBo4g2LmpLG7PSlp6Vh6DHouIiIgcnxSW5IiUgzJ7y3t5ofQCe0t7GffHKfpFxhpjjDfGMRjSTprWVCurO1fTmekk5aRm582NIRPUKFRHKVRHaa2MEkcNYi9LksoReRlCJ0XopogO3IduitCZeuyBZYMxLCkOsmzfM/jll5hojBOnWjljYD0n51fMTl9nWTG0uW9/nmeLFrXiMCQhhY4e7JPfg5VaeMFORERE5HimsCSHJEoiBquDk+GovJfB6uS1hop+kZH6CH7s49oubV4bp3eeTmemc1aW7Z5iJxH56jiF6ij5yghufZyGXyYIqxSjBo4xJEBiWWDZ2JZNynZIWw6O7WBbLrbt4tgutuOReFlwMjiNCUqVQSISutpPYV3fugW7HPiOYo6fjOQoFidoNGrk0zbeindDh0aDRERERI4FhSWZ0dTFXveW9k6OIJVfYLwxeUrdaGOUol8EIONm6Mn10JProdVrnb05R8aQDaoUKqMUqiO0VEYJ/RKNoEw1qmMnMYHj0ZbK09VxKp3ZTqKwgR/WCMIaUdQgTHyCOCCKI6KkTpREmKlQNXWzLEymwLq+d9Lf2j87fZ8lfmJRDB2KocPPxlt4oRRRKw3hEtHRexLWsvPAnb1AKiIiIiLTKSwJYRwy2hidvNUnbyP1EYp+sbkow0h9hDAJ8WyPtlQba7rW0JnpnNXlup04JF8da44e2fUJ/KCMH1YpRj6JZWN5Obpal9NdOImlrQN4h3FqX5xENMI6taCCH1UJgiqRm+ItHatm9TgOVWKgHNmUQodi5DaDUTF0mAgtKn5CHIUkcUgcjhEEPvlsBmfl+7Ha+ua8vyIiIiInGoWlE4gxpjmvaCoYjdRHGKmPUI/q1KIa9bA+uax3WCaMQxzLIetmGWgdoCfbQ87LHf3okTGkwzo5v0K2UTlwX8JrlAjCKn5QoTI1euSmyKcKdHUuZWl+OYVU4YhXpnNsl5Z0Gy3ptqPr/xEohg57aimG/alQZDPhW0RReCAQRSRxnSSOiRJDnBgibBzLk6Hf/QAAGT9JREFUkLYSXM+lY+lpMPB2LNuZ8/6LiIiInIgUlhYZYwz1aDLwTK1IV/SLjDZG2V/fTyWoUAtr1KM61bBKKShRj+oYDI41ecHXnJdjedty2tPttHqtOEfxx7kdR+T8Cjm/TNavkGtUyDRKJEGFKKwTxj5R7FONQ+wkJrIdXK+FJfkV9BZOoi/XP6tzn+ZKkFi8WPfYU0uzp5Zify0haNSIgyJRkhAnhthYJFikrRjXscHNkGTzpDM53EwrXjaPnW3HpNuw5mHkS0REROREp7/AjkN+7E+GIb9EKSg1Q9HUKXOVoEIQB/ix37xVggqVsEJkIiwsPNsj7aTpyHTwlvRbaEu1TbvOUSqo01Uawjb7D6FH00eaLJOQCapk62U8v0QY1gmjBmHs48cBQRJhGwhtB9fNUEjlacl00JZZQldrz4K9+OsbMQZGApc9tRTP19K8WHNoNOqEjQphGBAkFjknxqTacDJ5MpmWA4GogMm2Y3nZ1933/F15SkREROTEprA0xx7b9xglv0RCAgYSkgOLDkzeT/uaA49NgsEQJVEzDL06CAVxQC2sUYtq+JFPbGIALGsyFLm2S4vXwsrcSgqpAjkv97qjRZZJ6BvdQ9/+3dSr+wij+hEdZ5IkVJMQJ4mJLZvE9ci5OVqz3bRmO2nPddOV6TysOUcLTT222HsgHO2peUzUI8JGjSgo40cJjmXIeA7p9j4KHUuxOpZjuZmD9qMwJCIiIrIwKSzNseeKz/HI4CNUwsorgehAKJrpHpi2LUxCoiQCXglDju2QcTJ0ZjrJeTlavVaybhbP9g5rflG+OsZJ+57GLg0yUR0mtiw63RYs86p9WFN3Ztprpz+ysDyPXKaDfK6bztwS2tzWI55rtFDUIosh32OwkWJvLcVgzcJv1Ij8EkEYEhlocROcTDsdhT6czhWQ7Tjuj1tERETkRKWwNMfe2vVWHhl6hHJQnjztDQvbsrEsC5vJe8uyaP73qsc2Nhk3Q2uqlZybw3M8bOvo/xD3Qp/lw8/QPr6XYmWIOKrjZbt4Z996unJds3DUx5/YwIjvMtjwDgQkj9G6IQzqREGNOJzAjyFlxXjpDLklS8l0LsPkl2Edh3OsRERERORgCktzbE3XGvpa+sg4Gfpa5nn5Z5PQO/4CA/t30SgPMd4YJ/aynNb/Tla1r1rwIyJTIz37fA9jIOskZBxD1k6aX2echJRleLMBtkpkM9SYDEWDvsdQ3aHe8InCBnFQJYhjwsQiY8W4Xgq3pYOWjj6cjpOxMq/MsdIpdSIiIiKLh8LSCaq1NsGKfU/jlAaZqAwRWRbd7afw9r51pJ30fHfvILGB/VMjPQ2PwYbLWAPCoE4c1EniCMu2sSwby3am3TzHIufZZD2LnAtZ+0CQshPKkcPLDZfxekIYTAajKAoJYgOWRc5JINVGrr2DdL4HK9+PlW6d72+HiIiIiMwBhaW5NvYcneX92EGFPCkSy8ZYFollk9g2hgP31uQtsWzedFjkMLhRwPLhZ+kY30OpMkQU1nAynZzX9066W7pn7X2OhjFQetVIz76pkR7fJw4axGGVMIoJjNW8BlHdzWMlESaOsMKQJEmIjIUxYFsGmwQbg22BbVkHboAFYTTZNm3FuKkUbusScm2dpPJ9mNYeXddIRERE5ASlsDTXnnuA1c8/SjEokrZTzflIHJi3NDVPCcs+8LWNsZ3J8GR7hJk2gnQLDS+Hn8rie1kaqRyR471xqDIJPRMvsXR4F35lkInaGGEqwyl961jTcfq8nnLnJxbDDbc5N2iw4VJqxIR+gzisEEURQWywLIusnUA6T7a9nfZXjfS89jKzJokh8kn8GnFYnwxZkU8cNkiikCgMSeKQFCG5jjypfA92fgArlZu2H51WJyIiInLiUliaa629pJMIN6wTUgNjsIw58Ee5wTavrCtnXnU/dUssC2yXjO3SYru4TgrHSWF5OaJsB0GmFd/L4qdyNLzJMOXFASv27cQrvkyxOkRoEjoLKzin7x1k3+D6PsdCYmAscBjyUwdOqXPZX7cIggZR0CAOywRxQmwsMnaM46Vx27ppaevCzfdBy5JDGumxbAdSOZxUDo0LiYiIiMiRUFiaa6s3c86e7VAbhcIyTJKQkJCYhCiJiU1MnMTEJiKOI2ITkZiQOIlJ4pDAL9MIyvhBhXriE4YTk+2BGDC2Q8r2yDguXbaH46RxnRS1xji1sIaVaecdvefS1zo3i0tUI5sh32ueUjfUcKg1AsKgQRLWJk+nS8C1DBkXyLTT1tJBqr0HWvve8GKtIiIiIiLHksLSPLNsGwcbB/COYAjEJAm1sEK5PkrVn6DeKBGEZRpRAz+skCTjNIB6Kstbet7G2q612K855S5KoBg5jAcuxdBhInQYD13KkYUFuDa4FjiWwbXMgfvJuUCTj3lluz05HjbiTy3CkBD5DeKwRhQGBLHBWJOjRnaqhXRrD/n8EpxCPyZdWPAr8ImIiIjIiUNhaY79eNcIpeEOnMDBDdqaweO1QWQqeLw6iDgHtjuWwWEqrFg4boGufJ4ei8lFC16lEdYp+UWyXoHAauX/atMD0URoU/QNURgSRyFJ7JNEIXGSECWGqbMCLWtq/o41+bXFgTlVk9snp0tNzbeyMElCEMXNhRO8lIfT0kGhrQsv3wutvQddj0jzg0RERERkIVFYmmN7Rms8vT+FXQPsiRmDBs1FHyYXeJhsYDeftyyLqdAyuRAEB9pNrvTm2kwGK9vCtTvAWko54HUDUWQm95mxIiwnRZJqwU61kMu0YJw0JokxSUySGEhijIlJkoQkSTAmgQNfW8RYJsYyCamURa69k3R+CXZhAFIt8/dNFxERERE5AgpLc+zckzvY/as+KsbFtSdPozMHAoZl4skFH5LJe2MSMDGQYMzkKI8BjLFIAIOFwcI6sBSEZQyW9cpiEZORavK5hJkDUUu2hVSmgJ0rQLbjoNEeEREREZETlcLSHDuttw23dy1Ja8CS9sNbvMAkMSQJmAjLJJBEmCQ6MOqTYOLowMhPQnKgbZJMjvakvLQCkYiIiIjIYVBYOo5YtgO2A7wSdg5cVxUtiyAiIiIiMrv0N7aIiIiIiMgMFJZERERERERmoLAkIiIiIiIyg+MmLH35y19m5cqVZDIZ1q1bx0MPPTTfXRIRERERkUXsuAhLt912G1dffTWf+cxn2LFjB+973/vYvHkze/fune+uiYiIiIjIInVchKUbb7yRj33sY3z84x9nzZo1/N3f/R3Lly/nK1/5ynx3TUREREREFqkFv3R4EAQ89thj/Nmf/dm07Rs3buQnP/nJjK/xfR/f95uPi8UiAKVS6dh19DA0ahVGxqs0qpX57oqIiIiIyDFXDSK629IL4u/xqT4YY9607YIPSyMjI8RxTG9v77Ttvb29DA0NzfiaL37xi3zuc587aPvy5cuPSR9FREREROTNXT/fHXiVcrlMoVB4wzYLPixNsSxr2mNjzEHbplx77bVcc801zcdJkjA2NkZXV9frvmaulEolli9fzgsvvEA+n5/XvsjxQTUjh0s1I4dLNSOHSzUjh2sh1YwxhnK5zMDAwJu2XfBhacmSJTiOc9Ao0vDw8EGjTVPS6TTpdHratvb29mPVxSOSz+fnvVDk+KKakcOlmpHDpZqRw6WakcO1UGrmzUaUpiz4BR5SqRTr1q3j7rvvnrb97rvv5t3vfvc89UpERERERBa7BT+yBHDNNdewZcsWzj33XN71rnfxta99jb1793L55ZfPd9dERERERGSROi7C0iWXXMLo6Cif//znGRwc5IwzzuC//uu/WLFixXx37bCl02m2bt160GmCIq9HNSOHSzUjh0s1I4dLNSOH63itGcscypp5IiIiIiIiJ5gFP2dJRERERERkPigsiYiIiIiIzEBhSUREREREZAYKSyIiIiIiIjNQWDoCDz74IBdccAEDAwNYlsX3v//9ac/v27ePyy67jIGBAXK5HJs2beLZZ59tPv/8889jWdaMt9tvv73Zbnx8nC1btlAoFCgUCmzZsoWJiYk5OkqZTUdbMwBDQ0Ns2bKFvr4+WlpaOOecc/jud787rY1qZvGYjZrZvXs3v/M7v0N3dzf5fJ6LL76Yffv2TWujmlkcvvjFL/KOd7yDtrY2enp6+PCHP8zOnTuntTHG8Bd/8RcMDAyQzWbZsGEDv/zlL6e18X2fq666iiVLltDS0sKFF17Iiy++OK2NamZxmK2a+drXvsaGDRvI5/NYljVjLahmFofZqJmxsTGuuuoqVq9eTS6X46STTuJP/uRPKBaL0/azkGpGYekIVKtVzj77bG666aaDnjPG8OEPf5j/+7//49///d/ZsWMHK1as4Dd+4zeoVqsALF++nMHBwWm3z33uc7S0tLB58+bmvv7gD/6Axx9/nLvuuou77rqLxx9/nC1btszZccrsOdqaAdiyZQs7d+7kzjvv5IknnuCiiy7ikksuYceOHc02qpnF42hrplqtsnHjRizL4t577+XHP/4xQRBwwQUXkCRJc1+qmcXhgQce4I//+I95+OGHufvuu4miiI0bN077DLn++uu58cYbuemmm/jZz35GX18fH/zgBymXy802V199Ndu2bePWW2/lRz/6EZVKhfPPP584jpttVDOLw2zVTK1WY9OmTfz5n//5676XamZxmI2aefnll3n55Ze54YYbeOKJJ/inf/on7rrrLj72sY9Ne68FVTNGjgpgtm3b1ny8c+dOA5gnn3yyuS2KItPZ2Wm+/vWvv+5+3va2t5mPfvSjzce/+tWvDGAefvjh5rbt27cbwDz99NOzexAyp460ZlpaWsy//Mu/TNtXZ2en+cY3vmGMUc0sZkdSM//93/9tbNs2xWKx2WZsbMwA5u677zbGqGYWs+HhYQOYBx54wBhjTJIkpq+vz1x33XXNNo1GwxQKBXPzzTcbY4yZmJgwnueZW2+9tdnmpZdeMrZtm7vuussYo5pZzI6kZl7tvvvuM4AZHx+ftl01s3gdbc1M+c53vmNSqZQJw9AYs/BqRiNLs8z3fQAymUxzm+M4pFIpfvSjH834mscee4zHH398Wqrevn07hUKB9evXN7edd955FAoFfvKTnxyj3st8ONSaee9738ttt93G2NgYSZJw66234vs+GzZsAFQzJ5JDqRnf97Esa9rF/zKZDLZtN9uoZhavqVNaOjs7AXjuuecYGhpi48aNzTbpdJr3v//9zZ/1Y489RhiG09oMDAxwxhlnNNuoZhavI6mZQ6GaWbxmq2aKxSL5fB7XdYGFVzMKS7Ps9NNPZ8WKFVx77bWMj48TBAHXXXcdQ0NDDA4OzviaW265hTVr1vDud7+7uW1oaIienp6D2vb09DA0NHTM+i9z71Br5rbbbiOKIrq6ukin03ziE59g27ZtnHLKKYBq5kRyKDVz3nnn0dLSwqc//WlqtRrVapU//dM/JUmSZhvVzOJkjOGaa67hve99L2eccQZA8+fZ29s7rW1vb2/zuaGhIVKpFB0dHW/YRjWz+BxpzRwK1cziNFs1Mzo6yhe+8AU+8YlPNLcttJpRWJplnufxve99j2eeeYbOzk5yuRz3338/mzdvxnGcg9rX63X+7d/+7aBzNQEsyzpomzFmxu1y/DrUmvnsZz/L+Pg499xzD48++ijXXHMNv/u7v8sTTzzRbKOaOTEcSs10d3dz++238x//8R+0trZSKBQoFoucc8450+pKNbP4XHnllfziF7/g29/+9kHPvfbneig/69e2Uc0sPrNdM2+2jyPdjywcs1EzpVKJ3/qt32Lt2rVs3br1DffxRvs51tw5f8cTwLp163j88ccpFosEQUB3dzfr16/n3HPPPajtd7/7XWq1Gn/4h384bXtfX99Bq1YB7N+//6DELse/N6uZ3bt3c9NNN/Hkk0/y1re+FYCzzz6bhx56iC996UvcfPPNqpkTzKF8zmzcuJHdu3czMjKC67q0t7fT19fHypUrAX3OLEZXXXUVd955Jw8++CDLli1rbu/r6wMm/8W2v7+/uX14eLj5s+7r6yMIAsbHx6eNLg0PDzfPfFDNLD5HUzOHQjWz+MxGzZTLZTZt2kRrayvbtm3D87xp+1lINaORpWOoUCjQ3d3Ns88+y6OPPspv//ZvH9Tmlltu4cILL6S7u3va9ne9610Ui0UeeeSR5raf/vSnFIvFaafryeLyejVTq9UAsO3p/8s6jtNc2Uw1c2I6lM+ZJUuW0N7ezr333svw8DAXXnghoJpZTIwxXHnlldxxxx3ce++9zUA8ZeXKlfT19XH33Xc3twVBwAMPPND8Wa9btw7P86a1GRwc5Mknn2y2Uc0sHrNRM4dCNbN4zFbNlEolNm7cSCqV4s4775w2/xYWYM3M+ZISi0C5XDY7duwwO3bsMIC58cYbzY4dO8yePXuMMZOretx3331m9+7d5vvf/75ZsWKFueiiiw7az7PPPmssyzI/+MEPZnyfTZs2mbPOOsts377dbN++3Zx55pnm/PPPP6bHJsfG0dZMEATm1FNPNe973/vMT3/6U7Nr1y5zww03GMuyzH/+538226lmFo/Z+Jz55je/abZv32527dplvvWtb5nOzk5zzTXXTGujmlkcrrjiClMoFMz9999vBgcHm7dardZsc91115lCoWDuuOMO88QTT5jf//3fN/39/aZUKjXbXH755WbZsmXmnnvuMT//+c/NBz7wAXP22WebKIqabVQzi8Ns1czg4KDZsWOH+frXv24A8+CDD5odO3aY0dHRZhvVzOIwGzVTKpXM+vXrzZlnnml27do1bT8L9XNGYekITC2P+drbH/3RHxljjPn7v/97s2zZMuN5njnppJPMZz/7WeP7/kH7ufbaa82yZctMHMczvs/o6Ki59NJLTVtbm2lrazOXXnrpQUtyyvFhNmrmmWeeMRdddJHp6ekxuVzOnHXWWQctJa6aWTxmo2Y+/elPm97eXuN5nlm1apX527/9W5MkybQ2qpnFYaZaAcw//uM/NtskSWK2bt1q+vr6TDqdNr/2a79mnnjiiWn7qdfr5sorrzSdnZ0mm82a888/3+zdu3daG9XM4jBbNbN169Y33Y9qZnGYjZp5vd9tgHnuueea7RZSzVjGGDP741UiIiIiIiLHN81ZEhERERERmYHCkoiIiIiIyAwUlkRERERERGagsCQiIiIiIjIDhSUREREREZEZKCyJiIiIiIjMQGFJRERERERkBgpLIiIiIiIiM1BYEhGR48b5559Pe3s7L7zwwkHPjY2N0d/fz3ve8x6SJJmH3omIyGKjsCQiIseNb3zjG7iuy8c//vGDnrvyyispl8v88z//M7atX28iInL09NtERESOG319fXz5y1/mf/7nf/jqV7/a3L5t2za+/e1v8zd/8zeceuqpx7QPcRzj+/4xfQ8REVkYFJZEROS4cvHFF/N7v/d7fOpTn+L5559ndHSUyy+/nA9+8INcccUVPProo1x44YV0dnaSyWR4+9vfzne+851p+9i/fz+f/OQnWbt2La2trfT09PCBD3yAhx56aFq7559/HsuyuP766/nLv/xLVq5cSTqd5r777pvLQxYRkXnizncHREREDteXvvQlHnjgAT760Y/S3d1NEAR885vf5L777mPTpk2sX7+em2++mUKhwK233soll1xCrVbjsssuAybnNwFs3bqVvr4+KpUK27ZtY8OGDfzwhz9kw4YN097vH/7hHzjttNO44YYbyOfzrFq1ao6PWERE5oNljDHz3QkREZHD9YMf/IAPfehDAHzrW9/iIx/5CGvWrCGbzfLII4/guq/8e+AFF1zAY489xosvvjjjfKY4jjHGsGnTJvL5PHfccQcwObK0cuVKTjnlFJ566ik8z5ubgxMRkQVBp+GJiMhxafPmzZx33nmsWrWKj3zkI+zatYunn36aSy+9FIAoipq3D33oQwwODrJz587m62+++WbOOeccMpkMruvieR4//OEPeeqppw56rwsvvFBBSUTkBKSwJCIix610Ok0qlQJg3759AHzqU5/C87xpt09+8pMAjIyMAHDjjTdyxRVXsH79er73ve/x8MMP87Of/YxNmzZRr9cPep/+/v45OiIREVlINGdJREQWhSVLlgBw7bXXctFFF83YZvXq1QD867/+Kxs2bOArX/nKtOfL5fKMr7MsaxZ7KiIixwuFJRERWRRWr17NqlWr+N///V/++q//+g3bWpZFOp2etu0Xv/gF27dvZ/ny5ceymyIichxRWBIRkUXjq1/9Kps3b+Y3f/M3ueyyy1i6dCljY2M89dRT/PznP+f2228H4Pzzz+cLX/gCW7du5f3vfz87d+7k85//PCtXriSKonk+ChERWSgUlkREZNH49V//dR555BH+6q/+iquvvprx8XG6urpYu3YtF198cbPdZz7zGWq1GrfccgvXX389a9eu5eabb2bbtm3cf//983cAIiKyoGjpcBERERERkRloNTwREREREZEZKCyJiIiIiIjMQGFJRERERERkBgpLIiIiIiIiM1BYEhERERERmYHCkoiIiIiIyAwUlkRERERERGagsCQiIiIiIjIDhSUREREREZEZKCyJiIiIiIjMQGFJRERERERkBv8PS6HgCNDmDs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0" name="AutoShape 4" descr="data:image/png;base64,iVBORw0KGgoAAAANSUhEUgAAA0sAAAIoCAYAAAC4U3A2AAAAOXRFWHRTb2Z0d2FyZQBNYXRwbG90bGliIHZlcnNpb24zLjUuMiwgaHR0cHM6Ly9tYXRwbG90bGliLm9yZy8qNh9FAAAACXBIWXMAAA9hAAAPYQGoP6dpAAEAAElEQVR4nOzdd3hUZfbA8e/MZEoymUlvEEhCEaRXRRBBERvYUbEgzV1772UVXH6C7roriqjroiCKit1FAQtNpQgqXUIgIUB6m0wyk+n390c2s8QU0icJ5+Mzz+Pc8t5zb2Z47pn3vedVKYqiIIQQQgghhBCiGnWgAxBCCCGEEEKI9kiSJSGEEEIIIYSohSRLQgghhBBCCFELSZaEEEIIIYQQohaSLAkhhBBCCCFELSRZEkIIIYQQQohaSLIkhBBCCCGEELWQZEkIIYQQQgghaiHJkhBCCCGEEELUQpIlIUS7NH78eFQqFRs2bKi2fM6cOahUKubMmVNt+YYNG1CpVIwfP77NYhQdQ12fjSNHjqBSqUhOTg5IXG2pru9TW1u6dCkqlYoZM2YENI5AOJU+b0J0JpIsCSFaTHJyMiqVCpVKxYMPPljvtgsXLvRvq1KpWjWuOXPm1EiuOqqqG66GvI4cORLocDusl156iTlz5mCxWAIdihBCiAAKCnQAQojOacWKFbzwwgtoNJpa17/77rv17t+9e3f69OlDSEhIg44XEhJCnz596N69e411c+fOBeg0CVOVESNGoNfr61xvMBjaMJqOR6vV0qdPH7p27Vpj3UsvvURmZiYzZswgPDy87YMTQgjRLkiyJIRocX369CE1NZXvvvuOCy+8sMb61NRUduzY4d+uNu+8806jjnnGGWdw4MCBJsXbUX300UcypKcZunbtesp9ZoQQQjSODMMTQrS4m266Cai792j58uUATJs2rc1iEkIIIYRoLEmWhBAtbty4cXTr1o3PPvsMm81WbZ2iKLz33nsEBwdz1VVX1dlGYx9Ir+0h/qpiEFXqeqbH6/XyxRdfMGvWLPr3709YWBghISGcfvrpPPLIIxQWFp40xp07dzJlyhTi4uJQq9UsXbqUqVOnolKpePHFF+uM++OPP0alUjFy5MgGnWdTOJ1OBg4ciEql4q9//WuN9YqicO6556JSqfjzn//sX37iA+mKovDKK68wcOBAQkJCiI2NZdq0aRw9erTO43o8Hl5//XXOPvtswsPDMRgM9O3bl6eeegqr1Vpj+xMf/nc6ncyZM4devXphMBjo1q0bDzzwQI3P04k+++wzRo8ejdFoJCoqismTJ7Njx446t6/tgfuqGDIzMwFISUmp9pmp+jyerFBBXUUlTlzu8Xh44YUX/Nf0j72EBw4cYNasWSQnJ6PX64mKimLSpEmsW7euznNqiJ9//plJkyYRGRmJ0Whk9OjRfP755zW2GzVqFCqVik8++aTOtv7+97+jUqm45pprGh1HWVkZDzzwAMnJyRgMBnr06MGTTz6J3W6vsW1Dr9vevXt55plnOOuss0hISECn05GQkMBVV13F5s2ba42juZ+7rKwsHnjgAfr164fRaCQsLIyBAwfy0EMPkZaWVud+7777LiNGjCAkJITIyEiuueYa0tPTG34BhRBtQxFCiBaSlJSkAMoPP/ygPPbYYwqgLF++vNo2mzZtUgDl+uuvV44dO6YASm3/FI0bN04BlPXr11db/swzzyiA8swzz1Rbvn79egVQxo0b51+2ZMkSZcyYMf5jjBkzptorJydHURTFH4darVYSEhKUYcOGKX379lUMBoMCKMnJyUpubm6dMc6dO1fR6/VKaGioMnz4cKVHjx7K22+/raxdu1YBlIEDB9Z5zSZPnqwAyqJFi05ydStlZGT4zycjI6NB+yiKovz222+KTqdTgoKClJ9//rnaur/97W8KoPTs2VMpKyurcaykpCTl9ttvVwCle/fuyvDhw/3XJiYmRjlw4ECN45WWlirnnHOO/7omJSUpAwYMUHQ6nQIop59+upKXl1dtn7ffflsBlBtuuEE555xzFJVKpfTv31/p06ePolarFUCZOHFiref3/PPP+69LQkKCMnz4cCU0NFTR6/XKX//61xqfjT+eX5Wvv/5aGTNmjKLX6xVAGTFiRLXPzK+//lot1unTp9caT22fxxOXn3POOcqkSZP813348OFK//79/dt9+OGH/mtlMpmUIUOGKPHx8QqgqFQq5eWXX671uHWp+qw+++yzik6nU0JDQ5URI0YoCQkJ/uv24osvVtvnjTfeUADl0ksvrbPdAQMGKICyatWqBsVRdd2mTp2qDB061P83HjBggKJSqRRAGTVqlGKz2art19DrNmHCBAVQwsPDldNPP10ZNmyYEh0drQCKRqNR3nvvvTpjasrn7rvvvlPMZrMCKFqtVhk0aJAyYMAAJSQkpMa/Uyd+3qr+fUxKSlIGDx7s/7wlJCQoBQUFDbqWQoi2IcmSEKLFnJgs7du3TwGUCy64oNo2f/rTnxRA+frrr1s9WapS1zGqWCwWZenSpUpRUVG15SUlJcpdd92lAMqMGTPqjFGj0Sh//vOfq93g2e12xev1Kt27d1cA/032ifLy8pSgoCBFp9PVOHZdmposKYqizJ8/XwGU0047zR/rnj17FL1er2g0GmXz5s21HisoKEjRarXK+++/719XWFionH/++QqgnHHGGYrP56u279SpUxVAmTBhgnL48GH/8uLiYuWqq65SAGXKlCnV9qm6adVqtUq/fv2U1NRU/7otW7b4b0pXr15dbb9ff/1V0Wg0ikqlUhYtWuSPpaysTLnuuusUrVbb4GSpStVnua5r3NxkSaPRKLGxsdWueUVFhaIoirJr1y5Fr9crBoNB+de//qV4vV7/Nl9++aViNpsVjUaj7Ny5s9Zj16bqsxoUFKRMnTpVKS8vVxRFUXw+n/Lyyy/7153YZmlpqRISEqIEBQXVSGwVRVF++eUXBVDi4+MVj8fToDiqrltQUJDStWvXasfbs2eP0q1bNwVQHnrooWr7NeS6KYqifPTRR8ru3bur7evz+ZTPP/9cCQ0NVcxms2K1WmuNqbGfu8zMTCUsLEwBlJtvvrnad9jr9SqrVq1SvvzyS/+yE79PZrNZ+frrr/3rcnJylEGDBimA8uijjzboWgoh2oYkS0KIFnNisqQoijJ06FBFo9Eo2dnZiqIoisPhUMLDw5XY2FjF7Xa3m2TpZLp166aEhIQobre71hgHDx5c7Yb2RH/5y18UQLn33ntrrPvHP/5Ra9JQnxOTpfpegwcPrrGv1+tVzj77bAVQbr/9dsXpdCqDBw9WAOWpp56q91j33HNPjfV5eXn+HqZ169b5l+/atcufhPzxxlRRFMVmsyndunVTVCqVcuTIEf/yqptWlUqlbN++vcZ+DzzwQK2x3HTTTQqgXHPNNTX2qaioUGJjY9tdsgQon3zySa37ViWTCxcurHX9K6+8ogDKrFmzal1fm6rPamxsbLXk4o/HvPnmm6stnzZtmgIo//znP2vsc88999Sa2NSn6roByqefflpj/ZdffqkAitForPbZach1O5mnnnpKAWr0LjX1c3fHHXf4fxD4448FtTnx+/THXjxF+d+5Dxo0qJFnJoRoTfLMkhCi1UybNg2v18v7778PwKpVq7BYLFx//fUEBbW/Ypzr1q3j/vvvZ9KkSZxzzjmcffbZnH322ZSWlmK32+t8/uCmm25Cra79n9OZM2eiUqlYsWIFbre72rply5YBNHmCzhEjRjBmzJhaX0OHDq2xvVqt5p133sFkMvHaa68xadIkdu3axfDhw3n66afrPdadd95ZY1lsbCxTpkwBYO3atf7ln332GQDXXnstJpOpxn4hISGcf/75KIrCDz/8UGP9kCFDGDFiRI3lVc91/fG5jm+++QaA22+/vcY+BoOBWbNm1XlegRIWFsbll19eY7nL5eLrr79Go9HU+bm47LLLANi4cWOjjzt79uxaS8rfcccdQPW/I+C/dlWf1Sput9v/vW7K57dr1661nv/kyZPp3r07NpuNn376qcb6uq7biY4ePcqCBQu49tprOe+88/zf4w8//BCAXbt21bpfYz93X3zxBQAPP/xwo+eKmz17doOPI4QIrPZ3tyKE6DSuv/56Hn74YZYvX84DDzzgr4JXVS2vvXC5XFx33XW1PuR+ouLi4lqXn3766XXuk5KSwvjx41m/fj2rV6/23+ju2rWLXbt2ER8fz0UXXdSkuJtSOjwlJYWXXnqJ2bNn89133xEcHMy7776LVqutcx+tVkuvXr1qXVd17gcPHvQv27NnD1CZNNX1UH1VAYWsrKwa63r27FnrPrGxsQCUl5f7l1ksFvLz86vFUleM7Unv3r1rnYPs4MGDOBwOdDodl1xySa37KooC1H7tTuZk1ygvLw+r1YrZbAYqi7X07NmTnTt3snv3bgYNGgTA119/TUFBASNGjKB///6NjqNPnz61/sCgUqno06cPR48e5eDBgzW+G3VdtyrLli3jtttuw+Fw1LlNXd/jxnzuysrK/Nd/1KhRdR6rNtHR0YSFhTXoOEKIwJOeJSFEq4mPj+f8889n586dbNq0idWrV9O3b99af70NpAULFvD5558THx/PO++8w5EjR3A4HCiVQ5UZM2YMQI2eoSpGo7He9mv7db7q/2+66aZ6b/5awznnnOPv2TvrrLPo27dvvdtHRUXV2XMWFxcHVN48ViktLQXg0KFD/PTTT7W+jh8/DkBFRUWNNuu6nlUxVCULUP3GMiYmpt4Y25O6zrHq2rlcrjqvXVUCWl9CUJeqG/L6lp/4tzyx4l9tn9+m9orWFQfU/pmqUt937fDhw/zpT3/C4XDw4IMP8ttvv2G1WvH5fCiKwptvvgk0/ntc2+fuxGqOtSU+9TnZcYQQ7Yt8M4UQrapqLqVp06bhcrna5dxK7733HlBZQnjatGkkJSWh1+v9648dO9as9q+++mrCwsJYtWoVRUVFeDweVqxYATT9ZrOpvF4vN998Mx6PB7Vazbp16/znX5eioiJ8Pl+t66p6dU4cbhcaGgrAm2++6U8463rNmTOnWedTdSyAgoKCemNsSVXDrk68gT5RfaWm61N1Pl27dj3ptavr2PWp6xqduPyPQydnzJiBWq3mvffew+PxUFRUxFdffYVOp+P6669vdAz1xQG1f6YaYuXKlbjdbqZOncrf//53hgwZgslk8v+tmvs9PtGJsVUluEKIzkmSJSFEq7ryyisJDQ3l6NGjqFQqbrzxxkCHVEPVfEujR4+usa6oqKhJw51OFBwczNSpU3G5XLz//vusXr2avLy8Jg9hao7nnnuOLVu20L9/f/8zHHfddVe9N5Jut5vDhw/Xuu73338H4LTTTvMv69evH1A5501rCw8P9/dSHDhwoNZtqmJsjJM9g1LVO1DXTf+hQ4cafUyoHGam1WrJycmpc7hYc9R1LaqWx8XF+YfgVUlMTGTixInk5eWxZs0aVqxYgcvl4rLLLiMyMrJJcaSmptaagCuKQmpqKlD9M9UQ9X2Poe5nlZrCbDaTmJgIwNatW1usXSFE+yPJkhCiVYWEhPDggw8yYcIEbr31VpKSkto8huDgYKD2IV8nrs/Ly6ux7sUXX8Tr9TY7hhOH4jV3CFNT/fLLL/z1r39Fq9Xy7rvvMmXKFP70pz9hsViYMWNGvT0VixcvrrGsoKCAjz76CIALLrjAv/zKK68EKifdLCoqauGzqGnixIkAvP766zXWOZ1O3nrrrUa3ebLPTI8ePQDYuXMnHo+n2jqfz8fbb7/d6GNC5fflwgsvxOfz8fLLLzepjfosWbIEp9NZY3nV3/fEv+OJWvrze/z4cf7zn//UWP7VV1+RmZmJ0Wj0D39tqPq+xwcOHKj1eM1xxRVXANQ76bQQouOTZEkI0ermzJnDd999x2uvvRaQ41fd2NZVPezss88G4MEHH/Q/A6MoCu+88w5///vfa60e1lhnnHEGAwYMYMeOHXzxxRfNGsLUFBUVFUybNg23283cuXMZMmQIAP/4xz/o2bMn69atY+HChbXuGxQUxOLFi/2JEVQ+JH/TTTfhcDgYMWIE5557rn/diBEjuPbaaykqKmLixIn89ttv1drzer1s2LCBG2+8sdYb98a6//77UavVrFy5ktdff92f9NlsNmbNmtWkHpqTfWYGDx5Mly5dyMnJ4ZlnnvEf0+FwcN9997F///4mng389a9/Ra/XM2/ePBYsWFAjYcvJyWHhwoW1JocnU1RUxOzZs/3DBBVFYfHixXz66adoNBoeeOCBWve74ooriIqK4vPPP+eXX35pVmESqPxM3X333f5iIAD79+/nrrvuAuC2225r9DC8qu/x4sWL2blzp3/5wYMHueaaa9DpdE2OtzYPP/wwYWFhfPvtt8yePZuSkhL/Op/Px9dff82qVata9JhCiLYnyZIQotO77rrrgMqyxMOGDWP8+PGMHz+e3NxcAObOnYter+fLL7+ka9eujBgxgsTERKZPn87UqVM588wzWySOmTNnAuDxeJo1hKnKNddc4y+LXNvrxLLcjz76KL///jtnnXUWjzzyiH95aGgo77zzDhqNhscff7zWYVpdu3Zl9uzZXHvttSQnJzNy5EgSExP55ptviIqK4p133qkxbG3JkiX+RGnYsGEkJSUxatQoBg0ahMlk4txzz2XFihVNeu7mj4YPH868efNQFIXbb7+dxMRERo4cSUJCAp988slJy6LXpuozc/vttzNw4ED/Z6bqJlyj0fD8888DlUMb4+LiGDlyJHFxcbz99tvMnz+/yeczZMgQ3n//ffR6PY8//jiRkZEMHTqUM888k+7du9OlSxfuu+8+/7Czxnj66af56KOPSEhI8P8d77zzThRFYf78+f4k+o90Oh033HCDvxetuYVJpkyZQnR0NIMHD2bgwIEMGjSIAQMGkJmZyciRI5k7d26j27ziiisYNWoUJSUljBgxgn79+jFw4ED69u1LUVERTz31VJPjrU337t35+OOPMZlMvPXWW8TFxTFkyBAGDRqE2Wxm0qRJ7Nixo0WPKYRoe5IsCSE6vccee4xnnnmGXr16sX//fjZu3MjGjRv91cSGDx/Opk2bmDhxIj6fjwMHDhAbG8vLL79cY36Z5pg2bZr/BrMlhuDt2LGjzoppP/30k38I3HfffceiRYswGo0sX768xk3u6NGjefTRR3E4HNx00021Vgt79dVXWbhwISaTib1792I0Grnxxhv55Zdfai1HHRoaypo1a3jvvfe48MILsdvt/PrrrxQWFjJo0CAeffRRfv755xbptQN4/PHH+fjjjznzzDMpKSnh8OHDjB07lh9//NHf49AY06ZNY+HChQwaNIjDhw/7PzMWi8W/zU033cTKlSsZPnw4ZWVlpKenM2HCBLZt28bw4cObdT5XXnkl+/fv59577yU5OZnU1FT2799PSEgIV155JcuWLeOxxx5rdLtjx47lhx9+4Oyzz+bQoUOUlJQwatQoPv30Ux5++OF6961K9qH5n1+9Xs/GjRu59957sVqtpKam0r17dx577DHWr19/0gqTtQkKCmLt2rXcfffdxMXFcejQISwWC7Nnz+aXX36ha9euzYq5Nueffz579+7lrrvuIikpiQMHDnDs2DF69uzJww8/3C4L2gghGkeltMTPekIIIU7qwIEDnH766cTHx3P8+PE2LxneWEeOHCElJYWkpKQm9WKIzmXNmjVcfPHFjBgxgu3btwc6HCGEaBPSsySEEG1kyZIlQPUeJiE6iqrP74k9TEII0dlJz5IQQrSBjIwMBg8ejN1uJzU1lZ49ewY6pJOSniVRZdu2bYwZMwaj0cjRo0cbPRGrEEJ0VEGBDkAIITqz++67j59//pldu3Zht9v585//3CESJSEApk6dypEjR/j111/xer089thjkigJIU4pkiwJIUQr2rlzJ1u2bCEuLo5bbrmFBQsWBDokIRps69atHD16lMTERG655RYeffTRQIckhBBtSobhCSGEEEIIIUQtpMCDEEIIIYQQQtTilBiG5/P5yM7OxmQy1Zg4UQghhBBCCHHqUBSFsrIyunTpglpdf9/RKZEsZWdn061bt0CHIYQQQgghhGgnjh07RmJiYr3bnBLJkslkAioviNlsDnA0QgghhBBCiECxWq1069bNnyPU55RIlqqG3pnNZkmWhBBCCCGEEA16PEcKPAghhBBCCCFELSRZEkIIIYQQQohaSLIkhBBCCCGEELWQZEkIIYQQQgghanFKFHhoDEVR8Hq9eDyeQIcihPgvrVaLRqMJdBhCCCGEOMVIsvRfiqJgsVgoKCjA6/UGOhwhxB+Eh4cTHx8vE0sLIYQQos1IsvRfubm5WCwWf3nxoKAguSkToh1QFAW73U5+fj4ACQkJAY5ICCGEEKcKSZYAr9dLaWkpMTExREdHBzocIcQfBAcHA5Cfn09sbKwMyRNCCCFEm5ACD4Db7UZRFIxGY6BDEULUISQkBKj8vgohhBBCtAVJlk4gw+6EaL/k+ymEEEKItibJkhBCCCGEEELUQp5ZagCrw43DFdgKeQadBrNBG9AYhBBCCCGEOJVIsnQSVoebV75Po9jmCmgckUYdd0/oLQmTEEIIIYQQbUSG4Z2Ew+Wl2OZCH6QhIkQXkJc+SEOxzdUivVsvv/wyKpWKAQMGtMDVEa1l/PjxjB8/3v/+yJEjqFQqli5d6l+2efNm5syZg8ViafP4hBBCCCFOBdKz1EAhOg1GfeAul9PTMsMA33rrLQD27dvHtm3bOPPMM1ukXdG6EhIS2LJlCz179vQv27x5M3PnzmXGjBmEh4cHLjghhBBCiE5KepZOITt27GDXrl1MmjQJgCVLlpx0H6/Xi9PpbO3QxEno9XpGjRpFTExMqx+roqICRVFa/ThCCCGEEO2dJEunkKrkaMGCBYwePZoPPvgAu93uX1811OuFF15g3rx5pKSkoNfrWb9+PXPmzEGlUrF7926uueYawsLCiIyM5IEHHsDj8ZCamspFF12EyWQiOTmZF154wd9ueXk54eHh3HrrrTViOnLkCBqNhr/97W8NPg9FUVi8eDFDhgwhODiYiIgIpkyZQnp6un+bDz74AJVKxaJFi6rt+8wzz6DRaPj2229rnPP//d//0b17dwwGAyNGjOD777+vcey0tDRuuOEGYmNj0ev1nH766bz66qvVttmwYQMqlYr333+fJ598ki5dumA2mzn//PNJTU2tcS4vvPACSUlJGAwGhg0bxurVq2u9TicOw5szZw4PP/wwACkpKahUKlQqFRs2bAAqy2zPmTOnRjvJycnMmDHD/37p0qWoVCq++eYbZs2aRUxMDCEhIf4E+cMPP+Sss87CaDQSGhrKhRdeyG+//VbLX0UIIYQQovORZOkUUVFRwfvvv8/IkSMZMGAAs2bNoqysjI8++qjGti+//DLr1q3j73//O6tXr6Zv377+dddeey2DBw/mk08+4U9/+hP//Oc/uf/++7niiiuYNGkSn332Geeddx6PPvoon376KQChoaHMmjWL9957j9LS0mrHWrx4MTqdjlmzZjX4XG699Vbuu+8+zj//fD7//HMWL17Mvn37GD16NHl5eQBMnTqV2267jQcffJAdO3YAsG7dOubNm8cTTzzBxIkTq7W5aNEi1qxZw0svvcS7776LWq3m4osvZsuWLf5t9u/fz8iRI9m7dy8vvvgiq1atYtKkSdxzzz3MnTu3RpxPPPEEmZmZ/Pvf/+Zf//oXaWlpXHrppXi9/xtSOXfuXB599FEmTpzI559/zu23386f/vSnGknVH91yyy3cfffdAHz66ads2bKFLVu2MGzYsAZfxxPNmjULrVbL8uXL+fjjj9FqtTz33HNcf/319OvXj5UrV7J8+XLKysoYO3Ys+/fvb9JxhBBCCHFq2lu4l2JHcaDDaDR5ZukU8fHHH1NaWsrs2bMBuO6667jvvvtYsmQJ06dPr7atwWBg7dq1aLU1K+/9+c9/5oEHHgDg/PPP55tvvmHRokV8+umnXHnllUBlcYJVq1bx3nvvcdVVVwFw1113sXDhQt5++23uu+8+ABwOB2+99RbXX389UVFRDTqPrVu38uabb/Liiy/64wAYO3Ysp512Gv/4xz94/vnnAXjppZfYtm0b1157LV999RU33HADY8eOrbXHxev18u2332IwGAC48MILSU5O5umnn/b3Qj3wwAOYTCZ+/PFHzGYzABMnTsTpdLJgwQLuueceIiIi/G3269ePd9991/9eo9Fw7bXXsn37dkaNGoXFYuH555/nyiuv5N///rd/u/79+zNmzBj69OlT53VITEyke/fuAAwdOpTk5OQGXb+6TJgwgTfeeMP//tixYzzzzDPcddddvPzyy/7lEydOpHfv3sydO5cPP/ywWccUQgghxKnhl7xf+OH4D3gVL3cMuYPgoOBAh9Rg0rN0iliyZAnBwcFMnToVqOztueaaa/jhhx9IS0urtu1ll11Wa6IEMHny5GrvTz/9dFQqFRdffLF/WVBQEL169SIzM9O/rEePHkyePJnFixf7n4dZsWIFRUVF3HXXXQ0+j1WrVqFSqbjpppvweDz+V3x8PIMHD/YPQ4PK53xWrlxJUVERw4YNQ1EU3n//fTQaTY12r7rqKn+iBGAymbj00kvZtGkTXq8Xh8PB999/z5VXXklISEi1Y19yySU4HA62bt1a4zqeaNCgQQD+67JlyxYcDgc33nhjte1Gjx5NUlJSg69JS7j66qurvV+7di0ej4ebb7652rkaDAbGjRtX7ToLIYQQQtRGURR+zvmZTcc3sbdwL7m2XAwaw8l3bEckWToFHDp0iE2bNjFp0iQURcFisWCxWJgyZQrwvwp5VRISEupsKzIystp7nU5HSEhItUSjarnD4ai27N577yUtLc3fU/Pqq69y1llnNWroWF5eHoqiEBcXh1arrfbaunUrhYWF1bbv1asXY8eO9ScldZ1bfHx8rctcLhfl5eUUFRXh8Xh45ZVXahz3kksuAahx7D/2lun1eqBySCRAUVFRvcduS3+8LlXDGUeOHFnjfD/88MMa5yqEEEIIcSJFUdiSvYUfs35kT8EebG4b4fpwVCpVoENrFBmGdwp46623UBSFjz/+mI8//rjG+mXLljFv3jz/+9b6EJ933nkMGDCARYsWERoayq+//lptmFpDREdHo1Kp+OGHH/zJx4n+uOzf//43X331FWeccQaLFi3iuuuuq7Vcem5ubq3LdDodoaGhaLVaNBoN06ZN484776w1tpSUlEadS1UyVdexmzO0Tq/X11rFsCpB+6M//s2jo6OByuGbbd3LJYQQQoiOTVEUfsj6ge2529lbuBcFhR7hPQIdVpNIstTJeb1eli1bRs+ePas9F1Nl1apVvPjii6xevbpNJqq95557uO222ygtLSUuLo5rrrmmUftPnjyZBQsWkJWVxbXXXlvvtnv27OGee+7h5ptv5s0332T06NFcd911/Pbbb9WeLYLKIgl/+9vf/D1kZWVl/Oc//2Hs2LFoNBpCQkI499xz+e233xg0aBA6na5xJ16LUaNGYTAYeO+996oNg9u8eTOZmZknTZb+2FN1ouTkZHbv3l1t2bp16ygvL29QbBdeeCFBQUEcPny4xhA9IYQQQoi6+BQfG49t5Je8X9hbtBe1Ss2Q6CFYnJZAh9Ykkiw1kN3VMpPCtvWxV69eTXZ2Ns8//zzjx4+vsb6qp2fJkiX885//bEaUDXPTTTfx+OOPs2nTJp566qlGJx1jxozhz3/+MzNnzmTHjh2cc845GI1GcnJy+PHHHxk4cCC33347NpuNa6+9lpSUFH/FvZUrVzJs2DBmzpzJ559/Xq1djUbDxIkTeeCBB/D5fDz//PNYrdZqVe4WLlzI2WefzdixY7n99ttJTk6mrKyMQ4cO8Z///Id169Y16lwiIiJ46KGHmDdvHrfccgvXXHMNx44dY86cOQ0ahjdw4EB/XNOnT0er1dKnTx9MJhPTpk3jL3/5C08//TTjxo1j//79LFq0iLCwsAbFlpyczLPPPsuTTz5Jeno6F110EREREeTl5fHzzz9jNBprrQAohBBCiFOXT/Gx7ug6fs37lX1F+whSBzE4ZjBB6o6bcnTcyNuIQach0qij2ObC6QlcwhRp1GHQ1SxMcDJLlixBp9Mxc+bMWtdHR0dz5ZVX8vHHH/PYY481N8yTCg4O5tJLL+Xdd9/ltttua1Ibb7zxBqNGjeKNN95g8eLF+Hw+unTpwpgxYzjjjDMAuO222zh69Cjbt2/HaDQClUUm/v3vf3PNNdfw0ksv+avyQWW1PofDwT333EN+fj79+/fnq6++YsyYMf5t+vXrx6+//spf//pXnnrqKfLz8wkPD6d3797+55Ya69lnn8VoNLJ48WKWL19O3759ef311/n73/9+0n3Hjx/P448/zrJly3jzzTfx+XysX7+e8ePH8/DDD2O1Wlm6dCl///vfOeOMM1i5ciWXX355g2N7/PHH6devHwsXLuT999/H6XQSHx/PyJEjm/y3E0IIIUTn5PV5+fbot+zK38W+on3o1DoGxQzq0IkSgEqpKk3WiVmtVsLCwigtLfWXfD6Rw+EgIyODlJSUGoUKAKwON44A9ixBZdJmNtReoa4jcblcJCcnc/bZZ7Ny5cpAh8ORI0dISUnhb3/7Gw899FCgwxH1ONn3VAghhBCB4fF5WHtkLXsK9rCvaB/BQcEMjB6IRv2/H/oL7AUEqYN4ctSTAYy00slygxN17FSvjZgN2k6RqARSQUEBqampvP322+Tl5bVJL5YQQgghhGhdbp+bNRlr2FO4h/1F+wnVhtI/uj8aVeNHRLVHkiyJNvHVV18xc+ZMEhISWLx4ca3lwj0eT71tqNVq1Gqpdi+EEEII0R64vC6+Sv+K/UX7+b3od0x6E/2j+qNWdZ77NUmWRJuYMWMGM2bMqHebuibCrTJ9+nSWLl3ackFRWcjgFBiJKoQQQgjRopxeJ6sOr2J/0X4OFB8g3BDO6ZGnd6pECSRZEu3I9u3b611fNfePEEIIIYQInApPBf85/B8OFB/gQPEBogxR9I3s2+EmnG0ISZZEuzFixIhAhyCEEEIIIephd9v58vCXHCg+QGpJKnHBcfSO6N0pEyWQZEkIIYQQQgjRAGWuMn+P0qGSQ8QZ4+gd3nkTJZBkSQghhBBCCHESRRVFrEpfxcGSg6Rb0ukS2oUeYT06daIEkiwJIYQQQggh6pFTnsOq9FWklaRxrOwY3U3d6W7u3ukTJZBkSQghhBBCCFGH9NJ01mas5WDJQXJsOZwWfhrxofGBDqvNSLIkhBBCCCGEqGFf0T7WHV1HanEqRRVF9I/qT1RwVKDDalOSLDWEoxTcFYGNQRsMhrDAxiCEEEIIITo9RVHYkbeDn7J+4vfi3yl3lTM4ZjBmvTnQobU5SZZOxlEKG18Ae1Fg4wiJgnGPNDthevnll7n33nvp378/e/furbFepVLxzDPPMGfOnAa19+GHH/Lss8+Snp6Ow+Hgt99+Y8iQIc2KUbSOP/5tly5dysyZM8nIyCA5ORmAFStWkJ+fz3333RewOIUQQggROD7Fxw/Hf2BH3g72F+3H5XUxNHYoIdqQQIcWEJIsnYy7ojJRCgqGQH1I3PbKGNwVzU6W3nrrLQD27dvHtm3bOPPMM6ut37JlC4mJiQ1qq6CggGnTpnHRRRexePFi9Ho9p512WrPiE21n0qRJbNmyhYSEBP+yFStWsHfvXkmWhBBCiFOQ2+fmu8zv2FOwh31F+9CgYXjccHQaXaBDCxhJlhpKGwL60MAd39P8YYA7duxg165dTJo0ia+++oolS5bUSJZGjRp10nYqKiowGAwcPHgQt9vNTTfdxLhx45odH4Ddbick5NT85aKtxcTEEBMT0ybHkr+rEEII0b45PA5WZ6zm96Lf+b34d4KDghkQPYAg9amdLqgDHYBoO0uWLAFgwYIFjB49mg8++AC73V5tG5VKVW0I3tKlS1GpVHzzzTfMmjWLmJgYQkJCuP766zn77LMBuO6661CpVIwfP96/35dffslZZ51FSEgIJpOJiRMnsmXLlmrHmjNnDiqVil9//ZUpU6YQERFBz549AfD5fLzyyisMGTKE4OBgwsPDGTVqFF9++WW1Nj788EPOOussjEYjoaGhXHjhhfz222+NvjZWq5WHHnqIlJQUdDodXbt25b777sNms/m3ue222zAYDPzyyy/+ZT6fjwkTJhAXF0dOTk61a/btt98yc+ZMIiMjMRqNXHrppaSnp9c49nfffceECRMwm82EhIQwZswYvv/++1qv1b59+7j++usJCwsjLi6OWbNmUVpaWuNc/vSnPxEVFUVoaCgXXXQRBw8erHHcqjiPHDkCwPjx4/nqq6/IzMxEpVL5XwAbNmxApVKxYcOGam0cOXIElUrF0qVL/ctmzJhBaGgoe/bs4YILLsBkMjFhwgQAXC4X8+bNo2/fvuj1emJiYpg5cyYFBQUn+QsJIYQQorWUu8r5/NDn7C7Yzb6ifZh0JgbGDDzlEyWQZOmUUVFRwfvvv8/IkSMZMGAAs2bNoqysjI8++qhB+8+aNQutVsvy5cv5+OOP+b//+z9effVVAJ577jm2bNnC4sWLgcqhXJdffjlms5n333+fJUuWUFJSwvjx4/nxxx9rtH3VVVfRq1cvPvroI15//XWg8ob73nvvZeTIkXz44Yd88MEHXHbZZf4b+6rjXn/99fTr14+VK1eyfPlyysrKGDt2LPv372/wtbHb7YwbN45ly5Zxzz33sHr1ah599FGWLl3KZZddhqIoALz00kucfvrpXHvttVgsFgDmzp3Lhg0bePfdd6sNZwOYPXs2arWaFStW8NJLL/Hzzz8zfvx4/74A7777LhdccAFms5lly5axcuVKIiMjufDCC2skTABXX301p512Gp988gmPPfYYK1as4P777/evVxSFK664guXLl/Pggw/y2WefMWrUKC6++OKTXofFixczZswY4uPj2bJli//VFC6Xi8suu4zzzjuPL774grlz5+Lz+bj88stZsGABN9xwA1999RULFizg22+/Zfz48VRUBLiIihBCCHEKKnYU82nap+wt3MuB4gPEhMTQP6o/GpUm0KG1C5IuniI+/vhjSktLmT17NlDZG3TfffexZMkSpk+fftL9J0yYwBtvvFFtWb9+/QDo3bu3f/iez+fj4YcfZuDAgaxevRq1ujIfv+SSS+jZsyePPvooP/30U7V2pk+fzty5c/3vf/jhB5YvX86TTz7JvHnz/Msvuugi//8fO3aMZ555hrvuuouXX37Zv3zixIn07t2buXPn8uGHHzbo2rz88svs3r2bbdu2MWLECP/5du3alSlTprBmzRouvvhiDAYDH330EcOHD2fmzJncddddzJs3jyeeeIKJEyfWaHfEiBH+3jyA/v37M2bMGF599VWefPJJ7HY79957L5MnT+azzz7zb3fJJZcwbNgwnnjiCbZt21atzdmzZ/Pwww8DcP7553Po0CHeeustlixZgkqlYu3ataxfv56FCxdyzz33+K+JTqfjySefrPc69OvXj/DwcPR6fYOGY9bH7Xbz9NNPM3PmTP+yDz74gDVr1vDJJ59w1VVX+ZcPHjyYkSNHsnTpUm6//fZmHVcIIYQQDZdTnsNXGV+RVpxGZlkm3U3dSTInnRKTzTaU9CydIpYsWUJwcDBTp04FIDQ0lGuuuYYffviBtLS0k+5/9dVXN+g4qampZGdnM23aNH+iVHW8q6++mq1bt9YY+vfHtlevXg3AnXfeWedx1q5di8fj4eabb8bj8fhfBoOBcePG1RguVp9Vq1YxYMAAhgwZUq2tCy+8sMbQs169evHmm2/y+eefM3nyZMaOHVtn5cAbb7yx2vvRo0eTlJTE+vXrAdi8eTPFxcVMnz692nF9Ph8XXXQR27dvrzYMEOCyyy6r9n7QoEE4HA7y8/MB/G3/8dg33HBDg69HS/nj33XVqlWEh4dz6aWXVjvfIUOGEB8f36i/mRBCCCGaJ6M0g88Pfc6+wn1klmXSK7wXyWHJkij9gfQsnQIOHTrEpk2buPrqq1EUxT8MbMqUKbz99tu89dZbzJ8/v942/jjErC5FRUV1bt+lSxd8Ph8lJSXVHvb/47YFBQVoNBri4+ueHTovLw+AkSNH1rr+xETtZPLy8jh06BBarbbW9YWFhdXeT5o0ibi4OPLy8njggQfQaGrvpq4t/vj4eP81qjqHKVOm1BlbcXExRqPR/z4qqvpEcHq9HsA/hK2oqIigoKAa29V3LVtDSEgIZnP1uRjy8vKwWCzodLVX1PnjdRZCCCFE60gvTeer9K9O6clmG0qSpVPAW2+9haIofPzxx3z88cc11i9btox58+bVedMPNPhXhqqb9KpiByfKzs5GrVYTERFRb9sxMTF4vV5yc3PrTNKio6OByuGFSUlJDYqtLtHR0QQHB/vLqtd1rCq33XYbZWVl9O/fn3vuuYexY8fWOCeA3NzcWpf16tWrWruvvPJKncPe4uLiGnUuUVFReDweioqKqiVMtcXSGAaDAQCn01lteV0JTm2fl+joaKKiolizZk2t+5hMpmbFKIQQQoiTK3GU8N2R70gtTqXYUXzKTjbbUJIsdXJer5dly5bRs2dP/v3vf9dYv2rVKl588UVWr17N5MmTm328Pn360LVrV1asWMFDDz3kv2m22Wx88skn/gp59bn44ouZP38+r732Gs8++2yt21x44YUEBQVx+PDhBg8RrMvkyZN57rnniIqKIiUlpd5t//3vf/Puu+/y1ltvMW7cOIYNG8bMmTP5/PPPa2z73nvvVYtt8+bNZGZmcssttwAwZswYwsPD2b9/P3fddVezzqHKueeeywsvvMB7773nf2YJKotuNIRer6+10ELVpLW7d+/mwgsv9C//Y3XC+kyePJkPPvgAr9dbo2S9EEIIIVqfy+tidcZq0kvTKawolESpASRZaii3/eTbtMNjr169muzsbJ5//vlqpb2rDBgwgEWLFrFkyZIWSZbUajUvvPACN954I5MnT+bWW2/F6XTyt7/9DYvFwoIFC07axtixY5k2bRrz5s0jLy+PyZMno9fr+e233wgJCeHuu+8mOTmZZ599lieffJL09HQuuugiIiIiyMvL4+eff8ZoNFYrGlGf++67j08++YRzzjmH+++/n0GDBuHz+Th69CjffPMNDz74IGeeeSZ79uzhnnvuYfr06f7CBUuWLGHKlCm89NJLNSZy3bFjB7fccgvXXHMNx44d48knn6Rr167ccccdQOVzXK+88grTp0+nuLiYKVOmEBsbS0FBAbt27aKgoIDXXnutUdf/ggsu4JxzzuGRRx7BZrMxYsQIfvrpJ5YvX96g/QcOHMinn37Ka6+9xvDhw1Gr1YwYMYL4+HjOP/985s+fT0REBElJSXz//fd8+umnDY5t6tSpvPfee1xyySXce++9nHHGGWi1Wo4fP8769eu5/PLLufLKKxt1vkIIIYRoGEVR+P7o9xyyHCLTmknPsJ6E6cMCHVa7J8nSyWiDISQK7EUtMjFsk4VEVcbSSEuWLEGn01WrSnai6OhorrzySj7++GP/MzTNdcMNN2A0Gpk/fz7XXXcdGo2GUaNGsX79ekaPHt2gNpYuXcqwYcNYsmQJS5cuJTg4mH79+vHEE0/4t3n88cfp168fCxcu5P3338fpdBIfH8/IkSO57bbbGhyv0Wjkhx9+YMGCBfzrX/8iIyOD4OBgunfvzvnnn09ycjI2m41rr72WlJQUf4l0qCxicOedd/LII48wevRozjjjDP+6JUuWsHz5cqZOnYrT6eTcc89l4cKFREZG+re56aab6N69Oy+88AK33norZWVlxMbGMmTIEGbMmNHgc6iiVqv58ssveeCBB3jhhRdwuVyMGTOGr7/+mr59+550/3vvvZd9+/bxxBNPUFpaiqIo/tLpy5cv5+677+bRRx/F6/Vy6aWX8v777/srCJ6MRqPhyy+/ZOHChSxfvpz58+cTFBREYmIi48aNY+DAgY0+XyGEEEI0zC95v7CvcB9pJWlEB0fTJbRLoEPqEFRK1Z1QJ2a1WgkLC6O0tLTGQ+cADoeDjIwMUlJS/M9mVN+gFNwBngNGGwwGyf47gqVLlzJz5ky2b9/e4ERCnNxJv6dCCCGEqFWmNZMvDn3BroJdKIrC0LihbT6PUoG9gCB1EE+Oqn8qk7ZwstzgRNKz1BCGMElUhBBCCCFEh1PqLOWbI9+QZknD6XUyPG64TDjbCJIsiU5LURS8Xm+922g0GplPQAghhBCdktvr9hd0KLAXMCh6EHqNPtBhdSgyKa3otDZu3IhWq633tWzZshY/7owZM1AURYbgCSGEECJgFEVh3bF1HLIc4kjpEVLCUgg3hAc6rA5HepZEpzV8+HC2b99e7zYnKxUuhBBCCNER7SzYyZ6CPRwsPkhkcCSJoYmBDqlDkmRJdFomk0l6d4QQQghxyjlWdowfs34ktSQVjUpD34i+8thBE8kwPCGEEEIIIToJq8vKN0e+4VDJIexuOwOiB6BRS0GHppKeJSGEEEIIccpzeByUOkspdZVidVpRqVQMiRnSoRINt8/Nmow1pJemk2fPY0D0AIKbME+n+B9JloQQQgghRKenKAp2j51SZylWl7UyMfpvclTqqFzm8Dpwepw4vA5cXhf5yflcnHJxoENvEEVR2HhsI2klaaSXppNkSiLSEBnosDo8SZaEEEIIIUSn4/Q6SS1OJas8C6vTSrGjGJvbhtPr9CdFFZ4KbG4bFZ4KPD4PqECNGrVKjdVlxea2MTJ+JNHB0YE+nZPaU7iHXQW7SC1JJUIfQXdz90CH1ClIsiSEEEIIITqNEkcJewr38HvR7+Tb88m351PmKsPhceBRPKhUKjQqDUHqIPRqPUatkbiQOEJ1oYRoQ9CpdQDsK9pHVnkWK35fwd1D727XBRKyy7PZdHwTqcWpqFVqTo88vV3H25FIstQAVV+wQDIEGTDpTAGNQQghhBCiPVIUhaNlR9ldsJt0SzoFFQVklWdh99gJCQohzBBGojaRUG0owUHBBKmDTppM9ArvRb49n63ZWxnbdSxD44a20dk0TrmrnDUZazhsOUy5u5xhscM61HNW7Z0kSydR5irjjd1vUOIoCWgcEYYIbh10qyRMQgghhBD/5fK6OFB8gD2Fe8guzybPlke2LRsFhWh9NP0i+2HUGZvUtiHIQO+I3uwt3Mt7B96jX1Q/9EH6Fj6D5vH4PKw5soaM0gxybDn0j+pPiDYk0GF1KpIsnYTD46DEUYJBY8AQZAhoDA6Po0nJ0tKlS5k5cyZ6vZ7U1FSSkpKqrR8/fjyFhYXs3bu3pUIWTVT1t8rIyCA5ORmo/PsAbNiwAQC73c4LL7zA+PHj/euEEEKIU4nFYak21C7HlkOhoxCtWks3Uze6hnYlSN3829wuoV3ILs8mw5LBfw7/hyl9prRA9C3nx6wfSStJ43DpYRJDE4kKjgp0SJ2OJEsNZAgyYNQ27ZeJluDwNn8YoNPp5KmnnmL58uUtEJFoK4sXL6723m63M3fuXABJloQQQpwyFEXhWNkxdhfu5nDJYQoqCsguz8bmsWEMMtI/qj9RhqgWfVZHo9LQJ7IP23K28XXG15ydeDbxxvgWa7859hft59e8XzlQfACz1kxKWEqgQ+qUJFk6hVx00UWsWLGChx56iMGDBwc6HNFA/fr1a5PjKIqCw+EgOFjmYxBCCNF+uH1uUotT2V2wu9pQO5/iI9IQyemRpzd5qF1DhOvD6W7uTqY1k3f2vcPDIx8OePGEfHs+G49t5GDJQRRFoV90v4DH1FmpAx3AnDlzUKlU1V7x8f/L2BVFYc6cOXTp0oXg4GDGjx/Pvn37Ahhxx/XII48QFRXFo48+Wu92r776Kueccw6xsbEYjUYGDhzICy+8gNvt9m9z3333YTQasVqtNfa/7rrriIuLw+12M3v2bCIjI7Hb7TW2O++88+jfv3+jzmHHjh1cdtllREZGYjAYGDp0KCtXrvSvLywspFu3bowePbpavPv378doNDJt2jT/svHjxzNgwAB++OEHRo0aRXBwMF27duUvf/kLXq+32nFdLhfz5s2jb9++6PV6YmJimDlzJgUFBdW2S05OZvLkyaxZs4Zhw4YRHBxM3759eeutt2qcy9atWxkzZgwGg4EuXbrw+OOPV4v5xDirepCOHDlCTEwMAHPnzvV/Z2bMmAHAjBkz/MP3TlT1PTuRSqXirrvu4vXXX+f0009Hr9ezbNkyANLS0rjhhhuIjY1Fr9dz+umn8+qrr9ZoVwghhGgtdred7bnbeWffO3xx6As2Z29mR+4Ocuw5JIYmMqrLKPpH92/VRKlKj7AeGDQGfs3/lW0521r9ePWp8FT4CzqUOksZGD2wRYYcitoFPFkC6N+/Pzk5Of7Xnj17/OteeOEF/vGPf7Bo0SK2b99OfHw8EydOpKysLIARd0wmk4mnnnqKtWvXsm7dujq3O3z4MDfccAPLly9n1apVzJ49m7/97W/ceuut/m1mzZqF3W6vlqgAWCwWvvjiC2666Sa0Wi333nsvJSUlrFixotp2+/fvZ/369dx5550Njn/9+vWMGTMGi8XC66+/zhdffMGQIUO47rrrWLp0KQDR0dF88MEHbN++3Z8U2u12rrnmGrp3787rr79erc3c3FymTp3KjTfeyBdffMGUKVOYN28e9957r38bn8/H5ZdfzoIFC7jhhhv46quvWLBgAd9++y3jx4+noqKiWpu7du3iwQcf5P777+eLL75g0KBBzJ49m02bNlU7/wkTJmCxWFi6dCmvv/46v/32G/Pmzav3GiQkJLBmzRoAZs+ezZYtW9iyZQt/+ctfGnwdT/T555/z2muv8fTTT7N27VrGjh3L/v37GTlyJHv37uXFF19k1apVTJo0iXvuucc//E8IIYRoLaXOUjYd38Syfcv4Ov1rtuZsZXfhbmxuG6dHnc5ZCWeRFJaEVq1ts5j0Gj2nRZyG3W3ng9QPqHBXnHynVuBTfHyb+S3ppelklWdxWsRpbZIsnsraRRoaFBRUrTepiqIovPTSSzz55JNcddVVACxbtoy4uDhWrFhR7eZdNMxtt93GwoULefTRR/n5559r7bL9xz/+4f9/n8/H2LFjiYqKYubMmbz44otEREQwaNAghg0bxttvv80tt9zi3/7999/H6XQyc+ZMAAYNGsS4ceN49dVXq223aNEizGYzN998c4Njv+OOO+jfvz/r1q0jKKjyo3vhhRdSWFjIE088wc0334xarWbMmDH83//9H48++ijnnHMOn3/+ORkZGWzbtg2jsfo/KEVFRXzxxRdcdtllAFxwwQVUVFTw2muv8cgjj9C9e3dWrlzJmjVr+OSTT/yfQ4DBgwczcuRIli5dyu233+5fXlhYyE8//UT37pWTwZ1zzjl8//33rFixgnPOOQeAZ599FkVRWLduHXFxcQBMmjSJAQMG1HsN9Ho9w4cPByAxMZFRo0Y1+PrVpry8nD179hAREeFfdtFFF2Eymfjxxx8xm80ATJw4EafTyYIFC7jnnnuqbS+EEEK0hDxbHr8V/EZacRp59jyOlx3H4XUQpgtjWMwwTPrAVgSON8aTVZ5FpjWTT9I+4aZ+N7V5DNtytnGg6ABpJWnEG+OJM8a1eQynmnbRs5SWlkaXLl1ISUlh6tSppKenA5CRkUFubi4XXHCBf1u9Xs+4cePYvHlzne05nU6sVmu1l6ik0+mYN28eO3bsqNErVOW3337jsssuIyoqCo1Gg1ar5eabb8br9XLw4EH/djNnzmTz5s2kpqb6l7399tuMHDmy2k3/vffey86dO/npp58AsFqtLF++nOnTpxMaGtqguA8dOsSBAwe48cYbAfB4PP7XJZdcQk5OTrU4Hn74YSZNmsT111/PsmXLeOWVVxg4cGCNdk0mkz9RqnLDDTfg8/n8PUGrVq0iPDycSy+9tNpxhwwZQnx8vL9KXZUhQ4b4EyUAg8HAaaedRmZmpn/Z+vXrmTBhgj9RAtBoNFx33XUNuh4t5bzzzquW+DgcDr7//nuuvPJKQkJCalxnh8PB1q1b2zRGIYQQnZeiKBwpPcJnaZ+x4sAKNhzdwLbcbRy2HMakNTEybiSDYwcHPFECUKvU9I3si6IofJf5HUesR9r0+OmWdH7O+ZkDxQcIDgqmZ3jPNj3+qSrgydKZZ57JO++8w9q1a3nzzTfJzc1l9OjRFBUVkZubC1DthrLqfdW62syfP5+wsDD/q1u3bq16Dh3N1KlTGTZsGE8++WSNZ2SOHj3K2LFjycrKYuHChfzwww9s377d/7zKiUPObrzxRvR6vX8I3P79+9m+fbu/V6nK5ZdfTnJysr+NpUuXYrPZGjUELy8vD4CHHnoIrVZb7XXHHXcAlT06Vaqe43E4HMTHx1d7VulEf/xsAf5ezqKiIv+xLRYLOp2uxrFzc3OrHRcgKqpm2U69Xl/t2hUVFdXam1rbstaUkJBQ7X1RUREej4dXXnmlxrlecsklADXOVwghhGgsj8/D70W/80HqB3x88GN+zPqRn3N+5ljZMeJC4hiVMIrTo08nWNu+ig6ZdCZSwlIodhTz7r538Sm+NjluiaOE749+T5olDbfPzYDoAahVAb+NPyUEfBjexRdf7P//gQMHctZZZ9GzZ0+WLVvmH2L0x6FiiqLUW/Hj8ccf54EHHvC/t1qtkjCdQKVS8fzzzzNx4kT+9a9/VVv3+eefY7PZ+PTTT6vNx7Rz584a7URERHD55ZfzzjvvMG/ePN5++20MBgPXX399te3UajV33nknTzzxBC+++CKLFy9mwoQJ9OnTp8ExR0dHA5V/2xOHwp3oxPZycnK48847GTJkCPv27eOhhx7i5ZdfrrFPVRJ2oqpEvCrpiY6OJioqyv+s0B+ZTI3/tSsqKqrWhL++HwEawmAw4HQ6ayyvK8H54/coIiICjUbDtGnT6kxmU1KkNKkQQoimcXqd7Cvcx+6C3eTYcsi2ZVNgK0Cr0ZISlkKCMQGNWhPoMOuVbE4mx5bD7sLdbDq+ifHdxrfq8VxeF2uOrCHdkk5hRSGDYwaj0+ha9ZjifwKeLP1RVfW1tLQ0rrjiCqDyBvLEX8Dz8/Nr7RGootfr0evb1wzL7c3555/PxIkTefbZZ6slklU3zydeP0VRePPNN2ttZ+bMmaxcuZKvv/6ad999lyuvvJLw8PAa291yyy3MmTOHG2+8kdTUVJ5//vlGxdunTx969+7Nrl27eO655+rd1uv1cv3116NSqVi9ejXvvfceDz30EOPHj6+RaJWVlfHll19WG4q3YsUK1Gq1//miyZMn88EHH+D1ejnzzDMbFXddzj33XL788kvy8vL8n2Wv18uHH3540n2r/jZ/LCwBldX48vPzq7XrcrlYu3Ztg+IKCQnh3HPP5bfffmPQoEHodPKPsRBCiJbh9Dr58MCHZFozySrPosRRQrA2mL6RfYkJiekwpa+1Gi19IvrwW/5vfJT6ESPiRhCqa9hjBY2lKArrjq3jcMlhjliP0COsB2H6sFY5lqhdu0uWnE4nv//+O2PHjiUlJYX4+Hi+/fZbhg4dClTe+G3cuLHRN9vN5fA0f1LY9nbs559/nuHDh5Ofn+8v4T1x4kR0Oh3XX389jzzyCA6Hg9dee42SkpJa27jgggtITEzkjjvuIDc3t8YQvCrh4eHcfPPNvPbaayQlJXHppZc2Ot433niDiy++mAsvvJAZM2bQtWtXiouL+f333/n111/56KOPAHjmmWf44Ycf+Oabb4iPj+fBBx9k48aNzJ49m6FDh1brGYmKiuL222/n6NGjnHbaaXz99de8+eab3H777f7njqZOncp7773HJZdcwr333ssZZ5yBVqvl+PHjrF+/nssvv5wrr7yyUefy1FNP8eWXX3Leeefx9NNPExISwquvvorNZjvpviaTiaSkJL744gsmTJhAZGQk0dHRJCcnc9111/H0008zdepUHn74YRwOBy+//HKNUuj1WbhwIWeffTZjx47l9ttvJzk5mbKyMg4dOsR//vOfeispCiGEEHXZmb+TTGsm+4v2E6oNZXDMYML0YR0mSTpRbEgsccY4ssqz+DD1Q2YPnN0qx9lVsIu9BXs5WHKQyOBIuoZ2bZXjiLoFfLDjQw89xMaNG/3VyqZMmYLVamX69OmoVCruu+8+nnvuOT777DP27t3LjBkzCAkJ4YYbbmiT+AxBBiIMETi8DixOS0BeDq+DCEMEhiBDi57b0KFDawyZ69u3L5988gklJSVcddVV3H333QwZMqTWIWxQOcTu5ptv5vjx43Tr1o0JEybUebyq4gW33347anXjP3rnnnsuP//8M+Hh4dx3332cf/753H777Xz33Xecf/75AHz77bfMnz+fv/zlL9ViWbp0KWazmeuuuw6Xy+VfHh8fz4oVK1i2bBmXXXYZK1eu5Iknnqh2vhqNhi+//JInnniCTz/9lCuvvJIrrriCBQsWYDAYai0ccTIDBgzgu+++w2w2M336dP785z8zaNCgBpcAX7JkCSEhIVx22WWMHDmSOXPmAJVD5L744gssFgtTpkzh4Ycf5pprrmlU1cF+/frx66+/MmDAAJ566ikuuOACZs+ezccff1zv31cIIYSoi81t47f83zhiPUKYPoyhcUMJN4R3yEQJKkfinBZxGmqVmg3HNpBWktbixzhedpwfsn4gtSQVjUpD34i+HfZ6dWQqRVGUQAYwdepUNm3aRGFhITExMYwaNYq//vWv9OvXD6jsfpw7dy5vvPEGJSUlnHnmmbz66qsnLbF8IqvVSlhYGKWlpf5SyCdyOBxkZGSQkpKCwVAzISlzlQW0ZwkqkzaTLvCVYJrjwQcf5LXXXuPYsWO1FkFoa+PHj6ewsJC9e/cGOhTRACf7ngohhGi/Nh7byLqj60gtSWVE3AhCtCGBDqlFpFvSOVhykMGxg5lz1pwWe96qzFXGR6kfsbtgN/kV+QyPHd7uil00VoG9gCB1EE+OejLQoZw0NzhRwIfhffDBB/WuV6lUzJkzx//LeSCYdKYOn6gE0tatWzl48CCLFy/m1ltvbReJkhBCCCHahsVhYU/hHo5YjxATHNNpEiWA7ubu5NhyOFB0gG8yv+HilItPvtNJeHwe1h5ZS3ppOrn2XPpH9e/wiVJHFvBkSXR+Z511FiEhIUyePJl58+bVWO/z+fD56i+9WTUJrRBCCCE6lq25W8kpz8HlddEjvEegw2lRQeog+kT0YUfeDr449AWjEkYRYWjexO0/Zf1EWkka6aXpJIYmEhUsPzIHktyBilZ3spGes2bNYtmyZc1qoyn+OJmsEEIIIVpWri2X1KJUMssySQhNQK/pfNWKo4Kj6BLahRxbDu/9/h53Db2ryW39XvQ7v+b/SmpxKmatmZQwma4j0CRZEgE3Z84c7rqr6f+wCCGEEKL9URSFrTlbybZloygKyebkQIfUKlQqFb0jelNQUcCW7C2MSxzHwJjGF3/Kt+ez4dgGDhYfxKf46BfdTwo6tAOSLImAS05OJjk5OdBhCCGEEKIFHSs7RrolnWNlx+hu6k6QuvPedgYHBdMrvBf7i/bz7u/vcp3vOtSqysq/KpUK/38qVc33VCZE23K2kW5Jx+K0MDR2aKe+Xh2J/BVOEODCgEKIesj3UwghOg5FUdiSvYXj5cdRq9R0NXX++YESQxPJKc/hkOUQ7/7+LhqVxp8IndhDVJUo/XeV/73b5+ZY+TH6RPRptUluReNJskTlPDoAbreb4GCpNiJEe+TxeAAp9iGEEB3BwZKDHC07Sk55Dr3Ce6FRtUxJ7fZMo9YwIHoAB0oOkGfLQ6VS+X/oU1BAwZ8gVb1XUKoWoFFrSAxNJM4YF5gTELWSuw5Aq9Wi1+spLS3FZDLJ+FAh2iGr1YpGo/H/uCGEEKJ98vg8bMvZxlHrUXQaHfHG+ECH1GZCdaGMiBsR6DBEC5Jk6b+io6PJysri+PHjhIWFodVqJWkSoh1QFAWbzYbVaiUhIUG+l0II0c7tK9pHVnkWBRUF9I/qL/9uiw5NkqX/qpq9t7CwkKysrABHI4Q4kUqlIjw8nLCwsECHIoQQoh5Or5MduTvItGZi1BqJNEQGOiQhmkWSpROYzWbMZjNutxuv1xvocIQQ/6XVamX4nRBCdAA783eSXZ6NxWlhSMwQ6VUSHZ4kS7XQarVotdpAhyGEEEII0WHY3DZ+y/+NTGsmZr0Zs94c6JCEaDZ1oAMQQgghhBAd347cHeSU51DuLqd3WO9AhyNEi5BkSQghhBBCNIvFYWFP4R6OWI8QExyDUWcMdEhCtAhJloQQQgghRLNszd1KTnkOLq+LHuE9Ah2OEC1GkiUhhBBCCNFkebY8UotSySzLJMGYgF6jD3RIQrQYSZaEEEIIIUSTKIrClpwtZNuyURSF5LDkQIckRIuSZEkIIYQQQjTJsbJjpFvSOVZ2jG6mbgSppdCy6FwkWRJCCCGEEI2mKApbsrdwvPw4apWarqaugQ5JiBYnyZIQQgghhGi0gyUHOVp2lJzyHFLMKWhUMnm46HwkWRJCCCGEEI3i8Xn4OfdnjlqPotPoiDfGBzokIVqFJEtCCCGEEKJR9hXt43jZcQoqCugV3guVShXokIRoFZIsCSGEEEKIBqvwVLAjdweZ1kxCtCFEGiIDHZIQrUaSJSGEEEII0SCKorDx2EaOlR2jxFnCaeGnSa+S6NQkWRJCCCGEEA3ye/Hv7Cvax2HLYeKD4zHrzYEOSYhWJcmSEEIIIYQ4KYvDwqbjmzhUcgi1Sk2viF6BDkmIVifJkhBCCCGEqJfX5+Xbo99y1HqUEmcJ/aP6o1FLqXDR+UmyJIQQQggh6rU9bzuHLYfJsGaQbEomVBca6JCEaBOSLAkhhBBCiDpll2ezPWc7aSVphAaF0s3cLdAhCdFmJFkSQgghhBC1cnqdfJf5HRmlGTg8DvpF95Pqd+KUIsmSEEIIIYSooapM+BHrEbJt2ZwWcRp6jT7QYQnRpoIas3FBQQFvvPEGmzZtIjs7G4AuXbpw7rnn8uc//5moqKhWCVIIIYQQQrStgyUH2Vu4l7SSNGKCY4gJiQl0SEK0uQYnS99//z1XX301VqsVjUZDdHQ0iqKQmprKd999x9///nc+++wzzjnnnNaMVwghhBBCtLJSZ2llmXDLIVSoOC3itECHJERANGgYXkFBAddddx1hYWGsXLmS0tJScnJyyM3NpbS0lA8++ACj0ciUKVMoKipq7ZiFEEIIIUQr8Sk+vj/6PUesRyh2FEuZcHFKa1CytGTJErxeLz/99BNTpkwhJCTEvy4kJIRrr72WH3/8EbfbzZIlS1otWCGEEEII0bp+yfuFQyWHyCjNIMmUhElvCnRIQgRMg5Klb775hlmzZpGYmFjnNt27d2fmzJmsWbOmxYITQgghhBBtJ9eWy7acbaSWpBISFEJ3c/dAhyREQDUoWfr99985++yzT7rd2LFj+f3335sdlBBCCCGEaFsur6tamfD+Uf2lTLg45TUoWbJYLMTGxp50u9jYWCwWS3NjEkIIIYQQbeyHrB/IKM0gqzyL3uG90QdJmXAhGpQsOZ1OtFrtSbcLCgrC5XI1OyghhBBCCNF20krS2F2wmzRLGlHBUVImXIj/anDp8NTUVIKC6t/8wIEDzQ5ICCGEEEK0nTJXGRuObeCw5TAo0Ceijwy/E+K/GpwszZgx46TbKIoiXy4hhBBCiA6iqkx4pjWTwopCBscMJkjd4NtDITq9Bn0b3n777daOQwghhBBCtLGd+Ts5WHyQ9NJ0EkMTCdOHBTokIdqVBiVL06dPb+04hBBCCCFEGzpQfIAt2Vs4WHKQ4KBgksOSAx2SEO1Oi/SzFhYWEh4eftJnmoQQQgghRGB5fV5+yv6JX/J+4WDxQeweO8Njh6NWNajulxCnlAZ9K/bu3cu7775bY/mHH35IfHw8cXFxRERE8Oyzz7Z4gEIIIYQQomXY3Xa+PPwlm7M3szN/Jza3jSExQwjWBgc6NCHapQYlSy+88AL/+te/qi3bs2cP06ZNo7y8nMsvv5ykpCTmzp3L+++/3yqBCiGEEEKIpsuz5fHRwY/4Lf839hTsQa/RMzx+OKG60ECHJkS71aBkafv27Vx11VXVlr322mt4vV7WrFnDp59+yu7duxk/fjxvvvlmqwQqhBBCCCGa5vei3/kk7RN2F+zmYMlB4o3xDI4ZjFZ98nk0hTiVNShZysnJ4bTTTqu2bO3atQwcOJCzzz67siG1mltuuYXdu3e3fJRCCCGEEKLRvD4vm45vYs2RNewp2EO2LZu+EX3pGd5TpnsRogEalCx5PB6Cg/83lrW4uJiMjAxGjx5dbbtu3bpRVlbWshEKIYQQQohG8z+flLWZXQW7sLltDIsZRqwxNtChCdFhNChZSkpKqtZj9MMPPwBw5plnVtuutLSUiIiIFgxPCCGEEEI0Vq4tl5WpKyufTyrcg06tY3j8cIw6Y6BDE6JDaVCt78suu4wXXniBoUOHEh8fz3PPPYder+eSSy6ptt327dtJSkpqlUCFEEIIIcTJ7S/az4ZjGzhsOUx2eTZdQrvQI6yHDLsTogkalCw9/PDDfPzxx5x77rkAKIrCX//6V2JiYvzbKIrCihUruOKKK1olUCGEEEIIUbcT509KLU6l1FVKn4g+MuxOiGZoULIUGRnJzp07WblyJcXFxZx11lk1nlcqKCjg1ltvZfLkya0SqBBCCCGEqJ3dbWftkbWkFqdyoOQAPp+PYTHDZNidEM2kUhRFCXQQrc1qtRIWFkZpaSlmsznQ4QghhBBCtJhyVzkfH/yY9NJ0DlkOYdKZ6BfVT8qCi3alwF5AkDqIJ0c9GehQGpUbNKhnSQghhBBCtE/7i/aTUZpBWkmaPJ8kRAtrULLUo0ePOtdptVri4uKYOHEid999N+Hh4S0VmxBCCCGEqIeiKKRZ0siz52HSmegZ3jPQIQnRqTQoWerXr1+dv1B4PB6ysrKYM2cOy5YtY8uWLdUKPwghhBBCiNZRWFFIri2XEmcJ/SP7BzocITqdBiVLq1atOuk2+/fv59xzz+XZZ5/llVdeaXZgQgghhBCifmmWNIodxWjQEBkcGehwhOh0GjQpbUP069ePxx9/vEGJlRBCCCGEaB5FUThUcoh8ez5h+jDUqha7rRNC/FeLfqsGDRpEdnZ2SzYphBBCCCFqkWfPI9+ej9Vppaupa6DDEaJTatFkqaSkhODg4JZsUgghhBBC1OKQ5VDlEDy1hnB9eKDDEaJTatFk6cMPP2Tw4MEt2aQQQgghhPgDn+LjUMkh8ux5hOvDZQieEK2kQQUefv311zrXeb1esrKy+PDDD/nkk09YuXJliwUnhBBCCCFqyrHlkG/Pp8xVRs8YKRcuRGtpULI0YsSIeic3UxSF0NBQ/v73v3P11Ve3WHBCCCGEEKKmQyWVQ/C0ai1h+rBAhyNEp9WgZOntt9+uu4GgIOLi4hg1ahShoaEtFpgQQgghhKjJ6/NyyFI5BC/CEFHvD9pCiOZpULI0ffr01o5DCCGEEEI0QFZ5FoUVhdjcNvpE9Al0OEJ0avI0oBBCCCFEB1I1Ea1Oo8OkMwU6HCE6NUmWhBBCCCE6CI/PQ7olnTxbHlGGKBmCJ0Qra1fJ0vz581GpVNx3333+ZYqiMGfOHLp06UJwcDDjx49n3759gQtSCCGEECJAjpUdo7CiELvHTtdQmYhWiNbWbpKl7du3869//YtBgwZVW/7CCy/wj3/8g0WLFrF9+3bi4+OZOHEiZWVlAYpUCCGEECIwqiai1Wv0GLXGQIcjRKfXoGRp9+7dOByOVguivLycG2+8kTfffJOIiAj/ckVReOmll3jyySe56qqrGDBgAMuWLcNut7NixYpWi0cIIYQQor1xe90cthwmz5ZHdHC0DMETog00KFkaOnQou3fvBuC8887jwIEDLRrEnXfeyaRJkzj//POrLc/IyCA3N5cLLrjAv0yv1zNu3Dg2b95cZ3tOpxOr1VrtJYQQQgjRkWVaMymuKMbpddLF2CXQ4QhxSmhQ6XC9Xo/L5QJgw4YNLZp8fPDBB/zyyy/s2LGjxrrc3FwA4uLiqi2Pi4sjMzOzzjbnz5/P3LlzWyxGIYQQQohAO2Q5RJGjCH2QHqNOhuAJ0RYalCz16NGDF1980Z+8bNiwgePHj9e5/VVXXdWggx87dox7772Xb775BoPBUOd2f+xmVhSl3q7nxx9/nAceeMD/3mq10q1btwbFJIQQQgjR3ri8LjJKM8iz5xEfEh/ocJossrTyXrI4rOOegzi1NChZ+stf/sLNN9/MF198gUql4rHHHqtzW5VKhdfrbdDBf/nlF/Lz8xk+fLh/mdfrZdOmTSxatIjU1FSgsocpISHBv01+fn6N3qYT6fV69Hp9g2IQQgghhGjvMkozKHIU4fa6STAmnHyHdijI4yT5+E5Ky7Ko6HMhFRGJgQ5JiJNqULJ03XXXMWHCBFJTUxk7diyvvvoq/fr1a/bBJ0yYwJ49e6otmzlzJn379uXRRx+lR48exMfH8+233zJ06FAAXC4XGzdu5Pnnn2/28YUQQgghOoI0SxpFFUUYggwEa4MDHU6ThFZYcTqtaFw2wg+vwzHsRhS1JtBhCVGvBiVLANHR0URHRzN9+nQuuugiUlJSmn1wk8nEgAEDqi0zGo1ERUX5l993330899xz9O7dm969e/Pcc88REhLCDTfc0OzjCyGEEEK0dxWeCo6UHiHfnk9XU8edWynEYcXtqcDo84Hdgj1zG6UpowMdlhD1anCyVOXtt9/2/7/D4aCkpISIiIh6nzlqjkceeYSKigruuOMOSkpKOPPMM/nmm28wmUytcjwhhBBCiPYkozSDEkcJHp+nww7BAzA6rHi9ToyGcMJddlzZO6mI7YvLGBno0EQj6NwOPBotvlOkV7BJk9Ju3ryZsWPHYjKZSExMxGQyMW7cOLZs2dLsgDZs2MBLL73kf69SqZgzZw45OTk4HA42btxYozdKCCGEEKKzOmQ5RFFFEcFBweg1HfSZbEXBWGFF8bhQhSWSFNmHMI+H8LTvQFECHZ1oIJOthP5pG+i9fzXhpbmnxN+u0T1LW7du5bzzziM8PJw///nPdOnShaysLD799FPOO+88NmzYwJlnntkasQohhBBCnFLsbjuZpZnk2fNINicHOpwm03mc4LCiUXxEGBMICY4m2XoMW1ke9pw9lHcZFOgQRQPElRylvCwblbOcqLIcwuP6k504FJeuYz5H1xCNTpaefvppBg0axPr16zEa/1fj/29/+xvnnnsuTz/9NGvXrm3RIIUQQgghTkWHLYcpdhTjw0ecse5KwO2d0WHF7bHj0gQRExIDGj3xCSMoPLoBZ+ZWHNG98XTiG+7OQOt2YrbmYnHZiDFE4nNYKMr6haSSI5R2P5OC6BQUVZMGrbVrjT6jrVu38sgjj1RLlKCyMMPDDz/cIkPxhBBCCCFE5RC8QkchxiAjOo0u0OE0WVVxB+0JQwk1YYkkhyVhdjsIS/s+wBGKk4kuzcZRUYRbE0SfpHMZ0vtSeuki0dsKCT34DT0OfEuo3RLoMFtco5Mlr9db5xxGBoOhwXMsCSGEEEKIupW5yjhqPUqhvZAuxi6BDqdZjBVWPB4nZl3o/xaqVIQlDCNJHUxYcQYhhemBC1DUT1GIKc3G4bASZogiVBeK1hBOr96TGJhwFgk+UBekkrDnUxKP70TjdQc64hbT6GRp8ODBvPbaa7Wue+ONNxg8eHCzgxJCCCGEONUdthymxFmCgkKMMSbQ4TSdohBSYQWvi1BDdPV1ulC6xg0h2gfh6ZtQeVyBiVHUy2wvQVVegKJ46BbZ538rVCoiok9jUJ+r6WNKwuQoR3fkJ3rs+YLIkuxOUQCi0c8sPfbYY1xxxRUMHTqUm266iYSEBHJyclixYgU7d+7k888/b4UwhRBCCCFOLWmWNAorKofgadXaQIfTZHq3A5xWNEBkaM3nrrSRPUm2HKG0Igf7kc1Yeo1v8xhF/WIsWdgdJfi0ISSZutdYr9Lq6Z48npiyXI4c/4lcazbhv68iLLYv2d2H49QZa2m1Y2h0snTZZZfx7rvv8sgjj/Dwww/7l3ft2pV3332XSy+9tEUDFEIIIYQ41ZQ6S8kqy6KwopDTIk4LdDjNEuKw4nLbcauDiA6OrrmBWkN015F0P7QaV95+KuL64TTFtn2golZBHhdhpTlYXDYSovqgVtc9MC3YFM/pfa8kMncXWYV7KcjZRXdLJmXdzqTQGNbESYsCq9HJEsANN9zA9ddfT2pqKkVFRURFRdGnTx9UKlVLxyeEEEIIccpJK0mj2FEMUHuC0YEY/cUdDOjqmicqOILE6H4UFuyiIu07codOhU5YWa0jii7NwVFRjEejoVdU35PvoFITlzCUqMheHD32I9m2PDyHvmNgaCxZ3Ya3fsAtrEnJElROFtu3bwMumBBCCCGEaJTDlsMUVhRi0pkIUjf5dq1dMDqsuL0uIoKj6t0uOLYfydajlJcXYj/+G9YOeGPd6SgK0aVZ2J2lGPURmHXmBu8apDfRo+dFRFsyyMzeRl5pNgM8bnA7QGtoxaBblqTsQgghhBDtSFFFEVnlWRRVFHX4KniVxR0s4HVhCj5JkQqNjriEkSQoGiKO7UBbUdYmIYq6hVZYCCovBK+b7k0ZDqpSYY7owYA+V9PXmEiUIbJDJUogyZIQQgghRLty2HKYEkcJarW6ww/B07vt+JzllcUdjPEn3V5tiicpvCcmt4PwQ993impqHVmMJRtbRTEeXTDJYUlNbkcVpCMxpj8Dw3u3YHRtQ5IlIYQQQoh2QlEU0ixpFFQUYNaZ0ag1gQ6pWYwVZbjddlyaIKJOMgwPAJUKU8JgkoNCMVuOEZJ/sPWDFLXSeN1ElObgdZcTb+yKpoMPB20qSZaEEEIIIdqJwopCcm25lDhK6GrsGuhwmq2yuIMDfVAwWk0Dy59rQ+gSP4wYH0Rm/Ija7WzdIEWtoqy5OCuK8KrUDSvs0ElJsiSEEEII0U6kWSqr4GlUGiKDIwMdTrMZHVa8XidmbcMLAwAERSSTEpqIyWUjLH1jK0Un6qQoxFiyqHCUEmwIJ9wQEeiIAqbRydLu3bvZtGmT/315eTl33HEHo0aN4umnn0aRsaVCCCGEEI2mKAqHSg6Rb88nTB+GuqOXzlZ8BFeUgteNKeQkxR3+SKUmostwuqv0RBSkYSjNap0YOzrFh9lWjErxtWizRocVXXkBeJ0kdsDnjFpSo7+FDzzwAKtWrfK/f/LJJ3nzzTdxuVzMnz+fRYsWtWiAQgghhBCngjx7Hvn2fKxOK11NHX8IXrDLjs9ZhhqINMY1vgFDGIkxA4jweolIW4fK523xGDu6hKJMehz+gS6Hf2rRYhgxlqzKwg7aYHqE92ixdjuiRidLe/fuZfTo0UDlLyDvvfcec+fO5ddff+XRRx/lrbfeavEghRBCCCE6u32F+yhyFKFRawjXhwc6nGYLqbDi9thxa7QNK+5QC310H1IM0ZjsJZgzt7VwhB2cohBdchxrWTb6nF2Y8lNbpFm110NEaQ4eVzmxxoQOP89XczU6WbJYLERHV5ax3LVrFyUlJVx77bUATJgwgfT09JaNUAghhBCik7O5baQWp5JVlkVscGzHH4JH5VAul8eBISi46TfcGi0xCSPpiobw7F1o7ZYWjbEjM9ktqCuKCfK6ifR6iUjfhNZhbXa7UWV5uCuK8aKiZ+TpLRBpx9bob2JUVBTHjh0DYP369cTFxdGrVy8AXC6XPLMkhBBCCNFIewv3kl+Rj8vnIqkZ89m0J0ZHGT6PC7MurFntqEJj6B7Zh3CPm4i0b2Xupf+KsuZQ4SjBqQuhT3gvzG4HUanfNPv5pcrCDhb0hjCiQprWI9iZNDrNHzt2LHPmzKGwsJB//vOfTJo0yb8uLS2Nbt26tWiAQgghhBCdmdvnZm/hXrLKswjThaHX6AMdUrOpFB+GCgsunxtTSDMn1lWpMMYNJNl6HJs1F3vuXsoTBrZMoB2U2uclwppDqctGXHgKYXHD6WEvxGHNwXl0ByVJZzSp3WBHGfqyfJweJ4kxp/Y1rtLonqX58+ejUqm499570ev1PP300/51H330EaNGjWrRAIUQQgghOrO0kjTybHlYXVZ6hHWOh+kNThs+VzkqVEQb45vfYJCB+IThxPlURBzZQpCrovltdmDhZQV47CX4gOSI0yDIQJfE0SQqasKP78BgzWtSu7GWLOyOYlxaPT3De7Zs0B1Uo3uWUlJSOHDgAMXFxURGVq//v2jRIuLjW+ALIYQQQghxClAUhd0Fu8mx5RASFEKoLrSNA/ABKlCpWrRZo8OKy12BW6MlooXm6NGEdSPZnISlLAN72vcU9Z/cIu12RNHWHOzOUoJ0oUQZKofKqU2xJMcMwJq/C1fqGnKGTMWnbXgvpdrnJbI0h1JnGbHm7mg1utYKv0Np8tODf0yUAAYOHEhMTCPr6AshhBBCnKKOlx3neNlxCioKSDIloWrhpKU+OreDIQc30K0VqswZHVbcHgchQcFoWqqamkpFWJdhJKmDCSs+QkjhqVlUTOt2EmrNA7edBHMSKvX/budDYgfQMySe0IpSotI31dNKTRHWPNz2QnxADyns4NekT29ZWRmrV68mMzOTiorq3aAqlYq//OUvLRKcEEIIIURntrNgJ3m2PIJUQUQ399meRoooy8NZlgsFxahi+6KEhLdY20ZHGQ6vE1NwC5+TLpSucUMozN6KM30jFWGJKNpTqwckypqLw1GCWxNEj4g/TBirDiIm8SySD32NOz8VR2QSZTGnNajdmNJsKpylBOnNxBil86NKo5Olbdu2MWnSJIqLi2tdL8mSEEIIIcTJFTuKSbekk23LJjE0sc3LhYfZinG5bZi9XrS5u3H1OKdF2lX5vBjsFpw+D+aQlr/p1kb2JMVyBGtFDmFHfsLS+9wWP0Z7FmXNocJpxaSPwFjbsE2Dme5dRlJ6/Cc8hzfiMHfFrTfW26bBWU5IWR4WdwXdo6RX6USN/lbef//9dO3alZ9//hmHw4HP56v28npldmUhhBBCiJPZXbCb/Ip8fIqPrqaubXpslc+LsbwQxeMgWPERWnykxdoOdtrwuG2oUBEVEtdi7fqpNUR1HUk3dETk/d7kYgYdUbCjDF15ISqviy71FGDQRvSgpzkFs6uCqNQ1/302rW4xlmzsFcW4g/T0/GNv1Smu0cnSnj17mDdvHiNGjECnO7W6PYUQQgghWkKFp4Lfi34nqyyLmOCYpk/a2kSmCgsepxU1KuKCQomoKEVlL2qRto0OK263vUWLO9QQHEG36H5EeD2EH/q+2XMLdRTR1hzsjhJcQXqSw1Lq3lClIqzrSHoEmQgtzSb82K91b+rzEmXJxukqIzokFl0nKF3fkhqdLEkBByGEEEKI5tlXuI98ez4V3gqSzG0/CW2YrQinqxyPNpiEsB6E+Hxoc/a2SNtVxR2M2hDU6tYbWmiI7UeyPhJTeSGmYzta7TjthuIj0pKDy1VGTEgsWo22/u21leXEuyhqwo9tx1CWX+tmEeUFeCuKUBSFFCnsUEOjP8F33303r7/+OorMniyEEEII0When5e9hXvJtmVj1pkJ1ga3eQxmWzEet51IQwQ6cxeiVVpMxZkt0rbRUYbP68KkD2+R9uqk0RKXMJIuaIg4/ivaCmvrHi/AzLZilIpi8PnoFtmwoXLq0DhSovoT4XETlboWtddTY5sYSxZ2RwkaXShxIbEtHXaH1+g+X5/Px4EDBxg6dCiTJk0iKiqq2nqVSsX999/fYgEKIYQQQnQmhyyHyLHlYHFYGBwzuM2Pr3U70duKcfg8RJu7gzGaaG0o4Y5SisuLUEKjTt5IHdQ+L/qKEhxeN+Y2uPFWmeJICu9NcckB7GnfUjDwqhafM6q9iC7NpcJhQdGF0CWkS8N2Uqkwxg+kpy0Xuz2fyEMbKOxzvn+13mXHWJZHqdtBl7g+1cqQi0qNTpYefvhh///v3r27xnpJloQQQgghaqcoCrsKdpFry8UQZCBMH9bmMZhtRTidVjzqILqGJoJGR7gpkZCiErR5u3GFNr26XLCzHI/LBmo10cY26KVQqQiNH0xKeRb20mzseb9ji+/X+sdtY2qvh3BrLhaXjbjI3o1LatRBxHQdRVL6GtwFB3BEpVAeXVkcorKwQwmuIC29IxpWYvxU0+hkKSMjozXiEEIIIYTo9LJt2RwrO0aePY/TIk5r00loq4TZinG6bRi0of4hgFpTF2KLD5BTfJTCuousnZTRYcXlrsCr0RGuC2+ZgE9GayA+fjiFxzbiOrIZR2QPvDpD2xy7jUSW5eOqKMarUtMjsvFJjSokgu4JIyjN2oLn0HqcpgQ8OgNRlizKnFYijbEYgjrXNWspjU6WkpLa/iFEIYQQQojOYHfBbvLt+QSpg4gNxPMhioK5vBCrx0FMROL/lhujiNSaCHdYKCrLRzE1LTZjhRW314ExKKRNh3QFhXcj2dIdS9kRwtPXU9T34jY7dluIKs2hwlmKzmAmwhDZpDZ0kT3pWZZNedkRXKlrcSaPRrEXoShekqP6tnDEnUeT61QeOnSIdevWUVRURHR0NOeeey69evVqydiEEEIIITqNUmcph0oOcbzsOF1Cu7T5JLQAIY4yFIcFleIjztztfys0OsLN3QguLEaXtxen6bwmtm+lwuvCFJLQQhE3kEpNeJfhJKXl4Sg4jD02k4rIzvEDv85VgbE8j1KPgy7NmTBWpSa86xmkpBXiKD1O1NHt2B0lqHShDX8G6hTU6GRJURR/RTyf73817dVqNXfccQcvv/xyiwYohBBCCNEZVPUq+RQfiaGJJ9+hFVSWDC/DE2Qg7g8TxmpNCcQV/U5OyVGcTWhb7fOgryjF6fVgbovnlf5Ib6Jr/BAKs7fiOLwBZ/iN+Np4/iqN143eVYHdYGqxQhNR1lwqKiy4NDp6hDezY0IbTNfEUZQeWcfx0qOofV66xAyUwg71aPSV+ec//8nixYu59dZb2bZtG8eOHWPbtm3cdtttLF68mH/+85+tEacQQgghRIfl9DrZX7SfrPIsIg2RJ58jp5WE2YpwuSsI04eh+WMiEfLfoXgVVlRluY1uO8RRhttVjk+tIcYYd/IdWoEushfJwXGYKkoxZ2xus+OqFB9xxUcZeOgnehxYS1QLzVmFohBdmoPTZSUsOLJFysxrTF3oEX06Zo8Hl0ZLr8g+LRBo59XodPvf//43d999NwsXLvQv69q1KyNHjkSj0fDmm29KNTwhhBBCiBP8XvQ7+fZ8bG4bpwdo4k+110OIrQi310lkaC3DrjRawsMSCSkoRpe7D6cpvlHtV05GW4FPo8WsNbVQ1I2k1hDdZQSJ6d/gyt2LPfZ0XKaY1jueohBRlk9iwSFUZblYbQXovS7M9kIqjNHYw5o3HNHosKKxFYLXTWJYMypvnEilwhg/hB4qNeFBQYRoQ1qm3U6q0T1L6enpTJ48udZ1kydPJj09vdlBCSGEEEJ0Fj7Fx+6C3WSXZxOqC8WoMwYkDrO9BJfTik+lpqu5e63bBIUmEKvSYi452uj2jRVluD1OQrXGgA7rUhmj6R59OmEeD5GHvgPFd/KdmiDUbuH0zB0kHdmGPX8/1vJc1Hozfc09/jsJ7BqCXBXNOkZ0aQ4VjhI8WgPdw1rwGSx1EAkJw+gfM6jl2uykGt2zFBYWRmZm7TM8Z2ZmYjabmx2UEEIIIURnkW5JJ8eWQ7GjmIExAwMWR+XzSuWotMa653f671C8MEcxRdYcfOaG94wYHVZsXhcmU+CLBQTH9iel9Bi28gLsWTuxJg5rsbb1LjuJBYcJKzlGmS0Ph9uGT2eib9xweoSloEJB63FRYTtOTOoacgdcjtKEYh4qn5eI0lysLhux5m4EtfHzV6JSo/9yEydO5KmnnuKXX36ptnznzp0888wzXHjhhS0WnBBCCCFER7e7cDe5tlz0QXoi9BEBi8NsK8LrqSCqvtLTGi3hYd0xKqDN3dfgtjVeN9oKC2qfh7DgwDyvVD0gHXFdRpDgUxN19Gd6Z/xMl8J0Qu0lqHzeJjUZ5HHRLS+V/od+RJu9E4slnQq8JMYO5sKek+kZ0bOyR02tIbr7aHpoQzFajhOZ+XOTjhduK8JXUYSCQvcmzK0kWkajU9T58+ezYcMGzjjjDPr160dCQgI5OTns37+fLl26MH/+/NaIUwghhBCiw8m15XKk9Ag5thx6hfcKyCS0UNkbEmQvQe3zEnViyfBaBJniiS3UkmM5Sn4D2w9xlOF22yuLO4S2g2QJUJsS6B7ZB0vxfsqPb8Og0WPSBqPVmXCGdaE8NIaykAhsweZ6e35UPi9xJcdJKEzHWZ5HSUUxbo2GhIjeDIwdUvtkrtpgunU7B1vGWrzHf8FpSqA8qnHD6KJKc7A7SlHpjMQFB6C6oACakCx169aNnTt38uKLL7J+/XoyMjKIioriscce4/777yc6Oro14hRCCCGE6HCqyoVrVBriAlQhDqqG4FlxarQkmrrWv3FIFJE6M2GOIgpKs1DCTrI9lUPwXJ4KFI2O0KDAPJNVg0qFuetIBoV3J9+SgdWej91hxVVRgtd6jGCNHrM2mCC9CZe5K+Wh0dWTJ0UhsiyPxPxDKGW5lNoL8KBgDk1gcPwIwvT1P3qiDo2hR/xwbDk/4037FpdxKi5DaINCD/K4MFvzsLhtxEf3k9LeAdSkwY/R0dHSgySEEEIIUY8yVxkHSw6SVZ5FXEgcGpUmYLGYbcU43XZMOhM6jb7+jdVBhIV1JyS/CH3uPhwNSpbK8HgcmAJc3KEGlQpzaDzm0MrKforXS7Eth2LrMcrs+dgcpbgrSvCW/jF5SiQIH3prDmW2fLxeF9qQKIbGDmtU0muI7kMvewEV1gw8B74id9AUfOqTfw4iy/JwOorxqDX0kCF4ASVPigkhhBBCtII9hXvIt+fj9rnpXkf1ubagUnyYbIWUuh1EmJMbtE9QaDxxBTpyLMdwKMpJJ1gNqSj9b3GH+of4BZpKoyHKnEiUuXJS4Krkqch6lHJb9eTJo9Hi8HlQ9Cb6JowkxZTU+ERQpSai65n0rCjBac0jKn0TBb3OPeluUaU5VDitGPXhmHVSPC2QGpQszZo1i7/85S+kpKQwa9aserdVqVQsWbKkRYITQgghhOiI3F43+wr3kVWeRYQ+Ap1GF7BYjBWleB1WABLMDXxuJiSSCJ2ZMGchhaVZ+MIT69w0yONC6yhF4/MSFsChhk1Re/KUTbH1KMVOK6HmbvSN6ltzAt/GCNLTpftYbOlr8ebuw2nugjW27olgDc5yDOUFuDxOEqS0d8A16C+/fv167r33XgDWrVtX78OJgXpwUQghhBCivThQfIA8ex7lrnKGxw0PaCxhtmKcrjK8WgMxwQ18tvy/Q/GM+YXo8vbiqCdZCnGW4XLb8ag1xIR07EIElclTt5MWwWh0uyGRJHc5g/LjP+E9vAGXMRaHsfbKiFHWXCoqSnAF6ekR3qNF4xCN16BkKSMjw///R44caa1YhBBCCCE6PEVR2F24m5zyHIw6I6G6hj3U31rMtiKcbjsRhuhGDSMLMsUTV6gj13Kc3HqG4hkrrLg9FaiC9BgDfK7tmS6iB71sBdhLUiufXxpyHV6NtvpGikKUJYdyVxmRxtiTP18mWl07egJPCCGEEKJjs7ltbM7eTFZZFkWOIpIb+IxQawnyuAi2FaPyuok21907VKvgyqF4JqcdteVYnZtVFndwYg6SRKleKhXmLsPpZYgh1FZM9MHvQFGqbWKyl6CyF4HPSzcp7NAuSIEHIYQQQohmUBSFPHseewr3kFacRn5FPlnlWejUOqIMUQGNzWwvxum04lFr6NrY4gtqDWFhSYTmFaLL24cjovYiFSEVpZR7XRjN9Ux2KypptMR1G4Pt8BrSCg8RnrMbS5fB/tXRpTnYHRa8umASjY1MbkWraFCylJKS0uBnkVQqFYcPH25WUEIIIYQQ7Z3H5+GQ5RB7CvdwzHqMfHs+2eXZuHwuzDozA6MHBvxZbrOtGKerHJ02pElD5DShccQW6MixZNU6FC/I40TjKEWj+AjvYMUdAkUVHEZS4mjKj27Al7EZV2g8dnMcap+HcGsupW4bceE9ULenEuynsAYlS+PGjQv4l10IIYQQoj0od5Wzt2gv+wr3kW/PJ9eWS749H7VKTVxIHN3M3dC3h2dNFIWwskLKPBXEhKU0rY3gSCJ14Zid+eSVZKJEJldbbXSU4Xbb8ajUHb64Q1sKCkukV0x/7AV78BxYjWvIdYRVWHBXFOMDkiNkCF570aBkaenSpa0chhBCCCFE+6UoCtm2bPYU7uFQySEK7AVk27KxOq0Yggz0Cu9FrDE2oBPP/lGwy4bKYUGl+IgNa2J1N7UGc1h3QvPyMeTtp6JGsmTF5alAHaQnRBvS/KBPFSoVxrjB9LYV4ajIxpP6DWFh3ahwlqLVmYgOaWDVQtHq5JklIYQQQog6uH1uDpYcZG/BXo6XHyffXvk8ksfnIVwfztDYoZh0pnY5AsdsK8LpKsMdpCM+JKHJ7VQOxdOTU5qF3etFpflfQhjisOL1ODHpw1oi5FOLWkN00hh6pH3NActRdB43HncF8bG9Ax2ZOEGDkqWjR482qtHu3QM3S7UQQgghREvIKM3g+6Pfk2fLI9eeS4G9AI1KQ7wxnm6mbgGdaLYhwsqLcLntmLVmtH8sUd0YwRFE6MMwOfLRWDLxRf1v7h+j3UqZz0VogAtZdFjaEBK7jaH8yPdklOegaILoKUPw2pUGJUvJycmN+sXE6/U2OSAhhBBCiEArdZbyXeZ37CrYRUFFAcFBwfSJ6ENMSAxqVft/8F7t82K0FVHqcRAR0cyeCrUGc1gSoRX56PP3U/HfZEnrdqB2lqJRFCJC5XmlptKYEugRNwxb7nZsodEynLGdaVCy9NZbb7XL7mUhhBBCiJbmU3x8f/R7jliPUFhRyMDogUQaOlZZ7NAKCx5HKajUdDE1f8SPJjSOOLWeXEu2fyie0WHF5bbjUmuICZFKeM0RHNuPAWGJaILaQWEQUU2DkqUZM2a0chhCCCGEEO3DjtwdpJWkkVGaQXdT9w6XKEHlEDyn24YSZCDSENH8BoMjiNCHE+rIQ1OSgS+6V2UlPI+DII0BQ5Ch+cc4xYXozYEOQdSi/fcjCyGEEEK0kezybLblbuNgyUGMQUaSzEmBDqlJzLYiPG47kYZIVC0xX49KjTksGZMChvzfgcpKeB6PE3MT5m8SoqNoUM/SO++8w6RJk4iKiuKdd9456fY333xzswMTQgghhGhLTq+T7zK/I6M0gwpPBSPjR3bIxxC0bgd6ezFOn4cocxNLhtdCHRpLnNpATmk2Nq+HEHspVq8LU7AUdxCdV4OH4W3dupWoqKiTDslTqVSSLAkhhBCiQ1EUhQ3HNnDEeoTs8mz6RvRtHxPLNkGYrRiHswy3OoiuoYkt13BwOOGGcEIrcgnJPwDOMjSKj3BjfMsdQ4h2pkHJUkZGBgkJCf7/F0IIIYToTFJLUtlXuI+0kjRigmOINXbc6m5mWxEutw2DLpRgbXDLNaxSYzYnY7LnEpOzGzdqXJogYkNiWu4YQrQzDUqWkpKSav1/IYQQQoiOzuKwsPHYRtIsaahVak7ryPPcKD7M5UVYPRXEmFqwV+m/1KZY4vMNFFdYcAWFoAsKRtdBe+CEaIgGJUu1cTgc/PrrrxQVFREVFcWwYcMwGKQSihBCCCE6Dq/Py7dHv+WI9QgljhKGxg5Fo9YEOqwmMzrKUBwWVIpCvLn5JcNrMIQRbohAV5FDhVJOjAzBE51ck8qj/OMf/yAhIYGxY8dy+eWXM3bsWOLj43nxxRdbOj4hhBBCiFbzc+7PHC45zBHrEZLNyZh0pkCH1CxmWzFOVxnuID2xIa0wlFClxhSWhEkBjeIjNDi65Y8hRDvS6J6lV155hYceeoiJEydyww03EB8fT25uLu+99x6PPPIIWq2We+65pzViFUIIIYRoMcfKjrE9dzsHSw5i0proZmq5ynGBEmYrwuW2E64PR6Nu8gCielVWxQvGplQQaZTJaEXn1uhv0UsvvcRNN91Uo4T49OnTuemmm1i4cKEkS0IIIYRo1yo8FXyf+T3plnScXieDYgZ1yDLhJ1J7PYTYinB7XUSZurbegQzhhMf0Q7EdJTpYijuIzq3Rw/Cys7O58cYba103bdo0srOzmx2UEEIIIURrObFMeK49lz6RfdBpdIEOq9nM9mJcTitelZourTmZrkpFWNwAzutxCVqNtvWOI0Q70Ohk6bTTTiMvL6/WdTk5OfTq1atR7b322msMGjQIs9mM2WzmrLPOYvXq1f71iqIwZ84cunTpQnBwMOPHj2ffvn2NDVsIIYQQAoD9RfvZX7Sfw5bDxIXEEd1JnrsJsxXjdJWj1oYQpjcHOhwhOoVGJ0tz587lmWeeYe/evdWW7969m7lz5/Lss882qr3ExEQWLFjAjh072LFjB+eddx6XX365PyF64YUX+Mc//sGiRYvYvn078fHxTJw4kbKyssaGLoQQQohTXLGjmE3HN5FWkoZGraFXRON+5G3PzOWFeD0VRBk6R/InRHvQoGeWLrvssmrvPR4PQ4YMoX///v4CD/v27aNLly4sXbqUK6+8ssEBXHrppdXe/9///R+vvfYaW7dupV+/frz00ks8+eSTXHXVVQAsW7aMuLg4VqxYwa233trg4wghhBDi1Obxefj2yLdkWjOxOC0Mjx2ORtVxy4SfSO+yE1RhQe3zEm3u+IUqhGgvGpQs7d69u9pDj0FBQXTr1g2r1YrVagWgW7fKL+aePXuaHIzX6+Wjjz7CZrNx1llnkZGRQW5uLhdccIF/G71ez7hx49i8eXOdyZLT6cTpdPrfV8UohBBCiFPX1pytpJemk1mWSY+wHhh1xkCH1GLCbEU4XFZcGi1dTV0CHY4QnUaDkqUjR460ahB79uzhrLPOwuFwEBoaymeffUa/fv3YvHkzAHFx1ctSxsXFkZmZWWd78+fPZ+7cua0asxBCCCE6jkxrJr/k/kJqcSpmnZmuoa1YLS4AzP8tGR6qM6HT6AMdjhCdRpMmpW1pffr0YefOnWzdupXbb7+d6dOns3//fv/6P5byVBSl3vKejz/+OKWlpf7XsWPHWi12IYQQQrRvdre9skx4aToen4d+kf06fJnwE6kUH6byIhS3g4iQ+ECHI0Sn0jqzlTWSTqfzV9EbMWIE27dvZ+HChTz66KMA5ObmkpCQ4N8+Pz+/Rm/TifR6PXq9/KoihBBCCPgh6wcyrZnk2fMYED2g05W7DrVb8DpKQQUJ5u6BDkeITqVd9Cz9kaIoOJ1OUlJSiI+P59tvv/Wvc7lcbNy4kdGjRwcwQiGEEEJ0BIUVhRwoOkB6aTrxIfFEGiIDHVKLiy7NweGy4g0yENNJyqAL0V4EvGfpiSee4OKLL6Zbt26UlZXxwQcfsGHDBtasWYNKpeK+++7jueeeo3fv3vTu3ZvnnnuOkJAQbrjhhkCHLoQQQoh2bnvudnJtuXgVLynhKYEOp8UFeVyEl2ZT6ionLrwXKnW7/B1ciA4r4MlSXl4e06ZNIycnh7CwMAYNGsSaNWuYOHEiAI888ggVFRXccccdlJSUcOaZZ/LNN99gMpkCHLkQQggh2rN8ez4Hiw9yrPwYXUK7oFV3ruF3UNmr5LIX4VGp6R11eqDDEaLTCXiytGTJknrXq1Qq5syZw5w5c9omICGEEEJ0Cttzt5Njy0FRFLqbOuGzPIpCjOU4NmcpRkMkYYbwQEckRKcjfbVCCCGE6HRybbmklaRxrOwYXUO7EqQO+O/DLc5sL0FtK0TxuUiK7BPocITolBqdLLndbubNm0e/fv0wGo1oNJpqr6CgzvePkRBCCCE6lqpeJYBupm4BjqZ1xFiOY68oxqc1kmxODnQ4QnRKjc5sHn/8cf75z39y8cUXc8UVV0iJbiGEEEK0KznlORyyHOJY2TESQxPRqDWBDqnFad1OwkpzsLhsdInui1oKOwjRKhqdLK1cuZKnn36aZ555pjXiEUIIIYRolp9zfya7PBsVqmb1KoXaLcQXZ5IX0Y0yY/sqOR5TmoWjogiPJojekVLYQYjW0uifIUpKSjjnnHNaIxYhhBBCiGbJKs/isOUwWeVZdDd1b1avUtfCdNTZvxG393MSsvei8nlbMNJmUHxElxzH4SjFHBxFqC400BEJ0Wk1Olk655xz2LlzZyuEIoQQQgjRdIqi8HPOz+SU56BWqeli6tLktoI8LozlBXidZYQ6rBjSN5Fy4BsMzvIWjLhpwsuLUNmLUBQvKVF9Ax2OEP/P3n8HWXqdh53/9803p85humd6EiYiEQDBgCgSpCRKS8peynRJoqyV9StaWtssm6ZNV4mUVdKKf0gurVbetVcmKZeolSWREiMICCABECRIpMFg8kzndHNOb/790TMDDDGD6XA7zvmguhp9w7nP7el++33e55zn7GgrTpb++I//mD/7sz/jK1/5CpZlrUdMgiAIgiAIKzZXm2OyMsl8Y55d0V0o0uqrSol6HrNdxpEV9g+9i12+jJK/yPDJr9CdnwLf71zgK9RbnqPRKoIeYTg8vGlxCMKtYMVrlu644w5s2+Yf/+N/jCRJhEKha+6XJIlKpdKxAAVBEARBEG7G9/2ra5VkZAYjq68qASRrWdpWDUOP0tN1kO7YKNGZZ5htLOKd/zbh/qPMj96Lo25soyvDahGpZqjYTYZ6jiGJxg6CsK5WnCz9wi/8ApIkrUcsgiAIgiAIqzJTm2GqOsV8fZ6xxNiaqkqy6xCtZSnbLXoTYwBIWoDRsfcTz59jMv0y2YUT7K4skNv3EJVYX6fexk31lOdptQpYisY+sbeSIKy7FSdLX/ziF9chDEEQBEEQhNW5UlWar8+jyAoD4YE1jZeo57HMCp4kMxrf+8YdkkSi5xDHooNMTX+PuVqa7tNfIzL8DhaHjuGt88a3kufSXZ6nYlZIhfsIaaGbP0kQhDURtVtBEARBELa1qeoU05VpFuuL7IntQZbWdnqTqmVpm1U0PUI8kHjL/Wogzr4DH+Jw92FSVgtj+gfsOfMtQq3qml73ZpL1HF4zD77PWNeRdX0tQRCWLOsSyLPPPstdd91FJBLh2WefvenjRWtxQRAEQRA2gu/7vJh+kfn6PKqs0hde25Q42VuaglexW/S/Xac5SaZ38F5i0REmZ59lvjjFYONvqe1+D5nevbDGhO16ektzNNolZD1Kf2jjpv4Jwq1sWcnSQw89xAsvvMC9997LQw89dMM1S77vI0kSrrtF9iEQBEEQBGFHm6hMMFOdYbGxyP7E/jVXleKNIk67jC9J7IqP3fTxgWg/t+3/eSJzP2C2NoN76Ul2l2dY2PMuLD24pliueR2zTujyOqpdfbeJxg6CsEGWlSx997vf5fDhw1f/XxAEQRAEYbNdqSrN1ebQZZ3+cP+ax0xWs7SsKpIeJhVILus5kmawa/dDJErjTM7/iHT2DCP1DJkD76MW7VlzTAC95XmarQK2arAvdaAjYwqCcHPLSpYefPDB6/6/IAiCIAjCZrlUvsRsbZZ0M83B5ME1d+uVPJd4faktd29y38qqN5JENLWPI+F+ItPfY7aRI3X6a9jHP0I7tLyk60Zkz6GrvEDZrNEdHcZQNrZduSDcykQNVxAEQRCEbcfzvTeqSopOb6h3zWPGmkXcVhkfieE3d8FbAcWIMLb/pzka20PMrNN75huoZnNNcaWqWexmHk+CvV2H1jSWIAgrI5IlQRAEQRC2nYuli8zV5sg0M4zFxjqyB2SylqNlVpG0ID3B7tUPJMl07Xo3B0L9hJsl+s9+C9l1Vj1cb3mOVruMbsToDa89KRQEYflEsiQIgiAIwrbi+R4vZV5itj6LoRj0hNa+LkjyPRLVLK7dpDvUt/YGCrJK3+6H2KfFCVYX6L/wJJLvrXiYUKuKUcuCY7IrsW9tMQmCsGIiWRIEQRAEYVs5XzzPXG2OXDPHWKIzVaVos4zXLoHvM5RY3RS8t1ADDI8+zB45QDB/iZ7JH4Lvr2iI3vLcUmMHzWCvSJYEYcOJZEkQBEEQhG3D9VxeyrzEXG2OgBqgO7CG6XJvkqxlaZsVPD3Y0T2MpGCcPaMPs8tXCC+8Smrx1LKfq7g2yfICtlWnLzKEpmgdi0sQhOURyZIgCIIgCNvGudI55mvz5Fo59sb3dqSqhO+TqGaw7Sbdwd6O72GkRHrZO/wuBlyf+ORzRItTy3peVzWN1SrgShJ7U6KxgyBshlUdDc6dO8c/+Sf/hIGBAXRd55VXXgHgc5/7nNiHSRAEQRCEdeF4Di+nX2a2NktQDZIKpDoybqRVgVYJyfcYTNx8I9rVMJJ72N93F12OQ+r8EwRrubd/gu/TW5qj1a4QDCRIBTvzXgVBWJkVJ0snTpzgnnvu4ZlnnuGhhx7Cdd2r99Xrdf7v//v/7miAgiAIgiAIAOeK55ivz5Nv59mb6FBVCUjWMrTNCq4aYDA82JExryfce4QDyYMkrDY9Z7+J3q7f8LGRVhm1ngfXZCR5cN1iEgTh7a04Wfr0pz/N8ePHuXTpEv/jf/wP/DctVLz33nt58cUXOxqgIAiCIAiC67m8knmF2dosITVE0ljbRq9X+T7JahbbbtIV6ELu8BS8a0gSiaF7OBAeItKu0nfm66iOdd2H9pbmabQKOHqIPfHd6xeTIAhva8VHhOeff55PfepThEKht1zR6evrI51Odyw4QRAEQRAEgEvlSyw0Fii2ix2tKoXaNeRWCTyXgWSHuuC9HVmhZ/cD7De6CNVz9J17HMlzr3mI6lgkKgu4Vp2ByDCKrK5/XIIgXNeKkyXf99F1/br3lUolDMNYc1CCIAiCIAhX+L7Pa7nXWKwvYihG56pKQKqWpWVWsDWDochQx8Z9W4rO4MhDjClhgqVp+i49c01L8e7KAu1WEUdR2N99eGNiEgThulacLB0/fpyvfvWr173v8ccf5+67715zUIIgCIIgCFfM1eaYrc2SaWYYjY12rKqE75OsZbGtOl2BFOoGVnCkQITR3Y8wgkooc4bu2VeuxtRbnqdtlokYKWJ6bMNiEgThrVZ8VPiX//Jf8rGPfYxwOMwv/dIvATAzM8PTTz/Nf//v/52/+Zu/6XiQgiAIgiDcuk7kTpCup1Elld5Qb8fGDZp11GYByXPoj+3p2LjLJYdS7N31APb0d/FnfoQTiOKFUkj1HLgOo123bXhMgiBca8XJ0kc/+lHGx8f57Gc/yx//8R8D8Au/8AuoqsrnPvc5PvShD3U8SEEQBEEQbk35Vp7x8jjzjXl2RXchS51rwJCs5Wi1K1iqwa7YSMfGXQktPsy+gXuwFn+Mf+lpQr1HaLZLeHqY0ejmxCQIwhtWnCxZlsWnP/1pfvmXf5nvfOc7ZDIZuru7eeyxxxgdHV2PGAVBEARBuEWdyJ4g08wAdHxNUbKepWXXSQa60BSto2OvRLD7IAesBlbhFJXcWXBMBrsPr29nPkEQlmVFyVK73SYcDvM3f/M3fPjDH+bXfu3X1isuQRAEQRBucTWrtrS3Um2evlBfR9cUGVYDvZ6n7dr0bXZrbkkiOngnB+wGp2uTVFSd/SkxBU8QtoIVHXUCgQBdXV2Ew+H1ikcQBEEQBAGA13Ovk21msTyLkQ5Pk0vWcrTNCpaiMRrfAjNjJJmukXexdzFIWTcI65HNjkgQBFbRDe9DH/rQDbvhCYIgCIIgdILpmpzKn2K+Pk8qkMJQOrs1SaqWxbTqxANJ9A6PvWqyytDQPRzpOb7ZkQiCcNmK69m/+Iu/yK/92q/xz/7ZP+MjH/kIAwMDb2nhedddd3UsQEEQBEEQbj1nCmfINDPU7Tq3JTs7JU23WgTqeUzXoi+2u6NjC4Kws6w4WXrssccA+OIXv8iXvvSla+7zfR9JknBd93pPFQRBEARBuCnXc3kt+xrz9XmiepSw3tnp/8l6jrZZxlY0RmJbYAqeIAhb1oqTpS984QvrEYcgCIIgCAIAF8sXWWwsUjJL3N59e8fHT9aytK06ESNOUAt2fHxBEHaOFSdLv/Irv7IecQiCIAiCIOD7PieyJ1hsLBJQAsSNeEfHVx2TUD2P7Zj0dR/p6NiCIOw8ooG/IAiCIAhbxkxthrnaHNlmlj2xPW9ZF71WqVqWdntpCt5ofKyjYwuCsPOsuLL0z/7ZP3vb+yVJ4s/+7M9WHZAgCIIgCLeuE9kTpBtpVFmlO9Td8fGTtRymVSOsRwlpoY6PLwjCzrLiZOnpp59+y1WeQqFAvV4nkUiQSCQ6FZsgCIIgCLeQbDPLZGWShcYCo9FRZKmzE2BUxyJcz1Fx2vSkDnZ0bEEQdqYVJ0tTU1PXvf3pp5/mE5/4BH/913+91pgEQRAEQbgFncieINPIADAYGez4+Il6HrNdxpYVRhNiCp4gCDfXsUs2jzzyCL/5m7/Jv/yX/7JTQwqCIAiCcIuoWlUulC4wV5+jP9SPIisdf42lLng1AnqUqB7t+PiCIOw8Ha1vHz58mB//+MedHFIQBEEQhFvAydxJss0stmczEhvp+Piy6xCtZfHtFr3RoY6PLwjCztTRZOmZZ56hu7vzizEFQRAEQdi52k6b0/nTzNXm6Ap0oSt6x18jUc9jmRU8SWY0vrfj4wuCsDOteM3S7/zO77zlNtM0OXnyJN/+9rf5t//233YkMEEQBEEQbg2nC6fJNDM07AaHUofW5TVStSxts4qmR4gHEuvyGoIg7DwrTpY++9nPvuU2wzDYvXs3v/M7vyOSJUEQBEEQls3xHE7mTjJfnyemxwjr4Y6/huy5RGtZKnaL/i7RBU8QhOVbcbLked56xCEIgiAIwi3oQukC6UaacrvM7b23r8trxBsFnHYZX5LYJabgCYKwAites/Tss89Sr9eve1+9XufZZ59dc1CCIAiCIOx8vu9zInuChfoCQS1IXI93/DVkz6G/ME3LrCLpYVKBZMdfQxCEnWvFydLDDz/MmTNnrnvf+fPnefjhh9cclCAIgiAIO99UdYr5+jy5Zo7d0d1v2fR+rWTPZf/cayilKRynSW90BEnu7Ea3giDsbCs+Yvi+f8P7bNtGFgchQRAEQRCW4UT2BOlGGk3R6An1dHTsK4mSVpig3sgQig5zR++dHX2NnWCioVOyOr+nlSDsFMtas1StVimXy1e/TqfTzMzMXPOYVqvFl770Jfr7+zsaoCAIgiAIO0+6kWaqOsVCfYE98T0drSpJnsu++ZPohQmqjSzB6DDvHX6vuKD7E9Jtlb+dDRO2C3zimPjeCML1LCtZ+qM/+qOrLcMlSeLDH/7wdR/n+z7/4T/8h85FJwiCIAjCjnQid4JMI4MsyQyEBzo27lKi9DpGfpxaI0MwOsiDw+9FkVfc02rHm2/rmI0a1ZZFsQGpcGCzQxKELWdZR473v//9RCIRfN/nU5/6FL/1W7/FyMi1u2sbhsGxY8d48MEH1yVQQRAEQRB2hopZ4WLxInP1OfrD/ShyZ6aBSb7H3oXXCRbGqTYy6NEBHhx+QCRKN5AzVTynTsMPMJ4vi2RJEK5jWUeP+++/n/vvvx+ARqPBr//6rzM4OLiugQmCIAiCsPP4vs8rmVfINDO4nstIdOTmT1oGyffYO3+KUH6Can0RPTLAQ8MPikTpbeRMFdv1aBFgtupyz2YHJGx5BUvhy7NJjoYqPDxgb3Y4G2LFR5Df/u3fXo84BEEQBEHY4VzP5fvz3+fV7KvM1eboDnSjKdqax5V8j7GFU4Tyl6jWF1DDfTy06yFUkSjdkONBvi3heD6WpDPTXPu/g7Dzna0FqZRLPJ+p8t7eIKqy89e6Leso8ud//uf8zM/8DF1dXfz5n//5TR//y7/8y2sOTBAEQRCEnaPttPnO1Hc4WzzLucI5fHzGkmNrH9j32LNwmnB+nGp9ETXcx8O7HhaJ0k0ULBXTsvCQaRm9ZMwS9ZZJJGhsdmjCFjbV1LGtMg0vxIVcg8P9kc0Oad0t60jy8Y9/nBdeeIGuri4+/vGPv+1jJUkSyZIgCIIgCFeV2iW+NfktLpUucaF0gbAW5mj30bUnNL7H2MIZovlLVGoLKOEeHt71cEeqVTtd1tRwbZOw6qLF+zEzE4wXytw+LJIl4foajky6KWG60PJ1zhdKHL4FmmAv6yg1OTnJwMDA1f8XBEEQBEFYjtnqLI9PPc54eZzp6jR94T72JfYhS2ucvuN77Fk8SzR/iWptASXUzSMiUVq2nKXi2U3QwsSiURq5CDOVArcPb3ZkwlY13dSxWk0sVKpqN5dqJXwfOryX9JazrGRpdHT0uv8vCIIgCIJwPb7vcyp/imfmnuFi6SKZZoa9ib0MhgfXvqeS77M7fY5Y7iLV2jxSqItHRh5BU/TOBH8LWGru4KKGY0QDGjNqgpnm/GaHJWxh000dx6oQC+iktR7ytTkWKi2GEsHNDm1diQm9giAIgiB01JVGDi9nXuZc8RwNu8Gx7mMkA8m1D+777E6fJS4SpVXzfMi0FWzXJxxOoAVUXC3KQitAy7IJ6qI6J1zL85fWK1m2Q6RnkIjRTbNmcCZXE8kSwCOPPLLsASVJ4qmnnlp1QIIgCIIgbF/Xa+RwZ++dhLTQ2gf3fUYz50jkLlKpzkEwxcMjj6ArYp3NSpRthbZp4SOhR3vwVRk1FKPdNJgsVDg8EN/sEIUtJmuq1FoWHqB3DZOUgiwqXVwsF3jfZge3zpaVLHmed03J/Pz586TTaUZHR+nv7yedTjM9Pc3AwAAHDx5ct2AFQRAEQdi61q2Rw2W7shdIZpcSJT+Y5NHRRzFEorRiWVPDsU0Csocf7kWSJCKRGK18gJlygcMDmx2hsNVMNQ2sdpOQ4kN0iKQHM0aKuVaISssmHty51chlHb2+973vXf3/xx9/nF//9V/n+eefv7pRLcAPfvADPvrRj/Jv/s2/6XiQgiAIgiBsbevWyOGyvuIM3dmLlKuz+MEkj4yIRGm1cqaKa9eRNQNJXTrJjYV0FtUkM430JkcnbEXTTR3HrqAGu5BkBUOGQKyLVkPnTKbM/bt3bjVyxUew//gf/yOf/exnr0mUAN71rnfx27/923zmM5/pWHCCIAiCIGxtvu/zeu51/n787zmVP8VUdYqxxBj7E/s7liglalmGFs9Qrs7iGFEe2vUwATXQkbFvRTlLxXUc/MAbJ7ixgIqtRZkzg9iuu4nRCVtN25WYb8qYjk8g2Xf19mQsSlVJcLHsbWJ062/FR7HTp0+za9eu6943MjLCuXPn1hyUIAiCIAhbn+u5PDv3LE9OP8nJ3EnyrTzHuo8xFBlae8e7y0KtKnvmT1KpzGCrGu8dfqAz659uUb4PmbaK7fnoodjV24OaghyI0fR1povNTYxQ2GpmWjpmu4kueSip3VdvT4Z1WnqKiWYQy9m5CfaKk6W+vj7+9m//9rr3/fVf/zV9fX3XvU8QBEEQhO2vbtW5WLrIs3PP8lfn/4ofLv6Qk7mTmK7Jnb13dqbj3WW61WL/7KvUyjNYksc9g+8h0cHxb0V1V6bWdnB8CSPWc/V2SZKIxBK0MZgq2ZsYobDVTDUNHLOFZgTgTdXIsK6ghFLUPYMLudYmRri+Vrzi8hOf+ASf/vSnKRaLfOxjH7va4OEv/uIv+OpXv8rv//7vr0ecgiAIgiBsMN/3KbQLpBtp0o00C/UF8q08dbtOzapRNsvUrBoxPdbRRg4AimtzYO4EZmUGyzW5rf8eBiKi88BaZU0N1zYxJBcp0nvNfbGgTlZJMFsT65aEJb4PUw0Ny7IJdQ9dc58kScQTSeqlMBcKZY7u0F/PFR/VPvWpT9FsNvn85z/PV77yFWDpYBoIBPjMZz7Dpz71qRWN9/u///t85Stf4dy5cwSDQd71rnfxB3/wB9d01fN9n8997nP81//6XymVStx33338X//X/8WRI0dWGr4gCIIgCDfgeA7ZZpbFxuLSR33xakJUt+oU20WaThMJCV3RiepRDiYP0hPq6dj6JADJ99g3/zp+eZqWWWWo+wj7U/s7Nv6tbKm5QwtV0+AnpjPGAhrzWowZM4TneshK5/5Nhe0pb6mUWw6OD4HU8FvuT4UNxrVuLtZzeJ6HLO+8n5lVXQL67Gc/y7/+1/+aH/7whxQKBbq6unjnO99JIpFY8VjPPPMM/+Jf/AvuueceHMfhM5/5DO9///s5c+YM4XAYgM9//vP84R/+IV/84hc5cOAAv/u7v8v73vc+zp8/TzQaXc1bEARBEIRbnu/75Ft5JioTzNfnSdfTVKwKdbtO1axSapcwPRMZmYAWIGEk2JvcS1yPd7SK9BNBMZo+h1GcotosEI+PckfP7evzWregnKniOvY106muCBkKfiBGvaUzX26xqyu8CREKW8l0U8duNwmrHn5smJ9ciRgLaviBJIVqgLlKm5HkzltPuOojXTwe5wMf+MCaA3j88cev+foLX/gCvb29vPzyyzzwwAP4vs9//s//mc985jN85CMfAeBLX/oSfX19fPnLX+Y3fuM31hyDIAiCINwqfN8n08wwXh5nvDxOtpmlZJYotApUzAqO76BKKkEtSH+kn55AD2E93NHK0dsZKEyRyI1TqS+ihnu5f/B+pB14tXqzZE0V2/UIvam5wxWyJBGJJjDLOhOlskiWhKX1SlYNOZBEUt66l5IiS0QTXbSqQc5mqyJZusL3fV588UWmp6dptd66oOuXf/mXVx1QpVIBIJVKATA5OUk6neb973//1ccYhsGDDz7ID37wg+smS6ZpYprm1a+r1eqq4xEEQRCE7c7zPRbqC0xUJpgoT5Br5Si1S+RaOapmFUVSiOgRxuJjJANJgmqwY93sViJVSTOQOUupNosXiPPIrgdR1quCdQtquxKlto/tSxjR7us+JhYyKCoJZmvZDY5O2GpMT2KuqWA6Hon4jRu4JSNBFpQUl6o5HtvA+DbKio9AFy5c4Od+7ue4ePEivu+/5X5JkladLPm+zyc/+Une8573cPToUQDS6aVFhj/ZZa+vr4/p6enrjvP7v//7fO5zn1tVDIIgCILwdnzfx/M9PN/D9V0838PxHTxv6esrt7m+i+d5pIIpwtrGX6F3PIf5+jwT5QkmKhPkW/mlBKmZo27XUWSFuB7nWM8xEkZiwypHNxJplti98DrlyiyOFuDBXQ+KTWc7LGeq2JaJJnnI0d7rPiYW0FhUY8y0Azt2DYqwPHMtnVarhSJ5qF2jN3xcMqQzFUgy1whTblokQvoGRrn+Vpws/Yt/8S9ot9v81V/9FcePH8cwOncg+83f/E1OnjzJ97///bfc95NXuHzfv+FVr3//7/89n/zkJ69+Xa1Wb7g3lCAIgnBr8n0fy7No2S1azuUPt3Xt15c/mnaTttvG9dylxMj3riZNPm989v2lD4+l+318ZElmT3wP+5P7GY2O0hfuW7fExPZsZquzTFQmmKxMkm/lKZtlMo0MTaeJJmskA0n2JvYSN+KbUj26HsNqsG/2NSqVaSxJ4p2D7yWmv3WamLA2WWupE56uSvh69C3rTwDChopvRCmbBtlam/74zptWJSzPdFPHMesYuo4U6rrh43RVJhTrptXQOZ0p8u49t3iy9OMf/5j/9t/+G//oH/2jjgbyW7/1W3zta1/j2WefZXj4jW4b/f39wFKFaWDgjZ6E2Wz2hns6GYbR0SROEARB2N4s1+Ji+SJTlSkadoOm06Rm1jBdE8dzcDwH27Ov+Wy65tUP27Px/KVd6q8kQT4++IDE0mfeemEPlio8p/OnSQaSpAIpekI9HEodYnd8NyPRkVVvsOp4DoVWgXwrT7aZJdfKkW1mlxozmCWyzSwtp4WmaHQZXdyWuo2oHt0yCdIVqmNxYPYEzco0tmdzbPBd9IavX/UQ1iZnqnhOHV+P3XAdmCJLhKIJzKrGRLEqkqVblO/DZEPHti2MxM17gidjEUqZBJfKBd69AfFtpBUnS5FIhFisc1d7fN/nt37rt/jqV7/K9773Pfbs2XPN/Xv27KG/v58nn3ySO++8EwDLsnjmmWf4gz/4g47FIQiCIOwsVxoZnCmc4WLpIrlWjlwzR9ksY7nW1elyABISkiShyAqKtPShyRqGahAzYgSUAKqsIksyiqQsfZYVFBRkWUZGRpKWxrj6/5fHbNpNFhuLZBoZ0s00SlHh1cyrdIe6SRgJxuJjS1Wn2Ci9od7rVp0cz6HYLpJr5q4mRrlmjppVo+k0r3avq1k1AHRFpzvYzUB4gLAW3nIJ0hWS57J/7jXc8gymVWd37x3sie/e7LB2rJypYbsuevDtz+Ni4RBVOc5sNbdBkQlbTdlWKLY8bA8SqcGbPj4Z0lnUU4w3F7EcF11VNiDKjbHiZOlXf/VX+fKXv9yRTniwNK3vy1/+Mn//939PNBq9ukYpHo8TDC4tMP1X/+pf8Xu/93vs37+f/fv383u/93uEQiE+9rGPdSQGQRAEYedoOS3OF89ztnh2aRPVZp7FxiItt0VQCZI0kgTUAIZiEFSD6IqOKqsokrIuSUVIC7E3sZe9ib14nkeulSPdTDNbm2W8PM7p/GlSgRTJQJLeUC+Hug4xGhvF9dyr1aJcM0fNrtG0mzTsBhWzQs2q4eGhSAqGYhDRIvQn+0kYiU1r0LAivs/Y4hnU0jTVVpGuxF6O9hzd7Kh2LNuDfBtsTyIWSb3tY6MBlawaZ6YlZuncqqaaOla7QUjxIHHj9UpXhHQFJZyi0dI5n61zbHDnbO2z4mTp6NGj/OVf/iU/93M/x4c+9CG6ut46h/FKi+/l+C//5b8A8NBDD11z+xe+8AU+/vGPA0sb4bZaLT7xiU9c3ZT2iSeeEHssCYIgCMBSFWmuNseZ4hnGS+Pk23kyjQyFdgEZmZ5QD0ciRwjrm9sKWZZl+sJ99IWXppE3rSYLzQWyjSyLzUXOl87zSuYVukPdhNQQLadFxaxQt+q4uCiSgq7oRLQI+5P7ietxQlpo6ydG1zGcGydamKDcyBCIDnDvwH2bHdKOVrBUTMtCxkeJXL8T3hVRQ8UzouRrAYqNNqlwYIOivLHT1QALbR1D9jBkf+mz4l/ztS77GIqPLvlsw1+JLWW6aeBYReRADEm9+RokSZJIxBPUixHOF8ocu3kxattYcbJ0pZozOTnJN77xjbfcL0kSrusue7zrddS73pif/exn+exnP7vscQVBEISdr2bVOFc8x9nCWTLNDLlmjsXGIpZrEdEj3Ja8je5Q96Z3eruRkB5in76PfYl9V6tOi41F5mpzSEgY6lLFaF9y37ZOjH5Sd3me3ux5StV5CCZ5YOi9ouvaOsuZGq7dxlB9eJvF+gCqIhOILK1bGs/XNz1Zulg3+PZimEY5B5cbfEmyjCTJIMnIsgKyinz5NkWRMRSJoCoRVKHLcHm0p4omfsSWxfFgtqli2S7xnhu3DP9JyYjBuNbNpXpuR3VSXHGy9N3vfnc94hAEQRCEZbFdm9naLGeKZ5gsL3V8yzQzlMwSmqTRF+5jODKMoW6vKUQ/WXXaqQyrxcjiWcrVWRw9xKO7HkZTdlb3rK0oZ6l4dhO0MJJ88/UksXCYhhxltprnng2I70YKlsLjmSj1UgaQMANdSK4Dng2uC74DnoXrgXu5v5+Ej4yPjIcEKBKobfip0bduqiq81Xxbp9FqI0k+anJk2c+LBzT8YIJixWCm3GZ3amc0B1lxsvTggw+uRxyCIAiCcF11q85iY5F0I73UKKGZoWbWKLQLLDYW8XyPmB7jWPcxkkZyR1RedizfZyRznmZ9ERu4f+g9q+4GKKxM1tSwHRc1HF/W46MBlbyWYKa5eQmG6Ul8YzFBpVRE9S1CBx5Air/15N33PPBccFp4dhvXsfBsE9e2qJs2i/kiz88vclefTyogjg83M9XUsc0mQU2GcM+ynyfLErF4F81KkLPZ6q2bLF1RqVR44YUXyOfz/PRP/zTJZLKTcQmCIAi3IM/3KLaLVxOjxfoi+Vaeul2nbtUpm2UqZgUfn4ASYFd0F4PhQTRFXDHeDhL1HJHyHCWzQn/qIN2h5Z+ICavn+ZBty9ieTziSWNZzogENV4uSaQSpt0wiwY2t1Po+PJGJsVBuYptN4sOHrpsoAUtt0GUZVA0lEOPNdbOQ71OUFymmy3zzUp1fOhrcmDewjU03DWyrjB7vvmGL+RtJRoPMq11cquXXKbqNt6pk6T/9p//E//F//B+0Wi0kSeLFF18kmUzy6KOP8r73vY9Pf/rTnY5TEARB2KKadpNsM4ssyVdbayuycm2b7Te125YlGVVSkSQJ27VJN9OkG0sfi/VFymaZul2nZtUotUs0nSaw1A47qkU5kDxAMpDEUAxRRdpGZM9hJH2ean0RT49wR+8dmx3SLaNkK7RNCx8J/SbNHa7QVRkjHMesa4wXytw+vLHJ0svlEGdL0KyXSSa7YeDOVY0jSRKjg72cLY9wtnyBswWXQ107p611p1VtmWzTx/Ygnlx5l4ZkSGfKSDLfCFFsWqRC23+K7YqTpT/90z/lc5/7HJ/4xCf44Ac/yM/8zM9cve9nf/Zn+cpXviKSJUEQhFtAsV3kRPYE54rnyLfyOJ5zdW8hWZKReOPz9fYgUi6vm2g5LepWnapVpdQuYXs2siRjqAYJI8HexF7iRhxVXvVkCGELGMxP4dXTOK7F4YF7xDqlDZQzNRzbJCB7+JFelnuJIRqN0syFmakUuH14XUO8xkxT59lckHo5TSKgwdgjK65wvFlIV+ke3EthMst3JvPsTwZRd0bvgY6bbhpY7QYBxUFO3rxl+E/SFJlgvJt2Q+dMpsR79mz/3/MV/+X5kz/5Ez75yU/y+c9//i1d7/bv38/Fixc7FpwgCIKwtfi+z0JjgRPZE1wqXSLbyjJXm6PltPB9nyv/LT0YfMlH8qU3boM3Nmy9shhbklBllaAaZCgyRFegi7Ae3rId7ISVC5p1evPjlBo5gpE+xuJ7bv4koWNypopr15E1A2kFU1ZjAY0ZNcFMc2Edo7tW1Zb5ZjpGrZQlpLhI+9+HpK59mu1Qd5TX87tZqNZ4dtbkkdHt1QDmRjJtlWcKUe5P1tkVstc83lRTxzFLKEYUVrmeMBWNUJCTXCwXec+aI9p8K06WJiYmeOyxx657XzQapVwurzUmQRAEYQ1cz8V0zY4unPd8j4nyBCdyJ5ipzpBupJmvz+P5Hj2hHu7oueNq97mrSdObPnt4eJ6H67t4vnf1A5Y2bRVT6nYw32c0fY56PY2jqLxb7Ke04bKmius4SJGVrRGLBlRcLcZCK0DLsgnq67s20PHgm+kEhVIZyTXR996HdJM258ulyjLDw6Msns/y/YU57ur3SRjb/5jzXCHK+cUKkwsmn7hDI7qGfyLXh+mmhum4RFO9qx4nEdKY11NMNhcwHRdD3d7THlecLMXjcTKZzHXvm5qaord39d9cQRAEYW1ma7M8OfUk2VaWVCDF7thuBiOD9If76Qp0rTghsV2bs8WznMydZKG+cLUrnSIpDEWGGIoOocnX/nW+Ujl6y1yf7f33UlilrmqaQGWBilVjV/dRYnpss0O6pfj+UrJkuz7R8Mq+94Yqo4ZitJsGU4UKhwaW10lvtb6XjzJdNrHaDRL9Y0hd+zs6fnc0QLZ7jGKmyLcu1fnYke3d7CFvKkzVJJptk5Kv8ZULFr98WF/1hryLbY1GywTASO1adVwhXUGLJGm0Dc5latw+FF31WFvBipOlRx99lM9//vP8/M//PIHA0iZlkiThOA7/5b/8lxtWnQRBEIT14/keL2de5oWFF7hUvsRcfQ4ZmbAWJhVIEdEjdAW7GIuPMRgZZCA8QE+o5y2JzhVNu8nr+dc5lT91tYpUbBfRFZ19iX30hfvENDnhphTXZlfmAtX6Ir4R41jPsc0O6ZZTc2RqbQcHCT26vOYOV0iSRCQSo5UPMl0ucGhgnYIETlWDvFpUadQyJKNR2PXOjr+GJEnsHuznXHmY0+VLXCq57Etu36s4Jyoh2o0KmiIzrwxzvjTJC2mP+wdWd2yebhrYZpOQCn50YNlr236SJEkk4glqhSjni0VuH1rlQFvEipOl3/md3+Gee+7h8OHDfPjDH0aSJP7kT/6EV199lZmZGf7n//yf6xGnIAiCcANNu8lTM09xtnCW86XztJ02x7qPYbkW+Vae+cY8ZsVEkRVeXHyRZCBJzIgR02Psie9hODrMQHiA/nA/bafNa7nXOFs4S6aZYb4+T82sEdJDHOk6QiqQEtPlhGUbzl3Cqi3i+C539N2NIpp0bLictdTcwZBcpMjKZ//EQjqLaoKZxuI6RLck01Z5KhOmXkoT02Sk/Y8utQJfB2FDJTW4l+Jklm9OFPnNu4Io2/CQ1nIlzlQN2u0i0VQ//d1HyF6o8+RUlrG4Tt8qZmFPNXVsq4wW6VpTQw2AZNjgkpbiUj2D53nI6/TvuRFWfNTat28fzz//PJ/85Cf50z/9U3zf58///M95+OGH+Yu/+AtGRpa/068gCIKwNov1RZ6YfoLJyiQXSxcJqAHe0f8ODGVp/dBwdKmFleu5FFoFcu0cxXaRufocEhInsieIG3HiRpyoFiWoBSm2i8zX5mm7beJ6nDt77yRqbO9pFMLGC7cqdBWmKbcKxGJDV38Wt5OKLXOmFuT2WJOQ6t/8CVtQ1lTx7Baqpq1qwX4soDKjRZlrB7FdF03pbCWm5Up8PR2nWsqjY6Ps+6lVNxZYrl3dcU7m9zBfq/P8nMUDu7Zfx7ZT1SD1eh1NctEGjtIfDlPpP0h+sc7fnG/wG7cbK+r413BkFpsSpgvRxNpLiLGghh9MUa4EmC622dO9fTeoXdUlnsOHD/P4449jmiaFQoFkMkkwuL3nfQqCIGwnvu/zWu41vj//fSYqEyzUFxgID7A3sfe60+MUWaE33EtveOnKsud5VO0quWaOQrtwtfW3JmuoikpPsIdj0WMENXFsF1bB9xhNn6NWX8RWdd7Rvz2bOvxDNsb5bIvThs+v3AbaNrw4njNVXMeGYGJVzw9qCnIgRrOlM12ss6+ncxdOPB++lY6TLddxnTbhkTuQov0dG/9GVEVmeHg36fMZnplb4I4+n5i+fcpLng+vVYKYrQyBcALp8t5ZY0ODnK6WmGmc5clphw/uWf5p/nRTx2o3CcgOcmr3mmOUJYlYMkWjEuRsvnLrJUtX6LpONBq9unZJEARBWH+ma/Ldme9yKn+KC6UL1OwatyVvu5oILYcsyySMBAkjwX6WFlE37SYNp0HCSNxwLZMgLEdvaQ6tukDTbjDWd1dHOzNulHRbZbImU2vUqTYkvjah8JG90qoXz2+WnKliux6h0Ooaa0iSRCSWoF0ymCqV2Leyhnpv6wfFCJfKHq1GlWTXAFL/0c4NfhM9sQDZ7r0Us0W+Pd7io4e2z7nseMOgULfwPI/AwG1Xb9dVmdE9+5k9W+YHC3PsT/nsiy/vB3a6qeOYFVQ9hGREOhJnKhxkVu3iYjXfkfE2y6qukfzoRz/iscceIxQKkUgkCIVCPPbYY7zwwgudjk8QBEF4k1wzx1+f/2t+nP4xr+Vew3Zt7u69e0WJ0o2EtBA9wRs3fRCE5dBsk6HcOLVGBjmQ5FDq0GaHtCovlsK062VkRSWtDvJKxuH767dsZ120XYlS28f2JYzI6ltwx4I6NSXBbK1zsV2qG/wob1AvF0iEAzD2QOcGXwZJktgzNEBO38XJosJkxb35k7aIV8shzEaFUEDFT1y7Z1kqEiA6fIiCH+erFyyazs2nj3r+0noly3ZQYp3rap0IadhGkkUrSKFhdWzcjbbiZOnpp5/mgQce4OWXX+YXf/EX+dSnPsUv/uIv8vLLL/Pggw/y1FNPrUecgiAItzTf9zldOM3fXPgbXsu9xpnCGRJGgrv6t+dVe2Hn2pW9SLu2gI3PXf33bsuF3UVL4WJVpWWaJLsH6Bs7ToZu/mHK4kJ5+5SWcqaKbZlokocU7Vv1OLGAhq3FmDFDeK635riKlsJ3MlHqpSxRzUPe/z6kTWj+ETZUkoNjlPwY37xk4W2DZWlZU2WmLtF2XPSuvddtxDDa10UrsZ90W+fvLzr4N3lfWVOl1rLxACPZubWFmiITSXTRwuB0ptmxcTfain8y/92/+3fceeed/MM//AORyBtlulqtxqOPPsqnP/1pXnzxxY4GKQiCcCuzXZtn557ltdxrXChdoGJWOJA4QH9k/ef2C6sney69pVmq4RTNwK2xt1CsUSRRmqbULtGdGOtIxXMzvFQO06xXCCsu8tCd9OshmsPHyM2+zF+fr/Drtxv0Brb+mXXW1HBtE12VQF/91KqQoeAHYtTbOvPlFru6wqsey/QkvpFOUCoVkX0bdc97YBMbyOzqSfJ6fpTZep0fztu8e3hrV9ZfLS+1C4+o7g2nLSqyxN49ezjfLHGqMMHLOY939N74osVU08BqNwgpHsQ72+c7GY2QV5JcLOd5oINTODfSii/3nDp1ik996lPXJEoA0WiUf/fv/h2nTp3qWHCCIAi3umK7yN9e/FteWHyBE7kTtJwWd/XeJRKlbWBX9gK9s6/QdfZb3PTS7g4geS6j6XNU6mkcLcRd/e/Y7JBWpWrLnKnotNst1MQwkr5Uud092IvdfYisHeQvz1q03K1fYcpZKp5j4euxNbWCliWJSDSBic5EyVz1OJ4PT2ZjzJeb2GaT8OBBpOToqsfrBE2RGdo1Rk7u4XtzLvUtPFus6Uicreq0223UxC4k9cZd/MKGSt/obWSlLh6fcCi0bzzudFPHsU0IdnW8wpcIabT1JJOtEC1n+0x1fLMV/+b09vbesKSuKAo9Pds0bRQEQdhiLpYu8tfn/5oT2ROcyp8iokW4u+9uwvrqr+oKGyNez9GVn6ReXyRQy6Jnz292SOuuvzgDtUVcp8XB7mNX29dvN6+UQzTqVQzZRRu+4+rtsiSxf88o1eg+5hoKf3Xewd3iOXDO1LBdFyW49spmLGSsad2S58MT2RhnCtCslYklUjBw15rj6oTeWAApNUbeCfL4xNtkFZvsZDVEs1FDl1y0wZtv8DyYikLPQXJOkL85b13357XtSsw3ZUzHI5Ds/EW4oKagR7poegYXCls4E30bK06WfuM3foM/+qM/wrbta263LIs//MM/5J//83/eseAEQRBuVROVCR6ffJzXcq8xVZ1iT3wPR7qOoIpNPbc81bHYvXCGSm2emA8pXyK88Opmh3V9vo9hNUnWssTreWTPWdUwhtViIDdOvZFBC3WzP7Gvw4FujJYr8XolQLvZQIv1QSB+zf2aIrNv/21kjVHOFz0en9662ZLtQa4FtidhRFJrHi8a0DDVGDPtAJ63snVLVxKlk3moVXIkwwbS3kfXvPFpp0iSxOjwIDltmBMFhZnq2tdldZrrw8lKALPVQIskIZi86XMkSWLvyBDF0B4mazJPz7y1sjPT0jHbLXTJQ1mHKp8kSSQSCWpylIvlrfHvvVIr/quraRpTU1OMjY3xkY98hP7+ftLpNF/5yldQFIVAIMAf/uEfAkvfoH/9r/91x4MWBEHYyfKtPE9OPcn50nkqZoU7e8SmsNuG77M7fRa7No/l2ewaug81/Tr5ep5qNYMbW/0i+7WSPZegWSdk1gm1a4TaNQLtKp5Vx7FbOJ7NsBbGig9Rj/ZSCXfRDES5aa9s32ckc45mfRFHkrmv/74tcxK8UicqIWr1Oqrkog8dv+5jQrrKyP6jzJ1t8cP5RXrDGvdswUk1BUvFskxkfJTI2teORQwV34hSNg2ytTb98eU1lvF8eDwT5/WCT72cJxk24LafftspZJshGtCID+6lOJ3jG+Ml/n93BJG30EzLi/UAxYaF77kYA4eX/TxDVRjZc4CFc2Wem1/gQEph9E1/TqaaBo5ZRTeMVe/FdTPJkE5e7+KC1YXrm3R2W+P1t6oGD1f8n//n//mW+z/1qU9d/X+RLAmCIKxM027yrYlvcal8iUKrwPGe4yJR2ka6K4tESzOUWkW6EmPsSu7HNltEs68SmnuR2uGfXf8gfB/NsQiZSwnRUoJUQ29VcOwmttPGdtqYro3p2SiALSmEAa9VwqvNE1QM4loIJZikldhFNdJNJZzC1t66F02yniNSnqdsVhhIHSQVXHsVYzNYnsSJUpB2c5FQJIn0NglGKhKiufs42QmTb10q0BsIMBrdWtWIrKnhOiYB1YfQzasQN6PIEqFoArOqMVGsLitZci8nSqfyHvVKgUQkAAc/iKRuzT2NRnuTnMyPMt2o8+NFm3cObp1mDycqIaxGnmDAgPjIip7bHQ1SGTxEYbbG356v8ok7dAKqhO/DdEPDsm1CqcF1ihyiARWCSUpmiMm6y3arO684WZqcnFyPOARBEG55jufw7clvc6l8idnaLAcSB4gb8Zs/UdgSDKvFrvRZKrUFfCPGPf33AKAlRhjKn6VUmqFutfD14Lq8vuR7jGTOk6xkwKxhOy0ct43tmDRdi7bn4ssyjqwRUoNEAynCwW6SoV66gilUFKqtHLnyJNVGmkarhNUqQnmKhBqgVwvjRftoxAephruohRIA7Eqfo1pfxNMj3N5757q8t41wqhqk3Ggi4d2wqvRmQ90JLrWOkFt4hf/vXJ3fuN0goW+daXk5U8Wzm/haBEnuzLX8WDhEVY4zV83e9LGuD9/OxDmd96hX8iQjQTj4M1uuovRmmiIzOLyH/MUs351d5HiPSkjb/PLSYltjtubTth3CA4dXVbkdHejmVHUfC5XX+fqEwz8+oFGwFEotB8cDI9XZLnhvJksSsUQXzXKIMxVr5ydLo6Ob27VEEARhJ/J9n+/OfpfzpfNcKl9iKDIkOt5tJ77HnsXTNC/vL3TvwDvRlMsnhUac7tgw4fJFArMv0tq7Pptv9pTniWfOUanNo/o+tqQgqzoRLUw4OkQs2ENXuJeYFrtho6Z4pJ/45Z8717XIV6YpVmeptvKYjSxWI4uWO0efFmRYj0G4G6+ewXEtDg/ci6ZsnSvxK+H68HIpiNnIEAxFkOI332tGkiTGhgc522qSLr3Ol8/a/NoxDUPeGglTztKwHRct3Lm29dGASlaNM916+8qQ68O30nHOFJYSpVQkhH9w6029u57+RIhcaoxcrsR3Jtp8+ODmV8FOlINL7cI1H6l3+VPw3kyVZfbu2cul0yVey01zIOXjKMZSV0LVW3G1aqVSkQAzWhdn6xY/t66v1HkrTpaeeuopHn300Rve/8d//Mf87//7/76moARBEG41L2de5rXsa5wrnCOuxxmLj212SMIK9BdnMMpzVMwKQ92H6Qu/aW2SJBFO7qW/MkUpd4Hm7nchKZ1t1CF7DgO5CWqNLKoe57b+u+gOdBHUVl/FUhSdvtR++lL7AWi1a2Qr41RqC9TNEma7ilWbx0MiHB1gT3x3h97NxjtbC1Com3ieiz54ZNnPU2SJ/XvHOHumyXTtPF+95PLR/fJNl3mtN8+HbFvG9nzCkUTHxo0aKp4RJV8LUGy0SYXfmki4PnzzcqLUrORJRsP4B34aSd0eibQkSeweGuJiJcPL+QmKaoRdUZkBw6Y/YNOlOxu6lqnuyJyv6pimSbx3ZE3fx2hAo3vkNnITVb45XmCkP4Vt1lADCaR1vtCRCGpMhnowaeJ6PspWWhB2Eys+Wj/22GP8x//4H/nt3/5tpDcdDSqVCh//+Mf52te+JpIlQRCEFRgvj/P8/POcK55DlVUOdx2+5vgqbG2hdpXBzAVK9UXkYIrbe25/64MivfQFu5lvpSlmz2IO3Lzt70r0FWdxG1lcz+Fo/10MR29eGVmpYCDKaOAO6LsD33WptLLky1Pk3SZHBu7t+OttFM+Hl0thzEaWUCAAiT0rer6hKoztO8TE2Qav52boDck80vlv/4qUbIWWaeEjoUU7131CVWQCkaV1S+P5+luSJceDb6YTnC04NKtFEtEwbKNE6YpYUKN7aB+FqTzOYpmpjI+mqiiaQdCIsCumMBh0GQhY9Bs2IXX9qoknK0GajRqG7KF24Lgx3J3gdPUAudyrePkqluMRjq//LAZVkdk1OIij7dpWiRKsIln6zGc+w+/+7u/y3HPP8eUvf5m+vj5efPFFPvrRj1Iqlfif//N/rkecgiAIO1K2meXJ6Se5ULpA22lzd//dKB1aXyCsP8lzGVs4Ta02jy0rPDD4LpTrtXeXZBKpA6TmMuQXT3Y0WVJcm/7CFOVmnkCoe10SpZ8kKQqJyACJyMC2W3/wkyYaBpm6je26REeOrWo9SCykM7j3dtIX2nx3OktvSOdoavOm42VNDdc2CSouhDvbqi8aDtOQo8xW89zzptsdD76RTnCu4NCoFkhGI0vNHLbp1MzR/i7s+AO0inO0qiWarRp+s4nSaJMvupxWZRRVQ9UDdIc0hiM+AwGHgYBNt+GgdCAfcLylduHtVppQJPWWVvarIUkS+0ZGOFMrEWhdQJV8lNTGLLHZrhcBV5wsfe5zn+PBBx/kYx/7GHfccQf/9J/+U/7kT/6EY8eO8dRTT7Fnz8quyAiCINyqGnZjqfNd6RLFdpE7eu7Ytht53qqGc5eQKvNYdpN9/XeSCNy465gUG2RQi5NtFKmU53ASnUlqBgrTWPUMHj5Ht3GDhc3g+/BiKUyrnidsKNB9YNVj9SbCtEaOkZt+ia9eqNB1XGcgtDkJU85Uce06khbseLISC6gU1TgzzTfGdTz4ejrB+YJNo1okGYvCgQ9s20TpCi0YRRs6ROxy7wPPsWhXcrQqWeqNCn67htdqU67WmJF8NFVB0QxCgTAfGLI5FF/bJqzn6wHKjTb4HvrQ6tYqXU9AU9g1dhuZc2X26/ll7dl0K1vVpOlHHnmE733ve9x111380R/9Effeey/PPfccqio2SxQEQVgO27P51uS3GK+MM1ef47bkbaJF+DYTaxTpyU9QbmQIhPs4lDz09k9QDbpSe4lnXiY49xK1DiRLmm3SU5ii3C4SCfddu1ZKuKnZls5c3cNyHKKDh9fcNW6kr5sLrSPkMq/yl2da/PrtGtFNyBdyporjOCiRzm8AFQ1oOHqMTCNIvWViGAZfTye4sMMSpeuRVZ1Q1xChrjc6x9mtGq1SmnatQKtZxWs1KDXr/FXF5ZGxIO/ttVe1hs33l9qFm808wUAAOlwx7omFSN5+H4prbdt90TbKqr47r7zyCj/7sz+Lruv89E//ND/60Y/45//8n9NqtTodnyAIwo7j+z5PzzzNheIFxsvjDEeG6Q2vfdPIK5LVDIP5CQyr0bExhWsprs3uhVNUavPYWoB3Dt6/rBMONTHKkBKiqzyP3K6tOY7BwiTtRhZHkjjWe9eax7vVvFgK0a6XiWgSrLLL2JtJksTekWHq8QPMt1Qev9TuQJQr4/uQbas4ro/ewU54V+iqjBGOY/oa5/Ntvra4lCg1q0WS8di2nnq3GlowSmxwP70H38nQne9n6B0fwh28m7QX48nxJl+d1rBXsQXXfFtjoe5h2Q5G34F1SWhUI4zUgT24droVf+f/9E//lHe/+93E43Fefvllvv71r/Nf/+t/5a/+6q+47777OH/+/HrEKQiCsGO8lHmJ13Ovc754noSRYE+8c9OXdbvNnrkTBC89zZ7Xvsq+8R+QqqSRPLdjryHAaPo8bnUB27U40nMnYT2yvCcaUbpju4h4LoG5F9cUg2E16SrOYLZLdEUGt+1msJsl01aZrMm0LQutZ2/HTvBVRWbP2H7SxignSzKl9sb+7tUcmZpp4yChd7C5w5tFo1GacpgnsvGriVIiHl+qKF1vzd4tRFZURkb2kNh7L4v08PJ8ky+dV6g5KzvlPlEJ0a5XiGhAz8H1CVZYlhUnS7/5m7/Jr/7qr/LDH/6QvXv3AvC//W//Gy+88AK2bfOOd7yj40EKgiDsFBdLF/nB/A84WzyLqqgcSh3q6KLXnvIcrWYBzW6jt4r4Cy+TPPsNbjv1dXalzxEw6x17rVtVqpomXpyi2cqTiA4zlty7oucHU3sZQCOZuwSOveo4hvITNBsZbFnlWN/dqx7nVvViOUyrXiai+sgd7k4YMVRC3buoekGem97YWTdZU8OxLQKSC5HOVazfLBbQqKsJ2m2TVq1wOVF67JZPlN6sr7uL4cP3k1aHuFiw+H9PeaRbyzvtrtoyF6sqbctCTY3eUpW6rWjFydJf/uVf8qd/+qfo+rUbix07doyXXnqJD3/4wx0LThAEYSdJN9L8w/Q/cL50HtM1Od59vKOd7yTPpac4h2lW0CMDvGP//8K+2B66HBu/PIM2/jS7T36V/Zeeo6u8gCyqTSum2W1GF89Sqc3j6hHuHXznygcJddEb6iVqtzEyr68qjmC7RqI0h9Wu0BcbIaqL9W4rUbQULlRU2qa5dDKqdn7j0cHuFAWtnxMFleZq5mGtUs5S8WwTRdOR1rDP1tuJBVU8PUrT14knUqKidAPxSIi9R99JIbyXuTp84ZTDuerNE5+T1RDNRo2g7KAOdjaRF1ZuxcnSRz/60RveFw6H+fM///M1BSQIgrAT1awa3578NpfKlyi1SxzrPoaudHY3+1Qti9sq4Pkee7uPEAjE2TvyXu6+7aMcG7qfYTWK3irhLZ4gce5bHHj9a4wsniHYgbUztwTfZ2zxDK3qPDYedw3ci76a7oWSTCy1n25fJrZ4ammRyQoN5cepNzLYmsHR3jtWHsMt7qVymGa9QkhxUYfuWJfXiAc1tMQQZS/AD2Y2rrqUM1Vcx8YzOr9e6QpDVTi8by+9o4eQ9r9/zY0xdrKgoXHwyJ00U4dZNHX+vzMtvp/Rbvhrb3vwejmA2WqgRnpBNP7ZdMtKlp599lnq9ZtP3cjn8/z3//7f1xyUIAjCTmK7Nt+e/Dbj5XHm6/McTB5cl0pAb2mWZquIYsToD73RFU1SFHpSBzh64Oe498BHOJDYS5fjIFVmUce/x8jrf8f+i8/QU55Hdp2Ox7VT9JVmCZZnaZsV+hP7GIwM3fxJNyDFBunX48SbZbTSzIqeG2mWiZXnsa0aQ7E9hLTQquO4FdUcmTMVnXa7iZYYBj28Lq8jSRIDvb0UlD5eyknY7sZUl7Kmiu166KH1S5YAwsEA6sARkSgtgyrL7N9/G/LQnWScKE+MN/m7mes3fjhXC1JutMD3MAaPbHywwlssK1l6+OGHOXPmzNWvPc9D13VeffXVax43Pj7Or//6r3c2QkEQhG2salV5YvoJLpQuMF4ZZyQ60tHOd1eEWxUCtSy+YzKS3H/Dzkm6EWXP8Lt5x+Ff5PjQe9mlxwm0yvjpk8TOfovDJ7/KsbNPcGjiB+yfPcFo+iyD+Qm6ywvEGgWCZh3FtVdVDdnOAmadocwFqrUFpECCO/vW2HlO0ejqOkDCh9DcS8t/nu8zlBun1sjiaAGO9B5fWxy3oFfKIRr1KgHZQxu6fV1fqyui48cGyTtBXl5Y/854LVei1PawfQkj2rXurycsnyRJjO4aIb7vXhbo5qW5Jv/jokr9TY0f3mgXXiUYDEF89RdkhM5Z1gRT/yf+KPq+j+M4b7ldEARBWDpGztXnOJU/xaXSJXKtHJOVSVKBFKOx9dkpvbc0R6NVwNEC7Evsu/kTJImu1BhdqTFsq8F89nWKlSmq1QXs2iKeJOFLMqqsoEoqYVlBkTUURUWRNXw1iGdEcYwQlhrAUTU8ScZHxpekNz5YGse/PN7S19LVr21Vp2lEWdVGJBtE8j3GFk5Tr81jyzLvGrgftQPrM5T4LgazpyhUF6k1y3ihxE2fE2sUCFUXKdsNRnuOiU2MV6jlSpysBGg3S4QTvRBMrOvryZJEX28/xUqKFxbnuW94fX/Uc6aGY1nokocUEXtubUV93d0EAu9i9vxLuLlF/t+2xj85KNMX8JhraSzWHWzXJda3+g2Shc4Sq/EEQRA6xHItzhfP83r+dRbqC2SbWebr83i+R1ewi4Opgx3tfHeF6lgkKwuUrRr9iX1oK+ycpOlhdg+/k91D91FpFaiZJdpmDdNuYNtNLKeN6Vk4jonrWniAe/nDl2RkWUGTFUC+fCIoISGBJLH0biWkK/8vydfcBhLlvoMsDt+1JRMmzTbZu/A6SnmWhlVjtOd2ukIdumKvh+mJjxIpniY4+2MaB9//9o/3fYZz49QaGVwtzKEuMUVnpU5UQtRqdVTJRR/amKpcbzzAYniQhVqeU1mTY33rl+DmTBXXNtFUGZbbzl7YcPFICP3o/Uycfw2nNsWfnfL5xwd1ztTDmI3K0r5fPSJZ2ipEsiQIgrBGxXaRU/lTnC2cJdfMkW6myTVzqLLKYGSQ4cjwihOYlegpz9NuFnBkhf3daziBliTioW7ioe4bPsR2bZpWjaZVodWuYToNLKuB5bbxfA8XH9/38S9/9gAfF99buo2r94GPT9AxCU6X6Hcd0qP3bqmEKdooMTZ/Eqs6R61dQo/0c6z7aEdfw0iNMVi+RKkwSdOx8NUbN/1I1rLotTQtu8XYwN3r+jO1E1mexIlyELO5SDCS3LDKiyrL9PQNU67P8Pz84vomS5aK59Txtei6bGIqdM5S44e7GL8Uwipd4C9Om0TiEdqWRbJvt+guuIWIfwlBEIRV8HyPqeoUp/KnmCxPkm1lWagv0HSahLUwh7sO0xXsQpbW+YTF9+gpzVI3y0SDXcTXsQMWgKZoxIMp4sEUxNc+Xrs8w/nZZ1mYe5FBz2Fhz/2w3t+zm/F9+ovTDKbPUanNYbs2vckDvKP/ns6fgAZT9IT6iTZmMBZO0B659wYxeZerSll8I8ptyds6G8ct4FQ1SLneBN/bsKrSFf2JEK8FB5lqlpgo2Ywl1yfRzZoatutixNf3OCB0hqrIHDhwiOnZEJmFM3iFNCEFFNEufEtZdrJ0/vx5VHXp4a67tDfHuXPnrnnMT34tCIKw0zTtJueK5ziVP0W6kSbTzLDYWMTHp8vo4nDqMOF16q51Pcl6HpoFfM9hT9ehDXvdTgkkRrhNegh55nvMz7/KkOeysPc9+JuUMCmuzdjCacKlaUq1eRxF58jQ/YzF96zPC0oSsa4D9NTnKabP0N51z3Wra92VRaR6Btc1OdB3F7KoGqyI68PLpSBmI0MwHEGKD2/o6+uqTKp3F9WpGb4/k1uXZMn2IN8C25OIRkRzh+1CkiR2j+wmEwzTnHmReCK0bh0ahdVZdrL08Y9//C23/dIv/dI1X/u+vy7z8QVBEDab5Vo8P/8854rnyDazLDYWKbfL6KrOSHSEwchgRxb9r9SVduHoEXaFN/YEsFOM+DAHdz+KPPU0s4snlypM+x7E3+CWxKFWlX3zJ3Eqc5RbeQikeGDo3cQDifV94Wgf/YEki+08xcI4dve1DTokz2UwN069kUU2EuyNj61vPDvQ2VqAQsPC9TavHfNgKsKp9CDn61UydYe+SGePF3lLw7JMFAnUSE9HxxbWX19PD/T8NL63cRsYC8uzrN/UL3zhC+sdhyAIwpZVs2p8a+JbXChd4FL5EqZrEtWiHO05StJIbtpFoqBZJ1zNULGbDPfdsa3XKOjRAQ7s+SmkqaeYyZxm2HOZP/AI3kYkTL5PT3meXemz1KqzmHaLZHwP9w7ctzHrgmSVZGo/yYUCuflXKP9EstRbnsOvZ3E9h6O9x7f1v/NmqNgyz+UjtOtpQgEDP7GHzfiNDeoKse5hqnMzPDdT5B8d7uxea0ub0ZoYig+hVEfHFjaO+P3eepaVLP3Kr/zKeschCIKwJeVbeb4x/g0ulS8xXh4nFUhxvPs4QS242aHRW5ql0SpgqQYHUgc3O5w10yJ9HBh7P/LEk0znzjHku8wf+Ck8Zf0qdrLnsDt9jnhhknJ1DltWODBwDwc3+Pu51Eb8dfLVDLVGATe8NI1Kdh0GcpNUmnmMYIqRyK4NjWu7sz34RjpBoVRG9hwCI/fCJp6MDnbHOZ8d5GS5zvtMj7jRuVhypopnN/G1sDjhFoQOEr9NgiAINzBdneZvL/wtp/OnuVS+xEh0hMNdh7dEoqS4NqnyPLZZpTc8uGP221FD3ewfe4zdkoGev8jwue8sbYK7DgJmg0NTLxLKnKVcmcHVw9w/8uiGJ0oAaEG6E2NEPZ/AzI+v3txfnMFuZHHxONJ7pzgJXgHfh6dzMWbLJla7TrRvLyTXae3ZMkUDGsHUEFUvyPPTzY6OnTU1bMdFDojmDoLQSeKoKwiCcB2n86f5+vjXOVU4xWx9loPJg4zGR7fMuszuyiJWs4grSezrOrzZ4XSUEkqxf+wD7JEC6MUJhs5+G9WxOvoaqWqaQ5MvYOcvUGtkMaJDvG/PB+h+m7bp601P7mZQNugqTiHZLVTHoq8wSbOVJxzqYSAysGmxbUevV4OcLCo0qiXisRj+rht0Gtxggz1dFNR+XimotB2/I2N6PmTbMrbno0cSHRlTEIQlIlkSBEF4E9/3+cHCD3hi+glez79OsVXkePdx+sIbsyfLsvg+vaU5Wu0SwUCyc5ukbiFyMM6+vR9gTApilKYZOvtNVMdc87iS7zGSOc/umZepFC/RclqM9N7Ow8MPom92dS6QoCcySMSxMOZeZaAwhdnI4koSx3rv2tzYtpnFtsbT2TD1cpaYISPt+6ktU5VLhDSUxBAlN8ALc52pLhUthbZl4UsSWlQ0dxCETtoaRw5BEIQtwPEcnph+gufnn+dk7iQtu8WdvXeSWO9uaCsUaxSQGznwbHYnt/9apRuRAzH27v0gY3IYvTTL4Kmvo9ntlQ/kewTMOl2VRW6bfonE4inK5Sks1eCeXQ9zrOfY1jiRliQiXfvpk1RSmTN0F6dptUrEw/2bWvHabhqOzDcWY1RLOQzJRdn3ENIWmDp7hSRJDPT2UlB6+HFGwllj97OWK/FkNo5jtgjJLoRFsiQInSQ2pRUEQQBaTotvT36bc8VznCucQ1M07ui7Y2O6oa1QX2mOZquAp4XZvV77/2wRUiDC2N4PIE88wXh1gcFTX2PxyIew9Buc/Po+AatJuF0l1K4SbtcItip4Zg3baWLZLZpOGz3cy08NvYeQFtrYN3Qz4V56jS7mzSzVygyOLHNcVJWWzfPhW5k42XINzzYxdt+FFNlCVeHLuiMGc9FBcuUMry5a3DMUWNU4FVvm7xaSzJfqmK068WQP0hY8ZgnCdiaSJUEQbnnldplvTn6Ti6WLXCxdJKbHONx1GGWD9/lZDsNqEa2mKVsNBruP3hKbk0pGmN17H0OeeJJLtTQDp/6excM/i2WEMewW4XZ1KTlq1Qi1y3hmHdtuYjttLNfEcm1kwFI0gmqQvp4jHOu+fWt+72SFZNdBUvM50naD7sTY+u/ztIM8V4gwUXJoN2ske4aR+rbmRs2yLNHXO0CxOs0PF+Z5x+B19yJ+WzlT5asLcbLFCna7TqJ7CPY8sD4BC8ItTCRLgiDc0hbri3xr8ltcKl9iqjJFf7iffYl9W6aRw0/qLc/SbBWwVY0DXbdtdjgbRtJDjO5bqjBdrGcZPvV3xKKDYNax7Ca208J2LSquhQzYioqhBkkFe4mGekiF++gKdm3KxsErJceH6C90seDVOd5752aHs22crxm8mNepV9IkIkHY/e7NDult9cWDLIYGma/nOZs3Odyz/DVzcy2Nry3EKRQLeHaLeP8+2HXP1phOKgg7zNb/qyEIgrBOLpUu8eT0k1wsXWSxscie+B6Go8ObHdYNyZ5Ld2meslmhKzKw9aaQrTfVYNfex5Am/oGLzRzVVgkFsGQVQwuQDHYRDfaQCvfTFezaklMol0U1GNj3Qd7n2zumJfx6y5sKT2Sj1EtporqPtO99SFs8MVYVme7+Icrj0zw/l152snSpbvCtdJRSIYvsmURGjiP1H1/naAXh1rW1jySCIAjrwPd9TuRO8Ozcs1woXqBkljjcdZiu4NbuKpeqprGbeXzfZ2/Xkc0OZ3MoOsN734+UP0vJs+mK9NMd7EZT9M2OrKMkWcZAJErL0XYlvpFOUC4WUHFQxx5EMiKbHdayDCTCnAwOMdEoM1OxGYm/fYL/eiXIk5kQ1WIGzbcI7rkPqXv/BkUrCLcmkSwJgnBLcTyH5+ef5+XMy5wpnMF0TG7vuZ2oHt3s0N6e79NXmqPVLqMFElurlflGk1WGeo8xtNlxCJvO9+GJbIyFchPHahPfdRgpvnWrwz/JUBWSvbuoTs3w3EyOf3rs+smS78OPSmG+nzWoldIEZQ99/wNI8ZENjlgQbj0iWRIE4Zbg+z5T1Smen3+emdoMF4oXQIK7+u7CULf+FfxIq4JWy9J02uzpvX2zwxGELeHHpTDnStCuV4gnu6F/+/1uDCQjnFkc5Gy1Sr7p0B269tTM8+F7+Sgv51VqpQwRzUfd/+iW7PInCDuRSJYEQdjxyu0yz80/x8XSRaar02SaGeJGnCNdR7bFgn+A3tIsjVYBVw8xlti72eEIwqabaug8nw9QL6eJBTWksYe3ZYODsKES6R6mOj/Dc9NlPnzojSmEjgePZ+OcKfjUKhnihoJy8DEIxDcxYkG4tWyPswRBEIRVsFyLlzIvcSJzgrn6HNPVaWRZ5lDqEN3B7i3b8e4nabZJorJA2aoz2HVw2yR4grBeKrbMtzMxaqUsIcVF2f8YqNu0oQcw1J3gYnaA10oN3mf7RDSJtivx9XSC8aJFo1okEQ4gH/wA3GqNXQRhk4m/uIIg7Di+73OhdIEfLvyQ2dosk5VJWk6L4egwI9GRLbl/0tvpKc/RbhWwFZX9XVtz3xhB2Ci2B99IJyiUSsiuhb7vnRBMbnZYaxINqBipYSqZOZ6frvPu3VH+bjHBTLFFu14mFYvi7//Atk4IBWG7EsmSIAg7Sq6Z4/vz32e8PM5UdYp8K0/CSHCs+9i2WJv0kyTfo6c0R61dIRHq2fqNKARhHfk+PJ2LMVs2sdoNkv17IbX9p6VKksRATxczhT5eyrWYU5OkS1WsZo1Eshd/3yNI2+wijyDsFCJZEgRhR2g5LX68+GNO5k4yV59jtjaLJmsc6z5GMrB9rzonq1n8ZgHP9xjrFlUl4dbl+UsNHU4WFRq1PIlYDH/XvWyPybQ3lwrrzMSGKBYWcdMZPNch3jcKI+/almuxBGGnEMmSIAjbmud7nCmc4YXFF5ivzTNRmcDyLEZjowxHhpGlzT3JUB2L/uI0iuvQMsK0jAgtI4KjLm9foL7SLI12EcWIMhgaXOdoBWFrmm1pfC8XZaFq06xmieky0r6f2lFJhCRJDPX3k670EPPmiA3fhjR092aHJQi3PJEsCYKwbS3UF/j+/PeZqkwxWZmkZJboCnSxP7kffQtsUpqsZhhNn8OqLdA2q0RllZSio6oBMKJYoW7awSgt/UoSFcZV3liTEGpXCdQymHab0a7DO+rEUBCWo+bIPJePcqas0KwWsG2LWNBAGXsQSQtudngd1xM1CB04Sog9Yg8lQdgiRLIkCMK24fs+hXaBifIEE5UJFuoLLNQXmK/PE1AD3NFzBzEjttlhojomu9PniZZmqNYWsH2HLj2O7Fq0zBpeq4RTW8SRLqIpGrqs0aUYaGoALxDHCnXRDkYItes0WwUczWBfcv9mvy1B2DCOB69UQvyoGKJaqdBqNYioEBk5An3HduyFA0mSiMS7gK7NDkUQhMtEsiQIwpbm+z7ZZpbxyjiTlUnSjTSldol8K0+pXUKVVfYm9jIQHtj8VuC+T1dlkV2ZC5i1ecrtEq4e4fb++9kVXbpK7HseLbtBqZGh3srTapdo2Q3MdgXXK2DXFnAlGU3RcBUdz27SmxhD2wKVMkHYCJMNne/lo2SqJq3aIqrkkugaQhm9V7TNFgRhw4lkSRCELcfzPdKNNOPlcSYqE+SaOUrtErlWjopZQZZkokaUQ6lDdAW7tkQrcN1uszt9llBpjmp9AQeP7sRe7u5/xzWJjiTLhIwoISMK7Lt6u+951K0KlUaGeqtAu12m4TQpa0EOdh3ehHckCBurbCk8k49yoSLRquZwHJtIOIQ6ej9StG+zwxME4RYlkiVBELYE13NZqC8wUZlgvDy+VDkyS+SaOWpWDUVWiOkxjnQfIRlIokibnyAB4Pv0lucYylygVVukbJbxjRh399/LQGRg2cNIskw0kCS6jTv3CcJqWJ7Ei6UwLxYD1KtlWu0mUV0ivPtOpJ6DO3bKnSAI24NIlgRB2FQNu8GPFn/ERGXi6tS6XDNH3a6jyRpxI87xnuPEjfimd7b7SYbVYM/iWYzKPOXaIo4E/amD3NF7J5oiNo8UhLfj+3ChbvBsPkK+1qJVX0SXHJJ9u5GH70VaZsdIQRCE9SSSJUEQNo3pmnxt/GucK5xjujpN02miyRrJQJJ9yX3E9fjmr0O6Ht+jvzjLYPYijfoCFbOKFEhwX/999IZ7Nzs6QdjyCpbC07kYkxWfVjWL5zpEo3GU0XcihUVzA0EQto5Nv0z77LPP8qEPfYjBwUEkSeLv/u7vrrnf930++9nPMjg4SDAY5KGHHuL06dObE6wgCB3jeA7fnvw2F0sXuVC6QFgLc3fv3bxr8F0c7jpMwkhsyUQpaNY5NP0SfXOvUCpepGm36O8+wvv3fFAkSsK25HjwUinEK+UQrr++r+X7cLIS5C9mkpxfrFAtZQmoPvF996Ae/hmRKAmCsOVsemWp0Whw++2386u/+qv8wi/8wlvu//znP88f/uEf8sUvfpEDBw7wu7/7u7zvfe/j/PnzRKPRTYhYEIS18n2f781+j7OFs5wvnac32MuB1IEtmRwpro1htzCsFuF2ld78JPX6AhWrgRJI8q6Bd9IVEid4wvY009R5KhclU21jNau8lgzy87tdUrrb8ddquxJP5WKcKcnUy4vouKT698Lw3Uhi2qogCFvUpidLH/zgB/ngBz943ft83+c//+f/zGc+8xk+8pGPAPClL32Jvr4+vvzlL/Mbv/EbGxmqIAgd8uP0jzmRPcHZ4lmiapT9qf2blihJnotht9HtFgG7hWG30O02htVCNxtIdgPHMXE9C8e1KdkNHFlltOcYR7uPIYvF58I21HQkni1EOVVSaVbzuLZFjgTNbI3/p6bx2JjBnQmTTv1aptsq38rESZebNOsVEgEZeexRpGh/Z15AEARhnWx6svR2JicnSafTvP/97796m2EYPPjgg/zgBz+4YbJkmiamaV79ulqtrnusgiAsz+nCaX648EPOFM6gyipHuo+se+MG2XMxrCaBN30YdgvdaqKaNRzXwnVNHNfGdW08z8H0HEzfRfF9PEnGkRU0RScc6uV4/ztIiK51wjbk+3C6FuC5fIRipUa7mSei+Wi77yCQ3M/s+GmalSn+/lydc70RfnbEJqZ5a3q9VyohnsuFqJXzuFabVLIHxh4SDRwEQdgWtnSylE6nAejru3Z/hb6+Pqanp2/4vN///d/nc5/73LrGJgjCyk1Xp/nuzHc5VzyH4zvc1XNX5/ZI8j0Mu31NQhSwmhhmA9Ws4jgmjmviuBaOa2F5DpbnoPg+SBK2LKPIOgHFIKBHCGgRgkaMkJEgFogTUSOiiiRsa0VL4alcjMmKR7OSRvYd4qlelN3vBi1EANh32+1kMr0szp7GWiwwVzX4mTGDw7GVV5larsQTmTjnyz6N8iKG7BIZvR36j67L+xMEQVgPWzpZuuInp+f4vv+2U3b+/b//93zyk5+8+nW1WmXXrl3rFp8gCDeXa+Z4fPJxzpfOU7Wq3NlzJ7qy+ivLut2mpzxP0KwTsJpo7Sqe3XpTQmRiuw6256D4Hv6V6pBqENMiBLQwASNG2EgQNeJE9aho9y3sSI4HL5bD/KgQpF4t0W63iAdU1JH3QHL0msdKkkR//yDxZBczF1+nXZ/hr880ODoQ5qeHLULq8jpAzLc0vpWOkavUaTaqJAIa8t5HICKaoAiCsL1s6WSpv39pLnM6nWZg4I3NHbPZ7FuqTW9mGAaGYax7fIIgLE/NqvHNiW9yqXSJXDPH8e7jhPXwqsZSXJuBwhS9hWlajQymVafpOcieiyRJ2LKCIusEVYOQ0UXQiBEJdREPJIlqERR5Sx/2BKGjZlsaT2djLFbbNGuLGJJDqn8f7HoHvM3vQtAwOHDkbhYXekjPn8OeKzFbCfChvTL7IvYNn+f58GIpzA/yAWrlPJ5jkkz1I+15AEkVFyMEQdh+tvRZw549e+jv7+fJJ5/kzjvvBMCyLJ555hn+4A/+YJOjEwRhOUzX5JsT3+Ri+SKz9VkOJg+SCCRWPI7kufSW5xjITWI30pRaRRxJpttIEg4kCBtJYoEU8UAMXREXS4RbW8uVeK4Q5WRJo1nJ49gWsUgYefd7lt2eW5IkBodGqSd7mb34Gu3qPH9xyuIdwyEeHbAIKNdWmRqOzOOZGONln3olTVBxMXbfhdR7aD3eoiAIwobY9GSpXq9z6dKlq19PTk5y4sQJUqkUIyMj/Kt/9a/4vd/7Pfbv38/+/fv5vd/7PUKhEB/72Mc2MWpB2Lo832OqMsVrudcotovsTezlaPdRuoPdGx6L67k8Pvk4F0oXmChPMBodpS9846rwdfk+qWqG4dwl/HqGSiOH53tEIv3c3neXaLQgbFmuD2drAQYD9rq04r4e34dz9QDfy0UoVWs0GwUiqk9k9Dj0HkZaxbq7SCjIwWP3MTc7wWL6Aj+crjBeDvK/7IGRsAMstSD/diZKvlyj3ayRCOpI+96HJNrqC4KwzW16svTSSy/x8MMPX/36ylqjX/mVX+GLX/win/rUp2i1WnziE5+gVCpx33338cQTT4g9lgThJ1iuxbniOU7mTrJQXyDdSLPYWOT7899nMDzIke4j3NV3F3sTe9Hk9Z8O4/s+3539LmcKZzhfPE9PsIeR2MiKxog2iuzKXUKvLlJrZHFdCy2Y5Fjv3fRHRMvhTitbChVHoc+w31I1EFbG8eCb6QTnii6+ZfG/7NO4LXbj6WudUHdknsjGuFSGZjWN5Dkkkr3Iu9+NpIfWNLYsS4yM7qWa6mH+0uu0S4t8sQHvHgkQ0DV+lDeolXPgWiR6hpBG3y32ThIEYUeQfN/f8X8Rq9Uq8XicSqVCLBbb7HAEoaPqVp2T+ZOczp8m08ywUF+g0C5gyAZdwS4KrQJlq0xIDdEf6mc4Osx9A/dxtPsoyXWsyvxo8Uc8N/ccJ/MnCakhjnYfXXaL8KBZZzh7kUh5filJcpr4RpTbuo+zJ7Z7VVfHhRvLmio/LoW5UFFpN+vIisxgVGM06jEctBkKvHXKlXBjjgdfTyc4X3CoVko0fIOkavHwWJAHeu2O7V30ZrOXGyosVXbqxAwFZfRepOTujr+W43nMTV7Azo3TJVUJhCK0Ww0iios2ei9S9/6Ov6YgCNtfptpGV2V+5+c3vyPmSnKDTa8sCYKwOtlmltdyr3G+eJ5sM8t8fZ66VSeiRTjadZRUIIUkSexP7qdtt5moTjBTm2GmNsPZ4lkGwgMc6z7GnX13MhYfQ+1g44MzhTPX7qXUtby9lDS7zVB+glRxhnojQ8Wq4WhBxvrv4mDyoGjO0GELLY0fl8Jcqsq062VapomLguXJVKpVxhUJVdPQ9IBInpbJvpwoXSjYNKpFumMxWpGjpBfO8g+XKmQaIX5+t4Mhd+b75/vwUjnEc7kgtdLlyk7vLqSR+9etsqPKMrv33kapq4/0+EmSjSy9EQN53yMQiK/LawqCIGwWUVkShG3E8z2mqlO8ln2NqeoU2UaWufoctmeTNJLsie8hokdu/HzPI91MM1WZombXlqpN4X52RXfxzoF3cqT7CHFjbSc7M9UZvjb+NU7lT9GwG9zdd/dNW4Qrrk1/cZre/BTtRgazXcZWNIYSeznac0w0bOgg34fZls6PSmGmatCulWlbFmHVRUvtRh26A8uyqBcXaFULeO0K2BaGZKMrEqqqoRkBBqMqo1GfoYDNcFAkT7CUKH1tMcHF4lKilIxF4cAHkBSNXKFAdvw1er0sI6kAH90HyTWuY2q7Et+5vI9RvZxfaqiwwZUd13WRammkWD9Sp/ZMEwRhRxKVJUEQ1o3t2kvrkfInma/Nk26mWawvLu2JEupnJDayrD2LZFlmMDLIYGSQpt1kojLBdHWameoMZwpnGIgMcHv37RzrOUZUj6IrOrqiYygGuqy/7f5mAPlWnm9PfpsLpQvL20vJ9+mqLLIrcwG7kaHcKix1uIuPcrz3TsJvk/gJK+P7MN4weLEUZq7u0a6VaNsWERVS/XuQBm9H0oIA6HqYVOSNKZpWvUSjuECjWsBrV/ErbcpVm3GFa5KnA3GPvWGTbt1Zl6lmW5nlSfz9YoJLBYtWrUgyHocDjyFdrob2dHURCN7PzPlXcYpz/LdTMv/rAY3dEWdVr5dpq3wjnSBTrtNqVEgEtU1pqKAoCiSGNvQ1BUEQNpKoLAnCFncqf4oXFl8g03hjPZIma+yK7mIgPICyxqu5nuex0FhgujpN3a4TUkMMRAaIalEUWUGRFFRZRZEUAmqAkBYiqAQJqIFrkylF51zhHKcLp5mtzXK8+/jbtgjX7Taj6bOES3NU6ws4vksk3Mfx3rtIBVNrek/CGzwfLtQDvFgKs1h3aNfLmLZNRJPQe/ci9d+OpK5sc2CrUaJRWKR5ufLkX648GQroRpCeqMGhJOwNmwwE1meNzlZiXk6UxgsmrVqRRDwJB95/NVG65rGWw8Sl04Sr4yQ1hw/sC3BPavnfI9+H16tBns6GqZXzuHabWLIP9jwo9jESBGFLE5UlQRA6bqI8wVPTT3G6cJqKWSGshTncdZiuQNdNqzzLJcsyw9FhhqPD1O06E+UJZmuzeL7Hm6+lyJKMhLT0WZJQZRVN1lBlFV3W0WQNH59MM/P2eyn5Pj2VBYYzF2hV5ymbZXwjxp3972AoIq5Qd8pS2+ogL5ZCZGsW7UYO23GI6AqRXYeg78iq17To4SR6OMmV2pPZKFPPz1Mt5/BaFarNCnM5n2cMg2Q4zG0piX0Ri+GghbLDEifTk/j7hQTjxTatWplEIgX733/DKWmGrnLwtuNMT0fIZM7yzfN1MsMhPjhso95kWZ/lSTydi/J6UaFeXsSQXCIjt0P/5p94CIIg7FQiWRKELarYLvLk9JNcLF+k6TS5q/cuosb6tsyPaBGO9xy/+rXne7iei+VZWJ6F7dpY7tJn27exPRvbtWk6TRzPQUJiLDF2w72UdKvF7vRZQuU5KvUFbKAveYA7++5CE22GO+ZsLcDzhTD5monZyGK7LhFDIzJ0DKn3UMfXlhjhBEY4QdcoOJZFLTdNvbiI2yxTbdVIF11+oOtEQmEOpWT2RSxGQybaNm9q2HaXKkoThTateolEogv2v++m319Zlti9e4x0KMLi9El+NFsg3wryj/d6RFTvus8pWArfTCeYL7do1vLEAzLy2E9BdIX7lgmCIAgrIpIlQdiCTNfk25PfZrIySb6V546eO9Y9UboeWZKRFRlN0QgTXv1Avk9veY6hzAVatQUqZgXfiHHPwH30h8V+SZ10rhbgmwth6qUMrusRDhhER45D94ENabmu6jrJof0kh/bjujaN3BzVwiKVRpFKu06h5PCirhEMhjiQUtgbsRkK2MQ1d1tN12u7El9dSDJZbGHWSyST3fj7fmrZiagkSQz09REM3c/8hVdwcov8v22N//WAwmDw2sYP52sGT2SjlEtFHLNJIp5E2vcIkhpYj7cmCIIgvIlIlgRhi/F9n6emn2K8PM50dZq9ib3EjO271s6wWuxePEOwMke5togjwUDqIHf03dXRduUCzLU0Hk9HqBfTGIqHseceSI5t2r5UiqIR699DrH8PnuvSKC5SK8xRq5VQy01KZZsTuoqqBwkHQuyKyvQHHPoDNv2GTUjdmktq267EVxaSTBWatBsVEsle/H2PrKpil4hGMI6+k8kLJ7Fr03zhlM3P7zc4mrBxPHiuEOXlgka9lEbFJj58CAbuFHuNCYIgbBBxpiIIW8xLmZc4UzjDxdJFuoPdDIYHNzuk1fF9ekuzDGUv0KwtUjYrSIEE9/XfR2+4d7Oj23GKlsLXF+JUill0ycHY9zBSbOv87MiKQrRnmGjPMJ7r0qrmqeVmadVy+PUW5XqTbMFFU2RUVUPRA6RCKkNhGAi49AVseg0HvUP7E61W63KiNH05UYqnemDvo2tKXoKGzoEjdzE5HiFduMDfnG2xMBKi4EWYLlvUqxliuo829iDEd3Xw3QiCIAg3I5IlQdhCpipT/HDhh5wtnkWTNQ6kDnSskcNGMqwGexbPYpTnqNQXsSWJwa7buKP3TrGx7DpoOhJ/t5ggXyoiuyaBsfu2VKL0k2RFIZzsI5xcWm/j2ibtUppWLU+9UQWrhttaak8+K/loqoyiGuh6iP6owmDIX6pAGRZd+sZN32u5En+7kGSm0MBsVEh09cHYIx2p8qiyzL59B5kPRVicO8VzUyV0w8Y22ySjEaR9PwV6qAPvQhAEQVgJcdYiCFtEuV2+2tDBdE3u7rsbRdpmmzz6Hv3FWQazF2nUF6iYVaRAkvsH7qM71LPZ0e1ItgdfSydJF+u4VpPY0OEN3ZS0ExTNINw7Srh39OptdqtGu5ymXStSa1bxzQa0GpQqNpdkCU1VkDWDcCDESExiMOgyGLDpC9gY61B9ajpvJEpWs0KiewB/z0MdnQ4nSRLDQ8Pkg2HS4ycYshaJ9+9B2nWv2PBVEARhk4hkSRC2ANu1eXzqcSYqE+SaOY53H8dQjM0Oa3l8H8NuE2mV6S3NoVfmKdUXcSSZ4e4jHO85LqpJ68T34TvZOFMlE7NZId4zjDR012aH1RFaMIoWjBIdWPra9zysepFWOYNZL9Ns13AbLcqNNrmiy+uKjKLpaHqI/ojCcNhnIGAzuMLmEZ4PTVem4cjUXYWGI9NwZS7UAswX69jNCrGeIfzdD6zbuqHuVJJk/D3IZg0pJPYcEwRB2EziDEYQNpnv+zw1+xSXypeYqkyxJ77nbTdz3Wyy5xJuVQm3K0RaFSLNMrQrWHYTy27QclrIwRTv6n8nXaGuzQ53R3uuEOFMARrVIsl4Ana/Z7NDWjeSLGPEujFi3Vdv8xyLdjlDs5KlVq/gm3X8ZoNyxWZcltA0FUUziAaDjEZlBoMOvYaD7UtLyZAjX06MFOquTN2WqFseruvhug6+5+C5Fr7n4rtVXNcm0TOMv/u9695gQVE0EImSIAjCphPJkiBsshO5E5zKneJC8QKpYIrhyPCax5R8j+HsRRLVDI6iY+sBbDWApRpY2pXPBrZq4L1d1edNVaNwayk5CrTK2GYNy2lhOy2qroXi+ViKiqGFGO45xtHu48iiW9e6eq0S5Md5nVo5TSJkwL4bb4S6U8mqTqh7F6HupaYHvudhN0s0i2la9TKNdgWv3qZcb5LOe+iKjKIZyIpyNQnyPBfP83E98HwfFwkfCVXyUCUfWdFA0XGNKIlkCn/wLtGJThAE4RYikiVB2ESz1Vm+P/99zhfPo8oqtyVvW3NDB9l12Dd/kkBpmlptAcn3kCQFRVYIyQoRSUVRNBRZRZE1fD2Ea0Rx9NBSEqUG8CWJcLt6uWpUxbIbWE6LttPGdG18WcFXdKJ6jGiwi67IIL2hHvTtMnVwm5ts6DyVCVErZYjpEtKBx5BUsamvJMvokS70SBeJy7e5tkmrtEi7kqPaqCCbNYI030iC9CiKbhDQDBQ9iGqEUI0IvhEFLXjLJaCCIAjCtUSyJAibpGJWeGL6CS6VLtF0mtzVexfKGk/MdLvN/rkTUJqm2sxjhLoYCfQuJTt2E8ttY3o2jt3C9Rw8fFzABXxZQZYVApKCLKv4nkPVMVH8papRQAuRjAwQD/fTGxkgrsXEFfZNkDVVvpGOUStmCMoOyv73IRmRzQ5ry1I0g0jvbiK9u4Gl6hP4N02Ctl8PSkEQBGE9iGRJEDaB7dl8Z+o7TJQnyDQzHOs+RlALrmnMYLvGgZlXMSvTtMwqsfgI7xp81w2bK1iuScOq0WxXaVtVTKuB7TSx7BZNHBQ9SjS+W1SNtpCqLfN3C3HKxTyKb6PvfQ9SROxZtRIiwRcEQRBWQiRLgrDBfN/nmdlnuFi6yER1gtHoKMlAck1jxut5xuZeo16Zpu20Geo+zJ09d7ztiaGuGOhBg2Sw+4aPEbYO05P4+8UE2WIFz24THbkDKTl68ycKgiAIgrBqIlkShA12Mn+S13Kvcb50nqSRZCQ2sqbxekpz7Fo8TaUyg+W7HOx/BwdSBzsUrbAVuD58Mx1nttTCbteJ948h9R/Z7LAEQRAEYccTyZIgbKD5+jzPzT3H+eJ5ZEnmUOrQ6hs6+D7DuUv0ZC9QrsxgKxp3Dr2X4ejau+kJneX54APKKv6pfR+ezsW4UHRp1cskkj2w676OxygIgiAIwluJZEkQNkjNqvGdye8wXh6nbtfX1NBB8lzGFs8QLUxQrs7jGCHeNfiA2Ndoi7E9eLUS4qViiIZpEdUgGZSJax4x1SV25bPqEtXc6yZTL5ZDnCjINKpZEpEQ0r5HxLobQRAEQdggIlkShHVWaBUYL49zrniOicoEi41FjnQdIaSFVjWe6ljsn3sNtTRNuZGBYJJHdz286vGEzvN8OFML8MNCmHytTbu+SNNTyOMxg4ciy6iyhKwoyIqGrOgoqkrMkEkGpKvJFMAP8wFqpTRxQ1lqEf52+2IJgiAIgtBR4q+uIKyDcrvMxfJFxsvjLNQXKLaL5Ft5SmaJkegIXcHVVYAMq8mB2VdxyzNUW0UC0QEeGHovmqJ3+B0Iq+H7MNnUeb4QZaFm06pl8V2HUCRCpP8Ylu1gtRo4VpOm2UZyW/htE9ezACjgMoOHKssol5Mp1ykT1nyUA++HNXZMFARBEARhZUSyJAgdUjErjJfHuVS+xHx9nlK7RK6Vo9gqIksyMSPGkdSRVSdKkWaZfbMnaFamaVt1uhJj3DfwTmQxJWtLSLdVnitEmapCq5rHdiyiAR1t7D78xB4kWUYFrlf/8+wWbquK3axeTabMy8lUVANt7H4IJjb4HQmCIAiCIJIlQViDmlW7miDN1ebeSJDaRQAieoRDXYfoCnStacPZZDXDnvnXqVSmsTyL0Z7jHOs+KtaubAFlS+H5YoRzFZVmtYhpmUR0ifDocaTeQyArN93gVNaCyFoQLdZ33WRKEARBEITNIZIlQVihht1gvDzOeHmcmeoMJbNEvpUn38oDENEiHEwepDvYvboEyfcw7BYBq0nQbBIyayRKs0sd7ySJI/33MZbc2+F3JaxU05H4USnCayWDeq1Mu90krPqEB/fBwJ1IqrbZIQqCIAiCsEYiWRKEm/B9n5JZYrIyyVRlirnaHGWzTL6dJ9fMARDWwuxP7Kcn1IO6zAX4qmMRsJpv+mgQsBpo7Rqe3cJx2jieheNalB0TWwtwz9B76A/3r+fbFW7C8iReLYd4qRSkUqvRahQIyC7xnhHUXe8A0WhDEARBEHYMkSwJwnV4vkemkWGyMslkdZJMI0PZLFNoFSi0C/i+T1gLsy++j55wD5r89lUEyfdIVTNEm6WlxKhdR7Jq2E4b17WwXQvPtWl6NrLnIkkStqygKDohJYAR6udgz3HigfgGfQc2jutD1lz6/mmShyb76LKPKvmoEqx2GyrPX0psTE/C8mQsT7r8tYztSXirGHMpUQpSuNzhTsYlluhBHblXrCkSBEEQhB1IJEuCcJnt2czWZpmqTDFVmSLfyi9VkFp5KmYFSZKWEqTEPnqCPWjKzadZyZ5Ld3me/sI0NHI02iUs18LyHFTfx5VkPEXDUA3CgQRBI0bYSBELpEgE4ju6y13blThVDXKiEqRQt3AdG0lSQZKRZBlZkpBkCUOR0GXQVRld9tFl0C4nU5rs4/gSpvtGQmS60HZ8TNfH9zw838P3PPzLn/FdfN9bal23Co5dxfdcwpEo2q53QGygw98ZQRAEQRC2CpEsCbe0pt1kujrNVHWK6eo0xXaRcrtMrpWjYTdQZZWYHuNI1xGSgeSy1yAprk1vaY6+wjROM0e9VcTzbDQ9SirYQ9hIEA6mSAaShNXQLdWooWIrvFIOcapqUKs3MJsZHM/HQ8bzJVwkfCQk30eW/MtfXflYqjRJEshISJfLTp7v4/s+vg8e4CPhXRkHkPFRJQ9ZkkBeSsa8Gxz+bpZChQNBjKEjSCmxbkwQBEEQdjqRLAm3HMdzmKhMcKZwhtnqLCWzdLWLneVa6IpOykhxIHmAmB67ekK+HKpj0l+cpac0i9XIUm0VcX2PQDDFvu4jjER23VKJ0RW+DwttjVfKof9/e3ceHGd933H8/Vx7SdrVYZ22MQ4YY4cjwSQmV+NmGtdOgabMFNoSt0ySmUAKHYZJJ6XJjJukbRhKmbZDEnKQHuk0EBKc0mlDC+FMYkIgpoEEDHbB5pAs69p7n/PXP2QtCAvwIUuy/HkxO6t99rfP/h7py0of/57f7+HZsku9UqLRGMMhJttSIN2/BtN+MiQxxAHEPnEUYuKQOAogjomjgCSOSZIQ4pgkiYiTBIcEx3FxHA/bcbHdFLabxva8A19nME4K3DRYzgn5/RcREZEjo7AkJ4yiX+SXo7/kqdGnGK4NM1wbZqg6RGISMm6Gvlwfvblecl7usAISQCqo0z+2h67xF2nUhik2JoiBluwSVnefRX/riXmqVmzg2UqGHRM5XqwYGpUJGkFAzo5pLfTiLT0Tq7UXYHJ5bdsBNwW0Nj+cZmNNuSOc9iQiIiInOIUlWdTiJOb50vP8cvSXPDfxHCP1EQarg5SDMhknw8n5k+lt6SV1hHODsn6FvtE9dEy8SK02wkRjgtC2aW/pY033WSzJdc/yER0fpuYj7ZjIMloN8KsjBFFMq2vo6F2B3X8WVrp1vrspIiIi8oYUlmRRKgUlnhp9il+N/op9tX3NUSRjDO2Zds7pOYfWVOthjyBNaakX6R99nnzxJaq1ESYaJULHo6ttOWt7zqI90zHLR3R8mAgcdhSnz0dKkoRc2qNtYA30rMU6hIUxRERERBYChSVZNBKTsKe0pzmKtL++n8HqIKWgRMpJcVLbSQy0DhzydZBmkg5qrNi3k5biy1Sq+5kIKwROiv6OU1jTfRatqRNvtKQWWeyqZnimkmFvxaZeLdGoj+ESk22dmo+0UnOFRERE5LijsCTHNWMMpaDEM+PPTI4iVSdHkV6uvowxhkK6wNndZ1NIFY54FGnyjRL6xvbSP7yLWmWQol8kdDMs6zqd07vOIOtlZ++gZkk1stnvuyxJR7S6R3JVoddXjy12VTI8U0mzp+rQqFUJ/VEaYUyrE9PS0Utq4DXzkURERESOMwpLsmAZY6hHdSphhUpYoRpUKYdlqmGVSlChHJSZ8CfwY59KUGGoNsREY4KUk2J563IGWgcO6VpIbybbKLNy6Cm84ksUK0NElkV/1+mc2X0WKSc9C0c6uxIDjxdz/Hg0R7lcAStNZ85lWSv0Z2P60yE96RD3MAd6GvHUCFKaPRWHeq1G6I/ihwlpO8HNttHZuxS3ZzWkWo7NwYmIiIjMIYUlmXdhHDJUHWKoNkTJL1EOy1SCCkW/SD2qH7iIazB5Hwf4sU8tqtGIGoRJSGKS5vWQzuo+i/Z0+9GNIh1gJzEDI8/RM7KbSnmQWljFyXbyrr71dOW6ZuHIZ99+3+We4Tx7SxG10iBBYtMwLsVyxIvDCZ7r4HppUulW+lttluYM/ZmQ/kxA3k147betEVvsrqZ5ppLh+YpDo14jbIzRCGPSdoybaaWldyn2ktOwMvn5OWgRERGRY0RhSeacH/sMVYd4qfISg5XByXlFB0JSNaxSD+vU4zphHBKbGADbsnEtF8d2SNkpMl6GjnQHLV4LOS9H1s0e1Vyk12qrjnPy0FNQepnx6j4ix+PknrN5a9dbsRfg3JswgUfGW3lkNE2lNEbgN8hnU7gnv4colac2PohfHqVcK5HUq1jVMmPjEc86Fq7r4ngZ8lmPk9os+rMRWcewu5LmuapLvVY9KCB19CzF7V4FmcJ8H7qIiIjIMaOwJMdcI2rwcvVlBiuDvFR5iaHqEOWg3DyNbsKfIDEJnu2RslNkvSyFdIGclyPn5si4GTzbm5XRojfjxCHLhnfRNfYcpfIgYdQg09LDewbOI59amCMnL9Q87tmfZ1+pQbU8RNaO6RhYBUvXge3gAvn+U6H/VACSOCaojFArDlMvj5PUS8S+z0SlyuBIQsqxcbwUSVTFD2M8KyaVbaG9+2S87lWQbZ/X4xURERGZKwpLMutqYY3B6mBz5GioOkQ5fFU4akxgMHi2R0uqhVMKp9CV7SLtpOckEL2e9vIwKwafJqq8zERtlNDLsLr/naxqP3VBruRWjy0eGm3jF+MeteIIcRiQb2vDXfleyL7+0uW245Ap9JIp9Da3RUEdf2KIenGEUrVEJpggl3Jo7z4Zt/vUN9yfiIiIyGKlsCRHLU5i9tX2sbe8l72lvQxWJpfrLgdlxv1xSn4JgyHlpGj1Wjmt4zQ6s52kZ2txBJMAFgdNuDlEbuSzYt9O8mN7KVUGCZOQfH4p5/atJ+flZqePs8gY2FnJcP/+FsZKVerVEVpcQ2rF2dCzBo4g2LmpLG7PSlp6Vh6DHouIiIgcnxSW5IiUgzJ7y3t5ofQCe0t7GffHKfpFxhpjjDfGMRjSTprWVCurO1fTmekk5aRm582NIRPUKFRHKVRHaa2MEkcNYi9LksoReRlCJ0XopogO3IduitCZeuyBZYMxLCkOsmzfM/jll5hojBOnWjljYD0n51fMTl9nWTG0uW9/nmeLFrXiMCQhhY4e7JPfg5VaeMFORERE5HimsCSHJEoiBquDk+GovJfB6uS1hop+kZH6CH7s49oubV4bp3eeTmemc1aW7Z5iJxH56jiF6ij5yghufZyGXyYIqxSjBo4xJEBiWWDZ2JZNynZIWw6O7WBbLrbt4tgutuOReFlwMjiNCUqVQSISutpPYV3fugW7HPiOYo6fjOQoFidoNGrk0zbeindDh0aDRERERI4FhSWZ0dTFXveW9k6OIJVfYLwxeUrdaGOUol8EIONm6Mn10JProdVrnb05R8aQDaoUKqMUqiO0VEYJ/RKNoEw1qmMnMYHj0ZbK09VxKp3ZTqKwgR/WCMIaUdQgTHyCOCCKI6KkTpREmKlQNXWzLEymwLq+d9Lf2j87fZ8lfmJRDB2KocPPxlt4oRRRKw3hEtHRexLWsvPAnb1AKiIiIiLTKSwJYRwy2hidvNUnbyP1EYp+sbkow0h9hDAJ8WyPtlQba7rW0JnpnNXlup04JF8da44e2fUJ/KCMH1YpRj6JZWN5Obpal9NdOImlrQN4h3FqX5xENMI6taCCH1UJgiqRm+ItHatm9TgOVWKgHNmUQodi5DaDUTF0mAgtKn5CHIUkcUgcjhEEPvlsBmfl+7Ha+ua8vyIiIiInGoWlE4gxpjmvaCoYjdRHGKmPUI/q1KIa9bA+uax3WCaMQxzLIetmGWgdoCfbQ87LHf3okTGkwzo5v0K2UTlwX8JrlAjCKn5QoTI1euSmyKcKdHUuZWl+OYVU4YhXpnNsl5Z0Gy3ptqPr/xEohg57aimG/alQZDPhW0RReCAQRSRxnSSOiRJDnBgibBzLk6Hf/QAAGT9JREFUkLYSXM+lY+lpMPB2LNuZ8/6LiIiInIgUlhYZYwz1aDLwTK1IV/SLjDZG2V/fTyWoUAtr1KM61bBKKShRj+oYDI41ecHXnJdjedty2tPttHqtOEfxx7kdR+T8Cjm/TNavkGtUyDRKJEGFKKwTxj5R7FONQ+wkJrIdXK+FJfkV9BZOoi/XP6tzn+ZKkFi8WPfYU0uzp5Zify0haNSIgyJRkhAnhthYJFikrRjXscHNkGTzpDM53EwrXjaPnW3HpNuw5mHkS0REROREp7/AjkN+7E+GIb9EKSg1Q9HUKXOVoEIQB/ix37xVggqVsEJkIiwsPNsj7aTpyHTwlvRbaEu1TbvOUSqo01Uawjb7D6FH00eaLJOQCapk62U8v0QY1gmjBmHs48cBQRJhGwhtB9fNUEjlacl00JZZQldrz4K9+OsbMQZGApc9tRTP19K8WHNoNOqEjQphGBAkFjknxqTacDJ5MpmWA4GogMm2Y3nZ1933/F15SkREROTEprA0xx7b9xglv0RCAgYSkgOLDkzeT/uaA49NgsEQJVEzDL06CAVxQC2sUYtq+JFPbGIALGsyFLm2S4vXwsrcSgqpAjkv97qjRZZJ6BvdQ9/+3dSr+wij+hEdZ5IkVJMQJ4mJLZvE9ci5OVqz3bRmO2nPddOV6TysOUcLTT222HsgHO2peUzUI8JGjSgo40cJjmXIeA7p9j4KHUuxOpZjuZmD9qMwJCIiIrIwKSzNseeKz/HI4CNUwsorgehAKJrpHpi2LUxCoiQCXglDju2QcTJ0ZjrJeTlavVaybhbP9g5rflG+OsZJ+57GLg0yUR0mtiw63RYs86p9WFN3Ztprpz+ysDyPXKaDfK6bztwS2tzWI55rtFDUIosh32OwkWJvLcVgzcJv1Ij8EkEYEhlocROcTDsdhT6czhWQ7Tjuj1tERETkRKWwNMfe2vVWHhl6hHJQnjztDQvbsrEsC5vJe8uyaP73qsc2Nhk3Q2uqlZybw3M8bOvo/xD3Qp/lw8/QPr6XYmWIOKrjZbt4Z996unJds3DUx5/YwIjvMtjwDgQkj9G6IQzqREGNOJzAjyFlxXjpDLklS8l0LsPkl2Edh3OsRERERORgCktzbE3XGvpa+sg4Gfpa5nn5Z5PQO/4CA/t30SgPMd4YJ/aynNb/Tla1r1rwIyJTIz37fA9jIOskZBxD1k6aX2echJRleLMBtkpkM9SYDEWDvsdQ3aHe8InCBnFQJYhjwsQiY8W4Xgq3pYOWjj6cjpOxMq/MsdIpdSIiIiKLh8LSCaq1NsGKfU/jlAaZqAwRWRbd7afw9r51pJ30fHfvILGB/VMjPQ2PwYbLWAPCoE4c1EniCMu2sSwby3am3TzHIufZZD2LnAtZ+0CQshPKkcPLDZfxekIYTAajKAoJYgOWRc5JINVGrr2DdL4HK9+PlW6d72+HiIiIiMwBhaW5NvYcneX92EGFPCkSy8ZYFollk9g2hgP31uQtsWzedFjkMLhRwPLhZ+kY30OpMkQU1nAynZzX9066W7pn7X2OhjFQetVIz76pkR7fJw4axGGVMIoJjNW8BlHdzWMlESaOsMKQJEmIjIUxYFsGmwQbg22BbVkHboAFYTTZNm3FuKkUbusScm2dpPJ9mNYeXddIRERE5ASlsDTXnnuA1c8/SjEokrZTzflIHJi3NDVPCcs+8LWNsZ3J8GR7hJk2gnQLDS+Hn8rie1kaqRyR471xqDIJPRMvsXR4F35lkInaGGEqwyl961jTcfq8nnLnJxbDDbc5N2iw4VJqxIR+gzisEEURQWywLIusnUA6T7a9nfZXjfS89jKzJokh8kn8GnFYnwxZkU8cNkiikCgMSeKQFCG5jjypfA92fgArlZu2H51WJyIiInLiUliaa629pJMIN6wTUgNjsIw58Ee5wTavrCtnXnU/dUssC2yXjO3SYru4TgrHSWF5OaJsB0GmFd/L4qdyNLzJMOXFASv27cQrvkyxOkRoEjoLKzin7x1k3+D6PsdCYmAscBjyUwdOqXPZX7cIggZR0CAOywRxQmwsMnaM46Vx27ppaevCzfdBy5JDGumxbAdSOZxUDo0LiYiIiMiRUFiaa6s3c86e7VAbhcIyTJKQkJCYhCiJiU1MnMTEJiKOI2ITkZiQOIlJ4pDAL9MIyvhBhXriE4YTk+2BGDC2Q8r2yDguXbaH46RxnRS1xji1sIaVaecdvefS1zo3i0tUI5sh32ueUjfUcKg1AsKgQRLWJk+nS8C1DBkXyLTT1tJBqr0HWvve8GKtIiIiIiLHksLSPLNsGwcbB/COYAjEJAm1sEK5PkrVn6DeKBGEZRpRAz+skCTjNIB6Kstbet7G2q612K855S5KoBg5jAcuxdBhInQYD13KkYUFuDa4FjiWwbXMgfvJuUCTj3lluz05HjbiTy3CkBD5DeKwRhQGBLHBWJOjRnaqhXRrD/n8EpxCPyZdWPAr8ImIiIjIiUNhaY79eNcIpeEOnMDBDdqaweO1QWQqeLw6iDgHtjuWwWEqrFg4boGufJ4ei8lFC16lEdYp+UWyXoHAauX/atMD0URoU/QNURgSRyFJ7JNEIXGSECWGqbMCLWtq/o41+bXFgTlVk9snp0tNzbeyMElCEMXNhRO8lIfT0kGhrQsv3wutvQddj0jzg0RERERkIVFYmmN7Rms8vT+FXQPsiRmDBs1FHyYXeJhsYDeftyyLqdAyuRAEB9pNrvTm2kwGK9vCtTvAWko54HUDUWQm95mxIiwnRZJqwU61kMu0YJw0JokxSUySGEhijIlJkoQkSTAmgQNfW8RYJsYyCamURa69k3R+CXZhAFIt8/dNFxERERE5AgpLc+zckzvY/as+KsbFtSdPozMHAoZl4skFH5LJe2MSMDGQYMzkKI8BjLFIAIOFwcI6sBSEZQyW9cpiEZORavK5hJkDUUu2hVSmgJ0rQLbjoNEeEREREZETlcLSHDuttw23dy1Ja8CS9sNbvMAkMSQJmAjLJJBEmCQ6MOqTYOLowMhPQnKgbZJMjvakvLQCkYiIiIjIYVBYOo5YtgO2A7wSdg5cVxUtiyAiIiIiMrv0N7aIiIiIiMgMFJZERERERERmoLAkIiIiIiIyg+MmLH35y19m5cqVZDIZ1q1bx0MPPTTfXRIRERERkUXsuAhLt912G1dffTWf+cxn2LFjB+973/vYvHkze/fune+uiYiIiIjIInVchKUbb7yRj33sY3z84x9nzZo1/N3f/R3Lly/nK1/5ynx3TUREREREFqkFv3R4EAQ89thj/Nmf/dm07Rs3buQnP/nJjK/xfR/f95uPi8UiAKVS6dh19DA0ahVGxqs0qpX57oqIiIiIyDFXDSK629IL4u/xqT4YY9607YIPSyMjI8RxTG9v77Ttvb29DA0NzfiaL37xi3zuc587aPvy5cuPSR9FREREROTNXT/fHXiVcrlMoVB4wzYLPixNsSxr2mNjzEHbplx77bVcc801zcdJkjA2NkZXV9frvmaulEolli9fzgsvvEA+n5/XvsjxQTUjh0s1I4dLNSOHSzUjh2sh1YwxhnK5zMDAwJu2XfBhacmSJTiOc9Ao0vDw8EGjTVPS6TTpdHratvb29mPVxSOSz+fnvVDk+KKakcOlmpHDpZqRw6WakcO1UGrmzUaUpiz4BR5SqRTr1q3j7rvvnrb97rvv5t3vfvc89UpERERERBa7BT+yBHDNNdewZcsWzj33XN71rnfxta99jb1793L55ZfPd9dERERERGSROi7C0iWXXMLo6Cif//znGRwc5IwzzuC//uu/WLFixXx37bCl02m2bt160GmCIq9HNSOHSzUjh0s1I4dLNSOH63itGcscypp5IiIiIiIiJ5gFP2dJRERERERkPigsiYiIiIiIzEBhSUREREREZAYKSyIiIiIiIjNQWDoCDz74IBdccAEDAwNYlsX3v//9ac/v27ePyy67jIGBAXK5HJs2beLZZ59tPv/8889jWdaMt9tvv73Zbnx8nC1btlAoFCgUCmzZsoWJiYk5OkqZTUdbMwBDQ0Ns2bKFvr4+WlpaOOecc/jud787rY1qZvGYjZrZvXs3v/M7v0N3dzf5fJ6LL76Yffv2TWujmlkcvvjFL/KOd7yDtrY2enp6+PCHP8zOnTuntTHG8Bd/8RcMDAyQzWbZsGEDv/zlL6e18X2fq666iiVLltDS0sKFF17Iiy++OK2NamZxmK2a+drXvsaGDRvI5/NYljVjLahmFofZqJmxsTGuuuoqVq9eTS6X46STTuJP/uRPKBaL0/azkGpGYekIVKtVzj77bG666aaDnjPG8OEPf5j/+7//49///d/ZsWMHK1as4Dd+4zeoVqsALF++nMHBwWm3z33uc7S0tLB58+bmvv7gD/6Axx9/nLvuuou77rqLxx9/nC1btszZccrsOdqaAdiyZQs7d+7kzjvv5IknnuCiiy7ikksuYceOHc02qpnF42hrplqtsnHjRizL4t577+XHP/4xQRBwwQUXkCRJc1+qmcXhgQce4I//+I95+OGHufvuu4miiI0bN077DLn++uu58cYbuemmm/jZz35GX18fH/zgBymXy802V199Ndu2bePWW2/lRz/6EZVKhfPPP584jpttVDOLw2zVTK1WY9OmTfz5n//5676XamZxmI2aefnll3n55Ze54YYbeOKJJ/inf/on7rrrLj72sY9Ne68FVTNGjgpgtm3b1ny8c+dOA5gnn3yyuS2KItPZ2Wm+/vWvv+5+3va2t5mPfvSjzce/+tWvDGAefvjh5rbt27cbwDz99NOzexAyp460ZlpaWsy//Mu/TNtXZ2en+cY3vmGMUc0sZkdSM//93/9tbNs2xWKx2WZsbMwA5u677zbGqGYWs+HhYQOYBx54wBhjTJIkpq+vz1x33XXNNo1GwxQKBXPzzTcbY4yZmJgwnueZW2+9tdnmpZdeMrZtm7vuussYo5pZzI6kZl7tvvvuM4AZHx+ftl01s3gdbc1M+c53vmNSqZQJw9AYs/BqRiNLs8z3fQAymUxzm+M4pFIpfvSjH834mscee4zHH398Wqrevn07hUKB9evXN7edd955FAoFfvKTnxyj3st8ONSaee9738ttt93G2NgYSZJw66234vs+GzZsAFQzJ5JDqRnf97Esa9rF/zKZDLZtN9uoZhavqVNaOjs7AXjuuecYGhpi48aNzTbpdJr3v//9zZ/1Y489RhiG09oMDAxwxhlnNNuoZhavI6mZQ6GaWbxmq2aKxSL5fB7XdYGFVzMKS7Ps9NNPZ8WKFVx77bWMj48TBAHXXXcdQ0NDDA4OzviaW265hTVr1vDud7+7uW1oaIienp6D2vb09DA0NHTM+i9z71Br5rbbbiOKIrq6ukin03ziE59g27ZtnHLKKYBq5kRyKDVz3nnn0dLSwqc//WlqtRrVapU//dM/JUmSZhvVzOJkjOGaa67hve99L2eccQZA8+fZ29s7rW1vb2/zuaGhIVKpFB0dHW/YRjWz+BxpzRwK1cziNFs1Mzo6yhe+8AU+8YlPNLcttJpRWJplnufxve99j2eeeYbOzk5yuRz3338/mzdvxnGcg9rX63X+7d/+7aBzNQEsyzpomzFmxu1y/DrUmvnsZz/L+Pg499xzD48++ijXXHMNv/u7v8sTTzzRbKOaOTEcSs10d3dz++238x//8R+0trZSKBQoFoucc8450+pKNbP4XHnllfziF7/g29/+9kHPvfbneig/69e2Uc0sPrNdM2+2jyPdjywcs1EzpVKJ3/qt32Lt2rVs3br1DffxRvs51tw5f8cTwLp163j88ccpFosEQUB3dzfr16/n3HPPPajtd7/7XWq1Gn/4h384bXtfX99Bq1YB7N+//6DELse/N6uZ3bt3c9NNN/Hkk0/y1re+FYCzzz6bhx56iC996UvcfPPNqpkTzKF8zmzcuJHdu3czMjKC67q0t7fT19fHypUrAX3OLEZXXXUVd955Jw8++CDLli1rbu/r6wMm/8W2v7+/uX14eLj5s+7r6yMIAsbHx6eNLg0PDzfPfFDNLD5HUzOHQjWz+MxGzZTLZTZt2kRrayvbtm3D87xp+1lINaORpWOoUCjQ3d3Ns88+y6OPPspv//ZvH9Tmlltu4cILL6S7u3va9ne9610Ui0UeeeSR5raf/vSnFIvFaafryeLyejVTq9UAsO3p/8s6jtNc2Uw1c2I6lM+ZJUuW0N7ezr333svw8DAXXnghoJpZTIwxXHnlldxxxx3ce++9zUA8ZeXKlfT19XH33Xc3twVBwAMPPND8Wa9btw7P86a1GRwc5Mknn2y2Uc0sHrNRM4dCNbN4zFbNlEolNm7cSCqV4s4775w2/xYWYM3M+ZISi0C5XDY7duwwO3bsMIC58cYbzY4dO8yePXuMMZOretx3331m9+7d5vvf/75ZsWKFueiiiw7az7PPPmssyzI/+MEPZnyfTZs2mbPOOsts377dbN++3Zx55pnm/PPPP6bHJsfG0dZMEATm1FNPNe973/vMT3/6U7Nr1y5zww03GMuyzH/+538226lmFo/Z+Jz55je/abZv32527dplvvWtb5nOzk5zzTXXTGujmlkcrrjiClMoFMz9999vBgcHm7dardZsc91115lCoWDuuOMO88QTT5jf//3fN/39/aZUKjXbXH755WbZsmXmnnvuMT//+c/NBz7wAXP22WebKIqabVQzi8Ns1czg4KDZsWOH+frXv24A8+CDD5odO3aY0dHRZhvVzOIwGzVTKpXM+vXrzZlnnml27do1bT8L9XNGYekITC2P+drbH/3RHxljjPn7v/97s2zZMuN5njnppJPMZz/7WeP7/kH7ufbaa82yZctMHMczvs/o6Ki59NJLTVtbm2lrazOXXnrpQUtyyvFhNmrmmWeeMRdddJHp6ekxuVzOnHXWWQctJa6aWTxmo2Y+/elPm97eXuN5nlm1apX527/9W5MkybQ2qpnFYaZaAcw//uM/NtskSWK2bt1q+vr6TDqdNr/2a79mnnjiiWn7qdfr5sorrzSdnZ0mm82a888/3+zdu3daG9XM4jBbNbN169Y33Y9qZnGYjZp5vd9tgHnuueea7RZSzVjGGDP741UiIiIiIiLHN81ZEhERERERmYHCkoiIiIiIyAwUlkRERERERGagsCQiIiIiIjIDhSUREREREZEZKCyJiIiIiIjMQGFJRERERERkBgpLIiIiIiIiM1BYEhGR48b5559Pe3s7L7zwwkHPjY2N0d/fz3ve8x6SJJmH3omIyGKjsCQiIseNb3zjG7iuy8c//vGDnrvyyispl8v88z//M7atX28iInL09NtERESOG319fXz5y1/mf/7nf/jqV7/a3L5t2za+/e1v8zd/8zeceuqpx7QPcRzj+/4xfQ8REVkYFJZEROS4cvHFF/N7v/d7fOpTn+L5559ndHSUyy+/nA9+8INcccUVPProo1x44YV0dnaSyWR4+9vfzne+851p+9i/fz+f/OQnWbt2La2trfT09PCBD3yAhx56aFq7559/HsuyuP766/nLv/xLVq5cSTqd5r777pvLQxYRkXnizncHREREDteXvvQlHnjgAT760Y/S3d1NEAR885vf5L777mPTpk2sX7+em2++mUKhwK233soll1xCrVbjsssuAybnNwFs3bqVvr4+KpUK27ZtY8OGDfzwhz9kw4YN097vH/7hHzjttNO44YYbyOfzrFq1ao6PWERE5oNljDHz3QkREZHD9YMf/IAPfehDAHzrW9/iIx/5CGvWrCGbzfLII4/guq/8e+AFF1zAY489xosvvjjjfKY4jjHGsGnTJvL5PHfccQcwObK0cuVKTjnlFJ566ik8z5ubgxMRkQVBp+GJiMhxafPmzZx33nmsWrWKj3zkI+zatYunn36aSy+9FIAoipq3D33oQwwODrJz587m62+++WbOOeccMpkMruvieR4//OEPeeqppw56rwsvvFBBSUTkBKSwJCIix610Ok0qlQJg3759AHzqU5/C87xpt09+8pMAjIyMAHDjjTdyxRVXsH79er73ve/x8MMP87Of/YxNmzZRr9cPep/+/v45OiIREVlINGdJREQWhSVLlgBw7bXXctFFF83YZvXq1QD867/+Kxs2bOArX/nKtOfL5fKMr7MsaxZ7KiIixwuFJRERWRRWr17NqlWr+N///V/++q//+g3bWpZFOp2etu0Xv/gF27dvZ/ny5ceymyIichxRWBIRkUXjq1/9Kps3b+Y3f/M3ueyyy1i6dCljY2M89dRT/PznP+f2228H4Pzzz+cLX/gCW7du5f3vfz87d+7k85//PCtXriSKonk+ChERWSgUlkREZNH49V//dR555BH+6q/+iquvvprx8XG6urpYu3YtF198cbPdZz7zGWq1GrfccgvXX389a9eu5eabb2bbtm3cf//983cAIiKyoGjpcBERERERkRloNTwREREREZEZKCyJiIiIiIjMQGFJRERERERkBgpLIiIiIiIiM1BYEhERERERmYHCkoiIiIiIyAwUlkRERERERGagsCQiIiIiIjIDhSUREREREZEZKCyJiIiIiIjMQGFJRERERERkBv8PS6HgCNDmDs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2" name="AutoShape 6" descr="data:image/png;base64,iVBORw0KGgoAAAANSUhEUgAAA0sAAAIoCAYAAAC4U3A2AAAAOXRFWHRTb2Z0d2FyZQBNYXRwbG90bGliIHZlcnNpb24zLjUuMiwgaHR0cHM6Ly9tYXRwbG90bGliLm9yZy8qNh9FAAAACXBIWXMAAA9hAAAPYQGoP6dpAAEAAElEQVR4nOzdd3hUZfbA8e/MZEoymUlvEEhCEaRXRRBBERvYUbEgzV1772UVXH6C7roriqjroiCKit1FAQtNpQgqXUIgIUB6m0wyk+n390c2s8QU0icJ5+Mzz+Pc8t5zb2Z47pn3vedVKYqiIIQQQgghhBCiGnWgAxBCCCGEEEKI9kiSJSGEEEIIIYSohSRLQgghhBBCCFELSZaEEEIIIYQQohaSLAkhhBBCCCFELSRZEkIIIYQQQohaSLIkhBBCCCGEELWQZEkIIYQQQgghaiHJkhBCCCGEEELUQpIlIUS7NH78eFQqFRs2bKi2fM6cOahUKubMmVNt+YYNG1CpVIwfP77NYhQdQ12fjSNHjqBSqUhOTg5IXG2pru9TW1u6dCkqlYoZM2YENI5AOJU+b0J0JpIsCSFaTHJyMiqVCpVKxYMPPljvtgsXLvRvq1KpWjWuOXPm1EiuOqqqG66GvI4cORLocDusl156iTlz5mCxWAIdihBCiAAKCnQAQojOacWKFbzwwgtoNJpa17/77rv17t+9e3f69OlDSEhIg44XEhJCnz596N69e411c+fOBeg0CVOVESNGoNfr61xvMBjaMJqOR6vV0qdPH7p27Vpj3UsvvURmZiYzZswgPDy87YMTQgjRLkiyJIRocX369CE1NZXvvvuOCy+8sMb61NRUduzY4d+uNu+8806jjnnGGWdw4MCBJsXbUX300UcypKcZunbtesp9ZoQQQjSODMMTQrS4m266Cai792j58uUATJs2rc1iEkIIIYRoLEmWhBAtbty4cXTr1o3PPvsMm81WbZ2iKLz33nsEBwdz1VVX1dlGYx9Ir+0h/qpiEFXqeqbH6/XyxRdfMGvWLPr3709YWBghISGcfvrpPPLIIxQWFp40xp07dzJlyhTi4uJQq9UsXbqUqVOnolKpePHFF+uM++OPP0alUjFy5MgGnWdTOJ1OBg4ciEql4q9//WuN9YqicO6556JSqfjzn//sX37iA+mKovDKK68wcOBAQkJCiI2NZdq0aRw9erTO43o8Hl5//XXOPvtswsPDMRgM9O3bl6eeegqr1Vpj+xMf/nc6ncyZM4devXphMBjo1q0bDzzwQI3P04k+++wzRo8ejdFoJCoqismTJ7Njx446t6/tgfuqGDIzMwFISUmp9pmp+jyerFBBXUUlTlzu8Xh44YUX/Nf0j72EBw4cYNasWSQnJ6PX64mKimLSpEmsW7euznNqiJ9//plJkyYRGRmJ0Whk9OjRfP755zW2GzVqFCqVik8++aTOtv7+97+jUqm45pprGh1HWVkZDzzwAMnJyRgMBnr06MGTTz6J3W6vsW1Dr9vevXt55plnOOuss0hISECn05GQkMBVV13F5s2ba42juZ+7rKwsHnjgAfr164fRaCQsLIyBAwfy0EMPkZaWVud+7777LiNGjCAkJITIyEiuueYa0tPTG34BhRBtQxFCiBaSlJSkAMoPP/ygPPbYYwqgLF++vNo2mzZtUgDl+uuvV44dO6YASm3/FI0bN04BlPXr11db/swzzyiA8swzz1Rbvn79egVQxo0b51+2ZMkSZcyYMf5jjBkzptorJydHURTFH4darVYSEhKUYcOGKX379lUMBoMCKMnJyUpubm6dMc6dO1fR6/VKaGioMnz4cKVHjx7K22+/raxdu1YBlIEDB9Z5zSZPnqwAyqJFi05ydStlZGT4zycjI6NB+yiKovz222+KTqdTgoKClJ9//rnaur/97W8KoPTs2VMpKyurcaykpCTl9ttvVwCle/fuyvDhw/3XJiYmRjlw4ECN45WWlirnnHOO/7omJSUpAwYMUHQ6nQIop59+upKXl1dtn7ffflsBlBtuuEE555xzFJVKpfTv31/p06ePolarFUCZOHFiref3/PPP+69LQkKCMnz4cCU0NFTR6/XKX//61xqfjT+eX5Wvv/5aGTNmjKLX6xVAGTFiRLXPzK+//lot1unTp9caT22fxxOXn3POOcqkSZP813348OFK//79/dt9+OGH/mtlMpmUIUOGKPHx8QqgqFQq5eWXX671uHWp+qw+++yzik6nU0JDQ5URI0YoCQkJ/uv24osvVtvnjTfeUADl0ksvrbPdAQMGKICyatWqBsVRdd2mTp2qDB061P83HjBggKJSqRRAGTVqlGKz2art19DrNmHCBAVQwsPDldNPP10ZNmyYEh0drQCKRqNR3nvvvTpjasrn7rvvvlPMZrMCKFqtVhk0aJAyYMAAJSQkpMa/Uyd+3qr+fUxKSlIGDx7s/7wlJCQoBQUFDbqWQoi2IcmSEKLFnJgs7du3TwGUCy64oNo2f/rTnxRA+frrr1s9WapS1zGqWCwWZenSpUpRUVG15SUlJcpdd92lAMqMGTPqjFGj0Sh//vOfq93g2e12xev1Kt27d1cA/032ifLy8pSgoCBFp9PVOHZdmposKYqizJ8/XwGU0047zR/rnj17FL1er2g0GmXz5s21HisoKEjRarXK+++/719XWFionH/++QqgnHHGGYrP56u279SpUxVAmTBhgnL48GH/8uLiYuWqq65SAGXKlCnV9qm6adVqtUq/fv2U1NRU/7otW7b4b0pXr15dbb9ff/1V0Wg0ikqlUhYtWuSPpaysTLnuuusUrVbb4GSpStVnua5r3NxkSaPRKLGxsdWueUVFhaIoirJr1y5Fr9crBoNB+de//qV4vV7/Nl9++aViNpsVjUaj7Ny5s9Zj16bqsxoUFKRMnTpVKS8vVxRFUXw+n/Lyyy/7153YZmlpqRISEqIEBQXVSGwVRVF++eUXBVDi4+MVj8fToDiqrltQUJDStWvXasfbs2eP0q1bNwVQHnrooWr7NeS6KYqifPTRR8ru3bur7evz+ZTPP/9cCQ0NVcxms2K1WmuNqbGfu8zMTCUsLEwBlJtvvrnad9jr9SqrVq1SvvzyS/+yE79PZrNZ+frrr/3rcnJylEGDBimA8uijjzboWgoh2oYkS0KIFnNisqQoijJ06FBFo9Eo2dnZiqIoisPhUMLDw5XY2FjF7Xa3m2TpZLp166aEhIQobre71hgHDx5c7Yb2RH/5y18UQLn33ntrrPvHP/5Ra9JQnxOTpfpegwcPrrGv1+tVzj77bAVQbr/9dsXpdCqDBw9WAOWpp56q91j33HNPjfV5eXn+HqZ169b5l+/atcufhPzxxlRRFMVmsyndunVTVCqVcuTIEf/yqptWlUqlbN++vcZ+DzzwQK2x3HTTTQqgXHPNNTX2qaioUGJjY9tdsgQon3zySa37ViWTCxcurHX9K6+8ogDKrFmzal1fm6rPamxsbLXk4o/HvPnmm6stnzZtmgIo//znP2vsc88999Sa2NSn6roByqefflpj/ZdffqkAitForPbZach1O5mnnnpKAWr0LjX1c3fHHXf4fxD4448FtTnx+/THXjxF+d+5Dxo0qJFnJoRoTfLMkhCi1UybNg2v18v7778PwKpVq7BYLFx//fUEBbW/Ypzr1q3j/vvvZ9KkSZxzzjmcffbZnH322ZSWlmK32+t8/uCmm25Cra79n9OZM2eiUqlYsWIFbre72rply5YBNHmCzhEjRjBmzJhaX0OHDq2xvVqt5p133sFkMvHaa68xadIkdu3axfDhw3n66afrPdadd95ZY1lsbCxTpkwBYO3atf7ln332GQDXXnstJpOpxn4hISGcf/75KIrCDz/8UGP9kCFDGDFiRI3lVc91/fG5jm+++QaA22+/vcY+BoOBWbNm1XlegRIWFsbll19eY7nL5eLrr79Go9HU+bm47LLLANi4cWOjjzt79uxaS8rfcccdQPW/I+C/dlWf1Sput9v/vW7K57dr1661nv/kyZPp3r07NpuNn376qcb6uq7biY4ePcqCBQu49tprOe+88/zf4w8//BCAXbt21bpfYz93X3zxBQAPP/xwo+eKmz17doOPI4QIrPZ3tyKE6DSuv/56Hn74YZYvX84DDzzgr4JXVS2vvXC5XFx33XW1PuR+ouLi4lqXn3766XXuk5KSwvjx41m/fj2rV6/23+ju2rWLXbt2ER8fz0UXXdSkuJtSOjwlJYWXXnqJ2bNn89133xEcHMy7776LVqutcx+tVkuvXr1qXVd17gcPHvQv27NnD1CZNNX1UH1VAYWsrKwa63r27FnrPrGxsQCUl5f7l1ksFvLz86vFUleM7Unv3r1rnYPs4MGDOBwOdDodl1xySa37KooC1H7tTuZk1ygvLw+r1YrZbAYqi7X07NmTnTt3snv3bgYNGgTA119/TUFBASNGjKB///6NjqNPnz61/sCgUqno06cPR48e5eDBgzW+G3VdtyrLli3jtttuw+Fw1LlNXd/jxnzuysrK/Nd/1KhRdR6rNtHR0YSFhTXoOEKIwJOeJSFEq4mPj+f8889n586dbNq0idWrV9O3b99af70NpAULFvD5558THx/PO++8w5EjR3A4HCiVQ5UZM2YMQI2eoSpGo7He9mv7db7q/2+66aZ6b/5awznnnOPv2TvrrLPo27dvvdtHRUXV2XMWFxcHVN48ViktLQXg0KFD/PTTT7W+jh8/DkBFRUWNNuu6nlUxVCULUP3GMiYmpt4Y25O6zrHq2rlcrjqvXVUCWl9CUJeqG/L6lp/4tzyx4l9tn9+m9orWFQfU/pmqUt937fDhw/zpT3/C4XDw4IMP8ttvv2G1WvH5fCiKwptvvgk0/ntc2+fuxGqOtSU+9TnZcYQQ7Yt8M4UQrapqLqVp06bhcrna5dxK7733HlBZQnjatGkkJSWh1+v9648dO9as9q+++mrCwsJYtWoVRUVFeDweVqxYATT9ZrOpvF4vN998Mx6PB7Vazbp16/znX5eioiJ8Pl+t66p6dU4cbhcaGgrAm2++6U8463rNmTOnWedTdSyAgoKCemNsSVXDrk68gT5RfaWm61N1Pl27dj3ptavr2PWp6xqduPyPQydnzJiBWq3mvffew+PxUFRUxFdffYVOp+P6669vdAz1xQG1f6YaYuXKlbjdbqZOncrf//53hgwZgslk8v+tmvs9PtGJsVUluEKIzkmSJSFEq7ryyisJDQ3l6NGjqFQqbrzxxkCHVEPVfEujR4+usa6oqKhJw51OFBwczNSpU3G5XLz//vusXr2avLy8Jg9hao7nnnuOLVu20L9/f/8zHHfddVe9N5Jut5vDhw/Xuu73338H4LTTTvMv69evH1A5501rCw8P9/dSHDhwoNZtqmJsjJM9g1LVO1DXTf+hQ4cafUyoHGam1WrJycmpc7hYc9R1LaqWx8XF+YfgVUlMTGTixInk5eWxZs0aVqxYgcvl4rLLLiMyMrJJcaSmptaagCuKQmpqKlD9M9UQ9X2Poe5nlZrCbDaTmJgIwNatW1usXSFE+yPJkhCiVYWEhPDggw8yYcIEbr31VpKSkto8huDgYKD2IV8nrs/Ly6ux7sUXX8Tr9TY7hhOH4jV3CFNT/fLLL/z1r39Fq9Xy7rvvMmXKFP70pz9hsViYMWNGvT0VixcvrrGsoKCAjz76CIALLrjAv/zKK68EKifdLCoqauGzqGnixIkAvP766zXWOZ1O3nrrrUa3ebLPTI8ePQDYuXMnHo+n2jqfz8fbb7/d6GNC5fflwgsvxOfz8fLLLzepjfosWbIEp9NZY3nV3/fEv+OJWvrze/z4cf7zn//UWP7VV1+RmZmJ0Wj0D39tqPq+xwcOHKj1eM1xxRVXANQ76bQQouOTZEkI0ermzJnDd999x2uvvRaQ41fd2NZVPezss88G4MEHH/Q/A6MoCu+88w5///vfa60e1lhnnHEGAwYMYMeOHXzxxRfNGsLUFBUVFUybNg23283cuXMZMmQIAP/4xz/o2bMn69atY+HChbXuGxQUxOLFi/2JEVQ+JH/TTTfhcDgYMWIE5557rn/diBEjuPbaaykqKmLixIn89ttv1drzer1s2LCBG2+8sdYb98a6//77UavVrFy5ktdff92f9NlsNmbNmtWkHpqTfWYGDx5Mly5dyMnJ4ZlnnvEf0+FwcN9997F///4mng389a9/Ra/XM2/ePBYsWFAjYcvJyWHhwoW1JocnU1RUxOzZs/3DBBVFYfHixXz66adoNBoeeOCBWve74ooriIqK4vPPP+eXX35pVmESqPxM3X333f5iIAD79+/nrrvuAuC2225r9DC8qu/x4sWL2blzp3/5wYMHueaaa9DpdE2OtzYPP/wwYWFhfPvtt8yePZuSkhL/Op/Px9dff82qVata9JhCiLYnyZIQotO77rrrgMqyxMOGDWP8+PGMHz+e3NxcAObOnYter+fLL7+ka9eujBgxgsTERKZPn87UqVM588wzWySOmTNnAuDxeJo1hKnKNddc4y+LXNvrxLLcjz76KL///jtnnXUWjzzyiH95aGgo77zzDhqNhscff7zWYVpdu3Zl9uzZXHvttSQnJzNy5EgSExP55ptviIqK4p133qkxbG3JkiX+RGnYsGEkJSUxatQoBg0ahMlk4txzz2XFihVNeu7mj4YPH868efNQFIXbb7+dxMRERo4cSUJCAp988slJy6LXpuozc/vttzNw4ED/Z6bqJlyj0fD8888DlUMb4+LiGDlyJHFxcbz99tvMnz+/yeczZMgQ3n//ffR6PY8//jiRkZEMHTqUM888k+7du9OlSxfuu+8+/7Czxnj66af56KOPSEhI8P8d77zzThRFYf78+f4k+o90Oh033HCDvxetuYVJpkyZQnR0NIMHD2bgwIEMGjSIAQMGkJmZyciRI5k7d26j27ziiisYNWoUJSUljBgxgn79+jFw4ED69u1LUVERTz31VJPjrU337t35+OOPMZlMvPXWW8TFxTFkyBAGDRqE2Wxm0qRJ7Nixo0WPKYRoe5IsCSE6vccee4xnnnmGXr16sX//fjZu3MjGjRv91cSGDx/Opk2bmDhxIj6fjwMHDhAbG8vLL79cY36Z5pg2bZr/BrMlhuDt2LGjzoppP/30k38I3HfffceiRYswGo0sX768xk3u6NGjefTRR3E4HNx00021Vgt79dVXWbhwISaTib1792I0Grnxxhv55Zdfai1HHRoaypo1a3jvvfe48MILsdvt/PrrrxQWFjJo0CAeffRRfv755xbptQN4/PHH+fjjjznzzDMpKSnh8OHDjB07lh9//NHf49AY06ZNY+HChQwaNIjDhw/7PzMWi8W/zU033cTKlSsZPnw4ZWVlpKenM2HCBLZt28bw4cObdT5XXnkl+/fv59577yU5OZnU1FT2799PSEgIV155JcuWLeOxxx5rdLtjx47lhx9+4Oyzz+bQoUOUlJQwatQoPv30Ux5++OF6961K9qH5n1+9Xs/GjRu59957sVqtpKam0r17dx577DHWr19/0gqTtQkKCmLt2rXcfffdxMXFcejQISwWC7Nnz+aXX36ha9euzYq5Nueffz579+7lrrvuIikpiQMHDnDs2DF69uzJww8/3C4L2gghGkeltMTPekIIIU7qwIEDnH766cTHx3P8+PE2LxneWEeOHCElJYWkpKQm9WKIzmXNmjVcfPHFjBgxgu3btwc6HCGEaBPSsySEEG1kyZIlQPUeJiE6iqrP74k9TEII0dlJz5IQQrSBjIwMBg8ejN1uJzU1lZ49ewY6pJOSniVRZdu2bYwZMwaj0cjRo0cbPRGrEEJ0VEGBDkAIITqz++67j59//pldu3Zht9v585//3CESJSEApk6dypEjR/j111/xer089thjkigJIU4pkiwJIUQr2rlzJ1u2bCEuLo5bbrmFBQsWBDokIRps69atHD16lMTERG655RYeffTRQIckhBBtSobhCSGEEEIIIUQtpMCDEEIIIYQQQtTilBiG5/P5yM7OxmQy1Zg4UQghhBBCCHHqUBSFsrIyunTpglpdf9/RKZEsZWdn061bt0CHIYQQQgghhGgnjh07RmJiYr3bnBLJkslkAioviNlsDnA0QgghhBBCiECxWq1069bNnyPU55RIlqqG3pnNZkmWhBBCCCGEEA16PEcKPAghhBBCCCFELSRZEkIIIYQQQohaSLIkhBBCCCGEELWQZEkIIYQQQgghanFKFHhoDEVR8Hq9eDyeQIcihPgvrVaLRqMJdBhCCCGEOMVIsvRfiqJgsVgoKCjA6/UGOhwhxB+Eh4cTHx8vE0sLIYQQos1IsvRfubm5WCwWf3nxoKAguSkToh1QFAW73U5+fj4ACQkJAY5ICCGEEKcKSZYAr9dLaWkpMTExREdHBzocIcQfBAcHA5Cfn09sbKwMyRNCCCFEm5ACD4Db7UZRFIxGY6BDEULUISQkBKj8vgohhBBCtAVJlk4gw+6EaL/k+ymEEEKItibJkhBCCCGEEELUQp5ZagCrw43DFdgKeQadBrNBG9AYhBBCCCGEOJVIsnQSVoebV75Po9jmCmgckUYdd0/oLQmTEEIIIYQQbUSG4Z2Ew+Wl2OZCH6QhIkQXkJc+SEOxzdUivVsvv/wyKpWKAQMGtMDVEa1l/PjxjB8/3v/+yJEjqFQqli5d6l+2efNm5syZg8ViafP4hBBCCCFOBdKz1EAhOg1GfeAul9PTMsMA33rrLQD27dvHtm3bOPPMM1ukXdG6EhIS2LJlCz179vQv27x5M3PnzmXGjBmEh4cHLjghhBBCiE5KepZOITt27GDXrl1MmjQJgCVLlpx0H6/Xi9PpbO3QxEno9XpGjRpFTExMqx+roqICRVFa/ThCCCGEEO2dJEunkKrkaMGCBYwePZoPPvgAu93uX1811OuFF15g3rx5pKSkoNfrWb9+PXPmzEGlUrF7926uueYawsLCiIyM5IEHHsDj8ZCamspFF12EyWQiOTmZF154wd9ueXk54eHh3HrrrTViOnLkCBqNhr/97W8NPg9FUVi8eDFDhgwhODiYiIgIpkyZQnp6un+bDz74AJVKxaJFi6rt+8wzz6DRaPj2229rnPP//d//0b17dwwGAyNGjOD777+vcey0tDRuuOEGYmNj0ev1nH766bz66qvVttmwYQMqlYr333+fJ598ki5dumA2mzn//PNJTU2tcS4vvPACSUlJGAwGhg0bxurVq2u9TicOw5szZw4PP/wwACkpKahUKlQqFRs2bAAqy2zPmTOnRjvJycnMmDHD/37p0qWoVCq++eYbZs2aRUxMDCEhIf4E+cMPP+Sss87CaDQSGhrKhRdeyG+//VbLX0UIIYQQovORZOkUUVFRwfvvv8/IkSMZMGAAs2bNoqysjI8++qjGti+//DLr1q3j73//O6tXr6Zv377+dddeey2DBw/mk08+4U9/+hP//Oc/uf/++7niiiuYNGkSn332Geeddx6PPvoon376KQChoaHMmjWL9957j9LS0mrHWrx4MTqdjlmzZjX4XG699Vbuu+8+zj//fD7//HMWL17Mvn37GD16NHl5eQBMnTqV2267jQcffJAdO3YAsG7dOubNm8cTTzzBxIkTq7W5aNEi1qxZw0svvcS7776LWq3m4osvZsuWLf5t9u/fz8iRI9m7dy8vvvgiq1atYtKkSdxzzz3MnTu3RpxPPPEEmZmZ/Pvf/+Zf//oXaWlpXHrppXi9/xtSOXfuXB599FEmTpzI559/zu23386f/vSnGknVH91yyy3cfffdAHz66ads2bKFLVu2MGzYsAZfxxPNmjULrVbL8uXL+fjjj9FqtTz33HNcf/319OvXj5UrV7J8+XLKysoYO3Ys+/fvb9JxhBBCCHFq2lu4l2JHcaDDaDR5ZukU8fHHH1NaWsrs2bMBuO6667jvvvtYsmQJ06dPr7atwWBg7dq1aLU1K+/9+c9/5oEHHgDg/PPP55tvvmHRokV8+umnXHnllUBlcYJVq1bx3nvvcdVVVwFw1113sXDhQt5++23uu+8+ABwOB2+99RbXX389UVFRDTqPrVu38uabb/Liiy/64wAYO3Ysp512Gv/4xz94/vnnAXjppZfYtm0b1157LV999RU33HADY8eOrbXHxev18u2332IwGAC48MILSU5O5umnn/b3Qj3wwAOYTCZ+/PFHzGYzABMnTsTpdLJgwQLuueceIiIi/G3269ePd9991/9eo9Fw7bXXsn37dkaNGoXFYuH555/nyiuv5N///rd/u/79+zNmzBj69OlT53VITEyke/fuAAwdOpTk5OQGXb+6TJgwgTfeeMP//tixYzzzzDPcddddvPzyy/7lEydOpHfv3sydO5cPP/ywWccUQgghxKnhl7xf+OH4D3gVL3cMuYPgoOBAh9Rg0rN0iliyZAnBwcFMnToVqOztueaaa/jhhx9IS0urtu1ll11Wa6IEMHny5GrvTz/9dFQqFRdffLF/WVBQEL169SIzM9O/rEePHkyePJnFixf7n4dZsWIFRUVF3HXXXQ0+j1WrVqFSqbjpppvweDz+V3x8PIMHD/YPQ4PK53xWrlxJUVERw4YNQ1EU3n//fTQaTY12r7rqKn+iBGAymbj00kvZtGkTXq8Xh8PB999/z5VXXklISEi1Y19yySU4HA62bt1a4zqeaNCgQQD+67JlyxYcDgc33nhjte1Gjx5NUlJSg69JS7j66qurvV+7di0ej4ebb7652rkaDAbGjRtX7ToLIYQQQtRGURR+zvmZTcc3sbdwL7m2XAwaw8l3bEckWToFHDp0iE2bNjFp0iQURcFisWCxWJgyZQrwvwp5VRISEupsKzIystp7nU5HSEhItUSjarnD4ai27N577yUtLc3fU/Pqq69y1llnNWroWF5eHoqiEBcXh1arrfbaunUrhYWF1bbv1asXY8eO9ScldZ1bfHx8rctcLhfl5eUUFRXh8Xh45ZVXahz3kksuAahx7D/2lun1eqBySCRAUVFRvcduS3+8LlXDGUeOHFnjfD/88MMa5yqEEEIIcSJFUdiSvYUfs35kT8EebG4b4fpwVCpVoENrFBmGdwp46623UBSFjz/+mI8//rjG+mXLljFv3jz/+9b6EJ933nkMGDCARYsWERoayq+//lptmFpDREdHo1Kp+OGHH/zJx4n+uOzf//43X331FWeccQaLFi3iuuuuq7Vcem5ubq3LdDodoaGhaLVaNBoN06ZN484776w1tpSUlEadS1UyVdexmzO0Tq/X11rFsCpB+6M//s2jo6OByuGbbd3LJYQQQoiOTVEUfsj6ge2529lbuBcFhR7hPQIdVpNIstTJeb1eli1bRs+ePas9F1Nl1apVvPjii6xevbpNJqq95557uO222ygtLSUuLo5rrrmmUftPnjyZBQsWkJWVxbXXXlvvtnv27OGee+7h5ptv5s0332T06NFcd911/Pbbb9WeLYLKIgl/+9vf/D1kZWVl/Oc//2Hs2LFoNBpCQkI499xz+e233xg0aBA6na5xJ16LUaNGYTAYeO+996oNg9u8eTOZmZknTZb+2FN1ouTkZHbv3l1t2bp16ygvL29QbBdeeCFBQUEcPny4xhA9IYQQQoi6+BQfG49t5Je8X9hbtBe1Ss2Q6CFYnJZAh9Ykkiw1kN3VMpPCtvWxV69eTXZ2Ns8//zzjx4+vsb6qp2fJkiX885//bEaUDXPTTTfx+OOPs2nTJp566qlGJx1jxozhz3/+MzNnzmTHjh2cc845GI1GcnJy+PHHHxk4cCC33347NpuNa6+9lpSUFH/FvZUrVzJs2DBmzpzJ559/Xq1djUbDxIkTeeCBB/D5fDz//PNYrdZqVe4WLlzI2WefzdixY7n99ttJTk6mrKyMQ4cO8Z///Id169Y16lwiIiJ46KGHmDdvHrfccgvXXHMNx44dY86cOQ0ahjdw4EB/XNOnT0er1dKnTx9MJhPTpk3jL3/5C08//TTjxo1j//79LFq0iLCwsAbFlpyczLPPPsuTTz5Jeno6F110EREREeTl5fHzzz9jNBprrQAohBBCiFOXT/Gx7ug6fs37lX1F+whSBzE4ZjBB6o6bcnTcyNuIQach0qij2ObC6QlcwhRp1GHQ1SxMcDJLlixBp9Mxc+bMWtdHR0dz5ZVX8vHHH/PYY481N8yTCg4O5tJLL+Xdd9/ltttua1Ibb7zxBqNGjeKNN95g8eLF+Hw+unTpwpgxYzjjjDMAuO222zh69Cjbt2/HaDQClUUm/v3vf3PNNdfw0ksv+avyQWW1PofDwT333EN+fj79+/fnq6++YsyYMf5t+vXrx6+//spf//pXnnrqKfLz8wkPD6d3797+55Ya69lnn8VoNLJ48WKWL19O3759ef311/n73/9+0n3Hjx/P448/zrJly3jzzTfx+XysX7+e8ePH8/DDD2O1Wlm6dCl///vfOeOMM1i5ciWXX355g2N7/PHH6devHwsXLuT999/H6XQSHx/PyJEjm/y3E0IIIUTn5PV5+fbot+zK38W+on3o1DoGxQzq0IkSgEqpKk3WiVmtVsLCwigtLfWXfD6Rw+EgIyODlJSUGoUKAKwON44A9ixBZdJmNtReoa4jcblcJCcnc/bZZ7Ny5cpAh8ORI0dISUnhb3/7Gw899FCgwxH1ONn3VAghhBCB4fF5WHtkLXsK9rCvaB/BQcEMjB6IRv2/H/oL7AUEqYN4ctSTAYy00slygxN17FSvjZgN2k6RqARSQUEBqampvP322+Tl5bVJL5YQQgghhGhdbp+bNRlr2FO4h/1F+wnVhtI/uj8aVeNHRLVHkiyJNvHVV18xc+ZMEhISWLx4ca3lwj0eT71tqNVq1Gqpdi+EEEII0R64vC6+Sv+K/UX7+b3od0x6E/2j+qNWdZ77NUmWRJuYMWMGM2bMqHebuibCrTJ9+nSWLl3ackFRWcjgFBiJKoQQQgjRopxeJ6sOr2J/0X4OFB8g3BDO6ZGnd6pECSRZEu3I9u3b611fNfePEEIIIYQInApPBf85/B8OFB/gQPEBogxR9I3s2+EmnG0ISZZEuzFixIhAhyCEEEIIIephd9v58vCXHCg+QGpJKnHBcfSO6N0pEyWQZEkIIYQQQgjRAGWuMn+P0qGSQ8QZ4+gd3nkTJZBkSQghhBBCCHESRRVFrEpfxcGSg6Rb0ukS2oUeYT06daIEkiwJIYQQQggh6pFTnsOq9FWklaRxrOwY3U3d6W7u3ukTJZBkSQghhBBCCFGH9NJ01mas5WDJQXJsOZwWfhrxofGBDqvNSLIkhBBCCCGEqGFf0T7WHV1HanEqRRVF9I/qT1RwVKDDalOSLDWEoxTcFYGNQRsMhrDAxiCEEEIIITo9RVHYkbeDn7J+4vfi3yl3lTM4ZjBmvTnQobU5SZZOxlEKG18Ae1Fg4wiJgnGPNDthevnll7n33nvp378/e/furbFepVLxzDPPMGfOnAa19+GHH/Lss8+Snp6Ow+Hgt99+Y8iQIc2KUbSOP/5tly5dysyZM8nIyCA5ORmAFStWkJ+fz3333RewOIUQQggROD7Fxw/Hf2BH3g72F+3H5XUxNHYoIdqQQIcWEJIsnYy7ojJRCgqGQH1I3PbKGNwVzU6W3nrrLQD27dvHtm3bOPPMM6ut37JlC4mJiQ1qq6CggGnTpnHRRRexePFi9Ho9p512WrPiE21n0qRJbNmyhYSEBP+yFStWsHfvXkmWhBBCiFOQ2+fmu8zv2FOwh31F+9CgYXjccHQaXaBDCxhJlhpKGwL60MAd39P8YYA7duxg165dTJo0ia+++oolS5bUSJZGjRp10nYqKiowGAwcPHgQt9vNTTfdxLhx45odH4Ddbick5NT85aKtxcTEEBMT0ybHkr+rEEII0b45PA5WZ6zm96Lf+b34d4KDghkQPYAg9amdLqgDHYBoO0uWLAFgwYIFjB49mg8++AC73V5tG5VKVW0I3tKlS1GpVHzzzTfMmjWLmJgYQkJCuP766zn77LMBuO6661CpVIwfP96/35dffslZZ51FSEgIJpOJiRMnsmXLlmrHmjNnDiqVil9//ZUpU6YQERFBz549AfD5fLzyyisMGTKE4OBgwsPDGTVqFF9++WW1Nj788EPOOussjEYjoaGhXHjhhfz222+NvjZWq5WHHnqIlJQUdDodXbt25b777sNms/m3ue222zAYDPzyyy/+ZT6fjwkTJhAXF0dOTk61a/btt98yc+ZMIiMjMRqNXHrppaSnp9c49nfffceECRMwm82EhIQwZswYvv/++1qv1b59+7j++usJCwsjLi6OWbNmUVpaWuNc/vSnPxEVFUVoaCgXXXQRBw8erHHcqjiPHDkCwPjx4/nqq6/IzMxEpVL5XwAbNmxApVKxYcOGam0cOXIElUrF0qVL/ctmzJhBaGgoe/bs4YILLsBkMjFhwgQAXC4X8+bNo2/fvuj1emJiYpg5cyYFBQUn+QsJIYQQorWUu8r5/NDn7C7Yzb6ifZh0JgbGDDzlEyWQZOmUUVFRwfvvv8/IkSMZMGAAs2bNoqysjI8++qhB+8+aNQutVsvy5cv5+OOP+b//+z9effVVAJ577jm2bNnC4sWLgcqhXJdffjlms5n333+fJUuWUFJSwvjx4/nxxx9rtH3VVVfRq1cvPvroI15//XWg8ob73nvvZeTIkXz44Yd88MEHXHbZZf4b+6rjXn/99fTr14+VK1eyfPlyysrKGDt2LPv372/wtbHb7YwbN45ly5Zxzz33sHr1ah599FGWLl3KZZddhqIoALz00kucfvrpXHvttVgsFgDmzp3Lhg0bePfdd6sNZwOYPXs2arWaFStW8NJLL/Hzzz8zfvx4/74A7777LhdccAFms5lly5axcuVKIiMjufDCC2skTABXX301p512Gp988gmPPfYYK1as4P777/evVxSFK664guXLl/Pggw/y2WefMWrUKC6++OKTXofFixczZswY4uPj2bJli//VFC6Xi8suu4zzzjuPL774grlz5+Lz+bj88stZsGABN9xwA1999RULFizg22+/Zfz48VRUBLiIihBCCHEKKnYU82nap+wt3MuB4gPEhMTQP6o/GpUm0KG1C5IuniI+/vhjSktLmT17NlDZG3TfffexZMkSpk+fftL9J0yYwBtvvFFtWb9+/QDo3bu3f/iez+fj4YcfZuDAgaxevRq1ujIfv+SSS+jZsyePPvooP/30U7V2pk+fzty5c/3vf/jhB5YvX86TTz7JvHnz/Msvuugi//8fO3aMZ555hrvuuouXX37Zv3zixIn07t2buXPn8uGHHzbo2rz88svs3r2bbdu2MWLECP/5du3alSlTprBmzRouvvhiDAYDH330EcOHD2fmzJncddddzJs3jyeeeIKJEyfWaHfEiBH+3jyA/v37M2bMGF599VWefPJJ7HY79957L5MnT+azzz7zb3fJJZcwbNgwnnjiCbZt21atzdmzZ/Pwww8DcP7553Po0CHeeustlixZgkqlYu3ataxfv56FCxdyzz33+K+JTqfjySefrPc69OvXj/DwcPR6fYOGY9bH7Xbz9NNPM3PmTP+yDz74gDVr1vDJJ59w1VVX+ZcPHjyYkSNHsnTpUm6//fZmHVcIIYQQDZdTnsNXGV+RVpxGZlkm3U3dSTInnRKTzTaU9CydIpYsWUJwcDBTp04FIDQ0lGuuuYYffviBtLS0k+5/9dVXN+g4qampZGdnM23aNH+iVHW8q6++mq1bt9YY+vfHtlevXg3AnXfeWedx1q5di8fj4eabb8bj8fhfBoOBcePG1RguVp9Vq1YxYMAAhgwZUq2tCy+8sMbQs169evHmm2/y+eefM3nyZMaOHVtn5cAbb7yx2vvRo0eTlJTE+vXrAdi8eTPFxcVMnz692nF9Ph8XXXQR27dvrzYMEOCyyy6r9n7QoEE4HA7y8/MB/G3/8dg33HBDg69HS/nj33XVqlWEh4dz6aWXVjvfIUOGEB8f36i/mRBCCCGaJ6M0g88Pfc6+wn1klmXSK7wXyWHJkij9gfQsnQIOHTrEpk2buPrqq1EUxT8MbMqUKbz99tu89dZbzJ8/v942/jjErC5FRUV1bt+lSxd8Ph8lJSXVHvb/47YFBQVoNBri4+ueHTovLw+AkSNH1rr+xETtZPLy8jh06BBarbbW9YWFhdXeT5o0ibi4OPLy8njggQfQaGrvpq4t/vj4eP81qjqHKVOm1BlbcXExRqPR/z4qqvpEcHq9HsA/hK2oqIigoKAa29V3LVtDSEgIZnP1uRjy8vKwWCzodLVX1PnjdRZCCCFE60gvTeer9K9O6clmG0qSpVPAW2+9haIofPzxx3z88cc11i9btox58+bVedMPNPhXhqqb9KpiByfKzs5GrVYTERFRb9sxMTF4vV5yc3PrTNKio6OByuGFSUlJDYqtLtHR0QQHB/vLqtd1rCq33XYbZWVl9O/fn3vuuYexY8fWOCeA3NzcWpf16tWrWruvvPJKncPe4uLiGnUuUVFReDweioqKqiVMtcXSGAaDAQCn01lteV0JTm2fl+joaKKiolizZk2t+5hMpmbFKIQQQoiTK3GU8N2R70gtTqXYUXzKTjbbUJIsdXJer5dly5bRs2dP/v3vf9dYv2rVKl588UVWr17N5MmTm328Pn360LVrV1asWMFDDz3kv2m22Wx88skn/gp59bn44ouZP38+r732Gs8++2yt21x44YUEBQVx+PDhBg8RrMvkyZN57rnniIqKIiUlpd5t//3vf/Puu+/y1ltvMW7cOIYNG8bMmTP5/PPPa2z73nvvVYtt8+bNZGZmcssttwAwZswYwsPD2b9/P3fddVezzqHKueeeywsvvMB7773nf2YJKotuNIRer6+10ELVpLW7d+/mwgsv9C//Y3XC+kyePJkPPvgAr9dbo2S9EEIIIVqfy+tidcZq0kvTKawolESpASRZaii3/eTbtMNjr169muzsbJ5//vlqpb2rDBgwgEWLFrFkyZIWSZbUajUvvPACN954I5MnT+bWW2/F6XTyt7/9DYvFwoIFC07axtixY5k2bRrz5s0jLy+PyZMno9fr+e233wgJCeHuu+8mOTmZZ599lieffJL09HQuuugiIiIiyMvL4+eff8ZoNFYrGlGf++67j08++YRzzjmH+++/n0GDBuHz+Th69CjffPMNDz74IGeeeSZ79uzhnnvuYfr06f7CBUuWLGHKlCm89NJLNSZy3bFjB7fccgvXXHMNx44d48knn6Rr167ccccdQOVzXK+88grTp0+nuLiYKVOmEBsbS0FBAbt27aKgoIDXXnutUdf/ggsu4JxzzuGRRx7BZrMxYsQIfvrpJ5YvX96g/QcOHMinn37Ka6+9xvDhw1Gr1YwYMYL4+HjOP/985s+fT0REBElJSXz//fd8+umnDY5t6tSpvPfee1xyySXce++9nHHGGWi1Wo4fP8769eu5/PLLufLKKxt1vkIIIYRoGEVR+P7o9xyyHCLTmknPsJ6E6cMCHVa7J8nSyWiDISQK7EUtMjFsk4VEVcbSSEuWLEGn01WrSnai6OhorrzySj7++GP/MzTNdcMNN2A0Gpk/fz7XXXcdGo2GUaNGsX79ekaPHt2gNpYuXcqwYcNYsmQJS5cuJTg4mH79+vHEE0/4t3n88cfp168fCxcu5P3338fpdBIfH8/IkSO57bbbGhyv0Wjkhx9+YMGCBfzrX/8iIyOD4OBgunfvzvnnn09ycjI2m41rr72WlJQUf4l0qCxicOedd/LII48wevRozjjjDP+6JUuWsHz5cqZOnYrT6eTcc89l4cKFREZG+re56aab6N69Oy+88AK33norZWVlxMbGMmTIEGbMmNHgc6iiVqv58ssveeCBB3jhhRdwuVyMGTOGr7/+mr59+550/3vvvZd9+/bxxBNPUFpaiqIo/tLpy5cv5+677+bRRx/F6/Vy6aWX8v777/srCJ6MRqPhyy+/ZOHChSxfvpz58+cTFBREYmIi48aNY+DAgY0+XyGEEEI0zC95v7CvcB9pJWlEB0fTJbRLoEPqEFRK1Z1QJ2a1WgkLC6O0tLTGQ+cADoeDjIwMUlJS/M9mVN+gFNwBngNGGwwGyf47gqVLlzJz5ky2b9/e4ERCnNxJv6dCCCGEqFWmNZMvDn3BroJdKIrC0LihbT6PUoG9gCB1EE+Oqn8qk7ZwstzgRNKz1BCGMElUhBBCCCFEh1PqLOWbI9+QZknD6XUyPG64TDjbCJIsiU5LURS8Xm+922g0GplPQAghhBCdktvr9hd0KLAXMCh6EHqNPtBhdSgyKa3otDZu3IhWq633tWzZshY/7owZM1AURYbgCSGEECJgFEVh3bF1HLIc4kjpEVLCUgg3hAc6rA5HepZEpzV8+HC2b99e7zYnKxUuhBBCCNER7SzYyZ6CPRwsPkhkcCSJoYmBDqlDkmRJdFomk0l6d4QQQghxyjlWdowfs34ktSQVjUpD34i+8thBE8kwPCGEEEIIIToJq8vKN0e+4VDJIexuOwOiB6BRS0GHppKeJSGEEEIIccpzeByUOkspdZVidVpRqVQMiRnSoRINt8/Nmow1pJemk2fPY0D0AIKbME+n+B9JloQQQgghRKenKAp2j51SZylWl7UyMfpvclTqqFzm8Dpwepw4vA5cXhf5yflcnHJxoENvEEVR2HhsI2klaaSXppNkSiLSEBnosDo8SZaEEEIIIUSn4/Q6SS1OJas8C6vTSrGjGJvbhtPr9CdFFZ4KbG4bFZ4KPD4PqECNGrVKjdVlxea2MTJ+JNHB0YE+nZPaU7iHXQW7SC1JJUIfQXdz90CH1ClIsiSEEEIIITqNEkcJewr38HvR7+Tb88m351PmKsPhceBRPKhUKjQqDUHqIPRqPUatkbiQOEJ1oYRoQ9CpdQDsK9pHVnkWK35fwd1D727XBRKyy7PZdHwTqcWpqFVqTo88vV3H25FIstQAVV+wQDIEGTDpTAGNQQghhBCiPVIUhaNlR9ldsJt0SzoFFQVklWdh99gJCQohzBBGojaRUG0owUHBBKmDTppM9ArvRb49n63ZWxnbdSxD44a20dk0TrmrnDUZazhsOUy5u5xhscM61HNW7Z0kSydR5irjjd1vUOIoCWgcEYYIbh10qyRMQgghhBD/5fK6OFB8gD2Fe8guzybPlke2LRsFhWh9NP0i+2HUGZvUtiHIQO+I3uwt3Mt7B96jX1Q/9EH6Fj6D5vH4PKw5soaM0gxybDn0j+pPiDYk0GF1KpIsnYTD46DEUYJBY8AQZAhoDA6Po0nJ0tKlS5k5cyZ6vZ7U1FSSkpKqrR8/fjyFhYXs3bu3pUIWTVT1t8rIyCA5ORmo/PsAbNiwAQC73c4LL7zA+PHj/euEEEKIU4nFYak21C7HlkOhoxCtWks3Uze6hnYlSN3829wuoV3ILs8mw5LBfw7/hyl9prRA9C3nx6wfSStJ43DpYRJDE4kKjgp0SJ2OJEsNZAgyYNQ27ZeJluDwNn8YoNPp5KmnnmL58uUtEJFoK4sXL6723m63M3fuXABJloQQQpwyFEXhWNkxdhfu5nDJYQoqCsguz8bmsWEMMtI/qj9RhqgWfVZHo9LQJ7IP23K28XXG15ydeDbxxvgWa7859hft59e8XzlQfACz1kxKWEqgQ+qUJFk6hVx00UWsWLGChx56iMGDBwc6HNFA/fr1a5PjKIqCw+EgOFjmYxBCCNF+uH1uUotT2V2wu9pQO5/iI9IQyemRpzd5qF1DhOvD6W7uTqY1k3f2vcPDIx8OePGEfHs+G49t5GDJQRRFoV90v4DH1FmpAx3AnDlzUKlU1V7x8f/L2BVFYc6cOXTp0oXg4GDGjx/Pvn37Ahhxx/XII48QFRXFo48+Wu92r776Kueccw6xsbEYjUYGDhzICy+8gNvt9m9z3333YTQasVqtNfa/7rrriIuLw+12M3v2bCIjI7Hb7TW2O++88+jfv3+jzmHHjh1cdtllREZGYjAYGDp0KCtXrvSvLywspFu3bowePbpavPv378doNDJt2jT/svHjxzNgwAB++OEHRo0aRXBwMF27duUvf/kLXq+32nFdLhfz5s2jb9++6PV6YmJimDlzJgUFBdW2S05OZvLkyaxZs4Zhw4YRHBxM3759eeutt2qcy9atWxkzZgwGg4EuXbrw+OOPV4v5xDirepCOHDlCTEwMAHPnzvV/Z2bMmAHAjBkz/MP3TlT1PTuRSqXirrvu4vXXX+f0009Hr9ezbNkyANLS0rjhhhuIjY1Fr9dz+umn8+qrr9ZoVwghhGgtdred7bnbeWffO3xx6As2Z29mR+4Ocuw5JIYmMqrLKPpH92/VRKlKj7AeGDQGfs3/lW0521r9ePWp8FT4CzqUOksZGD2wRYYcitoFPFkC6N+/Pzk5Of7Xnj17/OteeOEF/vGPf7Bo0SK2b99OfHw8EydOpKysLIARd0wmk4mnnnqKtWvXsm7dujq3O3z4MDfccAPLly9n1apVzJ49m7/97W/ceuut/m1mzZqF3W6vlqgAWCwWvvjiC2666Sa0Wi333nsvJSUlrFixotp2+/fvZ/369dx5550Njn/9+vWMGTMGi8XC66+/zhdffMGQIUO47rrrWLp0KQDR0dF88MEHbN++3Z8U2u12rrnmGrp3787rr79erc3c3FymTp3KjTfeyBdffMGUKVOYN28e9957r38bn8/H5ZdfzoIFC7jhhhv46quvWLBgAd9++y3jx4+noqKiWpu7du3iwQcf5P777+eLL75g0KBBzJ49m02bNlU7/wkTJmCxWFi6dCmvv/46v/32G/Pmzav3GiQkJLBmzRoAZs+ezZYtW9iyZQt/+ctfGnwdT/T555/z2muv8fTTT7N27VrGjh3L/v37GTlyJHv37uXFF19k1apVTJo0iXvuucc//E8IIYRoLaXOUjYd38Syfcv4Ov1rtuZsZXfhbmxuG6dHnc5ZCWeRFJaEVq1ts5j0Gj2nRZyG3W3ng9QPqHBXnHynVuBTfHyb+S3ppelklWdxWsRpbZIsnsraRRoaFBRUrTepiqIovPTSSzz55JNcddVVACxbtoy4uDhWrFhR7eZdNMxtt93GwoULefTRR/n5559r7bL9xz/+4f9/n8/H2LFjiYqKYubMmbz44otEREQwaNAghg0bxttvv80tt9zi3/7999/H6XQyc+ZMAAYNGsS4ceN49dVXq223aNEizGYzN998c4Njv+OOO+jfvz/r1q0jKKjyo3vhhRdSWFjIE088wc0334xarWbMmDH83//9H48++ijnnHMOn3/+ORkZGWzbtg2jsfo/KEVFRXzxxRdcdtllAFxwwQVUVFTw2muv8cgjj9C9e3dWrlzJmjVr+OSTT/yfQ4DBgwczcuRIli5dyu233+5fXlhYyE8//UT37pWTwZ1zzjl8//33rFixgnPOOQeAZ599FkVRWLduHXFxcQBMmjSJAQMG1HsN9Ho9w4cPByAxMZFRo0Y1+PrVpry8nD179hAREeFfdtFFF2Eymfjxxx8xm80ATJw4EafTyYIFC7jnnnuqbS+EEEK0hDxbHr8V/EZacRp59jyOlx3H4XUQpgtjWMwwTPrAVgSON8aTVZ5FpjWTT9I+4aZ+N7V5DNtytnGg6ABpJWnEG+OJM8a1eQynmnbRs5SWlkaXLl1ISUlh6tSppKenA5CRkUFubi4XXHCBf1u9Xs+4cePYvHlzne05nU6sVmu1l6ik0+mYN28eO3bsqNErVOW3337jsssuIyoqCo1Gg1ar5eabb8br9XLw4EH/djNnzmTz5s2kpqb6l7399tuMHDmy2k3/vffey86dO/npp58AsFqtLF++nOnTpxMaGtqguA8dOsSBAwe48cYbAfB4PP7XJZdcQk5OTrU4Hn74YSZNmsT111/PsmXLeOWVVxg4cGCNdk0mkz9RqnLDDTfg8/n8PUGrVq0iPDycSy+9tNpxhwwZQnx8vL9KXZUhQ4b4EyUAg8HAaaedRmZmpn/Z+vXrmTBhgj9RAtBoNFx33XUNuh4t5bzzzquW+DgcDr7//nuuvPJKQkJCalxnh8PB1q1b2zRGIYQQnZeiKBwpPcJnaZ+x4sAKNhzdwLbcbRy2HMakNTEybiSDYwcHPFECUKvU9I3si6IofJf5HUesR9r0+OmWdH7O+ZkDxQcIDgqmZ3jPNj3+qSrgydKZZ57JO++8w9q1a3nzzTfJzc1l9OjRFBUVkZubC1DthrLqfdW62syfP5+wsDD/q1u3bq16Dh3N1KlTGTZsGE8++WSNZ2SOHj3K2LFjycrKYuHChfzwww9s377d/7zKiUPObrzxRvR6vX8I3P79+9m+fbu/V6nK5ZdfTnJysr+NpUuXYrPZGjUELy8vD4CHHnoIrVZb7XXHHXcAlT06Vaqe43E4HMTHx1d7VulEf/xsAf5ezqKiIv+xLRYLOp2uxrFzc3OrHRcgKqpm2U69Xl/t2hUVFdXam1rbstaUkJBQ7X1RUREej4dXXnmlxrlecsklADXOVwghhGgsj8/D70W/80HqB3x88GN+zPqRn3N+5ljZMeJC4hiVMIrTo08nWNu+ig6ZdCZSwlIodhTz7r538Sm+NjluiaOE749+T5olDbfPzYDoAahVAb+NPyUEfBjexRdf7P//gQMHctZZZ9GzZ0+WLVvmH2L0x6FiiqLUW/Hj8ccf54EHHvC/t1qtkjCdQKVS8fzzzzNx4kT+9a9/VVv3+eefY7PZ+PTTT6vNx7Rz584a7URERHD55ZfzzjvvMG/ePN5++20MBgPXX399te3UajV33nknTzzxBC+++CKLFy9mwoQJ9OnTp8ExR0dHA5V/2xOHwp3oxPZycnK48847GTJkCPv27eOhhx7i5ZdfrrFPVRJ2oqpEvCrpiY6OJioqyv+s0B+ZTI3/tSsqKqrWhL++HwEawmAw4HQ6ayyvK8H54/coIiICjUbDtGnT6kxmU1KkNKkQQoimcXqd7Cvcx+6C3eTYcsi2ZVNgK0Cr0ZISlkKCMQGNWhPoMOuVbE4mx5bD7sLdbDq+ifHdxrfq8VxeF2uOrCHdkk5hRSGDYwaj0+ha9ZjifwKeLP1RVfW1tLQ0rrjiCqDyBvLEX8Dz8/Nr7RGootfr0evb1wzL7c3555/PxIkTefbZZ6slklU3zydeP0VRePPNN2ttZ+bMmaxcuZKvv/6ad999lyuvvJLw8PAa291yyy3MmTOHG2+8kdTUVJ5//vlGxdunTx969+7Nrl27eO655+rd1uv1cv3116NSqVi9ejXvvfceDz30EOPHj6+RaJWVlfHll19WG4q3YsUK1Gq1//miyZMn88EHH+D1ejnzzDMbFXddzj33XL788kvy8vL8n2Wv18uHH3540n2r/jZ/LCwBldX48vPzq7XrcrlYu3Ztg+IKCQnh3HPP5bfffmPQoEHodPKPsRBCiJbh9Dr58MCHZFozySrPosRRQrA2mL6RfYkJiekwpa+1Gi19IvrwW/5vfJT6ESPiRhCqa9hjBY2lKArrjq3jcMlhjliP0COsB2H6sFY5lqhdu0uWnE4nv//+O2PHjiUlJYX4+Hi+/fZbhg4dClTe+G3cuLHRN9vN5fA0f1LY9nbs559/nuHDh5Ofn+8v4T1x4kR0Oh3XX389jzzyCA6Hg9dee42SkpJa27jgggtITEzkjjvuIDc3t8YQvCrh4eHcfPPNvPbaayQlJXHppZc2Ot433niDiy++mAsvvJAZM2bQtWtXiouL+f333/n111/56KOPAHjmmWf44Ycf+Oabb4iPj+fBBx9k48aNzJ49m6FDh1brGYmKiuL222/n6NGjnHbaaXz99de8+eab3H777f7njqZOncp7773HJZdcwr333ssZZ5yBVqvl+PHjrF+/nssvv5wrr7yyUefy1FNP8eWXX3Leeefx9NNPExISwquvvorNZjvpviaTiaSkJL744gsmTJhAZGQk0dHRJCcnc9111/H0008zdepUHn74YRwOBy+//HKNUuj1WbhwIWeffTZjx47l9ttvJzk5mbKyMg4dOsR//vOfeispCiGEEHXZmb+TTGsm+4v2E6oNZXDMYML0YR0mSTpRbEgsccY4ssqz+DD1Q2YPnN0qx9lVsIu9BXs5WHKQyOBIuoZ2bZXjiLoFfLDjQw89xMaNG/3VyqZMmYLVamX69OmoVCruu+8+nnvuOT777DP27t3LjBkzCAkJ4YYbbmiT+AxBBiIMETi8DixOS0BeDq+DCEMEhiBDi57b0KFDawyZ69u3L5988gklJSVcddVV3H333QwZMqTWIWxQOcTu5ptv5vjx43Tr1o0JEybUebyq4gW33347anXjP3rnnnsuP//8M+Hh4dx3332cf/753H777Xz33Xecf/75AHz77bfMnz+fv/zlL9ViWbp0KWazmeuuuw6Xy+VfHh8fz4oVK1i2bBmXXXYZK1eu5Iknnqh2vhqNhi+//JInnniCTz/9lCuvvJIrrriCBQsWYDAYai0ccTIDBgzgu+++w2w2M336dP785z8zaNCgBpcAX7JkCSEhIVx22WWMHDmSOXPmAJVD5L744gssFgtTpkzh4Ycf5pprrmlU1cF+/frx66+/MmDAAJ566ikuuOACZs+ezccff1zv31cIIYSoi81t47f83zhiPUKYPoyhcUMJN4R3yEQJKkfinBZxGmqVmg3HNpBWktbixzhedpwfsn4gtSQVjUpD34i+HfZ6dWQqRVGUQAYwdepUNm3aRGFhITExMYwaNYq//vWv9OvXD6jsfpw7dy5vvPEGJSUlnHnmmbz66qsnLbF8IqvVSlhYGKWlpf5SyCdyOBxkZGSQkpKCwVAzISlzlQW0ZwkqkzaTLvCVYJrjwQcf5LXXXuPYsWO1FkFoa+PHj6ewsJC9e/cGOhTRACf7ngohhGi/Nh7byLqj60gtSWVE3AhCtCGBDqlFpFvSOVhykMGxg5lz1pwWe96qzFXGR6kfsbtgN/kV+QyPHd7uil00VoG9gCB1EE+OejLQoZw0NzhRwIfhffDBB/WuV6lUzJkzx//LeSCYdKYOn6gE0tatWzl48CCLFy/m1ltvbReJkhBCCCHahsVhYU/hHo5YjxATHNNpEiWA7ubu5NhyOFB0gG8yv+HilItPvtNJeHwe1h5ZS3ppOrn2XPpH9e/wiVJHFvBkSXR+Z511FiEhIUyePJl58+bVWO/z+fD56i+9WTUJrRBCCCE6lq25W8kpz8HlddEjvEegw2lRQeog+kT0YUfeDr449AWjEkYRYWjexO0/Zf1EWkka6aXpJIYmEhUsPzIHktyBilZ3spGes2bNYtmyZc1qoyn+OJmsEEIIIVpWri2X1KJUMssySQhNQK/pfNWKo4Kj6BLahRxbDu/9/h53Db2ryW39XvQ7v+b/SmpxKmatmZQwma4j0CRZEgE3Z84c7rqr6f+wCCGEEKL9URSFrTlbybZloygKyebkQIfUKlQqFb0jelNQUcCW7C2MSxzHwJjGF3/Kt+ez4dgGDhYfxKf46BfdTwo6tAOSLImAS05OJjk5OdBhCCGEEKIFHSs7RrolnWNlx+hu6k6QuvPedgYHBdMrvBf7i/bz7u/vcp3vOtSqysq/KpUK/38qVc33VCZE23K2kW5Jx+K0MDR2aKe+Xh2J/BVOEODCgEKIesj3UwghOg5FUdiSvYXj5cdRq9R0NXX++YESQxPJKc/hkOUQ7/7+LhqVxp8IndhDVJUo/XeV/73b5+ZY+TH6RPRptUluReNJskTlPDoAbreb4GCpNiJEe+TxeAAp9iGEEB3BwZKDHC07Sk55Dr3Ce6FRtUxJ7fZMo9YwIHoAB0oOkGfLQ6VS+X/oU1BAwZ8gVb1XUKoWoFFrSAxNJM4YF5gTELWSuw5Aq9Wi1+spLS3FZDLJ+FAh2iGr1YpGo/H/uCGEEKJ98vg8bMvZxlHrUXQaHfHG+ECH1GZCdaGMiBsR6DBEC5Jk6b+io6PJysri+PHjhIWFodVqJWkSoh1QFAWbzYbVaiUhIUG+l0II0c7tK9pHVnkWBRUF9I/qL/9uiw5NkqX/qpq9t7CwkKysrABHI4Q4kUqlIjw8nLCwsECHIoQQoh5Or5MduTvItGZi1BqJNEQGOiQhmkWSpROYzWbMZjNutxuv1xvocIQQ/6XVamX4nRBCdAA783eSXZ6NxWlhSMwQ6VUSHZ4kS7XQarVotdpAhyGEEEII0WHY3DZ+y/+NTGsmZr0Zs94c6JCEaDZ1oAMQQgghhBAd347cHeSU51DuLqd3WO9AhyNEi5BkSQghhBBCNIvFYWFP4R6OWI8QExyDUWcMdEhCtAhJloQQQgghRLNszd1KTnkOLq+LHuE9Ah2OEC1GkiUhhBBCCNFkebY8UotSySzLJMGYgF6jD3RIQrQYSZaEEEIIIUSTKIrClpwtZNuyURSF5LDkQIckRIuSZEkIIYQQQjTJsbJjpFvSOVZ2jG6mbgSppdCy6FwkWRJCCCGEEI2mKApbsrdwvPw4apWarqaugQ5JiBYnyZIQQgghhGi0gyUHOVp2lJzyHFLMKWhUMnm46HwkWRJCCCGEEI3i8Xn4OfdnjlqPotPoiDfGBzokIVqFJEtCCCGEEKJR9hXt43jZcQoqCugV3guVShXokIRoFZIsCSGEEEKIBqvwVLAjdweZ1kxCtCFEGiIDHZIQrUaSJSGEEEII0SCKorDx2EaOlR2jxFnCaeGnSa+S6NQkWRJCCCGEEA3ye/Hv7Cvax2HLYeKD4zHrzYEOSYhWJcmSEEIIIYQ4KYvDwqbjmzhUcgi1Sk2viF6BDkmIVifJkhBCCCGEqJfX5+Xbo99y1HqUEmcJ/aP6o1FLqXDR+UmyJIQQQggh6rU9bzuHLYfJsGaQbEomVBca6JCEaBOSLAkhhBBCiDpll2ezPWc7aSVphAaF0s3cLdAhCdFmJFkSQgghhBC1cnqdfJf5HRmlGTg8DvpF95Pqd+KUIsmSEEIIIYSooapM+BHrEbJt2ZwWcRp6jT7QYQnRpoIas3FBQQFvvPEGmzZtIjs7G4AuXbpw7rnn8uc//5moqKhWCVIIIYQQQrStgyUH2Vu4l7SSNGKCY4gJiQl0SEK0uQYnS99//z1XX301VqsVjUZDdHQ0iqKQmprKd999x9///nc+++wzzjnnnNaMVwghhBBCtLJSZ2llmXDLIVSoOC3itECHJERANGgYXkFBAddddx1hYWGsXLmS0tJScnJyyM3NpbS0lA8++ACj0ciUKVMoKipq7ZiFEEIIIUQr8Sk+vj/6PUesRyh2FEuZcHFKa1CytGTJErxeLz/99BNTpkwhJCTEvy4kJIRrr72WH3/8EbfbzZIlS1otWCGEEEII0bp+yfuFQyWHyCjNIMmUhElvCnRIQgRMg5Klb775hlmzZpGYmFjnNt27d2fmzJmsWbOmxYITQgghhBBtJ9eWy7acbaSWpBISFEJ3c/dAhyREQDUoWfr99985++yzT7rd2LFj+f3335sdlBBCCCGEaFsur6tamfD+Uf2lTLg45TUoWbJYLMTGxp50u9jYWCwWS3NjEkIIIYQQbeyHrB/IKM0gqzyL3uG90QdJmXAhGpQsOZ1OtFrtSbcLCgrC5XI1OyghhBBCCNF20krS2F2wmzRLGlHBUVImXIj/anDp8NTUVIKC6t/8wIEDzQ5ICCGEEEK0nTJXGRuObeCw5TAo0Ceijwy/E+K/GpwszZgx46TbKIoiXy4hhBBCiA6iqkx4pjWTwopCBscMJkjd4NtDITq9Bn0b3n777daOQwghhBBCtLGd+Ts5WHyQ9NJ0EkMTCdOHBTokIdqVBiVL06dPb+04hBBCCCFEGzpQfIAt2Vs4WHKQ4KBgksOSAx2SEO1Oi/SzFhYWEh4eftJnmoQQQgghRGB5fV5+yv6JX/J+4WDxQeweO8Njh6NWNajulxCnlAZ9K/bu3cu7775bY/mHH35IfHw8cXFxRERE8Oyzz7Z4gEIIIYQQomXY3Xa+PPwlm7M3szN/Jza3jSExQwjWBgc6NCHapQYlSy+88AL/+te/qi3bs2cP06ZNo7y8nMsvv5ykpCTmzp3L+++/3yqBCiGEEEKIpsuz5fHRwY/4Lf839hTsQa/RMzx+OKG60ECHJkS71aBkafv27Vx11VXVlr322mt4vV7WrFnDp59+yu7duxk/fjxvvvlmqwQqhBBCCCGa5vei3/kk7RN2F+zmYMlB4o3xDI4ZjFZ98nk0hTiVNShZysnJ4bTTTqu2bO3atQwcOJCzzz67siG1mltuuYXdu3e3fJRCCCGEEKLRvD4vm45vYs2RNewp2EO2LZu+EX3pGd5TpnsRogEalCx5PB6Cg/83lrW4uJiMjAxGjx5dbbtu3bpRVlbWshEKIYQQQohG8z+flLWZXQW7sLltDIsZRqwxNtChCdFhNChZSkpKqtZj9MMPPwBw5plnVtuutLSUiIiIFgxPCCGEEEI0Vq4tl5WpKyufTyrcg06tY3j8cIw6Y6BDE6JDaVCt78suu4wXXniBoUOHEh8fz3PPPYder+eSSy6ptt327dtJSkpqlUCFEEIIIcTJ7S/az4ZjGzhsOUx2eTZdQrvQI6yHDLsTogkalCw9/PDDfPzxx5x77rkAKIrCX//6V2JiYvzbKIrCihUruOKKK1olUCGEEEIIUbcT509KLU6l1FVKn4g+MuxOiGZoULIUGRnJzp07WblyJcXFxZx11lk1nlcqKCjg1ltvZfLkya0SqBBCCCGEqJ3dbWftkbWkFqdyoOQAPp+PYTHDZNidEM2kUhRFCXQQrc1qtRIWFkZpaSlmsznQ4QghhBBCtJhyVzkfH/yY9NJ0DlkOYdKZ6BfVT8qCi3alwF5AkDqIJ0c9GehQGpUbNKhnSQghhBBCtE/7i/aTUZpBWkmaPJ8kRAtrULLUo0ePOtdptVri4uKYOHEid999N+Hh4S0VmxBCCCGEqIeiKKRZ0siz52HSmegZ3jPQIQnRqTQoWerXr1+dv1B4PB6ysrKYM2cOy5YtY8uWLdUKPwghhBBCiNZRWFFIri2XEmcJ/SP7BzocITqdBiVLq1atOuk2+/fv59xzz+XZZ5/llVdeaXZgQgghhBCifmmWNIodxWjQEBkcGehwhOh0GjQpbUP069ePxx9/vEGJlRBCCCGEaB5FUThUcoh8ez5h+jDUqha7rRNC/FeLfqsGDRpEdnZ2SzYphBBCCCFqkWfPI9+ej9Vppaupa6DDEaJTatFkqaSkhODg4JZsUgghhBBC1OKQ5VDlEDy1hnB9eKDDEaJTatFk6cMPP2Tw4MEt2aQQQgghhPgDn+LjUMkh8ux5hOvDZQieEK2kQQUefv311zrXeb1esrKy+PDDD/nkk09YuXJliwUnhBBCCCFqyrHlkG/Pp8xVRs8YKRcuRGtpULI0YsSIeic3UxSF0NBQ/v73v3P11Ve3WHBCCCGEEKKmQyWVQ/C0ai1h+rBAhyNEp9WgZOntt9+uu4GgIOLi4hg1ahShoaEtFpgQQgghhKjJ6/NyyFI5BC/CEFHvD9pCiOZpULI0ffr01o5DCCGEEEI0QFZ5FoUVhdjcNvpE9Al0OEJ0avI0oBBCCCFEB1I1Ea1Oo8OkMwU6HCE6NUmWhBBCCCE6CI/PQ7olnTxbHlGGKBmCJ0Qra1fJ0vz581GpVNx3333+ZYqiMGfOHLp06UJwcDDjx49n3759gQtSCCGEECJAjpUdo7CiELvHTtdQmYhWiNbWbpKl7du3869//YtBgwZVW/7CCy/wj3/8g0WLFrF9+3bi4+OZOHEiZWVlAYpUCCGEECIwqiai1Wv0GLXGQIcjRKfXoGRp9+7dOByOVguivLycG2+8kTfffJOIiAj/ckVReOmll3jyySe56qqrGDBgAMuWLcNut7NixYpWi0cIIYQQor1xe90cthwmz5ZHdHC0DMETog00KFkaOnQou3fvBuC8887jwIEDLRrEnXfeyaRJkzj//POrLc/IyCA3N5cLLrjAv0yv1zNu3Dg2b95cZ3tOpxOr1VrtJYQQQgjRkWVaMymuKMbpddLF2CXQ4QhxSmhQ6XC9Xo/L5QJgw4YNLZp8fPDBB/zyyy/s2LGjxrrc3FwA4uLiqi2Pi4sjMzOzzjbnz5/P3LlzWyxGIYQQQohAO2Q5RJGjCH2QHqNOhuAJ0RYalCz16NGDF1980Z+8bNiwgePHj9e5/VVXXdWggx87dox7772Xb775BoPBUOd2f+xmVhSl3q7nxx9/nAceeMD/3mq10q1btwbFJIQQQgjR3ri8LjJKM8iz5xEfEh/ocJossrTyXrI4rOOegzi1NChZ+stf/sLNN9/MF198gUql4rHHHqtzW5VKhdfrbdDBf/nlF/Lz8xk+fLh/mdfrZdOmTSxatIjU1FSgsocpISHBv01+fn6N3qYT6fV69Hp9g2IQQgghhGjvMkozKHIU4fa6STAmnHyHdijI4yT5+E5Ky7Ko6HMhFRGJgQ5JiJNqULJ03XXXMWHCBFJTUxk7diyvvvoq/fr1a/bBJ0yYwJ49e6otmzlzJn379uXRRx+lR48exMfH8+233zJ06FAAXC4XGzdu5Pnnn2/28YUQQgghOoI0SxpFFUUYggwEa4MDHU6ThFZYcTqtaFw2wg+vwzHsRhS1JtBhCVGvBiVLANHR0URHRzN9+nQuuugiUlJSmn1wk8nEgAEDqi0zGo1ERUX5l993330899xz9O7dm969e/Pcc88REhLCDTfc0OzjCyGEEEK0dxWeCo6UHiHfnk9XU8edWynEYcXtqcDo84Hdgj1zG6UpowMdlhD1anCyVOXtt9/2/7/D4aCkpISIiIh6nzlqjkceeYSKigruuOMOSkpKOPPMM/nmm28wmUytcjwhhBBCiPYkozSDEkcJHp+nww7BAzA6rHi9ToyGcMJddlzZO6mI7YvLGBno0EQj6NwOPBotvlOkV7BJk9Ju3ryZsWPHYjKZSExMxGQyMW7cOLZs2dLsgDZs2MBLL73kf69SqZgzZw45OTk4HA42btxYozdKCCGEEKKzOmQ5RFFFEcFBweg1HfSZbEXBWGFF8bhQhSWSFNmHMI+H8LTvQFECHZ1oIJOthP5pG+i9fzXhpbmnxN+u0T1LW7du5bzzziM8PJw///nPdOnShaysLD799FPOO+88NmzYwJlnntkasQohhBBCnFLsbjuZpZnk2fNINicHOpwm03mc4LCiUXxEGBMICY4m2XoMW1ke9pw9lHcZFOgQRQPElRylvCwblbOcqLIcwuP6k504FJeuYz5H1xCNTpaefvppBg0axPr16zEa/1fj/29/+xvnnnsuTz/9NGvXrm3RIIUQQgghTkWHLYcpdhTjw0ecse5KwO2d0WHF7bHj0gQRExIDGj3xCSMoPLoBZ+ZWHNG98XTiG+7OQOt2YrbmYnHZiDFE4nNYKMr6haSSI5R2P5OC6BQUVZMGrbVrjT6jrVu38sgjj1RLlKCyMMPDDz/cIkPxhBBCCCFE5RC8QkchxiAjOo0u0OE0WVVxB+0JQwk1YYkkhyVhdjsIS/s+wBGKk4kuzcZRUYRbE0SfpHMZ0vtSeuki0dsKCT34DT0OfEuo3RLoMFtco5Mlr9db5xxGBoOhwXMsCSGEEEKIupW5yjhqPUqhvZAuxi6BDqdZjBVWPB4nZl3o/xaqVIQlDCNJHUxYcQYhhemBC1DUT1GIKc3G4bASZogiVBeK1hBOr96TGJhwFgk+UBekkrDnUxKP70TjdQc64hbT6GRp8ODBvPbaa7Wue+ONNxg8eHCzgxJCCCGEONUdthymxFmCgkKMMSbQ4TSdohBSYQWvi1BDdPV1ulC6xg0h2gfh6ZtQeVyBiVHUy2wvQVVegKJ46BbZ538rVCoiok9jUJ+r6WNKwuQoR3fkJ3rs+YLIkuxOUQCi0c8sPfbYY1xxxRUMHTqUm266iYSEBHJyclixYgU7d+7k888/b4UwhRBCCCFOLWmWNAorKofgadXaQIfTZHq3A5xWNEBkaM3nrrSRPUm2HKG0Igf7kc1Yeo1v8xhF/WIsWdgdJfi0ISSZutdYr9Lq6Z48npiyXI4c/4lcazbhv68iLLYv2d2H49QZa2m1Y2h0snTZZZfx7rvv8sgjj/Dwww/7l3ft2pV3332XSy+9tEUDFEIIIYQ41ZQ6S8kqy6KwopDTIk4LdDjNEuKw4nLbcauDiA6OrrmBWkN015F0P7QaV95+KuL64TTFtn2golZBHhdhpTlYXDYSovqgVtc9MC3YFM/pfa8kMncXWYV7KcjZRXdLJmXdzqTQGNbESYsCq9HJEsANN9zA9ddfT2pqKkVFRURFRdGnTx9UKlVLxyeEEEIIccpJK0mj2FEMUHuC0YEY/cUdDOjqmicqOILE6H4UFuyiIu07codOhU5YWa0jii7NwVFRjEejoVdU35PvoFITlzCUqMheHD32I9m2PDyHvmNgaCxZ3Ya3fsAtrEnJElROFtu3bwMumBBCCCGEaJTDlsMUVhRi0pkIUjf5dq1dMDqsuL0uIoKj6t0uOLYfydajlJcXYj/+G9YOeGPd6SgK0aVZ2J2lGPURmHXmBu8apDfRo+dFRFsyyMzeRl5pNgM8bnA7QGtoxaBblqTsQgghhBDtSFFFEVnlWRRVFHX4KniVxR0s4HVhCj5JkQqNjriEkSQoGiKO7UBbUdYmIYq6hVZYCCovBK+b7k0ZDqpSYY7owYA+V9PXmEiUIbJDJUogyZIQQgghRLty2HKYEkcJarW6ww/B07vt+JzllcUdjPEn3V5tiicpvCcmt4PwQ993impqHVmMJRtbRTEeXTDJYUlNbkcVpCMxpj8Dw3u3YHRtQ5IlIYQQQoh2QlEU0ixpFFQUYNaZ0ag1gQ6pWYwVZbjddlyaIKJOMgwPAJUKU8JgkoNCMVuOEZJ/sPWDFLXSeN1ElObgdZcTb+yKpoMPB20qSZaEEEIIIdqJwopCcm25lDhK6GrsGuhwmq2yuIMDfVAwWk0Dy59rQ+gSP4wYH0Rm/Ija7WzdIEWtoqy5OCuK8KrUDSvs0ElJsiSEEEII0U6kWSqr4GlUGiKDIwMdTrMZHVa8XidmbcMLAwAERSSTEpqIyWUjLH1jK0Un6qQoxFiyqHCUEmwIJ9wQEeiIAqbRydLu3bvZtGmT/315eTl33HEHo0aN4umnn0aRsaVCCCGEEI2mKAqHSg6Rb88nTB+GuqOXzlZ8BFeUgteNKeQkxR3+SKUmostwuqv0RBSkYSjNap0YOzrFh9lWjErxtWizRocVXXkBeJ0kdsDnjFpSo7+FDzzwAKtWrfK/f/LJJ3nzzTdxuVzMnz+fRYsWtWiAQgghhBCngjx7Hvn2fKxOK11NHX8IXrDLjs9ZhhqINMY1vgFDGIkxA4jweolIW4fK523xGDu6hKJMehz+gS6Hf2rRYhgxlqzKwg7aYHqE92ixdjuiRidLe/fuZfTo0UDlLyDvvfcec+fO5ddff+XRRx/lrbfeavEghRBCCCE6u32F+yhyFKFRawjXhwc6nGYLqbDi9thxa7QNK+5QC310H1IM0ZjsJZgzt7VwhB2cohBdchxrWTb6nF2Y8lNbpFm110NEaQ4eVzmxxoQOP89XczU6WbJYLERHV5ax3LVrFyUlJVx77bUATJgwgfT09JaNUAghhBCik7O5baQWp5JVlkVscGzHH4JH5VAul8eBISi46TfcGi0xCSPpiobw7F1o7ZYWjbEjM9ktqCuKCfK6ifR6iUjfhNZhbXa7UWV5uCuK8aKiZ+TpLRBpx9bob2JUVBTHjh0DYP369cTFxdGrVy8AXC6XPLMkhBBCCNFIewv3kl+Rj8vnIqkZ89m0J0ZHGT6PC7MurFntqEJj6B7Zh3CPm4i0b2Xupf+KsuZQ4SjBqQuhT3gvzG4HUanfNPv5pcrCDhb0hjCiQprWI9iZNDrNHzt2LHPmzKGwsJB//vOfTJo0yb8uLS2Nbt26tWiAQgghhBCdmdvnZm/hXrLKswjThaHX6AMdUrOpFB+GCgsunxtTSDMn1lWpMMYNJNl6HJs1F3vuXsoTBrZMoB2U2uclwppDqctGXHgKYXHD6WEvxGHNwXl0ByVJZzSp3WBHGfqyfJweJ4kxp/Y1rtLonqX58+ejUqm499570ev1PP300/51H330EaNGjWrRAIUQQgghOrO0kjTybHlYXVZ6hHWOh+kNThs+VzkqVEQb45vfYJCB+IThxPlURBzZQpCrovltdmDhZQV47CX4gOSI0yDIQJfE0SQqasKP78BgzWtSu7GWLOyOYlxaPT3De7Zs0B1Uo3uWUlJSOHDgAMXFxURGVq//v2jRIuLjW+ALIYQQQghxClAUhd0Fu8mx5RASFEKoLrSNA/ABKlCpWrRZo8OKy12BW6MlooXm6NGEdSPZnISlLAN72vcU9Z/cIu12RNHWHOzOUoJ0oUQZKofKqU2xJMcMwJq/C1fqGnKGTMWnbXgvpdrnJbI0h1JnGbHm7mg1utYKv0Np8tODf0yUAAYOHEhMTCPr6AshhBBCnKKOlx3neNlxCioKSDIloWrhpKU+OreDIQc30K0VqswZHVbcHgchQcFoWqqamkpFWJdhJKmDCSs+QkjhqVlUTOt2EmrNA7edBHMSKvX/budDYgfQMySe0IpSotI31dNKTRHWPNz2QnxADyns4NekT29ZWRmrV68mMzOTiorq3aAqlYq//OUvLRKcEEIIIURntrNgJ3m2PIJUQUQ399meRoooy8NZlgsFxahi+6KEhLdY20ZHGQ6vE1NwC5+TLpSucUMozN6KM30jFWGJKNpTqwckypqLw1GCWxNEj4g/TBirDiIm8SySD32NOz8VR2QSZTGnNajdmNJsKpylBOnNxBil86NKo5Olbdu2MWnSJIqLi2tdL8mSEEIIIcTJFTuKSbekk23LJjE0sc3LhYfZinG5bZi9XrS5u3H1OKdF2lX5vBjsFpw+D+aQlr/p1kb2JMVyBGtFDmFHfsLS+9wWP0Z7FmXNocJpxaSPwFjbsE2Dme5dRlJ6/Cc8hzfiMHfFrTfW26bBWU5IWR4WdwXdo6RX6USN/lbef//9dO3alZ9//hmHw4HP56v28npldmUhhBBCiJPZXbCb/Ip8fIqPrqaubXpslc+LsbwQxeMgWPERWnykxdoOdtrwuG2oUBEVEtdi7fqpNUR1HUk3dETk/d7kYgYdUbCjDF15ISqviy71FGDQRvSgpzkFs6uCqNQ1/302rW4xlmzsFcW4g/T0/GNv1Smu0cnSnj17mDdvHiNGjECnO7W6PYUQQgghWkKFp4Lfi34nqyyLmOCYpk/a2kSmCgsepxU1KuKCQomoKEVlL2qRto0OK263vUWLO9QQHEG36H5EeD2EH/q+2XMLdRTR1hzsjhJcQXqSw1Lq3lClIqzrSHoEmQgtzSb82K91b+rzEmXJxukqIzokFl0nKF3fkhqdLEkBByGEEEKI5tlXuI98ez4V3gqSzG0/CW2YrQinqxyPNpiEsB6E+Hxoc/a2SNtVxR2M2hDU6tYbWmiI7UeyPhJTeSGmYzta7TjthuIj0pKDy1VGTEgsWo22/u21leXEuyhqwo9tx1CWX+tmEeUFeCuKUBSFFCnsUEOjP8F33303r7/+OorMniyEEEII0When5e9hXvJtmVj1pkJ1ga3eQxmWzEet51IQwQ6cxeiVVpMxZkt0rbRUYbP68KkD2+R9uqk0RKXMJIuaIg4/ivaCmvrHi/AzLZilIpi8PnoFtmwoXLq0DhSovoT4XETlboWtddTY5sYSxZ2RwkaXShxIbEtHXaH1+g+X5/Px4EDBxg6dCiTJk0iKiqq2nqVSsX999/fYgEKIYQQQnQmhyyHyLHlYHFYGBwzuM2Pr3U70duKcfg8RJu7gzGaaG0o4Y5SisuLUEKjTt5IHdQ+L/qKEhxeN+Y2uPFWmeJICu9NcckB7GnfUjDwqhafM6q9iC7NpcJhQdGF0CWkS8N2Uqkwxg+kpy0Xuz2fyEMbKOxzvn+13mXHWJZHqdtBl7g+1cqQi0qNTpYefvhh///v3r27xnpJloQQQgghaqcoCrsKdpFry8UQZCBMH9bmMZhtRTidVjzqILqGJoJGR7gpkZCiErR5u3GFNr26XLCzHI/LBmo10cY26KVQqQiNH0xKeRb20mzseb9ji+/X+sdtY2qvh3BrLhaXjbjI3o1LatRBxHQdRVL6GtwFB3BEpVAeXVkcorKwQwmuIC29IxpWYvxU0+hkKSMjozXiEEIIIYTo9LJt2RwrO0aePY/TIk5r00loq4TZinG6bRi0of4hgFpTF2KLD5BTfJTCuousnZTRYcXlrsCr0RGuC2+ZgE9GayA+fjiFxzbiOrIZR2QPvDpD2xy7jUSW5eOqKMarUtMjsvFJjSokgu4JIyjN2oLn0HqcpgQ8OgNRlizKnFYijbEYgjrXNWspjU6WkpLa/iFEIYQQQojOYHfBbvLt+QSpg4gNxPMhioK5vBCrx0FMROL/lhujiNSaCHdYKCrLRzE1LTZjhRW314ExKKRNh3QFhXcj2dIdS9kRwtPXU9T34jY7dluIKs2hwlmKzmAmwhDZpDZ0kT3pWZZNedkRXKlrcSaPRrEXoShekqP6tnDEnUeT61QeOnSIdevWUVRURHR0NOeeey69evVqydiEEEIIITqNUmcph0oOcbzsOF1Cu7T5JLQAIY4yFIcFleIjztztfys0OsLN3QguLEaXtxen6bwmtm+lwuvCFJLQQhE3kEpNeJfhJKXl4Sg4jD02k4rIzvEDv85VgbE8j1KPgy7NmTBWpSa86xmkpBXiKD1O1NHt2B0lqHShDX8G6hTU6GRJURR/RTyf73817dVqNXfccQcvv/xyiwYohBBCCNEZVPUq+RQfiaGJJ9+hFVSWDC/DE2Qg7g8TxmpNCcQV/U5OyVGcTWhb7fOgryjF6fVgbovnlf5Ib6Jr/BAKs7fiOLwBZ/iN+Np4/iqN143eVYHdYGqxQhNR1lwqKiy4NDp6hDezY0IbTNfEUZQeWcfx0qOofV66xAyUwg71aPSV+ec//8nixYu59dZb2bZtG8eOHWPbtm3cdtttLF68mH/+85+tEacQQgghRIfl9DrZX7SfrPIsIg2RJ58jp5WE2YpwuSsI04eh+WMiEfLfoXgVVlRluY1uO8RRhttVjk+tIcYYd/IdWoEushfJwXGYKkoxZ2xus+OqFB9xxUcZeOgnehxYS1QLzVmFohBdmoPTZSUsOLJFysxrTF3oEX06Zo8Hl0ZLr8g+LRBo59XodPvf//43d999NwsXLvQv69q1KyNHjkSj0fDmm29KNTwhhBBCiBP8XvQ7+fZ8bG4bpwdo4k+110OIrQi310lkaC3DrjRawsMSCSkoRpe7D6cpvlHtV05GW4FPo8WsNbVQ1I2k1hDdZQSJ6d/gyt2LPfZ0XKaY1jueohBRlk9iwSFUZblYbQXovS7M9kIqjNHYw5o3HNHosKKxFYLXTWJYMypvnEilwhg/hB4qNeFBQYRoQ1qm3U6q0T1L6enpTJ48udZ1kydPJj09vdlBCSGEEEJ0Fj7Fx+6C3WSXZxOqC8WoMwYkDrO9BJfTik+lpqu5e63bBIUmEKvSYi452uj2jRVluD1OQrXGgA7rUhmj6R59OmEeD5GHvgPFd/KdmiDUbuH0zB0kHdmGPX8/1vJc1Hozfc09/jsJ7BqCXBXNOkZ0aQ4VjhI8WgPdw1rwGSx1EAkJw+gfM6jl2uykGt2zFBYWRmZm7TM8Z2ZmYjabmx2UEEIIIURnkW5JJ8eWQ7GjmIExAwMWR+XzSuWotMa653f671C8MEcxRdYcfOaG94wYHVZsXhcmU+CLBQTH9iel9Bi28gLsWTuxJg5rsbb1LjuJBYcJKzlGmS0Ph9uGT2eib9xweoSloEJB63FRYTtOTOoacgdcjtKEYh4qn5eI0lysLhux5m4EtfHzV6JSo/9yEydO5KmnnuKXX36ptnznzp0888wzXHjhhS0WnBBCCCFER7e7cDe5tlz0QXoi9BEBi8NsK8LrqSCqvtLTGi3hYd0xKqDN3dfgtjVeN9oKC2qfh7DgwDyvVD0gHXFdRpDgUxN19Gd6Z/xMl8J0Qu0lqHzeJjUZ5HHRLS+V/od+RJu9E4slnQq8JMYO5sKek+kZ0bOyR02tIbr7aHpoQzFajhOZ+XOTjhduK8JXUYSCQvcmzK0kWkajU9T58+ezYcMGzjjjDPr160dCQgI5OTns37+fLl26MH/+/NaIUwghhBCiw8m15XKk9Ag5thx6hfcKyCS0UNkbEmQvQe3zEnViyfBaBJniiS3UkmM5Sn4D2w9xlOF22yuLO4S2g2QJUJsS6B7ZB0vxfsqPb8Og0WPSBqPVmXCGdaE8NIaykAhsweZ6e35UPi9xJcdJKEzHWZ5HSUUxbo2GhIjeDIwdUvtkrtpgunU7B1vGWrzHf8FpSqA8qnHD6KJKc7A7SlHpjMQFB6C6oACakCx169aNnTt38uKLL7J+/XoyMjKIioriscce4/777yc6Oro14hRCCCGE6HCqyoVrVBriAlQhDqqG4FlxarQkmrrWv3FIFJE6M2GOIgpKs1DCTrI9lUPwXJ4KFI2O0KDAPJNVg0qFuetIBoV3J9+SgdWej91hxVVRgtd6jGCNHrM2mCC9CZe5K+Wh0dWTJ0UhsiyPxPxDKGW5lNoL8KBgDk1gcPwIwvT1P3qiDo2hR/xwbDk/4037FpdxKi5DaINCD/K4MFvzsLhtxEf3k9LeAdSkwY/R0dHSgySEEEIIUY8yVxkHSw6SVZ5FXEgcGpUmYLGYbcU43XZMOhM6jb7+jdVBhIV1JyS/CH3uPhwNSpbK8HgcmAJc3KEGlQpzaDzm0MrKforXS7Eth2LrMcrs+dgcpbgrSvCW/jF5SiQIH3prDmW2fLxeF9qQKIbGDmtU0muI7kMvewEV1gw8B74id9AUfOqTfw4iy/JwOorxqDX0kCF4ASVPigkhhBBCtII9hXvIt+fj9rnpXkf1ubagUnyYbIWUuh1EmJMbtE9QaDxxBTpyLMdwKMpJJ1gNqSj9b3GH+of4BZpKoyHKnEiUuXJS4Krkqch6lHJb9eTJo9Hi8HlQ9Cb6JowkxZTU+ERQpSai65n0rCjBac0jKn0TBb3OPeluUaU5VDitGPXhmHVSPC2QGpQszZo1i7/85S+kpKQwa9aserdVqVQsWbKkRYITQgghhOiI3F43+wr3kVWeRYQ+Ap1GF7BYjBWleB1WABLMDXxuJiSSCJ2ZMGchhaVZ+MIT69w0yONC6yhF4/MSFsChhk1Re/KUTbH1KMVOK6HmbvSN6ltzAt/GCNLTpftYbOlr8ebuw2nugjW27olgDc5yDOUFuDxOEqS0d8A16C+/fv167r33XgDWrVtX78OJgXpwUQghhBCivThQfIA8ex7lrnKGxw0PaCxhtmKcrjK8WgMxwQ18tvy/Q/GM+YXo8vbiqCdZCnGW4XLb8ag1xIR07EIElclTt5MWwWh0uyGRJHc5g/LjP+E9vAGXMRaHsfbKiFHWXCoqSnAF6ekR3qNF4xCN16BkKSMjw///R44caa1YhBBCCCE6PEVR2F24m5zyHIw6I6G6hj3U31rMtiKcbjsRhuhGDSMLMsUTV6gj13Kc3HqG4hkrrLg9FaiC9BgDfK7tmS6iB71sBdhLUiufXxpyHV6NtvpGikKUJYdyVxmRxtiTP18mWl07egJPCCGEEKJjs7ltbM7eTFZZFkWOIpIb+IxQawnyuAi2FaPyuok21907VKvgyqF4JqcdteVYnZtVFndwYg6SRKleKhXmLsPpZYgh1FZM9MHvQFGqbWKyl6CyF4HPSzcp7NAuSIEHIYQQQohmUBSFPHseewr3kFacRn5FPlnlWejUOqIMUQGNzWwvxum04lFr6NrY4gtqDWFhSYTmFaLL24cjovYiFSEVpZR7XRjN9Ux2KypptMR1G4Pt8BrSCg8RnrMbS5fB/tXRpTnYHRa8umASjY1MbkWraFCylJKS0uBnkVQqFYcPH25WUEIIIYQQ7Z3H5+GQ5RB7CvdwzHqMfHs+2eXZuHwuzDozA6MHBvxZbrOtGKerHJ02pElD5DShccQW6MixZNU6FC/I40TjKEWj+AjvYMUdAkUVHEZS4mjKj27Al7EZV2g8dnMcap+HcGsupW4bceE9ULenEuynsAYlS+PGjQv4l10IIYQQoj0od5Wzt2gv+wr3kW/PJ9eWS749H7VKTVxIHN3M3dC3h2dNFIWwskLKPBXEhKU0rY3gSCJ14Zid+eSVZKJEJldbbXSU4Xbb8ajUHb64Q1sKCkukV0x/7AV78BxYjWvIdYRVWHBXFOMDkiNkCF570aBkaenSpa0chhBCCCFE+6UoCtm2bPYU7uFQySEK7AVk27KxOq0Yggz0Cu9FrDE2oBPP/lGwy4bKYUGl+IgNa2J1N7UGc1h3QvPyMeTtp6JGsmTF5alAHaQnRBvS/KBPFSoVxrjB9LYV4ajIxpP6DWFh3ahwlqLVmYgOaWDVQtHq5JklIYQQQog6uH1uDpYcZG/BXo6XHyffXvk8ksfnIVwfztDYoZh0pnY5AsdsK8LpKsMdpCM+JKHJ7VQOxdOTU5qF3etFpflfQhjisOL1ODHpw1oi5FOLWkN00hh6pH3NActRdB43HncF8bG9Ax2ZOEGDkqWjR482qtHu3QM3S7UQQgghREvIKM3g+6Pfk2fLI9eeS4G9AI1KQ7wxnm6mbgGdaLYhwsqLcLntmLVmtH8sUd0YwRFE6MMwOfLRWDLxRf1v7h+j3UqZz0VogAtZdFjaEBK7jaH8yPdklOegaILoKUPw2pUGJUvJycmN+sXE6/U2OSAhhBBCiEArdZbyXeZ37CrYRUFFAcFBwfSJ6ENMSAxqVft/8F7t82K0FVHqcRAR0cyeCrUGc1gSoRX56PP3U/HfZEnrdqB2lqJRFCJC5XmlptKYEugRNwxb7nZsodEynLGdaVCy9NZbb7XL7mUhhBBCiJbmU3x8f/R7jliPUFhRyMDogUQaOlZZ7NAKCx5HKajUdDE1f8SPJjSOOLWeXEu2fyie0WHF5bbjUmuICZFKeM0RHNuPAWGJaILaQWEQUU2DkqUZM2a0chhCCCGEEO3DjtwdpJWkkVGaQXdT9w6XKEHlEDyn24YSZCDSENH8BoMjiNCHE+rIQ1OSgS+6V2UlPI+DII0BQ5Ch+cc4xYXozYEOQdSi/fcjCyGEEEK0kezybLblbuNgyUGMQUaSzEmBDqlJzLYiPG47kYZIVC0xX49KjTksGZMChvzfgcpKeB6PE3MT5m8SoqNoUM/SO++8w6RJk4iKiuKdd9456fY333xzswMTQgghhGhLTq+T7zK/I6M0gwpPBSPjR3bIxxC0bgd6ezFOn4cocxNLhtdCHRpLnNpATmk2Nq+HEHspVq8LU7AUdxCdV4OH4W3dupWoqKiTDslTqVSSLAkhhBCiQ1EUhQ3HNnDEeoTs8mz6RvRtHxPLNkGYrRiHswy3OoiuoYkt13BwOOGGcEIrcgnJPwDOMjSKj3BjfMsdQ4h2pkHJUkZGBgkJCf7/F0IIIYToTFJLUtlXuI+0kjRigmOINXbc6m5mWxEutw2DLpRgbXDLNaxSYzYnY7LnEpOzGzdqXJogYkNiWu4YQrQzDUqWkpKSav1/IYQQQoiOzuKwsPHYRtIsaahVak7ryPPcKD7M5UVYPRXEmFqwV+m/1KZY4vMNFFdYcAWFoAsKRtdBe+CEaIgGJUu1cTgc/PrrrxQVFREVFcWwYcMwGKQSihBCCCE6Dq/Py7dHv+WI9QgljhKGxg5Fo9YEOqwmMzrKUBwWVIpCvLn5JcNrMIQRbohAV5FDhVJOjAzBE51ck8qj/OMf/yAhIYGxY8dy+eWXM3bsWOLj43nxxRdbOj4hhBBCiFbzc+7PHC45zBHrEZLNyZh0pkCH1CxmWzFOVxnuID2xIa0wlFClxhSWhEkBjeIjNDi65Y8hRDvS6J6lV155hYceeoiJEydyww03EB8fT25uLu+99x6PPPIIWq2We+65pzViFUIIIYRoMcfKjrE9dzsHSw5i0proZmq5ynGBEmYrwuW2E64PR6Nu8gCielVWxQvGplQQaZTJaEXn1uhv0UsvvcRNN91Uo4T49OnTuemmm1i4cKEkS0IIIYRo1yo8FXyf+T3plnScXieDYgZ1yDLhJ1J7PYTYinB7XUSZurbegQzhhMf0Q7EdJTpYijuIzq3Rw/Cys7O58cYba103bdo0srOzmx2UEEIIIURrObFMeK49lz6RfdBpdIEOq9nM9mJcTitelZourTmZrkpFWNwAzutxCVqNtvWOI0Q70Ohk6bTTTiMvL6/WdTk5OfTq1atR7b322msMGjQIs9mM2WzmrLPOYvXq1f71iqIwZ84cunTpQnBwMOPHj2ffvn2NDVsIIYQQAoD9RfvZX7Sfw5bDxIXEEd1JnrsJsxXjdJWj1oYQpjcHOhwhOoVGJ0tz587lmWeeYe/evdWW7969m7lz5/Lss882qr3ExEQWLFjAjh072LFjB+eddx6XX365PyF64YUX+Mc//sGiRYvYvn078fHxTJw4kbKyssaGLoQQQohTXLGjmE3HN5FWkoZGraFXRON+5G3PzOWFeD0VRBk6R/InRHvQoGeWLrvssmrvPR4PQ4YMoX///v4CD/v27aNLly4sXbqUK6+8ssEBXHrppdXe/9///R+vvfYaW7dupV+/frz00ks8+eSTXHXVVQAsW7aMuLg4VqxYwa233trg4wghhBDi1Obxefj2yLdkWjOxOC0Mjx2ORtVxy4SfSO+yE1RhQe3zEm3u+IUqhGgvGpQs7d69u9pDj0FBQXTr1g2r1YrVagWgW7fKL+aePXuaHIzX6+Wjjz7CZrNx1llnkZGRQW5uLhdccIF/G71ez7hx49i8eXOdyZLT6cTpdPrfV8UohBBCiFPX1pytpJemk1mWSY+wHhh1xkCH1GLCbEU4XFZcGi1dTV0CHY4QnUaDkqUjR460ahB79uzhrLPOwuFwEBoaymeffUa/fv3YvHkzAHFx1ctSxsXFkZmZWWd78+fPZ+7cua0asxBCCCE6jkxrJr/k/kJqcSpmnZmuoa1YLS4AzP8tGR6qM6HT6AMdjhCdRpMmpW1pffr0YefOnWzdupXbb7+d6dOns3//fv/6P5byVBSl3vKejz/+OKWlpf7XsWPHWi12IYQQQrRvdre9skx4aToen4d+kf06fJnwE6kUH6byIhS3g4iQ+ECHI0Sn0jqzlTWSTqfzV9EbMWIE27dvZ+HChTz66KMA5ObmkpCQ4N8+Pz+/Rm/TifR6PXq9/KoihBBCCPgh6wcyrZnk2fMYED2g05W7DrVb8DpKQQUJ5u6BDkeITqVd9Cz9kaIoOJ1OUlJSiI+P59tvv/Wvc7lcbNy4kdGjRwcwQiGEEEJ0BIUVhRwoOkB6aTrxIfFEGiIDHVKLiy7NweGy4g0yENNJyqAL0V4EvGfpiSee4OKLL6Zbt26UlZXxwQcfsGHDBtasWYNKpeK+++7jueeeo3fv3vTu3ZvnnnuOkJAQbrjhhkCHLoQQQoh2bnvudnJtuXgVLynhKYEOp8UFeVyEl2ZT6ionLrwXKnW7/B1ciA4r4MlSXl4e06ZNIycnh7CwMAYNGsSaNWuYOHEiAI888ggVFRXccccdlJSUcOaZZ/LNN99gMpkCHLkQQggh2rN8ez4Hiw9yrPwYXUK7oFV3ruF3UNmr5LIX4VGp6R11eqDDEaLTCXiytGTJknrXq1Qq5syZw5w5c9omICGEEEJ0Cttzt5Njy0FRFLqbOuGzPIpCjOU4NmcpRkMkYYbwQEckRKcjfbVCCCGE6HRybbmklaRxrOwYXUO7EqQO+O/DLc5sL0FtK0TxuUiK7BPocITolBqdLLndbubNm0e/fv0wGo1oNJpqr6CgzvePkRBCCCE6lqpeJYBupm4BjqZ1xFiOY68oxqc1kmxODnQ4QnRKjc5sHn/8cf75z39y8cUXc8UVV0iJbiGEEEK0KznlORyyHOJY2TESQxPRqDWBDqnFad1OwkpzsLhsdInui1oKOwjRKhqdLK1cuZKnn36aZ555pjXiEUIIIYRolp9zfya7PBsVqmb1KoXaLcQXZ5IX0Y0yY/sqOR5TmoWjogiPJojekVLYQYjW0uifIUpKSjjnnHNaIxYhhBBCiGbJKs/isOUwWeVZdDd1b1avUtfCdNTZvxG393MSsvei8nlbMNJmUHxElxzH4SjFHBxFqC400BEJ0Wk1Olk655xz2LlzZyuEIoQQQgjRdIqi8HPOz+SU56BWqeli6tLktoI8LozlBXidZYQ6rBjSN5Fy4BsMzvIWjLhpwsuLUNmLUBQvKVF9Ax2OEP/P3n8HWXqdh53/9803p85humd6EiYiEQDBgCgSpCRKS8peynRJoqyV9StaWtssm6ZNV4mUVdKKf0gurVbetVcmKZeolSWREiMICCABECRIpMFg8kzndHNOb/790TMDDDGD6XA7zvmguhp9w7nP7el++33e55zn7GgrTpb++I//mD/7sz/jK1/5CpZlrUdMgiAIgiAIKzZXm2OyMsl8Y55d0V0o0uqrSol6HrNdxpEV9g+9i12+jJK/yPDJr9CdnwLf71zgK9RbnqPRKoIeYTg8vGlxCMKtYMVrlu644w5s2+Yf/+N/jCRJhEKha+6XJIlKpdKxAAVBEARBEG7G9/2ra5VkZAYjq68qASRrWdpWDUOP0tN1kO7YKNGZZ5htLOKd/zbh/qPMj96Lo25soyvDahGpZqjYTYZ6jiGJxg6CsK5WnCz9wi/8ApIkrUcsgiAIgiAIqzJTm2GqOsV8fZ6xxNiaqkqy6xCtZSnbLXoTYwBIWoDRsfcTz59jMv0y2YUT7K4skNv3EJVYX6fexk31lOdptQpYisY+sbeSIKy7FSdLX/ziF9chDEEQBEEQhNW5UlWar8+jyAoD4YE1jZeo57HMCp4kMxrf+8YdkkSi5xDHooNMTX+PuVqa7tNfIzL8DhaHjuGt88a3kufSXZ6nYlZIhfsIaaGbP0kQhDURtVtBEARBELa1qeoU05VpFuuL7IntQZbWdnqTqmVpm1U0PUI8kHjL/Wogzr4DH+Jw92FSVgtj+gfsOfMtQq3qml73ZpL1HF4zD77PWNeRdX0tQRCWLOsSyLPPPstdd91FJBLh2WefvenjRWtxQRAEQRA2gu/7vJh+kfn6PKqs0hde25Q42VuaglexW/S/Xac5SaZ38F5i0REmZ59lvjjFYONvqe1+D5nevbDGhO16ektzNNolZD1Kf2jjpv4Jwq1sWcnSQw89xAsvvMC9997LQw89dMM1S77vI0kSrrtF9iEQBEEQBGFHm6hMMFOdYbGxyP7E/jVXleKNIk67jC9J7IqP3fTxgWg/t+3/eSJzP2C2NoN76Ul2l2dY2PMuLD24pliueR2zTujyOqpdfbeJxg6CsEGWlSx997vf5fDhw1f/XxAEQRAEYbNdqSrN1ebQZZ3+cP+ax0xWs7SsKpIeJhVILus5kmawa/dDJErjTM7/iHT2DCP1DJkD76MW7VlzTAC95XmarQK2arAvdaAjYwqCcHPLSpYefPDB6/6/IAiCIAjCZrlUvsRsbZZ0M83B5ME1d+uVPJd4faktd29y38qqN5JENLWPI+F+ItPfY7aRI3X6a9jHP0I7tLyk60Zkz6GrvEDZrNEdHcZQNrZduSDcykQNVxAEQRCEbcfzvTeqSopOb6h3zWPGmkXcVhkfieE3d8FbAcWIMLb/pzka20PMrNN75huoZnNNcaWqWexmHk+CvV2H1jSWIAgrI5IlQRAEQRC2nYuli8zV5sg0M4zFxjqyB2SylqNlVpG0ID3B7tUPJMl07Xo3B0L9hJsl+s9+C9l1Vj1cb3mOVruMbsToDa89KRQEYflEsiQIgiAIwrbi+R4vZV5itj6LoRj0hNa+LkjyPRLVLK7dpDvUt/YGCrJK3+6H2KfFCVYX6L/wJJLvrXiYUKuKUcuCY7IrsW9tMQmCsGIiWRIEQRAEYVs5XzzPXG2OXDPHWKIzVaVos4zXLoHvM5RY3RS8t1ADDI8+zB45QDB/iZ7JH4Lvr2iI3vLcUmMHzWCvSJYEYcOJZEkQBEEQhG3D9VxeyrzEXG2OgBqgO7CG6XJvkqxlaZsVPD3Y0T2MpGCcPaMPs8tXCC+8Smrx1LKfq7g2yfICtlWnLzKEpmgdi0sQhOURyZIgCIIgCNvGudI55mvz5Fo59sb3dqSqhO+TqGaw7Sbdwd6O72GkRHrZO/wuBlyf+ORzRItTy3peVzWN1SrgShJ7U6KxgyBshlUdDc6dO8c/+Sf/hIGBAXRd55VXXgHgc5/7nNiHSRAEQRCEdeF4Di+nX2a2NktQDZIKpDoybqRVgVYJyfcYTNx8I9rVMJJ72N93F12OQ+r8EwRrubd/gu/TW5qj1a4QDCRIBTvzXgVBWJkVJ0snTpzgnnvu4ZlnnuGhhx7Cdd2r99Xrdf7v//v/7miAgiAIgiAIAOeK55ivz5Nv59mb6FBVCUjWMrTNCq4aYDA82JExryfce4QDyYMkrDY9Z7+J3q7f8LGRVhm1ngfXZCR5cN1iEgTh7a04Wfr0pz/N8ePHuXTpEv/jf/wP/DctVLz33nt58cUXOxqgIAiCIAiC67m8knmF2dosITVE0ljbRq9X+T7JahbbbtIV6ELu8BS8a0gSiaF7OBAeItKu0nfm66iOdd2H9pbmabQKOHqIPfHd6xeTIAhva8VHhOeff55PfepThEKht1zR6evrI51Odyw4QRAEQRAEgEvlSyw0Fii2ix2tKoXaNeRWCTyXgWSHuuC9HVmhZ/cD7De6CNVz9J17HMlzr3mI6lgkKgu4Vp2ByDCKrK5/XIIgXNeKkyXf99F1/br3lUolDMNYc1CCIAiCIAhX+L7Pa7nXWKwvYihG56pKQKqWpWVWsDWDochQx8Z9W4rO4MhDjClhgqVp+i49c01L8e7KAu1WEUdR2N99eGNiEgThulacLB0/fpyvfvWr173v8ccf5+67715zUIIgCIIgCFfM1eaYrc2SaWYYjY12rKqE75OsZbGtOl2BFOoGVnCkQITR3Y8wgkooc4bu2VeuxtRbnqdtlokYKWJ6bMNiEgThrVZ8VPiX//Jf8rGPfYxwOMwv/dIvATAzM8PTTz/Nf//v/52/+Zu/6XiQgiAIgiDcuk7kTpCup1Elld5Qb8fGDZp11GYByXPoj+3p2LjLJYdS7N31APb0d/FnfoQTiOKFUkj1HLgOo123bXhMgiBca8XJ0kc/+lHGx8f57Gc/yx//8R8D8Au/8AuoqsrnPvc5PvShD3U8SEEQBEEQbk35Vp7x8jjzjXl2RXchS51rwJCs5Wi1K1iqwa7YSMfGXQktPsy+gXuwFn+Mf+lpQr1HaLZLeHqY0ejmxCQIwhtWnCxZlsWnP/1pfvmXf5nvfOc7ZDIZuru7eeyxxxgdHV2PGAVBEARBuEWdyJ4g08wAdHxNUbKepWXXSQa60BSto2OvRLD7IAesBlbhFJXcWXBMBrsPr29nPkEQlmVFyVK73SYcDvM3f/M3fPjDH+bXfu3X1isuQRAEQRBucTWrtrS3Um2evlBfR9cUGVYDvZ6n7dr0bXZrbkkiOngnB+wGp2uTVFSd/SkxBU8QtoIVHXUCgQBdXV2Ew+H1ikcQBEEQBAGA13Ovk21msTyLkQ5Pk0vWcrTNCpaiMRrfAjNjJJmukXexdzFIWTcI65HNjkgQBFbRDe9DH/rQDbvhCYIgCIIgdILpmpzKn2K+Pk8qkMJQOrs1SaqWxbTqxANJ9A6PvWqyytDQPRzpOb7ZkQiCcNmK69m/+Iu/yK/92q/xz/7ZP+MjH/kIAwMDb2nhedddd3UsQEEQBEEQbj1nCmfINDPU7Tq3JTs7JU23WgTqeUzXoi+2u6NjC4Kws6w4WXrssccA+OIXv8iXvvSla+7zfR9JknBd93pPFQRBEARBuCnXc3kt+xrz9XmiepSw3tnp/8l6jrZZxlY0RmJbYAqeIAhb1oqTpS984QvrEYcgCIIgCAIAF8sXWWwsUjJL3N59e8fHT9aytK06ESNOUAt2fHxBEHaOFSdLv/Irv7IecQiCIAiCIOD7PieyJ1hsLBJQAsSNeEfHVx2TUD2P7Zj0dR/p6NiCIOw8ooG/IAiCIAhbxkxthrnaHNlmlj2xPW9ZF71WqVqWdntpCt5ofKyjYwuCsPOsuLL0z/7ZP3vb+yVJ4s/+7M9WHZAgCIIgCLeuE9kTpBtpVFmlO9Td8fGTtRymVSOsRwlpoY6PLwjCzrLiZOnpp59+y1WeQqFAvV4nkUiQSCQ6FZsgCIIgCLeQbDPLZGWShcYCo9FRZKmzE2BUxyJcz1Fx2vSkDnZ0bEEQdqYVJ0tTU1PXvf3pp5/mE5/4BH/913+91pgEQRAEQbgFncieINPIADAYGez4+Il6HrNdxpYVRhNiCp4gCDfXsUs2jzzyCL/5m7/Jv/yX/7JTQwqCIAiCcIuoWlUulC4wV5+jP9SPIisdf42lLng1AnqUqB7t+PiCIOw8Ha1vHz58mB//+MedHFIQBEEQhFvAydxJss0stmczEhvp+Piy6xCtZfHtFr3RoY6PLwjCztTRZOmZZ56hu7vzizEFQRAEQdi52k6b0/nTzNXm6Ap0oSt6x18jUc9jmRU8SWY0vrfj4wuCsDOteM3S7/zO77zlNtM0OXnyJN/+9rf5t//233YkMEEQBEEQbg2nC6fJNDM07AaHUofW5TVStSxts4qmR4gHEuvyGoIg7DwrTpY++9nPvuU2wzDYvXs3v/M7vyOSJUEQBEEQls3xHE7mTjJfnyemxwjr4Y6/huy5RGtZKnaL/i7RBU8QhOVbcbLked56xCEIgiAIwi3oQukC6UaacrvM7b23r8trxBsFnHYZX5LYJabgCYKwAites/Tss89Sr9eve1+9XufZZ59dc1CCIAiCIOx8vu9zInuChfoCQS1IXI93/DVkz6G/ME3LrCLpYVKBZMdfQxCEnWvFydLDDz/MmTNnrnvf+fPnefjhh9cclCAIgiAIO99UdYr5+jy5Zo7d0d1v2fR+rWTPZf/cayilKRynSW90BEnu7Ea3giDsbCs+Yvi+f8P7bNtGFgchQRAEQRCW4UT2BOlGGk3R6An1dHTsK4mSVpig3sgQig5zR++dHX2NnWCioVOyOr+nlSDsFMtas1StVimXy1e/TqfTzMzMXPOYVqvFl770Jfr7+zsaoCAIgiAIO0+6kWaqOsVCfYE98T0drSpJnsu++ZPohQmqjSzB6DDvHX6vuKD7E9Jtlb+dDRO2C3zimPjeCML1LCtZ+qM/+qOrLcMlSeLDH/7wdR/n+z7/4T/8h85FJwiCIAjCjnQid4JMI4MsyQyEBzo27lKi9DpGfpxaI0MwOsiDw+9FkVfc02rHm2/rmI0a1ZZFsQGpcGCzQxKELWdZR473v//9RCIRfN/nU5/6FL/1W7/FyMi1u2sbhsGxY8d48MEH1yVQQRAEQRB2hopZ4WLxInP1OfrD/ShyZ6aBSb7H3oXXCRbGqTYy6NEBHhx+QCRKN5AzVTynTsMPMJ4vi2RJEK5jWUeP+++/n/vvvx+ARqPBr//6rzM4OLiugQmCIAiCsPP4vs8rmVfINDO4nstIdOTmT1oGyffYO3+KUH6Can0RPTLAQ8MPikTpbeRMFdv1aBFgtupyz2YHJGx5BUvhy7NJjoYqPDxgb3Y4G2LFR5Df/u3fXo84BEEQBEHY4VzP5fvz3+fV7KvM1eboDnSjKdqax5V8j7GFU4Tyl6jWF1DDfTy06yFUkSjdkONBvi3heD6WpDPTXPu/g7Dzna0FqZRLPJ+p8t7eIKqy89e6Leso8ud//uf8zM/8DF1dXfz5n//5TR//y7/8y2sOTBAEQRCEnaPttPnO1Hc4WzzLucI5fHzGkmNrH9j32LNwmnB+nGp9ETXcx8O7HhaJ0k0ULBXTsvCQaRm9ZMwS9ZZJJGhsdmjCFjbV1LGtMg0vxIVcg8P9kc0Oad0t60jy8Y9/nBdeeIGuri4+/vGPv+1jJUkSyZIgCIIgCFeV2iW+NfktLpUucaF0gbAW5mj30bUnNL7H2MIZovlLVGoLKOEeHt71cEeqVTtd1tRwbZOw6qLF+zEzE4wXytw+LJIl4foajky6KWG60PJ1zhdKHL4FmmAv6yg1OTnJwMDA1f8XBEEQBEFYjtnqLI9PPc54eZzp6jR94T72JfYhS2ucvuN77Fk8SzR/iWptASXUzSMiUVq2nKXi2U3QwsSiURq5CDOVArcPb3ZkwlY13dSxWk0sVKpqN5dqJXwfOryX9JazrGRpdHT0uv8vCIIgCIJwPb7vcyp/imfmnuFi6SKZZoa9ib0MhgfXvqeS77M7fY5Y7iLV2jxSqItHRh5BU/TOBH8LWGru4KKGY0QDGjNqgpnm/GaHJWxh000dx6oQC+iktR7ytTkWKi2GEsHNDm1diQm9giAIgiB01JVGDi9nXuZc8RwNu8Gx7mMkA8m1D+777E6fJS4SpVXzfMi0FWzXJxxOoAVUXC3KQitAy7IJ6qI6J1zL85fWK1m2Q6RnkIjRTbNmcCZXE8kSwCOPPLLsASVJ4qmnnlp1QIIgCIIgbF/Xa+RwZ++dhLTQ2gf3fUYz50jkLlKpzkEwxcMjj6ArYp3NSpRthbZp4SOhR3vwVRk1FKPdNJgsVDg8EN/sEIUtJmuq1FoWHqB3DZOUgiwqXVwsF3jfZge3zpaVLHmed03J/Pz586TTaUZHR+nv7yedTjM9Pc3AwAAHDx5ct2AFQRAEQdi61q2Rw2W7shdIZpcSJT+Y5NHRRzFEorRiWVPDsU0Csocf7kWSJCKRGK18gJlygcMDmx2hsNVMNQ2sdpOQ4kN0iKQHM0aKuVaISssmHty51chlHb2+973vXf3/xx9/nF//9V/n+eefv7pRLcAPfvADPvrRj/Jv/s2/6XiQgiAIgiBsbevWyOGyvuIM3dmLlKuz+MEkj4yIRGm1cqaKa9eRNQNJXTrJjYV0FtUkM430JkcnbEXTTR3HrqAGu5BkBUOGQKyLVkPnTKbM/bt3bjVyxUew//gf/yOf/exnr0mUAN71rnfx27/923zmM5/pWHCCIAiCIGxtvu/zeu51/n787zmVP8VUdYqxxBj7E/s7liglalmGFs9Qrs7iGFEe2vUwATXQkbFvRTlLxXUc/MAbJ7ixgIqtRZkzg9iuu4nRCVtN25WYb8qYjk8g2Xf19mQsSlVJcLHsbWJ062/FR7HTp0+za9eu6943MjLCuXPn1hyUIAiCIAhbn+u5PDv3LE9OP8nJ3EnyrTzHuo8xFBlae8e7y0KtKnvmT1KpzGCrGu8dfqAz659uUb4PmbaK7fnoodjV24OaghyI0fR1povNTYxQ2GpmWjpmu4kueSip3VdvT4Z1WnqKiWYQy9m5CfaKk6W+vj7+9m//9rr3/fVf/zV9fX3XvU8QBEEQhO2vbtW5WLrIs3PP8lfn/4ofLv6Qk7mTmK7Jnb13dqbj3WW61WL/7KvUyjNYksc9g+8h0cHxb0V1V6bWdnB8CSPWc/V2SZKIxBK0MZgq2ZsYobDVTDUNHLOFZgTgTdXIsK6ghFLUPYMLudYmRri+Vrzi8hOf+ASf/vSnKRaLfOxjH7va4OEv/uIv+OpXv8rv//7vr0ecgiAIgiBsMN/3KbQLpBtp0o00C/UF8q08dbtOzapRNsvUrBoxPdbRRg4AimtzYO4EZmUGyzW5rf8eBiKi88BaZU0N1zYxJBcp0nvNfbGgTlZJMFsT65aEJb4PUw0Ny7IJdQ9dc58kScQTSeqlMBcKZY7u0F/PFR/VPvWpT9FsNvn85z/PV77yFWDpYBoIBPjMZz7Dpz71qRWN9/u///t85Stf4dy5cwSDQd71rnfxB3/wB9d01fN9n8997nP81//6XymVStx33338X//X/8WRI0dWGr4gCIIgCDfgeA7ZZpbFxuLSR33xakJUt+oU20WaThMJCV3RiepRDiYP0hPq6dj6JADJ99g3/zp+eZqWWWWo+wj7U/s7Nv6tbKm5QwtV0+AnpjPGAhrzWowZM4TneshK5/5Nhe0pb6mUWw6OD4HU8FvuT4UNxrVuLtZzeJ6HLO+8n5lVXQL67Gc/y7/+1/+aH/7whxQKBbq6unjnO99JIpFY8VjPPPMM/+Jf/AvuueceHMfhM5/5DO9///s5c+YM4XAYgM9//vP84R/+IV/84hc5cOAAv/u7v8v73vc+zp8/TzQaXc1bEARBEIRbnu/75Ft5JioTzNfnSdfTVKwKdbtO1axSapcwPRMZmYAWIGEk2JvcS1yPd7SK9BNBMZo+h1GcotosEI+PckfP7evzWregnKniOvY106muCBkKfiBGvaUzX26xqyu8CREKW8l0U8duNwmrHn5smJ9ciRgLaviBJIVqgLlKm5HkzltPuOojXTwe5wMf+MCaA3j88cev+foLX/gCvb29vPzyyzzwwAP4vs9//s//mc985jN85CMfAeBLX/oSfX19fPnLX+Y3fuM31hyDIAiCINwqfN8n08wwXh5nvDxOtpmlZJYotApUzAqO76BKKkEtSH+kn55AD2E93NHK0dsZKEyRyI1TqS+ihnu5f/B+pB14tXqzZE0V2/UIvam5wxWyJBGJJjDLOhOlskiWhKX1SlYNOZBEUt66l5IiS0QTXbSqQc5mqyJZusL3fV588UWmp6dptd66oOuXf/mXVx1QpVIBIJVKATA5OUk6neb973//1ccYhsGDDz7ID37wg+smS6ZpYprm1a+r1eqq4xEEQRCE7c7zPRbqC0xUJpgoT5Br5Si1S+RaOapmFUVSiOgRxuJjJANJgmqwY93sViJVSTOQOUupNosXiPPIrgdR1quCdQtquxKlto/tSxjR7us+JhYyKCoJZmvZDY5O2GpMT2KuqWA6Hon4jRu4JSNBFpQUl6o5HtvA+DbKio9AFy5c4Od+7ue4ePEivu+/5X5JkladLPm+zyc/+Une8573cPToUQDS6aVFhj/ZZa+vr4/p6enrjvP7v//7fO5zn1tVDIIgCILwdnzfx/M9PN/D9V0838PxHTxv6esrt7m+i+d5pIIpwtrGX6F3PIf5+jwT5QkmKhPkW/mlBKmZo27XUWSFuB7nWM8xEkZiwypHNxJplti98DrlyiyOFuDBXQ+KTWc7LGeq2JaJJnnI0d7rPiYW0FhUY8y0Azt2DYqwPHMtnVarhSJ5qF2jN3xcMqQzFUgy1whTblokQvoGRrn+Vpws/Yt/8S9ot9v81V/9FcePH8cwOncg+83f/E1OnjzJ97///bfc95NXuHzfv+FVr3//7/89n/zkJ69+Xa1Wb7g3lCAIgnBr8n0fy7No2S1azuUPt3Xt15c/mnaTttvG9dylxMj3riZNPm989v2lD4+l+318ZElmT3wP+5P7GY2O0hfuW7fExPZsZquzTFQmmKxMkm/lKZtlMo0MTaeJJmskA0n2JvYSN+KbUj26HsNqsG/2NSqVaSxJ4p2D7yWmv3WamLA2WWupE56uSvh69C3rTwDChopvRCmbBtlam/74zptWJSzPdFPHMesYuo4U6rrh43RVJhTrptXQOZ0p8u49t3iy9OMf/5j/9t/+G//oH/2jjgbyW7/1W3zta1/j2WefZXj4jW4b/f39wFKFaWDgjZ6E2Wz2hns6GYbR0SROEARB2N4s1+Ji+SJTlSkadoOm06Rm1jBdE8dzcDwH27Ov+Wy65tUP27Px/KVd6q8kQT4++IDE0mfeemEPlio8p/OnSQaSpAIpekI9HEodYnd8NyPRkVVvsOp4DoVWgXwrT7aZJdfKkW1mlxozmCWyzSwtp4WmaHQZXdyWuo2oHt0yCdIVqmNxYPYEzco0tmdzbPBd9IavX/UQ1iZnqnhOHV+P3XAdmCJLhKIJzKrGRLEqkqVblO/DZEPHti2MxM17gidjEUqZBJfKBd69AfFtpBUnS5FIhFisc1d7fN/nt37rt/jqV7/K9773Pfbs2XPN/Xv27KG/v58nn3ySO++8EwDLsnjmmWf4gz/4g47FIQiCIOwsVxoZnCmc4WLpIrlWjlwzR9ksY7nW1elyABISkiShyAqKtPShyRqGahAzYgSUAKqsIksyiqQsfZYVFBRkWUZGRpKWxrj6/5fHbNpNFhuLZBoZ0s00SlHh1cyrdIe6SRgJxuJjS1Wn2Ci9od7rVp0cz6HYLpJr5q4mRrlmjppVo+k0r3avq1k1AHRFpzvYzUB4gLAW3nIJ0hWS57J/7jXc8gymVWd37x3sie/e7LB2rJypYbsuevDtz+Ni4RBVOc5sNbdBkQlbTdlWKLY8bA8SqcGbPj4Z0lnUU4w3F7EcF11VNiDKjbHiZOlXf/VX+fKXv9yRTniwNK3vy1/+Mn//939PNBq9ukYpHo8TDC4tMP1X/+pf8Xu/93vs37+f/fv383u/93uEQiE+9rGPdSQGQRAEYedoOS3OF89ztnh2aRPVZp7FxiItt0VQCZI0kgTUAIZiEFSD6IqOKqsokrIuSUVIC7E3sZe9ib14nkeulSPdTDNbm2W8PM7p/GlSgRTJQJLeUC+Hug4xGhvF9dyr1aJcM0fNrtG0mzTsBhWzQs2q4eGhSAqGYhDRIvQn+0kYiU1r0LAivs/Y4hnU0jTVVpGuxF6O9hzd7Kh2LNuDfBtsTyIWSb3tY6MBlawaZ6YlZuncqqaaOla7QUjxIHHj9UpXhHQFJZyi0dI5n61zbHDnbO2z4mTp6NGj/OVf/iU/93M/x4c+9CG6ut46h/FKi+/l+C//5b8A8NBDD11z+xe+8AU+/vGPA0sb4bZaLT7xiU9c3ZT2iSeeEHssCYIgCMBSFWmuNseZ4hnGS+Pk23kyjQyFdgEZmZ5QD0ciRwjrm9sKWZZl+sJ99IWXppE3rSYLzQWyjSyLzUXOl87zSuYVukPdhNQQLadFxaxQt+q4uCiSgq7oRLQI+5P7ietxQlpo6ydG1zGcGydamKDcyBCIDnDvwH2bHdKOVrBUTMtCxkeJXL8T3hVRQ8UzouRrAYqNNqlwYIOivLHT1QALbR1D9jBkf+mz4l/ztS77GIqPLvlsw1+JLWW6aeBYReRADEm9+RokSZJIxBPUixHOF8ocu3kxattYcbJ0pZozOTnJN77xjbfcL0kSrusue7zrddS73pif/exn+exnP7vscQVBEISdr2bVOFc8x9nCWTLNDLlmjsXGIpZrEdEj3Ja8je5Q96Z3eruRkB5in76PfYl9V6tOi41F5mpzSEgY6lLFaF9y37ZOjH5Sd3me3ux5StV5CCZ5YOi9ouvaOsuZGq7dxlB9eJvF+gCqIhOILK1bGs/XNz1Zulg3+PZimEY5B5cbfEmyjCTJIMnIsgKyinz5NkWRMRSJoCoRVKHLcHm0p4omfsSWxfFgtqli2S7xnhu3DP9JyYjBuNbNpXpuR3VSXHGy9N3vfnc94hAEQRCEZbFdm9naLGeKZ5gsL3V8yzQzlMwSmqTRF+5jODKMoW6vKUQ/WXXaqQyrxcjiWcrVWRw9xKO7HkZTdlb3rK0oZ6l4dhO0MJJ88/UksXCYhhxltprnng2I70YKlsLjmSj1UgaQMANdSK4Dng2uC74DnoXrgXu5v5+Ej4yPjIcEKBKobfip0bduqiq81Xxbp9FqI0k+anJk2c+LBzT8YIJixWCm3GZ3amc0B1lxsvTggw+uRxyCIAiCcF11q85iY5F0I73UKKGZoWbWKLQLLDYW8XyPmB7jWPcxkkZyR1RedizfZyRznmZ9ERu4f+g9q+4GKKxM1tSwHRc1HF/W46MBlbyWYKa5eQmG6Ul8YzFBpVRE9S1CBx5Air/15N33PPBccFp4dhvXsfBsE9e2qJs2i/kiz88vclefTyogjg83M9XUsc0mQU2GcM+ynyfLErF4F81KkLPZ6q2bLF1RqVR44YUXyOfz/PRP/zTJZLKTcQmCIAi3IM/3KLaLVxOjxfoi+Vaeul2nbtUpm2UqZgUfn4ASYFd0F4PhQTRFXDHeDhL1HJHyHCWzQn/qIN2h5Z+ICavn+ZBty9ieTziSWNZzogENV4uSaQSpt0wiwY2t1Po+PJGJsVBuYptN4sOHrpsoAUtt0GUZVA0lEOPNdbOQ71OUFymmy3zzUp1fOhrcmDewjU03DWyrjB7vvmGL+RtJRoPMq11cquXXKbqNt6pk6T/9p//E//F//B+0Wi0kSeLFF18kmUzy6KOP8r73vY9Pf/rTnY5TEARB2KKadpNsM4ssyVdbayuycm2b7Te125YlGVVSkSQJ27VJN9OkG0sfi/VFymaZul2nZtUotUs0nSaw1A47qkU5kDxAMpDEUAxRRdpGZM9hJH2ean0RT49wR+8dmx3SLaNkK7RNCx8J/SbNHa7QVRkjHMesa4wXytw+vLHJ0svlEGdL0KyXSSa7YeDOVY0jSRKjg72cLY9wtnyBswWXQ107p611p1VtmWzTx/Ygnlx5l4ZkSGfKSDLfCFFsWqRC23+K7YqTpT/90z/lc5/7HJ/4xCf44Ac/yM/8zM9cve9nf/Zn+cpXviKSJUEQhFtAsV3kRPYE54rnyLfyOJ5zdW8hWZKReOPz9fYgUi6vm2g5LepWnapVpdQuYXs2siRjqAYJI8HexF7iRhxVXvVkCGELGMxP4dXTOK7F4YF7xDqlDZQzNRzbJCB7+JFelnuJIRqN0syFmakUuH14XUO8xkxT59lckHo5TSKgwdgjK65wvFlIV+ke3EthMst3JvPsTwZRd0bvgY6bbhpY7QYBxUFO3rxl+E/SFJlgvJt2Q+dMpsR79mz/3/MV/+X5kz/5Ez75yU/y+c9//i1d7/bv38/Fixc7FpwgCIKwtfi+z0JjgRPZE1wqXSLbyjJXm6PltPB9nyv/LT0YfMlH8qU3boM3Nmy9shhbklBllaAaZCgyRFegi7Ae3rId7ISVC5p1evPjlBo5gpE+xuJ7bv4koWNypopr15E1A2kFU1ZjAY0ZNcFMc2Edo7tW1Zb5ZjpGrZQlpLhI+9+HpK59mu1Qd5TX87tZqNZ4dtbkkdHt1QDmRjJtlWcKUe5P1tkVstc83lRTxzFLKEYUVrmeMBWNUJCTXCwXec+aI9p8K06WJiYmeOyxx657XzQapVwurzUmQRAEYQ1cz8V0zY4unPd8j4nyBCdyJ5ipzpBupJmvz+P5Hj2hHu7oueNq97mrSdObPnt4eJ6H67t4vnf1A5Y2bRVT6nYw32c0fY56PY2jqLxb7Ke04bKmius4SJGVrRGLBlRcLcZCK0DLsgnq67s20PHgm+kEhVIZyTXR996HdJM258ulyjLDw6Msns/y/YU57ur3SRjb/5jzXCHK+cUKkwsmn7hDI7qGfyLXh+mmhum4RFO9qx4nEdKY11NMNhcwHRdD3d7THlecLMXjcTKZzHXvm5qaord39d9cQRAEYW1ma7M8OfUk2VaWVCDF7thuBiOD9If76Qp0rTghsV2bs8WznMydZKG+cLUrnSIpDEWGGIoOocnX/nW+Ujl6y1yf7f33UlilrmqaQGWBilVjV/dRYnpss0O6pfj+UrJkuz7R8Mq+94Yqo4ZitJsGU4UKhwaW10lvtb6XjzJdNrHaDRL9Y0hd+zs6fnc0QLZ7jGKmyLcu1fnYke3d7CFvKkzVJJptk5Kv8ZULFr98WF/1hryLbY1GywTASO1adVwhXUGLJGm0Dc5latw+FF31WFvBipOlRx99lM9//vP8/M//PIHA0iZlkiThOA7/5b/8lxtWnQRBEIT14/keL2de5oWFF7hUvsRcfQ4ZmbAWJhVIEdEjdAW7GIuPMRgZZCA8QE+o5y2JzhVNu8nr+dc5lT91tYpUbBfRFZ19iX30hfvENDnhphTXZlfmAtX6Ir4R41jPsc0O6ZZTc2RqbQcHCT26vOYOV0iSRCQSo5UPMl0ucGhgnYIETlWDvFpUadQyJKNR2PXOjr+GJEnsHuznXHmY0+VLXCq57Etu36s4Jyoh2o0KmiIzrwxzvjTJC2mP+wdWd2yebhrYZpOQCn50YNlr236SJEkk4glqhSjni0VuH1rlQFvEipOl3/md3+Gee+7h8OHDfPjDH0aSJP7kT/6EV199lZmZGf7n//yf6xGnIAiCcANNu8lTM09xtnCW86XztJ02x7qPYbkW+Vae+cY8ZsVEkRVeXHyRZCBJzIgR02Psie9hODrMQHiA/nA/bafNa7nXOFs4S6aZYb4+T82sEdJDHOk6QiqQEtPlhGUbzl3Cqi3i+C539N2NIpp0bLictdTcwZBcpMjKZ//EQjqLaoKZxuI6RLck01Z5KhOmXkoT02Sk/Y8utQJfB2FDJTW4l+Jklm9OFPnNu4Io2/CQ1nIlzlQN2u0i0VQ//d1HyF6o8+RUlrG4Tt8qZmFPNXVsq4wW6VpTQw2AZNjgkpbiUj2D53nI6/TvuRFWfNTat28fzz//PJ/85Cf50z/9U3zf58///M95+OGH+Yu/+AtGRpa/068gCIKwNov1RZ6YfoLJyiQXSxcJqAHe0f8ODGVp/dBwdKmFleu5FFoFcu0cxXaRufocEhInsieIG3HiRpyoFiWoBSm2i8zX5mm7beJ6nDt77yRqbO9pFMLGC7cqdBWmKbcKxGJDV38Wt5OKLXOmFuT2WJOQ6t/8CVtQ1lTx7Baqpq1qwX4soDKjRZlrB7FdF03pbCWm5Up8PR2nWsqjY6Ps+6lVNxZYrl3dcU7m9zBfq/P8nMUDu7Zfx7ZT1SD1eh1NctEGjtIfDlPpP0h+sc7fnG/wG7cbK+r413BkFpsSpgvRxNpLiLGghh9MUa4EmC622dO9fTeoXdUlnsOHD/P4449jmiaFQoFkMkkwuL3nfQqCIGwnvu/zWu41vj//fSYqEyzUFxgID7A3sfe60+MUWaE33EtveOnKsud5VO0quWaOQrtwtfW3JmuoikpPsIdj0WMENXFsF1bB9xhNn6NWX8RWdd7Rvz2bOvxDNsb5bIvThs+v3AbaNrw4njNVXMeGYGJVzw9qCnIgRrOlM12ss6+ncxdOPB++lY6TLddxnTbhkTuQov0dG/9GVEVmeHg36fMZnplb4I4+n5i+fcpLng+vVYKYrQyBcALp8t5ZY0ODnK6WmGmc5clphw/uWf5p/nRTx2o3CcgOcmr3mmOUJYlYMkWjEuRsvnLrJUtX6LpONBq9unZJEARBWH+ma/Ldme9yKn+KC6UL1OwatyVvu5oILYcsyySMBAkjwX6WFlE37SYNp0HCSNxwLZMgLEdvaQ6tukDTbjDWd1dHOzNulHRbZbImU2vUqTYkvjah8JG90qoXz2+WnKliux6h0Ooaa0iSRCSWoF0ymCqV2Leyhnpv6wfFCJfKHq1GlWTXAFL/0c4NfhM9sQDZ7r0Us0W+Pd7io4e2z7nseMOgULfwPI/AwG1Xb9dVmdE9+5k9W+YHC3PsT/nsiy/vB3a6qeOYFVQ9hGREOhJnKhxkVu3iYjXfkfE2y6qukfzoRz/iscceIxQKkUgkCIVCPPbYY7zwwgudjk8QBEF4k1wzx1+f/2t+nP4xr+Vew3Zt7u69e0WJ0o2EtBA9wRs3fRCE5dBsk6HcOLVGBjmQ5FDq0GaHtCovlsK062VkRSWtDvJKxuH767dsZ120XYlS28f2JYzI6ltwx4I6NSXBbK1zsV2qG/wob1AvF0iEAzD2QOcGXwZJktgzNEBO38XJosJkxb35k7aIV8shzEaFUEDFT1y7Z1kqEiA6fIiCH+erFyyazs2nj3r+0noly3ZQYp3rap0IadhGkkUrSKFhdWzcjbbiZOnpp5/mgQce4OWXX+YXf/EX+dSnPsUv/uIv8vLLL/Pggw/y1FNPrUecgiAItzTf9zldOM3fXPgbXsu9xpnCGRJGgrv6t+dVe2Hn2pW9SLu2gI3PXf33bsuF3UVL4WJVpWWaJLsH6Bs7ToZu/mHK4kJ5+5SWcqaKbZlokocU7Vv1OLGAhq3FmDFDeK635riKlsJ3MlHqpSxRzUPe/z6kTWj+ETZUkoNjlPwY37xk4W2DZWlZU2WmLtF2XPSuvddtxDDa10UrsZ90W+fvLzr4N3lfWVOl1rLxACPZubWFmiITSXTRwuB0ptmxcTfain8y/92/+3fceeed/MM//AORyBtlulqtxqOPPsqnP/1pXnzxxY4GKQiCcCuzXZtn557ltdxrXChdoGJWOJA4QH9k/ef2C6sney69pVmq4RTNwK2xt1CsUSRRmqbULtGdGOtIxXMzvFQO06xXCCsu8tCd9OshmsPHyM2+zF+fr/Drtxv0Brb+mXXW1HBtE12VQF/91KqQoeAHYtTbOvPlFru6wqsey/QkvpFOUCoVkX0bdc97YBMbyOzqSfJ6fpTZep0fztu8e3hrV9ZfLS+1C4+o7g2nLSqyxN49ezjfLHGqMMHLOY939N74osVU08BqNwgpHsQ72+c7GY2QV5JcLOd5oINTODfSii/3nDp1ik996lPXJEoA0WiUf/fv/h2nTp3qWHCCIAi3umK7yN9e/FteWHyBE7kTtJwWd/XeJRKlbWBX9gK9s6/QdfZb3PTS7g4geS6j6XNU6mkcLcRd/e/Y7JBWpWrLnKnotNst1MQwkr5Uud092IvdfYisHeQvz1q03K1fYcpZKp5j4euxNbWCliWJSDSBic5EyVz1OJ4PT2ZjzJeb2GaT8OBBpOToqsfrBE2RGdo1Rk7u4XtzLvUtPFus6Uicreq0223UxC4k9cZd/MKGSt/obWSlLh6fcCi0bzzudFPHsU0IdnW8wpcIabT1JJOtEC1n+0x1fLMV/+b09vbesKSuKAo9Pds0bRQEQdhiLpYu8tfn/5oT2ROcyp8iokW4u+9uwvrqr+oKGyNez9GVn6ReXyRQy6Jnz292SOuuvzgDtUVcp8XB7mNX29dvN6+UQzTqVQzZRRu+4+rtsiSxf88o1eg+5hoKf3Xewd3iOXDO1LBdFyW49spmLGSsad2S58MT2RhnCtCslYklUjBw15rj6oTeWAApNUbeCfL4xNtkFZvsZDVEs1FDl1y0wZtv8DyYikLPQXJOkL85b13357XtSsw3ZUzHI5Ds/EW4oKagR7poegYXCls4E30bK06WfuM3foM/+qM/wrbta263LIs//MM/5J//83/eseAEQRBuVROVCR6ffJzXcq8xVZ1iT3wPR7qOoIpNPbc81bHYvXCGSm2emA8pXyK88Opmh3V9vo9hNUnWssTreWTPWdUwhtViIDdOvZFBC3WzP7Gvw4FujJYr8XolQLvZQIv1QSB+zf2aIrNv/21kjVHOFz0en9662ZLtQa4FtidhRFJrHi8a0DDVGDPtAJ63snVLVxKlk3moVXIkwwbS3kfXvPFpp0iSxOjwIDltmBMFhZnq2tdldZrrw8lKALPVQIskIZi86XMkSWLvyBDF0B4mazJPz7y1sjPT0jHbLXTJQ1mHKp8kSSQSCWpylIvlrfHvvVIr/quraRpTU1OMjY3xkY98hP7+ftLpNF/5yldQFIVAIMAf/uEfAkvfoH/9r/91x4MWBEHYyfKtPE9OPcn50nkqZoU7e8SmsNuG77M7fRa7No/l2ewaug81/Tr5ep5qNYMbW/0i+7WSPZegWSdk1gm1a4TaNQLtKp5Vx7FbOJ7NsBbGig9Rj/ZSCXfRDES5aa9s32ckc45mfRFHkrmv/74tcxK8UicqIWr1Oqrkog8dv+5jQrrKyP6jzJ1t8cP5RXrDGvdswUk1BUvFskxkfJTI2teORQwV34hSNg2ytTb98eU1lvF8eDwT5/WCT72cJxk24LafftspZJshGtCID+6lOJ3jG+Ml/n93BJG30EzLi/UAxYaF77kYA4eX/TxDVRjZc4CFc2Wem1/gQEph9E1/TqaaBo5ZRTeMVe/FdTPJkE5e7+KC1YXrm3R2W+P1t6oGD1f8n//n//mW+z/1qU9d/X+RLAmCIKxM027yrYlvcal8iUKrwPGe4yJR2ka6K4tESzOUWkW6EmPsSu7HNltEs68SmnuR2uGfXf8gfB/NsQiZSwnRUoJUQ29VcOwmttPGdtqYro3p2SiALSmEAa9VwqvNE1QM4loIJZikldhFNdJNJZzC1t66F02yniNSnqdsVhhIHSQVXHsVYzNYnsSJUpB2c5FQJIn0NglGKhKiufs42QmTb10q0BsIMBrdWtWIrKnhOiYB1YfQzasQN6PIEqFoArOqMVGsLitZci8nSqfyHvVKgUQkAAc/iKRuzT2NRnuTnMyPMt2o8+NFm3cObp1mDycqIaxGnmDAgPjIip7bHQ1SGTxEYbbG356v8ok7dAKqhO/DdEPDsm1CqcF1ihyiARWCSUpmiMm6y3arO684WZqcnFyPOARBEG55jufw7clvc6l8idnaLAcSB4gb8Zs/UdgSDKvFrvRZKrUFfCPGPf33AKAlRhjKn6VUmqFutfD14Lq8vuR7jGTOk6xkwKxhOy0ct43tmDRdi7bn4ssyjqwRUoNEAynCwW6SoV66gilUFKqtHLnyJNVGmkarhNUqQnmKhBqgVwvjRftoxAephruohRIA7Eqfo1pfxNMj3N5757q8t41wqhqk3Ggi4d2wqvRmQ90JLrWOkFt4hf/vXJ3fuN0goW+daXk5U8Wzm/haBEnuzLX8WDhEVY4zV83e9LGuD9/OxDmd96hX8iQjQTj4M1uuovRmmiIzOLyH/MUs351d5HiPSkjb/PLSYltjtubTth3CA4dXVbkdHejmVHUfC5XX+fqEwz8+oFGwFEotB8cDI9XZLnhvJksSsUQXzXKIMxVr5ydLo6Ob27VEEARhJ/J9n+/OfpfzpfNcKl9iKDIkOt5tJ77HnsXTNC/vL3TvwDvRlMsnhUac7tgw4fJFArMv0tq7Pptv9pTniWfOUanNo/o+tqQgqzoRLUw4OkQs2ENXuJeYFrtho6Z4pJ/45Z8717XIV6YpVmeptvKYjSxWI4uWO0efFmRYj0G4G6+ewXEtDg/ci6ZsnSvxK+H68HIpiNnIEAxFkOI332tGkiTGhgc522qSLr3Ol8/a/NoxDUPeGglTztKwHRct3Lm29dGASlaNM916+8qQ68O30nHOFJYSpVQkhH9w6029u57+RIhcaoxcrsR3Jtp8+ODmV8FOlINL7cI1H6l3+VPw3kyVZfbu2cul0yVey01zIOXjKMZSV0LVW3G1aqVSkQAzWhdn6xY/t66v1HkrTpaeeuopHn300Rve/8d//Mf87//7/76moARBEG41L2de5rXsa5wrnCOuxxmLj212SMIK9BdnMMpzVMwKQ92H6Qu/aW2SJBFO7qW/MkUpd4Hm7nchKZ1t1CF7DgO5CWqNLKoe57b+u+gOdBHUVl/FUhSdvtR++lL7AWi1a2Qr41RqC9TNEma7ilWbx0MiHB1gT3x3h97NxjtbC1Com3ieiz54ZNnPU2SJ/XvHOHumyXTtPF+95PLR/fJNl3mtN8+HbFvG9nzCkUTHxo0aKp4RJV8LUGy0SYXfmki4PnzzcqLUrORJRsP4B34aSd0eibQkSeweGuJiJcPL+QmKaoRdUZkBw6Y/YNOlOxu6lqnuyJyv6pimSbx3ZE3fx2hAo3vkNnITVb45XmCkP4Vt1lADCaR1vtCRCGpMhnowaeJ6PspWWhB2Eys+Wj/22GP8x//4H/nt3/5tpDcdDSqVCh//+Mf52te+JpIlQRCEFRgvj/P8/POcK55DlVUOdx2+5vgqbG2hdpXBzAVK9UXkYIrbe25/64MivfQFu5lvpSlmz2IO3Lzt70r0FWdxG1lcz+Fo/10MR29eGVmpYCDKaOAO6LsD33WptLLky1Pk3SZHBu7t+OttFM+Hl0thzEaWUCAAiT0rer6hKoztO8TE2Qav52boDck80vlv/4qUbIWWaeEjoUU7131CVWQCkaV1S+P5+luSJceDb6YTnC04NKtFEtEwbKNE6YpYUKN7aB+FqTzOYpmpjI+mqiiaQdCIsCumMBh0GQhY9Bs2IXX9qoknK0GajRqG7KF24Lgx3J3gdPUAudyrePkqluMRjq//LAZVkdk1OIij7dpWiRKsIln6zGc+w+/+7u/y3HPP8eUvf5m+vj5efPFFPvrRj1Iqlfif//N/rkecgiAIO1K2meXJ6Se5ULpA22lzd//dKB1aXyCsP8lzGVs4Ta02jy0rPDD4LpTrtXeXZBKpA6TmMuQXT3Y0WVJcm/7CFOVmnkCoe10SpZ8kKQqJyACJyMC2W3/wkyYaBpm6je26REeOrWo9SCykM7j3dtIX2nx3OktvSOdoavOm42VNDdc2CSouhDvbqi8aDtOQo8xW89zzptsdD76RTnCu4NCoFkhGI0vNHLbp1MzR/i7s+AO0inO0qiWarRp+s4nSaJMvupxWZRRVQ9UDdIc0hiM+AwGHgYBNt+GgdCAfcLylduHtVppQJPWWVvarIUkS+0ZGOFMrEWhdQJV8lNTGLLHZrhcBV5wsfe5zn+PBBx/kYx/7GHfccQf/9J/+U/7kT/6EY8eO8dRTT7Fnz8quyAiCINyqGnZjqfNd6RLFdpE7eu7Ytht53qqGc5eQKvNYdpN9/XeSCNy465gUG2RQi5NtFKmU53ASnUlqBgrTWPUMHj5Ht3GDhc3g+/BiKUyrnidsKNB9YNVj9SbCtEaOkZt+ia9eqNB1XGcgtDkJU85Uce06khbseLISC6gU1TgzzTfGdTz4ejrB+YJNo1okGYvCgQ9s20TpCi0YRRs6ROxy7wPPsWhXcrQqWeqNCn67htdqU67WmJF8NFVB0QxCgTAfGLI5FF/bJqzn6wHKjTb4HvrQ6tYqXU9AU9g1dhuZc2X26/ll7dl0K1vVpOlHHnmE733ve9x111380R/9Effeey/PPfccqio2SxQEQVgO27P51uS3GK+MM1ef47bkbaJF+DYTaxTpyU9QbmQIhPs4lDz09k9QDbpSe4lnXiY49xK1DiRLmm3SU5ii3C4SCfddu1ZKuKnZls5c3cNyHKKDh9fcNW6kr5sLrSPkMq/yl2da/PrtGtFNyBdyporjOCiRzm8AFQ1oOHqMTCNIvWViGAZfTye4sMMSpeuRVZ1Q1xChrjc6x9mtGq1SmnatQKtZxWs1KDXr/FXF5ZGxIO/ttVe1hs33l9qFm808wUAAOlwx7omFSN5+H4prbdt90TbKqr47r7zyCj/7sz+Lruv89E//ND/60Y/45//8n9NqtTodnyAIwo7j+z5PzzzNheIFxsvjDEeG6Q2vfdPIK5LVDIP5CQyr0bExhWsprs3uhVNUavPYWoB3Dt6/rBMONTHKkBKiqzyP3K6tOY7BwiTtRhZHkjjWe9eax7vVvFgK0a6XiWgSrLLL2JtJksTekWHq8QPMt1Qev9TuQJQr4/uQbas4ro/ewU54V+iqjBGOY/oa5/Ntvra4lCg1q0WS8di2nnq3GlowSmxwP70H38nQne9n6B0fwh28m7QX48nxJl+d1rBXsQXXfFtjoe5h2Q5G34F1SWhUI4zUgT24droVf+f/9E//lHe/+93E43Fefvllvv71r/Nf/+t/5a/+6q+47777OH/+/HrEKQiCsGO8lHmJ13Ovc754noSRYE+8c9OXdbvNnrkTBC89zZ7Xvsq+8R+QqqSRPLdjryHAaPo8bnUB27U40nMnYT2yvCcaUbpju4h4LoG5F9cUg2E16SrOYLZLdEUGt+1msJsl01aZrMm0LQutZ2/HTvBVRWbP2H7SxignSzKl9sb+7tUcmZpp4yChd7C5w5tFo1GacpgnsvGriVIiHl+qKF1vzd4tRFZURkb2kNh7L4v08PJ8ky+dV6g5KzvlPlEJ0a5XiGhAz8H1CVZYlhUnS7/5m7/Jr/7qr/LDH/6QvXv3AvC//W//Gy+88AK2bfOOd7yj40EKgiDsFBdLF/nB/A84WzyLqqgcSh3q6KLXnvIcrWYBzW6jt4r4Cy+TPPsNbjv1dXalzxEw6x17rVtVqpomXpyi2cqTiA4zlty7oucHU3sZQCOZuwSOveo4hvITNBsZbFnlWN/dqx7nVvViOUyrXiai+sgd7k4YMVRC3buoekGem97YWTdZU8OxLQKSC5HOVazfLBbQqKsJ2m2TVq1wOVF67JZPlN6sr7uL4cP3k1aHuFiw+H9PeaRbyzvtrtoyF6sqbctCTY3eUpW6rWjFydJf/uVf8qd/+qfo+rUbix07doyXXnqJD3/4wx0LThAEYSdJN9L8w/Q/cL50HtM1Od59vKOd7yTPpac4h2lW0CMDvGP//8K+2B66HBu/PIM2/jS7T36V/Zeeo6u8gCyqTSum2W1GF89Sqc3j6hHuHXznygcJddEb6iVqtzEyr68qjmC7RqI0h9Wu0BcbIaqL9W4rUbQULlRU2qa5dDKqdn7j0cHuFAWtnxMFleZq5mGtUs5S8WwTRdOR1rDP1tuJBVU8PUrT14knUqKidAPxSIi9R99JIbyXuTp84ZTDuerNE5+T1RDNRo2g7KAOdjaRF1ZuxcnSRz/60RveFw6H+fM///M1BSQIgrAT1awa3578NpfKlyi1SxzrPoaudHY3+1Qti9sq4Pkee7uPEAjE2TvyXu6+7aMcG7qfYTWK3irhLZ4gce5bHHj9a4wsniHYgbUztwTfZ2zxDK3qPDYedw3ci76a7oWSTCy1n25fJrZ4ammRyQoN5cepNzLYmsHR3jtWHsMt7qVymGa9QkhxUYfuWJfXiAc1tMQQZS/AD2Y2rrqUM1Vcx8YzOr9e6QpDVTi8by+9o4eQ9r9/zY0xdrKgoXHwyJ00U4dZNHX+vzMtvp/Rbvhrb3vwejmA2WqgRnpBNP7ZdMtKlp599lnq9ZtP3cjn8/z3//7f1xyUIAjCTmK7Nt+e/Dbj5XHm6/McTB5cl0pAb2mWZquIYsToD73RFU1SFHpSBzh64Oe498BHOJDYS5fjIFVmUce/x8jrf8f+i8/QU55Hdp2Ox7VT9JVmCZZnaZsV+hP7GIwM3fxJNyDFBunX48SbZbTSzIqeG2mWiZXnsa0aQ7E9hLTQquO4FdUcmTMVnXa7iZYYBj28Lq8jSRIDvb0UlD5eyknY7sZUl7Kmiu166KH1S5YAwsEA6sARkSgtgyrL7N9/G/LQnWScKE+MN/m7mes3fjhXC1JutMD3MAaPbHywwlssK1l6+OGHOXPmzNWvPc9D13VeffXVax43Pj7Or//6r3c2QkEQhG2salV5YvoJLpQuMF4ZZyQ60tHOd1eEWxUCtSy+YzKS3H/Dzkm6EWXP8Lt5x+Ff5PjQe9mlxwm0yvjpk8TOfovDJ7/KsbNPcGjiB+yfPcFo+iyD+Qm6ywvEGgWCZh3FtVdVDdnOAmadocwFqrUFpECCO/vW2HlO0ejqOkDCh9DcS8t/nu8zlBun1sjiaAGO9B5fWxy3oFfKIRr1KgHZQxu6fV1fqyui48cGyTtBXl5Y/854LVei1PawfQkj2rXurycsnyRJjO4aIb7vXhbo5qW5Jv/jokr9TY0f3mgXXiUYDEF89RdkhM5Z1gRT/yf+KPq+j+M4b7ldEARBWDpGztXnOJU/xaXSJXKtHJOVSVKBFKOx9dkpvbc0R6NVwNEC7Evsu/kTJImu1BhdqTFsq8F89nWKlSmq1QXs2iKeJOFLMqqsoEoqYVlBkTUURUWRNXw1iGdEcYwQlhrAUTU8ScZHxpekNz5YGse/PN7S19LVr21Vp2lEWdVGJBtE8j3GFk5Tr81jyzLvGrgftQPrM5T4LgazpyhUF6k1y3ihxE2fE2sUCFUXKdsNRnuOiU2MV6jlSpysBGg3S4QTvRBMrOvryZJEX28/xUqKFxbnuW94fX/Uc6aGY1nokocUEXtubUV93d0EAu9i9vxLuLlF/t+2xj85KNMX8JhraSzWHWzXJda3+g2Shc4Sq/EEQRA6xHItzhfP83r+dRbqC2SbWebr83i+R1ewi4Opgx3tfHeF6lgkKwuUrRr9iX1oK+ycpOlhdg+/k91D91FpFaiZJdpmDdNuYNtNLKeN6Vk4jonrWniAe/nDl2RkWUGTFUC+fCIoISGBJLH0biWkK/8vydfcBhLlvoMsDt+1JRMmzTbZu/A6SnmWhlVjtOd2ukIdumKvh+mJjxIpniY4+2MaB9//9o/3fYZz49QaGVwtzKEuMUVnpU5UQtRqdVTJRR/amKpcbzzAYniQhVqeU1mTY33rl+DmTBXXNtFUGZbbzl7YcPFICP3o/Uycfw2nNsWfnfL5xwd1ztTDmI3K0r5fPSJZ2ipEsiQIgrBGxXaRU/lTnC2cJdfMkW6myTVzqLLKYGSQ4cjwihOYlegpz9NuFnBkhf3daziBliTioW7ioe4bPsR2bZpWjaZVodWuYToNLKuB5bbxfA8XH9/38S9/9gAfF99buo2r94GPT9AxCU6X6Hcd0qP3bqmEKdooMTZ/Eqs6R61dQo/0c6z7aEdfw0iNMVi+RKkwSdOx8NUbN/1I1rLotTQtu8XYwN3r+jO1E1mexIlyELO5SDCS3LDKiyrL9PQNU67P8Pz84vomS5aK59Txtei6bGIqdM5S44e7GL8Uwipd4C9Om0TiEdqWRbJvt+guuIWIfwlBEIRV8HyPqeoUp/KnmCxPkm1lWagv0HSahLUwh7sO0xXsQpbW+YTF9+gpzVI3y0SDXcTXsQMWgKZoxIMp4sEUxNc+Xrs8w/nZZ1mYe5FBz2Fhz/2w3t+zm/F9+ovTDKbPUanNYbs2vckDvKP/ns6fgAZT9IT6iTZmMBZO0B659wYxeZerSll8I8ptyds6G8ct4FQ1SLneBN/bsKrSFf2JEK8FB5lqlpgo2Ywl1yfRzZoatutixNf3OCB0hqrIHDhwiOnZEJmFM3iFNCEFFNEufEtZdrJ0/vx5VHXp4a67tDfHuXPnrnnMT34tCIKw0zTtJueK5ziVP0W6kSbTzLDYWMTHp8vo4nDqMOF16q51Pcl6HpoFfM9hT9ehDXvdTgkkRrhNegh55nvMz7/KkOeysPc9+JuUMCmuzdjCacKlaUq1eRxF58jQ/YzF96zPC0oSsa4D9NTnKabP0N51z3Wra92VRaR6Btc1OdB3F7KoGqyI68PLpSBmI0MwHEGKD2/o6+uqTKp3F9WpGb4/k1uXZMn2IN8C25OIRkRzh+1CkiR2j+wmEwzTnHmReCK0bh0ahdVZdrL08Y9//C23/dIv/dI1X/u+vy7z8QVBEDab5Vo8P/8854rnyDazLDYWKbfL6KrOSHSEwchgRxb9r9SVduHoEXaFN/YEsFOM+DAHdz+KPPU0s4snlypM+x7E3+CWxKFWlX3zJ3Eqc5RbeQikeGDo3cQDifV94Wgf/YEki+08xcI4dve1DTokz2UwN069kUU2EuyNj61vPDvQ2VqAQsPC9TavHfNgKsKp9CDn61UydYe+SGePF3lLw7JMFAnUSE9HxxbWX19PD/T8NL63cRsYC8uzrN/UL3zhC+sdhyAIwpZVs2p8a+JbXChd4FL5EqZrEtWiHO05StJIbtpFoqBZJ1zNULGbDPfdsa3XKOjRAQ7s+SmkqaeYyZxm2HOZP/AI3kYkTL5PT3meXemz1KqzmHaLZHwP9w7ctzHrgmSVZGo/yYUCuflXKP9EstRbnsOvZ3E9h6O9x7f1v/NmqNgyz+UjtOtpQgEDP7GHzfiNDeoKse5hqnMzPDdT5B8d7uxea0ub0ZoYig+hVEfHFjaO+P3eepaVLP3Kr/zKeschCIKwJeVbeb4x/g0ulS8xXh4nFUhxvPs4QS242aHRW5ql0SpgqQYHUgc3O5w10yJ9HBh7P/LEk0znzjHku8wf+Ck8Zf0qdrLnsDt9jnhhknJ1DltWODBwDwc3+Pu51Eb8dfLVDLVGATe8NI1Kdh0GcpNUmnmMYIqRyK4NjWu7sz34RjpBoVRG9hwCI/fCJp6MDnbHOZ8d5GS5zvtMj7jRuVhypopnN/G1sDjhFoQOEr9NgiAINzBdneZvL/wtp/OnuVS+xEh0hMNdh7dEoqS4NqnyPLZZpTc8uGP221FD3ewfe4zdkoGev8jwue8sbYK7DgJmg0NTLxLKnKVcmcHVw9w/8uiGJ0oAaEG6E2NEPZ/AzI+v3txfnMFuZHHxONJ7pzgJXgHfh6dzMWbLJla7TrRvLyTXae3ZMkUDGsHUEFUvyPPTzY6OnTU1bMdFDojmDoLQSeKoKwiCcB2n86f5+vjXOVU4xWx9loPJg4zGR7fMuszuyiJWs4grSezrOrzZ4XSUEkqxf+wD7JEC6MUJhs5+G9WxOvoaqWqaQ5MvYOcvUGtkMaJDvG/PB+h+m7bp601P7mZQNugqTiHZLVTHoq8wSbOVJxzqYSAysGmxbUevV4OcLCo0qiXisRj+rht0Gtxggz1dFNR+XimotB2/I2N6PmTbMrbno0cSHRlTEIQlIlkSBEF4E9/3+cHCD3hi+glez79OsVXkePdx+sIbsyfLsvg+vaU5Wu0SwUCyc5ukbiFyMM6+vR9gTApilKYZOvtNVMdc87iS7zGSOc/umZepFC/RclqM9N7Ow8MPom92dS6QoCcySMSxMOZeZaAwhdnI4koSx3rv2tzYtpnFtsbT2TD1cpaYISPt+6ktU5VLhDSUxBAlN8ALc52pLhUthbZl4UsSWlQ0dxCETtoaRw5BEIQtwPEcnph+gufnn+dk7iQtu8WdvXeSWO9uaCsUaxSQGznwbHYnt/9apRuRAzH27v0gY3IYvTTL4Kmvo9ntlQ/kewTMOl2VRW6bfonE4inK5Sks1eCeXQ9zrOfY1jiRliQiXfvpk1RSmTN0F6dptUrEw/2bWvHabhqOzDcWY1RLOQzJRdn3ENIWmDp7hSRJDPT2UlB6+HFGwllj97OWK/FkNo5jtgjJLoRFsiQInSQ2pRUEQQBaTotvT36bc8VznCucQ1M07ui7Y2O6oa1QX2mOZquAp4XZvV77/2wRUiDC2N4PIE88wXh1gcFTX2PxyIew9Buc/Po+AatJuF0l1K4SbtcItip4Zg3baWLZLZpOGz3cy08NvYeQFtrYN3Qz4V56jS7mzSzVygyOLHNcVJWWzfPhW5k42XINzzYxdt+FFNlCVeHLuiMGc9FBcuUMry5a3DMUWNU4FVvm7xaSzJfqmK068WQP0hY8ZgnCdiaSJUEQbnnldplvTn6Ti6WLXCxdJKbHONx1GGWD9/lZDsNqEa2mKVsNBruP3hKbk0pGmN17H0OeeJJLtTQDp/6excM/i2WEMewW4XZ1KTlq1Qi1y3hmHdtuYjttLNfEcm1kwFI0gmqQvp4jHOu+fWt+72SFZNdBUvM50naD7sTY+u/ztIM8V4gwUXJoN2ske4aR+rbmRs2yLNHXO0CxOs0PF+Z5x+B19yJ+WzlT5asLcbLFCna7TqJ7CPY8sD4BC8ItTCRLgiDc0hbri3xr8ltcKl9iqjJFf7iffYl9W6aRw0/qLc/SbBWwVY0DXbdtdjgbRtJDjO5bqjBdrGcZPvV3xKKDYNax7Ca208J2LSquhQzYioqhBkkFe4mGekiF++gKdm3KxsErJceH6C90seDVOd5752aHs22crxm8mNepV9IkIkHY/e7NDult9cWDLIYGma/nOZs3Odyz/DVzcy2Nry3EKRQLeHaLeP8+2HXP1phOKgg7zNb/qyEIgrBOLpUu8eT0k1wsXWSxscie+B6Go8ObHdYNyZ5Ld2meslmhKzKw9aaQrTfVYNfex5Am/oGLzRzVVgkFsGQVQwuQDHYRDfaQCvfTFezaklMol0U1GNj3Qd7n2zumJfx6y5sKT2Sj1EtporqPtO99SFs8MVYVme7+Icrj0zw/l152snSpbvCtdJRSIYvsmURGjiP1H1/naAXh1rW1jySCIAjrwPd9TuRO8Ozcs1woXqBkljjcdZiu4NbuKpeqprGbeXzfZ2/Xkc0OZ3MoOsN734+UP0vJs+mK9NMd7EZT9M2OrKMkWcZAJErL0XYlvpFOUC4WUHFQxx5EMiKbHdayDCTCnAwOMdEoM1OxGYm/fYL/eiXIk5kQ1WIGzbcI7rkPqXv/BkUrCLcmkSwJgnBLcTyH5+ef5+XMy5wpnMF0TG7vuZ2oHt3s0N6e79NXmqPVLqMFElurlflGk1WGeo8xtNlxCJvO9+GJbIyFchPHahPfdRgpvnWrwz/JUBWSvbuoTs3w3EyOf3rs+smS78OPSmG+nzWoldIEZQ99/wNI8ZENjlgQbj0iWRIE4Zbg+z5T1Smen3+emdoMF4oXQIK7+u7CULf+FfxIq4JWy9J02uzpvX2zwxGELeHHpTDnStCuV4gnu6F/+/1uDCQjnFkc5Gy1Sr7p0B269tTM8+F7+Sgv51VqpQwRzUfd/+iW7PInCDuRSJYEQdjxyu0yz80/x8XSRaar02SaGeJGnCNdR7bFgn+A3tIsjVYBVw8xlti72eEIwqabaug8nw9QL6eJBTWksYe3ZYODsKES6R6mOj/Dc9NlPnzojSmEjgePZ+OcKfjUKhnihoJy8DEIxDcxYkG4tWyPswRBEIRVsFyLlzIvcSJzgrn6HNPVaWRZ5lDqEN3B7i3b8e4nabZJorJA2aoz2HVw2yR4grBeKrbMtzMxaqUsIcVF2f8YqNu0oQcw1J3gYnaA10oN3mf7RDSJtivx9XSC8aJFo1okEQ4gH/wA3GqNXQRhk4m/uIIg7Di+73OhdIEfLvyQ2dosk5VJWk6L4egwI9GRLbl/0tvpKc/RbhWwFZX9XVtz3xhB2Ci2B99IJyiUSsiuhb7vnRBMbnZYaxINqBipYSqZOZ6frvPu3VH+bjHBTLFFu14mFYvi7//Atk4IBWG7EsmSIAg7Sq6Z4/vz32e8PM5UdYp8K0/CSHCs+9i2WJv0kyTfo6c0R61dIRHq2fqNKARhHfk+PJ2LMVs2sdoNkv17IbX9p6VKksRATxczhT5eyrWYU5OkS1WsZo1Eshd/3yNI2+wijyDsFCJZEgRhR2g5LX68+GNO5k4yV59jtjaLJmsc6z5GMrB9rzonq1n8ZgHP9xjrFlUl4dbl+UsNHU4WFRq1PIlYDH/XvWyPybQ3lwrrzMSGKBYWcdMZPNch3jcKI+/almuxBGGnEMmSIAjbmud7nCmc4YXFF5ivzTNRmcDyLEZjowxHhpGlzT3JUB2L/uI0iuvQMsK0jAgtI4KjLm9foL7SLI12EcWIMhgaXOdoBWFrmm1pfC8XZaFq06xmieky0r6f2lFJhCRJDPX3k670EPPmiA3fhjR092aHJQi3PJEsCYKwbS3UF/j+/PeZqkwxWZmkZJboCnSxP7kffQtsUpqsZhhNn8OqLdA2q0RllZSio6oBMKJYoW7awSgt/UoSFcZV3liTEGpXCdQymHab0a7DO+rEUBCWo+bIPJePcqas0KwWsG2LWNBAGXsQSQtudngd1xM1CB04Sog9Yg8lQdgiRLIkCMK24fs+hXaBifIEE5UJFuoLLNQXmK/PE1AD3NFzBzEjttlhojomu9PniZZmqNYWsH2HLj2O7Fq0zBpeq4RTW8SRLqIpGrqs0aUYaGoALxDHCnXRDkYItes0WwUczWBfcv9mvy1B2DCOB69UQvyoGKJaqdBqNYioEBk5An3HduyFA0mSiMS7gK7NDkUQhMtEsiQIwpbm+z7ZZpbxyjiTlUnSjTSldol8K0+pXUKVVfYm9jIQHtj8VuC+T1dlkV2ZC5i1ecrtEq4e4fb++9kVXbpK7HseLbtBqZGh3srTapdo2Q3MdgXXK2DXFnAlGU3RcBUdz27SmxhD2wKVMkHYCJMNne/lo2SqJq3aIqrkkugaQhm9V7TNFgRhw4lkSRCELcfzPdKNNOPlcSYqE+SaOUrtErlWjopZQZZkokaUQ6lDdAW7tkQrcN1uszt9llBpjmp9AQeP7sRe7u5/xzWJjiTLhIwoISMK7Lt6u+951K0KlUaGeqtAu12m4TQpa0EOdh3ehHckCBurbCk8k49yoSLRquZwHJtIOIQ6ej9StG+zwxME4RYlkiVBELYE13NZqC8wUZlgvDy+VDkyS+SaOWpWDUVWiOkxjnQfIRlIokibnyAB4Pv0lucYylygVVukbJbxjRh399/LQGRg2cNIskw0kCS6jTv3CcJqWJ7Ei6UwLxYD1KtlWu0mUV0ivPtOpJ6DO3bKnSAI24NIlgRB2FQNu8GPFn/ERGXi6tS6XDNH3a6jyRpxI87xnuPEjfimd7b7SYbVYM/iWYzKPOXaIo4E/amD3NF7J5oiNo8UhLfj+3ChbvBsPkK+1qJVX0SXHJJ9u5GH70VaZsdIQRCE9SSSJUEQNo3pmnxt/GucK5xjujpN02miyRrJQJJ9yX3E9fjmr0O6Ht+jvzjLYPYijfoCFbOKFEhwX/999IZ7Nzs6QdjyCpbC07kYkxWfVjWL5zpEo3GU0XcihUVzA0EQto5Nv0z77LPP8qEPfYjBwUEkSeLv/u7vrrnf930++9nPMjg4SDAY5KGHHuL06dObE6wgCB3jeA7fnvw2F0sXuVC6QFgLc3fv3bxr8F0c7jpMwkhsyUQpaNY5NP0SfXOvUCpepGm36O8+wvv3fFAkSsK25HjwUinEK+UQrr++r+X7cLIS5C9mkpxfrFAtZQmoPvF996Ae/hmRKAmCsOVsemWp0Whw++2386u/+qv8wi/8wlvu//znP88f/uEf8sUvfpEDBw7wu7/7u7zvfe/j/PnzRKPRTYhYEIS18n2f781+j7OFs5wvnac32MuB1IEtmRwpro1htzCsFuF2ld78JPX6AhWrgRJI8q6Bd9IVEid4wvY009R5KhclU21jNau8lgzy87tdUrrb8ddquxJP5WKcKcnUy4vouKT698Lw3Uhi2qogCFvUpidLH/zgB/ngBz943ft83+c//+f/zGc+8xk+8pGPAPClL32Jvr4+vvzlL/Mbv/EbGxmqIAgd8uP0jzmRPcHZ4lmiapT9qf2blihJnotht9HtFgG7hWG30O02htVCNxtIdgPHMXE9C8e1KdkNHFlltOcYR7uPIYvF58I21HQkni1EOVVSaVbzuLZFjgTNbI3/p6bx2JjBnQmTTv1aptsq38rESZebNOsVEgEZeexRpGh/Z15AEARhnWx6svR2JicnSafTvP/97796m2EYPPjgg/zgBz+4YbJkmiamaV79ulqtrnusgiAsz+nCaX648EPOFM6gyipHuo+se+MG2XMxrCaBN30YdgvdaqKaNRzXwnVNHNfGdW08z8H0HEzfRfF9PEnGkRU0RScc6uV4/ztIiK51wjbk+3C6FuC5fIRipUa7mSei+Wi77yCQ3M/s+GmalSn+/lydc70RfnbEJqZ5a3q9VyohnsuFqJXzuFabVLIHxh4SDRwEQdgWtnSylE6nAejru3Z/hb6+Pqanp2/4vN///d/nc5/73LrGJgjCyk1Xp/nuzHc5VzyH4zvc1XNX5/ZI8j0Mu31NQhSwmhhmA9Ws4jgmjmviuBaOa2F5DpbnoPg+SBK2LKPIOgHFIKBHCGgRgkaMkJEgFogTUSOiiiRsa0VL4alcjMmKR7OSRvYd4qlelN3vBi1EANh32+1kMr0szp7GWiwwVzX4mTGDw7GVV5larsQTmTjnyz6N8iKG7BIZvR36j67L+xMEQVgPWzpZuuInp+f4vv+2U3b+/b//93zyk5+8+nW1WmXXrl3rFp8gCDeXa+Z4fPJxzpfOU7Wq3NlzJ7qy+ivLut2mpzxP0KwTsJpo7Sqe3XpTQmRiuw6256D4Hv6V6pBqENMiBLQwASNG2EgQNeJE9aho9y3sSI4HL5bD/KgQpF4t0W63iAdU1JH3QHL0msdKkkR//yDxZBczF1+nXZ/hr880ODoQ5qeHLULq8jpAzLc0vpWOkavUaTaqJAIa8t5HICKaoAiCsL1s6WSpv39pLnM6nWZg4I3NHbPZ7FuqTW9mGAaGYax7fIIgLE/NqvHNiW9yqXSJXDPH8e7jhPXwqsZSXJuBwhS9hWlajQymVafpOcieiyRJ2LKCIusEVYOQ0UXQiBEJdREPJIlqERR5Sx/2BKGjZlsaT2djLFbbNGuLGJJDqn8f7HoHvM3vQtAwOHDkbhYXekjPn8OeKzFbCfChvTL7IvYNn+f58GIpzA/yAWrlPJ5jkkz1I+15AEkVFyMEQdh+tvRZw549e+jv7+fJJ5/kzjvvBMCyLJ555hn+4A/+YJOjEwRhOUzX5JsT3+Ri+SKz9VkOJg+SCCRWPI7kufSW5xjITWI30pRaRRxJpttIEg4kCBtJYoEU8UAMXREXS4RbW8uVeK4Q5WRJo1nJ49gWsUgYefd7lt2eW5IkBodGqSd7mb34Gu3qPH9xyuIdwyEeHbAIKNdWmRqOzOOZGONln3olTVBxMXbfhdR7aD3eoiAIwobY9GSpXq9z6dKlq19PTk5y4sQJUqkUIyMj/Kt/9a/4vd/7Pfbv38/+/fv5vd/7PUKhEB/72Mc2MWpB2Lo832OqMsVrudcotovsTezlaPdRuoPdGx6L67k8Pvk4F0oXmChPMBodpS9846rwdfk+qWqG4dwl/HqGSiOH53tEIv3c3neXaLQgbFmuD2drAQYD9rq04r4e34dz9QDfy0UoVWs0GwUiqk9k9Dj0HkZaxbq7SCjIwWP3MTc7wWL6Aj+crjBeDvK/7IGRsAMstSD/diZKvlyj3ayRCOpI+96HJNrqC4KwzW16svTSSy/x8MMPX/36ylqjX/mVX+GLX/win/rUp2i1WnziE5+gVCpx33338cQTT4g9lgThJ1iuxbniOU7mTrJQXyDdSLPYWOT7899nMDzIke4j3NV3F3sTe9Hk9Z8O4/s+3539LmcKZzhfPE9PsIeR2MiKxog2iuzKXUKvLlJrZHFdCy2Y5Fjv3fRHRMvhTitbChVHoc+w31I1EFbG8eCb6QTnii6+ZfG/7NO4LXbj6WudUHdknsjGuFSGZjWN5Dkkkr3Iu9+NpIfWNLYsS4yM7qWa6mH+0uu0S4t8sQHvHgkQ0DV+lDeolXPgWiR6hpBG3y32ThIEYUeQfN/f8X8Rq9Uq8XicSqVCLBbb7HAEoaPqVp2T+ZOczp8m08ywUF+g0C5gyAZdwS4KrQJlq0xIDdEf6mc4Osx9A/dxtPsoyXWsyvxo8Uc8N/ccJ/MnCakhjnYfXXaL8KBZZzh7kUh5filJcpr4RpTbuo+zJ7Z7VVfHhRvLmio/LoW5UFFpN+vIisxgVGM06jEctBkKvHXKlXBjjgdfTyc4X3CoVko0fIOkavHwWJAHeu2O7V30ZrOXGyosVXbqxAwFZfRepOTujr+W43nMTV7Azo3TJVUJhCK0Ww0iios2ei9S9/6Ov6YgCNtfptpGV2V+5+c3vyPmSnKDTa8sCYKwOtlmltdyr3G+eJ5sM8t8fZ66VSeiRTjadZRUIIUkSexP7qdtt5moTjBTm2GmNsPZ4lkGwgMc6z7GnX13MhYfQ+1g44MzhTPX7qXUtby9lDS7zVB+glRxhnojQ8Wq4WhBxvrv4mDyoGjO0GELLY0fl8Jcqsq062VapomLguXJVKpVxhUJVdPQ9IBInpbJvpwoXSjYNKpFumMxWpGjpBfO8g+XKmQaIX5+t4Mhd+b75/vwUjnEc7kgtdLlyk7vLqSR+9etsqPKMrv33kapq4/0+EmSjSy9EQN53yMQiK/LawqCIGwWUVkShG3E8z2mqlO8ln2NqeoU2UaWufoctmeTNJLsie8hokdu/HzPI91MM1WZombXlqpN4X52RXfxzoF3cqT7CHFjbSc7M9UZvjb+NU7lT9GwG9zdd/dNW4Qrrk1/cZre/BTtRgazXcZWNIYSeznac0w0bOgg34fZls6PSmGmatCulWlbFmHVRUvtRh26A8uyqBcXaFULeO0K2BaGZKMrEqqqoRkBBqMqo1GfoYDNcFAkT7CUKH1tMcHF4lKilIxF4cAHkBSNXKFAdvw1er0sI6kAH90HyTWuY2q7Et+5vI9RvZxfaqiwwZUd13WRammkWD9Sp/ZMEwRhRxKVJUEQ1o3t2kvrkfInma/Nk26mWawvLu2JEupnJDayrD2LZFlmMDLIYGSQpt1kojLBdHWameoMZwpnGIgMcHv37RzrOUZUj6IrOrqiYygGuqy/7f5mAPlWnm9PfpsLpQvL20vJ9+mqLLIrcwG7kaHcKix1uIuPcrz3TsJvk/gJK+P7MN4weLEUZq7u0a6VaNsWERVS/XuQBm9H0oIA6HqYVOSNKZpWvUSjuECjWsBrV/ErbcpVm3GFa5KnA3GPvWGTbt1Zl6lmW5nlSfz9YoJLBYtWrUgyHocDjyFdrob2dHURCN7PzPlXcYpz/LdTMv/rAY3dEWdVr5dpq3wjnSBTrtNqVEgEtU1pqKAoCiSGNvQ1BUEQNpKoLAnCFncqf4oXFl8g03hjPZIma+yK7mIgPICyxqu5nuex0FhgujpN3a4TUkMMRAaIalEUWUGRFFRZRZEUAmqAkBYiqAQJqIFrkylF51zhHKcLp5mtzXK8+/jbtgjX7Taj6bOES3NU6ws4vksk3Mfx3rtIBVNrek/CGzwfLtQDvFgKs1h3aNfLmLZNRJPQe/ci9d+OpK5sc2CrUaJRWKR5ufLkX648GQroRpCeqMGhJOwNmwwE1meNzlZiXk6UxgsmrVqRRDwJB95/NVG65rGWw8Sl04Sr4yQ1hw/sC3BPavnfI9+H16tBns6GqZXzuHabWLIP9jwo9jESBGFLE5UlQRA6bqI8wVPTT3G6cJqKWSGshTncdZiuQNdNqzzLJcsyw9FhhqPD1O06E+UJZmuzeL7Hm6+lyJKMhLT0WZJQZRVN1lBlFV3W0WQNH59MM/P2eyn5Pj2VBYYzF2hV5ymbZXwjxp3972AoIq5Qd8pS2+ogL5ZCZGsW7UYO23GI6AqRXYeg78iq17To4SR6OMmV2pPZKFPPz1Mt5/BaFarNCnM5n2cMg2Q4zG0piX0Ri+GghbLDEifTk/j7hQTjxTatWplEIgX733/DKWmGrnLwtuNMT0fIZM7yzfN1MsMhPjhso95kWZ/lSTydi/J6UaFeXsSQXCIjt0P/5p94CIIg7FQiWRKELarYLvLk9JNcLF+k6TS5q/cuosb6tsyPaBGO9xy/+rXne7iei+VZWJ6F7dpY7tJn27exPRvbtWk6TRzPQUJiLDF2w72UdKvF7vRZQuU5KvUFbKAveYA7++5CE22GO+ZsLcDzhTD5monZyGK7LhFDIzJ0DKn3UMfXlhjhBEY4QdcoOJZFLTdNvbiI2yxTbdVIF11+oOtEQmEOpWT2RSxGQybaNm9q2HaXKkoThTateolEogv2v++m319Zlti9e4x0KMLi9El+NFsg3wryj/d6RFTvus8pWArfTCeYL7do1vLEAzLy2E9BdIX7lgmCIAgrIpIlQdiCTNfk25PfZrIySb6V546eO9Y9UboeWZKRFRlN0QgTXv1Avk9veY6hzAVatQUqZgXfiHHPwH30h8V+SZ10rhbgmwth6qUMrusRDhhER45D94ENabmu6jrJof0kh/bjujaN3BzVwiKVRpFKu06h5PCirhEMhjiQUtgbsRkK2MQ1d1tN12u7El9dSDJZbGHWSyST3fj7fmrZiagkSQz09REM3c/8hVdwcov8v22N//WAwmDw2sYP52sGT2SjlEtFHLNJIp5E2vcIkhpYj7cmCIIgvIlIlgRhi/F9n6emn2K8PM50dZq9ib3EjO271s6wWuxePEOwMke5togjwUDqIHf03dXRduUCzLU0Hk9HqBfTGIqHseceSI5t2r5UiqIR699DrH8PnuvSKC5SK8xRq5VQy01KZZsTuoqqBwkHQuyKyvQHHPoDNv2GTUjdmktq267EVxaSTBWatBsVEsle/H2PrKpil4hGMI6+k8kLJ7Fr03zhlM3P7zc4mrBxPHiuEOXlgka9lEbFJj58CAbuFHuNCYIgbBBxpiIIW8xLmZc4UzjDxdJFuoPdDIYHNzuk1fF9ekuzDGUv0KwtUjYrSIEE9/XfR2+4d7Oj23GKlsLXF+JUill0ycHY9zBSbOv87MiKQrRnmGjPMJ7r0qrmqeVmadVy+PUW5XqTbMFFU2RUVUPRA6RCKkNhGAi49AVseg0HvUP7E61W63KiNH05UYqnemDvo2tKXoKGzoEjdzE5HiFduMDfnG2xMBKi4EWYLlvUqxliuo829iDEd3Xw3QiCIAg3I5IlQdhCpipT/HDhh5wtnkWTNQ6kDnSskcNGMqwGexbPYpTnqNQXsSWJwa7buKP3TrGx7DpoOhJ/t5ggXyoiuyaBsfu2VKL0k2RFIZzsI5xcWm/j2ibtUppWLU+9UQWrhttaak8+K/loqoyiGuh6iP6owmDIX6pAGRZd+sZN32u5En+7kGSm0MBsVEh09cHYIx2p8qiyzL59B5kPRVicO8VzUyV0w8Y22ySjEaR9PwV6qAPvQhAEQVgJcdYiCFtEuV2+2tDBdE3u7rsbRdpmmzz6Hv3FWQazF2nUF6iYVaRAkvsH7qM71LPZ0e1ItgdfSydJF+u4VpPY0OEN3ZS0ExTNINw7Srh39OptdqtGu5ymXStSa1bxzQa0GpQqNpdkCU1VkDWDcCDESExiMOgyGLDpC9gY61B9ajpvJEpWs0KiewB/z0MdnQ4nSRLDQ8Pkg2HS4ycYshaJ9+9B2nWv2PBVEARhk4hkSRC2ANu1eXzqcSYqE+SaOY53H8dQjM0Oa3l8H8NuE2mV6S3NoVfmKdUXcSSZ4e4jHO85LqpJ68T34TvZOFMlE7NZId4zjDR012aH1RFaMIoWjBIdWPra9zysepFWOYNZL9Ns13AbLcqNNrmiy+uKjKLpaHqI/ojCcNhnIGAzuMLmEZ4PTVem4cjUXYWGI9NwZS7UAswX69jNCrGeIfzdD6zbuqHuVJJk/D3IZg0pJPYcEwRB2EziDEYQNpnv+zw1+xSXypeYqkyxJ77nbTdz3Wyy5xJuVQm3K0RaFSLNMrQrWHYTy27QclrIwRTv6n8nXaGuzQ53R3uuEOFMARrVIsl4Ana/Z7NDWjeSLGPEujFi3Vdv8xyLdjlDs5KlVq/gm3X8ZoNyxWZcltA0FUUziAaDjEZlBoMOvYaD7UtLyZAjX06MFOquTN2WqFseruvhug6+5+C5Fr7n4rtVXNcm0TOMv/u9695gQVE0EImSIAjCphPJkiBsshO5E5zKneJC8QKpYIrhyPCax5R8j+HsRRLVDI6iY+sBbDWApRpY2pXPBrZq4L1d1edNVaNwayk5CrTK2GYNy2lhOy2qroXi+ViKiqGFGO45xtHu48iiW9e6eq0S5Md5nVo5TSJkwL4bb4S6U8mqTqh7F6HupaYHvudhN0s0i2la9TKNdgWv3qZcb5LOe+iKjKIZyIpyNQnyPBfP83E98HwfFwkfCVXyUCUfWdFA0XGNKIlkCn/wLtGJThAE4RYikiVB2ESz1Vm+P/99zhfPo8oqtyVvW3NDB9l12Dd/kkBpmlptAcn3kCQFRVYIyQoRSUVRNBRZRZE1fD2Ea0Rx9NBSEqUG8CWJcLt6uWpUxbIbWE6LttPGdG18WcFXdKJ6jGiwi67IIL2hHvTtMnVwm5ts6DyVCVErZYjpEtKBx5BUsamvJMvokS70SBeJy7e5tkmrtEi7kqPaqCCbNYI030iC9CiKbhDQDBQ9iGqEUI0IvhEFLXjLJaCCIAjCtUSyJAibpGJWeGL6CS6VLtF0mtzVexfKGk/MdLvN/rkTUJqm2sxjhLoYCfQuJTt2E8ttY3o2jt3C9Rw8fFzABXxZQZYVApKCLKv4nkPVMVH8papRQAuRjAwQD/fTGxkgrsXEFfZNkDVVvpGOUStmCMoOyv73IRmRzQ5ry1I0g0jvbiK9u4Gl6hP4N02Ctl8PSkEQBGE9iGRJEDaB7dl8Z+o7TJQnyDQzHOs+RlALrmnMYLvGgZlXMSvTtMwqsfgI7xp81w2bK1iuScOq0WxXaVtVTKuB7TSx7BZNHBQ9SjS+W1SNtpCqLfN3C3HKxTyKb6PvfQ9SROxZtRIiwRcEQRBWQiRLgrDBfN/nmdlnuFi6yER1gtHoKMlAck1jxut5xuZeo16Zpu20Geo+zJ09d7ztiaGuGOhBg2Sw+4aPEbYO05P4+8UE2WIFz24THbkDKTl68ycKgiAIgrBqIlkShA12Mn+S13Kvcb50nqSRZCQ2sqbxekpz7Fo8TaUyg+W7HOx/BwdSBzsUrbAVuD58Mx1nttTCbteJ948h9R/Z7LAEQRAEYccTyZIgbKD5+jzPzT3H+eJ5ZEnmUOrQ6hs6+D7DuUv0ZC9QrsxgKxp3Dr2X4ejau+kJneX54APKKv6pfR+ezsW4UHRp1cskkj2w676OxygIgiAIwluJZEkQNkjNqvGdye8wXh6nbtfX1NBB8lzGFs8QLUxQrs7jGCHeNfiA2Ndoi7E9eLUS4qViiIZpEdUgGZSJax4x1SV25bPqEtXc6yZTL5ZDnCjINKpZEpEQ0r5HxLobQRAEQdggIlkShHVWaBUYL49zrniOicoEi41FjnQdIaSFVjWe6ljsn3sNtTRNuZGBYJJHdz286vGEzvN8OFML8MNCmHytTbu+SNNTyOMxg4ciy6iyhKwoyIqGrOgoqkrMkEkGpKvJFMAP8wFqpTRxQ1lqEf52+2IJgiAIgtBR4q+uIKyDcrvMxfJFxsvjLNQXKLaL5Ft5SmaJkegIXcHVVYAMq8mB2VdxyzNUW0UC0QEeGHovmqJ3+B0Iq+H7MNnUeb4QZaFm06pl8V2HUCRCpP8Ylu1gtRo4VpOm2UZyW/htE9ezACjgMoOHKssol5Mp1ykT1nyUA++HNXZMFARBEARhZUSyJAgdUjErjJfHuVS+xHx9nlK7RK6Vo9gqIksyMSPGkdSRVSdKkWaZfbMnaFamaVt1uhJj3DfwTmQxJWtLSLdVnitEmapCq5rHdiyiAR1t7D78xB4kWUYFrlf/8+wWbquK3axeTabMy8lUVANt7H4IJjb4HQmCIAiCIJIlQViDmlW7miDN1ebeSJDaRQAieoRDXYfoCnStacPZZDXDnvnXqVSmsTyL0Z7jHOs+KtaubAFlS+H5YoRzFZVmtYhpmUR0ifDocaTeQyArN93gVNaCyFoQLdZ33WRKEARBEITNIZIlQVihht1gvDzOeHmcmeoMJbNEvpUn38oDENEiHEwepDvYvboEyfcw7BYBq0nQbBIyayRKs0sd7ySJI/33MZbc2+F3JaxU05H4USnCayWDeq1Mu90krPqEB/fBwJ1IqrbZIQqCIAiCsEYiWRKEm/B9n5JZYrIyyVRlirnaHGWzTL6dJ9fMARDWwuxP7Kcn1IO6zAX4qmMRsJpv+mgQsBpo7Rqe3cJx2jieheNalB0TWwtwz9B76A/3r+fbFW7C8iReLYd4qRSkUqvRahQIyC7xnhHUXe8A0WhDEARBEHYMkSwJwnV4vkemkWGyMslkdZJMI0PZLFNoFSi0C/i+T1gLsy++j55wD5r89lUEyfdIVTNEm6WlxKhdR7Jq2E4b17WwXQvPtWl6NrLnIkkStqygKDohJYAR6udgz3HigfgGfQc2jutD1lz6/mmShyb76LKPKvmoEqx2GyrPX0psTE/C8mQsT7r8tYztSXirGHMpUQpSuNzhTsYlluhBHblXrCkSBEEQhB1IJEuCcJnt2czWZpmqTDFVmSLfyi9VkFp5KmYFSZKWEqTEPnqCPWjKzadZyZ5Ld3me/sI0NHI02iUs18LyHFTfx5VkPEXDUA3CgQRBI0bYSBELpEgE4ju6y13blThVDXKiEqRQt3AdG0lSQZKRZBlZkpBkCUOR0GXQVRld9tFl0C4nU5rs4/gSpvtGQmS60HZ8TNfH9zw838P3PPzLn/FdfN9bal23Co5dxfdcwpEo2q53QGygw98ZQRAEQRC2CpEsCbe0pt1kujrNVHWK6eo0xXaRcrtMrpWjYTdQZZWYHuNI1xGSgeSy1yAprk1vaY6+wjROM0e9VcTzbDQ9SirYQ9hIEA6mSAaShNXQLdWooWIrvFIOcapqUKs3MJsZHM/HQ8bzJVwkfCQk30eW/MtfXflYqjRJEshISJfLTp7v4/s+vg8e4CPhXRkHkPFRJQ9ZkkBeSsa8Gxz+bpZChQNBjKEjSCmxbkwQBEEQdjqRLAm3HMdzmKhMcKZwhtnqLCWzdLWLneVa6IpOykhxIHmAmB67ekK+HKpj0l+cpac0i9XIUm0VcX2PQDDFvu4jjER23VKJ0RW+DwttjVfKof9/e3ceHGd933H8/Vx7SdrVYZ22MQ4YY4cjwSQmV+NmGtdOgabMFNoSt0ySmUAKHYZJJ6XJjJukbRhKmbZDEnKQHuk0EBKc0mlDC+FMYkIgpoEEDHbB5pAs69p7n/PXP2QtCAvwIUuy/HkxO6t99rfP/h7py0of/57f7+HZsku9UqLRGMMhJttSIN2/BtN+MiQxxAHEPnEUYuKQOAogjomjgCSOSZIQ4pgkiYiTBIcEx3FxHA/bcbHdFLabxva8A19nME4K3DRYzgn5/RcREZEjo7AkJ4yiX+SXo7/kqdGnGK4NM1wbZqg6RGISMm6Gvlwfvblecl7usAISQCqo0z+2h67xF2nUhik2JoiBluwSVnefRX/riXmqVmzg2UqGHRM5XqwYGpUJGkFAzo5pLfTiLT0Tq7UXYHJ5bdsBNwW0Nj+cZmNNuSOc9iQiIiInOIUlWdTiJOb50vP8cvSXPDfxHCP1EQarg5SDMhknw8n5k+lt6SV1hHODsn6FvtE9dEy8SK02wkRjgtC2aW/pY033WSzJdc/yER0fpuYj7ZjIMloN8KsjBFFMq2vo6F2B3X8WVrp1vrspIiIi8oYUlmRRKgUlnhp9il+N/op9tX3NUSRjDO2Zds7pOYfWVOthjyBNaakX6R99nnzxJaq1ESYaJULHo6ttOWt7zqI90zHLR3R8mAgcdhSnz0dKkoRc2qNtYA30rMU6hIUxRERERBYChSVZNBKTsKe0pzmKtL++n8HqIKWgRMpJcVLbSQy0DhzydZBmkg5qrNi3k5biy1Sq+5kIKwROiv6OU1jTfRatqRNvtKQWWeyqZnimkmFvxaZeLdGoj+ESk22dmo+0UnOFRERE5LijsCTHNWMMpaDEM+PPTI4iVSdHkV6uvowxhkK6wNndZ1NIFY54FGnyjRL6xvbSP7yLWmWQol8kdDMs6zqd07vOIOtlZ++gZkk1stnvuyxJR7S6R3JVoddXjy12VTI8U0mzp+rQqFUJ/VEaYUyrE9PS0Utq4DXzkURERESOMwpLsmAZY6hHdSphhUpYoRpUKYdlqmGVSlChHJSZ8CfwY59KUGGoNsREY4KUk2J563IGWgcO6VpIbybbKLNy6Cm84ksUK0NElkV/1+mc2X0WKSc9C0c6uxIDjxdz/Hg0R7lcAStNZ85lWSv0Z2P60yE96RD3MAd6GvHUCFKaPRWHeq1G6I/ihwlpO8HNttHZuxS3ZzWkWo7NwYmIiIjMIYUlmXdhHDJUHWKoNkTJL1EOy1SCCkW/SD2qH7iIazB5Hwf4sU8tqtGIGoRJSGKS5vWQzuo+i/Z0+9GNIh1gJzEDI8/RM7KbSnmQWljFyXbyrr71dOW6ZuHIZ99+3+We4Tx7SxG10iBBYtMwLsVyxIvDCZ7r4HppUulW+lttluYM/ZmQ/kxA3k147betEVvsrqZ5ppLh+YpDo14jbIzRCGPSdoybaaWldyn2ktOwMvn5OWgRERGRY0RhSeacH/sMVYd4qfISg5XByXlFB0JSNaxSD+vU4zphHBKbGADbsnEtF8d2SNkpMl6GjnQHLV4LOS9H1s0e1Vyk12qrjnPy0FNQepnx6j4ix+PknrN5a9dbsRfg3JswgUfGW3lkNE2lNEbgN8hnU7gnv4colac2PohfHqVcK5HUq1jVMmPjEc86Fq7r4ngZ8lmPk9os+rMRWcewu5LmuapLvVY9KCB19CzF7V4FmcJ8H7qIiIjIMaOwJMdcI2rwcvVlBiuDvFR5iaHqEOWg3DyNbsKfIDEJnu2RslNkvSyFdIGclyPn5si4GTzbm5XRojfjxCHLhnfRNfYcpfIgYdQg09LDewbOI59amCMnL9Q87tmfZ1+pQbU8RNaO6RhYBUvXge3gAvn+U6H/VACSOCaojFArDlMvj5PUS8S+z0SlyuBIQsqxcbwUSVTFD2M8KyaVbaG9+2S87lWQbZ/X4xURERGZKwpLMutqYY3B6mBz5GioOkQ5fFU4akxgMHi2R0uqhVMKp9CV7SLtpOckEL2e9vIwKwafJqq8zERtlNDLsLr/naxqP3VBruRWjy0eGm3jF+MeteIIcRiQb2vDXfleyL7+0uW245Ap9JIp9Da3RUEdf2KIenGEUrVEJpggl3Jo7z4Zt/vUN9yfiIiIyGKlsCRHLU5i9tX2sbe8l72lvQxWJpfrLgdlxv1xSn4JgyHlpGj1Wjmt4zQ6s52kZ2txBJMAFgdNuDlEbuSzYt9O8mN7KVUGCZOQfH4p5/atJ+flZqePs8gY2FnJcP/+FsZKVerVEVpcQ2rF2dCzBo4g2LmpLG7PSlp6Vh6DHouIiIgcnxSW5IiUgzJ7y3t5ofQCe0t7GffHKfpFxhpjjDfGMRjSTprWVCurO1fTmekk5aRm582NIRPUKFRHKVRHaa2MEkcNYi9LksoReRlCJ0XopogO3IduitCZeuyBZYMxLCkOsmzfM/jll5hojBOnWjljYD0n51fMTl9nWTG0uW9/nmeLFrXiMCQhhY4e7JPfg5VaeMFORERE5HimsCSHJEoiBquDk+GovJfB6uS1hop+kZH6CH7s49oubV4bp3eeTmemc1aW7Z5iJxH56jiF6ij5yghufZyGXyYIqxSjBo4xJEBiWWDZ2JZNynZIWw6O7WBbLrbt4tgutuOReFlwMjiNCUqVQSISutpPYV3fugW7HPiOYo6fjOQoFidoNGrk0zbeindDh0aDRERERI4FhSWZ0dTFXveW9k6OIJVfYLwxeUrdaGOUol8EIONm6Mn10JProdVrnb05R8aQDaoUKqMUqiO0VEYJ/RKNoEw1qmMnMYHj0ZbK09VxKp3ZTqKwgR/WCMIaUdQgTHyCOCCKI6KkTpREmKlQNXWzLEymwLq+d9Lf2j87fZ8lfmJRDB2KocPPxlt4oRRRKw3hEtHRexLWsvPAnb1AKiIiIiLTKSwJYRwy2hidvNUnbyP1EYp+sbkow0h9hDAJ8WyPtlQba7rW0JnpnNXlup04JF8da44e2fUJ/KCMH1YpRj6JZWN5Obpal9NdOImlrQN4h3FqX5xENMI6taCCH1UJgiqRm+ItHatm9TgOVWKgHNmUQodi5DaDUTF0mAgtKn5CHIUkcUgcjhEEPvlsBmfl+7Ha+ua8vyIiIiInGoWlE4gxpjmvaCoYjdRHGKmPUI/q1KIa9bA+uax3WCaMQxzLIetmGWgdoCfbQ87LHf3okTGkwzo5v0K2UTlwX8JrlAjCKn5QoTI1euSmyKcKdHUuZWl+OYVU4YhXpnNsl5Z0Gy3ptqPr/xEohg57aimG/alQZDPhW0RReCAQRSRxnSSOiRJDnBgibBzLk6Hf/QAAGT9JREFUkLYSXM+lY+lpMPB2LNuZ8/6LiIiInIgUlhYZYwz1aDLwTK1IV/SLjDZG2V/fTyWoUAtr1KM61bBKKShRj+oYDI41ecHXnJdjedty2tPttHqtOEfxx7kdR+T8Cjm/TNavkGtUyDRKJEGFKKwTxj5R7FONQ+wkJrIdXK+FJfkV9BZOoi/XP6tzn+ZKkFi8WPfYU0uzp5Zify0haNSIgyJRkhAnhthYJFikrRjXscHNkGTzpDM53EwrXjaPnW3HpNuw5mHkS0REROREp7/AjkN+7E+GIb9EKSg1Q9HUKXOVoEIQB/ix37xVggqVsEJkIiwsPNsj7aTpyHTwlvRbaEu1TbvOUSqo01Uawjb7D6FH00eaLJOQCapk62U8v0QY1gmjBmHs48cBQRJhGwhtB9fNUEjlacl00JZZQldrz4K9+OsbMQZGApc9tRTP19K8WHNoNOqEjQphGBAkFjknxqTacDJ5MpmWA4GogMm2Y3nZ1933/F15SkREROTEprA0xx7b9xglv0RCAgYSkgOLDkzeT/uaA49NgsEQJVEzDL06CAVxQC2sUYtq+JFPbGIALGsyFLm2S4vXwsrcSgqpAjkv97qjRZZJ6BvdQ9/+3dSr+wij+hEdZ5IkVJMQJ4mJLZvE9ci5OVqz3bRmO2nPddOV6TysOUcLTT222HsgHO2peUzUI8JGjSgo40cJjmXIeA7p9j4KHUuxOpZjuZmD9qMwJCIiIrIwKSzNseeKz/HI4CNUwsorgehAKJrpHpi2LUxCoiQCXglDju2QcTJ0ZjrJeTlavVaybhbP9g5rflG+OsZJ+57GLg0yUR0mtiw63RYs86p9WFN3Ztprpz+ysDyPXKaDfK6bztwS2tzWI55rtFDUIosh32OwkWJvLcVgzcJv1Ij8EkEYEhlocROcTDsdhT6czhWQ7Tjuj1tERETkRKWwNMfe2vVWHhl6hHJQnjztDQvbsrEsC5vJe8uyaP73qsc2Nhk3Q2uqlZybw3M8bOvo/xD3Qp/lw8/QPr6XYmWIOKrjZbt4Z996unJds3DUx5/YwIjvMtjwDgQkj9G6IQzqREGNOJzAjyFlxXjpDLklS8l0LsPkl2Edh3OsRERERORgCktzbE3XGvpa+sg4Gfpa5nn5Z5PQO/4CA/t30SgPMd4YJ/aynNb/Tla1r1rwIyJTIz37fA9jIOskZBxD1k6aX2echJRleLMBtkpkM9SYDEWDvsdQ3aHe8InCBnFQJYhjwsQiY8W4Xgq3pYOWjj6cjpOxMq/MsdIpdSIiIiKLh8LSCaq1NsGKfU/jlAaZqAwRWRbd7afw9r51pJ30fHfvILGB/VMjPQ2PwYbLWAPCoE4c1EniCMu2sSwby3am3TzHIufZZD2LnAtZ+0CQshPKkcPLDZfxekIYTAajKAoJYgOWRc5JINVGrr2DdL4HK9+PlW6d72+HiIiIiMwBhaW5NvYcneX92EGFPCkSy8ZYFollk9g2hgP31uQtsWzedFjkMLhRwPLhZ+kY30OpMkQU1nAynZzX9066W7pn7X2OhjFQetVIz76pkR7fJw4axGGVMIoJjNW8BlHdzWMlESaOsMKQJEmIjIUxYFsGmwQbg22BbVkHboAFYTTZNm3FuKkUbusScm2dpPJ9mNYeXddIRERE5ASlsDTXnnuA1c8/SjEokrZTzflIHJi3NDVPCcs+8LWNsZ3J8GR7hJk2gnQLDS+Hn8rie1kaqRyR471xqDIJPRMvsXR4F35lkInaGGEqwyl961jTcfq8nnLnJxbDDbc5N2iw4VJqxIR+gzisEEURQWywLIusnUA6T7a9nfZXjfS89jKzJokh8kn8GnFYnwxZkU8cNkiikCgMSeKQFCG5jjypfA92fgArlZu2H51WJyIiInLiUliaa629pJMIN6wTUgNjsIw58Ee5wTavrCtnXnU/dUssC2yXjO3SYru4TgrHSWF5OaJsB0GmFd/L4qdyNLzJMOXFASv27cQrvkyxOkRoEjoLKzin7x1k3+D6PsdCYmAscBjyUwdOqXPZX7cIggZR0CAOywRxQmwsMnaM46Vx27ppaevCzfdBy5JDGumxbAdSOZxUDo0LiYiIiMiRUFiaa6s3c86e7VAbhcIyTJKQkJCYhCiJiU1MnMTEJiKOI2ITkZiQOIlJ4pDAL9MIyvhBhXriE4YTk+2BGDC2Q8r2yDguXbaH46RxnRS1xji1sIaVaecdvefS1zo3i0tUI5sh32ueUjfUcKg1AsKgQRLWJk+nS8C1DBkXyLTT1tJBqr0HWvve8GKtIiIiIiLHksLSPLNsGwcbB/COYAjEJAm1sEK5PkrVn6DeKBGEZRpRAz+skCTjNIB6Kstbet7G2q612K855S5KoBg5jAcuxdBhInQYD13KkYUFuDa4FjiWwbXMgfvJuUCTj3lluz05HjbiTy3CkBD5DeKwRhQGBLHBWJOjRnaqhXRrD/n8EpxCPyZdWPAr8ImIiIjIiUNhaY79eNcIpeEOnMDBDdqaweO1QWQqeLw6iDgHtjuWwWEqrFg4boGufJ4ei8lFC16lEdYp+UWyXoHAauX/atMD0URoU/QNURgSRyFJ7JNEIXGSECWGqbMCLWtq/o41+bXFgTlVk9snp0tNzbeyMElCEMXNhRO8lIfT0kGhrQsv3wutvQddj0jzg0RERERkIVFYmmN7Rms8vT+FXQPsiRmDBs1FHyYXeJhsYDeftyyLqdAyuRAEB9pNrvTm2kwGK9vCtTvAWko54HUDUWQm95mxIiwnRZJqwU61kMu0YJw0JokxSUySGEhijIlJkoQkSTAmgQNfW8RYJsYyCamURa69k3R+CXZhAFIt8/dNFxERERE5AgpLc+zckzvY/as+KsbFtSdPozMHAoZl4skFH5LJe2MSMDGQYMzkKI8BjLFIAIOFwcI6sBSEZQyW9cpiEZORavK5hJkDUUu2hVSmgJ0rQLbjoNEeEREREZETlcLSHDuttw23dy1Ja8CS9sNbvMAkMSQJmAjLJJBEmCQ6MOqTYOLowMhPQnKgbZJMjvakvLQCkYiIiIjIYVBYOo5YtgO2A7wSdg5cVxUtiyAiIiIiMrv0N7aIiIiIiMgMFJZERERERERmoLAkIiIiIiIyg+MmLH35y19m5cqVZDIZ1q1bx0MPPTTfXRIRERERkUXsuAhLt912G1dffTWf+cxn2LFjB+973/vYvHkze/fune+uiYiIiIjIInVchKUbb7yRj33sY3z84x9nzZo1/N3f/R3Lly/nK1/5ynx3TUREREREFqkFv3R4EAQ89thj/Nmf/dm07Rs3buQnP/nJjK/xfR/f95uPi8UiAKVS6dh19DA0ahVGxqs0qpX57oqIiIiIyDFXDSK629IL4u/xqT4YY9607YIPSyMjI8RxTG9v77Ttvb29DA0NzfiaL37xi3zuc587aPvy5cuPSR9FREREROTNXT/fHXiVcrlMoVB4wzYLPixNsSxr2mNjzEHbplx77bVcc801zcdJkjA2NkZXV9frvmaulEolli9fzgsvvEA+n5/XvsjxQTUjh0s1I4dLNSOHSzUjh2sh1YwxhnK5zMDAwJu2XfBhacmSJTiOc9Ao0vDw8EGjTVPS6TTpdHratvb29mPVxSOSz+fnvVDk+KKakcOlmpHDpZqRw6WakcO1UGrmzUaUpiz4BR5SqRTr1q3j7rvvnrb97rvv5t3vfvc89UpERERERBa7BT+yBHDNNdewZcsWzj33XN71rnfxta99jb1793L55ZfPd9dERERERGSROi7C0iWXXMLo6Cif//znGRwc5IwzzuC//uu/WLFixXx37bCl02m2bt160GmCIq9HNSOHSzUjh0s1I4dLNSOH63itGcscypp5IiIiIiIiJ5gFP2dJRERERERkPigsiYiIiIiIzEBhSUREREREZAYKSyIiIiIiIjNQWDoCDz74IBdccAEDAwNYlsX3v//9ac/v27ePyy67jIGBAXK5HJs2beLZZ59tPv/8889jWdaMt9tvv73Zbnx8nC1btlAoFCgUCmzZsoWJiYk5OkqZTUdbMwBDQ0Ns2bKFvr4+WlpaOOecc/jud787rY1qZvGYjZrZvXs3v/M7v0N3dzf5fJ6LL76Yffv2TWujmlkcvvjFL/KOd7yDtrY2enp6+PCHP8zOnTuntTHG8Bd/8RcMDAyQzWbZsGEDv/zlL6e18X2fq666iiVLltDS0sKFF17Iiy++OK2NamZxmK2a+drXvsaGDRvI5/NYljVjLahmFofZqJmxsTGuuuoqVq9eTS6X46STTuJP/uRPKBaL0/azkGpGYekIVKtVzj77bG666aaDnjPG8OEPf5j/+7//49///d/ZsWMHK1as4Dd+4zeoVqsALF++nMHBwWm3z33uc7S0tLB58+bmvv7gD/6Axx9/nLvuuou77rqLxx9/nC1btszZccrsOdqaAdiyZQs7d+7kzjvv5IknnuCiiy7ikksuYceOHc02qpnF42hrplqtsnHjRizL4t577+XHP/4xQRBwwQUXkCRJc1+qmcXhgQce4I//+I95+OGHufvuu4miiI0bN077DLn++uu58cYbuemmm/jZz35GX18fH/zgBymXy802V199Ndu2bePWW2/lRz/6EZVKhfPPP584jpttVDOLw2zVTK1WY9OmTfz5n//5676XamZxmI2aefnll3n55Ze54YYbeOKJJ/inf/on7rrrLj72sY9Ne68FVTNGjgpgtm3b1ny8c+dOA5gnn3yyuS2KItPZ2Wm+/vWvv+5+3va2t5mPfvSjzce/+tWvDGAefvjh5rbt27cbwDz99NOzexAyp460ZlpaWsy//Mu/TNtXZ2en+cY3vmGMUc0sZkdSM//93/9tbNs2xWKx2WZsbMwA5u677zbGqGYWs+HhYQOYBx54wBhjTJIkpq+vz1x33XXNNo1GwxQKBXPzzTcbY4yZmJgwnueZW2+9tdnmpZdeMrZtm7vuussYo5pZzI6kZl7tvvvuM4AZHx+ftl01s3gdbc1M+c53vmNSqZQJw9AYs/BqRiNLs8z3fQAymUxzm+M4pFIpfvSjH834mscee4zHH398Wqrevn07hUKB9evXN7edd955FAoFfvKTnxyj3st8ONSaee9738ttt93G2NgYSZJw66234vs+GzZsAFQzJ5JDqRnf97Esa9rF/zKZDLZtN9uoZhavqVNaOjs7AXjuuecYGhpi48aNzTbpdJr3v//9zZ/1Y489RhiG09oMDAxwxhlnNNuoZhavI6mZQ6GaWbxmq2aKxSL5fB7XdYGFVzMKS7Ps9NNPZ8WKFVx77bWMj48TBAHXXXcdQ0NDDA4OzviaW265hTVr1vDud7+7uW1oaIienp6D2vb09DA0NHTM+i9z71Br5rbbbiOKIrq6ukin03ziE59g27ZtnHLKKYBq5kRyKDVz3nnn0dLSwqc//WlqtRrVapU//dM/JUmSZhvVzOJkjOGaa67hve99L2eccQZA8+fZ29s7rW1vb2/zuaGhIVKpFB0dHW/YRjWz+BxpzRwK1cziNFs1Mzo6yhe+8AU+8YlPNLcttJpRWJplnufxve99j2eeeYbOzk5yuRz3338/mzdvxnGcg9rX63X+7d/+7aBzNQEsyzpomzFmxu1y/DrUmvnsZz/L+Pg499xzD48++ijXXHMNv/u7v8sTTzzRbKOaOTEcSs10d3dz++238x//8R+0trZSKBQoFoucc8450+pKNbP4XHnllfziF7/g29/+9kHPvfbneig/69e2Uc0sPrNdM2+2jyPdjywcs1EzpVKJ3/qt32Lt2rVs3br1DffxRvs51tw5f8cTwLp163j88ccpFosEQUB3dzfr16/n3HPPPajtd7/7XWq1Gn/4h384bXtfX99Bq1YB7N+//6DELse/N6uZ3bt3c9NNN/Hkk0/y1re+FYCzzz6bhx56iC996UvcfPPNqpkTzKF8zmzcuJHdu3czMjKC67q0t7fT19fHypUrAX3OLEZXXXUVd955Jw8++CDLli1rbu/r6wMm/8W2v7+/uX14eLj5s+7r6yMIAsbHx6eNLg0PDzfPfFDNLD5HUzOHQjWz+MxGzZTLZTZt2kRrayvbtm3D87xp+1lINaORpWOoUCjQ3d3Ns88+y6OPPspv//ZvH9Tmlltu4cILL6S7u3va9ne9610Ui0UeeeSR5raf/vSnFIvFaafryeLyejVTq9UAsO3p/8s6jtNc2Uw1c2I6lM+ZJUuW0N7ezr333svw8DAXXnghoJpZTIwxXHnlldxxxx3ce++9zUA8ZeXKlfT19XH33Xc3twVBwAMPPND8Wa9btw7P86a1GRwc5Mknn2y2Uc0sHrNRM4dCNbN4zFbNlEolNm7cSCqV4s4775w2/xYWYM3M+ZISi0C5XDY7duwwO3bsMIC58cYbzY4dO8yePXuMMZOretx3331m9+7d5vvf/75ZsWKFueiiiw7az7PPPmssyzI/+MEPZnyfTZs2mbPOOsts377dbN++3Zx55pnm/PPPP6bHJsfG0dZMEATm1FNPNe973/vMT3/6U7Nr1y5zww03GMuyzH/+538226lmFo/Z+Jz55je/abZv32527dplvvWtb5nOzk5zzTXXTGujmlkcrrjiClMoFMz9999vBgcHm7dardZsc91115lCoWDuuOMO88QTT5jf//3fN/39/aZUKjXbXH755WbZsmXmnnvuMT//+c/NBz7wAXP22WebKIqabVQzi8Ns1czg4KDZsWOH+frXv24A8+CDD5odO3aY0dHRZhvVzOIwGzVTKpXM+vXrzZlnnml27do1bT8L9XNGYekITC2P+drbH/3RHxljjPn7v/97s2zZMuN5njnppJPMZz/7WeP7/kH7ufbaa82yZctMHMczvs/o6Ki59NJLTVtbm2lrazOXXnrpQUtyyvFhNmrmmWeeMRdddJHp6ekxuVzOnHXWWQctJa6aWTxmo2Y+/elPm97eXuN5nlm1apX527/9W5MkybQ2qpnFYaZaAcw//uM/NtskSWK2bt1q+vr6TDqdNr/2a79mnnjiiWn7qdfr5sorrzSdnZ0mm82a888/3+zdu3daG9XM4jBbNbN169Y33Y9qZnGYjZp5vd9tgHnuueea7RZSzVjGGDP741UiIiIiIiLHN81ZEhERERERmYHCkoiIiIiIyAwUlkRERERERGagsCQiIiIiIjIDhSUREREREZEZKCyJiIiIiIjMQGFJRERERERkBgpLIiIiIiIiM1BYEhGR48b5559Pe3s7L7zwwkHPjY2N0d/fz3ve8x6SJJmH3omIyGKjsCQiIseNb3zjG7iuy8c//vGDnrvyyispl8v88z//M7atX28iInL09NtERESOG319fXz5y1/mf/7nf/jqV7/a3L5t2za+/e1v8zd/8zeceuqpx7QPcRzj+/4xfQ8REVkYFJZEROS4cvHFF/N7v/d7fOpTn+L5559ndHSUyy+/nA9+8INcccUVPProo1x44YV0dnaSyWR4+9vfzne+851p+9i/fz+f/OQnWbt2La2trfT09PCBD3yAhx56aFq7559/HsuyuP766/nLv/xLVq5cSTqd5r777pvLQxYRkXnizncHREREDteXvvQlHnjgAT760Y/S3d1NEAR885vf5L777mPTpk2sX7+em2++mUKhwK233soll1xCrVbjsssuAybnNwFs3bqVvr4+KpUK27ZtY8OGDfzwhz9kw4YN097vH/7hHzjttNO44YYbyOfzrFq1ao6PWERE5oNljDHz3QkREZHD9YMf/IAPfehDAHzrW9/iIx/5CGvWrCGbzfLII4/guq/8e+AFF1zAY489xosvvjjjfKY4jjHGsGnTJvL5PHfccQcwObK0cuVKTjnlFJ566ik8z5ubgxMRkQVBp+GJiMhxafPmzZx33nmsWrWKj3zkI+zatYunn36aSy+9FIAoipq3D33oQwwODrJz587m62+++WbOOeccMpkMruvieR4//OEPeeqppw56rwsvvFBBSUTkBKSwJCIix610Ok0qlQJg3759AHzqU5/C87xpt09+8pMAjIyMAHDjjTdyxRVXsH79er73ve/x8MMP87Of/YxNmzZRr9cPep/+/v45OiIREVlINGdJREQWhSVLlgBw7bXXctFFF83YZvXq1QD867/+Kxs2bOArX/nKtOfL5fKMr7MsaxZ7KiIixwuFJRERWRRWr17NqlWr+N///V/++q//+g3bWpZFOp2etu0Xv/gF27dvZ/ny5ceymyIichxRWBIRkUXjq1/9Kps3b+Y3f/M3ueyyy1i6dCljY2M89dRT/PznP+f2228H4Pzzz+cLX/gCW7du5f3vfz87d+7k85//PCtXriSKonk+ChERWSgUlkREZNH49V//dR555BH+6q/+iquvvprx8XG6urpYu3YtF198cbPdZz7zGWq1GrfccgvXX389a9eu5eabb2bbtm3cf//983cAIiKyoGjpcBERERERkRloNTwREREREZEZKCyJiIiIiIjMQGFJRERERERkBgpLIiIiIiIiM1BYEhERERERmYHCkoiIiIiIyAwUlkRERERERGagsCQiIiIiIjIDhSUREREREZEZKCyJiIiIiIjMQGFJRERERERkBv8PS6HgCNDmDs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 name="Picture 7" descr="9.png"/>
          <p:cNvPicPr>
            <a:picLocks noChangeAspect="1"/>
          </p:cNvPicPr>
          <p:nvPr/>
        </p:nvPicPr>
        <p:blipFill>
          <a:blip r:embed="rId2" cstate="print"/>
          <a:stretch>
            <a:fillRect/>
          </a:stretch>
        </p:blipFill>
        <p:spPr>
          <a:xfrm>
            <a:off x="0" y="0"/>
            <a:ext cx="6210204" cy="6705600"/>
          </a:xfrm>
          <a:prstGeom prst="rect">
            <a:avLst/>
          </a:prstGeom>
        </p:spPr>
      </p:pic>
      <p:sp>
        <p:nvSpPr>
          <p:cNvPr id="6" name="TextBox 5"/>
          <p:cNvSpPr txBox="1"/>
          <p:nvPr/>
        </p:nvSpPr>
        <p:spPr>
          <a:xfrm>
            <a:off x="5562600" y="1676400"/>
            <a:ext cx="3276600" cy="1200329"/>
          </a:xfrm>
          <a:prstGeom prst="rect">
            <a:avLst/>
          </a:prstGeom>
          <a:noFill/>
        </p:spPr>
        <p:txBody>
          <a:bodyPr wrap="square" rtlCol="0">
            <a:spAutoFit/>
          </a:bodyPr>
          <a:lstStyle/>
          <a:p>
            <a:r>
              <a:rPr lang="en-US" dirty="0" smtClean="0"/>
              <a:t>Low-income countries have a higher percentage of military expenditure compared to high-income countries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2" descr="data:image/png;base64,iVBORw0KGgoAAAANSUhEUgAAA0sAAAIoCAYAAAC4U3A2AAAAOXRFWHRTb2Z0d2FyZQBNYXRwbG90bGliIHZlcnNpb24zLjUuMiwgaHR0cHM6Ly9tYXRwbG90bGliLm9yZy8qNh9FAAAACXBIWXMAAA9hAAAPYQGoP6dpAAEAAElEQVR4nOzdd3hUZfbA8e/MZEoymUlvEEhCEaRXRRBBERvYUbEgzV1772UVXH6C7roriqjroiCKit1FAQtNpQgqXUIgIUB6m0wyk+n390c2s8QU0icJ5+Mzz+Pc8t5zb2Z47pn3vedVKYqiIIQQQgghhBCiGnWgAxBCCCGEEEKI9kiSJSGEEEIIIYSohSRLQgghhBBCCFELSZaEEEIIIYQQohaSLAkhhBBCCCFELSRZEkIIIYQQQohaSLIkhBBCCCGEELWQZEkIIYQQQgghaiHJkhBCCCGEEELUQpIlIUS7NH78eFQqFRs2bKi2fM6cOahUKubMmVNt+YYNG1CpVIwfP77NYhQdQ12fjSNHjqBSqUhOTg5IXG2pru9TW1u6dCkqlYoZM2YENI5AOJU+b0J0JpIsCSFaTHJyMiqVCpVKxYMPPljvtgsXLvRvq1KpWjWuOXPm1EiuOqqqG66GvI4cORLocDusl156iTlz5mCxWAIdihBCiAAKCnQAQojOacWKFbzwwgtoNJpa17/77rv17t+9e3f69OlDSEhIg44XEhJCnz596N69e411c+fOBeg0CVOVESNGoNfr61xvMBjaMJqOR6vV0qdPH7p27Vpj3UsvvURmZiYzZswgPDy87YMTQgjRLkiyJIRocX369CE1NZXvvvuOCy+8sMb61NRUduzY4d+uNu+8806jjnnGGWdw4MCBJsXbUX300UcypKcZunbtesp9ZoQQQjSODMMTQrS4m266Cai792j58uUATJs2rc1iEkIIIYRoLEmWhBAtbty4cXTr1o3PPvsMm81WbZ2iKLz33nsEBwdz1VVX1dlGYx9Ir+0h/qpiEFXqeqbH6/XyxRdfMGvWLPr3709YWBghISGcfvrpPPLIIxQWFp40xp07dzJlyhTi4uJQq9UsXbqUqVOnolKpePHFF+uM++OPP0alUjFy5MgGnWdTOJ1OBg4ciEql4q9//WuN9YqicO6556JSqfjzn//sX37iA+mKovDKK68wcOBAQkJCiI2NZdq0aRw9erTO43o8Hl5//XXOPvtswsPDMRgM9O3bl6eeegqr1Vpj+xMf/nc6ncyZM4devXphMBjo1q0bDzzwQI3P04k+++wzRo8ejdFoJCoqismTJ7Njx446t6/tgfuqGDIzMwFISUmp9pmp+jyerFBBXUUlTlzu8Xh44YUX/Nf0j72EBw4cYNasWSQnJ6PX64mKimLSpEmsW7euznNqiJ9//plJkyYRGRmJ0Whk9OjRfP755zW2GzVqFCqVik8++aTOtv7+97+jUqm45pprGh1HWVkZDzzwAMnJyRgMBnr06MGTTz6J3W6vsW1Dr9vevXt55plnOOuss0hISECn05GQkMBVV13F5s2ba42juZ+7rKwsHnjgAfr164fRaCQsLIyBAwfy0EMPkZaWVud+7777LiNGjCAkJITIyEiuueYa0tPTG34BhRBtQxFCiBaSlJSkAMoPP/ygPPbYYwqgLF++vNo2mzZtUgDl+uuvV44dO6YASm3/FI0bN04BlPXr11db/swzzyiA8swzz1Rbvn79egVQxo0b51+2ZMkSZcyYMf5jjBkzptorJydHURTFH4darVYSEhKUYcOGKX379lUMBoMCKMnJyUpubm6dMc6dO1fR6/VKaGioMnz4cKVHjx7K22+/raxdu1YBlIEDB9Z5zSZPnqwAyqJFi05ydStlZGT4zycjI6NB+yiKovz222+KTqdTgoKClJ9//rnaur/97W8KoPTs2VMpKyurcaykpCTl9ttvVwCle/fuyvDhw/3XJiYmRjlw4ECN45WWlirnnHOO/7omJSUpAwYMUHQ6nQIop59+upKXl1dtn7ffflsBlBtuuEE555xzFJVKpfTv31/p06ePolarFUCZOHFiref3/PPP+69LQkKCMnz4cCU0NFTR6/XKX//61xqfjT+eX5Wvv/5aGTNmjKLX6xVAGTFiRLXPzK+//lot1unTp9caT22fxxOXn3POOcqkSZP813348OFK//79/dt9+OGH/mtlMpmUIUOGKPHx8QqgqFQq5eWXX671uHWp+qw+++yzik6nU0JDQ5URI0YoCQkJ/uv24osvVtvnjTfeUADl0ksvrbPdAQMGKICyatWqBsVRdd2mTp2qDB061P83HjBggKJSqRRAGTVqlGKz2art19DrNmHCBAVQwsPDldNPP10ZNmyYEh0drQCKRqNR3nvvvTpjasrn7rvvvlPMZrMCKFqtVhk0aJAyYMAAJSQkpMa/Uyd+3qr+fUxKSlIGDx7s/7wlJCQoBQUFDbqWQoi2IcmSEKLFnJgs7du3TwGUCy64oNo2f/rTnxRA+frrr1s9WapS1zGqWCwWZenSpUpRUVG15SUlJcpdd92lAMqMGTPqjFGj0Sh//vOfq93g2e12xev1Kt27d1cA/032ifLy8pSgoCBFp9PVOHZdmposKYqizJ8/XwGU0047zR/rnj17FL1er2g0GmXz5s21HisoKEjRarXK+++/719XWFionH/++QqgnHHGGYrP56u279SpUxVAmTBhgnL48GH/8uLiYuWqq65SAGXKlCnV9qm6adVqtUq/fv2U1NRU/7otW7b4b0pXr15dbb9ff/1V0Wg0ikqlUhYtWuSPpaysTLnuuusUrVbb4GSpStVnua5r3NxkSaPRKLGxsdWueUVFhaIoirJr1y5Fr9crBoNB+de//qV4vV7/Nl9++aViNpsVjUaj7Ny5s9Zj16bqsxoUFKRMnTpVKS8vVxRFUXw+n/Lyyy/7153YZmlpqRISEqIEBQXVSGwVRVF++eUXBVDi4+MVj8fToDiqrltQUJDStWvXasfbs2eP0q1bNwVQHnrooWr7NeS6KYqifPTRR8ru3bur7evz+ZTPP/9cCQ0NVcxms2K1WmuNqbGfu8zMTCUsLEwBlJtvvrnad9jr9SqrVq1SvvzyS/+yE79PZrNZ+frrr/3rcnJylEGDBimA8uijjzboWgoh2oYkS0KIFnNisqQoijJ06FBFo9Eo2dnZiqIoisPhUMLDw5XY2FjF7Xa3m2TpZLp166aEhIQobre71hgHDx5c7Yb2RH/5y18UQLn33ntrrPvHP/5Ra9JQnxOTpfpegwcPrrGv1+tVzj77bAVQbr/9dsXpdCqDBw9WAOWpp56q91j33HNPjfV5eXn+HqZ169b5l+/atcufhPzxxlRRFMVmsyndunVTVCqVcuTIEf/yqptWlUqlbN++vcZ+DzzwQK2x3HTTTQqgXHPNNTX2qaioUGJjY9tdsgQon3zySa37ViWTCxcurHX9K6+8ogDKrFmzal1fm6rPamxsbLXk4o/HvPnmm6stnzZtmgIo//znP2vsc88999Sa2NSn6roByqefflpj/ZdffqkAitForPbZach1O5mnnnpKAWr0LjX1c3fHHXf4fxD4448FtTnx+/THXjxF+d+5Dxo0qJFnJoRoTfLMkhCi1UybNg2v18v7778PwKpVq7BYLFx//fUEBbW/Ypzr1q3j/vvvZ9KkSZxzzjmcffbZnH322ZSWlmK32+t8/uCmm25Cra79n9OZM2eiUqlYsWIFbre72rply5YBNHmCzhEjRjBmzJhaX0OHDq2xvVqt5p133sFkMvHaa68xadIkdu3axfDhw3n66afrPdadd95ZY1lsbCxTpkwBYO3atf7ln332GQDXXnstJpOpxn4hISGcf/75KIrCDz/8UGP9kCFDGDFiRI3lVc91/fG5jm+++QaA22+/vcY+BoOBWbNm1XlegRIWFsbll19eY7nL5eLrr79Go9HU+bm47LLLANi4cWOjjzt79uxaS8rfcccdQPW/I+C/dlWf1Sput9v/vW7K57dr1661nv/kyZPp3r07NpuNn376qcb6uq7biY4ePcqCBQu49tprOe+88/zf4w8//BCAXbt21bpfYz93X3zxBQAPP/xwo+eKmz17doOPI4QIrPZ3tyKE6DSuv/56Hn74YZYvX84DDzzgr4JXVS2vvXC5XFx33XW1PuR+ouLi4lqXn3766XXuk5KSwvjx41m/fj2rV6/23+ju2rWLXbt2ER8fz0UXXdSkuJtSOjwlJYWXXnqJ2bNn89133xEcHMy7776LVqutcx+tVkuvXr1qXVd17gcPHvQv27NnD1CZNNX1UH1VAYWsrKwa63r27FnrPrGxsQCUl5f7l1ksFvLz86vFUleM7Unv3r1rnYPs4MGDOBwOdDodl1xySa37KooC1H7tTuZk1ygvLw+r1YrZbAYqi7X07NmTnTt3snv3bgYNGgTA119/TUFBASNGjKB///6NjqNPnz61/sCgUqno06cPR48e5eDBgzW+G3VdtyrLli3jtttuw+Fw1LlNXd/jxnzuysrK/Nd/1KhRdR6rNtHR0YSFhTXoOEKIwJOeJSFEq4mPj+f8889n586dbNq0idWrV9O3b99af70NpAULFvD5558THx/PO++8w5EjR3A4HCiVQ5UZM2YMQI2eoSpGo7He9mv7db7q/2+66aZ6b/5awznnnOPv2TvrrLPo27dvvdtHRUXV2XMWFxcHVN48ViktLQXg0KFD/PTTT7W+jh8/DkBFRUWNNuu6nlUxVCULUP3GMiYmpt4Y25O6zrHq2rlcrjqvXVUCWl9CUJeqG/L6lp/4tzyx4l9tn9+m9orWFQfU/pmqUt937fDhw/zpT3/C4XDw4IMP8ttvv2G1WvH5fCiKwptvvgk0/ntc2+fuxGqOtSU+9TnZcYQQ7Yt8M4UQrapqLqVp06bhcrna5dxK7733HlBZQnjatGkkJSWh1+v9648dO9as9q+++mrCwsJYtWoVRUVFeDweVqxYATT9ZrOpvF4vN998Mx6PB7Vazbp16/znX5eioiJ8Pl+t66p6dU4cbhcaGgrAm2++6U8463rNmTOnWedTdSyAgoKCemNsSVXDrk68gT5RfaWm61N1Pl27dj3ptavr2PWp6xqduPyPQydnzJiBWq3mvffew+PxUFRUxFdffYVOp+P6669vdAz1xQG1f6YaYuXKlbjdbqZOncrf//53hgwZgslk8v+tmvs9PtGJsVUluEKIzkmSJSFEq7ryyisJDQ3l6NGjqFQqbrzxxkCHVEPVfEujR4+usa6oqKhJw51OFBwczNSpU3G5XLz//vusXr2avLy8Jg9hao7nnnuOLVu20L9/f/8zHHfddVe9N5Jut5vDhw/Xuu73338H4LTTTvMv69evH1A5501rCw8P9/dSHDhwoNZtqmJsjJM9g1LVO1DXTf+hQ4cafUyoHGam1WrJycmpc7hYc9R1LaqWx8XF+YfgVUlMTGTixInk5eWxZs0aVqxYgcvl4rLLLiMyMrJJcaSmptaagCuKQmpqKlD9M9UQ9X2Poe5nlZrCbDaTmJgIwNatW1usXSFE+yPJkhCiVYWEhPDggw8yYcIEbr31VpKSkto8huDgYKD2IV8nrs/Ly6ux7sUXX8Tr9TY7hhOH4jV3CFNT/fLLL/z1r39Fq9Xy7rvvMmXKFP70pz9hsViYMWNGvT0VixcvrrGsoKCAjz76CIALLrjAv/zKK68EKifdLCoqauGzqGnixIkAvP766zXWOZ1O3nrrrUa3ebLPTI8ePQDYuXMnHo+n2jqfz8fbb7/d6GNC5fflwgsvxOfz8fLLLzepjfosWbIEp9NZY3nV3/fEv+OJWvrze/z4cf7zn//UWP7VV1+RmZmJ0Wj0D39tqPq+xwcOHKj1eM1xxRVXANQ76bQQouOTZEkI0ermzJnDd999x2uvvRaQ41fd2NZVPezss88G4MEHH/Q/A6MoCu+88w5///vfa60e1lhnnHEGAwYMYMeOHXzxxRfNGsLUFBUVFUybNg23283cuXMZMmQIAP/4xz/o2bMn69atY+HChbXuGxQUxOLFi/2JEVQ+JH/TTTfhcDgYMWIE5557rn/diBEjuPbaaykqKmLixIn89ttv1drzer1s2LCBG2+8sdYb98a6//77UavVrFy5ktdff92f9NlsNmbNmtWkHpqTfWYGDx5Mly5dyMnJ4ZlnnvEf0+FwcN9997F///4mng389a9/Ra/XM2/ePBYsWFAjYcvJyWHhwoW1JocnU1RUxOzZs/3DBBVFYfHixXz66adoNBoeeOCBWve74ooriIqK4vPPP+eXX35pVmESqPxM3X333f5iIAD79+/nrrvuAuC2225r9DC8qu/x4sWL2blzp3/5wYMHueaaa9DpdE2OtzYPP/wwYWFhfPvtt8yePZuSkhL/Op/Px9dff82qVata9JhCiLYnyZIQotO77rrrgMqyxMOGDWP8+PGMHz+e3NxcAObOnYter+fLL7+ka9eujBgxgsTERKZPn87UqVM588wzWySOmTNnAuDxeJo1hKnKNddc4y+LXNvrxLLcjz76KL///jtnnXUWjzzyiH95aGgo77zzDhqNhscff7zWYVpdu3Zl9uzZXHvttSQnJzNy5EgSExP55ptviIqK4p133qkxbG3JkiX+RGnYsGEkJSUxatQoBg0ahMlk4txzz2XFihVNeu7mj4YPH868efNQFIXbb7+dxMRERo4cSUJCAp988slJy6LXpuozc/vttzNw4ED/Z6bqJlyj0fD8888DlUMb4+LiGDlyJHFxcbz99tvMnz+/yeczZMgQ3n//ffR6PY8//jiRkZEMHTqUM888k+7du9OlSxfuu+8+/7Czxnj66af56KOPSEhI8P8d77zzThRFYf78+f4k+o90Oh033HCDvxetuYVJpkyZQnR0NIMHD2bgwIEMGjSIAQMGkJmZyciRI5k7d26j27ziiisYNWoUJSUljBgxgn79+jFw4ED69u1LUVERTz31VJPjrU337t35+OOPMZlMvPXWW8TFxTFkyBAGDRqE2Wxm0qRJ7Nixo0WPKYRoe5IsCSE6vccee4xnnnmGXr16sX//fjZu3MjGjRv91cSGDx/Opk2bmDhxIj6fjwMHDhAbG8vLL79cY36Z5pg2bZr/BrMlhuDt2LGjzoppP/30k38I3HfffceiRYswGo0sX768xk3u6NGjefTRR3E4HNx00021Vgt79dVXWbhwISaTib1792I0Grnxxhv55Zdfai1HHRoaypo1a3jvvfe48MILsdvt/PrrrxQWFjJo0CAeffRRfv755xbptQN4/PHH+fjjjznzzDMpKSnh8OHDjB07lh9//NHf49AY06ZNY+HChQwaNIjDhw/7PzMWi8W/zU033cTKlSsZPnw4ZWVlpKenM2HCBLZt28bw4cObdT5XXnkl+/fv59577yU5OZnU1FT2799PSEgIV155JcuWLeOxxx5rdLtjx47lhx9+4Oyzz+bQoUOUlJQwatQoPv30Ux5++OF6961K9qH5n1+9Xs/GjRu59957sVqtpKam0r17dx577DHWr19/0gqTtQkKCmLt2rXcfffdxMXFcejQISwWC7Nnz+aXX36ha9euzYq5Nueffz579+7lrrvuIikpiQMHDnDs2DF69uzJww8/3C4L2gghGkeltMTPekIIIU7qwIEDnH766cTHx3P8+PE2LxneWEeOHCElJYWkpKQm9WKIzmXNmjVcfPHFjBgxgu3btwc6HCGEaBPSsySEEG1kyZIlQPUeJiE6iqrP74k9TEII0dlJz5IQQrSBjIwMBg8ejN1uJzU1lZ49ewY6pJOSniVRZdu2bYwZMwaj0cjRo0cbPRGrEEJ0VEGBDkAIITqz++67j59//pldu3Zht9v585//3CESJSEApk6dypEjR/j111/xer089thjkigJIU4pkiwJIUQr2rlzJ1u2bCEuLo5bbrmFBQsWBDokIRps69atHD16lMTERG655RYeffTRQIckhBBtSobhCSGEEEIIIUQtpMCDEEIIIYQQQtTilBiG5/P5yM7OxmQy1Zg4UQghhBBCCHHqUBSFsrIyunTpglpdf9/RKZEsZWdn061bt0CHIYQQQgghhGgnjh07RmJiYr3bnBLJkslkAioviNlsDnA0QgghhBBCiECxWq1069bNnyPU55RIlqqG3pnNZkmWhBBCCCGEEA16PEcKPAghhBBCCCFELSRZEkIIIYQQQohaSLIkhBBCCCGEELWQZEkIIYQQQgghanFKFHhoDEVR8Hq9eDyeQIcihPgvrVaLRqMJdBhCCCGEOMVIsvRfiqJgsVgoKCjA6/UGOhwhxB+Eh4cTHx8vE0sLIYQQos1IsvRfubm5WCwWf3nxoKAguSkToh1QFAW73U5+fj4ACQkJAY5ICCGEEKcKSZYAr9dLaWkpMTExREdHBzocIcQfBAcHA5Cfn09sbKwMyRNCCCFEm5ACD4Db7UZRFIxGY6BDEULUISQkBKj8vgohhBBCtAVJlk4gw+6EaL/k+ymEEEKItibJkhBCCCGEEELUQp5ZagCrw43DFdgKeQadBrNBG9AYhBBCCCGEOJVIsnQSVoebV75Po9jmCmgckUYdd0/oLQmTEEIIIYQQbUSG4Z2Ew+Wl2OZCH6QhIkQXkJc+SEOxzdUivVsvv/wyKpWKAQMGtMDVEa1l/PjxjB8/3v/+yJEjqFQqli5d6l+2efNm5syZg8ViafP4hBBCCCFOBdKz1EAhOg1GfeAul9PTMsMA33rrLQD27dvHtm3bOPPMM1ukXdG6EhIS2LJlCz179vQv27x5M3PnzmXGjBmEh4cHLjghhBBCiE5KepZOITt27GDXrl1MmjQJgCVLlpx0H6/Xi9PpbO3QxEno9XpGjRpFTExMqx+roqICRVFa/ThCCCGEEO2dJEunkKrkaMGCBYwePZoPPvgAu93uX1811OuFF15g3rx5pKSkoNfrWb9+PXPmzEGlUrF7926uueYawsLCiIyM5IEHHsDj8ZCamspFF12EyWQiOTmZF154wd9ueXk54eHh3HrrrTViOnLkCBqNhr/97W8NPg9FUVi8eDFDhgwhODiYiIgIpkyZQnp6un+bDz74AJVKxaJFi6rt+8wzz6DRaPj2229rnPP//d//0b17dwwGAyNGjOD777+vcey0tDRuuOEGYmNj0ev1nH766bz66qvVttmwYQMqlYr333+fJ598ki5dumA2mzn//PNJTU2tcS4vvPACSUlJGAwGhg0bxurVq2u9TicOw5szZw4PP/wwACkpKahUKlQqFRs2bAAqy2zPmTOnRjvJycnMmDHD/37p0qWoVCq++eYbZs2aRUxMDCEhIf4E+cMPP+Sss87CaDQSGhrKhRdeyG+//VbLX0UIIYQQovORZOkUUVFRwfvvv8/IkSMZMGAAs2bNoqysjI8++qjGti+//DLr1q3j73//O6tXr6Zv377+dddeey2DBw/mk08+4U9/+hP//Oc/uf/++7niiiuYNGkSn332Geeddx6PPvoon376KQChoaHMmjWL9957j9LS0mrHWrx4MTqdjlmzZjX4XG699Vbuu+8+zj//fD7//HMWL17Mvn37GD16NHl5eQBMnTqV2267jQcffJAdO3YAsG7dOubNm8cTTzzBxIkTq7W5aNEi1qxZw0svvcS7776LWq3m4osvZsuWLf5t9u/fz8iRI9m7dy8vvvgiq1atYtKkSdxzzz3MnTu3RpxPPPEEmZmZ/Pvf/+Zf//oXaWlpXHrppXi9/xtSOXfuXB599FEmTpzI559/zu23386f/vSnGknVH91yyy3cfffdAHz66ads2bKFLVu2MGzYsAZfxxPNmjULrVbL8uXL+fjjj9FqtTz33HNcf/319OvXj5UrV7J8+XLKysoYO3Ys+/fvb9JxhBBCCHFq2lu4l2JHcaDDaDR5ZukU8fHHH1NaWsrs2bMBuO6667jvvvtYsmQJ06dPr7atwWBg7dq1aLU1K+/9+c9/5oEHHgDg/PPP55tvvmHRokV8+umnXHnllUBlcYJVq1bx3nvvcdVVVwFw1113sXDhQt5++23uu+8+ABwOB2+99RbXX389UVFRDTqPrVu38uabb/Liiy/64wAYO3Ysp512Gv/4xz94/vnnAXjppZfYtm0b1157LV999RU33HADY8eOrbXHxev18u2332IwGAC48MILSU5O5umnn/b3Qj3wwAOYTCZ+/PFHzGYzABMnTsTpdLJgwQLuueceIiIi/G3269ePd9991/9eo9Fw7bXXsn37dkaNGoXFYuH555/nyiuv5N///rd/u/79+zNmzBj69OlT53VITEyke/fuAAwdOpTk5OQGXb+6TJgwgTfeeMP//tixYzzzzDPcddddvPzyy/7lEydOpHfv3sydO5cPP/ywWccUQgghxKnhl7xf+OH4D3gVL3cMuYPgoOBAh9Rg0rN0iliyZAnBwcFMnToVqOztueaaa/jhhx9IS0urtu1ll11Wa6IEMHny5GrvTz/9dFQqFRdffLF/WVBQEL169SIzM9O/rEePHkyePJnFixf7n4dZsWIFRUVF3HXXXQ0+j1WrVqFSqbjpppvweDz+V3x8PIMHD/YPQ4PK53xWrlxJUVERw4YNQ1EU3n//fTQaTY12r7rqKn+iBGAymbj00kvZtGkTXq8Xh8PB999/z5VXXklISEi1Y19yySU4HA62bt1a4zqeaNCgQQD+67JlyxYcDgc33nhjte1Gjx5NUlJSg69JS7j66qurvV+7di0ej4ebb7652rkaDAbGjRtX7ToLIYQQQtRGURR+zvmZTcc3sbdwL7m2XAwaw8l3bEckWToFHDp0iE2bNjFp0iQURcFisWCxWJgyZQrwvwp5VRISEupsKzIystp7nU5HSEhItUSjarnD4ai27N577yUtLc3fU/Pqq69y1llnNWroWF5eHoqiEBcXh1arrfbaunUrhYWF1bbv1asXY8eO9ScldZ1bfHx8rctcLhfl5eUUFRXh8Xh45ZVXahz3kksuAahx7D/2lun1eqBySCRAUVFRvcduS3+8LlXDGUeOHFnjfD/88MMa5yqEEEIIcSJFUdiSvYUfs35kT8EebG4b4fpwVCpVoENrFBmGdwp46623UBSFjz/+mI8//rjG+mXLljFv3jz/+9b6EJ933nkMGDCARYsWERoayq+//lptmFpDREdHo1Kp+OGHH/zJx4n+uOzf//43X331FWeccQaLFi3iuuuuq7Vcem5ubq3LdDodoaGhaLVaNBoN06ZN484776w1tpSUlEadS1UyVdexmzO0Tq/X11rFsCpB+6M//s2jo6OByuGbbd3LJYQQQoiOTVEUfsj6ge2529lbuBcFhR7hPQIdVpNIstTJeb1eli1bRs+ePas9F1Nl1apVvPjii6xevbpNJqq95557uO222ygtLSUuLo5rrrmmUftPnjyZBQsWkJWVxbXXXlvvtnv27OGee+7h5ptv5s0332T06NFcd911/Pbbb9WeLYLKIgl/+9vf/D1kZWVl/Oc//2Hs2LFoNBpCQkI499xz+e233xg0aBA6na5xJ16LUaNGYTAYeO+996oNg9u8eTOZmZknTZb+2FN1ouTkZHbv3l1t2bp16ygvL29QbBdeeCFBQUEcPny4xhA9IYQQQoi6+BQfG49t5Je8X9hbtBe1Ss2Q6CFYnJZAh9Ykkiw1kN3VMpPCtvWxV69eTXZ2Ns8//zzjx4+vsb6qp2fJkiX885//bEaUDXPTTTfx+OOPs2nTJp566qlGJx1jxozhz3/+MzNnzmTHjh2cc845GI1GcnJy+PHHHxk4cCC33347NpuNa6+9lpSUFH/FvZUrVzJs2DBmzpzJ559/Xq1djUbDxIkTeeCBB/D5fDz//PNYrdZqVe4WLlzI2WefzdixY7n99ttJTk6mrKyMQ4cO8Z///Id169Y16lwiIiJ46KGHmDdvHrfccgvXXHMNx44dY86cOQ0ahjdw4EB/XNOnT0er1dKnTx9MJhPTpk3jL3/5C08//TTjxo1j//79LFq0iLCwsAbFlpyczLPPPsuTTz5Jeno6F110EREREeTl5fHzzz9jNBprrQAohBBCiFOXT/Gx7ug6fs37lX1F+whSBzE4ZjBB6o6bcnTcyNuIQach0qij2ObC6QlcwhRp1GHQ1SxMcDJLlixBp9Mxc+bMWtdHR0dz5ZVX8vHHH/PYY481N8yTCg4O5tJLL+Xdd9/ltttua1Ibb7zxBqNGjeKNN95g8eLF+Hw+unTpwpgxYzjjjDMAuO222zh69Cjbt2/HaDQClUUm/v3vf3PNNdfw0ksv+avyQWW1PofDwT333EN+fj79+/fnq6++YsyYMf5t+vXrx6+//spf//pXnnrqKfLz8wkPD6d3797+55Ya69lnn8VoNLJ48WKWL19O3759ef311/n73/9+0n3Hjx/P448/zrJly3jzzTfx+XysX7+e8ePH8/DDD2O1Wlm6dCl///vfOeOMM1i5ciWXX355g2N7/PHH6devHwsXLuT999/H6XQSHx/PyJEjm/y3E0IIIUTn5PV5+fbot+zK38W+on3o1DoGxQzq0IkSgEqpKk3WiVmtVsLCwigtLfWXfD6Rw+EgIyODlJSUGoUKAKwON44A9ixBZdJmNtReoa4jcblcJCcnc/bZZ7Ny5cpAh8ORI0dISUnhb3/7Gw899FCgwxH1ONn3VAghhBCB4fF5WHtkLXsK9rCvaB/BQcEMjB6IRv2/H/oL7AUEqYN4ctSTAYy00slygxN17FSvjZgN2k6RqARSQUEBqampvP322+Tl5bVJL5YQQgghhGhdbp+bNRlr2FO4h/1F+wnVhtI/uj8aVeNHRLVHkiyJNvHVV18xc+ZMEhISWLx4ca3lwj0eT71tqNVq1Gqpdi+EEEII0R64vC6+Sv+K/UX7+b3od0x6E/2j+qNWdZ77NUmWRJuYMWMGM2bMqHebuibCrTJ9+nSWLl3ackFRWcjgFBiJKoQQQgjRopxeJ6sOr2J/0X4OFB8g3BDO6ZGnd6pECSRZEu3I9u3b611fNfePEEIIIYQInApPBf85/B8OFB/gQPEBogxR9I3s2+EmnG0ISZZEuzFixIhAhyCEEEIIIephd9v58vCXHCg+QGpJKnHBcfSO6N0pEyWQZEkIIYQQQgjRAGWuMn+P0qGSQ8QZ4+gd3nkTJZBkSQghhBBCCHESRRVFrEpfxcGSg6Rb0ukS2oUeYT06daIEkiwJIYQQQggh6pFTnsOq9FWklaRxrOwY3U3d6W7u3ukTJZBkSQghhBBCCFGH9NJ01mas5WDJQXJsOZwWfhrxofGBDqvNSLIkhBBCCCGEqGFf0T7WHV1HanEqRRVF9I/qT1RwVKDDalOSLDWEoxTcFYGNQRsMhrDAxiCEEEIIITo9RVHYkbeDn7J+4vfi3yl3lTM4ZjBmvTnQobU5SZZOxlEKG18Ae1Fg4wiJgnGPNDthevnll7n33nvp378/e/furbFepVLxzDPPMGfOnAa19+GHH/Lss8+Snp6Ow+Hgt99+Y8iQIc2KUbSOP/5tly5dysyZM8nIyCA5ORmAFStWkJ+fz3333RewOIUQQggROD7Fxw/Hf2BH3g72F+3H5XUxNHYoIdqQQIcWEJIsnYy7ojJRCgqGQH1I3PbKGNwVzU6W3nrrLQD27dvHtm3bOPPMM6ut37JlC4mJiQ1qq6CggGnTpnHRRRexePFi9Ho9p512WrPiE21n0qRJbNmyhYSEBP+yFStWsHfvXkmWhBBCiFOQ2+fmu8zv2FOwh31F+9CgYXjccHQaXaBDCxhJlhpKGwL60MAd39P8YYA7duxg165dTJo0ia+++oolS5bUSJZGjRp10nYqKiowGAwcPHgQt9vNTTfdxLhx45odH4Ddbick5NT85aKtxcTEEBMT0ybHkr+rEEII0b45PA5WZ6zm96Lf+b34d4KDghkQPYAg9amdLqgDHYBoO0uWLAFgwYIFjB49mg8++AC73V5tG5VKVW0I3tKlS1GpVHzzzTfMmjWLmJgYQkJCuP766zn77LMBuO6661CpVIwfP96/35dffslZZ51FSEgIJpOJiRMnsmXLlmrHmjNnDiqVil9//ZUpU6YQERFBz549AfD5fLzyyisMGTKE4OBgwsPDGTVqFF9++WW1Nj788EPOOussjEYjoaGhXHjhhfz222+NvjZWq5WHHnqIlJQUdDodXbt25b777sNms/m3ue222zAYDPzyyy/+ZT6fjwkTJhAXF0dOTk61a/btt98yc+ZMIiMjMRqNXHrppaSnp9c49nfffceECRMwm82EhIQwZswYvv/++1qv1b59+7j++usJCwsjLi6OWbNmUVpaWuNc/vSnPxEVFUVoaCgXXXQRBw8erHHcqjiPHDkCwPjx4/nqq6/IzMxEpVL5XwAbNmxApVKxYcOGam0cOXIElUrF0qVL/ctmzJhBaGgoe/bs4YILLsBkMjFhwgQAXC4X8+bNo2/fvuj1emJiYpg5cyYFBQUn+QsJIYQQorWUu8r5/NDn7C7Yzb6ifZh0JgbGDDzlEyWQZOmUUVFRwfvvv8/IkSMZMGAAs2bNoqysjI8++qhB+8+aNQutVsvy5cv5+OOP+b//+z9effVVAJ577jm2bNnC4sWLgcqhXJdffjlms5n333+fJUuWUFJSwvjx4/nxxx9rtH3VVVfRq1cvPvroI15//XWg8ob73nvvZeTIkXz44Yd88MEHXHbZZf4b+6rjXn/99fTr14+VK1eyfPlyysrKGDt2LPv372/wtbHb7YwbN45ly5Zxzz33sHr1ah599FGWLl3KZZddhqIoALz00kucfvrpXHvttVgsFgDmzp3Lhg0bePfdd6sNZwOYPXs2arWaFStW8NJLL/Hzzz8zfvx4/74A7777LhdccAFms5lly5axcuVKIiMjufDCC2skTABXX301p512Gp988gmPPfYYK1as4P777/evVxSFK664guXLl/Pggw/y2WefMWrUKC6++OKTXofFixczZswY4uPj2bJli//VFC6Xi8suu4zzzjuPL774grlz5+Lz+bj88stZsGABN9xwA1999RULFizg22+/Zfz48VRUBLiIihBCCHEKKnYU82nap+wt3MuB4gPEhMTQP6o/GpUm0KG1C5IuniI+/vhjSktLmT17NlDZG3TfffexZMkSpk+fftL9J0yYwBtvvFFtWb9+/QDo3bu3f/iez+fj4YcfZuDAgaxevRq1ujIfv+SSS+jZsyePPvooP/30U7V2pk+fzty5c/3vf/jhB5YvX86TTz7JvHnz/Msvuugi//8fO3aMZ555hrvuuouXX37Zv3zixIn07t2buXPn8uGHHzbo2rz88svs3r2bbdu2MWLECP/5du3alSlTprBmzRouvvhiDAYDH330EcOHD2fmzJncddddzJs3jyeeeIKJEyfWaHfEiBH+3jyA/v37M2bMGF599VWefPJJ7HY79957L5MnT+azzz7zb3fJJZcwbNgwnnjiCbZt21atzdmzZ/Pwww8DcP7553Po0CHeeustlixZgkqlYu3ataxfv56FCxdyzz33+K+JTqfjySefrPc69OvXj/DwcPR6fYOGY9bH7Xbz9NNPM3PmTP+yDz74gDVr1vDJJ59w1VVX+ZcPHjyYkSNHsnTpUm6//fZmHVcIIYQQDZdTnsNXGV+RVpxGZlkm3U3dSTInnRKTzTaU9CydIpYsWUJwcDBTp04FIDQ0lGuuuYYffviBtLS0k+5/9dVXN+g4qampZGdnM23aNH+iVHW8q6++mq1bt9YY+vfHtlevXg3AnXfeWedx1q5di8fj4eabb8bj8fhfBoOBcePG1RguVp9Vq1YxYMAAhgwZUq2tCy+8sMbQs169evHmm2/y+eefM3nyZMaOHVtn5cAbb7yx2vvRo0eTlJTE+vXrAdi8eTPFxcVMnz692nF9Ph8XXXQR27dvrzYMEOCyyy6r9n7QoEE4HA7y8/MB/G3/8dg33HBDg69HS/nj33XVqlWEh4dz6aWXVjvfIUOGEB8f36i/mRBCCCGaJ6M0g88Pfc6+wn1klmXSK7wXyWHJkij9gfQsnQIOHTrEpk2buPrqq1EUxT8MbMqUKbz99tu89dZbzJ8/v942/jjErC5FRUV1bt+lSxd8Ph8lJSXVHvb/47YFBQVoNBri4+ueHTovLw+AkSNH1rr+xETtZPLy8jh06BBarbbW9YWFhdXeT5o0ibi4OPLy8njggQfQaGrvpq4t/vj4eP81qjqHKVOm1BlbcXExRqPR/z4qqvpEcHq9HsA/hK2oqIigoKAa29V3LVtDSEgIZnP1uRjy8vKwWCzodLVX1PnjdRZCCCFE60gvTeer9K9O6clmG0qSpVPAW2+9haIofPzxx3z88cc11i9btox58+bVedMPNPhXhqqb9KpiByfKzs5GrVYTERFRb9sxMTF4vV5yc3PrTNKio6OByuGFSUlJDYqtLtHR0QQHB/vLqtd1rCq33XYbZWVl9O/fn3vuuYexY8fWOCeA3NzcWpf16tWrWruvvPJKncPe4uLiGnUuUVFReDweioqKqiVMtcXSGAaDAQCn01lteV0JTm2fl+joaKKiolizZk2t+5hMpmbFKIQQQoiTK3GU8N2R70gtTqXYUXzKTjbbUJIsdXJer5dly5bRs2dP/v3vf9dYv2rVKl588UVWr17N5MmTm328Pn360LVrV1asWMFDDz3kv2m22Wx88skn/gp59bn44ouZP38+r732Gs8++2yt21x44YUEBQVx+PDhBg8RrMvkyZN57rnniIqKIiUlpd5t//3vf/Puu+/y1ltvMW7cOIYNG8bMmTP5/PPPa2z73nvvVYtt8+bNZGZmcssttwAwZswYwsPD2b9/P3fddVezzqHKueeeywsvvMB7773nf2YJKotuNIRer6+10ELVpLW7d+/mwgsv9C//Y3XC+kyePJkPPvgAr9dbo2S9EEIIIVqfy+tidcZq0kvTKawolESpASRZaii3/eTbtMNjr169muzsbJ5//vlqpb2rDBgwgEWLFrFkyZIWSZbUajUvvPACN954I5MnT+bWW2/F6XTyt7/9DYvFwoIFC07axtixY5k2bRrz5s0jLy+PyZMno9fr+e233wgJCeHuu+8mOTmZZ599lieffJL09HQuuugiIiIiyMvL4+eff8ZoNFYrGlGf++67j08++YRzzjmH+++/n0GDBuHz+Th69CjffPMNDz74IGeeeSZ79uzhnnvuYfr06f7CBUuWLGHKlCm89NJLNSZy3bFjB7fccgvXXHMNx44d48knn6Rr167ccccdQOVzXK+88grTp0+nuLiYKVOmEBsbS0FBAbt27aKgoIDXXnutUdf/ggsu4JxzzuGRRx7BZrMxYsQIfvrpJ5YvX96g/QcOHMinn37Ka6+9xvDhw1Gr1YwYMYL4+HjOP/985s+fT0REBElJSXz//fd8+umnDY5t6tSpvPfee1xyySXce++9nHHGGWi1Wo4fP8769eu5/PLLufLKKxt1vkIIIYRoGEVR+P7o9xyyHCLTmknPsJ6E6cMCHVa7J8nSyWiDISQK7EUtMjFsk4VEVcbSSEuWLEGn01WrSnai6OhorrzySj7++GP/MzTNdcMNN2A0Gpk/fz7XXXcdGo2GUaNGsX79ekaPHt2gNpYuXcqwYcNYsmQJS5cuJTg4mH79+vHEE0/4t3n88cfp168fCxcu5P3338fpdBIfH8/IkSO57bbbGhyv0Wjkhx9+YMGCBfzrX/8iIyOD4OBgunfvzvnnn09ycjI2m41rr72WlJQUf4l0qCxicOedd/LII48wevRozjjjDP+6JUuWsHz5cqZOnYrT6eTcc89l4cKFREZG+re56aab6N69Oy+88AK33norZWVlxMbGMmTIEGbMmNHgc6iiVqv58ssveeCBB3jhhRdwuVyMGTOGr7/+mr59+550/3vvvZd9+/bxxBNPUFpaiqIo/tLpy5cv5+677+bRRx/F6/Vy6aWX8v777/srCJ6MRqPhyy+/ZOHChSxfvpz58+cTFBREYmIi48aNY+DAgY0+XyGEEEI0zC95v7CvcB9pJWlEB0fTJbRLoEPqEFRK1Z1QJ2a1WgkLC6O0tLTGQ+cADoeDjIwMUlJS/M9mVN+gFNwBngNGGwwGyf47gqVLlzJz5ky2b9/e4ERCnNxJv6dCCCGEqFWmNZMvDn3BroJdKIrC0LihbT6PUoG9gCB1EE+Oqn8qk7ZwstzgRNKz1BCGMElUhBBCCCFEh1PqLOWbI9+QZknD6XUyPG64TDjbCJIsiU5LURS8Xm+922g0GplPQAghhBCdktvr9hd0KLAXMCh6EHqNPtBhdSgyKa3otDZu3IhWq633tWzZshY/7owZM1AURYbgCSGEECJgFEVh3bF1HLIc4kjpEVLCUgg3hAc6rA5HepZEpzV8+HC2b99e7zYnKxUuhBBCCNER7SzYyZ6CPRwsPkhkcCSJoYmBDqlDkmRJdFomk0l6d4QQQghxyjlWdowfs34ktSQVjUpD34i+8thBE8kwPCGEEEIIIToJq8vKN0e+4VDJIexuOwOiB6BRS0GHppKeJSGEEEIIccpzeByUOkspdZVidVpRqVQMiRnSoRINt8/Nmow1pJemk2fPY0D0AIKbME+n+B9JloQQQgghRKenKAp2j51SZylWl7UyMfpvclTqqFzm8Dpwepw4vA5cXhf5yflcnHJxoENvEEVR2HhsI2klaaSXppNkSiLSEBnosDo8SZaEEEIIIUSn4/Q6SS1OJas8C6vTSrGjGJvbhtPr9CdFFZ4KbG4bFZ4KPD4PqECNGrVKjdVlxea2MTJ+JNHB0YE+nZPaU7iHXQW7SC1JJUIfQXdz90CH1ClIsiSEEEIIITqNEkcJewr38HvR7+Tb88m351PmKsPhceBRPKhUKjQqDUHqIPRqPUatkbiQOEJ1oYRoQ9CpdQDsK9pHVnkWK35fwd1D727XBRKyy7PZdHwTqcWpqFVqTo88vV3H25FIstQAVV+wQDIEGTDpTAGNQQghhBCiPVIUhaNlR9ldsJt0SzoFFQVklWdh99gJCQohzBBGojaRUG0owUHBBKmDTppM9ArvRb49n63ZWxnbdSxD44a20dk0TrmrnDUZazhsOUy5u5xhscM61HNW7Z0kSydR5irjjd1vUOIoCWgcEYYIbh10qyRMQgghhBD/5fK6OFB8gD2Fe8guzybPlke2LRsFhWh9NP0i+2HUGZvUtiHIQO+I3uwt3Mt7B96jX1Q/9EH6Fj6D5vH4PKw5soaM0gxybDn0j+pPiDYk0GF1KpIsnYTD46DEUYJBY8AQZAhoDA6Po0nJ0tKlS5k5cyZ6vZ7U1FSSkpKqrR8/fjyFhYXs3bu3pUIWTVT1t8rIyCA5ORmo/PsAbNiwAQC73c4LL7zA+PHj/euEEEKIU4nFYak21C7HlkOhoxCtWks3Uze6hnYlSN3829wuoV3ILs8mw5LBfw7/hyl9prRA9C3nx6wfSStJ43DpYRJDE4kKjgp0SJ2OJEsNZAgyYNQ27ZeJluDwNn8YoNPp5KmnnmL58uUtEJFoK4sXL6723m63M3fuXABJloQQQpwyFEXhWNkxdhfu5nDJYQoqCsguz8bmsWEMMtI/qj9RhqgWfVZHo9LQJ7IP23K28XXG15ydeDbxxvgWa7859hft59e8XzlQfACz1kxKWEqgQ+qUJFk6hVx00UWsWLGChx56iMGDBwc6HNFA/fr1a5PjKIqCw+EgOFjmYxBCCNF+uH1uUotT2V2wu9pQO5/iI9IQyemRpzd5qF1DhOvD6W7uTqY1k3f2vcPDIx8OePGEfHs+G49t5GDJQRRFoV90v4DH1FmpAx3AnDlzUKlU1V7x8f/L2BVFYc6cOXTp0oXg4GDGjx/Pvn37Ahhxx/XII48QFRXFo48+Wu92r776Kueccw6xsbEYjUYGDhzICy+8gNvt9m9z3333YTQasVqtNfa/7rrriIuLw+12M3v2bCIjI7Hb7TW2O++88+jfv3+jzmHHjh1cdtllREZGYjAYGDp0KCtXrvSvLywspFu3bowePbpavPv378doNDJt2jT/svHjxzNgwAB++OEHRo0aRXBwMF27duUvf/kLXq+32nFdLhfz5s2jb9++6PV6YmJimDlzJgUFBdW2S05OZvLkyaxZs4Zhw4YRHBxM3759eeutt2qcy9atWxkzZgwGg4EuXbrw+OOPV4v5xDirepCOHDlCTEwMAHPnzvV/Z2bMmAHAjBkz/MP3TlT1PTuRSqXirrvu4vXXX+f0009Hr9ezbNkyANLS0rjhhhuIjY1Fr9dz+umn8+qrr9ZoVwghhGgtdred7bnbeWffO3xx6As2Z29mR+4Ocuw5JIYmMqrLKPpH92/VRKlKj7AeGDQGfs3/lW0521r9ePWp8FT4CzqUOksZGD2wRYYcitoFPFkC6N+/Pzk5Of7Xnj17/OteeOEF/vGPf7Bo0SK2b99OfHw8EydOpKysLIARd0wmk4mnnnqKtWvXsm7dujq3O3z4MDfccAPLly9n1apVzJ49m7/97W/ceuut/m1mzZqF3W6vlqgAWCwWvvjiC2666Sa0Wi333nsvJSUlrFixotp2+/fvZ/369dx5550Njn/9+vWMGTMGi8XC66+/zhdffMGQIUO47rrrWLp0KQDR0dF88MEHbN++3Z8U2u12rrnmGrp3787rr79erc3c3FymTp3KjTfeyBdffMGUKVOYN28e9957r38bn8/H5ZdfzoIFC7jhhhv46quvWLBgAd9++y3jx4+noqKiWpu7du3iwQcf5P777+eLL75g0KBBzJ49m02bNlU7/wkTJmCxWFi6dCmvv/46v/32G/Pmzav3GiQkJLBmzRoAZs+ezZYtW9iyZQt/+ctfGnwdT/T555/z2muv8fTTT7N27VrGjh3L/v37GTlyJHv37uXFF19k1apVTJo0iXvuucc//E8IIYRoLaXOUjYd38Syfcv4Ov1rtuZsZXfhbmxuG6dHnc5ZCWeRFJaEVq1ts5j0Gj2nRZyG3W3ng9QPqHBXnHynVuBTfHyb+S3ppelklWdxWsRpbZIsnsraRRoaFBRUrTepiqIovPTSSzz55JNcddVVACxbtoy4uDhWrFhR7eZdNMxtt93GwoULefTRR/n5559r7bL9xz/+4f9/n8/H2LFjiYqKYubMmbz44otEREQwaNAghg0bxttvv80tt9zi3/7999/H6XQyc+ZMAAYNGsS4ceN49dVXq223aNEizGYzN998c4Njv+OOO+jfvz/r1q0jKKjyo3vhhRdSWFjIE088wc0334xarWbMmDH83//9H48++ijnnHMOn3/+ORkZGWzbtg2jsfo/KEVFRXzxxRdcdtllAFxwwQVUVFTw2muv8cgjj9C9e3dWrlzJmjVr+OSTT/yfQ4DBgwczcuRIli5dyu233+5fXlhYyE8//UT37pWTwZ1zzjl8//33rFixgnPOOQeAZ599FkVRWLduHXFxcQBMmjSJAQMG1HsN9Ho9w4cPByAxMZFRo0Y1+PrVpry8nD179hAREeFfdtFFF2Eymfjxxx8xm80ATJw4EafTyYIFC7jnnnuqbS+EEEK0hDxbHr8V/EZacRp59jyOlx3H4XUQpgtjWMwwTPrAVgSON8aTVZ5FpjWTT9I+4aZ+N7V5DNtytnGg6ABpJWnEG+OJM8a1eQynmnbRs5SWlkaXLl1ISUlh6tSppKenA5CRkUFubi4XXHCBf1u9Xs+4cePYvHlzne05nU6sVmu1l6ik0+mYN28eO3bsqNErVOW3337jsssuIyoqCo1Gg1ar5eabb8br9XLw4EH/djNnzmTz5s2kpqb6l7399tuMHDmy2k3/vffey86dO/npp58AsFqtLF++nOnTpxMaGtqguA8dOsSBAwe48cYbAfB4PP7XJZdcQk5OTrU4Hn74YSZNmsT111/PsmXLeOWVVxg4cGCNdk0mkz9RqnLDDTfg8/n8PUGrVq0iPDycSy+9tNpxhwwZQnx8vL9KXZUhQ4b4EyUAg8HAaaedRmZmpn/Z+vXrmTBhgj9RAtBoNFx33XUNuh4t5bzzzquW+DgcDr7//nuuvPJKQkJCalxnh8PB1q1b2zRGIYQQnZeiKBwpPcJnaZ+x4sAKNhzdwLbcbRy2HMakNTEybiSDYwcHPFECUKvU9I3si6IofJf5HUesR9r0+OmWdH7O+ZkDxQcIDgqmZ3jPNj3+qSrgydKZZ57JO++8w9q1a3nzzTfJzc1l9OjRFBUVkZubC1DthrLqfdW62syfP5+wsDD/q1u3bq16Dh3N1KlTGTZsGE8++WSNZ2SOHj3K2LFjycrKYuHChfzwww9s377d/7zKiUPObrzxRvR6vX8I3P79+9m+fbu/V6nK5ZdfTnJysr+NpUuXYrPZGjUELy8vD4CHHnoIrVZb7XXHHXcAlT06Vaqe43E4HMTHx1d7VulEf/xsAf5ezqKiIv+xLRYLOp2uxrFzc3OrHRcgKqpm2U69Xl/t2hUVFdXam1rbstaUkJBQ7X1RUREej4dXXnmlxrlecsklADXOVwghhGgsj8/D70W/80HqB3x88GN+zPqRn3N+5ljZMeJC4hiVMIrTo08nWNu+ig6ZdCZSwlIodhTz7r538Sm+NjluiaOE749+T5olDbfPzYDoAahVAb+NPyUEfBjexRdf7P//gQMHctZZZ9GzZ0+WLVvmH2L0x6FiiqLUW/Hj8ccf54EHHvC/t1qtkjCdQKVS8fzzzzNx4kT+9a9/VVv3+eefY7PZ+PTTT6vNx7Rz584a7URERHD55ZfzzjvvMG/ePN5++20MBgPXX399te3UajV33nknTzzxBC+++CKLFy9mwoQJ9OnTp8ExR0dHA5V/2xOHwp3oxPZycnK48847GTJkCPv27eOhhx7i5ZdfrrFPVRJ2oqpEvCrpiY6OJioqyv+s0B+ZTI3/tSsqKqrWhL++HwEawmAw4HQ6ayyvK8H54/coIiICjUbDtGnT6kxmU1KkNKkQQoimcXqd7Cvcx+6C3eTYcsi2ZVNgK0Cr0ZISlkKCMQGNWhPoMOuVbE4mx5bD7sLdbDq+ifHdxrfq8VxeF2uOrCHdkk5hRSGDYwaj0+ha9ZjifwKeLP1RVfW1tLQ0rrjiCqDyBvLEX8Dz8/Nr7RGootfr0evb1wzL7c3555/PxIkTefbZZ6slklU3zydeP0VRePPNN2ttZ+bMmaxcuZKvv/6ad999lyuvvJLw8PAa291yyy3MmTOHG2+8kdTUVJ5//vlGxdunTx969+7Nrl27eO655+rd1uv1cv3116NSqVi9ejXvvfceDz30EOPHj6+RaJWVlfHll19WG4q3YsUK1Gq1//miyZMn88EHH+D1ejnzzDMbFXddzj33XL788kvy8vL8n2Wv18uHH3540n2r/jZ/LCwBldX48vPzq7XrcrlYu3Ztg+IKCQnh3HPP5bfffmPQoEHodPKPsRBCiJbh9Dr58MCHZFozySrPosRRQrA2mL6RfYkJiekwpa+1Gi19IvrwW/5vfJT6ESPiRhCqa9hjBY2lKArrjq3jcMlhjliP0COsB2H6sFY5lqhdu0uWnE4nv//+O2PHjiUlJYX4+Hi+/fZbhg4dClTe+G3cuLHRN9vN5fA0f1LY9nbs559/nuHDh5Ofn+8v4T1x4kR0Oh3XX389jzzyCA6Hg9dee42SkpJa27jgggtITEzkjjvuIDc3t8YQvCrh4eHcfPPNvPbaayQlJXHppZc2Ot433niDiy++mAsvvJAZM2bQtWtXiouL+f333/n111/56KOPAHjmmWf44Ycf+Oabb4iPj+fBBx9k48aNzJ49m6FDh1brGYmKiuL222/n6NGjnHbaaXz99de8+eab3H777f7njqZOncp7773HJZdcwr333ssZZ5yBVqvl+PHjrF+/nssvv5wrr7yyUefy1FNP8eWXX3Leeefx9NNPExISwquvvorNZjvpviaTiaSkJL744gsmTJhAZGQk0dHRJCcnc9111/H0008zdepUHn74YRwOBy+//HKNUuj1WbhwIWeffTZjx47l9ttvJzk5mbKyMg4dOsR//vOfeispCiGEEHXZmb+TTGsm+4v2E6oNZXDMYML0YR0mSTpRbEgsccY4ssqz+DD1Q2YPnN0qx9lVsIu9BXs5WHKQyOBIuoZ2bZXjiLoFfLDjQw89xMaNG/3VyqZMmYLVamX69OmoVCruu+8+nnvuOT777DP27t3LjBkzCAkJ4YYbbmiT+AxBBiIMETi8DixOS0BeDq+DCEMEhiBDi57b0KFDawyZ69u3L5988gklJSVcddVV3H333QwZMqTWIWxQOcTu5ptv5vjx43Tr1o0JEybUebyq4gW33347anXjP3rnnnsuP//8M+Hh4dx3332cf/753H777Xz33Xecf/75AHz77bfMnz+fv/zlL9ViWbp0KWazmeuuuw6Xy+VfHh8fz4oVK1i2bBmXXXYZK1eu5Iknnqh2vhqNhi+//JInnniCTz/9lCuvvJIrrriCBQsWYDAYai0ccTIDBgzgu+++w2w2M336dP785z8zaNCgBpcAX7JkCSEhIVx22WWMHDmSOXPmAJVD5L744gssFgtTpkzh4Ycf5pprrmlU1cF+/frx66+/MmDAAJ566ikuuOACZs+ezccff1zv31cIIYSoi81t47f83zhiPUKYPoyhcUMJN4R3yEQJKkfinBZxGmqVmg3HNpBWktbixzhedpwfsn4gtSQVjUpD34i+HfZ6dWQqRVGUQAYwdepUNm3aRGFhITExMYwaNYq//vWv9OvXD6jsfpw7dy5vvPEGJSUlnHnmmbz66qsnLbF8IqvVSlhYGKWlpf5SyCdyOBxkZGSQkpKCwVAzISlzlQW0ZwkqkzaTLvCVYJrjwQcf5LXXXuPYsWO1FkFoa+PHj6ewsJC9e/cGOhTRACf7ngohhGi/Nh7byLqj60gtSWVE3AhCtCGBDqlFpFvSOVhykMGxg5lz1pwWe96qzFXGR6kfsbtgN/kV+QyPHd7uil00VoG9gCB1EE+OejLQoZw0NzhRwIfhffDBB/WuV6lUzJkzx//LeSCYdKYOn6gE0tatWzl48CCLFy/m1ltvbReJkhBCCCHahsVhYU/hHo5YjxATHNNpEiWA7ubu5NhyOFB0gG8yv+HilItPvtNJeHwe1h5ZS3ppOrn2XPpH9e/wiVJHFvBkSXR+Z511FiEhIUyePJl58+bVWO/z+fD56i+9WTUJrRBCCCE6lq25W8kpz8HlddEjvEegw2lRQeog+kT0YUfeDr449AWjEkYRYWjexO0/Zf1EWkka6aXpJIYmEhUsPzIHktyBilZ3spGes2bNYtmyZc1qoyn+OJmsEEIIIVpWri2X1KJUMssySQhNQK/pfNWKo4Kj6BLahRxbDu/9/h53Db2ryW39XvQ7v+b/SmpxKmatmZQwma4j0CRZEgE3Z84c7rqr6f+wCCGEEKL9URSFrTlbybZloygKyebkQIfUKlQqFb0jelNQUcCW7C2MSxzHwJjGF3/Kt+ez4dgGDhYfxKf46BfdTwo6tAOSLImAS05OJjk5OdBhCCGEEKIFHSs7RrolnWNlx+hu6k6QuvPedgYHBdMrvBf7i/bz7u/vcp3vOtSqysq/KpUK/38qVc33VCZE23K2kW5Jx+K0MDR2aKe+Xh2J/BVOEODCgEKIesj3UwghOg5FUdiSvYXj5cdRq9R0NXX++YESQxPJKc/hkOUQ7/7+LhqVxp8IndhDVJUo/XeV/73b5+ZY+TH6RPRptUluReNJskTlPDoAbreb4GCpNiJEe+TxeAAp9iGEEB3BwZKDHC07Sk55Dr3Ce6FRtUxJ7fZMo9YwIHoAB0oOkGfLQ6VS+X/oU1BAwZ8gVb1XUKoWoFFrSAxNJM4YF5gTELWSuw5Aq9Wi1+spLS3FZDLJ+FAh2iGr1YpGo/H/uCGEEKJ98vg8bMvZxlHrUXQaHfHG+ECH1GZCdaGMiBsR6DBEC5Jk6b+io6PJysri+PHjhIWFodVqJWkSoh1QFAWbzYbVaiUhIUG+l0II0c7tK9pHVnkWBRUF9I/qL/9uiw5NkqX/qpq9t7CwkKysrABHI4Q4kUqlIjw8nLCwsECHIoQQoh5Or5MduTvItGZi1BqJNEQGOiQhmkWSpROYzWbMZjNutxuv1xvocIQQ/6XVamX4nRBCdAA783eSXZ6NxWlhSMwQ6VUSHZ4kS7XQarVotdpAhyGEEEII0WHY3DZ+y/+NTGsmZr0Zs94c6JCEaDZ1oAMQQgghhBAd347cHeSU51DuLqd3WO9AhyNEi5BkSQghhBBCNIvFYWFP4R6OWI8QExyDUWcMdEhCtAhJloQQQgghRLNszd1KTnkOLq+LHuE9Ah2OEC1GkiUhhBBCCNFkebY8UotSySzLJMGYgF6jD3RIQrQYSZaEEEIIIUSTKIrClpwtZNuyURSF5LDkQIckRIuSZEkIIYQQQjTJsbJjpFvSOVZ2jG6mbgSppdCy6FwkWRJCCCGEEI2mKApbsrdwvPw4apWarqaugQ5JiBYnyZIQQgghhGi0gyUHOVp2lJzyHFLMKWhUMnm46HwkWRJCCCGEEI3i8Xn4OfdnjlqPotPoiDfGBzokIVqFJEtCCCGEEKJR9hXt43jZcQoqCugV3guVShXokIRoFZIsCSGEEEKIBqvwVLAjdweZ1kxCtCFEGiIDHZIQrUaSJSGEEEII0SCKorDx2EaOlR2jxFnCaeGnSa+S6NQkWRJCCCGEEA3ye/Hv7Cvax2HLYeKD4zHrzYEOSYhWJcmSEEIIIYQ4KYvDwqbjmzhUcgi1Sk2viF6BDkmIVifJkhBCCCGEqJfX5+Xbo99y1HqUEmcJ/aP6o1FLqXDR+UmyJIQQQggh6rU9bzuHLYfJsGaQbEomVBca6JCEaBOSLAkhhBBCiDpll2ezPWc7aSVphAaF0s3cLdAhCdFmJFkSQgghhBC1cnqdfJf5HRmlGTg8DvpF95Pqd+KUIsmSEEIIIYSooapM+BHrEbJt2ZwWcRp6jT7QYQnRpoIas3FBQQFvvPEGmzZtIjs7G4AuXbpw7rnn8uc//5moqKhWCVIIIYQQQrStgyUH2Vu4l7SSNGKCY4gJiQl0SEK0uQYnS99//z1XX301VqsVjUZDdHQ0iqKQmprKd999x9///nc+++wzzjnnnNaMVwghhBBCtLJSZ2llmXDLIVSoOC3itECHJERANGgYXkFBAddddx1hYWGsXLmS0tJScnJyyM3NpbS0lA8++ACj0ciUKVMoKipq7ZiFEEIIIUQr8Sk+vj/6PUesRyh2FEuZcHFKa1CytGTJErxeLz/99BNTpkwhJCTEvy4kJIRrr72WH3/8EbfbzZIlS1otWCGEEEII0bp+yfuFQyWHyCjNIMmUhElvCnRIQgRMg5Klb775hlmzZpGYmFjnNt27d2fmzJmsWbOmxYITQgghhBBtJ9eWy7acbaSWpBISFEJ3c/dAhyREQDUoWfr99985++yzT7rd2LFj+f3335sdlBBCCCGEaFsur6tamfD+Uf2lTLg45TUoWbJYLMTGxp50u9jYWCwWS3NjEkIIIYQQbeyHrB/IKM0gqzyL3uG90QdJmXAhGpQsOZ1OtFrtSbcLCgrC5XI1OyghhBBCCNF20krS2F2wmzRLGlHBUVImXIj/anDp8NTUVIKC6t/8wIEDzQ5ICCGEEEK0nTJXGRuObeCw5TAo0Ceijwy/E+K/GpwszZgx46TbKIoiXy4hhBBCiA6iqkx4pjWTwopCBscMJkjd4NtDITq9Bn0b3n777daOQwghhBBCtLGd+Ts5WHyQ9NJ0EkMTCdOHBTokIdqVBiVL06dPb+04hBBCCCFEGzpQfIAt2Vs4WHKQ4KBgksOSAx2SEO1Oi/SzFhYWEh4eftJnmoQQQgghRGB5fV5+yv6JX/J+4WDxQeweO8Njh6NWNajulxCnlAZ9K/bu3cu7775bY/mHH35IfHw8cXFxRERE8Oyzz7Z4gEIIIYQQomXY3Xa+PPwlm7M3szN/Jza3jSExQwjWBgc6NCHapQYlSy+88AL/+te/qi3bs2cP06ZNo7y8nMsvv5ykpCTmzp3L+++/3yqBCiGEEEKIpsuz5fHRwY/4Lf839hTsQa/RMzx+OKG60ECHJkS71aBkafv27Vx11VXVlr322mt4vV7WrFnDp59+yu7duxk/fjxvvvlmqwQqhBBCCCGa5vei3/kk7RN2F+zmYMlB4o3xDI4ZjFZ98nk0hTiVNShZysnJ4bTTTqu2bO3atQwcOJCzzz67siG1mltuuYXdu3e3fJRCCCGEEKLRvD4vm45vYs2RNewp2EO2LZu+EX3pGd5TpnsRogEalCx5PB6Cg/83lrW4uJiMjAxGjx5dbbtu3bpRVlbWshEKIYQQQohG8z+flLWZXQW7sLltDIsZRqwxNtChCdFhNChZSkpKqtZj9MMPPwBw5plnVtuutLSUiIiIFgxPCCGEEEI0Vq4tl5WpKyufTyrcg06tY3j8cIw6Y6BDE6JDaVCt78suu4wXXniBoUOHEh8fz3PPPYder+eSSy6ptt327dtJSkpqlUCFEEIIIcTJ7S/az4ZjGzhsOUx2eTZdQrvQI6yHDLsTogkalCw9/PDDfPzxx5x77rkAKIrCX//6V2JiYvzbKIrCihUruOKKK1olUCGEEEIIUbcT509KLU6l1FVKn4g+MuxOiGZoULIUGRnJzp07WblyJcXFxZx11lk1nlcqKCjg1ltvZfLkya0SqBBCCCGEqJ3dbWftkbWkFqdyoOQAPp+PYTHDZNidEM2kUhRFCXQQrc1qtRIWFkZpaSlmsznQ4QghhBBCtJhyVzkfH/yY9NJ0DlkOYdKZ6BfVT8qCi3alwF5AkDqIJ0c9GehQGpUbNKhnSQghhBBCtE/7i/aTUZpBWkmaPJ8kRAtrULLUo0ePOtdptVri4uKYOHEid999N+Hh4S0VmxBCCCGEqIeiKKRZ0siz52HSmegZ3jPQIQnRqTQoWerXr1+dv1B4PB6ysrKYM2cOy5YtY8uWLdUKPwghhBBCiNZRWFFIri2XEmcJ/SP7BzocITqdBiVLq1atOuk2+/fv59xzz+XZZ5/llVdeaXZgQgghhBCifmmWNIodxWjQEBkcGehwhOh0GjQpbUP069ePxx9/vEGJlRBCCCGEaB5FUThUcoh8ez5h+jDUqha7rRNC/FeLfqsGDRpEdnZ2SzYphBBCCCFqkWfPI9+ej9Vppaupa6DDEaJTatFkqaSkhODg4JZsUgghhBBC1OKQ5VDlEDy1hnB9eKDDEaJTatFk6cMPP2Tw4MEt2aQQQgghhPgDn+LjUMkh8ux5hOvDZQieEK2kQQUefv311zrXeb1esrKy+PDDD/nkk09YuXJliwUnhBBCCCFqyrHlkG/Pp8xVRs8YKRcuRGtpULI0YsSIeic3UxSF0NBQ/v73v3P11Ve3WHBCCCGEEKKmQyWVQ/C0ai1h+rBAhyNEp9WgZOntt9+uu4GgIOLi4hg1ahShoaEtFpgQQgghhKjJ6/NyyFI5BC/CEFHvD9pCiOZpULI0ffr01o5DCCGEEEI0QFZ5FoUVhdjcNvpE9Al0OEJ0avI0oBBCCCFEB1I1Ea1Oo8OkMwU6HCE6NUmWhBBCCCE6CI/PQ7olnTxbHlGGKBmCJ0Qra1fJ0vz581GpVNx3333+ZYqiMGfOHLp06UJwcDDjx49n3759gQtSCCGEECJAjpUdo7CiELvHTtdQmYhWiNbWbpKl7du3869//YtBgwZVW/7CCy/wj3/8g0WLFrF9+3bi4+OZOHEiZWVlAYpUCCGEECIwqiai1Wv0GLXGQIcjRKfXoGRp9+7dOByOVguivLycG2+8kTfffJOIiAj/ckVReOmll3jyySe56qqrGDBgAMuWLcNut7NixYpWi0cIIYQQor1xe90cthwmz5ZHdHC0DMETog00KFkaOnQou3fvBuC8887jwIEDLRrEnXfeyaRJkzj//POrLc/IyCA3N5cLLrjAv0yv1zNu3Dg2b95cZ3tOpxOr1VrtJYQQQgjRkWVaMymuKMbpddLF2CXQ4QhxSmhQ6XC9Xo/L5QJgw4YNLZp8fPDBB/zyyy/s2LGjxrrc3FwA4uLiqi2Pi4sjMzOzzjbnz5/P3LlzWyxGIYQQQohAO2Q5RJGjCH2QHqNOhuAJ0RYalCz16NGDF1980Z+8bNiwgePHj9e5/VVXXdWggx87dox7772Xb775BoPBUOd2f+xmVhSl3q7nxx9/nAceeMD/3mq10q1btwbFJIQQQgjR3ri8LjJKM8iz5xEfEh/ocJossrTyXrI4rOOegzi1NChZ+stf/sLNN9/MF198gUql4rHHHqtzW5VKhdfrbdDBf/nlF/Lz8xk+fLh/mdfrZdOmTSxatIjU1FSgsocpISHBv01+fn6N3qYT6fV69Hp9g2IQQgghhGjvMkozKHIU4fa6STAmnHyHdijI4yT5+E5Ky7Ko6HMhFRGJgQ5JiJNqULJ03XXXMWHCBFJTUxk7diyvvvoq/fr1a/bBJ0yYwJ49e6otmzlzJn379uXRRx+lR48exMfH8+233zJ06FAAXC4XGzdu5Pnnn2/28YUQQgghOoI0SxpFFUUYggwEa4MDHU6ThFZYcTqtaFw2wg+vwzHsRhS1JtBhCVGvBiVLANHR0URHRzN9+nQuuugiUlJSmn1wk8nEgAEDqi0zGo1ERUX5l993330899xz9O7dm969e/Pcc88REhLCDTfc0OzjCyGEEEK0dxWeCo6UHiHfnk9XU8edWynEYcXtqcDo84Hdgj1zG6UpowMdlhD1anCyVOXtt9/2/7/D4aCkpISIiIh6nzlqjkceeYSKigruuOMOSkpKOPPMM/nmm28wmUytcjwhhBBCiPYkozSDEkcJHp+nww7BAzA6rHi9ToyGcMJddlzZO6mI7YvLGBno0EQj6NwOPBotvlOkV7BJk9Ju3ryZsWPHYjKZSExMxGQyMW7cOLZs2dLsgDZs2MBLL73kf69SqZgzZw45OTk4HA42btxYozdKCCGEEKKzOmQ5RFFFEcFBweg1HfSZbEXBWGFF8bhQhSWSFNmHMI+H8LTvQFECHZ1oIJOthP5pG+i9fzXhpbmnxN+u0T1LW7du5bzzziM8PJw///nPdOnShaysLD799FPOO+88NmzYwJlnntkasQohhBBCnFLsbjuZpZnk2fNINicHOpwm03mc4LCiUXxEGBMICY4m2XoMW1ke9pw9lHcZFOgQRQPElRylvCwblbOcqLIcwuP6k504FJeuYz5H1xCNTpaefvppBg0axPr16zEa/1fj/29/+xvnnnsuTz/9NGvXrm3RIIUQQgghTkWHLYcpdhTjw0ecse5KwO2d0WHF7bHj0gQRExIDGj3xCSMoPLoBZ+ZWHNG98XTiG+7OQOt2YrbmYnHZiDFE4nNYKMr6haSSI5R2P5OC6BQUVZMGrbVrjT6jrVu38sgjj1RLlKCyMMPDDz/cIkPxhBBCCCFE5RC8QkchxiAjOo0u0OE0WVVxB+0JQwk1YYkkhyVhdjsIS/s+wBGKk4kuzcZRUYRbE0SfpHMZ0vtSeuki0dsKCT34DT0OfEuo3RLoMFtco5Mlr9db5xxGBoOhwXMsCSGEEEKIupW5yjhqPUqhvZAuxi6BDqdZjBVWPB4nZl3o/xaqVIQlDCNJHUxYcQYhhemBC1DUT1GIKc3G4bASZogiVBeK1hBOr96TGJhwFgk+UBekkrDnUxKP70TjdQc64hbT6GRp8ODBvPbaa7Wue+ONNxg8eHCzgxJCCCGEONUdthymxFmCgkKMMSbQ4TSdohBSYQWvi1BDdPV1ulC6xg0h2gfh6ZtQeVyBiVHUy2wvQVVegKJ46BbZ538rVCoiok9jUJ+r6WNKwuQoR3fkJ3rs+YLIkuxOUQCi0c8sPfbYY1xxxRUMHTqUm266iYSEBHJyclixYgU7d+7k888/b4UwhRBCCCFOLWmWNAorKofgadXaQIfTZHq3A5xWNEBkaM3nrrSRPUm2HKG0Igf7kc1Yeo1v8xhF/WIsWdgdJfi0ISSZutdYr9Lq6Z48npiyXI4c/4lcazbhv68iLLYv2d2H49QZa2m1Y2h0snTZZZfx7rvv8sgjj/Dwww/7l3ft2pV3332XSy+9tEUDFEIIIYQ41ZQ6S8kqy6KwopDTIk4LdDjNEuKw4nLbcauDiA6OrrmBWkN015F0P7QaV95+KuL64TTFtn2golZBHhdhpTlYXDYSovqgVtc9MC3YFM/pfa8kMncXWYV7KcjZRXdLJmXdzqTQGNbESYsCq9HJEsANN9zA9ddfT2pqKkVFRURFRdGnTx9UKlVLxyeEEEIIccpJK0mj2FEMUHuC0YEY/cUdDOjqmicqOILE6H4UFuyiIu07codOhU5YWa0jii7NwVFRjEejoVdU35PvoFITlzCUqMheHD32I9m2PDyHvmNgaCxZ3Ya3fsAtrEnJElROFtu3bwMumBBCCCGEaJTDlsMUVhRi0pkIUjf5dq1dMDqsuL0uIoKj6t0uOLYfydajlJcXYj/+G9YOeGPd6SgK0aVZ2J2lGPURmHXmBu8apDfRo+dFRFsyyMzeRl5pNgM8bnA7QGtoxaBblqTsQgghhBDtSFFFEVnlWRRVFHX4KniVxR0s4HVhCj5JkQqNjriEkSQoGiKO7UBbUdYmIYq6hVZYCCovBK+b7k0ZDqpSYY7owYA+V9PXmEiUIbJDJUogyZIQQgghRLty2HKYEkcJarW6ww/B07vt+JzllcUdjPEn3V5tiicpvCcmt4PwQ993impqHVmMJRtbRTEeXTDJYUlNbkcVpCMxpj8Dw3u3YHRtQ5IlIYQQQoh2QlEU0ixpFFQUYNaZ0ag1gQ6pWYwVZbjddlyaIKJOMgwPAJUKU8JgkoNCMVuOEZJ/sPWDFLXSeN1ElObgdZcTb+yKpoMPB20qSZaEEEIIIdqJwopCcm25lDhK6GrsGuhwmq2yuIMDfVAwWk0Dy59rQ+gSP4wYH0Rm/Ija7WzdIEWtoqy5OCuK8KrUDSvs0ElJsiSEEEII0U6kWSqr4GlUGiKDIwMdTrMZHVa8XidmbcMLAwAERSSTEpqIyWUjLH1jK0Un6qQoxFiyqHCUEmwIJ9wQEeiIAqbRydLu3bvZtGmT/315eTl33HEHo0aN4umnn0aRsaVCCCGEEI2mKAqHSg6Rb88nTB+GuqOXzlZ8BFeUgteNKeQkxR3+SKUmostwuqv0RBSkYSjNap0YOzrFh9lWjErxtWizRocVXXkBeJ0kdsDnjFpSo7+FDzzwAKtWrfK/f/LJJ3nzzTdxuVzMnz+fRYsWtWiAQgghhBCngjx7Hvn2fKxOK11NHX8IXrDLjs9ZhhqINMY1vgFDGIkxA4jweolIW4fK523xGDu6hKJMehz+gS6Hf2rRYhgxlqzKwg7aYHqE92ixdjuiRidLe/fuZfTo0UDlLyDvvfcec+fO5ddff+XRRx/lrbfeavEghRBCCCE6u32F+yhyFKFRawjXhwc6nGYLqbDi9thxa7QNK+5QC310H1IM0ZjsJZgzt7VwhB2cohBdchxrWTb6nF2Y8lNbpFm110NEaQ4eVzmxxoQOP89XczU6WbJYLERHV5ax3LVrFyUlJVx77bUATJgwgfT09JaNUAghhBCik7O5baQWp5JVlkVscGzHH4JH5VAul8eBISi46TfcGi0xCSPpiobw7F1o7ZYWjbEjM9ktqCuKCfK6ifR6iUjfhNZhbXa7UWV5uCuK8aKiZ+TpLRBpx9bob2JUVBTHjh0DYP369cTFxdGrVy8AXC6XPLMkhBBCCNFIewv3kl+Rj8vnIqkZ89m0J0ZHGT6PC7MurFntqEJj6B7Zh3CPm4i0b2Xupf+KsuZQ4SjBqQuhT3gvzG4HUanfNPv5pcrCDhb0hjCiQprWI9iZNDrNHzt2LHPmzKGwsJB//vOfTJo0yb8uLS2Nbt26tWiAQgghhBCdmdvnZm/hXrLKswjThaHX6AMdUrOpFB+GCgsunxtTSDMn1lWpMMYNJNl6HJs1F3vuXsoTBrZMoB2U2uclwppDqctGXHgKYXHD6WEvxGHNwXl0ByVJZzSp3WBHGfqyfJweJ4kxp/Y1rtLonqX58+ejUqm499570ev1PP300/51H330EaNGjWrRAIUQQgghOrO0kjTybHlYXVZ6hHWOh+kNThs+VzkqVEQb45vfYJCB+IThxPlURBzZQpCrovltdmDhZQV47CX4gOSI0yDIQJfE0SQqasKP78BgzWtSu7GWLOyOYlxaPT3De7Zs0B1Uo3uWUlJSOHDgAMXFxURGVq//v2jRIuLjW+ALIYQQQghxClAUhd0Fu8mx5RASFEKoLrSNA/ABKlCpWrRZo8OKy12BW6MlooXm6NGEdSPZnISlLAN72vcU9Z/cIu12RNHWHOzOUoJ0oUQZKofKqU2xJMcMwJq/C1fqGnKGTMWnbXgvpdrnJbI0h1JnGbHm7mg1utYKv0Np8tODf0yUAAYOHEhMTCPr6AshhBBCnKKOlx3neNlxCioKSDIloWrhpKU+OreDIQc30K0VqswZHVbcHgchQcFoWqqamkpFWJdhJKmDCSs+QkjhqVlUTOt2EmrNA7edBHMSKvX/budDYgfQMySe0IpSotI31dNKTRHWPNz2QnxADyns4NekT29ZWRmrV68mMzOTiorq3aAqlYq//OUvLRKcEEIIIURntrNgJ3m2PIJUQUQ399meRoooy8NZlgsFxahi+6KEhLdY20ZHGQ6vE1NwC5+TLpSucUMozN6KM30jFWGJKNpTqwckypqLw1GCWxNEj4g/TBirDiIm8SySD32NOz8VR2QSZTGnNajdmNJsKpylBOnNxBil86NKo5Olbdu2MWnSJIqLi2tdL8mSEEIIIcTJFTuKSbekk23LJjE0sc3LhYfZinG5bZi9XrS5u3H1OKdF2lX5vBjsFpw+D+aQlr/p1kb2JMVyBGtFDmFHfsLS+9wWP0Z7FmXNocJpxaSPwFjbsE2Dme5dRlJ6/Cc8hzfiMHfFrTfW26bBWU5IWR4WdwXdo6RX6USN/lbef//9dO3alZ9//hmHw4HP56v28npldmUhhBBCiJPZXbCb/Ip8fIqPrqaubXpslc+LsbwQxeMgWPERWnykxdoOdtrwuG2oUBEVEtdi7fqpNUR1HUk3dETk/d7kYgYdUbCjDF15ISqviy71FGDQRvSgpzkFs6uCqNQ1/302rW4xlmzsFcW4g/T0/GNv1Smu0cnSnj17mDdvHiNGjECnO7W6PYUQQgghWkKFp4Lfi34nqyyLmOCYpk/a2kSmCgsepxU1KuKCQomoKEVlL2qRto0OK263vUWLO9QQHEG36H5EeD2EH/q+2XMLdRTR1hzsjhJcQXqSw1Lq3lClIqzrSHoEmQgtzSb82K91b+rzEmXJxukqIzokFl0nKF3fkhqdLEkBByGEEEKI5tlXuI98ez4V3gqSzG0/CW2YrQinqxyPNpiEsB6E+Hxoc/a2SNtVxR2M2hDU6tYbWmiI7UeyPhJTeSGmYzta7TjthuIj0pKDy1VGTEgsWo22/u21leXEuyhqwo9tx1CWX+tmEeUFeCuKUBSFFCnsUEOjP8F33303r7/+OorMniyEEEII0When5e9hXvJtmVj1pkJ1ga3eQxmWzEet51IQwQ6cxeiVVpMxZkt0rbRUYbP68KkD2+R9uqk0RKXMJIuaIg4/ivaCmvrHi/AzLZilIpi8PnoFtmwoXLq0DhSovoT4XETlboWtddTY5sYSxZ2RwkaXShxIbEtHXaH1+g+X5/Px4EDBxg6dCiTJk0iKiqq2nqVSsX999/fYgEKIYQQQnQmhyyHyLHlYHFYGBwzuM2Pr3U70duKcfg8RJu7gzGaaG0o4Y5SisuLUEKjTt5IHdQ+L/qKEhxeN+Y2uPFWmeJICu9NcckB7GnfUjDwqhafM6q9iC7NpcJhQdGF0CWkS8N2Uqkwxg+kpy0Xuz2fyEMbKOxzvn+13mXHWJZHqdtBl7g+1cqQi0qNTpYefvhh///v3r27xnpJloQQQgghaqcoCrsKdpFry8UQZCBMH9bmMZhtRTidVjzqILqGJoJGR7gpkZCiErR5u3GFNr26XLCzHI/LBmo10cY26KVQqQiNH0xKeRb20mzseb9ji+/X+sdtY2qvh3BrLhaXjbjI3o1LatRBxHQdRVL6GtwFB3BEpVAeXVkcorKwQwmuIC29IxpWYvxU0+hkKSMjozXiEEIIIYTo9LJt2RwrO0aePY/TIk5r00loq4TZinG6bRi0of4hgFpTF2KLD5BTfJTCuousnZTRYcXlrsCr0RGuC2+ZgE9GayA+fjiFxzbiOrIZR2QPvDpD2xy7jUSW5eOqKMarUtMjsvFJjSokgu4JIyjN2oLn0HqcpgQ8OgNRlizKnFYijbEYgjrXNWspjU6WkpLa/iFEIYQQQojOYHfBbvLt+QSpg4gNxPMhioK5vBCrx0FMROL/lhujiNSaCHdYKCrLRzE1LTZjhRW314ExKKRNh3QFhXcj2dIdS9kRwtPXU9T34jY7dluIKs2hwlmKzmAmwhDZpDZ0kT3pWZZNedkRXKlrcSaPRrEXoShekqP6tnDEnUeT61QeOnSIdevWUVRURHR0NOeeey69evVqydiEEEIIITqNUmcph0oOcbzsOF1Cu7T5JLQAIY4yFIcFleIjztztfys0OsLN3QguLEaXtxen6bwmtm+lwuvCFJLQQhE3kEpNeJfhJKXl4Sg4jD02k4rIzvEDv85VgbE8j1KPgy7NmTBWpSa86xmkpBXiKD1O1NHt2B0lqHShDX8G6hTU6GRJURR/RTyf73817dVqNXfccQcvv/xyiwYohBBCCNEZVPUq+RQfiaGJJ9+hFVSWDC/DE2Qg7g8TxmpNCcQV/U5OyVGcTWhb7fOgryjF6fVgbovnlf5Ib6Jr/BAKs7fiOLwBZ/iN+Np4/iqN143eVYHdYGqxQhNR1lwqKiy4NDp6hDezY0IbTNfEUZQeWcfx0qOofV66xAyUwg71aPSV+ec//8nixYu59dZb2bZtG8eOHWPbtm3cdtttLF68mH/+85+tEacQQgghRIfl9DrZX7SfrPIsIg2RJ58jp5WE2YpwuSsI04eh+WMiEfLfoXgVVlRluY1uO8RRhttVjk+tIcYYd/IdWoEushfJwXGYKkoxZ2xus+OqFB9xxUcZeOgnehxYS1QLzVmFohBdmoPTZSUsOLJFysxrTF3oEX06Zo8Hl0ZLr8g+LRBo59XodPvf//43d999NwsXLvQv69q1KyNHjkSj0fDmm29KNTwhhBBCiBP8XvQ7+fZ8bG4bpwdo4k+110OIrQi310lkaC3DrjRawsMSCSkoRpe7D6cpvlHtV05GW4FPo8WsNbVQ1I2k1hDdZQSJ6d/gyt2LPfZ0XKaY1jueohBRlk9iwSFUZblYbQXovS7M9kIqjNHYw5o3HNHosKKxFYLXTWJYMypvnEilwhg/hB4qNeFBQYRoQ1qm3U6q0T1L6enpTJ48udZ1kydPJj09vdlBCSGEEEJ0Fj7Fx+6C3WSXZxOqC8WoMwYkDrO9BJfTik+lpqu5e63bBIUmEKvSYi452uj2jRVluD1OQrXGgA7rUhmj6R59OmEeD5GHvgPFd/KdmiDUbuH0zB0kHdmGPX8/1vJc1Hozfc09/jsJ7BqCXBXNOkZ0aQ4VjhI8WgPdw1rwGSx1EAkJw+gfM6jl2uykGt2zFBYWRmZm7TM8Z2ZmYjabmx2UEEIIIURnkW5JJ8eWQ7GjmIExAwMWR+XzSuWotMa653f671C8MEcxRdYcfOaG94wYHVZsXhcmU+CLBQTH9iel9Bi28gLsWTuxJg5rsbb1LjuJBYcJKzlGmS0Ph9uGT2eib9xweoSloEJB63FRYTtOTOoacgdcjtKEYh4qn5eI0lysLhux5m4EtfHzV6JSo/9yEydO5KmnnuKXX36ptnznzp0888wzXHjhhS0WnBBCCCFER7e7cDe5tlz0QXoi9BEBi8NsK8LrqSCqvtLTGi3hYd0xKqDN3dfgtjVeN9oKC2qfh7DgwDyvVD0gHXFdRpDgUxN19Gd6Z/xMl8J0Qu0lqHzeJjUZ5HHRLS+V/od+RJu9E4slnQq8JMYO5sKek+kZ0bOyR02tIbr7aHpoQzFajhOZ+XOTjhduK8JXUYSCQvcmzK0kWkajU9T58+ezYcMGzjjjDPr160dCQgI5OTns37+fLl26MH/+/NaIUwghhBCiw8m15XKk9Ag5thx6hfcKyCS0UNkbEmQvQe3zEnViyfBaBJniiS3UkmM5Sn4D2w9xlOF22yuLO4S2g2QJUJsS6B7ZB0vxfsqPb8Og0WPSBqPVmXCGdaE8NIaykAhsweZ6e35UPi9xJcdJKEzHWZ5HSUUxbo2GhIjeDIwdUvtkrtpgunU7B1vGWrzHf8FpSqA8qnHD6KJKc7A7SlHpjMQFB6C6oACakCx169aNnTt38uKLL7J+/XoyMjKIioriscce4/777yc6Oro14hRCCCGE6HCqyoVrVBriAlQhDqqG4FlxarQkmrrWv3FIFJE6M2GOIgpKs1DCTrI9lUPwXJ4KFI2O0KDAPJNVg0qFuetIBoV3J9+SgdWej91hxVVRgtd6jGCNHrM2mCC9CZe5K+Wh0dWTJ0UhsiyPxPxDKGW5lNoL8KBgDk1gcPwIwvT1P3qiDo2hR/xwbDk/4037FpdxKi5DaINCD/K4MFvzsLhtxEf3k9LeAdSkwY/R0dHSgySEEEIIUY8yVxkHSw6SVZ5FXEgcGpUmYLGYbcU43XZMOhM6jb7+jdVBhIV1JyS/CH3uPhwNSpbK8HgcmAJc3KEGlQpzaDzm0MrKforXS7Eth2LrMcrs+dgcpbgrSvCW/jF5SiQIH3prDmW2fLxeF9qQKIbGDmtU0muI7kMvewEV1gw8B74id9AUfOqTfw4iy/JwOorxqDX0kCF4ASVPigkhhBBCtII9hXvIt+fj9rnpXkf1ubagUnyYbIWUuh1EmJMbtE9QaDxxBTpyLMdwKMpJJ1gNqSj9b3GH+of4BZpKoyHKnEiUuXJS4Krkqch6lHJb9eTJo9Hi8HlQ9Cb6JowkxZTU+ERQpSai65n0rCjBac0jKn0TBb3OPeluUaU5VDitGPXhmHVSPC2QGpQszZo1i7/85S+kpKQwa9aserdVqVQsWbKkRYITQgghhOiI3F43+wr3kVWeRYQ+Ap1GF7BYjBWleB1WABLMDXxuJiSSCJ2ZMGchhaVZ+MIT69w0yONC6yhF4/MSFsChhk1Re/KUTbH1KMVOK6HmbvSN6ltzAt/GCNLTpftYbOlr8ebuw2nugjW27olgDc5yDOUFuDxOEqS0d8A16C+/fv167r33XgDWrVtX78OJgXpwUQghhBCivThQfIA8ex7lrnKGxw0PaCxhtmKcrjK8WgMxwQ18tvy/Q/GM+YXo8vbiqCdZCnGW4XLb8ag1xIR07EIElclTt5MWwWh0uyGRJHc5g/LjP+E9vAGXMRaHsfbKiFHWXCoqSnAF6ekR3qNF4xCN16BkKSMjw///R44caa1YhBBCCCE6PEVR2F24m5zyHIw6I6G6hj3U31rMtiKcbjsRhuhGDSMLMsUTV6gj13Kc3HqG4hkrrLg9FaiC9BgDfK7tmS6iB71sBdhLUiufXxpyHV6NtvpGikKUJYdyVxmRxtiTP18mWl07egJPCCGEEKJjs7ltbM7eTFZZFkWOIpIb+IxQawnyuAi2FaPyuok21907VKvgyqF4JqcdteVYnZtVFndwYg6SRKleKhXmLsPpZYgh1FZM9MHvQFGqbWKyl6CyF4HPSzcp7NAuSIEHIYQQQohmUBSFPHseewr3kFacRn5FPlnlWejUOqIMUQGNzWwvxum04lFr6NrY4gtqDWFhSYTmFaLL24cjovYiFSEVpZR7XRjN9Ux2KypptMR1G4Pt8BrSCg8RnrMbS5fB/tXRpTnYHRa8umASjY1MbkWraFCylJKS0uBnkVQqFYcPH25WUEIIIYQQ7Z3H5+GQ5RB7CvdwzHqMfHs+2eXZuHwuzDozA6MHBvxZbrOtGKerHJ02pElD5DShccQW6MixZNU6FC/I40TjKEWj+AjvYMUdAkUVHEZS4mjKj27Al7EZV2g8dnMcap+HcGsupW4bceE9ULenEuynsAYlS+PGjQv4l10IIYQQoj0od5Wzt2gv+wr3kW/PJ9eWS749H7VKTVxIHN3M3dC3h2dNFIWwskLKPBXEhKU0rY3gSCJ14Zid+eSVZKJEJldbbXSU4Xbb8ajUHb64Q1sKCkukV0x/7AV78BxYjWvIdYRVWHBXFOMDkiNkCF570aBkaenSpa0chhBCCCFE+6UoCtm2bPYU7uFQySEK7AVk27KxOq0Yggz0Cu9FrDE2oBPP/lGwy4bKYUGl+IgNa2J1N7UGc1h3QvPyMeTtp6JGsmTF5alAHaQnRBvS/KBPFSoVxrjB9LYV4ajIxpP6DWFh3ahwlqLVmYgOaWDVQtHq5JklIYQQQog6uH1uDpYcZG/BXo6XHyffXvk8ksfnIVwfztDYoZh0pnY5AsdsK8LpKsMdpCM+JKHJ7VQOxdOTU5qF3etFpflfQhjisOL1ODHpw1oi5FOLWkN00hh6pH3NActRdB43HncF8bG9Ax2ZOEGDkqWjR482qtHu3QM3S7UQQgghREvIKM3g+6Pfk2fLI9eeS4G9AI1KQ7wxnm6mbgGdaLYhwsqLcLntmLVmtH8sUd0YwRFE6MMwOfLRWDLxRf1v7h+j3UqZz0VogAtZdFjaEBK7jaH8yPdklOegaILoKUPw2pUGJUvJycmN+sXE6/U2OSAhhBBCiEArdZbyXeZ37CrYRUFFAcFBwfSJ6ENMSAxqVft/8F7t82K0FVHqcRAR0cyeCrUGc1gSoRX56PP3U/HfZEnrdqB2lqJRFCJC5XmlptKYEugRNwxb7nZsodEynLGdaVCy9NZbb7XL7mUhhBBCiJbmU3x8f/R7jliPUFhRyMDogUQaOlZZ7NAKCx5HKajUdDE1f8SPJjSOOLWeXEu2fyie0WHF5bbjUmuICZFKeM0RHNuPAWGJaILaQWEQUU2DkqUZM2a0chhCCCGEEO3DjtwdpJWkkVGaQXdT9w6XKEHlEDyn24YSZCDSENH8BoMjiNCHE+rIQ1OSgS+6V2UlPI+DII0BQ5Ch+cc4xYXozYEOQdSi/fcjCyGEEEK0kezybLblbuNgyUGMQUaSzEmBDqlJzLYiPG47kYZIVC0xX49KjTksGZMChvzfgcpKeB6PE3MT5m8SoqNoUM/SO++8w6RJk4iKiuKdd9456fY333xzswMTQgghhGhLTq+T7zK/I6M0gwpPBSPjR3bIxxC0bgd6ezFOn4cocxNLhtdCHRpLnNpATmk2Nq+HEHspVq8LU7AUdxCdV4OH4W3dupWoqKiTDslTqVSSLAkhhBCiQ1EUhQ3HNnDEeoTs8mz6RvRtHxPLNkGYrRiHswy3OoiuoYkt13BwOOGGcEIrcgnJPwDOMjSKj3BjfMsdQ4h2pkHJUkZGBgkJCf7/F0IIIYToTFJLUtlXuI+0kjRigmOINXbc6m5mWxEutw2DLpRgbXDLNaxSYzYnY7LnEpOzGzdqXJogYkNiWu4YQrQzDUqWkpKSav1/IYQQQoiOzuKwsPHYRtIsaahVak7ryPPcKD7M5UVYPRXEmFqwV+m/1KZY4vMNFFdYcAWFoAsKRtdBe+CEaIgGJUu1cTgc/PrrrxQVFREVFcWwYcMwGKQSihBCCCE6Dq/Py7dHv+WI9QgljhKGxg5Fo9YEOqwmMzrKUBwWVIpCvLn5JcNrMIQRbohAV5FDhVJOjAzBE51ck8qj/OMf/yAhIYGxY8dy+eWXM3bsWOLj43nxxRdbOj4hhBBCiFbzc+7PHC45zBHrEZLNyZh0pkCH1CxmWzFOVxnuID2xIa0wlFClxhSWhEkBjeIjNDi65Y8hRDvS6J6lV155hYceeoiJEydyww03EB8fT25uLu+99x6PPPIIWq2We+65pzViFUIIIYRoMcfKjrE9dzsHSw5i0proZmq5ynGBEmYrwuW2E64PR6Nu8gCielVWxQvGplQQaZTJaEXn1uhv0UsvvcRNN91Uo4T49OnTuemmm1i4cKEkS0IIIYRo1yo8FXyf+T3plnScXieDYgZ1yDLhJ1J7PYTYinB7XUSZurbegQzhhMf0Q7EdJTpYijuIzq3Rw/Cys7O58cYba103bdo0srOzmx2UEEIIIURrObFMeK49lz6RfdBpdIEOq9nM9mJcTitelZourTmZrkpFWNwAzutxCVqNtvWOI0Q70Ohk6bTTTiMvL6/WdTk5OfTq1atR7b322msMGjQIs9mM2WzmrLPOYvXq1f71iqIwZ84cunTpQnBwMOPHj2ffvn2NDVsIIYQQAoD9RfvZX7Sfw5bDxIXEEd1JnrsJsxXjdJWj1oYQpjcHOhwhOoVGJ0tz587lmWeeYe/evdWW7969m7lz5/Lss882qr3ExEQWLFjAjh072LFjB+eddx6XX365PyF64YUX+Mc//sGiRYvYvn078fHxTJw4kbKyssaGLoQQQohTXLGjmE3HN5FWkoZGraFXRON+5G3PzOWFeD0VRBk6R/InRHvQoGeWLrvssmrvPR4PQ4YMoX///v4CD/v27aNLly4sXbqUK6+8ssEBXHrppdXe/9///R+vvfYaW7dupV+/frz00ks8+eSTXHXVVQAsW7aMuLg4VqxYwa233trg4wghhBDi1Obxefj2yLdkWjOxOC0Mjx2ORtVxy4SfSO+yE1RhQe3zEm3u+IUqhGgvGpQs7d69u9pDj0FBQXTr1g2r1YrVagWgW7fKL+aePXuaHIzX6+Wjjz7CZrNx1llnkZGRQW5uLhdccIF/G71ez7hx49i8eXOdyZLT6cTpdPrfV8UohBBCiFPX1pytpJemk1mWSY+wHhh1xkCH1GLCbEU4XFZcGi1dTV0CHY4QnUaDkqUjR460ahB79uzhrLPOwuFwEBoaymeffUa/fv3YvHkzAHFx1ctSxsXFkZmZWWd78+fPZ+7cua0asxBCCCE6jkxrJr/k/kJqcSpmnZmuoa1YLS4AzP8tGR6qM6HT6AMdjhCdRpMmpW1pffr0YefOnWzdupXbb7+d6dOns3//fv/6P5byVBSl3vKejz/+OKWlpf7XsWPHWi12IYQQQrRvdre9skx4aToen4d+kf06fJnwE6kUH6byIhS3g4iQ+ECHI0Sn0jqzlTWSTqfzV9EbMWIE27dvZ+HChTz66KMA5ObmkpCQ4N8+Pz+/Rm/TifR6PXq9/KoihBBCCPgh6wcyrZnk2fMYED2g05W7DrVb8DpKQQUJ5u6BDkeITqVd9Cz9kaIoOJ1OUlJSiI+P59tvv/Wvc7lcbNy4kdGjRwcwQiGEEEJ0BIUVhRwoOkB6aTrxIfFEGiIDHVKLiy7NweGy4g0yENNJyqAL0V4EvGfpiSee4OKLL6Zbt26UlZXxwQcfsGHDBtasWYNKpeK+++7jueeeo3fv3vTu3ZvnnnuOkJAQbrjhhkCHLoQQQoh2bnvudnJtuXgVLynhKYEOp8UFeVyEl2ZT6ionLrwXKnW7/B1ciA4r4MlSXl4e06ZNIycnh7CwMAYNGsSaNWuYOHEiAI888ggVFRXccccdlJSUcOaZZ/LNN99gMpkCHLkQQggh2rN8ez4Hiw9yrPwYXUK7oFV3ruF3UNmr5LIX4VGp6R11eqDDEaLTCXiytGTJknrXq1Qq5syZw5w5c9omICGEEEJ0Cttzt5Njy0FRFLqbOuGzPIpCjOU4NmcpRkMkYYbwQEckRKcjfbVCCCGE6HRybbmklaRxrOwYXUO7EqQO+O/DLc5sL0FtK0TxuUiK7BPocITolBqdLLndbubNm0e/fv0wGo1oNJpqr6CgzvePkRBCCCE6lqpeJYBupm4BjqZ1xFiOY68oxqc1kmxODnQ4QnRKjc5sHn/8cf75z39y8cUXc8UVV0iJbiGEEEK0KznlORyyHOJY2TESQxPRqDWBDqnFad1OwkpzsLhsdInui1oKOwjRKhqdLK1cuZKnn36aZ555pjXiEUIIIYRolp9zfya7PBsVqmb1KoXaLcQXZ5IX0Y0yY/sqOR5TmoWjogiPJojekVLYQYjW0uifIUpKSjjnnHNaIxYhhBBCiGbJKs/isOUwWeVZdDd1b1avUtfCdNTZvxG393MSsvei8nlbMNJmUHxElxzH4SjFHBxFqC400BEJ0Wk1Olk655xz2LlzZyuEIoQQQgjRdIqi8HPOz+SU56BWqeli6tLktoI8LozlBXidZYQ6rBjSN5Fy4BsMzvIWjLhpwsuLUNmLUBQvKVF9Ax2OEP/P3n8HWXqdh53/9803p85humd6EiYiEQDBgCgSpCRKS8peynRJoqyV9StaWtssm6ZNV4mUVdKKf0gurVbetVcmKZeolSWREiMICCABECRIpMFg8kzndHNOb/790TMDDDGD6XA7zvmguhp9w7nP7el++33e55zn7GgrTpb++I//mD/7sz/jK1/5CpZlrUdMgiAIgiAIKzZXm2OyMsl8Y55d0V0o0uqrSol6HrNdxpEV9g+9i12+jJK/yPDJr9CdnwLf71zgK9RbnqPRKoIeYTg8vGlxCMKtYMVrlu644w5s2+Yf/+N/jCRJhEKha+6XJIlKpdKxAAVBEARBEG7G9/2ra5VkZAYjq68qASRrWdpWDUOP0tN1kO7YKNGZZ5htLOKd/zbh/qPMj96Lo25soyvDahGpZqjYTYZ6jiGJxg6CsK5WnCz9wi/8ApIkrUcsgiAIgiAIqzJTm2GqOsV8fZ6xxNiaqkqy6xCtZSnbLXoTYwBIWoDRsfcTz59jMv0y2YUT7K4skNv3EJVYX6fexk31lOdptQpYisY+sbeSIKy7FSdLX/ziF9chDEEQBEEQhNW5UlWar8+jyAoD4YE1jZeo57HMCp4kMxrf+8YdkkSi5xDHooNMTX+PuVqa7tNfIzL8DhaHjuGt88a3kufSXZ6nYlZIhfsIaaGbP0kQhDURtVtBEARBELa1qeoU05VpFuuL7IntQZbWdnqTqmVpm1U0PUI8kHjL/Wogzr4DH+Jw92FSVgtj+gfsOfMtQq3qml73ZpL1HF4zD77PWNeRdX0tQRCWLOsSyLPPPstdd91FJBLh2WefvenjRWtxQRAEQRA2gu/7vJh+kfn6PKqs0hde25Q42VuaglexW/S/Xac5SaZ38F5i0REmZ59lvjjFYONvqe1+D5nevbDGhO16ektzNNolZD1Kf2jjpv4Jwq1sWcnSQw89xAsvvMC9997LQw89dMM1S77vI0kSrrtF9iEQBEEQBGFHm6hMMFOdYbGxyP7E/jVXleKNIk67jC9J7IqP3fTxgWg/t+3/eSJzP2C2NoN76Ul2l2dY2PMuLD24pliueR2zTujyOqpdfbeJxg6CsEGWlSx997vf5fDhw1f/XxAEQRAEYbNdqSrN1ebQZZ3+cP+ax0xWs7SsKpIeJhVILus5kmawa/dDJErjTM7/iHT2DCP1DJkD76MW7VlzTAC95XmarQK2arAvdaAjYwqCcHPLSpYefPDB6/6/IAiCIAjCZrlUvsRsbZZ0M83B5ME1d+uVPJd4faktd29y38qqN5JENLWPI+F+ItPfY7aRI3X6a9jHP0I7tLyk60Zkz6GrvEDZrNEdHcZQNrZduSDcykQNVxAEQRCEbcfzvTeqSopOb6h3zWPGmkXcVhkfieE3d8FbAcWIMLb/pzka20PMrNN75huoZnNNcaWqWexmHk+CvV2H1jSWIAgrI5IlQRAEQRC2nYuli8zV5sg0M4zFxjqyB2SylqNlVpG0ID3B7tUPJMl07Xo3B0L9hJsl+s9+C9l1Vj1cb3mOVruMbsToDa89KRQEYflEsiQIgiAIwrbi+R4vZV5itj6LoRj0hNa+LkjyPRLVLK7dpDvUt/YGCrJK3+6H2KfFCVYX6L/wJJLvrXiYUKuKUcuCY7IrsW9tMQmCsGIiWRIEQRAEYVs5XzzPXG2OXDPHWKIzVaVos4zXLoHvM5RY3RS8t1ADDI8+zB45QDB/iZ7JH4Lvr2iI3vLcUmMHzWCvSJYEYcOJZEkQBEEQhG3D9VxeyrzEXG2OgBqgO7CG6XJvkqxlaZsVPD3Y0T2MpGCcPaMPs8tXCC+8Smrx1LKfq7g2yfICtlWnLzKEpmgdi0sQhOURyZIgCIIgCNvGudI55mvz5Fo59sb3dqSqhO+TqGaw7Sbdwd6O72GkRHrZO/wuBlyf+ORzRItTy3peVzWN1SrgShJ7U6KxgyBshlUdDc6dO8c/+Sf/hIGBAXRd55VXXgHgc5/7nNiHSRAEQRCEdeF4Di+nX2a2NktQDZIKpDoybqRVgVYJyfcYTNx8I9rVMJJ72N93F12OQ+r8EwRrubd/gu/TW5qj1a4QDCRIBTvzXgVBWJkVJ0snTpzgnnvu4ZlnnuGhhx7Cdd2r99Xrdf7v//v/7miAgiAIgiAIAOeK55ivz5Nv59mb6FBVCUjWMrTNCq4aYDA82JExryfce4QDyYMkrDY9Z7+J3q7f8LGRVhm1ngfXZCR5cN1iEgTh7a04Wfr0pz/N8ePHuXTpEv/jf/wP/DctVLz33nt58cUXOxqgIAiCIAiC67m8knmF2dosITVE0ljbRq9X+T7JahbbbtIV6ELu8BS8a0gSiaF7OBAeItKu0nfm66iOdd2H9pbmabQKOHqIPfHd6xeTIAhva8VHhOeff55PfepThEKht1zR6evrI51Odyw4QRAEQRAEgEvlSyw0Fii2ix2tKoXaNeRWCTyXgWSHuuC9HVmhZ/cD7De6CNVz9J17HMlzr3mI6lgkKgu4Vp2ByDCKrK5/XIIgXNeKkyXf99F1/br3lUolDMNYc1CCIAiCIAhX+L7Pa7nXWKwvYihG56pKQKqWpWVWsDWDochQx8Z9W4rO4MhDjClhgqVp+i49c01L8e7KAu1WEUdR2N99eGNiEgThulacLB0/fpyvfvWr173v8ccf5+67715zUIIgCIIgCFfM1eaYrc2SaWYYjY12rKqE75OsZbGtOl2BFOoGVnCkQITR3Y8wgkooc4bu2VeuxtRbnqdtlokYKWJ6bMNiEgThrVZ8VPiX//Jf8rGPfYxwOMwv/dIvATAzM8PTTz/Nf//v/52/+Zu/6XiQgiAIgiDcuk7kTpCup1Elld5Qb8fGDZp11GYByXPoj+3p2LjLJYdS7N31APb0d/FnfoQTiOKFUkj1HLgOo123bXhMgiBca8XJ0kc/+lHGx8f57Gc/yx//8R8D8Au/8AuoqsrnPvc5PvShD3U8SEEQBEEQbk35Vp7x8jjzjXl2RXchS51rwJCs5Wi1K1iqwa7YSMfGXQktPsy+gXuwFn+Mf+lpQr1HaLZLeHqY0ejmxCQIwhtWnCxZlsWnP/1pfvmXf5nvfOc7ZDIZuru7eeyxxxgdHV2PGAVBEARBuEWdyJ4g08wAdHxNUbKepWXXSQa60BSto2OvRLD7IAesBlbhFJXcWXBMBrsPr29nPkEQlmVFyVK73SYcDvM3f/M3fPjDH+bXfu3X1isuQRAEQRBucTWrtrS3Um2evlBfR9cUGVYDvZ6n7dr0bXZrbkkiOngnB+wGp2uTVFSd/SkxBU8QtoIVHXUCgQBdXV2Ew+H1ikcQBEEQBAGA13Ovk21msTyLkQ5Pk0vWcrTNCpaiMRrfAjNjJJmukXexdzFIWTcI65HNjkgQBFbRDe9DH/rQDbvhCYIgCIIgdILpmpzKn2K+Pk8qkMJQOrs1SaqWxbTqxANJ9A6PvWqyytDQPRzpOb7ZkQiCcNmK69m/+Iu/yK/92q/xz/7ZP+MjH/kIAwMDb2nhedddd3UsQEEQBEEQbj1nCmfINDPU7Tq3JTs7JU23WgTqeUzXoi+2u6NjC4Kws6w4WXrssccA+OIXv8iXvvSla+7zfR9JknBd93pPFQRBEARBuCnXc3kt+xrz9XmiepSw3tnp/8l6jrZZxlY0RmJbYAqeIAhb1oqTpS984QvrEYcgCIIgCAIAF8sXWWwsUjJL3N59e8fHT9aytK06ESNOUAt2fHxBEHaOFSdLv/Irv7IecQiCIAiCIOD7PieyJ1hsLBJQAsSNeEfHVx2TUD2P7Zj0dR/p6NiCIOw8ooG/IAiCIAhbxkxthrnaHNlmlj2xPW9ZF71WqVqWdntpCt5ofKyjYwuCsPOsuLL0z/7ZP3vb+yVJ4s/+7M9WHZAgCIIgCLeuE9kTpBtpVFmlO9Td8fGTtRymVSOsRwlpoY6PLwjCzrLiZOnpp59+y1WeQqFAvV4nkUiQSCQ6FZsgCIIgCLeQbDPLZGWShcYCo9FRZKmzE2BUxyJcz1Fx2vSkDnZ0bEEQdqYVJ0tTU1PXvf3pp5/mE5/4BH/913+91pgEQRAEQbgFncieINPIADAYGez4+Il6HrNdxpYVRhNiCp4gCDfXsUs2jzzyCL/5m7/Jv/yX/7JTQwqCIAiCcIuoWlUulC4wV5+jP9SPIisdf42lLng1AnqUqB7t+PiCIOw8Ha1vHz58mB//+MedHFIQBEEQhFvAydxJss0stmczEhvp+Piy6xCtZfHtFr3RoY6PLwjCztTRZOmZZ56hu7vzizEFQRAEQdi52k6b0/nTzNXm6Ap0oSt6x18jUc9jmRU8SWY0vrfj4wuCsDOteM3S7/zO77zlNtM0OXnyJN/+9rf5t//233YkMEEQBEEQbg2nC6fJNDM07AaHUofW5TVStSxts4qmR4gHEuvyGoIg7DwrTpY++9nPvuU2wzDYvXs3v/M7vyOSJUEQBEEQls3xHE7mTjJfnyemxwjr4Y6/huy5RGtZKnaL/i7RBU8QhOVbcbLked56xCEIgiAIwi3oQukC6UaacrvM7b23r8trxBsFnHYZX5LYJabgCYKwAites/Tss89Sr9eve1+9XufZZ59dc1CCIAiCIOx8vu9zInuChfoCQS1IXI93/DVkz6G/ME3LrCLpYVKBZMdfQxCEnWvFydLDDz/MmTNnrnvf+fPnefjhh9cclCAIgiAIO99UdYr5+jy5Zo7d0d1v2fR+rWTPZf/cayilKRynSW90BEnu7Ea3giDsbCs+Yvi+f8P7bNtGFgchQRAEQRCW4UT2BOlGGk3R6An1dHTsK4mSVpig3sgQig5zR++dHX2NnWCioVOyOr+nlSDsFMtas1StVimXy1e/TqfTzMzMXPOYVqvFl770Jfr7+zsaoCAIgiAIO0+6kWaqOsVCfYE98T0drSpJnsu++ZPohQmqjSzB6DDvHX6vuKD7E9Jtlb+dDRO2C3zimPjeCML1LCtZ+qM/+qOrLcMlSeLDH/7wdR/n+z7/4T/8h85FJwiCIAjCjnQid4JMI4MsyQyEBzo27lKi9DpGfpxaI0MwOsiDw+9FkVfc02rHm2/rmI0a1ZZFsQGpcGCzQxKELWdZR473v//9RCIRfN/nU5/6FL/1W7/FyMi1u2sbhsGxY8d48MEH1yVQQRAEQRB2hopZ4WLxInP1OfrD/ShyZ6aBSb7H3oXXCRbGqTYy6NEBHhx+QCRKN5AzVTynTsMPMJ4vi2RJEK5jWUeP+++/n/vvvx+ARqPBr//6rzM4OLiugQmCIAiCsPP4vs8rmVfINDO4nstIdOTmT1oGyffYO3+KUH6Can0RPTLAQ8MPikTpbeRMFdv1aBFgtupyz2YHJGx5BUvhy7NJjoYqPDxgb3Y4G2LFR5Df/u3fXo84BEEQBEHY4VzP5fvz3+fV7KvM1eboDnSjKdqax5V8j7GFU4Tyl6jWF1DDfTy06yFUkSjdkONBvi3heD6WpDPTXPu/g7Dzna0FqZRLPJ+p8t7eIKqy89e6Leso8ud//uf8zM/8DF1dXfz5n//5TR//y7/8y2sOTBAEQRCEnaPttPnO1Hc4WzzLucI5fHzGkmNrH9j32LNwmnB+nGp9ETXcx8O7HhaJ0k0ULBXTsvCQaRm9ZMwS9ZZJJGhsdmjCFjbV1LGtMg0vxIVcg8P9kc0Oad0t60jy8Y9/nBdeeIGuri4+/vGPv+1jJUkSyZIgCIIgCFeV2iW+NfktLpUucaF0gbAW5mj30bUnNL7H2MIZovlLVGoLKOEeHt71cEeqVTtd1tRwbZOw6qLF+zEzE4wXytw+LJIl4foajky6KWG60PJ1zhdKHL4FmmAv6yg1OTnJwMDA1f8XBEEQBEFYjtnqLI9PPc54eZzp6jR94T72JfYhS2ucvuN77Fk8SzR/iWptASXUzSMiUVq2nKXi2U3QwsSiURq5CDOVArcPb3ZkwlY13dSxWk0sVKpqN5dqJXwfOryX9JazrGRpdHT0uv8vCIIgCIJwPb7vcyp/imfmnuFi6SKZZoa9ib0MhgfXvqeS77M7fY5Y7iLV2jxSqItHRh5BU/TOBH8LWGru4KKGY0QDGjNqgpnm/GaHJWxh000dx6oQC+iktR7ytTkWKi2GEsHNDm1diQm9giAIgiB01JVGDi9nXuZc8RwNu8Gx7mMkA8m1D+777E6fJS4SpVXzfMi0FWzXJxxOoAVUXC3KQitAy7IJ6qI6J1zL85fWK1m2Q6RnkIjRTbNmcCZXE8kSwCOPPLLsASVJ4qmnnlp1QIIgCIIgbF/Xa+RwZ++dhLTQ2gf3fUYz50jkLlKpzkEwxcMjj6ArYp3NSpRthbZp4SOhR3vwVRk1FKPdNJgsVDg8EN/sEIUtJmuq1FoWHqB3DZOUgiwqXVwsF3jfZge3zpaVLHmed03J/Pz586TTaUZHR+nv7yedTjM9Pc3AwAAHDx5ct2AFQRAEQdi61q2Rw2W7shdIZpcSJT+Y5NHRRzFEorRiWVPDsU0Csocf7kWSJCKRGK18gJlygcMDmx2hsNVMNQ2sdpOQ4kN0iKQHM0aKuVaISssmHty51chlHb2+973vXf3/xx9/nF//9V/n+eefv7pRLcAPfvADPvrRj/Jv/s2/6XiQgiAIgiBsbevWyOGyvuIM3dmLlKuz+MEkj4yIRGm1cqaKa9eRNQNJXTrJjYV0FtUkM430JkcnbEXTTR3HrqAGu5BkBUOGQKyLVkPnTKbM/bt3bjVyxUew//gf/yOf/exnr0mUAN71rnfx27/923zmM5/pWHCCIAiCIGxtvu/zeu51/n787zmVP8VUdYqxxBj7E/s7liglalmGFs9Qrs7iGFEe2vUwATXQkbFvRTlLxXUc/MAbJ7ixgIqtRZkzg9iuu4nRCVtN25WYb8qYjk8g2Xf19mQsSlVJcLHsbWJ062/FR7HTp0+za9eu6943MjLCuXPn1hyUIAiCIAhbn+u5PDv3LE9OP8nJ3EnyrTzHuo8xFBlae8e7y0KtKnvmT1KpzGCrGu8dfqAz659uUb4PmbaK7fnoodjV24OaghyI0fR1povNTYxQ2GpmWjpmu4kueSip3VdvT4Z1WnqKiWYQy9m5CfaKk6W+vj7+9m//9rr3/fVf/zV9fX3XvU8QBEEQhO2vbtW5WLrIs3PP8lfn/4ofLv6Qk7mTmK7Jnb13dqbj3WW61WL/7KvUyjNYksc9g+8h0cHxb0V1V6bWdnB8CSPWc/V2SZKIxBK0MZgq2ZsYobDVTDUNHLOFZgTgTdXIsK6ghFLUPYMLudYmRri+Vrzi8hOf+ASf/vSnKRaLfOxjH7va4OEv/uIv+OpXv8rv//7vr0ecgiAIgiBsMN/3KbQLpBtp0o00C/UF8q08dbtOzapRNsvUrBoxPdbRRg4AimtzYO4EZmUGyzW5rf8eBiKi88BaZU0N1zYxJBcp0nvNfbGgTlZJMFsT65aEJb4PUw0Ny7IJdQ9dc58kScQTSeqlMBcKZY7u0F/PFR/VPvWpT9FsNvn85z/PV77yFWDpYBoIBPjMZz7Dpz71qRWN9/u///t85Stf4dy5cwSDQd71rnfxB3/wB9d01fN9n8997nP81//6XymVStx33338X//X/8WRI0dWGr4gCIIgCDfgeA7ZZpbFxuLSR33xakJUt+oU20WaThMJCV3RiepRDiYP0hPq6dj6JADJ99g3/zp+eZqWWWWo+wj7U/s7Nv6tbKm5QwtV0+AnpjPGAhrzWowZM4TneshK5/5Nhe0pb6mUWw6OD4HU8FvuT4UNxrVuLtZzeJ6HLO+8n5lVXQL67Gc/y7/+1/+aH/7whxQKBbq6unjnO99JIpFY8VjPPPMM/+Jf/AvuueceHMfhM5/5DO9///s5c+YM4XAYgM9//vP84R/+IV/84hc5cOAAv/u7v8v73vc+zp8/TzQaXc1bEARBEIRbnu/75Ft5JioTzNfnSdfTVKwKdbtO1axSapcwPRMZmYAWIGEk2JvcS1yPd7SK9BNBMZo+h1GcotosEI+PckfP7evzWregnKniOvY106muCBkKfiBGvaUzX26xqyu8CREKW8l0U8duNwmrHn5smJ9ciRgLaviBJIVqgLlKm5HkzltPuOojXTwe5wMf+MCaA3j88cev+foLX/gCvb29vPzyyzzwwAP4vs9//s//mc985jN85CMfAeBLX/oSfX19fPnLX+Y3fuM31hyDIAiCINwqfN8n08wwXh5nvDxOtpmlZJYotApUzAqO76BKKkEtSH+kn55AD2E93NHK0dsZKEyRyI1TqS+ihnu5f/B+pB14tXqzZE0V2/UIvam5wxWyJBGJJjDLOhOlskiWhKX1SlYNOZBEUt66l5IiS0QTXbSqQc5mqyJZusL3fV588UWmp6dptd66oOuXf/mXVx1QpVIBIJVKATA5OUk6neb973//1ccYhsGDDz7ID37wg+smS6ZpYprm1a+r1eqq4xEEQRCE7c7zPRbqC0xUJpgoT5Br5Si1S+RaOapmFUVSiOgRxuJjJANJgmqwY93sViJVSTOQOUupNosXiPPIrgdR1quCdQtquxKlto/tSxjR7us+JhYyKCoJZmvZDY5O2GpMT2KuqWA6Hon4jRu4JSNBFpQUl6o5HtvA+DbKio9AFy5c4Od+7ue4ePEivu+/5X5JkladLPm+zyc/+Une8573cPToUQDS6aVFhj/ZZa+vr4/p6enrjvP7v//7fO5zn1tVDIIgCILwdnzfx/M9PN/D9V0838PxHTxv6esrt7m+i+d5pIIpwtrGX6F3PIf5+jwT5QkmKhPkW/mlBKmZo27XUWSFuB7nWM8xEkZiwypHNxJplti98DrlyiyOFuDBXQ+KTWc7LGeq2JaJJnnI0d7rPiYW0FhUY8y0Azt2DYqwPHMtnVarhSJ5qF2jN3xcMqQzFUgy1whTblokQvoGRrn+Vpws/Yt/8S9ot9v81V/9FcePH8cwOncg+83f/E1OnjzJ97///bfc95NXuHzfv+FVr3//7/89n/zkJ69+Xa1Wb7g3lCAIgnBr8n0fy7No2S1azuUPt3Xt15c/mnaTttvG9dylxMj3riZNPm989v2lD4+l+318ZElmT3wP+5P7GY2O0hfuW7fExPZsZquzTFQmmKxMkm/lKZtlMo0MTaeJJmskA0n2JvYSN+KbUj26HsNqsG/2NSqVaSxJ4p2D7yWmv3WamLA2WWupE56uSvh69C3rTwDChopvRCmbBtlam/74zptWJSzPdFPHMesYuo4U6rrh43RVJhTrptXQOZ0p8u49t3iy9OMf/5j/9t/+G//oH/2jjgbyW7/1W3zta1/j2WefZXj4jW4b/f39wFKFaWDgjZ6E2Wz2hns6GYbR0SROEARB2N4s1+Ji+SJTlSkadoOm06Rm1jBdE8dzcDwH27Ov+Wy65tUP27Px/KVd6q8kQT4++IDE0mfeemEPlio8p/OnSQaSpAIpekI9HEodYnd8NyPRkVVvsOp4DoVWgXwrT7aZJdfKkW1mlxozmCWyzSwtp4WmaHQZXdyWuo2oHt0yCdIVqmNxYPYEzco0tmdzbPBd9IavX/UQ1iZnqnhOHV+P3XAdmCJLhKIJzKrGRLEqkqVblO/DZEPHti2MxM17gidjEUqZBJfKBd69AfFtpBUnS5FIhFisc1d7fN/nt37rt/jqV7/K9773Pfbs2XPN/Xv27KG/v58nn3ySO++8EwDLsnjmmWf4gz/4g47FIQiCIOwsVxoZnCmc4WLpIrlWjlwzR9ksY7nW1elyABISkiShyAqKtPShyRqGahAzYgSUAKqsIksyiqQsfZYVFBRkWUZGRpKWxrj6/5fHbNpNFhuLZBoZ0s00SlHh1cyrdIe6SRgJxuJjS1Wn2Ci9od7rVp0cz6HYLpJr5q4mRrlmjppVo+k0r3avq1k1AHRFpzvYzUB4gLAW3nIJ0hWS57J/7jXc8gymVWd37x3sie/e7LB2rJypYbsuevDtz+Ni4RBVOc5sNbdBkQlbTdlWKLY8bA8SqcGbPj4Z0lnUU4w3F7EcF11VNiDKjbHiZOlXf/VX+fKXv9yRTniwNK3vy1/+Mn//939PNBq9ukYpHo8TDC4tMP1X/+pf8Xu/93vs37+f/fv383u/93uEQiE+9rGPdSQGQRAEYedoOS3OF89ztnh2aRPVZp7FxiItt0VQCZI0kgTUAIZiEFSD6IqOKqsokrIuSUVIC7E3sZe9ib14nkeulSPdTDNbm2W8PM7p/GlSgRTJQJLeUC+Hug4xGhvF9dyr1aJcM0fNrtG0mzTsBhWzQs2q4eGhSAqGYhDRIvQn+0kYiU1r0LAivs/Y4hnU0jTVVpGuxF6O9hzd7Kh2LNuDfBtsTyIWSb3tY6MBlawaZ6YlZuncqqaaOla7QUjxIHHj9UpXhHQFJZyi0dI5n61zbHDnbO2z4mTp6NGj/OVf/iU/93M/x4c+9CG6ut46h/FKi+/l+C//5b8A8NBDD11z+xe+8AU+/vGPA0sb4bZaLT7xiU9c3ZT2iSeeEHssCYIgCMBSFWmuNseZ4hnGS+Pk23kyjQyFdgEZmZ5QD0ciRwjrm9sKWZZl+sJ99IWXppE3rSYLzQWyjSyLzUXOl87zSuYVukPdhNQQLadFxaxQt+q4uCiSgq7oRLQI+5P7ietxQlpo6ydG1zGcGydamKDcyBCIDnDvwH2bHdKOVrBUTMtCxkeJXL8T3hVRQ8UzouRrAYqNNqlwYIOivLHT1QALbR1D9jBkf+mz4l/ztS77GIqPLvlsw1+JLWW6aeBYReRADEm9+RokSZJIxBPUixHOF8ocu3kxattYcbJ0pZozOTnJN77xjbfcL0kSrusue7zrddS73pif/exn+exnP7vscQVBEISdr2bVOFc8x9nCWTLNDLlmjsXGIpZrEdEj3Ja8je5Q96Z3eruRkB5in76PfYl9V6tOi41F5mpzSEgY6lLFaF9y37ZOjH5Sd3me3ux5StV5CCZ5YOi9ouvaOsuZGq7dxlB9eJvF+gCqIhOILK1bGs/XNz1Zulg3+PZimEY5B5cbfEmyjCTJIMnIsgKyinz5NkWRMRSJoCoRVKHLcHm0p4omfsSWxfFgtqli2S7xnhu3DP9JyYjBuNbNpXpuR3VSXHGy9N3vfnc94hAEQRCEZbFdm9naLGeKZ5gsL3V8yzQzlMwSmqTRF+5jODKMoW6vKUQ/WXXaqQyrxcjiWcrVWRw9xKO7HkZTdlb3rK0oZ6l4dhO0MJJ88/UksXCYhhxltprnng2I70YKlsLjmSj1UgaQMANdSK4Dng2uC74DnoXrgXu5v5+Ej4yPjIcEKBKobfip0bduqiq81Xxbp9FqI0k+anJk2c+LBzT8YIJixWCm3GZ3amc0B1lxsvTggw+uRxyCIAiCcF11q85iY5F0I73UKKGZoWbWKLQLLDYW8XyPmB7jWPcxkkZyR1RedizfZyRznmZ9ERu4f+g9q+4GKKxM1tSwHRc1HF/W46MBlbyWYKa5eQmG6Ul8YzFBpVRE9S1CBx5Air/15N33PPBccFp4dhvXsfBsE9e2qJs2i/kiz88vclefTyogjg83M9XUsc0mQU2GcM+ynyfLErF4F81KkLPZ6q2bLF1RqVR44YUXyOfz/PRP/zTJZLKTcQmCIAi3IM/3KLaLVxOjxfoi+Vaeul2nbtUpm2UqZgUfn4ASYFd0F4PhQTRFXDHeDhL1HJHyHCWzQn/qIN2h5Z+ICavn+ZBty9ieTziSWNZzogENV4uSaQSpt0wiwY2t1Po+PJGJsVBuYptN4sOHrpsoAUtt0GUZVA0lEOPNdbOQ71OUFymmy3zzUp1fOhrcmDewjU03DWyrjB7vvmGL+RtJRoPMq11cquXXKbqNt6pk6T/9p//E//F//B+0Wi0kSeLFF18kmUzy6KOP8r73vY9Pf/rTnY5TEARB2KKadpNsM4ssyVdbayuycm2b7Te125YlGVVSkSQJ27VJN9OkG0sfi/VFymaZul2nZtUotUs0nSaw1A47qkU5kDxAMpDEUAxRRdpGZM9hJH2ean0RT49wR+8dmx3SLaNkK7RNCx8J/SbNHa7QVRkjHMesa4wXytw+vLHJ0svlEGdL0KyXSSa7YeDOVY0jSRKjg72cLY9wtnyBswWXQ107p611p1VtmWzTx/Ygnlx5l4ZkSGfKSDLfCFFsWqRC23+K7YqTpT/90z/lc5/7HJ/4xCf44Ac/yM/8zM9cve9nf/Zn+cpXviKSJUEQhFtAsV3kRPYE54rnyLfyOJ5zdW8hWZKReOPz9fYgUi6vm2g5LepWnapVpdQuYXs2siRjqAYJI8HexF7iRhxVXvVkCGELGMxP4dXTOK7F4YF7xDqlDZQzNRzbJCB7+JFelnuJIRqN0syFmakUuH14XUO8xkxT59lckHo5TSKgwdgjK65wvFlIV+ke3EthMst3JvPsTwZRd0bvgY6bbhpY7QYBxUFO3rxl+E/SFJlgvJt2Q+dMpsR79mz/3/MV/+X5kz/5Ez75yU/y+c9//i1d7/bv38/Fixc7FpwgCIKwtfi+z0JjgRPZE1wqXSLbyjJXm6PltPB9nyv/LT0YfMlH8qU3boM3Nmy9shhbklBllaAaZCgyRFegi7Ae3rId7ISVC5p1evPjlBo5gpE+xuJ7bv4koWNypopr15E1A2kFU1ZjAY0ZNcFMc2Edo7tW1Zb5ZjpGrZQlpLhI+9+HpK59mu1Qd5TX87tZqNZ4dtbkkdHt1QDmRjJtlWcKUe5P1tkVstc83lRTxzFLKEYUVrmeMBWNUJCTXCwXec+aI9p8K06WJiYmeOyxx657XzQapVwurzUmQRAEYQ1cz8V0zY4unPd8j4nyBCdyJ5ipzpBupJmvz+P5Hj2hHu7oueNq97mrSdObPnt4eJ6H67t4vnf1A5Y2bRVT6nYw32c0fY56PY2jqLxb7Ke04bKmius4SJGVrRGLBlRcLcZCK0DLsgnq67s20PHgm+kEhVIZyTXR996HdJM258ulyjLDw6Msns/y/YU57ur3SRjb/5jzXCHK+cUKkwsmn7hDI7qGfyLXh+mmhum4RFO9qx4nEdKY11NMNhcwHRdD3d7THlecLMXjcTKZzHXvm5qaord39d9cQRAEYW1ma7M8OfUk2VaWVCDF7thuBiOD9If76Qp0rTghsV2bs8WznMydZKG+cLUrnSIpDEWGGIoOocnX/nW+Ujl6y1yf7f33UlilrmqaQGWBilVjV/dRYnpss0O6pfj+UrJkuz7R8Mq+94Yqo4ZitJsGU4UKhwaW10lvtb6XjzJdNrHaDRL9Y0hd+zs6fnc0QLZ7jGKmyLcu1fnYke3d7CFvKkzVJJptk5Kv8ZULFr98WF/1hryLbY1GywTASO1adVwhXUGLJGm0Dc5latw+FF31WFvBipOlRx99lM9//vP8/M//PIHA0iZlkiThOA7/5b/8lxtWnQRBEIT14/keL2de5oWFF7hUvsRcfQ4ZmbAWJhVIEdEjdAW7GIuPMRgZZCA8QE+o5y2JzhVNu8nr+dc5lT91tYpUbBfRFZ19iX30hfvENDnhphTXZlfmAtX6Ir4R41jPsc0O6ZZTc2RqbQcHCT26vOYOV0iSRCQSo5UPMl0ucGhgnYIETlWDvFpUadQyJKNR2PXOjr+GJEnsHuznXHmY0+VLXCq57Etu36s4Jyoh2o0KmiIzrwxzvjTJC2mP+wdWd2yebhrYZpOQCn50YNlr236SJEkk4glqhSjni0VuH1rlQFvEipOl3/md3+Gee+7h8OHDfPjDH0aSJP7kT/6EV199lZmZGf7n//yf6xGnIAiCcANNu8lTM09xtnCW86XztJ02x7qPYbkW+Vae+cY8ZsVEkRVeXHyRZCBJzIgR02Psie9hODrMQHiA/nA/bafNa7nXOFs4S6aZYb4+T82sEdJDHOk6QiqQEtPlhGUbzl3Cqi3i+C539N2NIpp0bLictdTcwZBcpMjKZ//EQjqLaoKZxuI6RLck01Z5KhOmXkoT02Sk/Y8utQJfB2FDJTW4l+Jklm9OFPnNu4Io2/CQ1nIlzlQN2u0i0VQ//d1HyF6o8+RUlrG4Tt8qZmFPNXVsq4wW6VpTQw2AZNjgkpbiUj2D53nI6/TvuRFWfNTat28fzz//PJ/85Cf50z/9U3zf58///M95+OGH+Yu/+AtGRpa/068gCIKwNov1RZ6YfoLJyiQXSxcJqAHe0f8ODGVp/dBwdKmFleu5FFoFcu0cxXaRufocEhInsieIG3HiRpyoFiWoBSm2i8zX5mm7beJ6nDt77yRqbO9pFMLGC7cqdBWmKbcKxGJDV38Wt5OKLXOmFuT2WJOQ6t/8CVtQ1lTx7Baqpq1qwX4soDKjRZlrB7FdF03pbCWm5Up8PR2nWsqjY6Ps+6lVNxZYrl3dcU7m9zBfq/P8nMUDu7Zfx7ZT1SD1eh1NctEGjtIfDlPpP0h+sc7fnG/wG7cbK+r413BkFpsSpgvRxNpLiLGghh9MUa4EmC622dO9fTeoXdUlnsOHD/P4449jmiaFQoFkMkkwuL3nfQqCIGwnvu/zWu41vj//fSYqEyzUFxgID7A3sfe60+MUWaE33EtveOnKsud5VO0quWaOQrtwtfW3JmuoikpPsIdj0WMENXFsF1bB9xhNn6NWX8RWdd7Rvz2bOvxDNsb5bIvThs+v3AbaNrw4njNVXMeGYGJVzw9qCnIgRrOlM12ss6+ncxdOPB++lY6TLddxnTbhkTuQov0dG/9GVEVmeHg36fMZnplb4I4+n5i+fcpLng+vVYKYrQyBcALp8t5ZY0ODnK6WmGmc5clphw/uWf5p/nRTx2o3CcgOcmr3mmOUJYlYMkWjEuRsvnLrJUtX6LpONBq9unZJEARBWH+ma/Ldme9yKn+KC6UL1OwatyVvu5oILYcsyySMBAkjwX6WFlE37SYNp0HCSNxwLZMgLEdvaQ6tukDTbjDWd1dHOzNulHRbZbImU2vUqTYkvjah8JG90qoXz2+WnKliux6h0Ooaa0iSRCSWoF0ymCqV2Leyhnpv6wfFCJfKHq1GlWTXAFL/0c4NfhM9sQDZ7r0Us0W+Pd7io4e2z7nseMOgULfwPI/AwG1Xb9dVmdE9+5k9W+YHC3PsT/nsiy/vB3a6qeOYFVQ9hGREOhJnKhxkVu3iYjXfkfE2y6qukfzoRz/iscceIxQKkUgkCIVCPPbYY7zwwgudjk8QBEF4k1wzx1+f/2t+nP4xr+Vew3Zt7u69e0WJ0o2EtBA9wRs3fRCE5dBsk6HcOLVGBjmQ5FDq0GaHtCovlsK062VkRSWtDvJKxuH767dsZ120XYlS28f2JYzI6ltwx4I6NSXBbK1zsV2qG/wob1AvF0iEAzD2QOcGXwZJktgzNEBO38XJosJkxb35k7aIV8shzEaFUEDFT1y7Z1kqEiA6fIiCH+erFyyazs2nj3r+0noly3ZQYp3rap0IadhGkkUrSKFhdWzcjbbiZOnpp5/mgQce4OWXX+YXf/EX+dSnPsUv/uIv8vLLL/Pggw/y1FNPrUecgiAItzTf9zldOM3fXPgbXsu9xpnCGRJGgrv6t+dVe2Hn2pW9SLu2gI3PXf33bsuF3UVL4WJVpWWaJLsH6Bs7ToZu/mHK4kJ5+5SWcqaKbZlokocU7Vv1OLGAhq3FmDFDeK635riKlsJ3MlHqpSxRzUPe/z6kTWj+ETZUkoNjlPwY37xk4W2DZWlZU2WmLtF2XPSuvddtxDDa10UrsZ90W+fvLzr4N3lfWVOl1rLxACPZubWFmiITSXTRwuB0ptmxcTfain8y/92/+3fceeed/MM//AORyBtlulqtxqOPPsqnP/1pXnzxxY4GKQiCcCuzXZtn557ltdxrXChdoGJWOJA4QH9k/ef2C6sney69pVmq4RTNwK2xt1CsUSRRmqbULtGdGOtIxXMzvFQO06xXCCsu8tCd9OshmsPHyM2+zF+fr/Drtxv0Brb+mXXW1HBtE12VQF/91KqQoeAHYtTbOvPlFru6wqsey/QkvpFOUCoVkX0bdc97YBMbyOzqSfJ6fpTZep0fztu8e3hrV9ZfLS+1C4+o7g2nLSqyxN49ezjfLHGqMMHLOY939N74osVU08BqNwgpHsQ72+c7GY2QV5JcLOd5oINTODfSii/3nDp1ik996lPXJEoA0WiUf/fv/h2nTp3qWHCCIAi3umK7yN9e/FteWHyBE7kTtJwWd/XeJRKlbWBX9gK9s6/QdfZb3PTS7g4geS6j6XNU6mkcLcRd/e/Y7JBWpWrLnKnotNst1MQwkr5Uud092IvdfYisHeQvz1q03K1fYcpZKp5j4euxNbWCliWJSDSBic5EyVz1OJ4PT2ZjzJeb2GaT8OBBpOToqsfrBE2RGdo1Rk7u4XtzLvUtPFus6Uicreq0223UxC4k9cZd/MKGSt/obWSlLh6fcCi0bzzudFPHsU0IdnW8wpcIabT1JJOtEC1n+0x1fLMV/+b09vbesKSuKAo9Pds0bRQEQdhiLpYu8tfn/5oT2ROcyp8iokW4u+9uwvrqr+oKGyNez9GVn6ReXyRQy6Jnz292SOuuvzgDtUVcp8XB7mNX29dvN6+UQzTqVQzZRRu+4+rtsiSxf88o1eg+5hoKf3Xewd3iOXDO1LBdFyW49spmLGSsad2S58MT2RhnCtCslYklUjBw15rj6oTeWAApNUbeCfL4xNtkFZvsZDVEs1FDl1y0wZtv8DyYikLPQXJOkL85b13357XtSsw3ZUzHI5Ds/EW4oKagR7poegYXCls4E30bK06WfuM3foM/+qM/wrbta263LIs//MM/5J//83/eseAEQRBuVROVCR6ffJzXcq8xVZ1iT3wPR7qOoIpNPbc81bHYvXCGSm2emA8pXyK88Opmh3V9vo9hNUnWssTreWTPWdUwhtViIDdOvZFBC3WzP7Gvw4FujJYr8XolQLvZQIv1QSB+zf2aIrNv/21kjVHOFz0en9662ZLtQa4FtidhRFJrHi8a0DDVGDPtAJ63snVLVxKlk3moVXIkwwbS3kfXvPFpp0iSxOjwIDltmBMFhZnq2tdldZrrw8lKALPVQIskIZi86XMkSWLvyBDF0B4mazJPz7y1sjPT0jHbLXTJQ1mHKp8kSSQSCWpylIvlrfHvvVIr/quraRpTU1OMjY3xkY98hP7+ftLpNF/5yldQFIVAIMAf/uEfAkvfoH/9r/91x4MWBEHYyfKtPE9OPcn50nkqZoU7e8SmsNuG77M7fRa7No/l2ewaug81/Tr5ep5qNYMbW/0i+7WSPZegWSdk1gm1a4TaNQLtKp5Vx7FbOJ7NsBbGig9Rj/ZSCXfRDES5aa9s32ckc45mfRFHkrmv/74tcxK8UicqIWr1Oqrkog8dv+5jQrrKyP6jzJ1t8cP5RXrDGvdswUk1BUvFskxkfJTI2teORQwV34hSNg2ytTb98eU1lvF8eDwT5/WCT72cJxk24LafftspZJshGtCID+6lOJ3jG+Ml/n93BJG30EzLi/UAxYaF77kYA4eX/TxDVRjZc4CFc2Wem1/gQEph9E1/TqaaBo5ZRTeMVe/FdTPJkE5e7+KC1YXrm3R2W+P1t6oGD1f8n//n//mW+z/1qU9d/X+RLAmCIKxM027yrYlvcal8iUKrwPGe4yJR2ka6K4tESzOUWkW6EmPsSu7HNltEs68SmnuR2uGfXf8gfB/NsQiZSwnRUoJUQ29VcOwmttPGdtqYro3p2SiALSmEAa9VwqvNE1QM4loIJZikldhFNdJNJZzC1t66F02yniNSnqdsVhhIHSQVXHsVYzNYnsSJUpB2c5FQJIn0NglGKhKiufs42QmTb10q0BsIMBrdWtWIrKnhOiYB1YfQzasQN6PIEqFoArOqMVGsLitZci8nSqfyHvVKgUQkAAc/iKRuzT2NRnuTnMyPMt2o8+NFm3cObp1mDycqIaxGnmDAgPjIip7bHQ1SGTxEYbbG356v8ok7dAKqhO/DdEPDsm1CqcF1ihyiARWCSUpmiMm6y3arO684WZqcnFyPOARBEG55jufw7clvc6l8idnaLAcSB4gb8Zs/UdgSDKvFrvRZKrUFfCPGPf33AKAlRhjKn6VUmqFutfD14Lq8vuR7jGTOk6xkwKxhOy0ct43tmDRdi7bn4ssyjqwRUoNEAynCwW6SoV66gilUFKqtHLnyJNVGmkarhNUqQnmKhBqgVwvjRftoxAephruohRIA7Eqfo1pfxNMj3N5757q8t41wqhqk3Ggi4d2wqvRmQ90JLrWOkFt4hf/vXJ3fuN0goW+daXk5U8Wzm/haBEnuzLX8WDhEVY4zV83e9LGuD9/OxDmd96hX8iQjQTj4M1uuovRmmiIzOLyH/MUs351d5HiPSkjb/PLSYltjtubTth3CA4dXVbkdHejmVHUfC5XX+fqEwz8+oFGwFEotB8cDI9XZLnhvJksSsUQXzXKIMxVr5ydLo6Ob27VEEARhJ/J9n+/OfpfzpfNcKl9iKDIkOt5tJ77HnsXTNC/vL3TvwDvRlMsnhUac7tgw4fJFArMv0tq7Pptv9pTniWfOUanNo/o+tqQgqzoRLUw4OkQs2ENXuJeYFrtho6Z4pJ/45Z8717XIV6YpVmeptvKYjSxWI4uWO0efFmRYj0G4G6+ewXEtDg/ci6ZsnSvxK+H68HIpiNnIEAxFkOI332tGkiTGhgc522qSLr3Ol8/a/NoxDUPeGglTztKwHRct3Lm29dGASlaNM916+8qQ68O30nHOFJYSpVQkhH9w6029u57+RIhcaoxcrsR3Jtp8+ODmV8FOlINL7cI1H6l3+VPw3kyVZfbu2cul0yVey01zIOXjKMZSV0LVW3G1aqVSkQAzWhdn6xY/t66v1HkrTpaeeuopHn300Rve/8d//Mf87//7/76moARBEG41L2de5rXsa5wrnCOuxxmLj212SMIK9BdnMMpzVMwKQ92H6Qu/aW2SJBFO7qW/MkUpd4Hm7nchKZ1t1CF7DgO5CWqNLKoe57b+u+gOdBHUVl/FUhSdvtR++lL7AWi1a2Qr41RqC9TNEma7ilWbx0MiHB1gT3x3h97NxjtbC1Com3ieiz54ZNnPU2SJ/XvHOHumyXTtPF+95PLR/fJNl3mtN8+HbFvG9nzCkUTHxo0aKp4RJV8LUGy0SYXfmki4PnzzcqLUrORJRsP4B34aSd0eibQkSeweGuJiJcPL+QmKaoRdUZkBw6Y/YNOlOxu6lqnuyJyv6pimSbx3ZE3fx2hAo3vkNnITVb45XmCkP4Vt1lADCaR1vtCRCGpMhnowaeJ6PspWWhB2Eys+Wj/22GP8x//4H/nt3/5tpDcdDSqVCh//+Mf52te+JpIlQRCEFRgvj/P8/POcK55DlVUOdx2+5vgqbG2hdpXBzAVK9UXkYIrbe25/64MivfQFu5lvpSlmz2IO3Lzt70r0FWdxG1lcz+Fo/10MR29eGVmpYCDKaOAO6LsD33WptLLky1Pk3SZHBu7t+OttFM+Hl0thzEaWUCAAiT0rer6hKoztO8TE2Qav52boDck80vlv/4qUbIWWaeEjoUU7131CVWQCkaV1S+P5+luSJceDb6YTnC04NKtFEtEwbKNE6YpYUKN7aB+FqTzOYpmpjI+mqiiaQdCIsCumMBh0GQhY9Bs2IXX9qoknK0GajRqG7KF24Lgx3J3gdPUAudyrePkqluMRjq//LAZVkdk1OIij7dpWiRKsIln6zGc+w+/+7u/y3HPP8eUvf5m+vj5efPFFPvrRj1Iqlfif//N/rkecgiAIO1K2meXJ6Se5ULpA22lzd//dKB1aXyCsP8lzGVs4Ta02jy0rPDD4LpTrtXeXZBKpA6TmMuQXT3Y0WVJcm/7CFOVmnkCoe10SpZ8kKQqJyACJyMC2W3/wkyYaBpm6je26REeOrWo9SCykM7j3dtIX2nx3OktvSOdoavOm42VNDdc2CSouhDvbqi8aDtOQo8xW89zzptsdD76RTnCu4NCoFkhGI0vNHLbp1MzR/i7s+AO0inO0qiWarRp+s4nSaJMvupxWZRRVQ9UDdIc0hiM+AwGHgYBNt+GgdCAfcLylduHtVppQJPWWVvarIUkS+0ZGOFMrEWhdQJV8lNTGLLHZrhcBV5wsfe5zn+PBBx/kYx/7GHfccQf/9J/+U/7kT/6EY8eO8dRTT7Fnz8quyAiCINyqGnZjqfNd6RLFdpE7eu7Ytht53qqGc5eQKvNYdpN9/XeSCNy465gUG2RQi5NtFKmU53ASnUlqBgrTWPUMHj5Ht3GDhc3g+/BiKUyrnidsKNB9YNVj9SbCtEaOkZt+ia9eqNB1XGcgtDkJU85Uce06khbseLISC6gU1TgzzTfGdTz4ejrB+YJNo1okGYvCgQ9s20TpCi0YRRs6ROxy7wPPsWhXcrQqWeqNCn67htdqU67WmJF8NFVB0QxCgTAfGLI5FF/bJqzn6wHKjTb4HvrQ6tYqXU9AU9g1dhuZc2X26/ll7dl0K1vVpOlHHnmE733ve9x111380R/9Effeey/PPfccqio2SxQEQVgO27P51uS3GK+MM1ef47bkbaJF+DYTaxTpyU9QbmQIhPs4lDz09k9QDbpSe4lnXiY49xK1DiRLmm3SU5ii3C4SCfddu1ZKuKnZls5c3cNyHKKDh9fcNW6kr5sLrSPkMq/yl2da/PrtGtFNyBdyporjOCiRzm8AFQ1oOHqMTCNIvWViGAZfTye4sMMSpeuRVZ1Q1xChrjc6x9mtGq1SmnatQKtZxWs1KDXr/FXF5ZGxIO/ttVe1hs33l9qFm808wUAAOlwx7omFSN5+H4prbdt90TbKqr47r7zyCj/7sz+Lruv89E//ND/60Y/45//8n9NqtTodnyAIwo7j+z5PzzzNheIFxsvjDEeG6Q2vfdPIK5LVDIP5CQyr0bExhWsprs3uhVNUavPYWoB3Dt6/rBMONTHKkBKiqzyP3K6tOY7BwiTtRhZHkjjWe9eax7vVvFgK0a6XiWgSrLLL2JtJksTekWHq8QPMt1Qev9TuQJQr4/uQbas4ro/ewU54V+iqjBGOY/oa5/Ntvra4lCg1q0WS8di2nnq3GlowSmxwP70H38nQne9n6B0fwh28m7QX48nxJl+d1rBXsQXXfFtjoe5h2Q5G34F1SWhUI4zUgT24droVf+f/9E//lHe/+93E43Fefvllvv71r/Nf/+t/5a/+6q+47777OH/+/HrEKQiCsGO8lHmJ13Ovc754noSRYE+8c9OXdbvNnrkTBC89zZ7Xvsq+8R+QqqSRPLdjryHAaPo8bnUB27U40nMnYT2yvCcaUbpju4h4LoG5F9cUg2E16SrOYLZLdEUGt+1msJsl01aZrMm0LQutZ2/HTvBVRWbP2H7SxignSzKl9sb+7tUcmZpp4yChd7C5w5tFo1GacpgnsvGriVIiHl+qKF1vzd4tRFZURkb2kNh7L4v08PJ8ky+dV6g5KzvlPlEJ0a5XiGhAz8H1CVZYlhUnS7/5m7/Jr/7qr/LDH/6QvXv3AvC//W//Gy+88AK2bfOOd7yj40EKgiDsFBdLF/nB/A84WzyLqqgcSh3q6KLXnvIcrWYBzW6jt4r4Cy+TPPsNbjv1dXalzxEw6x17rVtVqpomXpyi2cqTiA4zlty7oucHU3sZQCOZuwSOveo4hvITNBsZbFnlWN/dqx7nVvViOUyrXiai+sgd7k4YMVRC3buoekGem97YWTdZU8OxLQKSC5HOVazfLBbQqKsJ2m2TVq1wOVF67JZPlN6sr7uL4cP3k1aHuFiw+H9PeaRbyzvtrtoyF6sqbctCTY3eUpW6rWjFydJf/uVf8qd/+qfo+rUbix07doyXXnqJD3/4wx0LThAEYSdJN9L8w/Q/cL50HtM1Od59vKOd7yTPpac4h2lW0CMDvGP//8K+2B66HBu/PIM2/jS7T36V/Zeeo6u8gCyqTSum2W1GF89Sqc3j6hHuHXznygcJddEb6iVqtzEyr68qjmC7RqI0h9Wu0BcbIaqL9W4rUbQULlRU2qa5dDKqdn7j0cHuFAWtnxMFleZq5mGtUs5S8WwTRdOR1rDP1tuJBVU8PUrT14knUqKidAPxSIi9R99JIbyXuTp84ZTDuerNE5+T1RDNRo2g7KAOdjaRF1ZuxcnSRz/60RveFw6H+fM///M1BSQIgrAT1awa3578NpfKlyi1SxzrPoaudHY3+1Qti9sq4Pkee7uPEAjE2TvyXu6+7aMcG7qfYTWK3irhLZ4gce5bHHj9a4wsniHYgbUztwTfZ2zxDK3qPDYedw3ci76a7oWSTCy1n25fJrZ4ammRyQoN5cepNzLYmsHR3jtWHsMt7qVymGa9QkhxUYfuWJfXiAc1tMQQZS/AD2Y2rrqUM1Vcx8YzOr9e6QpDVTi8by+9o4eQ9r9/zY0xdrKgoXHwyJ00U4dZNHX+vzMtvp/Rbvhrb3vwejmA2WqgRnpBNP7ZdMtKlp599lnq9ZtP3cjn8/z3//7f1xyUIAjCTmK7Nt+e/Dbj5XHm6/McTB5cl0pAb2mWZquIYsToD73RFU1SFHpSBzh64Oe498BHOJDYS5fjIFVmUce/x8jrf8f+i8/QU55Hdp2Ox7VT9JVmCZZnaZsV+hP7GIwM3fxJNyDFBunX48SbZbTSzIqeG2mWiZXnsa0aQ7E9hLTQquO4FdUcmTMVnXa7iZYYBj28Lq8jSRIDvb0UlD5eyknY7sZUl7Kmiu166KH1S5YAwsEA6sARkSgtgyrL7N9/G/LQnWScKE+MN/m7mes3fjhXC1JutMD3MAaPbHywwlssK1l6+OGHOXPmzNWvPc9D13VeffXVax43Pj7Or//6r3c2QkEQhG2salV5YvoJLpQuMF4ZZyQ60tHOd1eEWxUCtSy+YzKS3H/Dzkm6EWXP8Lt5x+Ff5PjQe9mlxwm0yvjpk8TOfovDJ7/KsbNPcGjiB+yfPcFo+iyD+Qm6ywvEGgWCZh3FtVdVDdnOAmadocwFqrUFpECCO/vW2HlO0ejqOkDCh9DcS8t/nu8zlBun1sjiaAGO9B5fWxy3oFfKIRr1KgHZQxu6fV1fqyui48cGyTtBXl5Y/854LVei1PawfQkj2rXurycsnyRJjO4aIb7vXhbo5qW5Jv/jokr9TY0f3mgXXiUYDEF89RdkhM5Z1gRT/yf+KPq+j+M4b7ldEARBWDpGztXnOJU/xaXSJXKtHJOVSVKBFKOx9dkpvbc0R6NVwNEC7Evsu/kTJImu1BhdqTFsq8F89nWKlSmq1QXs2iKeJOFLMqqsoEoqYVlBkTUURUWRNXw1iGdEcYwQlhrAUTU8ScZHxpekNz5YGse/PN7S19LVr21Vp2lEWdVGJBtE8j3GFk5Tr81jyzLvGrgftQPrM5T4LgazpyhUF6k1y3ihxE2fE2sUCFUXKdsNRnuOiU2MV6jlSpysBGg3S4QTvRBMrOvryZJEX28/xUqKFxbnuW94fX/Uc6aGY1nokocUEXtubUV93d0EAu9i9vxLuLlF/t+2xj85KNMX8JhraSzWHWzXJda3+g2Shc4Sq/EEQRA6xHItzhfP83r+dRbqC2SbWebr83i+R1ewi4Opgx3tfHeF6lgkKwuUrRr9iX1oK+ycpOlhdg+/k91D91FpFaiZJdpmDdNuYNtNLKeN6Vk4jonrWniAe/nDl2RkWUGTFUC+fCIoISGBJLH0biWkK/8vydfcBhLlvoMsDt+1JRMmzTbZu/A6SnmWhlVjtOd2ukIdumKvh+mJjxIpniY4+2MaB9//9o/3fYZz49QaGVwtzKEuMUVnpU5UQtRqdVTJRR/amKpcbzzAYniQhVqeU1mTY33rl+DmTBXXNtFUGZbbzl7YcPFICP3o/Uycfw2nNsWfnfL5xwd1ztTDmI3K0r5fPSJZ2ipEsiQIgrBGxXaRU/lTnC2cJdfMkW6myTVzqLLKYGSQ4cjwihOYlegpz9NuFnBkhf3daziBliTioW7ioe4bPsR2bZpWjaZVodWuYToNLKuB5bbxfA8XH9/38S9/9gAfF99buo2r94GPT9AxCU6X6Hcd0qP3bqmEKdooMTZ/Eqs6R61dQo/0c6z7aEdfw0iNMVi+RKkwSdOx8NUbN/1I1rLotTQtu8XYwN3r+jO1E1mexIlyELO5SDCS3LDKiyrL9PQNU67P8Pz84vomS5aK59Txtei6bGIqdM5S44e7GL8Uwipd4C9Om0TiEdqWRbJvt+guuIWIfwlBEIRV8HyPqeoUp/KnmCxPkm1lWagv0HSahLUwh7sO0xXsQpbW+YTF9+gpzVI3y0SDXcTXsQMWgKZoxIMp4sEUxNc+Xrs8w/nZZ1mYe5FBz2Fhz/2w3t+zm/F9+ovTDKbPUanNYbs2vckDvKP/ns6fgAZT9IT6iTZmMBZO0B659wYxeZerSll8I8ptyds6G8ct4FQ1SLneBN/bsKrSFf2JEK8FB5lqlpgo2Ywl1yfRzZoatutixNf3OCB0hqrIHDhwiOnZEJmFM3iFNCEFFNEufEtZdrJ0/vx5VHXp4a67tDfHuXPnrnnMT34tCIKw0zTtJueK5ziVP0W6kSbTzLDYWMTHp8vo4nDqMOF16q51Pcl6HpoFfM9hT9ehDXvdTgkkRrhNegh55nvMz7/KkOeysPc9+JuUMCmuzdjCacKlaUq1eRxF58jQ/YzF96zPC0oSsa4D9NTnKabP0N51z3Wra92VRaR6Btc1OdB3F7KoGqyI68PLpSBmI0MwHEGKD2/o6+uqTKp3F9WpGb4/k1uXZMn2IN8C25OIRkRzh+1CkiR2j+wmEwzTnHmReCK0bh0ahdVZdrL08Y9//C23/dIv/dI1X/u+vy7z8QVBEDab5Vo8P/8854rnyDazLDYWKbfL6KrOSHSEwchgRxb9r9SVduHoEXaFN/YEsFOM+DAHdz+KPPU0s4snlypM+x7E3+CWxKFWlX3zJ3Eqc5RbeQikeGDo3cQDifV94Wgf/YEki+08xcI4dve1DTokz2UwN069kUU2EuyNj61vPDvQ2VqAQsPC9TavHfNgKsKp9CDn61UydYe+SGePF3lLw7JMFAnUSE9HxxbWX19PD/T8NL63cRsYC8uzrN/UL3zhC+sdhyAIwpZVs2p8a+JbXChd4FL5EqZrEtWiHO05StJIbtpFoqBZJ1zNULGbDPfdsa3XKOjRAQ7s+SmkqaeYyZxm2HOZP/AI3kYkTL5PT3meXemz1KqzmHaLZHwP9w7ctzHrgmSVZGo/yYUCuflXKP9EstRbnsOvZ3E9h6O9x7f1v/NmqNgyz+UjtOtpQgEDP7GHzfiNDeoKse5hqnMzPDdT5B8d7uxea0ub0ZoYig+hVEfHFjaO+P3eepaVLP3Kr/zKeschCIKwJeVbeb4x/g0ulS8xXh4nFUhxvPs4QS242aHRW5ql0SpgqQYHUgc3O5w10yJ9HBh7P/LEk0znzjHku8wf+Ck8Zf0qdrLnsDt9jnhhknJ1DltWODBwDwc3+Pu51Eb8dfLVDLVGATe8NI1Kdh0GcpNUmnmMYIqRyK4NjWu7sz34RjpBoVRG9hwCI/fCJp6MDnbHOZ8d5GS5zvtMj7jRuVhypopnN/G1sDjhFoQOEr9NgiAINzBdneZvL/wtp/OnuVS+xEh0hMNdh7dEoqS4NqnyPLZZpTc8uGP221FD3ewfe4zdkoGev8jwue8sbYK7DgJmg0NTLxLKnKVcmcHVw9w/8uiGJ0oAaEG6E2NEPZ/AzI+v3txfnMFuZHHxONJ7pzgJXgHfh6dzMWbLJla7TrRvLyTXae3ZMkUDGsHUEFUvyPPTzY6OnTU1bMdFDojmDoLQSeKoKwiCcB2n86f5+vjXOVU4xWx9loPJg4zGR7fMuszuyiJWs4grSezrOrzZ4XSUEkqxf+wD7JEC6MUJhs5+G9WxOvoaqWqaQ5MvYOcvUGtkMaJDvG/PB+h+m7bp601P7mZQNugqTiHZLVTHoq8wSbOVJxzqYSAysGmxbUevV4OcLCo0qiXisRj+rht0Gtxggz1dFNR+XimotB2/I2N6PmTbMrbno0cSHRlTEIQlIlkSBEF4E9/3+cHCD3hi+glez79OsVXkePdx+sIbsyfLsvg+vaU5Wu0SwUCyc5ukbiFyMM6+vR9gTApilKYZOvtNVMdc87iS7zGSOc/umZepFC/RclqM9N7Ow8MPom92dS6QoCcySMSxMOZeZaAwhdnI4koSx3rv2tzYtpnFtsbT2TD1cpaYISPt+6ktU5VLhDSUxBAlN8ALc52pLhUthbZl4UsSWlQ0dxCETtoaRw5BEIQtwPEcnph+gufnn+dk7iQtu8WdvXeSWO9uaCsUaxSQGznwbHYnt/9apRuRAzH27v0gY3IYvTTL4Kmvo9ntlQ/kewTMOl2VRW6bfonE4inK5Sks1eCeXQ9zrOfY1jiRliQiXfvpk1RSmTN0F6dptUrEw/2bWvHabhqOzDcWY1RLOQzJRdn3ENIWmDp7hSRJDPT2UlB6+HFGwllj97OWK/FkNo5jtgjJLoRFsiQInSQ2pRUEQQBaTotvT36bc8VznCucQ1M07ui7Y2O6oa1QX2mOZquAp4XZvV77/2wRUiDC2N4PIE88wXh1gcFTX2PxyIew9Buc/Po+AatJuF0l1K4SbtcItip4Zg3baWLZLZpOGz3cy08NvYeQFtrYN3Qz4V56jS7mzSzVygyOLHNcVJWWzfPhW5k42XINzzYxdt+FFNlCVeHLuiMGc9FBcuUMry5a3DMUWNU4FVvm7xaSzJfqmK068WQP0hY8ZgnCdiaSJUEQbnnldplvTn6Ti6WLXCxdJKbHONx1GGWD9/lZDsNqEa2mKVsNBruP3hKbk0pGmN17H0OeeJJLtTQDp/6excM/i2WEMewW4XZ1KTlq1Qi1y3hmHdtuYjttLNfEcm1kwFI0gmqQvp4jHOu+fWt+72SFZNdBUvM50naD7sTY+u/ztIM8V4gwUXJoN2ske4aR+rbmRs2yLNHXO0CxOs0PF+Z5x+B19yJ+WzlT5asLcbLFCna7TqJ7CPY8sD4BC8ItTCRLgiDc0hbri3xr8ltcKl9iqjJFf7iffYl9W6aRw0/qLc/SbBWwVY0DXbdtdjgbRtJDjO5bqjBdrGcZPvV3xKKDYNax7Ca208J2LSquhQzYioqhBkkFe4mGekiF++gKdm3KxsErJceH6C90seDVOd5752aHs22crxm8mNepV9IkIkHY/e7NDult9cWDLIYGma/nOZs3Odyz/DVzcy2Nry3EKRQLeHaLeP8+2HXP1phOKgg7zNb/qyEIgrBOLpUu8eT0k1wsXWSxscie+B6Go8ObHdYNyZ5Ld2meslmhKzKw9aaQrTfVYNfex5Am/oGLzRzVVgkFsGQVQwuQDHYRDfaQCvfTFezaklMol0U1GNj3Qd7n2zumJfx6y5sKT2Sj1EtporqPtO99SFs8MVYVme7+Icrj0zw/l152snSpbvCtdJRSIYvsmURGjiP1H1/naAXh1rW1jySCIAjrwPd9TuRO8Ozcs1woXqBkljjcdZiu4NbuKpeqprGbeXzfZ2/Xkc0OZ3MoOsN734+UP0vJs+mK9NMd7EZT9M2OrKMkWcZAJErL0XYlvpFOUC4WUHFQxx5EMiKbHdayDCTCnAwOMdEoM1OxGYm/fYL/eiXIk5kQ1WIGzbcI7rkPqXv/BkUrCLcmkSwJgnBLcTyH5+ef5+XMy5wpnMF0TG7vuZ2oHt3s0N6e79NXmqPVLqMFElurlflGk1WGeo8xtNlxCJvO9+GJbIyFchPHahPfdRgpvnWrwz/JUBWSvbuoTs3w3EyOf3rs+smS78OPSmG+nzWoldIEZQ99/wNI8ZENjlgQbj0iWRIE4Zbg+z5T1Smen3+emdoMF4oXQIK7+u7CULf+FfxIq4JWy9J02uzpvX2zwxGELeHHpTDnStCuV4gnu6F/+/1uDCQjnFkc5Gy1Sr7p0B269tTM8+F7+Sgv51VqpQwRzUfd/+iW7PInCDuRSJYEQdjxyu0yz80/x8XSRaar02SaGeJGnCNdR7bFgn+A3tIsjVYBVw8xlti72eEIwqabaug8nw9QL6eJBTWksYe3ZYODsKES6R6mOj/Dc9NlPnzojSmEjgePZ+OcKfjUKhnihoJy8DEIxDcxYkG4tWyPswRBEIRVsFyLlzIvcSJzgrn6HNPVaWRZ5lDqEN3B7i3b8e4nabZJorJA2aoz2HVw2yR4grBeKrbMtzMxaqUsIcVF2f8YqNu0oQcw1J3gYnaA10oN3mf7RDSJtivx9XSC8aJFo1okEQ4gH/wA3GqNXQRhk4m/uIIg7Di+73OhdIEfLvyQ2dosk5VJWk6L4egwI9GRLbl/0tvpKc/RbhWwFZX9XVtz3xhB2Ci2B99IJyiUSsiuhb7vnRBMbnZYaxINqBipYSqZOZ6frvPu3VH+bjHBTLFFu14mFYvi7//Atk4IBWG7EsmSIAg7Sq6Z4/vz32e8PM5UdYp8K0/CSHCs+9i2WJv0kyTfo6c0R61dIRHq2fqNKARhHfk+PJ2LMVs2sdoNkv17IbX9p6VKksRATxczhT5eyrWYU5OkS1WsZo1Eshd/3yNI2+wijyDsFCJZEgRhR2g5LX68+GNO5k4yV59jtjaLJmsc6z5GMrB9rzonq1n8ZgHP9xjrFlUl4dbl+UsNHU4WFRq1PIlYDH/XvWyPybQ3lwrrzMSGKBYWcdMZPNch3jcKI+/almuxBGGnEMmSIAjbmud7nCmc4YXFF5ivzTNRmcDyLEZjowxHhpGlzT3JUB2L/uI0iuvQMsK0jAgtI4KjLm9foL7SLI12EcWIMhgaXOdoBWFrmm1pfC8XZaFq06xmieky0r6f2lFJhCRJDPX3k670EPPmiA3fhjR092aHJQi3PJEsCYKwbS3UF/j+/PeZqkwxWZmkZJboCnSxP7kffQtsUpqsZhhNn8OqLdA2q0RllZSio6oBMKJYoW7awSgt/UoSFcZV3liTEGpXCdQymHab0a7DO+rEUBCWo+bIPJePcqas0KwWsG2LWNBAGXsQSQtudngd1xM1CB04Sog9Yg8lQdgiRLIkCMK24fs+hXaBifIEE5UJFuoLLNQXmK/PE1AD3NFzBzEjttlhojomu9PniZZmqNYWsH2HLj2O7Fq0zBpeq4RTW8SRLqIpGrqs0aUYaGoALxDHCnXRDkYItes0WwUczWBfcv9mvy1B2DCOB69UQvyoGKJaqdBqNYioEBk5An3HduyFA0mSiMS7gK7NDkUQhMtEsiQIwpbm+z7ZZpbxyjiTlUnSjTSldol8K0+pXUKVVfYm9jIQHtj8VuC+T1dlkV2ZC5i1ecrtEq4e4fb++9kVXbpK7HseLbtBqZGh3srTapdo2Q3MdgXXK2DXFnAlGU3RcBUdz27SmxhD2wKVMkHYCJMNne/lo2SqJq3aIqrkkugaQhm9V7TNFgRhw4lkSRCELcfzPdKNNOPlcSYqE+SaOUrtErlWjopZQZZkokaUQ6lDdAW7tkQrcN1uszt9llBpjmp9AQeP7sRe7u5/xzWJjiTLhIwoISMK7Lt6u+951K0KlUaGeqtAu12m4TQpa0EOdh3ehHckCBurbCk8k49yoSLRquZwHJtIOIQ6ej9StG+zwxME4RYlkiVBELYE13NZqC8wUZlgvDy+VDkyS+SaOWpWDUVWiOkxjnQfIRlIokibnyAB4Pv0lucYylygVVukbJbxjRh399/LQGRg2cNIskw0kCS6jTv3CcJqWJ7Ei6UwLxYD1KtlWu0mUV0ivPtOpJ6DO3bKnSAI24NIlgRB2FQNu8GPFn/ERGXi6tS6XDNH3a6jyRpxI87xnuPEjfimd7b7SYbVYM/iWYzKPOXaIo4E/amD3NF7J5oiNo8UhLfj+3ChbvBsPkK+1qJVX0SXHJJ9u5GH70VaZsdIQRCE9SSSJUEQNo3pmnxt/GucK5xjujpN02miyRrJQJJ9yX3E9fjmr0O6Ht+jvzjLYPYijfoCFbOKFEhwX/999IZ7Nzs6QdjyCpbC07kYkxWfVjWL5zpEo3GU0XcihUVzA0EQto5Nv0z77LPP8qEPfYjBwUEkSeLv/u7vrrnf930++9nPMjg4SDAY5KGHHuL06dObE6wgCB3jeA7fnvw2F0sXuVC6QFgLc3fv3bxr8F0c7jpMwkhsyUQpaNY5NP0SfXOvUCpepGm36O8+wvv3fFAkSsK25HjwUinEK+UQrr++r+X7cLIS5C9mkpxfrFAtZQmoPvF996Ae/hmRKAmCsOVsemWp0Whw++2386u/+qv8wi/8wlvu//znP88f/uEf8sUvfpEDBw7wu7/7u7zvfe/j/PnzRKPRTYhYEIS18n2f781+j7OFs5wvnac32MuB1IEtmRwpro1htzCsFuF2ld78JPX6AhWrgRJI8q6Bd9IVEid4wvY009R5KhclU21jNau8lgzy87tdUrrb8ddquxJP5WKcKcnUy4vouKT698Lw3Uhi2qogCFvUpidLH/zgB/ngBz943ft83+c//+f/zGc+8xk+8pGPAPClL32Jvr4+vvzlL/Mbv/EbGxmqIAgd8uP0jzmRPcHZ4lmiapT9qf2blihJnotht9HtFgG7hWG30O02htVCNxtIdgPHMXE9C8e1KdkNHFlltOcYR7uPIYvF58I21HQkni1EOVVSaVbzuLZFjgTNbI3/p6bx2JjBnQmTTv1aptsq38rESZebNOsVEgEZeexRpGh/Z15AEARhnWx6svR2JicnSafTvP/97796m2EYPPjgg/zgBz+4YbJkmiamaV79ulqtrnusgiAsz+nCaX648EPOFM6gyipHuo+se+MG2XMxrCaBN30YdgvdaqKaNRzXwnVNHNfGdW08z8H0HEzfRfF9PEnGkRU0RScc6uV4/ztIiK51wjbk+3C6FuC5fIRipUa7mSei+Wi77yCQ3M/s+GmalSn+/lydc70RfnbEJqZ5a3q9VyohnsuFqJXzuFabVLIHxh4SDRwEQdgWtnSylE6nAejru3Z/hb6+Pqanp2/4vN///d/nc5/73LrGJgjCyk1Xp/nuzHc5VzyH4zvc1XNX5/ZI8j0Mu31NQhSwmhhmA9Ws4jgmjmviuBaOa2F5DpbnoPg+SBK2LKPIOgHFIKBHCGgRgkaMkJEgFogTUSOiiiRsa0VL4alcjMmKR7OSRvYd4qlelN3vBi1EANh32+1kMr0szp7GWiwwVzX4mTGDw7GVV5larsQTmTjnyz6N8iKG7BIZvR36j67L+xMEQVgPWzpZuuInp+f4vv+2U3b+/b//93zyk5+8+nW1WmXXrl3rFp8gCDeXa+Z4fPJxzpfOU7Wq3NlzJ7qy+ivLut2mpzxP0KwTsJpo7Sqe3XpTQmRiuw6256D4Hv6V6pBqENMiBLQwASNG2EgQNeJE9aho9y3sSI4HL5bD/KgQpF4t0W63iAdU1JH3QHL0msdKkkR//yDxZBczF1+nXZ/hr880ODoQ5qeHLULq8jpAzLc0vpWOkavUaTaqJAIa8t5HICKaoAiCsL1s6WSpv39pLnM6nWZg4I3NHbPZ7FuqTW9mGAaGYax7fIIgLE/NqvHNiW9yqXSJXDPH8e7jhPXwqsZSXJuBwhS9hWlajQymVafpOcieiyRJ2LKCIusEVYOQ0UXQiBEJdREPJIlqERR5Sx/2BKGjZlsaT2djLFbbNGuLGJJDqn8f7HoHvM3vQtAwOHDkbhYXekjPn8OeKzFbCfChvTL7IvYNn+f58GIpzA/yAWrlPJ5jkkz1I+15AEkVFyMEQdh+tvRZw549e+jv7+fJJ5/kzjvvBMCyLJ555hn+4A/+YJOjEwRhOUzX5JsT3+Ri+SKz9VkOJg+SCCRWPI7kufSW5xjITWI30pRaRRxJpttIEg4kCBtJYoEU8UAMXREXS4RbW8uVeK4Q5WRJo1nJ49gWsUgYefd7lt2eW5IkBodGqSd7mb34Gu3qPH9xyuIdwyEeHbAIKNdWmRqOzOOZGONln3olTVBxMXbfhdR7aD3eoiAIwobY9GSpXq9z6dKlq19PTk5y4sQJUqkUIyMj/Kt/9a/4vd/7Pfbv38/+/fv5vd/7PUKhEB/72Mc2MWpB2Lo832OqMsVrudcotovsTezlaPdRuoPdGx6L67k8Pvk4F0oXmChPMBodpS9846rwdfk+qWqG4dwl/HqGSiOH53tEIv3c3neXaLQgbFmuD2drAQYD9rq04r4e34dz9QDfy0UoVWs0GwUiqk9k9Dj0HkZaxbq7SCjIwWP3MTc7wWL6Aj+crjBeDvK/7IGRsAMstSD/diZKvlyj3ayRCOpI+96HJNrqC4KwzW16svTSSy/x8MMPX/36ylqjX/mVX+GLX/win/rUp2i1WnziE5+gVCpx33338cQTT4g9lgThJ1iuxbniOU7mTrJQXyDdSLPYWOT7899nMDzIke4j3NV3F3sTe9Hk9Z8O4/s+3539LmcKZzhfPE9PsIeR2MiKxog2iuzKXUKvLlJrZHFdCy2Y5Fjv3fRHRMvhTitbChVHoc+w31I1EFbG8eCb6QTnii6+ZfG/7NO4LXbj6WudUHdknsjGuFSGZjWN5Dkkkr3Iu9+NpIfWNLYsS4yM7qWa6mH+0uu0S4t8sQHvHgkQ0DV+lDeolXPgWiR6hpBG3y32ThIEYUeQfN/f8X8Rq9Uq8XicSqVCLBbb7HAEoaPqVp2T+ZOczp8m08ywUF+g0C5gyAZdwS4KrQJlq0xIDdEf6mc4Osx9A/dxtPsoyXWsyvxo8Uc8N/ccJ/MnCakhjnYfXXaL8KBZZzh7kUh5filJcpr4RpTbuo+zJ7Z7VVfHhRvLmio/LoW5UFFpN+vIisxgVGM06jEctBkKvHXKlXBjjgdfTyc4X3CoVko0fIOkavHwWJAHeu2O7V30ZrOXGyosVXbqxAwFZfRepOTujr+W43nMTV7Azo3TJVUJhCK0Ww0iios2ei9S9/6Ov6YgCNtfptpGV2V+5+c3vyPmSnKDTa8sCYKwOtlmltdyr3G+eJ5sM8t8fZ66VSeiRTjadZRUIIUkSexP7qdtt5moTjBTm2GmNsPZ4lkGwgMc6z7GnX13MhYfQ+1g44MzhTPX7qXUtby9lDS7zVB+glRxhnojQ8Wq4WhBxvrv4mDyoGjO0GELLY0fl8Jcqsq062VapomLguXJVKpVxhUJVdPQ9IBInpbJvpwoXSjYNKpFumMxWpGjpBfO8g+XKmQaIX5+t4Mhd+b75/vwUjnEc7kgtdLlyk7vLqSR+9etsqPKMrv33kapq4/0+EmSjSy9EQN53yMQiK/LawqCIGwWUVkShG3E8z2mqlO8ln2NqeoU2UaWufoctmeTNJLsie8hokdu/HzPI91MM1WZombXlqpN4X52RXfxzoF3cqT7CHFjbSc7M9UZvjb+NU7lT9GwG9zdd/dNW4Qrrk1/cZre/BTtRgazXcZWNIYSeznac0w0bOgg34fZls6PSmGmatCulWlbFmHVRUvtRh26A8uyqBcXaFULeO0K2BaGZKMrEqqqoRkBBqMqo1GfoYDNcFAkT7CUKH1tMcHF4lKilIxF4cAHkBSNXKFAdvw1er0sI6kAH90HyTWuY2q7Et+5vI9RvZxfaqiwwZUd13WRammkWD9Sp/ZMEwRhRxKVJUEQ1o3t2kvrkfInma/Nk26mWawvLu2JEupnJDayrD2LZFlmMDLIYGSQpt1kojLBdHWameoMZwpnGIgMcHv37RzrOUZUj6IrOrqiYygGuqy/7f5mAPlWnm9PfpsLpQvL20vJ9+mqLLIrcwG7kaHcKix1uIuPcrz3TsJvk/gJK+P7MN4weLEUZq7u0a6VaNsWERVS/XuQBm9H0oIA6HqYVOSNKZpWvUSjuECjWsBrV/ErbcpVm3GFa5KnA3GPvWGTbt1Zl6lmW5nlSfz9YoJLBYtWrUgyHocDjyFdrob2dHURCN7PzPlXcYpz/LdTMv/rAY3dEWdVr5dpq3wjnSBTrtNqVEgEtU1pqKAoCiSGNvQ1BUEQNpKoLAnCFncqf4oXFl8g03hjPZIma+yK7mIgPICyxqu5nuex0FhgujpN3a4TUkMMRAaIalEUWUGRFFRZRZEUAmqAkBYiqAQJqIFrkylF51zhHKcLp5mtzXK8+/jbtgjX7Taj6bOES3NU6ws4vksk3Mfx3rtIBVNrek/CGzwfLtQDvFgKs1h3aNfLmLZNRJPQe/ci9d+OpK5sc2CrUaJRWKR5ufLkX648GQroRpCeqMGhJOwNmwwE1meNzlZiXk6UxgsmrVqRRDwJB95/NVG65rGWw8Sl04Sr4yQ1hw/sC3BPavnfI9+H16tBns6GqZXzuHabWLIP9jwo9jESBGFLE5UlQRA6bqI8wVPTT3G6cJqKWSGshTncdZiuQNdNqzzLJcsyw9FhhqPD1O06E+UJZmuzeL7Hm6+lyJKMhLT0WZJQZRVN1lBlFV3W0WQNH59MM/P2eyn5Pj2VBYYzF2hV5ymbZXwjxp3972AoIq5Qd8pS2+ogL5ZCZGsW7UYO23GI6AqRXYeg78iq17To4SR6OMmV2pPZKFPPz1Mt5/BaFarNCnM5n2cMg2Q4zG0piX0Ri+GghbLDEifTk/j7hQTjxTatWplEIgX733/DKWmGrnLwtuNMT0fIZM7yzfN1MsMhPjhso95kWZ/lSTydi/J6UaFeXsSQXCIjt0P/5p94CIIg7FQiWRKELarYLvLk9JNcLF+k6TS5q/cuosb6tsyPaBGO9xy/+rXne7iei+VZWJ6F7dpY7tJn27exPRvbtWk6TRzPQUJiLDF2w72UdKvF7vRZQuU5KvUFbKAveYA7++5CE22GO+ZsLcDzhTD5monZyGK7LhFDIzJ0DKn3UMfXlhjhBEY4QdcoOJZFLTdNvbiI2yxTbdVIF11+oOtEQmEOpWT2RSxGQybaNm9q2HaXKkoThTateolEogv2v++m319Zlti9e4x0KMLi9El+NFsg3wryj/d6RFTvus8pWArfTCeYL7do1vLEAzLy2E9BdIX7lgmCIAgrIpIlQdiCTNfk25PfZrIySb6V546eO9Y9UboeWZKRFRlN0QgTXv1Avk9veY6hzAVatQUqZgXfiHHPwH30h8V+SZ10rhbgmwth6qUMrusRDhhER45D94ENabmu6jrJof0kh/bjujaN3BzVwiKVRpFKu06h5PCirhEMhjiQUtgbsRkK2MQ1d1tN12u7El9dSDJZbGHWSyST3fj7fmrZiagkSQz09REM3c/8hVdwcov8v22N//WAwmDw2sYP52sGT2SjlEtFHLNJIp5E2vcIkhpYj7cmCIIgvIlIlgRhi/F9n6emn2K8PM50dZq9ib3EjO271s6wWuxePEOwMke5togjwUDqIHf03dXRduUCzLU0Hk9HqBfTGIqHseceSI5t2r5UiqIR699DrH8PnuvSKC5SK8xRq5VQy01KZZsTuoqqBwkHQuyKyvQHHPoDNv2GTUjdmktq267EVxaSTBWatBsVEsle/H2PrKpil4hGMI6+k8kLJ7Fr03zhlM3P7zc4mrBxPHiuEOXlgka9lEbFJj58CAbuFHuNCYIgbBBxpiIIW8xLmZc4UzjDxdJFuoPdDIYHNzuk1fF9ekuzDGUv0KwtUjYrSIEE9/XfR2+4d7Oj23GKlsLXF+JUill0ycHY9zBSbOv87MiKQrRnmGjPMJ7r0qrmqeVmadVy+PUW5XqTbMFFU2RUVUPRA6RCKkNhGAi49AVseg0HvUP7E61W63KiNH05UYqnemDvo2tKXoKGzoEjdzE5HiFduMDfnG2xMBKi4EWYLlvUqxliuo829iDEd3Xw3QiCIAg3I5IlQdhCpipT/HDhh5wtnkWTNQ6kDnSskcNGMqwGexbPYpTnqNQXsSWJwa7buKP3TrGx7DpoOhJ/t5ggXyoiuyaBsfu2VKL0k2RFIZzsI5xcWm/j2ibtUppWLU+9UQWrhttaak8+K/loqoyiGuh6iP6owmDIX6pAGRZd+sZN32u5En+7kGSm0MBsVEh09cHYIx2p8qiyzL59B5kPRVicO8VzUyV0w8Y22ySjEaR9PwV6qAPvQhAEQVgJcdYiCFtEuV2+2tDBdE3u7rsbRdpmmzz6Hv3FWQazF2nUF6iYVaRAkvsH7qM71LPZ0e1ItgdfSydJF+u4VpPY0OEN3ZS0ExTNINw7Srh39OptdqtGu5ymXStSa1bxzQa0GpQqNpdkCU1VkDWDcCDESExiMOgyGLDpC9gY61B9ajpvJEpWs0KiewB/z0MdnQ4nSRLDQ8Pkg2HS4ycYshaJ9+9B2nWv2PBVEARhk4hkSRC2ANu1eXzqcSYqE+SaOY53H8dQjM0Oa3l8H8NuE2mV6S3NoVfmKdUXcSSZ4e4jHO85LqpJ68T34TvZOFMlE7NZId4zjDR012aH1RFaMIoWjBIdWPra9zysepFWOYNZL9Ns13AbLcqNNrmiy+uKjKLpaHqI/ojCcNhnIGAzuMLmEZ4PTVem4cjUXYWGI9NwZS7UAswX69jNCrGeIfzdD6zbuqHuVJJk/D3IZg0pJPYcEwRB2EziDEYQNpnv+zw1+xSXypeYqkyxJ77nbTdz3Wyy5xJuVQm3K0RaFSLNMrQrWHYTy27QclrIwRTv6n8nXaGuzQ53R3uuEOFMARrVIsl4Ana/Z7NDWjeSLGPEujFi3Vdv8xyLdjlDs5KlVq/gm3X8ZoNyxWZcltA0FUUziAaDjEZlBoMOvYaD7UtLyZAjX06MFOquTN2WqFseruvhug6+5+C5Fr7n4rtVXNcm0TOMv/u9695gQVE0EImSIAjCphPJkiBsshO5E5zKneJC8QKpYIrhyPCax5R8j+HsRRLVDI6iY+sBbDWApRpY2pXPBrZq4L1d1edNVaNwayk5CrTK2GYNy2lhOy2qroXi+ViKiqGFGO45xtHu48iiW9e6eq0S5Md5nVo5TSJkwL4bb4S6U8mqTqh7F6HupaYHvudhN0s0i2la9TKNdgWv3qZcb5LOe+iKjKIZyIpyNQnyPBfP83E98HwfFwkfCVXyUCUfWdFA0XGNKIlkCn/wLtGJThAE4RYikiVB2ESz1Vm+P/99zhfPo8oqtyVvW3NDB9l12Dd/kkBpmlptAcn3kCQFRVYIyQoRSUVRNBRZRZE1fD2Ea0Rx9NBSEqUG8CWJcLt6uWpUxbIbWE6LttPGdG18WcFXdKJ6jGiwi67IIL2hHvTtMnVwm5ts6DyVCVErZYjpEtKBx5BUsamvJMvokS70SBeJy7e5tkmrtEi7kqPaqCCbNYI030iC9CiKbhDQDBQ9iGqEUI0IvhEFLXjLJaCCIAjCtUSyJAibpGJWeGL6CS6VLtF0mtzVexfKGk/MdLvN/rkTUJqm2sxjhLoYCfQuJTt2E8ttY3o2jt3C9Rw8fFzABXxZQZYVApKCLKv4nkPVMVH8papRQAuRjAwQD/fTGxkgrsXEFfZNkDVVvpGOUStmCMoOyv73IRmRzQ5ry1I0g0jvbiK9u4Gl6hP4N02Ctl8PSkEQBGE9iGRJEDaB7dl8Z+o7TJQnyDQzHOs+RlALrmnMYLvGgZlXMSvTtMwqsfgI7xp81w2bK1iuScOq0WxXaVtVTKuB7TSx7BZNHBQ9SjS+W1SNtpCqLfN3C3HKxTyKb6PvfQ9SROxZtRIiwRcEQRBWQiRLgrDBfN/nmdlnuFi6yER1gtHoKMlAck1jxut5xuZeo16Zpu20Geo+zJ09d7ztiaGuGOhBg2Sw+4aPEbYO05P4+8UE2WIFz24THbkDKTl68ycKgiAIgrBqIlkShA12Mn+S13Kvcb50nqSRZCQ2sqbxekpz7Fo8TaUyg+W7HOx/BwdSBzsUrbAVuD58Mx1nttTCbteJ948h9R/Z7LAEQRAEYccTyZIgbKD5+jzPzT3H+eJ5ZEnmUOrQ6hs6+D7DuUv0ZC9QrsxgKxp3Dr2X4ejau+kJneX54APKKv6pfR+ezsW4UHRp1cskkj2w676OxygIgiAIwluJZEkQNkjNqvGdye8wXh6nbtfX1NBB8lzGFs8QLUxQrs7jGCHeNfiA2Ndoi7E9eLUS4qViiIZpEdUgGZSJax4x1SV25bPqEtXc6yZTL5ZDnCjINKpZEpEQ0r5HxLobQRAEQdggIlkShHVWaBUYL49zrniOicoEi41FjnQdIaSFVjWe6ljsn3sNtTRNuZGBYJJHdz286vGEzvN8OFML8MNCmHytTbu+SNNTyOMxg4ciy6iyhKwoyIqGrOgoqkrMkEkGpKvJFMAP8wFqpTRxQ1lqEf52+2IJgiAIgtBR4q+uIKyDcrvMxfJFxsvjLNQXKLaL5Ft5SmaJkegIXcHVVYAMq8mB2VdxyzNUW0UC0QEeGHovmqJ3+B0Iq+H7MNnUeb4QZaFm06pl8V2HUCRCpP8Ylu1gtRo4VpOm2UZyW/htE9ezACjgMoOHKssol5Mp1ykT1nyUA++HNXZMFARBEARhZUSyJAgdUjErjJfHuVS+xHx9nlK7RK6Vo9gqIksyMSPGkdSRVSdKkWaZfbMnaFamaVt1uhJj3DfwTmQxJWtLSLdVnitEmapCq5rHdiyiAR1t7D78xB4kWUYFrlf/8+wWbquK3axeTabMy8lUVANt7H4IJjb4HQmCIAiCIJIlQViDmlW7miDN1ebeSJDaRQAieoRDXYfoCnStacPZZDXDnvnXqVSmsTyL0Z7jHOs+KtaubAFlS+H5YoRzFZVmtYhpmUR0ifDocaTeQyArN93gVNaCyFoQLdZ33WRKEARBEITNIZIlQVihht1gvDzOeHmcmeoMJbNEvpUn38oDENEiHEwepDvYvboEyfcw7BYBq0nQbBIyayRKs0sd7ySJI/33MZbc2+F3JaxU05H4USnCayWDeq1Mu90krPqEB/fBwJ1IqrbZIQqCIAiCsEYiWRKEm/B9n5JZYrIyyVRlirnaHGWzTL6dJ9fMARDWwuxP7Kcn1IO6zAX4qmMRsJpv+mgQsBpo7Rqe3cJx2jieheNalB0TWwtwz9B76A/3r+fbFW7C8iReLYd4qRSkUqvRahQIyC7xnhHUXe8A0WhDEARBEHYMkSwJwnV4vkemkWGyMslkdZJMI0PZLFNoFSi0C/i+T1gLsy++j55wD5r89lUEyfdIVTNEm6WlxKhdR7Jq2E4b17WwXQvPtWl6NrLnIkkStqygKDohJYAR6udgz3HigfgGfQc2jutD1lz6/mmShyb76LKPKvmoEqx2GyrPX0psTE/C8mQsT7r8tYztSXirGHMpUQpSuNzhTsYlluhBHblXrCkSBEEQhB1IJEuCcJnt2czWZpmqTDFVmSLfyi9VkFp5KmYFSZKWEqTEPnqCPWjKzadZyZ5Ld3me/sI0NHI02iUs18LyHFTfx5VkPEXDUA3CgQRBI0bYSBELpEgE4ju6y13blThVDXKiEqRQt3AdG0lSQZKRZBlZkpBkCUOR0GXQVRld9tFl0C4nU5rs4/gSpvtGQmS60HZ8TNfH9zw838P3PPzLn/FdfN9bal23Co5dxfdcwpEo2q53QGygw98ZQRAEQRC2CpEsCbe0pt1kujrNVHWK6eo0xXaRcrtMrpWjYTdQZZWYHuNI1xGSgeSy1yAprk1vaY6+wjROM0e9VcTzbDQ9SirYQ9hIEA6mSAaShNXQLdWooWIrvFIOcapqUKs3MJsZHM/HQ8bzJVwkfCQk30eW/MtfXflYqjRJEshISJfLTp7v4/s+vg8e4CPhXRkHkPFRJQ9ZkkBeSsa8Gxz+bpZChQNBjKEjSCmxbkwQBEEQdjqRLAm3HMdzmKhMcKZwhtnqLCWzdLWLneVa6IpOykhxIHmAmB67ekK+HKpj0l+cpac0i9XIUm0VcX2PQDDFvu4jjER23VKJ0RW+DwttjVfKof9/e3ceHGd933H8/Vx7SdrVYZ22MQ4YY4cjwSQmV+NmGtdOgabMFNoSt0ySmUAKHYZJJ6XJjJukbRhKmbZDEnKQHuk0EBKc0mlDC+FMYkIgpoEEDHbB5pAs69p7n/PXP2QtCAvwIUuy/HkxO6t99rfP/h7py0of/57f7+HZsku9UqLRGMMhJttSIN2/BtN+MiQxxAHEPnEUYuKQOAogjomjgCSOSZIQ4pgkiYiTBIcEx3FxHA/bcbHdFLabxva8A19nME4K3DRYzgn5/RcREZEjo7AkJ4yiX+SXo7/kqdGnGK4NM1wbZqg6RGISMm6Gvlwfvblecl7usAISQCqo0z+2h67xF2nUhik2JoiBluwSVnefRX/riXmqVmzg2UqGHRM5XqwYGpUJGkFAzo5pLfTiLT0Tq7UXYHJ5bdsBNwW0Nj+cZmNNuSOc9iQiIiInOIUlWdTiJOb50vP8cvSXPDfxHCP1EQarg5SDMhknw8n5k+lt6SV1hHODsn6FvtE9dEy8SK02wkRjgtC2aW/pY033WSzJdc/yER0fpuYj7ZjIMloN8KsjBFFMq2vo6F2B3X8WVrp1vrspIiIi8oYUlmRRKgUlnhp9il+N/op9tX3NUSRjDO2Zds7pOYfWVOthjyBNaakX6R99nnzxJaq1ESYaJULHo6ttOWt7zqI90zHLR3R8mAgcdhSnz0dKkoRc2qNtYA30rMU6hIUxRERERBYChSVZNBKTsKe0pzmKtL++n8HqIKWgRMpJcVLbSQy0DhzydZBmkg5qrNi3k5biy1Sq+5kIKwROiv6OU1jTfRatqRNvtKQWWeyqZnimkmFvxaZeLdGoj+ESk22dmo+0UnOFRERE5LijsCTHNWMMpaDEM+PPTI4iVSdHkV6uvowxhkK6wNndZ1NIFY54FGnyjRL6xvbSP7yLWmWQol8kdDMs6zqd07vOIOtlZ++gZkk1stnvuyxJR7S6R3JVoddXjy12VTI8U0mzp+rQqFUJ/VEaYUyrE9PS0Utq4DXzkURERESOMwpLsmAZY6hHdSphhUpYoRpUKYdlqmGVSlChHJSZ8CfwY59KUGGoNsREY4KUk2J563IGWgcO6VpIbybbKLNy6Cm84ksUK0NElkV/1+mc2X0WKSc9C0c6uxIDjxdz/Hg0R7lcAStNZ85lWSv0Z2P60yE96RD3MAd6GvHUCFKaPRWHeq1G6I/ihwlpO8HNttHZuxS3ZzWkWo7NwYmIiIjMIYUlmXdhHDJUHWKoNkTJL1EOy1SCCkW/SD2qH7iIazB5Hwf4sU8tqtGIGoRJSGKS5vWQzuo+i/Z0+9GNIh1gJzEDI8/RM7KbSnmQWljFyXbyrr71dOW6ZuHIZ99+3+We4Tx7SxG10iBBYtMwLsVyxIvDCZ7r4HppUulW+lttluYM/ZmQ/kxA3k147betEVvsrqZ5ppLh+YpDo14jbIzRCGPSdoybaaWldyn2ktOwMvn5OWgRERGRY0RhSeacH/sMVYd4qfISg5XByXlFB0JSNaxSD+vU4zphHBKbGADbsnEtF8d2SNkpMl6GjnQHLV4LOS9H1s0e1Vyk12qrjnPy0FNQepnx6j4ix+PknrN5a9dbsRfg3JswgUfGW3lkNE2lNEbgN8hnU7gnv4colac2PohfHqVcK5HUq1jVMmPjEc86Fq7r4ngZ8lmPk9os+rMRWcewu5LmuapLvVY9KCB19CzF7V4FmcJ8H7qIiIjIMaOwJMdcI2rwcvVlBiuDvFR5iaHqEOWg3DyNbsKfIDEJnu2RslNkvSyFdIGclyPn5si4GTzbm5XRojfjxCHLhnfRNfYcpfIgYdQg09LDewbOI59amCMnL9Q87tmfZ1+pQbU8RNaO6RhYBUvXge3gAvn+U6H/VACSOCaojFArDlMvj5PUS8S+z0SlyuBIQsqxcbwUSVTFD2M8KyaVbaG9+2S87lWQbZ/X4xURERGZKwpLMutqYY3B6mBz5GioOkQ5fFU4akxgMHi2R0uqhVMKp9CV7SLtpOckEL2e9vIwKwafJqq8zERtlNDLsLr/naxqP3VBruRWjy0eGm3jF+MeteIIcRiQb2vDXfleyL7+0uW245Ap9JIp9Da3RUEdf2KIenGEUrVEJpggl3Jo7z4Zt/vUN9yfiIiIyGKlsCRHLU5i9tX2sbe8l72lvQxWJpfrLgdlxv1xSn4JgyHlpGj1Wjmt4zQ6s52kZ2txBJMAFgdNuDlEbuSzYt9O8mN7KVUGCZOQfH4p5/atJ+flZqePs8gY2FnJcP/+FsZKVerVEVpcQ2rF2dCzBo4g2LmpLG7PSlp6Vh6DHouIiIgcnxSW5IiUgzJ7y3t5ofQCe0t7GffHKfpFxhpjjDfGMRjSTprWVCurO1fTmekk5aRm582NIRPUKFRHKVRHaa2MEkcNYi9LksoReRlCJ0XopogO3IduitCZeuyBZYMxLCkOsmzfM/jll5hojBOnWjljYD0n51fMTl9nWTG0uW9/nmeLFrXiMCQhhY4e7JPfg5VaeMFORERE5HimsCSHJEoiBquDk+GovJfB6uS1hop+kZH6CH7s49oubV4bp3eeTmemc1aW7Z5iJxH56jiF6ij5yghufZyGXyYIqxSjBo4xJEBiWWDZ2JZNynZIWw6O7WBbLrbt4tgutuOReFlwMjiNCUqVQSISutpPYV3fugW7HPiOYo6fjOQoFidoNGrk0zbeindDh0aDRERERI4FhSWZ0dTFXveW9k6OIJVfYLwxeUrdaGOUol8EIONm6Mn10JProdVrnb05R8aQDaoUKqMUqiO0VEYJ/RKNoEw1qmMnMYHj0ZbK09VxKp3ZTqKwgR/WCMIaUdQgTHyCOCCKI6KkTpREmKlQNXWzLEymwLq+d9Lf2j87fZ8lfmJRDB2KocPPxlt4oRRRKw3hEtHRexLWsvPAnb1AKiIiIiLTKSwJYRwy2hidvNUnbyP1EYp+sbkow0h9hDAJ8WyPtlQba7rW0JnpnNXlup04JF8da44e2fUJ/KCMH1YpRj6JZWN5Obpal9NdOImlrQN4h3FqX5xENMI6taCCH1UJgiqRm+ItHatm9TgOVWKgHNmUQodi5DaDUTF0mAgtKn5CHIUkcUgcjhEEPvlsBmfl+7Ha+ua8vyIiIiInGoWlE4gxpjmvaCoYjdRHGKmPUI/q1KIa9bA+uax3WCaMQxzLIetmGWgdoCfbQ87LHf3okTGkwzo5v0K2UTlwX8JrlAjCKn5QoTI1euSmyKcKdHUuZWl+OYVU4YhXpnNsl5Z0Gy3ptqPr/xEohg57aimG/alQZDPhW0RReCAQRSRxnSSOiRJDnBgibBzLk6Hf/QAAGT9JREFUkLYSXM+lY+lpMPB2LNuZ8/6LiIiInIgUlhYZYwz1aDLwTK1IV/SLjDZG2V/fTyWoUAtr1KM61bBKKShRj+oYDI41ecHXnJdjedty2tPttHqtOEfxx7kdR+T8Cjm/TNavkGtUyDRKJEGFKKwTxj5R7FONQ+wkJrIdXK+FJfkV9BZOoi/XP6tzn+ZKkFi8WPfYU0uzp5Zify0haNSIgyJRkhAnhthYJFikrRjXscHNkGTzpDM53EwrXjaPnW3HpNuw5mHkS0REROREp7/AjkN+7E+GIb9EKSg1Q9HUKXOVoEIQB/ix37xVggqVsEJkIiwsPNsj7aTpyHTwlvRbaEu1TbvOUSqo01Uawjb7D6FH00eaLJOQCapk62U8v0QY1gmjBmHs48cBQRJhGwhtB9fNUEjlacl00JZZQldrz4K9+OsbMQZGApc9tRTP19K8WHNoNOqEjQphGBAkFjknxqTacDJ5MpmWA4GogMm2Y3nZ1933/F15SkREROTEprA0xx7b9xglv0RCAgYSkgOLDkzeT/uaA49NgsEQJVEzDL06CAVxQC2sUYtq+JFPbGIALGsyFLm2S4vXwsrcSgqpAjkv97qjRZZJ6BvdQ9/+3dSr+wij+hEdZ5IkVJMQJ4mJLZvE9ci5OVqz3bRmO2nPddOV6TysOUcLTT222HsgHO2peUzUI8JGjSgo40cJjmXIeA7p9j4KHUuxOpZjuZmD9qMwJCIiIrIwKSzNseeKz/HI4CNUwsorgehAKJrpHpi2LUxCoiQCXglDju2QcTJ0ZjrJeTlavVaybhbP9g5rflG+OsZJ+57GLg0yUR0mtiw63RYs86p9WFN3Ztprpz+ysDyPXKaDfK6bztwS2tzWI55rtFDUIosh32OwkWJvLcVgzcJv1Ij8EkEYEhlocROcTDsdhT6czhWQ7Tjuj1tERETkRKWwNMfe2vVWHhl6hHJQnjztDQvbsrEsC5vJe8uyaP73qsc2Nhk3Q2uqlZybw3M8bOvo/xD3Qp/lw8/QPr6XYmWIOKrjZbt4Z996unJds3DUx5/YwIjvMtjwDgQkj9G6IQzqREGNOJzAjyFlxXjpDLklS8l0LsPkl2Edh3OsRERERORgCktzbE3XGvpa+sg4Gfpa5nn5Z5PQO/4CA/t30SgPMd4YJ/aynNb/Tla1r1rwIyJTIz37fA9jIOskZBxD1k6aX2echJRleLMBtkpkM9SYDEWDvsdQ3aHe8InCBnFQJYhjwsQiY8W4Xgq3pYOWjj6cjpOxMq/MsdIpdSIiIiKLh8LSCaq1NsGKfU/jlAaZqAwRWRbd7afw9r51pJ30fHfvILGB/VMjPQ2PwYbLWAPCoE4c1EniCMu2sSwby3am3TzHIufZZD2LnAtZ+0CQshPKkcPLDZfxekIYTAajKAoJYgOWRc5JINVGrr2DdL4HK9+PlW6d72+HiIiIiMwBhaW5NvYcneX92EGFPCkSy8ZYFollk9g2hgP31uQtsWzedFjkMLhRwPLhZ+kY30OpMkQU1nAynZzX9066W7pn7X2OhjFQetVIz76pkR7fJw4axGGVMIoJjNW8BlHdzWMlESaOsMKQJEmIjIUxYFsGmwQbg22BbVkHboAFYTTZNm3FuKkUbusScm2dpPJ9mNYeXddIRERE5ASlsDTXnnuA1c8/SjEokrZTzflIHJi3NDVPCcs+8LWNsZ3J8GR7hJk2gnQLDS+Hn8rie1kaqRyR471xqDIJPRMvsXR4F35lkInaGGEqwyl961jTcfq8nnLnJxbDDbc5N2iw4VJqxIR+gzisEEURQWywLIusnUA6T7a9nfZXjfS89jKzJokh8kn8GnFYnwxZkU8cNkiikCgMSeKQFCG5jjypfA92fgArlZu2H51WJyIiInLiUliaa629pJMIN6wTUgNjsIw58Ee5wTavrCtnXnU/dUssC2yXjO3SYru4TgrHSWF5OaJsB0GmFd/L4qdyNLzJMOXFASv27cQrvkyxOkRoEjoLKzin7x1k3+D6PsdCYmAscBjyUwdOqXPZX7cIggZR0CAOywRxQmwsMnaM46Vx27ppaevCzfdBy5JDGumxbAdSOZxUDo0LiYiIiMiRUFiaa6s3c86e7VAbhcIyTJKQkJCYhCiJiU1MnMTEJiKOI2ITkZiQOIlJ4pDAL9MIyvhBhXriE4YTk+2BGDC2Q8r2yDguXbaH46RxnRS1xji1sIaVaecdvefS1zo3i0tUI5sh32ueUjfUcKg1AsKgQRLWJk+nS8C1DBkXyLTT1tJBqr0HWvve8GKtIiIiIiLHksLSPLNsGwcbB/COYAjEJAm1sEK5PkrVn6DeKBGEZRpRAz+skCTjNIB6Kstbet7G2q612K855S5KoBg5jAcuxdBhInQYD13KkYUFuDa4FjiWwbXMgfvJuUCTj3lluz05HjbiTy3CkBD5DeKwRhQGBLHBWJOjRnaqhXRrD/n8EpxCPyZdWPAr8ImIiIjIiUNhaY79eNcIpeEOnMDBDdqaweO1QWQqeLw6iDgHtjuWwWEqrFg4boGufJ4ei8lFC16lEdYp+UWyXoHAauX/atMD0URoU/QNURgSRyFJ7JNEIXGSECWGqbMCLWtq/o41+bXFgTlVk9snp0tNzbeyMElCEMXNhRO8lIfT0kGhrQsv3wutvQddj0jzg0RERERkIVFYmmN7Rms8vT+FXQPsiRmDBs1FHyYXeJhsYDeftyyLqdAyuRAEB9pNrvTm2kwGK9vCtTvAWko54HUDUWQm95mxIiwnRZJqwU61kMu0YJw0JokxSUySGEhijIlJkoQkSTAmgQNfW8RYJsYyCamURa69k3R+CXZhAFIt8/dNFxERERE5AgpLc+zckzvY/as+KsbFtSdPozMHAoZl4skFH5LJe2MSMDGQYMzkKI8BjLFIAIOFwcI6sBSEZQyW9cpiEZORavK5hJkDUUu2hVSmgJ0rQLbjoNEeEREREZETlcLSHDuttw23dy1Ja8CS9sNbvMAkMSQJmAjLJJBEmCQ6MOqTYOLowMhPQnKgbZJMjvakvLQCkYiIiIjIYVBYOo5YtgO2A7wSdg5cVxUtiyAiIiIiMrv0N7aIiIiIiMgMFJZERERERERmoLAkIiIiIiIyg+MmLH35y19m5cqVZDIZ1q1bx0MPPTTfXRIRERERkUXsuAhLt912G1dffTWf+cxn2LFjB+973/vYvHkze/fune+uiYiIiIjIInVchKUbb7yRj33sY3z84x9nzZo1/N3f/R3Lly/nK1/5ynx3TUREREREFqkFv3R4EAQ89thj/Nmf/dm07Rs3buQnP/nJjK/xfR/f95uPi8UiAKVS6dh19DA0ahVGxqs0qpX57oqIiIiIyDFXDSK629IL4u/xqT4YY9607YIPSyMjI8RxTG9v77Ttvb29DA0NzfiaL37xi3zuc587aPvy5cuPSR9FREREROTNXT/fHXiVcrlMoVB4wzYLPixNsSxr2mNjzEHbplx77bVcc801zcdJkjA2NkZXV9frvmaulEolli9fzgsvvEA+n5/XvsjxQTUjh0s1I4dLNSOHSzUjh2sh1YwxhnK5zMDAwJu2XfBhacmSJTiOc9Ao0vDw8EGjTVPS6TTpdHratvb29mPVxSOSz+fnvVDk+KKakcOlmpHDpZqRw6WakcO1UGrmzUaUpiz4BR5SqRTr1q3j7rvvnrb97rvv5t3vfvc89UpERERERBa7BT+yBHDNNdewZcsWzj33XN71rnfxta99jb1793L55ZfPd9dERERERGSROi7C0iWXXMLo6Cif//znGRwc5IwzzuC//uu/WLFixXx37bCl02m2bt160GmCIq9HNSOHSzUjh0s1I4dLNSOH63itGcscypp5IiIiIiIiJ5gFP2dJRERERERkPigsiYiIiIiIzEBhSUREREREZAYKSyIiIiIiIjNQWDoCDz74IBdccAEDAwNYlsX3v//9ac/v27ePyy67jIGBAXK5HJs2beLZZ59tPv/8889jWdaMt9tvv73Zbnx8nC1btlAoFCgUCmzZsoWJiYk5OkqZTUdbMwBDQ0Ns2bKFvr4+WlpaOOecc/jud787rY1qZvGYjZrZvXs3v/M7v0N3dzf5fJ6LL76Yffv2TWujmlkcvvjFL/KOd7yDtrY2enp6+PCHP8zOnTuntTHG8Bd/8RcMDAyQzWbZsGEDv/zlL6e18X2fq666iiVLltDS0sKFF17Iiy++OK2NamZxmK2a+drXvsaGDRvI5/NYljVjLahmFofZqJmxsTGuuuoqVq9eTS6X46STTuJP/uRPKBaL0/azkGpGYekIVKtVzj77bG666aaDnjPG8OEPf5j/+7//49///d/ZsWMHK1as4Dd+4zeoVqsALF++nMHBwWm3z33uc7S0tLB58+bmvv7gD/6Axx9/nLvuuou77rqLxx9/nC1btszZccrsOdqaAdiyZQs7d+7kzjvv5IknnuCiiy7ikksuYceOHc02qpnF42hrplqtsnHjRizL4t577+XHP/4xQRBwwQUXkCRJc1+qmcXhgQce4I//+I95+OGHufvuu4miiI0bN077DLn++uu58cYbuemmm/jZz35GX18fH/zgBymXy802V199Ndu2bePWW2/lRz/6EZVKhfPPP584jpttVDOLw2zVTK1WY9OmTfz5n//5676XamZxmI2aefnll3n55Ze54YYbeOKJJ/inf/on7rrrLj72sY9Ne68FVTNGjgpgtm3b1ny8c+dOA5gnn3yyuS2KItPZ2Wm+/vWvv+5+3va2t5mPfvSjzce/+tWvDGAefvjh5rbt27cbwDz99NOzexAyp460ZlpaWsy//Mu/TNtXZ2en+cY3vmGMUc0sZkdSM//93/9tbNs2xWKx2WZsbMwA5u677zbGqGYWs+HhYQOYBx54wBhjTJIkpq+vz1x33XXNNo1GwxQKBXPzzTcbY4yZmJgwnueZW2+9tdnmpZdeMrZtm7vuussYo5pZzI6kZl7tvvvuM4AZHx+ftl01s3gdbc1M+c53vmNSqZQJw9AYs/BqRiNLs8z3fQAymUxzm+M4pFIpfvSjH834mscee4zHH398Wqrevn07hUKB9evXN7edd955FAoFfvKTnxyj3st8ONSaee9738ttt93G2NgYSZJw66234vs+GzZsAFQzJ5JDqRnf97Esa9rF/zKZDLZtN9uoZhavqVNaOjs7AXjuuecYGhpi48aNzTbpdJr3v//9zZ/1Y489RhiG09oMDAxwxhlnNNuoZhavI6mZQ6GaWbxmq2aKxSL5fB7XdYGFVzMKS7Ps9NNPZ8WKFVx77bWMj48TBAHXXXcdQ0NDDA4OzviaW265hTVr1vDud7+7uW1oaIienp6D2vb09DA0NHTM+i9z71Br5rbbbiOKIrq6ukin03ziE59g27ZtnHLKKYBq5kRyKDVz3nnn0dLSwqc//WlqtRrVapU//dM/JUmSZhvVzOJkjOGaa67hve99L2eccQZA8+fZ29s7rW1vb2/zuaGhIVKpFB0dHW/YRjWz+BxpzRwK1cziNFs1Mzo6yhe+8AU+8YlPNLcttJpRWJplnufxve99j2eeeYbOzk5yuRz3338/mzdvxnGcg9rX63X+7d/+7aBzNQEsyzpomzFmxu1y/DrUmvnsZz/L+Pg499xzD48++ijXXHMNv/u7v8sTTzzRbKOaOTEcSs10d3dz++238x//8R+0trZSKBQoFoucc8450+pKNbP4XHnllfziF7/g29/+9kHPvfbneig/69e2Uc0sPrNdM2+2jyPdjywcs1EzpVKJ3/qt32Lt2rVs3br1DffxRvs51tw5f8cTwLp163j88ccpFosEQUB3dzfr16/n3HPPPajtd7/7XWq1Gn/4h384bXtfX99Bq1YB7N+//6DELse/N6uZ3bt3c9NNN/Hkk0/y1re+FYCzzz6bhx56iC996UvcfPPNqpkTzKF8zmzcuJHdu3czMjKC67q0t7fT19fHypUrAX3OLEZXXXUVd955Jw8++CDLli1rbu/r6wMm/8W2v7+/uX14eLj5s+7r6yMIAsbHx6eNLg0PDzfPfFDNLD5HUzOHQjWz+MxGzZTLZTZt2kRrayvbtm3D87xp+1lINaORpWOoUCjQ3d3Ns88+y6OPPspv//ZvH9Tmlltu4cILL6S7u3va9ne9610Ui0UeeeSR5raf/vSnFIvFaafryeLyejVTq9UAsO3p/8s6jtNc2Uw1c2I6lM+ZJUuW0N7ezr333svw8DAXXnghoJpZTIwxXHnlldxxxx3ce++9zUA8ZeXKlfT19XH33Xc3twVBwAMPPND8Wa9btw7P86a1GRwc5Mknn2y2Uc0sHrNRM4dCNbN4zFbNlEolNm7cSCqV4s4775w2/xYWYM3M+ZISi0C5XDY7duwwO3bsMIC58cYbzY4dO8yePXuMMZOretx3331m9+7d5vvf/75ZsWKFueiiiw7az7PPPmssyzI/+MEPZnyfTZs2mbPOOsts377dbN++3Zx55pnm/PPPP6bHJsfG0dZMEATm1FNPNe973/vMT3/6U7Nr1y5zww03GMuyzH/+538226lmFo/Z+Jz55je/abZv32527dplvvWtb5nOzk5zzTXXTGujmlkcrrjiClMoFMz9999vBgcHm7dardZsc91115lCoWDuuOMO88QTT5jf//3fN/39/aZUKjXbXH755WbZsmXmnnvuMT//+c/NBz7wAXP22WebKIqabVQzi8Ns1czg4KDZsWOH+frXv24A8+CDD5odO3aY0dHRZhvVzOIwGzVTKpXM+vXrzZlnnml27do1bT8L9XNGYekITC2P+drbH/3RHxljjPn7v/97s2zZMuN5njnppJPMZz/7WeP7/kH7ufbaa82yZctMHMczvs/o6Ki59NJLTVtbm2lrazOXXnrpQUtyyvFhNmrmmWeeMRdddJHp6ekxuVzOnHXWWQctJa6aWTxmo2Y+/elPm97eXuN5nlm1apX527/9W5MkybQ2qpnFYaZaAcw//uM/NtskSWK2bt1q+vr6TDqdNr/2a79mnnjiiWn7qdfr5sorrzSdnZ0mm82a888/3+zdu3daG9XM4jBbNbN169Y33Y9qZnGYjZp5vd9tgHnuueea7RZSzVjGGDP741UiIiIiIiLHN81ZEhERERERmYHCkoiIiIiIyAwUlkRERERERGagsCQiIiIiIjIDhSUREREREZEZKCyJiIiIiIjMQGFJRERERERkBgpLIiIiIiIiM1BYEhGR48b5559Pe3s7L7zwwkHPjY2N0d/fz3ve8x6SJJmH3omIyGKjsCQiIseNb3zjG7iuy8c//vGDnrvyyispl8v88z//M7atX28iInL09NtERESOG319fXz5y1/mf/7nf/jqV7/a3L5t2za+/e1v8zd/8zeceuqpx7QPcRzj+/4xfQ8REVkYFJZEROS4cvHFF/N7v/d7fOpTn+L5559ndHSUyy+/nA9+8INcccUVPProo1x44YV0dnaSyWR4+9vfzne+851p+9i/fz+f/OQnWbt2La2trfT09PCBD3yAhx56aFq7559/HsuyuP766/nLv/xLVq5cSTqd5r777pvLQxYRkXnizncHREREDteXvvQlHnjgAT760Y/S3d1NEAR885vf5L777mPTpk2sX7+em2++mUKhwK233soll1xCrVbjsssuAybnNwFs3bqVvr4+KpUK27ZtY8OGDfzwhz9kw4YN097vH/7hHzjttNO44YYbyOfzrFq1ao6PWERE5oNljDHz3QkREZHD9YMf/IAPfehDAHzrW9/iIx/5CGvWrCGbzfLII4/guq/8e+AFF1zAY489xosvvjjjfKY4jjHGsGnTJvL5PHfccQcwObK0cuVKTjnlFJ566ik8z5ubgxMRkQVBp+GJiMhxafPmzZx33nmsWrWKj3zkI+zatYunn36aSy+9FIAoipq3D33oQwwODrJz587m62+++WbOOeccMpkMruvieR4//OEPeeqppw56rwsvvFBBSUTkBKSwJCIix610Ok0qlQJg3759AHzqU5/C87xpt09+8pMAjIyMAHDjjTdyxRVXsH79er73ve/x8MMP87Of/YxNmzZRr9cPep/+/v45OiIREVlINGdJREQWhSVLlgBw7bXXctFFF83YZvXq1QD867/+Kxs2bOArX/nKtOfL5fKMr7MsaxZ7KiIixwuFJRERWRRWr17NqlWr+N///V/++q//+g3bWpZFOp2etu0Xv/gF27dvZ/ny5ceymyIichxRWBIRkUXjq1/9Kps3b+Y3f/M3ueyyy1i6dCljY2M89dRT/PznP+f2228H4Pzzz+cLX/gCW7du5f3vfz87d+7k85//PCtXriSKonk+ChERWSgUlkREZNH49V//dR555BH+6q/+iquvvprx8XG6urpYu3YtF198cbPdZz7zGWq1GrfccgvXX389a9eu5eabb2bbtm3cf//983cAIiKyoGjpcBERERERkRloNTwREREREZEZKCyJiIiIiIjMQGFJRERERERkBgpLIiIiIiIiM1BYEhERERERmYHCkoiIiIiIyAwUlkRERERERGagsCQiIiIiIjIDhSUREREREZEZKCyJiIiIiIjMQGFJRERERERkBv8PS6HgCNDmDs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0" name="AutoShape 4" descr="data:image/png;base64,iVBORw0KGgoAAAANSUhEUgAAA0sAAAIoCAYAAAC4U3A2AAAAOXRFWHRTb2Z0d2FyZQBNYXRwbG90bGliIHZlcnNpb24zLjUuMiwgaHR0cHM6Ly9tYXRwbG90bGliLm9yZy8qNh9FAAAACXBIWXMAAA9hAAAPYQGoP6dpAAEAAElEQVR4nOzdd3hUZfbA8e/MZEoymUlvEEhCEaRXRRBBERvYUbEgzV1772UVXH6C7roriqjroiCKit1FAQtNpQgqXUIgIUB6m0wyk+n390c2s8QU0icJ5+Mzz+Pc8t5zb2Z47pn3vedVKYqiIIQQQgghhBCiGnWgAxBCCCGEEEKI9kiSJSGEEEIIIYSohSRLQgghhBBCCFELSZaEEEIIIYQQohaSLAkhhBBCCCFELSRZEkIIIYQQQohaSLIkhBBCCCGEELWQZEkIIYQQQgghaiHJkhBCCCGEEELUQpIlIUS7NH78eFQqFRs2bKi2fM6cOahUKubMmVNt+YYNG1CpVIwfP77NYhQdQ12fjSNHjqBSqUhOTg5IXG2pru9TW1u6dCkqlYoZM2YENI5AOJU+b0J0JpIsCSFaTHJyMiqVCpVKxYMPPljvtgsXLvRvq1KpWjWuOXPm1EiuOqqqG66GvI4cORLocDusl156iTlz5mCxWAIdihBCiAAKCnQAQojOacWKFbzwwgtoNJpa17/77rv17t+9e3f69OlDSEhIg44XEhJCnz596N69e411c+fOBeg0CVOVESNGoNfr61xvMBjaMJqOR6vV0qdPH7p27Vpj3UsvvURmZiYzZswgPDy87YMTQgjRLkiyJIRocX369CE1NZXvvvuOCy+8sMb61NRUduzY4d+uNu+8806jjnnGGWdw4MCBJsXbUX300UcypKcZunbtesp9ZoQQQjSODMMTQrS4m266Cai792j58uUATJs2rc1iEkIIIYRoLEmWhBAtbty4cXTr1o3PPvsMm81WbZ2iKLz33nsEBwdz1VVX1dlGYx9Ir+0h/qpiEFXqeqbH6/XyxRdfMGvWLPr3709YWBghISGcfvrpPPLIIxQWFp40xp07dzJlyhTi4uJQq9UsXbqUqVOnolKpePHFF+uM++OPP0alUjFy5MgGnWdTOJ1OBg4ciEql4q9//WuN9YqicO6556JSqfjzn//sX37iA+mKovDKK68wcOBAQkJCiI2NZdq0aRw9erTO43o8Hl5//XXOPvtswsPDMRgM9O3bl6eeegqr1Vpj+xMf/nc6ncyZM4devXphMBjo1q0bDzzwQI3P04k+++wzRo8ejdFoJCoqismTJ7Njx446t6/tgfuqGDIzMwFISUmp9pmp+jyerFBBXUUlTlzu8Xh44YUX/Nf0j72EBw4cYNasWSQnJ6PX64mKimLSpEmsW7euznNqiJ9//plJkyYRGRmJ0Whk9OjRfP755zW2GzVqFCqVik8++aTOtv7+97+jUqm45pprGh1HWVkZDzzwAMnJyRgMBnr06MGTTz6J3W6vsW1Dr9vevXt55plnOOuss0hISECn05GQkMBVV13F5s2ba42juZ+7rKwsHnjgAfr164fRaCQsLIyBAwfy0EMPkZaWVud+7777LiNGjCAkJITIyEiuueYa0tPTG34BhRBtQxFCiBaSlJSkAMoPP/ygPPbYYwqgLF++vNo2mzZtUgDl+uuvV44dO6YASm3/FI0bN04BlPXr11db/swzzyiA8swzz1Rbvn79egVQxo0b51+2ZMkSZcyYMf5jjBkzptorJydHURTFH4darVYSEhKUYcOGKX379lUMBoMCKMnJyUpubm6dMc6dO1fR6/VKaGioMnz4cKVHjx7K22+/raxdu1YBlIEDB9Z5zSZPnqwAyqJFi05ydStlZGT4zycjI6NB+yiKovz222+KTqdTgoKClJ9//rnaur/97W8KoPTs2VMpKyurcaykpCTl9ttvVwCle/fuyvDhw/3XJiYmRjlw4ECN45WWlirnnHOO/7omJSUpAwYMUHQ6nQIop59+upKXl1dtn7ffflsBlBtuuEE555xzFJVKpfTv31/p06ePolarFUCZOHFiref3/PPP+69LQkKCMnz4cCU0NFTR6/XKX//61xqfjT+eX5Wvv/5aGTNmjKLX6xVAGTFiRLXPzK+//lot1unTp9caT22fxxOXn3POOcqkSZP813348OFK//79/dt9+OGH/mtlMpmUIUOGKPHx8QqgqFQq5eWXX671uHWp+qw+++yzik6nU0JDQ5URI0YoCQkJ/uv24osvVtvnjTfeUADl0ksvrbPdAQMGKICyatWqBsVRdd2mTp2qDB061P83HjBggKJSqRRAGTVqlGKz2art19DrNmHCBAVQwsPDldNPP10ZNmyYEh0drQCKRqNR3nvvvTpjasrn7rvvvlPMZrMCKFqtVhk0aJAyYMAAJSQkpMa/Uyd+3qr+fUxKSlIGDx7s/7wlJCQoBQUFDbqWQoi2IcmSEKLFnJgs7du3TwGUCy64oNo2f/rTnxRA+frrr1s9WapS1zGqWCwWZenSpUpRUVG15SUlJcpdd92lAMqMGTPqjFGj0Sh//vOfq93g2e12xev1Kt27d1cA/032ifLy8pSgoCBFp9PVOHZdmposKYqizJ8/XwGU0047zR/rnj17FL1er2g0GmXz5s21HisoKEjRarXK+++/719XWFionH/++QqgnHHGGYrP56u279SpUxVAmTBhgnL48GH/8uLiYuWqq65SAGXKlCnV9qm6adVqtUq/fv2U1NRU/7otW7b4b0pXr15dbb9ff/1V0Wg0ikqlUhYtWuSPpaysTLnuuusUrVbb4GSpStVnua5r3NxkSaPRKLGxsdWueUVFhaIoirJr1y5Fr9crBoNB+de//qV4vV7/Nl9++aViNpsVjUaj7Ny5s9Zj16bqsxoUFKRMnTpVKS8vVxRFUXw+n/Lyyy/7153YZmlpqRISEqIEBQXVSGwVRVF++eUXBVDi4+MVj8fToDiqrltQUJDStWvXasfbs2eP0q1bNwVQHnrooWr7NeS6KYqifPTRR8ru3bur7evz+ZTPP/9cCQ0NVcxms2K1WmuNqbGfu8zMTCUsLEwBlJtvvrnad9jr9SqrVq1SvvzyS/+yE79PZrNZ+frrr/3rcnJylEGDBimA8uijjzboWgoh2oYkS0KIFnNisqQoijJ06FBFo9Eo2dnZiqIoisPhUMLDw5XY2FjF7Xa3m2TpZLp166aEhIQobre71hgHDx5c7Yb2RH/5y18UQLn33ntrrPvHP/5Ra9JQnxOTpfpegwcPrrGv1+tVzj77bAVQbr/9dsXpdCqDBw9WAOWpp56q91j33HNPjfV5eXn+HqZ169b5l+/atcufhPzxxlRRFMVmsyndunVTVCqVcuTIEf/yqptWlUqlbN++vcZ+DzzwQK2x3HTTTQqgXHPNNTX2qaioUGJjY9tdsgQon3zySa37ViWTCxcurHX9K6+8ogDKrFmzal1fm6rPamxsbLXk4o/HvPnmm6stnzZtmgIo//znP2vsc88999Sa2NSn6roByqefflpj/ZdffqkAitForPbZach1O5mnnnpKAWr0LjX1c3fHHXf4fxD4448FtTnx+/THXjxF+d+5Dxo0qJFnJoRoTfLMkhCi1UybNg2v18v7778PwKpVq7BYLFx//fUEBbW/Ypzr1q3j/vvvZ9KkSZxzzjmcffbZnH322ZSWlmK32+t8/uCmm25Cra79n9OZM2eiUqlYsWIFbre72rply5YBNHmCzhEjRjBmzJhaX0OHDq2xvVqt5p133sFkMvHaa68xadIkdu3axfDhw3n66afrPdadd95ZY1lsbCxTpkwBYO3atf7ln332GQDXXnstJpOpxn4hISGcf/75KIrCDz/8UGP9kCFDGDFiRI3lVc91/fG5jm+++QaA22+/vcY+BoOBWbNm1XlegRIWFsbll19eY7nL5eLrr79Go9HU+bm47LLLANi4cWOjjzt79uxaS8rfcccdQPW/I+C/dlWf1Sput9v/vW7K57dr1661nv/kyZPp3r07NpuNn376qcb6uq7biY4ePcqCBQu49tprOe+88/zf4w8//BCAXbt21bpfYz93X3zxBQAPP/xwo+eKmz17doOPI4QIrPZ3tyKE6DSuv/56Hn74YZYvX84DDzzgr4JXVS2vvXC5XFx33XW1PuR+ouLi4lqXn3766XXuk5KSwvjx41m/fj2rV6/23+ju2rWLXbt2ER8fz0UXXdSkuJtSOjwlJYWXXnqJ2bNn89133xEcHMy7776LVqutcx+tVkuvXr1qXVd17gcPHvQv27NnD1CZNNX1UH1VAYWsrKwa63r27FnrPrGxsQCUl5f7l1ksFvLz86vFUleM7Unv3r1rnYPs4MGDOBwOdDodl1xySa37KooC1H7tTuZk1ygvLw+r1YrZbAYqi7X07NmTnTt3snv3bgYNGgTA119/TUFBASNGjKB///6NjqNPnz61/sCgUqno06cPR48e5eDBgzW+G3VdtyrLli3jtttuw+Fw1LlNXd/jxnzuysrK/Nd/1KhRdR6rNtHR0YSFhTXoOEKIwJOeJSFEq4mPj+f8889n586dbNq0idWrV9O3b99af70NpAULFvD5558THx/PO++8w5EjR3A4HCiVQ5UZM2YMQI2eoSpGo7He9mv7db7q/2+66aZ6b/5awznnnOPv2TvrrLPo27dvvdtHRUXV2XMWFxcHVN48ViktLQXg0KFD/PTTT7W+jh8/DkBFRUWNNuu6nlUxVCULUP3GMiYmpt4Y25O6zrHq2rlcrjqvXVUCWl9CUJeqG/L6lp/4tzyx4l9tn9+m9orWFQfU/pmqUt937fDhw/zpT3/C4XDw4IMP8ttvv2G1WvH5fCiKwptvvgk0/ntc2+fuxGqOtSU+9TnZcYQQ7Yt8M4UQrapqLqVp06bhcrna5dxK7733HlBZQnjatGkkJSWh1+v9648dO9as9q+++mrCwsJYtWoVRUVFeDweVqxYATT9ZrOpvF4vN998Mx6PB7Vazbp16/znX5eioiJ8Pl+t66p6dU4cbhcaGgrAm2++6U8463rNmTOnWedTdSyAgoKCemNsSVXDrk68gT5RfaWm61N1Pl27dj3ptavr2PWp6xqduPyPQydnzJiBWq3mvffew+PxUFRUxFdffYVOp+P6669vdAz1xQG1f6YaYuXKlbjdbqZOncrf//53hgwZgslk8v+tmvs9PtGJsVUluEKIzkmSJSFEq7ryyisJDQ3l6NGjqFQqbrzxxkCHVEPVfEujR4+usa6oqKhJw51OFBwczNSpU3G5XLz//vusXr2avLy8Jg9hao7nnnuOLVu20L9/f/8zHHfddVe9N5Jut5vDhw/Xuu73338H4LTTTvMv69evH1A5501rCw8P9/dSHDhwoNZtqmJsjJM9g1LVO1DXTf+hQ4cafUyoHGam1WrJycmpc7hYc9R1LaqWx8XF+YfgVUlMTGTixInk5eWxZs0aVqxYgcvl4rLLLiMyMrJJcaSmptaagCuKQmpqKlD9M9UQ9X2Poe5nlZrCbDaTmJgIwNatW1usXSFE+yPJkhCiVYWEhPDggw8yYcIEbr31VpKSkto8huDgYKD2IV8nrs/Ly6ux7sUXX8Tr9TY7hhOH4jV3CFNT/fLLL/z1r39Fq9Xy7rvvMmXKFP70pz9hsViYMWNGvT0VixcvrrGsoKCAjz76CIALLrjAv/zKK68EKifdLCoqauGzqGnixIkAvP766zXWOZ1O3nrrrUa3ebLPTI8ePQDYuXMnHo+n2jqfz8fbb7/d6GNC5fflwgsvxOfz8fLLLzepjfosWbIEp9NZY3nV3/fEv+OJWvrze/z4cf7zn//UWP7VV1+RmZmJ0Wj0D39tqPq+xwcOHKj1eM1xxRVXANQ76bQQouOTZEkI0ermzJnDd999x2uvvRaQ41fd2NZVPezss88G4MEHH/Q/A6MoCu+88w5///vfa60e1lhnnHEGAwYMYMeOHXzxxRfNGsLUFBUVFUybNg23283cuXMZMmQIAP/4xz/o2bMn69atY+HChbXuGxQUxOLFi/2JEVQ+JH/TTTfhcDgYMWIE5557rn/diBEjuPbaaykqKmLixIn89ttv1drzer1s2LCBG2+8sdYb98a6//77UavVrFy5ktdff92f9NlsNmbNmtWkHpqTfWYGDx5Mly5dyMnJ4ZlnnvEf0+FwcN9997F///4mng389a9/Ra/XM2/ePBYsWFAjYcvJyWHhwoW1JocnU1RUxOzZs/3DBBVFYfHixXz66adoNBoeeOCBWve74ooriIqK4vPPP+eXX35pVmESqPxM3X333f5iIAD79+/nrrvuAuC2225r9DC8qu/x4sWL2blzp3/5wYMHueaaa9DpdE2OtzYPP/wwYWFhfPvtt8yePZuSkhL/Op/Px9dff82qVata9JhCiLYnyZIQotO77rrrgMqyxMOGDWP8+PGMHz+e3NxcAObOnYter+fLL7+ka9eujBgxgsTERKZPn87UqVM588wzWySOmTNnAuDxeJo1hKnKNddc4y+LXNvrxLLcjz76KL///jtnnXUWjzzyiH95aGgo77zzDhqNhscff7zWYVpdu3Zl9uzZXHvttSQnJzNy5EgSExP55ptviIqK4p133qkxbG3JkiX+RGnYsGEkJSUxatQoBg0ahMlk4txzz2XFihVNeu7mj4YPH868efNQFIXbb7+dxMRERo4cSUJCAp988slJy6LXpuozc/vttzNw4ED/Z6bqJlyj0fD8888DlUMb4+LiGDlyJHFxcbz99tvMnz+/yeczZMgQ3n//ffR6PY8//jiRkZEMHTqUM888k+7du9OlSxfuu+8+/7Czxnj66af56KOPSEhI8P8d77zzThRFYf78+f4k+o90Oh033HCDvxetuYVJpkyZQnR0NIMHD2bgwIEMGjSIAQMGkJmZyciRI5k7d26j27ziiisYNWoUJSUljBgxgn79+jFw4ED69u1LUVERTz31VJPjrU337t35+OOPMZlMvPXWW8TFxTFkyBAGDRqE2Wxm0qRJ7Nixo0WPKYRoe5IsCSE6vccee4xnnnmGXr16sX//fjZu3MjGjRv91cSGDx/Opk2bmDhxIj6fjwMHDhAbG8vLL79cY36Z5pg2bZr/BrMlhuDt2LGjzoppP/30k38I3HfffceiRYswGo0sX768xk3u6NGjefTRR3E4HNx00021Vgt79dVXWbhwISaTib1792I0Grnxxhv55Zdfai1HHRoaypo1a3jvvfe48MILsdvt/PrrrxQWFjJo0CAeffRRfv755xbptQN4/PHH+fjjjznzzDMpKSnh8OHDjB07lh9//NHf49AY06ZNY+HChQwaNIjDhw/7PzMWi8W/zU033cTKlSsZPnw4ZWVlpKenM2HCBLZt28bw4cObdT5XXnkl+/fv59577yU5OZnU1FT2799PSEgIV155JcuWLeOxxx5rdLtjx47lhx9+4Oyzz+bQoUOUlJQwatQoPv30Ux5++OF6961K9qH5n1+9Xs/GjRu59957sVqtpKam0r17dx577DHWr19/0gqTtQkKCmLt2rXcfffdxMXFcejQISwWC7Nnz+aXX36ha9euzYq5Nueffz579+7lrrvuIikpiQMHDnDs2DF69uzJww8/3C4L2gghGkeltMTPekIIIU7qwIEDnH766cTHx3P8+PE2LxneWEeOHCElJYWkpKQm9WKIzmXNmjVcfPHFjBgxgu3btwc6HCGEaBPSsySEEG1kyZIlQPUeJiE6iqrP74k9TEII0dlJz5IQQrSBjIwMBg8ejN1uJzU1lZ49ewY6pJOSniVRZdu2bYwZMwaj0cjRo0cbPRGrEEJ0VEGBDkAIITqz++67j59//pldu3Zht9v585//3CESJSEApk6dypEjR/j111/xer089thjkigJIU4pkiwJIUQr2rlzJ1u2bCEuLo5bbrmFBQsWBDokIRps69atHD16lMTERG655RYeffTRQIckhBBtSobhCSGEEEIIIUQtpMCDEEIIIYQQQtTilBiG5/P5yM7OxmQy1Zg4UQghhBBCCHHqUBSFsrIyunTpglpdf9/RKZEsZWdn061bt0CHIYQQQgghhGgnjh07RmJiYr3bnBLJkslkAioviNlsDnA0QgghhBBCiECxWq1069bNnyPU55RIlqqG3pnNZkmWhBBCCCGEEA16PEcKPAghhBBCCCFELSRZEkIIIYQQQohaSLIkhBBCCCGEELWQZEkIIYQQQgghanFKFHhoDEVR8Hq9eDyeQIcihPgvrVaLRqMJdBhCCCGEOMVIsvRfiqJgsVgoKCjA6/UGOhwhxB+Eh4cTHx8vE0sLIYQQos1IsvRfubm5WCwWf3nxoKAguSkToh1QFAW73U5+fj4ACQkJAY5ICCGEEKcKSZYAr9dLaWkpMTExREdHBzocIcQfBAcHA5Cfn09sbKwMyRNCCCFEm5ACD4Db7UZRFIxGY6BDEULUISQkBKj8vgohhBBCtAVJlk4gw+6EaL/k+ymEEEKItibJkhBCCCGEEELUQp5ZagCrw43DFdgKeQadBrNBG9AYhBBCCCGEOJVIsnQSVoebV75Po9jmCmgckUYdd0/oLQmTEEIIIYQQbUSG4Z2Ew+Wl2OZCH6QhIkQXkJc+SEOxzdUivVsvv/wyKpWKAQMGtMDVEa1l/PjxjB8/3v/+yJEjqFQqli5d6l+2efNm5syZg8ViafP4hBBCCCFOBdKz1EAhOg1GfeAul9PTMsMA33rrLQD27dvHtm3bOPPMM1ukXdG6EhIS2LJlCz179vQv27x5M3PnzmXGjBmEh4cHLjghhBBCiE5KepZOITt27GDXrl1MmjQJgCVLlpx0H6/Xi9PpbO3QxEno9XpGjRpFTExMqx+roqICRVFa/ThCCCGEEO2dJEunkKrkaMGCBYwePZoPPvgAu93uX1811OuFF15g3rx5pKSkoNfrWb9+PXPmzEGlUrF7926uueYawsLCiIyM5IEHHsDj8ZCamspFF12EyWQiOTmZF154wd9ueXk54eHh3HrrrTViOnLkCBqNhr/97W8NPg9FUVi8eDFDhgwhODiYiIgIpkyZQnp6un+bDz74AJVKxaJFi6rt+8wzz6DRaPj2229rnPP//d//0b17dwwGAyNGjOD777+vcey0tDRuuOEGYmNj0ev1nH766bz66qvVttmwYQMqlYr333+fJ598ki5dumA2mzn//PNJTU2tcS4vvPACSUlJGAwGhg0bxurVq2u9TicOw5szZw4PP/wwACkpKahUKlQqFRs2bAAqy2zPmTOnRjvJycnMmDHD/37p0qWoVCq++eYbZs2aRUxMDCEhIf4E+cMPP+Sss87CaDQSGhrKhRdeyG+//VbLX0UIIYQQovORZOkUUVFRwfvvv8/IkSMZMGAAs2bNoqysjI8++qjGti+//DLr1q3j73//O6tXr6Zv377+dddeey2DBw/mk08+4U9/+hP//Oc/uf/++7niiiuYNGkSn332Geeddx6PPvoon376KQChoaHMmjWL9957j9LS0mrHWrx4MTqdjlmzZjX4XG699Vbuu+8+zj//fD7//HMWL17Mvn37GD16NHl5eQBMnTqV2267jQcffJAdO3YAsG7dOubNm8cTTzzBxIkTq7W5aNEi1qxZw0svvcS7776LWq3m4osvZsuWLf5t9u/fz8iRI9m7dy8vvvgiq1atYtKkSdxzzz3MnTu3RpxPPPEEmZmZ/Pvf/+Zf//oXaWlpXHrppXi9/xtSOXfuXB599FEmTpzI559/zu23386f/vSnGknVH91yyy3cfffdAHz66ads2bKFLVu2MGzYsAZfxxPNmjULrVbL8uXL+fjjj9FqtTz33HNcf/319OvXj5UrV7J8+XLKysoYO3Ys+/fvb9JxhBBCCHFq2lu4l2JHcaDDaDR5ZukU8fHHH1NaWsrs2bMBuO6667jvvvtYsmQJ06dPr7atwWBg7dq1aLU1K+/9+c9/5oEHHgDg/PPP55tvvmHRokV8+umnXHnllUBlcYJVq1bx3nvvcdVVVwFw1113sXDhQt5++23uu+8+ABwOB2+99RbXX389UVFRDTqPrVu38uabb/Liiy/64wAYO3Ysp512Gv/4xz94/vnnAXjppZfYtm0b1157LV999RU33HADY8eOrbXHxev18u2332IwGAC48MILSU5O5umnn/b3Qj3wwAOYTCZ+/PFHzGYzABMnTsTpdLJgwQLuueceIiIi/G3269ePd9991/9eo9Fw7bXXsn37dkaNGoXFYuH555/nyiuv5N///rd/u/79+zNmzBj69OlT53VITEyke/fuAAwdOpTk5OQGXb+6TJgwgTfeeMP//tixYzzzzDPcddddvPzyy/7lEydOpHfv3sydO5cPP/ywWccUQgghxKnhl7xf+OH4D3gVL3cMuYPgoOBAh9Rg0rN0iliyZAnBwcFMnToVqOztueaaa/jhhx9IS0urtu1ll11Wa6IEMHny5GrvTz/9dFQqFRdffLF/WVBQEL169SIzM9O/rEePHkyePJnFixf7n4dZsWIFRUVF3HXXXQ0+j1WrVqFSqbjpppvweDz+V3x8PIMHD/YPQ4PK53xWrlxJUVERw4YNQ1EU3n//fTQaTY12r7rqKn+iBGAymbj00kvZtGkTXq8Xh8PB999/z5VXXklISEi1Y19yySU4HA62bt1a4zqeaNCgQQD+67JlyxYcDgc33nhjte1Gjx5NUlJSg69JS7j66qurvV+7di0ej4ebb7652rkaDAbGjRtX7ToLIYQQQtRGURR+zvmZTcc3sbdwL7m2XAwaw8l3bEckWToFHDp0iE2bNjFp0iQURcFisWCxWJgyZQrwvwp5VRISEupsKzIystp7nU5HSEhItUSjarnD4ai27N577yUtLc3fU/Pqq69y1llnNWroWF5eHoqiEBcXh1arrfbaunUrhYWF1bbv1asXY8eO9ScldZ1bfHx8rctcLhfl5eUUFRXh8Xh45ZVXahz3kksuAahx7D/2lun1eqBySCRAUVFRvcduS3+8LlXDGUeOHFnjfD/88MMa5yqEEEIIcSJFUdiSvYUfs35kT8EebG4b4fpwVCpVoENrFBmGdwp46623UBSFjz/+mI8//rjG+mXLljFv3jz/+9b6EJ933nkMGDCARYsWERoayq+//lptmFpDREdHo1Kp+OGHH/zJx4n+uOzf//43X331FWeccQaLFi3iuuuuq7Vcem5ubq3LdDodoaGhaLVaNBoN06ZN484776w1tpSUlEadS1UyVdexmzO0Tq/X11rFsCpB+6M//s2jo6OByuGbbd3LJYQQQoiOTVEUfsj6ge2529lbuBcFhR7hPQIdVpNIstTJeb1eli1bRs+ePas9F1Nl1apVvPjii6xevbpNJqq95557uO222ygtLSUuLo5rrrmmUftPnjyZBQsWkJWVxbXXXlvvtnv27OGee+7h5ptv5s0332T06NFcd911/Pbbb9WeLYLKIgl/+9vf/D1kZWVl/Oc//2Hs2LFoNBpCQkI499xz+e233xg0aBA6na5xJ16LUaNGYTAYeO+996oNg9u8eTOZmZknTZb+2FN1ouTkZHbv3l1t2bp16ygvL29QbBdeeCFBQUEcPny4xhA9IYQQQoi6+BQfG49t5Je8X9hbtBe1Ss2Q6CFYnJZAh9Ykkiw1kN3VMpPCtvWxV69eTXZ2Ns8//zzjx4+vsb6qp2fJkiX885//bEaUDXPTTTfx+OOPs2nTJp566qlGJx1jxozhz3/+MzNnzmTHjh2cc845GI1GcnJy+PHHHxk4cCC33347NpuNa6+9lpSUFH/FvZUrVzJs2DBmzpzJ559/Xq1djUbDxIkTeeCBB/D5fDz//PNYrdZqVe4WLlzI2WefzdixY7n99ttJTk6mrKyMQ4cO8Z///Id169Y16lwiIiJ46KGHmDdvHrfccgvXXHMNx44dY86cOQ0ahjdw4EB/XNOnT0er1dKnTx9MJhPTpk3jL3/5C08//TTjxo1j//79LFq0iLCwsAbFlpyczLPPPsuTTz5Jeno6F110EREREeTl5fHzzz9jNBprrQAohBBCiFOXT/Gx7ug6fs37lX1F+whSBzE4ZjBB6o6bcnTcyNuIQach0qij2ObC6QlcwhRp1GHQ1SxMcDJLlixBp9Mxc+bMWtdHR0dz5ZVX8vHHH/PYY481N8yTCg4O5tJLL+Xdd9/ltttua1Ibb7zxBqNGjeKNN95g8eLF+Hw+unTpwpgxYzjjjDMAuO222zh69Cjbt2/HaDQClUUm/v3vf3PNNdfw0ksv+avyQWW1PofDwT333EN+fj79+/fnq6++YsyYMf5t+vXrx6+//spf//pXnnrqKfLz8wkPD6d3797+55Ya69lnn8VoNLJ48WKWL19O3759ef311/n73/9+0n3Hjx/P448/zrJly3jzzTfx+XysX7+e8ePH8/DDD2O1Wlm6dCl///vfOeOMM1i5ciWXX355g2N7/PHH6devHwsXLuT999/H6XQSHx/PyJEjm/y3E0IIIUTn5PV5+fbot+zK38W+on3o1DoGxQzq0IkSgEqpKk3WiVmtVsLCwigtLfWXfD6Rw+EgIyODlJSUGoUKAKwON44A9ixBZdJmNtReoa4jcblcJCcnc/bZZ7Ny5cpAh8ORI0dISUnhb3/7Gw899FCgwxH1ONn3VAghhBCB4fF5WHtkLXsK9rCvaB/BQcEMjB6IRv2/H/oL7AUEqYN4ctSTAYy00slygxN17FSvjZgN2k6RqARSQUEBqampvP322+Tl5bVJL5YQQgghhGhdbp+bNRlr2FO4h/1F+wnVhtI/uj8aVeNHRLVHkiyJNvHVV18xc+ZMEhISWLx4ca3lwj0eT71tqNVq1Gqpdi+EEEII0R64vC6+Sv+K/UX7+b3od0x6E/2j+qNWdZ77NUmWRJuYMWMGM2bMqHebuibCrTJ9+nSWLl3ackFRWcjgFBiJKoQQQgjRopxeJ6sOr2J/0X4OFB8g3BDO6ZGnd6pECSRZEu3I9u3b611fNfePEEIIIYQInApPBf85/B8OFB/gQPEBogxR9I3s2+EmnG0ISZZEuzFixIhAhyCEEEIIIephd9v58vCXHCg+QGpJKnHBcfSO6N0pEyWQZEkIIYQQQgjRAGWuMn+P0qGSQ8QZ4+gd3nkTJZBkSQghhBBCCHESRRVFrEpfxcGSg6Rb0ukS2oUeYT06daIEkiwJIYQQQggh6pFTnsOq9FWklaRxrOwY3U3d6W7u3ukTJZBkSQghhBBCCFGH9NJ01mas5WDJQXJsOZwWfhrxofGBDqvNSLIkhBBCCCGEqGFf0T7WHV1HanEqRRVF9I/qT1RwVKDDalOSLDWEoxTcFYGNQRsMhrDAxiCEEEIIITo9RVHYkbeDn7J+4vfi3yl3lTM4ZjBmvTnQobU5SZZOxlEKG18Ae1Fg4wiJgnGPNDthevnll7n33nvp378/e/furbFepVLxzDPPMGfOnAa19+GHH/Lss8+Snp6Ow+Hgt99+Y8iQIc2KUbSOP/5tly5dysyZM8nIyCA5ORmAFStWkJ+fz3333RewOIUQQggROD7Fxw/Hf2BH3g72F+3H5XUxNHYoIdqQQIcWEJIsnYy7ojJRCgqGQH1I3PbKGNwVzU6W3nrrLQD27dvHtm3bOPPMM6ut37JlC4mJiQ1qq6CggGnTpnHRRRexePFi9Ho9p512WrPiE21n0qRJbNmyhYSEBP+yFStWsHfvXkmWhBBCiFOQ2+fmu8zv2FOwh31F+9CgYXjccHQaXaBDCxhJlhpKGwL60MAd39P8YYA7duxg165dTJo0ia+++oolS5bUSJZGjRp10nYqKiowGAwcPHgQt9vNTTfdxLhx45odH4Ddbick5NT85aKtxcTEEBMT0ybHkr+rEEII0b45PA5WZ6zm96Lf+b34d4KDghkQPYAg9amdLqgDHYBoO0uWLAFgwYIFjB49mg8++AC73V5tG5VKVW0I3tKlS1GpVHzzzTfMmjWLmJgYQkJCuP766zn77LMBuO6661CpVIwfP96/35dffslZZ51FSEgIJpOJiRMnsmXLlmrHmjNnDiqVil9//ZUpU6YQERFBz549AfD5fLzyyisMGTKE4OBgwsPDGTVqFF9++WW1Nj788EPOOussjEYjoaGhXHjhhfz222+NvjZWq5WHHnqIlJQUdDodXbt25b777sNms/m3ue222zAYDPzyyy/+ZT6fjwkTJhAXF0dOTk61a/btt98yc+ZMIiMjMRqNXHrppaSnp9c49nfffceECRMwm82EhIQwZswYvv/++1qv1b59+7j++usJCwsjLi6OWbNmUVpaWuNc/vSnPxEVFUVoaCgXXXQRBw8erHHcqjiPHDkCwPjx4/nqq6/IzMxEpVL5XwAbNmxApVKxYcOGam0cOXIElUrF0qVL/ctmzJhBaGgoe/bs4YILLsBkMjFhwgQAXC4X8+bNo2/fvuj1emJiYpg5cyYFBQUn+QsJIYQQorWUu8r5/NDn7C7Yzb6ifZh0JgbGDDzlEyWQZOmUUVFRwfvvv8/IkSMZMGAAs2bNoqysjI8++qhB+8+aNQutVsvy5cv5+OOP+b//+z9effVVAJ577jm2bNnC4sWLgcqhXJdffjlms5n333+fJUuWUFJSwvjx4/nxxx9rtH3VVVfRq1cvPvroI15//XWg8ob73nvvZeTIkXz44Yd88MEHXHbZZf4b+6rjXn/99fTr14+VK1eyfPlyysrKGDt2LPv372/wtbHb7YwbN45ly5Zxzz33sHr1ah599FGWLl3KZZddhqIoALz00kucfvrpXHvttVgsFgDmzp3Lhg0bePfdd6sNZwOYPXs2arWaFStW8NJLL/Hzzz8zfvx4/74A7777LhdccAFms5lly5axcuVKIiMjufDCC2skTABXX301p512Gp988gmPPfYYK1as4P777/evVxSFK664guXLl/Pggw/y2WefMWrUKC6++OKTXofFixczZswY4uPj2bJli//VFC6Xi8suu4zzzjuPL774grlz5+Lz+bj88stZsGABN9xwA1999RULFizg22+/Zfz48VRUBLiIihBCCHEKKnYU82nap+wt3MuB4gPEhMTQP6o/GpUm0KG1C5IuniI+/vhjSktLmT17NlDZG3TfffexZMkSpk+fftL9J0yYwBtvvFFtWb9+/QDo3bu3f/iez+fj4YcfZuDAgaxevRq1ujIfv+SSS+jZsyePPvooP/30U7V2pk+fzty5c/3vf/jhB5YvX86TTz7JvHnz/Msvuugi//8fO3aMZ555hrvuuouXX37Zv3zixIn07t2buXPn8uGHHzbo2rz88svs3r2bbdu2MWLECP/5du3alSlTprBmzRouvvhiDAYDH330EcOHD2fmzJncddddzJs3jyeeeIKJEyfWaHfEiBH+3jyA/v37M2bMGF599VWefPJJ7HY79957L5MnT+azzz7zb3fJJZcwbNgwnnjiCbZt21atzdmzZ/Pwww8DcP7553Po0CHeeustlixZgkqlYu3ataxfv56FCxdyzz33+K+JTqfjySefrPc69OvXj/DwcPR6fYOGY9bH7Xbz9NNPM3PmTP+yDz74gDVr1vDJJ59w1VVX+ZcPHjyYkSNHsnTpUm6//fZmHVcIIYQQDZdTnsNXGV+RVpxGZlkm3U3dSTInnRKTzTaU9CydIpYsWUJwcDBTp04FIDQ0lGuuuYYffviBtLS0k+5/9dVXN+g4qampZGdnM23aNH+iVHW8q6++mq1bt9YY+vfHtlevXg3AnXfeWedx1q5di8fj4eabb8bj8fhfBoOBcePG1RguVp9Vq1YxYMAAhgwZUq2tCy+8sMbQs169evHmm2/y+eefM3nyZMaOHVtn5cAbb7yx2vvRo0eTlJTE+vXrAdi8eTPFxcVMnz692nF9Ph8XXXQR27dvrzYMEOCyyy6r9n7QoEE4HA7y8/MB/G3/8dg33HBDg69HS/nj33XVqlWEh4dz6aWXVjvfIUOGEB8f36i/mRBCCCGaJ6M0g88Pfc6+wn1klmXSK7wXyWHJkij9gfQsnQIOHTrEpk2buPrqq1EUxT8MbMqUKbz99tu89dZbzJ8/v942/jjErC5FRUV1bt+lSxd8Ph8lJSXVHvb/47YFBQVoNBri4+ueHTovLw+AkSNH1rr+xETtZPLy8jh06BBarbbW9YWFhdXeT5o0ibi4OPLy8njggQfQaGrvpq4t/vj4eP81qjqHKVOm1BlbcXExRqPR/z4qqvpEcHq9HsA/hK2oqIigoKAa29V3LVtDSEgIZnP1uRjy8vKwWCzodLVX1PnjdRZCCCFE60gvTeer9K9O6clmG0qSpVPAW2+9haIofPzxx3z88cc11i9btox58+bVedMPNPhXhqqb9KpiByfKzs5GrVYTERFRb9sxMTF4vV5yc3PrTNKio6OByuGFSUlJDYqtLtHR0QQHB/vLqtd1rCq33XYbZWVl9O/fn3vuuYexY8fWOCeA3NzcWpf16tWrWruvvPJKncPe4uLiGnUuUVFReDweioqKqiVMtcXSGAaDAQCn01lteV0JTm2fl+joaKKiolizZk2t+5hMpmbFKIQQQoiTK3GU8N2R70gtTqXYUXzKTjbbUJIsdXJer5dly5bRs2dP/v3vf9dYv2rVKl588UVWr17N5MmTm328Pn360LVrV1asWMFDDz3kv2m22Wx88skn/gp59bn44ouZP38+r732Gs8++2yt21x44YUEBQVx+PDhBg8RrMvkyZN57rnniIqKIiUlpd5t//3vf/Puu+/y1ltvMW7cOIYNG8bMmTP5/PPPa2z73nvvVYtt8+bNZGZmcssttwAwZswYwsPD2b9/P3fddVezzqHKueeeywsvvMB7773nf2YJKotuNIRer6+10ELVpLW7d+/mwgsv9C//Y3XC+kyePJkPPvgAr9dbo2S9EEIIIVqfy+tidcZq0kvTKawolESpASRZaii3/eTbtMNjr169muzsbJ5//vlqpb2rDBgwgEWLFrFkyZIWSZbUajUvvPACN954I5MnT+bWW2/F6XTyt7/9DYvFwoIFC07axtixY5k2bRrz5s0jLy+PyZMno9fr+e233wgJCeHuu+8mOTmZZ599lieffJL09HQuuugiIiIiyMvL4+eff8ZoNFYrGlGf++67j08++YRzzjmH+++/n0GDBuHz+Th69CjffPMNDz74IGeeeSZ79uzhnnvuYfr06f7CBUuWLGHKlCm89NJLNSZy3bFjB7fccgvXXHMNx44d48knn6Rr167ccccdQOVzXK+88grTp0+nuLiYKVOmEBsbS0FBAbt27aKgoIDXXnutUdf/ggsu4JxzzuGRRx7BZrMxYsQIfvrpJ5YvX96g/QcOHMinn37Ka6+9xvDhw1Gr1YwYMYL4+HjOP/985s+fT0REBElJSXz//fd8+umnDY5t6tSpvPfee1xyySXce++9nHHGGWi1Wo4fP8769eu5/PLLufLKKxt1vkIIIYRoGEVR+P7o9xyyHCLTmknPsJ6E6cMCHVa7J8nSyWiDISQK7EUtMjFsk4VEVcbSSEuWLEGn01WrSnai6OhorrzySj7++GP/MzTNdcMNN2A0Gpk/fz7XXXcdGo2GUaNGsX79ekaPHt2gNpYuXcqwYcNYsmQJS5cuJTg4mH79+vHEE0/4t3n88cfp168fCxcu5P3338fpdBIfH8/IkSO57bbbGhyv0Wjkhx9+YMGCBfzrX/8iIyOD4OBgunfvzvnnn09ycjI2m41rr72WlJQUf4l0qCxicOedd/LII48wevRozjjjDP+6JUuWsHz5cqZOnYrT6eTcc89l4cKFREZG+re56aab6N69Oy+88AK33norZWVlxMbGMmTIEGbMmNHgc6iiVqv58ssveeCBB3jhhRdwuVyMGTOGr7/+mr59+550/3vvvZd9+/bxxBNPUFpaiqIo/tLpy5cv5+677+bRRx/F6/Vy6aWX8v777/srCJ6MRqPhyy+/ZOHChSxfvpz58+cTFBREYmIi48aNY+DAgY0+XyGEEEI0zC95v7CvcB9pJWlEB0fTJbRLoEPqEFRK1Z1QJ2a1WgkLC6O0tLTGQ+cADoeDjIwMUlJS/M9mVN+gFNwBngNGGwwGyf47gqVLlzJz5ky2b9/e4ERCnNxJv6dCCCGEqFWmNZMvDn3BroJdKIrC0LihbT6PUoG9gCB1EE+Oqn8qk7ZwstzgRNKz1BCGMElUhBBCCCFEh1PqLOWbI9+QZknD6XUyPG64TDjbCJIsiU5LURS8Xm+922g0GplPQAghhBCdktvr9hd0KLAXMCh6EHqNPtBhdSgyKa3otDZu3IhWq633tWzZshY/7owZM1AURYbgCSGEECJgFEVh3bF1HLIc4kjpEVLCUgg3hAc6rA5HepZEpzV8+HC2b99e7zYnKxUuhBBCCNER7SzYyZ6CPRwsPkhkcCSJoYmBDqlDkmRJdFomk0l6d4QQQghxyjlWdowfs34ktSQVjUpD34i+8thBE8kwPCGEEEIIIToJq8vKN0e+4VDJIexuOwOiB6BRS0GHppKeJSGEEEIIccpzeByUOkspdZVidVpRqVQMiRnSoRINt8/Nmow1pJemk2fPY0D0AIKbME+n+B9JloQQQgghRKenKAp2j51SZylWl7UyMfpvclTqqFzm8Dpwepw4vA5cXhf5yflcnHJxoENvEEVR2HhsI2klaaSXppNkSiLSEBnosDo8SZaEEEIIIUSn4/Q6SS1OJas8C6vTSrGjGJvbhtPr9CdFFZ4KbG4bFZ4KPD4PqECNGrVKjdVlxea2MTJ+JNHB0YE+nZPaU7iHXQW7SC1JJUIfQXdz90CH1ClIsiSEEEIIITqNEkcJewr38HvR7+Tb88m351PmKsPhceBRPKhUKjQqDUHqIPRqPUatkbiQOEJ1oYRoQ9CpdQDsK9pHVnkWK35fwd1D727XBRKyy7PZdHwTqcWpqFVqTo88vV3H25FIstQAVV+wQDIEGTDpTAGNQQghhBCiPVIUhaNlR9ldsJt0SzoFFQVklWdh99gJCQohzBBGojaRUG0owUHBBKmDTppM9ArvRb49n63ZWxnbdSxD44a20dk0TrmrnDUZazhsOUy5u5xhscM61HNW7Z0kSydR5irjjd1vUOIoCWgcEYYIbh10qyRMQgghhBD/5fK6OFB8gD2Fe8guzybPlke2LRsFhWh9NP0i+2HUGZvUtiHIQO+I3uwt3Mt7B96jX1Q/9EH6Fj6D5vH4PKw5soaM0gxybDn0j+pPiDYk0GF1KpIsnYTD46DEUYJBY8AQZAhoDA6Po0nJ0tKlS5k5cyZ6vZ7U1FSSkpKqrR8/fjyFhYXs3bu3pUIWTVT1t8rIyCA5ORmo/PsAbNiwAQC73c4LL7zA+PHj/euEEEKIU4nFYak21C7HlkOhoxCtWks3Uze6hnYlSN3829wuoV3ILs8mw5LBfw7/hyl9prRA9C3nx6wfSStJ43DpYRJDE4kKjgp0SJ2OJEsNZAgyYNQ27ZeJluDwNn8YoNPp5KmnnmL58uUtEJFoK4sXL6723m63M3fuXABJloQQQpwyFEXhWNkxdhfu5nDJYQoqCsguz8bmsWEMMtI/qj9RhqgWfVZHo9LQJ7IP23K28XXG15ydeDbxxvgWa7859hft59e8XzlQfACz1kxKWEqgQ+qUJFk6hVx00UWsWLGChx56iMGDBwc6HNFA/fr1a5PjKIqCw+EgOFjmYxBCCNF+uH1uUotT2V2wu9pQO5/iI9IQyemRpzd5qF1DhOvD6W7uTqY1k3f2vcPDIx8OePGEfHs+G49t5GDJQRRFoV90v4DH1FmpAx3AnDlzUKlU1V7x8f/L2BVFYc6cOXTp0oXg4GDGjx/Pvn37Ahhxx/XII48QFRXFo48+Wu92r776Kueccw6xsbEYjUYGDhzICy+8gNvt9m9z3333YTQasVqtNfa/7rrriIuLw+12M3v2bCIjI7Hb7TW2O++88+jfv3+jzmHHjh1cdtllREZGYjAYGDp0KCtXrvSvLywspFu3bowePbpavPv378doNDJt2jT/svHjxzNgwAB++OEHRo0aRXBwMF27duUvf/kLXq+32nFdLhfz5s2jb9++6PV6YmJimDlzJgUFBdW2S05OZvLkyaxZs4Zhw4YRHBxM3759eeutt2qcy9atWxkzZgwGg4EuXbrw+OOPV4v5xDirepCOHDlCTEwMAHPnzvV/Z2bMmAHAjBkz/MP3TlT1PTuRSqXirrvu4vXXX+f0009Hr9ezbNkyANLS0rjhhhuIjY1Fr9dz+umn8+qrr9ZoVwghhGgtdred7bnbeWffO3xx6As2Z29mR+4Ocuw5JIYmMqrLKPpH92/VRKlKj7AeGDQGfs3/lW0521r9ePWp8FT4CzqUOksZGD2wRYYcitoFPFkC6N+/Pzk5Of7Xnj17/OteeOEF/vGPf7Bo0SK2b99OfHw8EydOpKysLIARd0wmk4mnnnqKtWvXsm7dujq3O3z4MDfccAPLly9n1apVzJ49m7/97W/ceuut/m1mzZqF3W6vlqgAWCwWvvjiC2666Sa0Wi333nsvJSUlrFixotp2+/fvZ/369dx5550Njn/9+vWMGTMGi8XC66+/zhdffMGQIUO47rrrWLp0KQDR0dF88MEHbN++3Z8U2u12rrnmGrp3787rr79erc3c3FymTp3KjTfeyBdffMGUKVOYN28e9957r38bn8/H5ZdfzoIFC7jhhhv46quvWLBgAd9++y3jx4+noqKiWpu7du3iwQcf5P777+eLL75g0KBBzJ49m02bNlU7/wkTJmCxWFi6dCmvv/46v/32G/Pmzav3GiQkJLBmzRoAZs+ezZYtW9iyZQt/+ctfGnwdT/T555/z2muv8fTTT7N27VrGjh3L/v37GTlyJHv37uXFF19k1apVTJo0iXvuucc//E8IIYRoLaXOUjYd38Syfcv4Ov1rtuZsZXfhbmxuG6dHnc5ZCWeRFJaEVq1ts5j0Gj2nRZyG3W3ng9QPqHBXnHynVuBTfHyb+S3ppelklWdxWsRpbZIsnsraRRoaFBRUrTepiqIovPTSSzz55JNcddVVACxbtoy4uDhWrFhR7eZdNMxtt93GwoULefTRR/n5559r7bL9xz/+4f9/n8/H2LFjiYqKYubMmbz44otEREQwaNAghg0bxttvv80tt9zi3/7999/H6XQyc+ZMAAYNGsS4ceN49dVXq223aNEizGYzN998c4Njv+OOO+jfvz/r1q0jKKjyo3vhhRdSWFjIE088wc0334xarWbMmDH83//9H48++ijnnHMOn3/+ORkZGWzbtg2jsfo/KEVFRXzxxRdcdtllAFxwwQVUVFTw2muv8cgjj9C9e3dWrlzJmjVr+OSTT/yfQ4DBgwczcuRIli5dyu233+5fXlhYyE8//UT37pWTwZ1zzjl8//33rFixgnPOOQeAZ599FkVRWLduHXFxcQBMmjSJAQMG1HsN9Ho9w4cPByAxMZFRo0Y1+PrVpry8nD179hAREeFfdtFFF2Eymfjxxx8xm80ATJw4EafTyYIFC7jnnnuqbS+EEEK0hDxbHr8V/EZacRp59jyOlx3H4XUQpgtjWMwwTPrAVgSON8aTVZ5FpjWTT9I+4aZ+N7V5DNtytnGg6ABpJWnEG+OJM8a1eQynmnbRs5SWlkaXLl1ISUlh6tSppKenA5CRkUFubi4XXHCBf1u9Xs+4cePYvHlzne05nU6sVmu1l6ik0+mYN28eO3bsqNErVOW3337jsssuIyoqCo1Gg1ar5eabb8br9XLw4EH/djNnzmTz5s2kpqb6l7399tuMHDmy2k3/vffey86dO/npp58AsFqtLF++nOnTpxMaGtqguA8dOsSBAwe48cYbAfB4PP7XJZdcQk5OTrU4Hn74YSZNmsT111/PsmXLeOWVVxg4cGCNdk0mkz9RqnLDDTfg8/n8PUGrVq0iPDycSy+9tNpxhwwZQnx8vL9KXZUhQ4b4EyUAg8HAaaedRmZmpn/Z+vXrmTBhgj9RAtBoNFx33XUNuh4t5bzzzquW+DgcDr7//nuuvPJKQkJCalxnh8PB1q1b2zRGIYQQnZeiKBwpPcJnaZ+x4sAKNhzdwLbcbRy2HMakNTEybiSDYwcHPFECUKvU9I3si6IofJf5HUesR9r0+OmWdH7O+ZkDxQcIDgqmZ3jPNj3+qSrgydKZZ57JO++8w9q1a3nzzTfJzc1l9OjRFBUVkZubC1DthrLqfdW62syfP5+wsDD/q1u3bq16Dh3N1KlTGTZsGE8++WSNZ2SOHj3K2LFjycrKYuHChfzwww9s377d/7zKiUPObrzxRvR6vX8I3P79+9m+fbu/V6nK5ZdfTnJysr+NpUuXYrPZGjUELy8vD4CHHnoIrVZb7XXHHXcAlT06Vaqe43E4HMTHx1d7VulEf/xsAf5ezqKiIv+xLRYLOp2uxrFzc3OrHRcgKqpm2U69Xl/t2hUVFdXam1rbstaUkJBQ7X1RUREej4dXXnmlxrlecsklADXOVwghhGgsj8/D70W/80HqB3x88GN+zPqRn3N+5ljZMeJC4hiVMIrTo08nWNu+ig6ZdCZSwlIodhTz7r538Sm+NjluiaOE749+T5olDbfPzYDoAahVAb+NPyUEfBjexRdf7P//gQMHctZZZ9GzZ0+WLVvmH2L0x6FiiqLUW/Hj8ccf54EHHvC/t1qtkjCdQKVS8fzzzzNx4kT+9a9/VVv3+eefY7PZ+PTTT6vNx7Rz584a7URERHD55ZfzzjvvMG/ePN5++20MBgPXX399te3UajV33nknTzzxBC+++CKLFy9mwoQJ9OnTp8ExR0dHA5V/2xOHwp3oxPZycnK48847GTJkCPv27eOhhx7i5ZdfrrFPVRJ2oqpEvCrpiY6OJioqyv+s0B+ZTI3/tSsqKqrWhL++HwEawmAw4HQ6ayyvK8H54/coIiICjUbDtGnT6kxmU1KkNKkQQoimcXqd7Cvcx+6C3eTYcsi2ZVNgK0Cr0ZISlkKCMQGNWhPoMOuVbE4mx5bD7sLdbDq+ifHdxrfq8VxeF2uOrCHdkk5hRSGDYwaj0+ha9ZjifwKeLP1RVfW1tLQ0rrjiCqDyBvLEX8Dz8/Nr7RGootfr0evb1wzL7c3555/PxIkTefbZZ6slklU3zydeP0VRePPNN2ttZ+bMmaxcuZKvv/6ad999lyuvvJLw8PAa291yyy3MmTOHG2+8kdTUVJ5//vlGxdunTx969+7Nrl27eO655+rd1uv1cv3116NSqVi9ejXvvfceDz30EOPHj6+RaJWVlfHll19WG4q3YsUK1Gq1//miyZMn88EHH+D1ejnzzDMbFXddzj33XL788kvy8vL8n2Wv18uHH3540n2r/jZ/LCwBldX48vPzq7XrcrlYu3Ztg+IKCQnh3HPP5bfffmPQoEHodPKPsRBCiJbh9Dr58MCHZFozySrPosRRQrA2mL6RfYkJiekwpa+1Gi19IvrwW/5vfJT6ESPiRhCqa9hjBY2lKArrjq3jcMlhjliP0COsB2H6sFY5lqhdu0uWnE4nv//+O2PHjiUlJYX4+Hi+/fZbhg4dClTe+G3cuLHRN9vN5fA0f1LY9nbs559/nuHDh5Ofn+8v4T1x4kR0Oh3XX389jzzyCA6Hg9dee42SkpJa27jgggtITEzkjjvuIDc3t8YQvCrh4eHcfPPNvPbaayQlJXHppZc2Ot433niDiy++mAsvvJAZM2bQtWtXiouL+f333/n111/56KOPAHjmmWf44Ycf+Oabb4iPj+fBBx9k48aNzJ49m6FDh1brGYmKiuL222/n6NGjnHbaaXz99de8+eab3H777f7njqZOncp7773HJZdcwr333ssZZ5yBVqvl+PHjrF+/nssvv5wrr7yyUefy1FNP8eWXX3Leeefx9NNPExISwquvvorNZjvpviaTiaSkJL744gsmTJhAZGQk0dHRJCcnc9111/H0008zdepUHn74YRwOBy+//HKNUuj1WbhwIWeffTZjx47l9ttvJzk5mbKyMg4dOsR//vOfeispCiGEEHXZmb+TTGsm+4v2E6oNZXDMYML0YR0mSTpRbEgsccY4ssqz+DD1Q2YPnN0qx9lVsIu9BXs5WHKQyOBIuoZ2bZXjiLoFfLDjQw89xMaNG/3VyqZMmYLVamX69OmoVCruu+8+nnvuOT777DP27t3LjBkzCAkJ4YYbbmiT+AxBBiIMETi8DixOS0BeDq+DCEMEhiBDi57b0KFDawyZ69u3L5988gklJSVcddVV3H333QwZMqTWIWxQOcTu5ptv5vjx43Tr1o0JEybUebyq4gW33347anXjP3rnnnsuP//8M+Hh4dx3332cf/753H777Xz33Xecf/75AHz77bfMnz+fv/zlL9ViWbp0KWazmeuuuw6Xy+VfHh8fz4oVK1i2bBmXXXYZK1eu5Iknnqh2vhqNhi+//JInnniCTz/9lCuvvJIrrriCBQsWYDAYai0ccTIDBgzgu+++w2w2M336dP785z8zaNCgBpcAX7JkCSEhIVx22WWMHDmSOXPmAJVD5L744gssFgtTpkzh4Ycf5pprrmlU1cF+/frx66+/MmDAAJ566ikuuOACZs+ezccff1zv31cIIYSoi81t47f83zhiPUKYPoyhcUMJN4R3yEQJKkfinBZxGmqVmg3HNpBWktbixzhedpwfsn4gtSQVjUpD34i+HfZ6dWQqRVGUQAYwdepUNm3aRGFhITExMYwaNYq//vWv9OvXD6jsfpw7dy5vvPEGJSUlnHnmmbz66qsnLbF8IqvVSlhYGKWlpf5SyCdyOBxkZGSQkpKCwVAzISlzlQW0ZwkqkzaTLvCVYJrjwQcf5LXXXuPYsWO1FkFoa+PHj6ewsJC9e/cGOhTRACf7ngohhGi/Nh7byLqj60gtSWVE3AhCtCGBDqlFpFvSOVhykMGxg5lz1pwWe96qzFXGR6kfsbtgN/kV+QyPHd7uil00VoG9gCB1EE+OejLQoZw0NzhRwIfhffDBB/WuV6lUzJkzx//LeSCYdKYOn6gE0tatWzl48CCLFy/m1ltvbReJkhBCCCHahsVhYU/hHo5YjxATHNNpEiWA7ubu5NhyOFB0gG8yv+HilItPvtNJeHwe1h5ZS3ppOrn2XPpH9e/wiVJHFvBkSXR+Z511FiEhIUyePJl58+bVWO/z+fD56i+9WTUJrRBCCCE6lq25W8kpz8HlddEjvEegw2lRQeog+kT0YUfeDr449AWjEkYRYWjexO0/Zf1EWkka6aXpJIYmEhUsPzIHktyBilZ3spGes2bNYtmyZc1qoyn+OJmsEEIIIVpWri2X1KJUMssySQhNQK/pfNWKo4Kj6BLahRxbDu/9/h53Db2ryW39XvQ7v+b/SmpxKmatmZQwma4j0CRZEgE3Z84c7rqr6f+wCCGEEKL9URSFrTlbybZloygKyebkQIfUKlQqFb0jelNQUcCW7C2MSxzHwJjGF3/Kt+ez4dgGDhYfxKf46BfdTwo6tAOSLImAS05OJjk5OdBhCCGEEKIFHSs7RrolnWNlx+hu6k6QuvPedgYHBdMrvBf7i/bz7u/vcp3vOtSqysq/KpUK/38qVc33VCZE23K2kW5Jx+K0MDR2aKe+Xh2J/BVOEODCgEKIesj3UwghOg5FUdiSvYXj5cdRq9R0NXX++YESQxPJKc/hkOUQ7/7+LhqVxp8IndhDVJUo/XeV/73b5+ZY+TH6RPRptUluReNJskTlPDoAbreb4GCpNiJEe+TxeAAp9iGEEB3BwZKDHC07Sk55Dr3Ce6FRtUxJ7fZMo9YwIHoAB0oOkGfLQ6VS+X/oU1BAwZ8gVb1XUKoWoFFrSAxNJM4YF5gTELWSuw5Aq9Wi1+spLS3FZDLJ+FAh2iGr1YpGo/H/uCGEEKJ98vg8bMvZxlHrUXQaHfHG+ECH1GZCdaGMiBsR6DBEC5Jk6b+io6PJysri+PHjhIWFodVqJWkSoh1QFAWbzYbVaiUhIUG+l0II0c7tK9pHVnkWBRUF9I/qL/9uiw5NkqX/qpq9t7CwkKysrABHI4Q4kUqlIjw8nLCwsECHIoQQoh5Or5MduTvItGZi1BqJNEQGOiQhmkWSpROYzWbMZjNutxuv1xvocIQQ/6XVamX4nRBCdAA783eSXZ6NxWlhSMwQ6VUSHZ4kS7XQarVotdpAhyGEEEII0WHY3DZ+y/+NTGsmZr0Zs94c6JCEaDZ1oAMQQgghhBAd347cHeSU51DuLqd3WO9AhyNEi5BkSQghhBBCNIvFYWFP4R6OWI8QExyDUWcMdEhCtAhJloQQQgghRLNszd1KTnkOLq+LHuE9Ah2OEC1GkiUhhBBCCNFkebY8UotSySzLJMGYgF6jD3RIQrQYSZaEEEIIIUSTKIrClpwtZNuyURSF5LDkQIckRIuSZEkIIYQQQjTJsbJjpFvSOVZ2jG6mbgSppdCy6FwkWRJCCCGEEI2mKApbsrdwvPw4apWarqaugQ5JiBYnyZIQQgghhGi0gyUHOVp2lJzyHFLMKWhUMnm46HwkWRJCCCGEEI3i8Xn4OfdnjlqPotPoiDfGBzokIVqFJEtCCCGEEKJR9hXt43jZcQoqCugV3guVShXokIRoFZIsCSGEEEKIBqvwVLAjdweZ1kxCtCFEGiIDHZIQrUaSJSGEEEII0SCKorDx2EaOlR2jxFnCaeGnSa+S6NQkWRJCCCGEEA3ye/Hv7Cvax2HLYeKD4zHrzYEOSYhWJcmSEEIIIYQ4KYvDwqbjmzhUcgi1Sk2viF6BDkmIVifJkhBCCCGEqJfX5+Xbo99y1HqUEmcJ/aP6o1FLqXDR+UmyJIQQQggh6rU9bzuHLYfJsGaQbEomVBca6JCEaBOSLAkhhBBCiDpll2ezPWc7aSVphAaF0s3cLdAhCdFmJFkSQgghhBC1cnqdfJf5HRmlGTg8DvpF95Pqd+KUIsmSEEIIIYSooapM+BHrEbJt2ZwWcRp6jT7QYQnRpoIas3FBQQFvvPEGmzZtIjs7G4AuXbpw7rnn8uc//5moqKhWCVIIIYQQQrStgyUH2Vu4l7SSNGKCY4gJiQl0SEK0uQYnS99//z1XX301VqsVjUZDdHQ0iqKQmprKd999x9///nc+++wzzjnnnNaMVwghhBBCtLJSZ2llmXDLIVSoOC3itECHJERANGgYXkFBAddddx1hYWGsXLmS0tJScnJyyM3NpbS0lA8++ACj0ciUKVMoKipq7ZiFEEIIIUQr8Sk+vj/6PUesRyh2FEuZcHFKa1CytGTJErxeLz/99BNTpkwhJCTEvy4kJIRrr72WH3/8EbfbzZIlS1otWCGEEEII0bp+yfuFQyWHyCjNIMmUhElvCnRIQgRMg5Klb775hlmzZpGYmFjnNt27d2fmzJmsWbOmxYITQgghhBBtJ9eWy7acbaSWpBISFEJ3c/dAhyREQDUoWfr99985++yzT7rd2LFj+f3335sdlBBCCCGEaFsur6tamfD+Uf2lTLg45TUoWbJYLMTGxp50u9jYWCwWS3NjEkIIIYQQbeyHrB/IKM0gqzyL3uG90QdJmXAhGpQsOZ1OtFrtSbcLCgrC5XI1OyghhBBCCNF20krS2F2wmzRLGlHBUVImXIj/anDp8NTUVIKC6t/8wIEDzQ5ICCGEEEK0nTJXGRuObeCw5TAo0Ceijwy/E+K/GpwszZgx46TbKIoiXy4hhBBCiA6iqkx4pjWTwopCBscMJkjd4NtDITq9Bn0b3n777daOQwghhBBCtLGd+Ts5WHyQ9NJ0EkMTCdOHBTokIdqVBiVL06dPb+04hBBCCCFEGzpQfIAt2Vs4WHKQ4KBgksOSAx2SEO1Oi/SzFhYWEh4eftJnmoQQQgghRGB5fV5+yv6JX/J+4WDxQeweO8Njh6NWNajulxCnlAZ9K/bu3cu7775bY/mHH35IfHw8cXFxRERE8Oyzz7Z4gEIIIYQQomXY3Xa+PPwlm7M3szN/Jza3jSExQwjWBgc6NCHapQYlSy+88AL/+te/qi3bs2cP06ZNo7y8nMsvv5ykpCTmzp3L+++/3yqBCiGEEEKIpsuz5fHRwY/4Lf839hTsQa/RMzx+OKG60ECHJkS71aBkafv27Vx11VXVlr322mt4vV7WrFnDp59+yu7duxk/fjxvvvlmqwQqhBBCCCGa5vei3/kk7RN2F+zmYMlB4o3xDI4ZjFZ98nk0hTiVNShZysnJ4bTTTqu2bO3atQwcOJCzzz67siG1mltuuYXdu3e3fJRCCCGEEKLRvD4vm45vYs2RNewp2EO2LZu+EX3pGd5TpnsRogEalCx5PB6Cg/83lrW4uJiMjAxGjx5dbbtu3bpRVlbWshEKIYQQQohG8z+flLWZXQW7sLltDIsZRqwxNtChCdFhNChZSkpKqtZj9MMPPwBw5plnVtuutLSUiIiIFgxPCCGEEEI0Vq4tl5WpKyufTyrcg06tY3j8cIw6Y6BDE6JDaVCt78suu4wXXniBoUOHEh8fz3PPPYder+eSSy6ptt327dtJSkpqlUCFEEIIIcTJ7S/az4ZjGzhsOUx2eTZdQrvQI6yHDLsTogkalCw9/PDDfPzxx5x77rkAKIrCX//6V2JiYvzbKIrCihUruOKKK1olUCGEEEIIUbcT509KLU6l1FVKn4g+MuxOiGZoULIUGRnJzp07WblyJcXFxZx11lk1nlcqKCjg1ltvZfLkya0SqBBCCCGEqJ3dbWftkbWkFqdyoOQAPp+PYTHDZNidEM2kUhRFCXQQrc1qtRIWFkZpaSlmsznQ4QghhBBCtJhyVzkfH/yY9NJ0DlkOYdKZ6BfVT8qCi3alwF5AkDqIJ0c9GehQGpUbNKhnSQghhBBCtE/7i/aTUZpBWkmaPJ8kRAtrULLUo0ePOtdptVri4uKYOHEid999N+Hh4S0VmxBCCCGEqIeiKKRZ0siz52HSmegZ3jPQIQnRqTQoWerXr1+dv1B4PB6ysrKYM2cOy5YtY8uWLdUKPwghhBBCiNZRWFFIri2XEmcJ/SP7BzocITqdBiVLq1atOuk2+/fv59xzz+XZZ5/llVdeaXZgQgghhBCifmmWNIodxWjQEBkcGehwhOh0GjQpbUP069ePxx9/vEGJlRBCCCGEaB5FUThUcoh8ez5h+jDUqha7rRNC/FeLfqsGDRpEdnZ2SzYphBBCCCFqkWfPI9+ej9Vppaupa6DDEaJTatFkqaSkhODg4JZsUgghhBBC1OKQ5VDlEDy1hnB9eKDDEaJTatFk6cMPP2Tw4MEt2aQQQgghhPgDn+LjUMkh8ux5hOvDZQieEK2kQQUefv311zrXeb1esrKy+PDDD/nkk09YuXJliwUnhBBCCCFqyrHlkG/Pp8xVRs8YKRcuRGtpULI0YsSIeic3UxSF0NBQ/v73v3P11Ve3WHBCCCGEEKKmQyWVQ/C0ai1h+rBAhyNEp9WgZOntt9+uu4GgIOLi4hg1ahShoaEtFpgQQgghhKjJ6/NyyFI5BC/CEFHvD9pCiOZpULI0ffr01o5DCCGEEEI0QFZ5FoUVhdjcNvpE9Al0OEJ0avI0oBBCCCFEB1I1Ea1Oo8OkMwU6HCE6NUmWhBBCCCE6CI/PQ7olnTxbHlGGKBmCJ0Qra1fJ0vz581GpVNx3333+ZYqiMGfOHLp06UJwcDDjx49n3759gQtSCCGEECJAjpUdo7CiELvHTtdQmYhWiNbWbpKl7du3869//YtBgwZVW/7CCy/wj3/8g0WLFrF9+3bi4+OZOHEiZWVlAYpUCCGEECIwqiai1Wv0GLXGQIcjRKfXoGRp9+7dOByOVguivLycG2+8kTfffJOIiAj/ckVReOmll3jyySe56qqrGDBgAMuWLcNut7NixYpWi0cIIYQQor1xe90cthwmz5ZHdHC0DMETog00KFkaOnQou3fvBuC8887jwIEDLRrEnXfeyaRJkzj//POrLc/IyCA3N5cLLrjAv0yv1zNu3Dg2b95cZ3tOpxOr1VrtJYQQQgjRkWVaMymuKMbpddLF2CXQ4QhxSmhQ6XC9Xo/L5QJgw4YNLZp8fPDBB/zyyy/s2LGjxrrc3FwA4uLiqi2Pi4sjMzOzzjbnz5/P3LlzWyxGIYQQQohAO2Q5RJGjCH2QHqNOhuAJ0RYalCz16NGDF1980Z+8bNiwgePHj9e5/VVXXdWggx87dox7772Xb775BoPBUOd2f+xmVhSl3q7nxx9/nAceeMD/3mq10q1btwbFJIQQQgjR3ri8LjJKM8iz5xEfEh/ocJossrTyXrI4rOOegzi1NChZ+stf/sLNN9/MF198gUql4rHHHqtzW5VKhdfrbdDBf/nlF/Lz8xk+fLh/mdfrZdOmTSxatIjU1FSgsocpISHBv01+fn6N3qYT6fV69Hp9g2IQQgghhGjvMkozKHIU4fa6STAmnHyHdijI4yT5+E5Ky7Ko6HMhFRGJgQ5JiJNqULJ03XXXMWHCBFJTUxk7diyvvvoq/fr1a/bBJ0yYwJ49e6otmzlzJn379uXRRx+lR48exMfH8+233zJ06FAAXC4XGzdu5Pnnn2/28YUQQgghOoI0SxpFFUUYggwEa4MDHU6ThFZYcTqtaFw2wg+vwzHsRhS1JtBhCVGvBiVLANHR0URHRzN9+nQuuugiUlJSmn1wk8nEgAEDqi0zGo1ERUX5l993330899xz9O7dm969e/Pcc88REhLCDTfc0OzjCyGEEEK0dxWeCo6UHiHfnk9XU8edWynEYcXtqcDo84Hdgj1zG6UpowMdlhD1anCyVOXtt9/2/7/D4aCkpISIiIh6nzlqjkceeYSKigruuOMOSkpKOPPMM/nmm28wmUytcjwhhBBCiPYkozSDEkcJHp+nww7BAzA6rHi9ToyGcMJddlzZO6mI7YvLGBno0EQj6NwOPBotvlOkV7BJk9Ju3ryZsWPHYjKZSExMxGQyMW7cOLZs2dLsgDZs2MBLL73kf69SqZgzZw45OTk4HA42btxYozdKCCGEEKKzOmQ5RFFFEcFBweg1HfSZbEXBWGFF8bhQhSWSFNmHMI+H8LTvQFECHZ1oIJOthP5pG+i9fzXhpbmnxN+u0T1LW7du5bzzziM8PJw///nPdOnShaysLD799FPOO+88NmzYwJlnntkasQohhBBCnFLsbjuZpZnk2fNINicHOpwm03mc4LCiUXxEGBMICY4m2XoMW1ke9pw9lHcZFOgQRQPElRylvCwblbOcqLIcwuP6k504FJeuYz5H1xCNTpaefvppBg0axPr16zEa/1fj/29/+xvnnnsuTz/9NGvXrm3RIIUQQgghTkWHLYcpdhTjw0ecse5KwO2d0WHF7bHj0gQRExIDGj3xCSMoPLoBZ+ZWHNG98XTiG+7OQOt2YrbmYnHZiDFE4nNYKMr6haSSI5R2P5OC6BQUVZMGrbVrjT6jrVu38sgjj1RLlKCyMMPDDz/cIkPxhBBCCCFE5RC8QkchxiAjOo0u0OE0WVVxB+0JQwk1YYkkhyVhdjsIS/s+wBGKk4kuzcZRUYRbE0SfpHMZ0vtSeuki0dsKCT34DT0OfEuo3RLoMFtco5Mlr9db5xxGBoOhwXMsCSGEEEKIupW5yjhqPUqhvZAuxi6BDqdZjBVWPB4nZl3o/xaqVIQlDCNJHUxYcQYhhemBC1DUT1GIKc3G4bASZogiVBeK1hBOr96TGJhwFgk+UBekkrDnUxKP70TjdQc64hbT6GRp8ODBvPbaa7Wue+ONNxg8eHCzgxJCCCGEONUdthymxFmCgkKMMSbQ4TSdohBSYQWvi1BDdPV1ulC6xg0h2gfh6ZtQeVyBiVHUy2wvQVVegKJ46BbZ538rVCoiok9jUJ+r6WNKwuQoR3fkJ3rs+YLIkuxOUQCi0c8sPfbYY1xxxRUMHTqUm266iYSEBHJyclixYgU7d+7k888/b4UwhRBCCCFOLWmWNAorKofgadXaQIfTZHq3A5xWNEBkaM3nrrSRPUm2HKG0Igf7kc1Yeo1v8xhF/WIsWdgdJfi0ISSZutdYr9Lq6Z48npiyXI4c/4lcazbhv68iLLYv2d2H49QZa2m1Y2h0snTZZZfx7rvv8sgjj/Dwww/7l3ft2pV3332XSy+9tEUDFEIIIYQ41ZQ6S8kqy6KwopDTIk4LdDjNEuKw4nLbcauDiA6OrrmBWkN015F0P7QaV95+KuL64TTFtn2golZBHhdhpTlYXDYSovqgVtc9MC3YFM/pfa8kMncXWYV7KcjZRXdLJmXdzqTQGNbESYsCq9HJEsANN9zA9ddfT2pqKkVFRURFRdGnTx9UKlVLxyeEEEIIccpJK0mj2FEMUHuC0YEY/cUdDOjqmicqOILE6H4UFuyiIu07codOhU5YWa0jii7NwVFRjEejoVdU35PvoFITlzCUqMheHD32I9m2PDyHvmNgaCxZ3Ya3fsAtrEnJElROFtu3bwMumBBCCCGEaJTDlsMUVhRi0pkIUjf5dq1dMDqsuL0uIoKj6t0uOLYfydajlJcXYj/+G9YOeGPd6SgK0aVZ2J2lGPURmHXmBu8apDfRo+dFRFsyyMzeRl5pNgM8bnA7QGtoxaBblqTsQgghhBDtSFFFEVnlWRRVFHX4KniVxR0s4HVhCj5JkQqNjriEkSQoGiKO7UBbUdYmIYq6hVZYCCovBK+b7k0ZDqpSYY7owYA+V9PXmEiUIbJDJUogyZIQQgghRLty2HKYEkcJarW6ww/B07vt+JzllcUdjPEn3V5tiicpvCcmt4PwQ993impqHVmMJRtbRTEeXTDJYUlNbkcVpCMxpj8Dw3u3YHRtQ5IlIYQQQoh2QlEU0ixpFFQUYNaZ0ag1gQ6pWYwVZbjddlyaIKJOMgwPAJUKU8JgkoNCMVuOEZJ/sPWDFLXSeN1ElObgdZcTb+yKpoMPB20qSZaEEEIIIdqJwopCcm25lDhK6GrsGuhwmq2yuIMDfVAwWk0Dy59rQ+gSP4wYH0Rm/Ija7WzdIEWtoqy5OCuK8KrUDSvs0ElJsiSEEEII0U6kWSqr4GlUGiKDIwMdTrMZHVa8XidmbcMLAwAERSSTEpqIyWUjLH1jK0Un6qQoxFiyqHCUEmwIJ9wQEeiIAqbRydLu3bvZtGmT/315eTl33HEHo0aN4umnn0aRsaVCCCGEEI2mKAqHSg6Rb88nTB+GuqOXzlZ8BFeUgteNKeQkxR3+SKUmostwuqv0RBSkYSjNap0YOzrFh9lWjErxtWizRocVXXkBeJ0kdsDnjFpSo7+FDzzwAKtWrfK/f/LJJ3nzzTdxuVzMnz+fRYsWtWiAQgghhBCngjx7Hvn2fKxOK11NHX8IXrDLjs9ZhhqINMY1vgFDGIkxA4jweolIW4fK523xGDu6hKJMehz+gS6Hf2rRYhgxlqzKwg7aYHqE92ixdjuiRidLe/fuZfTo0UDlLyDvvfcec+fO5ddff+XRRx/lrbfeavEghRBCCCE6u32F+yhyFKFRawjXhwc6nGYLqbDi9thxa7QNK+5QC310H1IM0ZjsJZgzt7VwhB2cohBdchxrWTb6nF2Y8lNbpFm110NEaQ4eVzmxxoQOP89XczU6WbJYLERHV5ax3LVrFyUlJVx77bUATJgwgfT09JaNUAghhBCik7O5baQWp5JVlkVscGzHH4JH5VAul8eBISi46TfcGi0xCSPpiobw7F1o7ZYWjbEjM9ktqCuKCfK6ifR6iUjfhNZhbXa7UWV5uCuK8aKiZ+TpLRBpx9bob2JUVBTHjh0DYP369cTFxdGrVy8AXC6XPLMkhBBCCNFIewv3kl+Rj8vnIqkZ89m0J0ZHGT6PC7MurFntqEJj6B7Zh3CPm4i0b2Xupf+KsuZQ4SjBqQuhT3gvzG4HUanfNPv5pcrCDhb0hjCiQprWI9iZNDrNHzt2LHPmzKGwsJB//vOfTJo0yb8uLS2Nbt26tWiAQgghhBCdmdvnZm/hXrLKswjThaHX6AMdUrOpFB+GCgsunxtTSDMn1lWpMMYNJNl6HJs1F3vuXsoTBrZMoB2U2uclwppDqctGXHgKYXHD6WEvxGHNwXl0ByVJZzSp3WBHGfqyfJweJ4kxp/Y1rtLonqX58+ejUqm499570ev1PP300/51H330EaNGjWrRAIUQQgghOrO0kjTybHlYXVZ6hHWOh+kNThs+VzkqVEQb45vfYJCB+IThxPlURBzZQpCrovltdmDhZQV47CX4gOSI0yDIQJfE0SQqasKP78BgzWtSu7GWLOyOYlxaPT3De7Zs0B1Uo3uWUlJSOHDgAMXFxURGVq//v2jRIuLjW+ALIYQQQghxClAUhd0Fu8mx5RASFEKoLrSNA/ABKlCpWrRZo8OKy12BW6MlooXm6NGEdSPZnISlLAN72vcU9Z/cIu12RNHWHOzOUoJ0oUQZKofKqU2xJMcMwJq/C1fqGnKGTMWnbXgvpdrnJbI0h1JnGbHm7mg1utYKv0Np8tODf0yUAAYOHEhMTCPr6AshhBBCnKKOlx3neNlxCioKSDIloWrhpKU+OreDIQc30K0VqswZHVbcHgchQcFoWqqamkpFWJdhJKmDCSs+QkjhqVlUTOt2EmrNA7edBHMSKvX/budDYgfQMySe0IpSotI31dNKTRHWPNz2QnxADyns4NekT29ZWRmrV68mMzOTiorq3aAqlYq//OUvLRKcEEIIIURntrNgJ3m2PIJUQUQ399meRoooy8NZlgsFxahi+6KEhLdY20ZHGQ6vE1NwC5+TLpSucUMozN6KM30jFWGJKNpTqwckypqLw1GCWxNEj4g/TBirDiIm8SySD32NOz8VR2QSZTGnNajdmNJsKpylBOnNxBil86NKo5Olbdu2MWnSJIqLi2tdL8mSEEIIIcTJFTuKSbekk23LJjE0sc3LhYfZinG5bZi9XrS5u3H1OKdF2lX5vBjsFpw+D+aQlr/p1kb2JMVyBGtFDmFHfsLS+9wWP0Z7FmXNocJpxaSPwFjbsE2Dme5dRlJ6/Cc8hzfiMHfFrTfW26bBWU5IWR4WdwXdo6RX6USN/lbef//9dO3alZ9//hmHw4HP56v28npldmUhhBBCiJPZXbCb/Ip8fIqPrqaubXpslc+LsbwQxeMgWPERWnykxdoOdtrwuG2oUBEVEtdi7fqpNUR1HUk3dETk/d7kYgYdUbCjDF15ISqviy71FGDQRvSgpzkFs6uCqNQ1/302rW4xlmzsFcW4g/T0/GNv1Smu0cnSnj17mDdvHiNGjECnO7W6PYUQQgghWkKFp4Lfi34nqyyLmOCYpk/a2kSmCgsepxU1KuKCQomoKEVlL2qRto0OK263vUWLO9QQHEG36H5EeD2EH/q+2XMLdRTR1hzsjhJcQXqSw1Lq3lClIqzrSHoEmQgtzSb82K91b+rzEmXJxukqIzokFl0nKF3fkhqdLEkBByGEEEKI5tlXuI98ez4V3gqSzG0/CW2YrQinqxyPNpiEsB6E+Hxoc/a2SNtVxR2M2hDU6tYbWmiI7UeyPhJTeSGmYzta7TjthuIj0pKDy1VGTEgsWo22/u21leXEuyhqwo9tx1CWX+tmEeUFeCuKUBSFFCnsUEOjP8F33303r7/+OorMniyEEEII0When5e9hXvJtmVj1pkJ1ga3eQxmWzEet51IQwQ6cxeiVVpMxZkt0rbRUYbP68KkD2+R9uqk0RKXMJIuaIg4/ivaCmvrHi/AzLZilIpi8PnoFtmwoXLq0DhSovoT4XETlboWtddTY5sYSxZ2RwkaXShxIbEtHXaH1+g+X5/Px4EDBxg6dCiTJk0iKiqq2nqVSsX999/fYgEKIYQQQnQmhyyHyLHlYHFYGBwzuM2Pr3U70duKcfg8RJu7gzGaaG0o4Y5SisuLUEKjTt5IHdQ+L/qKEhxeN+Y2uPFWmeJICu9NcckB7GnfUjDwqhafM6q9iC7NpcJhQdGF0CWkS8N2Uqkwxg+kpy0Xuz2fyEMbKOxzvn+13mXHWJZHqdtBl7g+1cqQi0qNTpYefvhh///v3r27xnpJloQQQgghaqcoCrsKdpFry8UQZCBMH9bmMZhtRTidVjzqILqGJoJGR7gpkZCiErR5u3GFNr26XLCzHI/LBmo10cY26KVQqQiNH0xKeRb20mzseb9ji+/X+sdtY2qvh3BrLhaXjbjI3o1LatRBxHQdRVL6GtwFB3BEpVAeXVkcorKwQwmuIC29IxpWYvxU0+hkKSMjozXiEEIIIYTo9LJt2RwrO0aePY/TIk5r00loq4TZinG6bRi0of4hgFpTF2KLD5BTfJTCuousnZTRYcXlrsCr0RGuC2+ZgE9GayA+fjiFxzbiOrIZR2QPvDpD2xy7jUSW5eOqKMarUtMjsvFJjSokgu4JIyjN2oLn0HqcpgQ8OgNRlizKnFYijbEYgjrXNWspjU6WkpLa/iFEIYQQQojOYHfBbvLt+QSpg4gNxPMhioK5vBCrx0FMROL/lhujiNSaCHdYKCrLRzE1LTZjhRW314ExKKRNh3QFhXcj2dIdS9kRwtPXU9T34jY7dluIKs2hwlmKzmAmwhDZpDZ0kT3pWZZNedkRXKlrcSaPRrEXoShekqP6tnDEnUeT61QeOnSIdevWUVRURHR0NOeeey69evVqydiEEEIIITqNUmcph0oOcbzsOF1Cu7T5JLQAIY4yFIcFleIjztztfys0OsLN3QguLEaXtxen6bwmtm+lwuvCFJLQQhE3kEpNeJfhJKXl4Sg4jD02k4rIzvEDv85VgbE8j1KPgy7NmTBWpSa86xmkpBXiKD1O1NHt2B0lqHShDX8G6hTU6GRJURR/RTyf73817dVqNXfccQcvv/xyiwYohBBCCNEZVPUq+RQfiaGJJ9+hFVSWDC/DE2Qg7g8TxmpNCcQV/U5OyVGcTWhb7fOgryjF6fVgbovnlf5Ib6Jr/BAKs7fiOLwBZ/iN+Np4/iqN143eVYHdYGqxQhNR1lwqKiy4NDp6hDezY0IbTNfEUZQeWcfx0qOofV66xAyUwg71aPSV+ec//8nixYu59dZb2bZtG8eOHWPbtm3cdtttLF68mH/+85+tEacQQgghRIfl9DrZX7SfrPIsIg2RJ58jp5WE2YpwuSsI04eh+WMiEfLfoXgVVlRluY1uO8RRhttVjk+tIcYYd/IdWoEushfJwXGYKkoxZ2xus+OqFB9xxUcZeOgnehxYS1QLzVmFohBdmoPTZSUsOLJFysxrTF3oEX06Zo8Hl0ZLr8g+LRBo59XodPvf//43d999NwsXLvQv69q1KyNHjkSj0fDmm29KNTwhhBBCiBP8XvQ7+fZ8bG4bpwdo4k+110OIrQi310lkaC3DrjRawsMSCSkoRpe7D6cpvlHtV05GW4FPo8WsNbVQ1I2k1hDdZQSJ6d/gyt2LPfZ0XKaY1jueohBRlk9iwSFUZblYbQXovS7M9kIqjNHYw5o3HNHosKKxFYLXTWJYMypvnEilwhg/hB4qNeFBQYRoQ1qm3U6q0T1L6enpTJ48udZ1kydPJj09vdlBCSGEEEJ0Fj7Fx+6C3WSXZxOqC8WoMwYkDrO9BJfTik+lpqu5e63bBIUmEKvSYi452uj2jRVluD1OQrXGgA7rUhmj6R59OmEeD5GHvgPFd/KdmiDUbuH0zB0kHdmGPX8/1vJc1Hozfc09/jsJ7BqCXBXNOkZ0aQ4VjhI8WgPdw1rwGSx1EAkJw+gfM6jl2uykGt2zFBYWRmZm7TM8Z2ZmYjabmx2UEEIIIURnkW5JJ8eWQ7GjmIExAwMWR+XzSuWotMa653f671C8MEcxRdYcfOaG94wYHVZsXhcmU+CLBQTH9iel9Bi28gLsWTuxJg5rsbb1LjuJBYcJKzlGmS0Ph9uGT2eib9xweoSloEJB63FRYTtOTOoacgdcjtKEYh4qn5eI0lysLhux5m4EtfHzV6JSo/9yEydO5KmnnuKXX36ptnznzp0888wzXHjhhS0WnBBCCCFER7e7cDe5tlz0QXoi9BEBi8NsK8LrqSCqvtLTGi3hYd0xKqDN3dfgtjVeN9oKC2qfh7DgwDyvVD0gHXFdRpDgUxN19Gd6Z/xMl8J0Qu0lqHzeJjUZ5HHRLS+V/od+RJu9E4slnQq8JMYO5sKek+kZ0bOyR02tIbr7aHpoQzFajhOZ+XOTjhduK8JXUYSCQvcmzK0kWkajU9T58+ezYcMGzjjjDPr160dCQgI5OTns37+fLl26MH/+/NaIUwghhBCiw8m15XKk9Ag5thx6hfcKyCS0UNkbEmQvQe3zEnViyfBaBJniiS3UkmM5Sn4D2w9xlOF22yuLO4S2g2QJUJsS6B7ZB0vxfsqPb8Og0WPSBqPVmXCGdaE8NIaykAhsweZ6e35UPi9xJcdJKEzHWZ5HSUUxbo2GhIjeDIwdUvtkrtpgunU7B1vGWrzHf8FpSqA8qnHD6KJKc7A7SlHpjMQFB6C6oACakCx169aNnTt38uKLL7J+/XoyMjKIioriscce4/777yc6Oro14hRCCCGE6HCqyoVrVBriAlQhDqqG4FlxarQkmrrWv3FIFJE6M2GOIgpKs1DCTrI9lUPwXJ4KFI2O0KDAPJNVg0qFuetIBoV3J9+SgdWej91hxVVRgtd6jGCNHrM2mCC9CZe5K+Wh0dWTJ0UhsiyPxPxDKGW5lNoL8KBgDk1gcPwIwvT1P3qiDo2hR/xwbDk/4037FpdxKi5DaINCD/K4MFvzsLhtxEf3k9LeAdSkwY/R0dHSgySEEEIIUY8yVxkHSw6SVZ5FXEgcGpUmYLGYbcU43XZMOhM6jb7+jdVBhIV1JyS/CH3uPhwNSpbK8HgcmAJc3KEGlQpzaDzm0MrKforXS7Eth2LrMcrs+dgcpbgrSvCW/jF5SiQIH3prDmW2fLxeF9qQKIbGDmtU0muI7kMvewEV1gw8B74id9AUfOqTfw4iy/JwOorxqDX0kCF4ASVPigkhhBBCtII9hXvIt+fj9rnpXkf1ubagUnyYbIWUuh1EmJMbtE9QaDxxBTpyLMdwKMpJJ1gNqSj9b3GH+of4BZpKoyHKnEiUuXJS4Krkqch6lHJb9eTJo9Hi8HlQ9Cb6JowkxZTU+ERQpSai65n0rCjBac0jKn0TBb3OPeluUaU5VDitGPXhmHVSPC2QGpQszZo1i7/85S+kpKQwa9aserdVqVQsWbKkRYITQgghhOiI3F43+wr3kVWeRYQ+Ap1GF7BYjBWleB1WABLMDXxuJiSSCJ2ZMGchhaVZ+MIT69w0yONC6yhF4/MSFsChhk1Re/KUTbH1KMVOK6HmbvSN6ltzAt/GCNLTpftYbOlr8ebuw2nugjW27olgDc5yDOUFuDxOEqS0d8A16C+/fv167r33XgDWrVtX78OJgXpwUQghhBCivThQfIA8ex7lrnKGxw0PaCxhtmKcrjK8WgMxwQ18tvy/Q/GM+YXo8vbiqCdZCnGW4XLb8ag1xIR07EIElclTt5MWwWh0uyGRJHc5g/LjP+E9vAGXMRaHsfbKiFHWXCoqSnAF6ekR3qNF4xCN16BkKSMjw///R44caa1YhBBCCCE6PEVR2F24m5zyHIw6I6G6hj3U31rMtiKcbjsRhuhGDSMLMsUTV6gj13Kc3HqG4hkrrLg9FaiC9BgDfK7tmS6iB71sBdhLUiufXxpyHV6NtvpGikKUJYdyVxmRxtiTP18mWl07egJPCCGEEKJjs7ltbM7eTFZZFkWOIpIb+IxQawnyuAi2FaPyuok21907VKvgyqF4JqcdteVYnZtVFndwYg6SRKleKhXmLsPpZYgh1FZM9MHvQFGqbWKyl6CyF4HPSzcp7NAuSIEHIYQQQohmUBSFPHseewr3kFacRn5FPlnlWejUOqIMUQGNzWwvxum04lFr6NrY4gtqDWFhSYTmFaLL24cjovYiFSEVpZR7XRjN9Ux2KypptMR1G4Pt8BrSCg8RnrMbS5fB/tXRpTnYHRa8umASjY1MbkWraFCylJKS0uBnkVQqFYcPH25WUEIIIYQQ7Z3H5+GQ5RB7CvdwzHqMfHs+2eXZuHwuzDozA6MHBvxZbrOtGKerHJ02pElD5DShccQW6MixZNU6FC/I40TjKEWj+AjvYMUdAkUVHEZS4mjKj27Al7EZV2g8dnMcap+HcGsupW4bceE9ULenEuynsAYlS+PGjQv4l10IIYQQoj0od5Wzt2gv+wr3kW/PJ9eWS749H7VKTVxIHN3M3dC3h2dNFIWwskLKPBXEhKU0rY3gSCJ14Zid+eSVZKJEJldbbXSU4Xbb8ajUHb64Q1sKCkukV0x/7AV78BxYjWvIdYRVWHBXFOMDkiNkCF570aBkaenSpa0chhBCCCFE+6UoCtm2bPYU7uFQySEK7AVk27KxOq0Yggz0Cu9FrDE2oBPP/lGwy4bKYUGl+IgNa2J1N7UGc1h3QvPyMeTtp6JGsmTF5alAHaQnRBvS/KBPFSoVxrjB9LYV4ajIxpP6DWFh3ahwlqLVmYgOaWDVQtHq5JklIYQQQog6uH1uDpYcZG/BXo6XHyffXvk8ksfnIVwfztDYoZh0pnY5AsdsK8LpKsMdpCM+JKHJ7VQOxdOTU5qF3etFpflfQhjisOL1ODHpw1oi5FOLWkN00hh6pH3NActRdB43HncF8bG9Ax2ZOEGDkqWjR482qtHu3QM3S7UQQgghREvIKM3g+6Pfk2fLI9eeS4G9AI1KQ7wxnm6mbgGdaLYhwsqLcLntmLVmtH8sUd0YwRFE6MMwOfLRWDLxRf1v7h+j3UqZz0VogAtZdFjaEBK7jaH8yPdklOegaILoKUPw2pUGJUvJycmN+sXE6/U2OSAhhBBCiEArdZbyXeZ37CrYRUFFAcFBwfSJ6ENMSAxqVft/8F7t82K0FVHqcRAR0cyeCrUGc1gSoRX56PP3U/HfZEnrdqB2lqJRFCJC5XmlptKYEugRNwxb7nZsodEynLGdaVCy9NZbb7XL7mUhhBBCiJbmU3x8f/R7jliPUFhRyMDogUQaOlZZ7NAKCx5HKajUdDE1f8SPJjSOOLWeXEu2fyie0WHF5bbjUmuICZFKeM0RHNuPAWGJaILaQWEQUU2DkqUZM2a0chhCCCGEEO3DjtwdpJWkkVGaQXdT9w6XKEHlEDyn24YSZCDSENH8BoMjiNCHE+rIQ1OSgS+6V2UlPI+DII0BQ5Ch+cc4xYXozYEOQdSi/fcjCyGEEEK0kezybLblbuNgyUGMQUaSzEmBDqlJzLYiPG47kYZIVC0xX49KjTksGZMChvzfgcpKeB6PE3MT5m8SoqNoUM/SO++8w6RJk4iKiuKdd9456fY333xzswMTQgghhGhLTq+T7zK/I6M0gwpPBSPjR3bIxxC0bgd6ezFOn4cocxNLhtdCHRpLnNpATmk2Nq+HEHspVq8LU7AUdxCdV4OH4W3dupWoqKiTDslTqVSSLAkhhBCiQ1EUhQ3HNnDEeoTs8mz6RvRtHxPLNkGYrRiHswy3OoiuoYkt13BwOOGGcEIrcgnJPwDOMjSKj3BjfMsdQ4h2pkHJUkZGBgkJCf7/F0IIIYToTFJLUtlXuI+0kjRigmOINXbc6m5mWxEutw2DLpRgbXDLNaxSYzYnY7LnEpOzGzdqXJogYkNiWu4YQrQzDUqWkpKSav1/IYQQQoiOzuKwsPHYRtIsaahVak7ryPPcKD7M5UVYPRXEmFqwV+m/1KZY4vMNFFdYcAWFoAsKRtdBe+CEaIgGJUu1cTgc/PrrrxQVFREVFcWwYcMwGKQSihBCCCE6Dq/Py7dHv+WI9QgljhKGxg5Fo9YEOqwmMzrKUBwWVIpCvLn5JcNrMIQRbohAV5FDhVJOjAzBE51ck8qj/OMf/yAhIYGxY8dy+eWXM3bsWOLj43nxxRdbOj4hhBBCiFbzc+7PHC45zBHrEZLNyZh0pkCH1CxmWzFOVxnuID2xIa0wlFClxhSWhEkBjeIjNDi65Y8hRDvS6J6lV155hYceeoiJEydyww03EB8fT25uLu+99x6PPPIIWq2We+65pzViFUIIIYRoMcfKjrE9dzsHSw5i0proZmq5ynGBEmYrwuW2E64PR6Nu8gCielVWxQvGplQQaZTJaEXn1uhv0UsvvcRNN91Uo4T49OnTuemmm1i4cKEkS0IIIYRo1yo8FXyf+T3plnScXieDYgZ1yDLhJ1J7PYTYinB7XUSZurbegQzhhMf0Q7EdJTpYijuIzq3Rw/Cys7O58cYba103bdo0srOzmx2UEEIIIURrObFMeK49lz6RfdBpdIEOq9nM9mJcTitelZourTmZrkpFWNwAzutxCVqNtvWOI0Q70Ohk6bTTTiMvL6/WdTk5OfTq1atR7b322msMGjQIs9mM2WzmrLPOYvXq1f71iqIwZ84cunTpQnBwMOPHj2ffvn2NDVsIIYQQAoD9RfvZX7Sfw5bDxIXEEd1JnrsJsxXjdJWj1oYQpjcHOhwhOoVGJ0tz587lmWeeYe/evdWW7969m7lz5/Lss882qr3ExEQWLFjAjh072LFjB+eddx6XX365PyF64YUX+Mc//sGiRYvYvn078fHxTJw4kbKyssaGLoQQQohTXLGjmE3HN5FWkoZGraFXRON+5G3PzOWFeD0VRBk6R/InRHvQoGeWLrvssmrvPR4PQ4YMoX///v4CD/v27aNLly4sXbqUK6+8ssEBXHrppdXe/9///R+vvfYaW7dupV+/frz00ks8+eSTXHXVVQAsW7aMuLg4VqxYwa233trg4wghhBDi1Obxefj2yLdkWjOxOC0Mjx2ORtVxy4SfSO+yE1RhQe3zEm3u+IUqhGgvGpQs7d69u9pDj0FBQXTr1g2r1YrVagWgW7fKL+aePXuaHIzX6+Wjjz7CZrNx1llnkZGRQW5uLhdccIF/G71ez7hx49i8eXOdyZLT6cTpdPrfV8UohBBCiFPX1pytpJemk1mWSY+wHhh1xkCH1GLCbEU4XFZcGi1dTV0CHY4QnUaDkqUjR460ahB79uzhrLPOwuFwEBoaymeffUa/fv3YvHkzAHFx1ctSxsXFkZmZWWd78+fPZ+7cua0asxBCCCE6jkxrJr/k/kJqcSpmnZmuoa1YLS4AzP8tGR6qM6HT6AMdjhCdRpMmpW1pffr0YefOnWzdupXbb7+d6dOns3//fv/6P5byVBSl3vKejz/+OKWlpf7XsWPHWi12IYQQQrRvdre9skx4aToen4d+kf06fJnwE6kUH6byIhS3g4iQ+ECHI0Sn0jqzlTWSTqfzV9EbMWIE27dvZ+HChTz66KMA5ObmkpCQ4N8+Pz+/Rm/TifR6PXq9/KoihBBCCPgh6wcyrZnk2fMYED2g05W7DrVb8DpKQQUJ5u6BDkeITqVd9Cz9kaIoOJ1OUlJSiI+P59tvv/Wvc7lcbNy4kdGjRwcwQiGEEEJ0BIUVhRwoOkB6aTrxIfFEGiIDHVKLiy7NweGy4g0yENNJyqAL0V4EvGfpiSee4OKLL6Zbt26UlZXxwQcfsGHDBtasWYNKpeK+++7jueeeo3fv3vTu3ZvnnnuOkJAQbrjhhkCHLoQQQoh2bnvudnJtuXgVLynhKYEOp8UFeVyEl2ZT6ionLrwXKnW7/B1ciA4r4MlSXl4e06ZNIycnh7CwMAYNGsSaNWuYOHEiAI888ggVFRXccccdlJSUcOaZZ/LNN99gMpkCHLkQQggh2rN8ez4Hiw9yrPwYXUK7oFV3ruF3UNmr5LIX4VGp6R11eqDDEaLTCXiytGTJknrXq1Qq5syZw5w5c9omICGEEEJ0Cttzt5Njy0FRFLqbOuGzPIpCjOU4NmcpRkMkYYbwQEckRKcjfbVCCCGE6HRybbmklaRxrOwYXUO7EqQO+O/DLc5sL0FtK0TxuUiK7BPocITolBqdLLndbubNm0e/fv0wGo1oNJpqr6CgzvePkRBCCCE6lqpeJYBupm4BjqZ1xFiOY68oxqc1kmxODnQ4QnRKjc5sHn/8cf75z39y8cUXc8UVV0iJbiGEEEK0KznlORyyHOJY2TESQxPRqDWBDqnFad1OwkpzsLhsdInui1oKOwjRKhqdLK1cuZKnn36aZ555pjXiEUIIIYRolp9zfya7PBsVqmb1KoXaLcQXZ5IX0Y0yY/sqOR5TmoWjogiPJojekVLYQYjW0uifIUpKSjjnnHNaIxYhhBBCiGbJKs/isOUwWeVZdDd1b1avUtfCdNTZvxG393MSsvei8nlbMNJmUHxElxzH4SjFHBxFqC400BEJ0Wk1Olk655xz2LlzZyuEIoQQQgjRdIqi8HPOz+SU56BWqeli6tLktoI8LozlBXidZYQ6rBjSN5Fy4BsMzvIWjLhpwsuLUNmLUBQvKVF9Ax2OEP/P3n8HWXqdh53/9803p85humd6EiYiEQDBgCgSpCRKS8peynRJoqyV9StaWtssm6ZNV4mUVdKKf0gurVbetVcmKZeolSWREiMICCABECRIpMFg8kzndHNOb/790TMDDDGD6XA7zvmguhp9w7nP7el++33e55zn7GgrTpb++I//mD/7sz/jK1/5CpZlrUdMgiAIgiAIKzZXm2OyMsl8Y55d0V0o0uqrSol6HrNdxpEV9g+9i12+jJK/yPDJr9CdnwLf71zgK9RbnqPRKoIeYTg8vGlxCMKtYMVrlu644w5s2+Yf/+N/jCRJhEKha+6XJIlKpdKxAAVBEARBEG7G9/2ra5VkZAYjq68qASRrWdpWDUOP0tN1kO7YKNGZZ5htLOKd/zbh/qPMj96Lo25soyvDahGpZqjYTYZ6jiGJxg6CsK5WnCz9wi/8ApIkrUcsgiAIgiAIqzJTm2GqOsV8fZ6xxNiaqkqy6xCtZSnbLXoTYwBIWoDRsfcTz59jMv0y2YUT7K4skNv3EJVYX6fexk31lOdptQpYisY+sbeSIKy7FSdLX/ziF9chDEEQBEEQhNW5UlWar8+jyAoD4YE1jZeo57HMCp4kMxrf+8YdkkSi5xDHooNMTX+PuVqa7tNfIzL8DhaHjuGt88a3kufSXZ6nYlZIhfsIaaGbP0kQhDURtVtBEARBELa1qeoU05VpFuuL7IntQZbWdnqTqmVpm1U0PUI8kHjL/Wogzr4DH+Jw92FSVgtj+gfsOfMtQq3qml73ZpL1HF4zD77PWNeRdX0tQRCWLOsSyLPPPstdd91FJBLh2WefvenjRWtxQRAEQRA2gu/7vJh+kfn6PKqs0hde25Q42VuaglexW/S/Xac5SaZ38F5i0REmZ59lvjjFYONvqe1+D5nevbDGhO16ektzNNolZD1Kf2jjpv4Jwq1sWcnSQw89xAsvvMC9997LQw89dMM1S77vI0kSrrtF9iEQBEEQBGFHm6hMMFOdYbGxyP7E/jVXleKNIk67jC9J7IqP3fTxgWg/t+3/eSJzP2C2NoN76Ul2l2dY2PMuLD24pliueR2zTujyOqpdfbeJxg6CsEGWlSx997vf5fDhw1f/XxAEQRAEYbNdqSrN1ebQZZ3+cP+ax0xWs7SsKpIeJhVILus5kmawa/dDJErjTM7/iHT2DCP1DJkD76MW7VlzTAC95XmarQK2arAvdaAjYwqCcHPLSpYefPDB6/6/IAiCIAjCZrlUvsRsbZZ0M83B5ME1d+uVPJd4faktd29y38qqN5JENLWPI+F+ItPfY7aRI3X6a9jHP0I7tLyk60Zkz6GrvEDZrNEdHcZQNrZduSDcykQNVxAEQRCEbcfzvTeqSopOb6h3zWPGmkXcVhkfieE3d8FbAcWIMLb/pzka20PMrNN75huoZnNNcaWqWexmHk+CvV2H1jSWIAgrI5IlQRAEQRC2nYuli8zV5sg0M4zFxjqyB2SylqNlVpG0ID3B7tUPJMl07Xo3B0L9hJsl+s9+C9l1Vj1cb3mOVruMbsToDa89KRQEYflEsiQIgiAIwrbi+R4vZV5itj6LoRj0hNa+LkjyPRLVLK7dpDvUt/YGCrJK3+6H2KfFCVYX6L/wJJLvrXiYUKuKUcuCY7IrsW9tMQmCsGIiWRIEQRAEYVs5XzzPXG2OXDPHWKIzVaVos4zXLoHvM5RY3RS8t1ADDI8+zB45QDB/iZ7JH4Lvr2iI3vLcUmMHzWCvSJYEYcOJZEkQBEEQhG3D9VxeyrzEXG2OgBqgO7CG6XJvkqxlaZsVPD3Y0T2MpGCcPaMPs8tXCC+8Smrx1LKfq7g2yfICtlWnLzKEpmgdi0sQhOURyZIgCIIgCNvGudI55mvz5Fo59sb3dqSqhO+TqGaw7Sbdwd6O72GkRHrZO/wuBlyf+ORzRItTy3peVzWN1SrgShJ7U6KxgyBshlUdDc6dO8c/+Sf/hIGBAXRd55VXXgHgc5/7nNiHSRAEQRCEdeF4Di+nX2a2NktQDZIKpDoybqRVgVYJyfcYTNx8I9rVMJJ72N93F12OQ+r8EwRrubd/gu/TW5qj1a4QDCRIBTvzXgVBWJkVJ0snTpzgnnvu4ZlnnuGhhx7Cdd2r99Xrdf7v//v/7miAgiAIgiAIAOeK55ivz5Nv59mb6FBVCUjWMrTNCq4aYDA82JExryfce4QDyYMkrDY9Z7+J3q7f8LGRVhm1ngfXZCR5cN1iEgTh7a04Wfr0pz/N8ePHuXTpEv/jf/wP/DctVLz33nt58cUXOxqgIAiCIAiC67m8knmF2dosITVE0ljbRq9X+T7JahbbbtIV6ELu8BS8a0gSiaF7OBAeItKu0nfm66iOdd2H9pbmabQKOHqIPfHd6xeTIAhva8VHhOeff55PfepThEKht1zR6evrI51Odyw4QRAEQRAEgEvlSyw0Fii2ix2tKoXaNeRWCTyXgWSHuuC9HVmhZ/cD7De6CNVz9J17HMlzr3mI6lgkKgu4Vp2ByDCKrK5/XIIgXNeKkyXf99F1/br3lUolDMNYc1CCIAiCIAhX+L7Pa7nXWKwvYihG56pKQKqWpWVWsDWDochQx8Z9W4rO4MhDjClhgqVp+i49c01L8e7KAu1WEUdR2N99eGNiEgThulacLB0/fpyvfvWr173v8ccf5+67715zUIIgCIIgCFfM1eaYrc2SaWYYjY12rKqE75OsZbGtOl2BFOoGVnCkQITR3Y8wgkooc4bu2VeuxtRbnqdtlokYKWJ6bMNiEgThrVZ8VPiX//Jf8rGPfYxwOMwv/dIvATAzM8PTTz/Nf//v/52/+Zu/6XiQgiAIgiDcuk7kTpCup1Elld5Qb8fGDZp11GYByXPoj+3p2LjLJYdS7N31APb0d/FnfoQTiOKFUkj1HLgOo123bXhMgiBca8XJ0kc/+lHGx8f57Gc/yx//8R8D8Au/8AuoqsrnPvc5PvShD3U8SEEQBEEQbk35Vp7x8jjzjXl2RXchS51rwJCs5Wi1K1iqwa7YSMfGXQktPsy+gXuwFn+Mf+lpQr1HaLZLeHqY0ejmxCQIwhtWnCxZlsWnP/1pfvmXf5nvfOc7ZDIZuru7eeyxxxgdHV2PGAVBEARBuEWdyJ4g08wAdHxNUbKepWXXSQa60BSto2OvRLD7IAesBlbhFJXcWXBMBrsPr29nPkEQlmVFyVK73SYcDvM3f/M3fPjDH+bXfu3X1isuQRAEQRBucTWrtrS3Um2evlBfR9cUGVYDvZ6n7dr0bXZrbkkiOngnB+wGp2uTVFSd/SkxBU8QtoIVHXUCgQBdXV2Ew+H1ikcQBEEQBAGA13Ovk21msTyLkQ5Pk0vWcrTNCpaiMRrfAjNjJJmukXexdzFIWTcI65HNjkgQBFbRDe9DH/rQDbvhCYIgCIIgdILpmpzKn2K+Pk8qkMJQOrs1SaqWxbTqxANJ9A6PvWqyytDQPRzpOb7ZkQiCcNmK69m/+Iu/yK/92q/xz/7ZP+MjH/kIAwMDb2nhedddd3UsQEEQBEEQbj1nCmfINDPU7Tq3JTs7JU23WgTqeUzXoi+2u6NjC4Kws6w4WXrssccA+OIXv8iXvvSla+7zfR9JknBd93pPFQRBEARBuCnXc3kt+xrz9XmiepSw3tnp/8l6jrZZxlY0RmJbYAqeIAhb1oqTpS984QvrEYcgCIIgCAIAF8sXWWwsUjJL3N59e8fHT9aytK06ESNOUAt2fHxBEHaOFSdLv/Irv7IecQiCIAiCIOD7PieyJ1hsLBJQAsSNeEfHVx2TUD2P7Zj0dR/p6NiCIOw8ooG/IAiCIAhbxkxthrnaHNlmlj2xPW9ZF71WqVqWdntpCt5ofKyjYwuCsPOsuLL0z/7ZP3vb+yVJ4s/+7M9WHZAgCIIgCLeuE9kTpBtpVFmlO9Td8fGTtRymVSOsRwlpoY6PLwjCzrLiZOnpp59+y1WeQqFAvV4nkUiQSCQ6FZsgCIIgCLeQbDPLZGWShcYCo9FRZKmzE2BUxyJcz1Fx2vSkDnZ0bEEQdqYVJ0tTU1PXvf3pp5/mE5/4BH/913+91pgEQRAEQbgFncieINPIADAYGez4+Il6HrNdxpYVRhNiCp4gCDfXsUs2jzzyCL/5m7/Jv/yX/7JTQwqCIAiCcIuoWlUulC4wV5+jP9SPIisdf42lLng1AnqUqB7t+PiCIOw8Ha1vHz58mB//+MedHFIQBEEQhFvAydxJss0stmczEhvp+Piy6xCtZfHtFr3RoY6PLwjCztTRZOmZZ56hu7vzizEFQRAEQdi52k6b0/nTzNXm6Ap0oSt6x18jUc9jmRU8SWY0vrfj4wuCsDOteM3S7/zO77zlNtM0OXnyJN/+9rf5t//233YkMEEQBEEQbg2nC6fJNDM07AaHUofW5TVStSxts4qmR4gHEuvyGoIg7DwrTpY++9nPvuU2wzDYvXs3v/M7vyOSJUEQBEEQls3xHE7mTjJfnyemxwjr4Y6/huy5RGtZKnaL/i7RBU8QhOVbcbLked56xCEIgiAIwi3oQukC6UaacrvM7b23r8trxBsFnHYZX5LYJabgCYKwAites/Tss89Sr9eve1+9XufZZ59dc1CCIAiCIOx8vu9zInuChfoCQS1IXI93/DVkz6G/ME3LrCLpYVKBZMdfQxCEnWvFydLDDz/MmTNnrnvf+fPnefjhh9cclCAIgiAIO99UdYr5+jy5Zo7d0d1v2fR+rWTPZf/cayilKRynSW90BEnu7Ea3giDsbCs+Yvi+f8P7bNtGFgchQRAEQRCW4UT2BOlGGk3R6An1dHTsK4mSVpig3sgQig5zR++dHX2NnWCioVOyOr+nlSDsFMtas1StVimXy1e/TqfTzMzMXPOYVqvFl770Jfr7+zsaoCAIgiAIO0+6kWaqOsVCfYE98T0drSpJnsu++ZPohQmqjSzB6DDvHX6vuKD7E9Jtlb+dDRO2C3zimPjeCML1LCtZ+qM/+qOrLcMlSeLDH/7wdR/n+z7/4T/8h85FJwiCIAjCjnQid4JMI4MsyQyEBzo27lKi9DpGfpxaI0MwOsiDw+9FkVfc02rHm2/rmI0a1ZZFsQGpcGCzQxKELWdZR473v//9RCIRfN/nU5/6FL/1W7/FyMi1u2sbhsGxY8d48MEH1yVQQRAEQRB2hopZ4WLxInP1OfrD/ShyZ6aBSb7H3oXXCRbGqTYy6NEBHhx+QCRKN5AzVTynTsMPMJ4vi2RJEK5jWUeP+++/n/vvvx+ARqPBr//6rzM4OLiugQmCIAiCsPP4vs8rmVfINDO4nstIdOTmT1oGyffYO3+KUH6Can0RPTLAQ8MPikTpbeRMFdv1aBFgtupyz2YHJGx5BUvhy7NJjoYqPDxgb3Y4G2LFR5Df/u3fXo84BEEQBEHY4VzP5fvz3+fV7KvM1eboDnSjKdqax5V8j7GFU4Tyl6jWF1DDfTy06yFUkSjdkONBvi3heD6WpDPTXPu/g7Dzna0FqZRLPJ+p8t7eIKqy89e6Leso8ud//uf8zM/8DF1dXfz5n//5TR//y7/8y2sOTBAEQRCEnaPttPnO1Hc4WzzLucI5fHzGkmNrH9j32LNwmnB+nGp9ETXcx8O7HhaJ0k0ULBXTsvCQaRm9ZMwS9ZZJJGhsdmjCFjbV1LGtMg0vxIVcg8P9kc0Oad0t60jy8Y9/nBdeeIGuri4+/vGPv+1jJUkSyZIgCIIgCFeV2iW+NfktLpUucaF0gbAW5mj30bUnNL7H2MIZovlLVGoLKOEeHt71cEeqVTtd1tRwbZOw6qLF+zEzE4wXytw+LJIl4foajky6KWG60PJ1zhdKHL4FmmAv6yg1OTnJwMDA1f8XBEEQBEFYjtnqLI9PPc54eZzp6jR94T72JfYhS2ucvuN77Fk8SzR/iWptASXUzSMiUVq2nKXi2U3QwsSiURq5CDOVArcPb3ZkwlY13dSxWk0sVKpqN5dqJXwfOryX9JazrGRpdHT0uv8vCIIgCIJwPb7vcyp/imfmnuFi6SKZZoa9ib0MhgfXvqeS77M7fY5Y7iLV2jxSqItHRh5BU/TOBH8LWGru4KKGY0QDGjNqgpnm/GaHJWxh000dx6oQC+iktR7ytTkWKi2GEsHNDm1diQm9giAIgiB01JVGDi9nXuZc8RwNu8Gx7mMkA8m1D+777E6fJS4SpVXzfMi0FWzXJxxOoAVUXC3KQitAy7IJ6qI6J1zL85fWK1m2Q6RnkIjRTbNmcCZXE8kSwCOPPLLsASVJ4qmnnlp1QIIgCIIgbF/Xa+RwZ++dhLTQ2gf3fUYz50jkLlKpzkEwxcMjj6ArYp3NSpRthbZp4SOhR3vwVRk1FKPdNJgsVDg8EN/sEIUtJmuq1FoWHqB3DZOUgiwqXVwsF3jfZge3zpaVLHmed03J/Pz586TTaUZHR+nv7yedTjM9Pc3AwAAHDx5ct2AFQRAEQdi61q2Rw2W7shdIZpcSJT+Y5NHRRzFEorRiWVPDsU0Csocf7kWSJCKRGK18gJlygcMDmx2hsNVMNQ2sdpOQ4kN0iKQHM0aKuVaISssmHty51chlHb2+973vXf3/xx9/nF//9V/n+eefv7pRLcAPfvADPvrRj/Jv/s2/6XiQgiAIgiBsbevWyOGyvuIM3dmLlKuz+MEkj4yIRGm1cqaKa9eRNQNJXTrJjYV0FtUkM430JkcnbEXTTR3HrqAGu5BkBUOGQKyLVkPnTKbM/bt3bjVyxUew//gf/yOf/exnr0mUAN71rnfx27/923zmM5/pWHCCIAiCIGxtvu/zeu51/n787zmVP8VUdYqxxBj7E/s7liglalmGFs9Qrs7iGFEe2vUwATXQkbFvRTlLxXUc/MAbJ7ixgIqtRZkzg9iuu4nRCVtN25WYb8qYjk8g2Xf19mQsSlVJcLHsbWJ062/FR7HTp0+za9eu6943MjLCuXPn1hyUIAiCIAhbn+u5PDv3LE9OP8nJ3EnyrTzHuo8xFBlae8e7y0KtKnvmT1KpzGCrGu8dfqAz659uUb4PmbaK7fnoodjV24OaghyI0fR1povNTYxQ2GpmWjpmu4kueSip3VdvT4Z1WnqKiWYQy9m5CfaKk6W+vj7+9m//9rr3/fVf/zV9fX3XvU8QBEEQhO2vbtW5WLrIs3PP8lfn/4ofLv6Qk7mTmK7Jnb13dqbj3WW61WL/7KvUyjNYksc9g+8h0cHxb0V1V6bWdnB8CSPWc/V2SZKIxBK0MZgq2ZsYobDVTDUNHLOFZgTgTdXIsK6ghFLUPYMLudYmRri+Vrzi8hOf+ASf/vSnKRaLfOxjH7va4OEv/uIv+OpXv8rv//7vr0ecgiAIgiBsMN/3KbQLpBtp0o00C/UF8q08dbtOzapRNsvUrBoxPdbRRg4AimtzYO4EZmUGyzW5rf8eBiKi88BaZU0N1zYxJBcp0nvNfbGgTlZJMFsT65aEJb4PUw0Ny7IJdQ9dc58kScQTSeqlMBcKZY7u0F/PFR/VPvWpT9FsNvn85z/PV77yFWDpYBoIBPjMZz7Dpz71qRWN9/u///t85Stf4dy5cwSDQd71rnfxB3/wB9d01fN9n8997nP81//6XymVStx33338X//X/8WRI0dWGr4gCIIgCDfgeA7ZZpbFxuLSR33xakJUt+oU20WaThMJCV3RiepRDiYP0hPq6dj6JADJ99g3/zp+eZqWWWWo+wj7U/s7Nv6tbKm5QwtV0+AnpjPGAhrzWowZM4TneshK5/5Nhe0pb6mUWw6OD4HU8FvuT4UNxrVuLtZzeJ6HLO+8n5lVXQL67Gc/y7/+1/+aH/7whxQKBbq6unjnO99JIpFY8VjPPPMM/+Jf/AvuueceHMfhM5/5DO9///s5c+YM4XAYgM9//vP84R/+IV/84hc5cOAAv/u7v8v73vc+zp8/TzQaXc1bEARBEIRbnu/75Ft5JioTzNfnSdfTVKwKdbtO1axSapcwPRMZmYAWIGEk2JvcS1yPd7SK9BNBMZo+h1GcotosEI+PckfP7evzWregnKniOvY106muCBkKfiBGvaUzX26xqyu8CREKW8l0U8duNwmrHn5smJ9ciRgLaviBJIVqgLlKm5HkzltPuOojXTwe5wMf+MCaA3j88cev+foLX/gCvb29vPzyyzzwwAP4vs9//s//mc985jN85CMfAeBLX/oSfX19fPnLX+Y3fuM31hyDIAiCINwqfN8n08wwXh5nvDxOtpmlZJYotApUzAqO76BKKkEtSH+kn55AD2E93NHK0dsZKEyRyI1TqS+ihnu5f/B+pB14tXqzZE0V2/UIvam5wxWyJBGJJjDLOhOlskiWhKX1SlYNOZBEUt66l5IiS0QTXbSqQc5mqyJZusL3fV588UWmp6dptd66oOuXf/mXVx1QpVIBIJVKATA5OUk6neb973//1ccYhsGDDz7ID37wg+smS6ZpYprm1a+r1eqq4xEEQRCE7c7zPRbqC0xUJpgoT5Br5Si1S+RaOapmFUVSiOgRxuJjJANJgmqwY93sViJVSTOQOUupNosXiPPIrgdR1quCdQtquxKlto/tSxjR7us+JhYyKCoJZmvZDY5O2GpMT2KuqWA6Hon4jRu4JSNBFpQUl6o5HtvA+DbKio9AFy5c4Od+7ue4ePEivu+/5X5JkladLPm+zyc/+Une8573cPToUQDS6aVFhj/ZZa+vr4/p6enrjvP7v//7fO5zn1tVDIIgCILwdnzfx/M9PN/D9V0838PxHTxv6esrt7m+i+d5pIIpwtrGX6F3PIf5+jwT5QkmKhPkW/mlBKmZo27XUWSFuB7nWM8xEkZiwypHNxJplti98DrlyiyOFuDBXQ+KTWc7LGeq2JaJJnnI0d7rPiYW0FhUY8y0Azt2DYqwPHMtnVarhSJ5qF2jN3xcMqQzFUgy1whTblokQvoGRrn+Vpws/Yt/8S9ot9v81V/9FcePH8cwOncg+83f/E1OnjzJ97///bfc95NXuHzfv+FVr3//7/89n/zkJ69+Xa1Wb7g3lCAIgnBr8n0fy7No2S1azuUPt3Xt15c/mnaTttvG9dylxMj3riZNPm989v2lD4+l+318ZElmT3wP+5P7GY2O0hfuW7fExPZsZquzTFQmmKxMkm/lKZtlMo0MTaeJJmskA0n2JvYSN+KbUj26HsNqsG/2NSqVaSxJ4p2D7yWmv3WamLA2WWupE56uSvh69C3rTwDChopvRCmbBtlam/74zptWJSzPdFPHMesYuo4U6rrh43RVJhTrptXQOZ0p8u49t3iy9OMf/5j/9t/+G//oH/2jjgbyW7/1W3zta1/j2WefZXj4jW4b/f39wFKFaWDgjZ6E2Wz2hns6GYbR0SROEARB2N4s1+Ji+SJTlSkadoOm06Rm1jBdE8dzcDwH27Ov+Wy65tUP27Px/KVd6q8kQT4++IDE0mfeemEPlio8p/OnSQaSpAIpekI9HEodYnd8NyPRkVVvsOp4DoVWgXwrT7aZJdfKkW1mlxozmCWyzSwtp4WmaHQZXdyWuo2oHt0yCdIVqmNxYPYEzco0tmdzbPBd9IavX/UQ1iZnqnhOHV+P3XAdmCJLhKIJzKrGRLEqkqVblO/DZEPHti2MxM17gidjEUqZBJfKBd69AfFtpBUnS5FIhFisc1d7fN/nt37rt/jqV7/K9773Pfbs2XPN/Xv27KG/v58nn3ySO++8EwDLsnjmmWf4gz/4g47FIQiCIOwsVxoZnCmc4WLpIrlWjlwzR9ksY7nW1elyABISkiShyAqKtPShyRqGahAzYgSUAKqsIksyiqQsfZYVFBRkWUZGRpKWxrj6/5fHbNpNFhuLZBoZ0s00SlHh1cyrdIe6SRgJxuJjS1Wn2Ci9od7rVp0cz6HYLpJr5q4mRrlmjppVo+k0r3avq1k1AHRFpzvYzUB4gLAW3nIJ0hWS57J/7jXc8gymVWd37x3sie/e7LB2rJypYbsuevDtz+Ni4RBVOc5sNbdBkQlbTdlWKLY8bA8SqcGbPj4Z0lnUU4w3F7EcF11VNiDKjbHiZOlXf/VX+fKXv9yRTniwNK3vy1/+Mn//939PNBq9ukYpHo8TDC4tMP1X/+pf8Xu/93vs37+f/fv383u/93uEQiE+9rGPdSQGQRAEYedoOS3OF89ztnh2aRPVZp7FxiItt0VQCZI0kgTUAIZiEFSD6IqOKqsokrIuSUVIC7E3sZe9ib14nkeulSPdTDNbm2W8PM7p/GlSgRTJQJLeUC+Hug4xGhvF9dyr1aJcM0fNrtG0mzTsBhWzQs2q4eGhSAqGYhDRIvQn+0kYiU1r0LAivs/Y4hnU0jTVVpGuxF6O9hzd7Kh2LNuDfBtsTyIWSb3tY6MBlawaZ6YlZuncqqaaOla7QUjxIHHj9UpXhHQFJZyi0dI5n61zbHDnbO2z4mTp6NGj/OVf/iU/93M/x4c+9CG6ut46h/FKi+/l+C//5b8A8NBDD11z+xe+8AU+/vGPA0sb4bZaLT7xiU9c3ZT2iSeeEHssCYIgCMBSFWmuNseZ4hnGS+Pk23kyjQyFdgEZmZ5QD0ciRwjrm9sKWZZl+sJ99IWXppE3rSYLzQWyjSyLzUXOl87zSuYVukPdhNQQLadFxaxQt+q4uCiSgq7oRLQI+5P7ietxQlpo6ydG1zGcGydamKDcyBCIDnDvwH2bHdKOVrBUTMtCxkeJXL8T3hVRQ8UzouRrAYqNNqlwYIOivLHT1QALbR1D9jBkf+mz4l/ztS77GIqPLvlsw1+JLWW6aeBYReRADEm9+RokSZJIxBPUixHOF8ocu3kxattYcbJ0pZozOTnJN77xjbfcL0kSrusue7zrddS73pif/exn+exnP7vscQVBEISdr2bVOFc8x9nCWTLNDLlmjsXGIpZrEdEj3Ja8je5Q96Z3eruRkB5in76PfYl9V6tOi41F5mpzSEgY6lLFaF9y37ZOjH5Sd3me3ux5StV5CCZ5YOi9ouvaOsuZGq7dxlB9eJvF+gCqIhOILK1bGs/XNz1Zulg3+PZimEY5B5cbfEmyjCTJIMnIsgKyinz5NkWRMRSJoCoRVKHLcHm0p4omfsSWxfFgtqli2S7xnhu3DP9JyYjBuNbNpXpuR3VSXHGy9N3vfnc94hAEQRCEZbFdm9naLGeKZ5gsL3V8yzQzlMwSmqTRF+5jODKMoW6vKUQ/WXXaqQyrxcjiWcrVWRw9xKO7HkZTdlb3rK0oZ6l4dhO0MJJ88/UksXCYhhxltprnng2I70YKlsLjmSj1UgaQMANdSK4Dng2uC74DnoXrgXu5v5+Ej4yPjIcEKBKobfip0bduqiq81Xxbp9FqI0k+anJk2c+LBzT8YIJixWCm3GZ3amc0B1lxsvTggw+uRxyCIAiCcF11q85iY5F0I73UKKGZoWbWKLQLLDYW8XyPmB7jWPcxkkZyR1RedizfZyRznmZ9ERu4f+g9q+4GKKxM1tSwHRc1HF/W46MBlbyWYKa5eQmG6Ul8YzFBpVRE9S1CBx5Air/15N33PPBccFp4dhvXsfBsE9e2qJs2i/kiz88vclefTyogjg83M9XUsc0mQU2GcM+ynyfLErF4F81KkLPZ6q2bLF1RqVR44YUXyOfz/PRP/zTJZLKTcQmCIAi3IM/3KLaLVxOjxfoi+Vaeul2nbtUpm2UqZgUfn4ASYFd0F4PhQTRFXDHeDhL1HJHyHCWzQn/qIN2h5Z+ICavn+ZBty9ieTziSWNZzogENV4uSaQSpt0wiwY2t1Po+PJGJsVBuYptN4sOHrpsoAUtt0GUZVA0lEOPNdbOQ71OUFymmy3zzUp1fOhrcmDewjU03DWyrjB7vvmGL+RtJRoPMq11cquXXKbqNt6pk6T/9p//E//F//B+0Wi0kSeLFF18kmUzy6KOP8r73vY9Pf/rTnY5TEARB2KKadpNsM4ssyVdbayuycm2b7Te125YlGVVSkSQJ27VJN9OkG0sfi/VFymaZul2nZtUotUs0nSaw1A47qkU5kDxAMpDEUAxRRdpGZM9hJH2ean0RT49wR+8dmx3SLaNkK7RNCx8J/SbNHa7QVRkjHMesa4wXytw+vLHJ0svlEGdL0KyXSSa7YeDOVY0jSRKjg72cLY9wtnyBswWXQ107p611p1VtmWzTx/Ygnlx5l4ZkSGfKSDLfCFFsWqRC23+K7YqTpT/90z/lc5/7HJ/4xCf44Ac/yM/8zM9cve9nf/Zn+cpXviKSJUEQhFtAsV3kRPYE54rnyLfyOJ5zdW8hWZKReOPz9fYgUi6vm2g5LepWnapVpdQuYXs2siRjqAYJI8HexF7iRhxVXvVkCGELGMxP4dXTOK7F4YF7xDqlDZQzNRzbJCB7+JFelnuJIRqN0syFmakUuH14XUO8xkxT59lckHo5TSKgwdgjK65wvFlIV+ke3EthMst3JvPsTwZRd0bvgY6bbhpY7QYBxUFO3rxl+E/SFJlgvJt2Q+dMpsR79mz/3/MV/+X5kz/5Ez75yU/y+c9//i1d7/bv38/Fixc7FpwgCIKwtfi+z0JjgRPZE1wqXSLbyjJXm6PltPB9nyv/LT0YfMlH8qU3boM3Nmy9shhbklBllaAaZCgyRFegi7Ae3rId7ISVC5p1evPjlBo5gpE+xuJ7bv4koWNypopr15E1A2kFU1ZjAY0ZNcFMc2Edo7tW1Zb5ZjpGrZQlpLhI+9+HpK59mu1Qd5TX87tZqNZ4dtbkkdHt1QDmRjJtlWcKUe5P1tkVstc83lRTxzFLKEYUVrmeMBWNUJCTXCwXec+aI9p8K06WJiYmeOyxx657XzQapVwurzUmQRAEYQ1cz8V0zY4unPd8j4nyBCdyJ5ipzpBupJmvz+P5Hj2hHu7oueNq97mrSdObPnt4eJ6H67t4vnf1A5Y2bRVT6nYw32c0fY56PY2jqLxb7Ke04bKmius4SJGVrRGLBlRcLcZCK0DLsgnq67s20PHgm+kEhVIZyTXR996HdJM258ulyjLDw6Msns/y/YU57ur3SRjb/5jzXCHK+cUKkwsmn7hDI7qGfyLXh+mmhum4RFO9qx4nEdKY11NMNhcwHRdD3d7THlecLMXjcTKZzHXvm5qaord39d9cQRAEYW1ma7M8OfUk2VaWVCDF7thuBiOD9If76Qp0rTghsV2bs8WznMydZKG+cLUrnSIpDEWGGIoOocnX/nW+Ujl6y1yf7f33UlilrmqaQGWBilVjV/dRYnpss0O6pfj+UrJkuz7R8Mq+94Yqo4ZitJsGU4UKhwaW10lvtb6XjzJdNrHaDRL9Y0hd+zs6fnc0QLZ7jGKmyLcu1fnYke3d7CFvKkzVJJptk5Kv8ZULFr98WF/1hryLbY1GywTASO1adVwhXUGLJGm0Dc5latw+FF31WFvBipOlRx99lM9//vP8/M//PIHA0iZlkiThOA7/5b/8lxtWnQRBEIT14/keL2de5oWFF7hUvsRcfQ4ZmbAWJhVIEdEjdAW7GIuPMRgZZCA8QE+o5y2JzhVNu8nr+dc5lT91tYpUbBfRFZ19iX30hfvENDnhphTXZlfmAtX6Ir4R41jPsc0O6ZZTc2RqbQcHCT26vOYOV0iSRCQSo5UPMl0ucGhgnYIETlWDvFpUadQyJKNR2PXOjr+GJEnsHuznXHmY0+VLXCq57Etu36s4Jyoh2o0KmiIzrwxzvjTJC2mP+wdWd2yebhrYZpOQCn50YNlr236SJEkk4glqhSjni0VuH1rlQFvEipOl3/md3+Gee+7h8OHDfPjDH0aSJP7kT/6EV199lZmZGf7n//yf6xGnIAiCcANNu8lTM09xtnCW86XztJ02x7qPYbkW+Vae+cY8ZsVEkRVeXHyRZCBJzIgR02Psie9hODrMQHiA/nA/bafNa7nXOFs4S6aZYb4+T82sEdJDHOk6QiqQEtPlhGUbzl3Cqi3i+C539N2NIpp0bLictdTcwZBcpMjKZ//EQjqLaoKZxuI6RLck01Z5KhOmXkoT02Sk/Y8utQJfB2FDJTW4l+Jklm9OFPnNu4Io2/CQ1nIlzlQN2u0i0VQ//d1HyF6o8+RUlrG4Tt8qZmFPNXVsq4wW6VpTQw2AZNjgkpbiUj2D53nI6/TvuRFWfNTat28fzz//PJ/85Cf50z/9U3zf58///M95+OGH+Yu/+AtGRpa/068gCIKwNov1RZ6YfoLJyiQXSxcJqAHe0f8ODGVp/dBwdKmFleu5FFoFcu0cxXaRufocEhInsieIG3HiRpyoFiWoBSm2i8zX5mm7beJ6nDt77yRqbO9pFMLGC7cqdBWmKbcKxGJDV38Wt5OKLXOmFuT2WJOQ6t/8CVtQ1lTx7Baqpq1qwX4soDKjRZlrB7FdF03pbCWm5Up8PR2nWsqjY6Ps+6lVNxZYrl3dcU7m9zBfq/P8nMUDu7Zfx7ZT1SD1eh1NctEGjtIfDlPpP0h+sc7fnG/wG7cbK+r413BkFpsSpgvRxNpLiLGghh9MUa4EmC622dO9fTeoXdUlnsOHD/P4449jmiaFQoFkMkkwuL3nfQqCIGwnvu/zWu41vj//fSYqEyzUFxgID7A3sfe60+MUWaE33EtveOnKsud5VO0quWaOQrtwtfW3JmuoikpPsIdj0WMENXFsF1bB9xhNn6NWX8RWdd7Rvz2bOvxDNsb5bIvThs+v3AbaNrw4njNVXMeGYGJVzw9qCnIgRrOlM12ss6+ncxdOPB++lY6TLddxnTbhkTuQov0dG/9GVEVmeHg36fMZnplb4I4+n5i+fcpLng+vVYKYrQyBcALp8t5ZY0ODnK6WmGmc5clphw/uWf5p/nRTx2o3CcgOcmr3mmOUJYlYMkWjEuRsvnLrJUtX6LpONBq9unZJEARBWH+ma/Ldme9yKn+KC6UL1OwatyVvu5oILYcsyySMBAkjwX6WFlE37SYNp0HCSNxwLZMgLEdvaQ6tukDTbjDWd1dHOzNulHRbZbImU2vUqTYkvjah8JG90qoXz2+WnKliux6h0Ooaa0iSRCSWoF0ymCqV2Leyhnpv6wfFCJfKHq1GlWTXAFL/0c4NfhM9sQDZ7r0Us0W+Pd7io4e2z7nseMOgULfwPI/AwG1Xb9dVmdE9+5k9W+YHC3PsT/nsiy/vB3a6qeOYFVQ9hGREOhJnKhxkVu3iYjXfkfE2y6qukfzoRz/iscceIxQKkUgkCIVCPPbYY7zwwgudjk8QBEF4k1wzx1+f/2t+nP4xr+Vew3Zt7u69e0WJ0o2EtBA9wRs3fRCE5dBsk6HcOLVGBjmQ5FDq0GaHtCovlsK062VkRSWtDvJKxuH767dsZ120XYlS28f2JYzI6ltwx4I6NSXBbK1zsV2qG/wob1AvF0iEAzD2QOcGXwZJktgzNEBO38XJosJkxb35k7aIV8shzEaFUEDFT1y7Z1kqEiA6fIiCH+erFyyazs2nj3r+0noly3ZQYp3rap0IadhGkkUrSKFhdWzcjbbiZOnpp5/mgQce4OWXX+YXf/EX+dSnPsUv/uIv8vLLL/Pggw/y1FNPrUecgiAItzTf9zldOM3fXPgbXsu9xpnCGRJGgrv6t+dVe2Hn2pW9SLu2gI3PXf33bsuF3UVL4WJVpWWaJLsH6Bs7ToZu/mHK4kJ5+5SWcqaKbZlokocU7Vv1OLGAhq3FmDFDeK635riKlsJ3MlHqpSxRzUPe/z6kTWj+ETZUkoNjlPwY37xk4W2DZWlZU2WmLtF2XPSuvddtxDDa10UrsZ90W+fvLzr4N3lfWVOl1rLxACPZubWFmiITSXTRwuB0ptmxcTfain8y/92/+3fceeed/MM//AORyBtlulqtxqOPPsqnP/1pXnzxxY4GKQiCcCuzXZtn557ltdxrXChdoGJWOJA4QH9k/ef2C6sney69pVmq4RTNwK2xt1CsUSRRmqbULtGdGOtIxXMzvFQO06xXCCsu8tCd9OshmsPHyM2+zF+fr/Drtxv0Brb+mXXW1HBtE12VQF/91KqQoeAHYtTbOvPlFru6wqsey/QkvpFOUCoVkX0bdc97YBMbyOzqSfJ6fpTZep0fztu8e3hrV9ZfLS+1C4+o7g2nLSqyxN49ezjfLHGqMMHLOY939N74osVU08BqNwgpHsQ72+c7GY2QV5JcLOd5oINTODfSii/3nDp1ik996lPXJEoA0WiUf/fv/h2nTp3qWHCCIAi3umK7yN9e/FteWHyBE7kTtJwWd/XeJRKlbWBX9gK9s6/QdfZb3PTS7g4geS6j6XNU6mkcLcRd/e/Y7JBWpWrLnKnotNst1MQwkr5Uud092IvdfYisHeQvz1q03K1fYcpZKp5j4euxNbWCliWJSDSBic5EyVz1OJ4PT2ZjzJeb2GaT8OBBpOToqsfrBE2RGdo1Rk7u4XtzLvUtPFus6Uicreq0223UxC4k9cZd/MKGSt/obWSlLh6fcCi0bzzudFPHsU0IdnW8wpcIabT1JJOtEC1n+0x1fLMV/+b09vbesKSuKAo9Pds0bRQEQdhiLpYu8tfn/5oT2ROcyp8iokW4u+9uwvrqr+oKGyNez9GVn6ReXyRQy6Jnz292SOuuvzgDtUVcp8XB7mNX29dvN6+UQzTqVQzZRRu+4+rtsiSxf88o1eg+5hoKf3Xewd3iOXDO1LBdFyW49spmLGSsad2S58MT2RhnCtCslYklUjBw15rj6oTeWAApNUbeCfL4xNtkFZvsZDVEs1FDl1y0wZtv8DyYikLPQXJOkL85b13357XtSsw3ZUzHI5Ds/EW4oKagR7poegYXCls4E30bK06WfuM3foM/+qM/wrbta263LIs//MM/5J//83/eseAEQRBuVROVCR6ffJzXcq8xVZ1iT3wPR7qOoIpNPbc81bHYvXCGSm2emA8pXyK88Opmh3V9vo9hNUnWssTreWTPWdUwhtViIDdOvZFBC3WzP7Gvw4FujJYr8XolQLvZQIv1QSB+zf2aIrNv/21kjVHOFz0en9662ZLtQa4FtidhRFJrHi8a0DDVGDPtAJ63snVLVxKlk3moVXIkwwbS3kfXvPFpp0iSxOjwIDltmBMFhZnq2tdldZrrw8lKALPVQIskIZi86XMkSWLvyBDF0B4mazJPz7y1sjPT0jHbLXTJQ1mHKp8kSSQSCWpylIvlrfHvvVIr/quraRpTU1OMjY3xkY98hP7+ftLpNF/5yldQFIVAIMAf/uEfAkvfoH/9r/91x4MWBEHYyfKtPE9OPcn50nkqZoU7e8SmsNuG77M7fRa7No/l2ewaug81/Tr5ep5qNYMbW/0i+7WSPZegWSdk1gm1a4TaNQLtKp5Vx7FbOJ7NsBbGig9Rj/ZSCXfRDES5aa9s32ckc45mfRFHkrmv/74tcxK8UicqIWr1Oqrkog8dv+5jQrrKyP6jzJ1t8cP5RXrDGvdswUk1BUvFskxkfJTI2teORQwV34hSNg2ytTb98eU1lvF8eDwT5/WCT72cJxk24LafftspZJshGtCID+6lOJ3jG+Ml/n93BJG30EzLi/UAxYaF77kYA4eX/TxDVRjZc4CFc2Wem1/gQEph9E1/TqaaBo5ZRTeMVe/FdTPJkE5e7+KC1YXrm3R2W+P1t6oGD1f8n//n//mW+z/1qU9d/X+RLAmCIKxM027yrYlvcal8iUKrwPGe4yJR2ka6K4tESzOUWkW6EmPsSu7HNltEs68SmnuR2uGfXf8gfB/NsQiZSwnRUoJUQ29VcOwmttPGdtqYro3p2SiALSmEAa9VwqvNE1QM4loIJZikldhFNdJNJZzC1t66F02yniNSnqdsVhhIHSQVXHsVYzNYnsSJUpB2c5FQJIn0NglGKhKiufs42QmTb10q0BsIMBrdWtWIrKnhOiYB1YfQzasQN6PIEqFoArOqMVGsLitZci8nSqfyHvVKgUQkAAc/iKRuzT2NRnuTnMyPMt2o8+NFm3cObp1mDycqIaxGnmDAgPjIip7bHQ1SGTxEYbbG356v8ok7dAKqhO/DdEPDsm1CqcF1ihyiARWCSUpmiMm6y3arO684WZqcnFyPOARBEG55jufw7clvc6l8idnaLAcSB4gb8Zs/UdgSDKvFrvRZKrUFfCPGPf33AKAlRhjKn6VUmqFutfD14Lq8vuR7jGTOk6xkwKxhOy0ct43tmDRdi7bn4ssyjqwRUoNEAynCwW6SoV66gilUFKqtHLnyJNVGmkarhNUqQnmKhBqgVwvjRftoxAephruohRIA7Eqfo1pfxNMj3N5757q8t41wqhqk3Ggi4d2wqvRmQ90JLrWOkFt4hf/vXJ3fuN0goW+daXk5U8Wzm/haBEnuzLX8WDhEVY4zV83e9LGuD9/OxDmd96hX8iQjQTj4M1uuovRmmiIzOLyH/MUs351d5HiPSkjb/PLSYltjtubTth3CA4dXVbkdHejmVHUfC5XX+fqEwz8+oFGwFEotB8cDI9XZLnhvJksSsUQXzXKIMxVr5ydLo6Ob27VEEARhJ/J9n+/OfpfzpfNcKl9iKDIkOt5tJ77HnsXTNC/vL3TvwDvRlMsnhUac7tgw4fJFArMv0tq7Pptv9pTniWfOUanNo/o+tqQgqzoRLUw4OkQs2ENXuJeYFrtho6Z4pJ/45Z8717XIV6YpVmeptvKYjSxWI4uWO0efFmRYj0G4G6+ewXEtDg/ci6ZsnSvxK+H68HIpiNnIEAxFkOI332tGkiTGhgc522qSLr3Ol8/a/NoxDUPeGglTztKwHRct3Lm29dGASlaNM916+8qQ68O30nHOFJYSpVQkhH9w6029u57+RIhcaoxcrsR3Jtp8+ODmV8FOlINL7cI1H6l3+VPw3kyVZfbu2cul0yVey01zIOXjKMZSV0LVW3G1aqVSkQAzWhdn6xY/t66v1HkrTpaeeuopHn300Rve/8d//Mf87//7/76moARBEG41L2de5rXsa5wrnCOuxxmLj212SMIK9BdnMMpzVMwKQ92H6Qu/aW2SJBFO7qW/MkUpd4Hm7nchKZ1t1CF7DgO5CWqNLKoe57b+u+gOdBHUVl/FUhSdvtR++lL7AWi1a2Qr41RqC9TNEma7ilWbx0MiHB1gT3x3h97NxjtbC1Com3ieiz54ZNnPU2SJ/XvHOHumyXTtPF+95PLR/fJNl3mtN8+HbFvG9nzCkUTHxo0aKp4RJV8LUGy0SYXfmki4PnzzcqLUrORJRsP4B34aSd0eibQkSeweGuJiJcPL+QmKaoRdUZkBw6Y/YNOlOxu6lqnuyJyv6pimSbx3ZE3fx2hAo3vkNnITVb45XmCkP4Vt1lADCaR1vtCRCGpMhnowaeJ6PspWWhB2Eys+Wj/22GP8x//4H/nt3/5tpDcdDSqVCh//+Mf52te+JpIlQRCEFRgvj/P8/POcK55DlVUOdx2+5vgqbG2hdpXBzAVK9UXkYIrbe25/64MivfQFu5lvpSlmz2IO3Lzt70r0FWdxG1lcz+Fo/10MR29eGVmpYCDKaOAO6LsD33WptLLky1Pk3SZHBu7t+OttFM+Hl0thzEaWUCAAiT0rer6hKoztO8TE2Qav52boDck80vlv/4qUbIWWaeEjoUU7131CVWQCkaV1S+P5+luSJceDb6YTnC04NKtFEtEwbKNE6YpYUKN7aB+FqTzOYpmpjI+mqiiaQdCIsCumMBh0GQhY9Bs2IXX9qoknK0GajRqG7KF24Lgx3J3gdPUAudyrePkqluMRjq//LAZVkdk1OIij7dpWiRKsIln6zGc+w+/+7u/y3HPP8eUvf5m+vj5efPFFPvrRj1Iqlfif//N/rkecgiAIO1K2meXJ6Se5ULpA22lzd//dKB1aXyCsP8lzGVs4Ta02jy0rPDD4LpTrtXeXZBKpA6TmMuQXT3Y0WVJcm/7CFOVmnkCoe10SpZ8kKQqJyACJyMC2W3/wkyYaBpm6je26REeOrWo9SCykM7j3dtIX2nx3OktvSOdoavOm42VNDdc2CSouhDvbqi8aDtOQo8xW89zzptsdD76RTnCu4NCoFkhGI0vNHLbp1MzR/i7s+AO0inO0qiWarRp+s4nSaJMvupxWZRRVQ9UDdIc0hiM+AwGHgYBNt+GgdCAfcLylduHtVppQJPWWVvarIUkS+0ZGOFMrEWhdQJV8lNTGLLHZrhcBV5wsfe5zn+PBBx/kYx/7GHfccQf/9J/+U/7kT/6EY8eO8dRTT7Fnz8quyAiCINyqGnZjqfNd6RLFdpE7eu7Ytht53qqGc5eQKvNYdpN9/XeSCNy465gUG2RQi5NtFKmU53ASnUlqBgrTWPUMHj5Ht3GDhc3g+/BiKUyrnidsKNB9YNVj9SbCtEaOkZt+ia9eqNB1XGcgtDkJU85Uce06khbseLISC6gU1TgzzTfGdTz4ejrB+YJNo1okGYvCgQ9s20TpCi0YRRs6ROxy7wPPsWhXcrQqWeqNCn67htdqU67WmJF8NFVB0QxCgTAfGLI5FF/bJqzn6wHKjTb4HvrQ6tYqXU9AU9g1dhuZc2X26/ll7dl0K1vVpOlHHnmE733ve9x111380R/9Effeey/PPfccqio2SxQEQVgO27P51uS3GK+MM1ef47bkbaJF+DYTaxTpyU9QbmQIhPs4lDz09k9QDbpSe4lnXiY49xK1DiRLmm3SU5ii3C4SCfddu1ZKuKnZls5c3cNyHKKDh9fcNW6kr5sLrSPkMq/yl2da/PrtGtFNyBdyporjOCiRzm8AFQ1oOHqMTCNIvWViGAZfTye4sMMSpeuRVZ1Q1xChrjc6x9mtGq1SmnatQKtZxWs1KDXr/FXF5ZGxIO/ttVe1hs33l9qFm808wUAAOlwx7omFSN5+H4prbdt90TbKqr47r7zyCj/7sz+Lruv89E//ND/60Y/45//8n9NqtTodnyAIwo7j+z5PzzzNheIFxsvjDEeG6Q2vfdPIK5LVDIP5CQyr0bExhWsprs3uhVNUavPYWoB3Dt6/rBMONTHKkBKiqzyP3K6tOY7BwiTtRhZHkjjWe9eax7vVvFgK0a6XiWgSrLLL2JtJksTekWHq8QPMt1Qev9TuQJQr4/uQbas4ro/ewU54V+iqjBGOY/oa5/Ntvra4lCg1q0WS8di2nnq3GlowSmxwP70H38nQne9n6B0fwh28m7QX48nxJl+d1rBXsQXXfFtjoe5h2Q5G34F1SWhUI4zUgT24droVf+f/9E//lHe/+93E43Fefvllvv71r/Nf/+t/5a/+6q+47777OH/+/HrEKQiCsGO8lHmJ13Ovc754noSRYE+8c9OXdbvNnrkTBC89zZ7Xvsq+8R+QqqSRPLdjryHAaPo8bnUB27U40nMnYT2yvCcaUbpju4h4LoG5F9cUg2E16SrOYLZLdEUGt+1msJsl01aZrMm0LQutZ2/HTvBVRWbP2H7SxignSzKl9sb+7tUcmZpp4yChd7C5w5tFo1GacpgnsvGriVIiHl+qKF1vzd4tRFZURkb2kNh7L4v08PJ8ky+dV6g5KzvlPlEJ0a5XiGhAz8H1CVZYlhUnS7/5m7/Jr/7qr/LDH/6QvXv3AvC//W//Gy+88AK2bfOOd7yj40EKgiDsFBdLF/nB/A84WzyLqqgcSh3q6KLXnvIcrWYBzW6jt4r4Cy+TPPsNbjv1dXalzxEw6x17rVtVqpomXpyi2cqTiA4zlty7oucHU3sZQCOZuwSOveo4hvITNBsZbFnlWN/dqx7nVvViOUyrXiai+sgd7k4YMVRC3buoekGem97YWTdZU8OxLQKSC5HOVazfLBbQqKsJ2m2TVq1wOVF67JZPlN6sr7uL4cP3k1aHuFiw+H9PeaRbyzvtrtoyF6sqbctCTY3eUpW6rWjFydJf/uVf8qd/+qfo+rUbix07doyXXnqJD3/4wx0LThAEYSdJN9L8w/Q/cL50HtM1Od59vKOd7yTPpac4h2lW0CMDvGP//8K+2B66HBu/PIM2/jS7T36V/Zeeo6u8gCyqTSum2W1GF89Sqc3j6hHuHXznygcJddEb6iVqtzEyr68qjmC7RqI0h9Wu0BcbIaqL9W4rUbQULlRU2qa5dDKqdn7j0cHuFAWtnxMFleZq5mGtUs5S8WwTRdOR1rDP1tuJBVU8PUrT14knUqKidAPxSIi9R99JIbyXuTp84ZTDuerNE5+T1RDNRo2g7KAOdjaRF1ZuxcnSRz/60RveFw6H+fM///M1BSQIgrAT1awa3578NpfKlyi1SxzrPoaudHY3+1Qti9sq4Pkee7uPEAjE2TvyXu6+7aMcG7qfYTWK3irhLZ4gce5bHHj9a4wsniHYgbUztwTfZ2zxDK3qPDYedw3ci76a7oWSTCy1n25fJrZ4ammRyQoN5cepNzLYmsHR3jtWHsMt7qVymGa9QkhxUYfuWJfXiAc1tMQQZS/AD2Y2rrqUM1Vcx8YzOr9e6QpDVTi8by+9o4eQ9r9/zY0xdrKgoXHwyJ00U4dZNHX+vzMtvp/Rbvhrb3vwejmA2WqgRnpBNP7ZdMtKlp599lnq9ZtP3cjn8/z3//7f1xyUIAjCTmK7Nt+e/Dbj5XHm6/McTB5cl0pAb2mWZquIYsToD73RFU1SFHpSBzh64Oe498BHOJDYS5fjIFVmUce/x8jrf8f+i8/QU55Hdp2Ox7VT9JVmCZZnaZsV+hP7GIwM3fxJNyDFBunX48SbZbTSzIqeG2mWiZXnsa0aQ7E9hLTQquO4FdUcmTMVnXa7iZYYBj28Lq8jSRIDvb0UlD5eyknY7sZUl7Kmiu166KH1S5YAwsEA6sARkSgtgyrL7N9/G/LQnWScKE+MN/m7mes3fjhXC1JutMD3MAaPbHywwlssK1l6+OGHOXPmzNWvPc9D13VeffXVax43Pj7Or//6r3c2QkEQhG2salV5YvoJLpQuMF4ZZyQ60tHOd1eEWxUCtSy+YzKS3H/Dzkm6EWXP8Lt5x+Ff5PjQe9mlxwm0yvjpk8TOfovDJ7/KsbNPcGjiB+yfPcFo+iyD+Qm6ywvEGgWCZh3FtVdVDdnOAmadocwFqrUFpECCO/vW2HlO0ejqOkDCh9DcS8t/nu8zlBun1sjiaAGO9B5fWxy3oFfKIRr1KgHZQxu6fV1fqyui48cGyTtBXl5Y/854LVei1PawfQkj2rXurycsnyRJjO4aIb7vXhbo5qW5Jv/jokr9TY0f3mgXXiUYDEF89RdkhM5Z1gRT/yf+KPq+j+M4b7ldEARBWDpGztXnOJU/xaXSJXKtHJOVSVKBFKOx9dkpvbc0R6NVwNEC7Evsu/kTJImu1BhdqTFsq8F89nWKlSmq1QXs2iKeJOFLMqqsoEoqYVlBkTUURUWRNXw1iGdEcYwQlhrAUTU8ScZHxpekNz5YGse/PN7S19LVr21Vp2lEWdVGJBtE8j3GFk5Tr81jyzLvGrgftQPrM5T4LgazpyhUF6k1y3ihxE2fE2sUCFUXKdsNRnuOiU2MV6jlSpysBGg3S4QTvRBMrOvryZJEX28/xUqKFxbnuW94fX/Uc6aGY1nokocUEXtubUV93d0EAu9i9vxLuLlF/t+2xj85KNMX8JhraSzWHWzXJda3+g2Shc4Sq/EEQRA6xHItzhfP83r+dRbqC2SbWebr83i+R1ewi4Opgx3tfHeF6lgkKwuUrRr9iX1oK+ycpOlhdg+/k91D91FpFaiZJdpmDdNuYNtNLKeN6Vk4jonrWniAe/nDl2RkWUGTFUC+fCIoISGBJLH0biWkK/8vydfcBhLlvoMsDt+1JRMmzTbZu/A6SnmWhlVjtOd2ukIdumKvh+mJjxIpniY4+2MaB9//9o/3fYZz49QaGVwtzKEuMUVnpU5UQtRqdVTJRR/amKpcbzzAYniQhVqeU1mTY33rl+DmTBXXNtFUGZbbzl7YcPFICP3o/Uycfw2nNsWfnfL5xwd1ztTDmI3K0r5fPSJZ2ipEsiQIgrBGxXaRU/lTnC2cJdfMkW6myTVzqLLKYGSQ4cjwihOYlegpz9NuFnBkhf3daziBliTioW7ioe4bPsR2bZpWjaZVodWuYToNLKuB5bbxfA8XH9/38S9/9gAfF99buo2r94GPT9AxCU6X6Hcd0qP3bqmEKdooMTZ/Eqs6R61dQo/0c6z7aEdfw0iNMVi+RKkwSdOx8NUbN/1I1rLotTQtu8XYwN3r+jO1E1mexIlyELO5SDCS3LDKiyrL9PQNU67P8Pz84vomS5aK59Txtei6bGIqdM5S44e7GL8Uwipd4C9Om0TiEdqWRbJvt+guuIWIfwlBEIRV8HyPqeoUp/KnmCxPkm1lWagv0HSahLUwh7sO0xXsQpbW+YTF9+gpzVI3y0SDXcTXsQMWgKZoxIMp4sEUxNc+Xrs8w/nZZ1mYe5FBz2Fhz/2w3t+zm/F9+ovTDKbPUanNYbs2vckDvKP/ns6fgAZT9IT6iTZmMBZO0B659wYxeZerSll8I8ptyds6G8ct4FQ1SLneBN/bsKrSFf2JEK8FB5lqlpgo2Ywl1yfRzZoatutixNf3OCB0hqrIHDhwiOnZEJmFM3iFNCEFFNEufEtZdrJ0/vx5VHXp4a67tDfHuXPnrnnMT34tCIKw0zTtJueK5ziVP0W6kSbTzLDYWMTHp8vo4nDqMOF16q51Pcl6HpoFfM9hT9ehDXvdTgkkRrhNegh55nvMz7/KkOeysPc9+JuUMCmuzdjCacKlaUq1eRxF58jQ/YzF96zPC0oSsa4D9NTnKabP0N51z3Wra92VRaR6Btc1OdB3F7KoGqyI68PLpSBmI0MwHEGKD2/o6+uqTKp3F9WpGb4/k1uXZMn2IN8C25OIRkRzh+1CkiR2j+wmEwzTnHmReCK0bh0ahdVZdrL08Y9//C23/dIv/dI1X/u+vy7z8QVBEDab5Vo8P/8854rnyDazLDYWKbfL6KrOSHSEwchgRxb9r9SVduHoEXaFN/YEsFOM+DAHdz+KPPU0s4snlypM+x7E3+CWxKFWlX3zJ3Eqc5RbeQikeGDo3cQDifV94Wgf/YEki+08xcI4dve1DTokz2UwN069kUU2EuyNj61vPDvQ2VqAQsPC9TavHfNgKsKp9CDn61UydYe+SGePF3lLw7JMFAnUSE9HxxbWX19PD/T8NL63cRsYC8uzrN/UL3zhC+sdhyAIwpZVs2p8a+JbXChd4FL5EqZrEtWiHO05StJIbtpFoqBZJ1zNULGbDPfdsa3XKOjRAQ7s+SmkqaeYyZxm2HOZP/AI3kYkTL5PT3meXemz1KqzmHaLZHwP9w7ctzHrgmSVZGo/yYUCuflXKP9EstRbnsOvZ3E9h6O9x7f1v/NmqNgyz+UjtOtpQgEDP7GHzfiNDeoKse5hqnMzPDdT5B8d7uxea0ub0ZoYig+hVEfHFjaO+P3eepaVLP3Kr/zKeschCIKwJeVbeb4x/g0ulS8xXh4nFUhxvPs4QS242aHRW5ql0SpgqQYHUgc3O5w10yJ9HBh7P/LEk0znzjHku8wf+Ck8Zf0qdrLnsDt9jnhhknJ1DltWODBwDwc3+Pu51Eb8dfLVDLVGATe8NI1Kdh0GcpNUmnmMYIqRyK4NjWu7sz34RjpBoVRG9hwCI/fCJp6MDnbHOZ8d5GS5zvtMj7jRuVhypopnN/G1sDjhFoQOEr9NgiAINzBdneZvL/wtp/OnuVS+xEh0hMNdh7dEoqS4NqnyPLZZpTc8uGP221FD3ewfe4zdkoGev8jwue8sbYK7DgJmg0NTLxLKnKVcmcHVw9w/8uiGJ0oAaEG6E2NEPZ/AzI+v3txfnMFuZHHxONJ7pzgJXgHfh6dzMWbLJla7TrRvLyTXae3ZMkUDGsHUEFUvyPPTzY6OnTU1bMdFDojmDoLQSeKoKwiCcB2n86f5+vjXOVU4xWx9loPJg4zGR7fMuszuyiJWs4grSezrOrzZ4XSUEkqxf+wD7JEC6MUJhs5+G9WxOvoaqWqaQ5MvYOcvUGtkMaJDvG/PB+h+m7bp601P7mZQNugqTiHZLVTHoq8wSbOVJxzqYSAysGmxbUevV4OcLCo0qiXisRj+rht0Gtxggz1dFNR+XimotB2/I2N6PmTbMrbno0cSHRlTEIQlIlkSBEF4E9/3+cHCD3hi+glez79OsVXkePdx+sIbsyfLsvg+vaU5Wu0SwUCyc5ukbiFyMM6+vR9gTApilKYZOvtNVMdc87iS7zGSOc/umZepFC/RclqM9N7Ow8MPom92dS6QoCcySMSxMOZeZaAwhdnI4koSx3rv2tzYtpnFtsbT2TD1cpaYISPt+6ktU5VLhDSUxBAlN8ALc52pLhUthbZl4UsSWlQ0dxCETtoaRw5BEIQtwPEcnph+gufnn+dk7iQtu8WdvXeSWO9uaCsUaxSQGznwbHYnt/9apRuRAzH27v0gY3IYvTTL4Kmvo9ntlQ/kewTMOl2VRW6bfonE4inK5Sks1eCeXQ9zrOfY1jiRliQiXfvpk1RSmTN0F6dptUrEw/2bWvHabhqOzDcWY1RLOQzJRdn3ENIWmDp7hSRJDPT2UlB6+HFGwllj97OWK/FkNo5jtgjJLoRFsiQInSQ2pRUEQQBaTotvT36bc8VznCucQ1M07ui7Y2O6oa1QX2mOZquAp4XZvV77/2wRUiDC2N4PIE88wXh1gcFTX2PxyIew9Buc/Po+AatJuF0l1K4SbtcItip4Zg3baWLZLZpOGz3cy08NvYeQFtrYN3Qz4V56jS7mzSzVygyOLHNcVJWWzfPhW5k42XINzzYxdt+FFNlCVeHLuiMGc9FBcuUMry5a3DMUWNU4FVvm7xaSzJfqmK068WQP0hY8ZgnCdiaSJUEQbnnldplvTn6Ti6WLXCxdJKbHONx1GGWD9/lZDsNqEa2mKVsNBruP3hKbk0pGmN17H0OeeJJLtTQDp/6excM/i2WEMewW4XZ1KTlq1Qi1y3hmHdtuYjttLNfEcm1kwFI0gmqQvp4jHOu+fWt+72SFZNdBUvM50naD7sTY+u/ztIM8V4gwUXJoN2ske4aR+rbmRs2yLNHXO0CxOs0PF+Z5x+B19yJ+WzlT5asLcbLFCna7TqJ7CPY8sD4BC8ItTCRLgiDc0hbri3xr8ltcKl9iqjJFf7iffYl9W6aRw0/qLc/SbBWwVY0DXbdtdjgbRtJDjO5bqjBdrGcZPvV3xKKDYNax7Ca208J2LSquhQzYioqhBkkFe4mGekiF++gKdm3KxsErJceH6C90seDVOd5752aHs22crxm8mNepV9IkIkHY/e7NDult9cWDLIYGma/nOZs3Odyz/DVzcy2Nry3EKRQLeHaLeP8+2HXP1phOKgg7zNb/qyEIgrBOLpUu8eT0k1wsXWSxscie+B6Go8ObHdYNyZ5Ld2meslmhKzKw9aaQrTfVYNfex5Am/oGLzRzVVgkFsGQVQwuQDHYRDfaQCvfTFezaklMol0U1GNj3Qd7n2zumJfx6y5sKT2Sj1EtporqPtO99SFs8MVYVme7+Icrj0zw/l152snSpbvCtdJRSIYvsmURGjiP1H1/naAXh1rW1jySCIAjrwPd9TuRO8Ozcs1woXqBkljjcdZiu4NbuKpeqprGbeXzfZ2/Xkc0OZ3MoOsN734+UP0vJs+mK9NMd7EZT9M2OrKMkWcZAJErL0XYlvpFOUC4WUHFQxx5EMiKbHdayDCTCnAwOMdEoM1OxGYm/fYL/eiXIk5kQ1WIGzbcI7rkPqXv/BkUrCLcmkSwJgnBLcTyH5+ef5+XMy5wpnMF0TG7vuZ2oHt3s0N6e79NXmqPVLqMFElurlflGk1WGeo8xtNlxCJvO9+GJbIyFchPHahPfdRgpvnWrwz/JUBWSvbuoTs3w3EyOf3rs+smS78OPSmG+nzWoldIEZQ99/wNI8ZENjlgQbj0iWRIE4Zbg+z5T1Smen3+emdoMF4oXQIK7+u7CULf+FfxIq4JWy9J02uzpvX2zwxGELeHHpTDnStCuV4gnu6F/+/1uDCQjnFkc5Gy1Sr7p0B269tTM8+F7+Sgv51VqpQwRzUfd/+iW7PInCDuRSJYEQdjxyu0yz80/x8XSRaar02SaGeJGnCNdR7bFgn+A3tIsjVYBVw8xlti72eEIwqabaug8nw9QL6eJBTWksYe3ZYODsKES6R6mOj/Dc9NlPnzojSmEjgePZ+OcKfjUKhnihoJy8DEIxDcxYkG4tWyPswRBEIRVsFyLlzIvcSJzgrn6HNPVaWRZ5lDqEN3B7i3b8e4nabZJorJA2aoz2HVw2yR4grBeKrbMtzMxaqUsIcVF2f8YqNu0oQcw1J3gYnaA10oN3mf7RDSJtivx9XSC8aJFo1okEQ4gH/wA3GqNXQRhk4m/uIIg7Di+73OhdIEfLvyQ2dosk5VJWk6L4egwI9GRLbl/0tvpKc/RbhWwFZX9XVtz3xhB2Ci2B99IJyiUSsiuhb7vnRBMbnZYaxINqBipYSqZOZ6frvPu3VH+bjHBTLFFu14mFYvi7//Atk4IBWG7EsmSIAg7Sq6Z4/vz32e8PM5UdYp8K0/CSHCs+9i2WJv0kyTfo6c0R61dIRHq2fqNKARhHfk+PJ2LMVs2sdoNkv17IbX9p6VKksRATxczhT5eyrWYU5OkS1WsZo1Eshd/3yNI2+wijyDsFCJZEgRhR2g5LX68+GNO5k4yV59jtjaLJmsc6z5GMrB9rzonq1n8ZgHP9xjrFlUl4dbl+UsNHU4WFRq1PIlYDH/XvWyPybQ3lwrrzMSGKBYWcdMZPNch3jcKI+/almuxBGGnEMmSIAjbmud7nCmc4YXFF5ivzTNRmcDyLEZjowxHhpGlzT3JUB2L/uI0iuvQMsK0jAgtI4KjLm9foL7SLI12EcWIMhgaXOdoBWFrmm1pfC8XZaFq06xmieky0r6f2lFJhCRJDPX3k670EPPmiA3fhjR092aHJQi3PJEsCYKwbS3UF/j+/PeZqkwxWZmkZJboCnSxP7kffQtsUpqsZhhNn8OqLdA2q0RllZSio6oBMKJYoW7awSgt/UoSFcZV3liTEGpXCdQymHab0a7DO+rEUBCWo+bIPJePcqas0KwWsG2LWNBAGXsQSQtudngd1xM1CB04Sog9Yg8lQdgiRLIkCMK24fs+hXaBifIEE5UJFuoLLNQXmK/PE1AD3NFzBzEjttlhojomu9PniZZmqNYWsH2HLj2O7Fq0zBpeq4RTW8SRLqIpGrqs0aUYaGoALxDHCnXRDkYItes0WwUczWBfcv9mvy1B2DCOB69UQvyoGKJaqdBqNYioEBk5An3HduyFA0mSiMS7gK7NDkUQhMtEsiQIwpbm+z7ZZpbxyjiTlUnSjTSldol8K0+pXUKVVfYm9jIQHtj8VuC+T1dlkV2ZC5i1ecrtEq4e4fb++9kVXbpK7HseLbtBqZGh3srTapdo2Q3MdgXXK2DXFnAlGU3RcBUdz27SmxhD2wKVMkHYCJMNne/lo2SqJq3aIqrkkugaQhm9V7TNFgRhw4lkSRCELcfzPdKNNOPlcSYqE+SaOUrtErlWjopZQZZkokaUQ6lDdAW7tkQrcN1uszt9llBpjmp9AQeP7sRe7u5/xzWJjiTLhIwoISMK7Lt6u+951K0KlUaGeqtAu12m4TQpa0EOdh3ehHckCBurbCk8k49yoSLRquZwHJtIOIQ6ej9StG+zwxME4RYlkiVBELYE13NZqC8wUZlgvDy+VDkyS+SaOWpWDUVWiOkxjnQfIRlIokibnyAB4Pv0lucYylygVVukbJbxjRh399/LQGRg2cNIskw0kCS6jTv3CcJqWJ7Ei6UwLxYD1KtlWu0mUV0ivPtOpJ6DO3bKnSAI24NIlgRB2FQNu8GPFn/ERGXi6tS6XDNH3a6jyRpxI87xnuPEjfimd7b7SYbVYM/iWYzKPOXaIo4E/amD3NF7J5oiNo8UhLfj+3ChbvBsPkK+1qJVX0SXHJJ9u5GH70VaZsdIQRCE9SSSJUEQNo3pmnxt/GucK5xjujpN02miyRrJQJJ9yX3E9fjmr0O6Ht+jvzjLYPYijfoCFbOKFEhwX/999IZ7Nzs6QdjyCpbC07kYkxWfVjWL5zpEo3GU0XcihUVzA0EQto5Nv0z77LPP8qEPfYjBwUEkSeLv/u7vrrnf930++9nPMjg4SDAY5KGHHuL06dObE6wgCB3jeA7fnvw2F0sXuVC6QFgLc3fv3bxr8F0c7jpMwkhsyUQpaNY5NP0SfXOvUCpepGm36O8+wvv3fFAkSsK25HjwUinEK+UQrr++r+X7cLIS5C9mkpxfrFAtZQmoPvF996Ae/hmRKAmCsOVsemWp0Whw++2386u/+qv8wi/8wlvu//znP88f/uEf8sUvfpEDBw7wu7/7u7zvfe/j/PnzRKPRTYhYEIS18n2f781+j7OFs5wvnac32MuB1IEtmRwpro1htzCsFuF2ld78JPX6AhWrgRJI8q6Bd9IVEid4wvY009R5KhclU21jNau8lgzy87tdUrrb8ddquxJP5WKcKcnUy4vouKT698Lw3Uhi2qogCFvUpidLH/zgB/ngBz943ft83+c//+f/zGc+8xk+8pGPAPClL32Jvr4+vvzlL/Mbv/EbGxmqIAgd8uP0jzmRPcHZ4lmiapT9qf2blihJnotht9HtFgG7hWG30O02htVCNxtIdgPHMXE9C8e1KdkNHFlltOcYR7uPIYvF58I21HQkni1EOVVSaVbzuLZFjgTNbI3/p6bx2JjBnQmTTv1aptsq38rESZebNOsVEgEZeexRpGh/Z15AEARhnWx6svR2JicnSafTvP/97796m2EYPPjgg/zgBz+4YbJkmiamaV79ulqtrnusgiAsz+nCaX648EPOFM6gyipHuo+se+MG2XMxrCaBN30YdgvdaqKaNRzXwnVNHNfGdW08z8H0HEzfRfF9PEnGkRU0RScc6uV4/ztIiK51wjbk+3C6FuC5fIRipUa7mSei+Wi77yCQ3M/s+GmalSn+/lydc70RfnbEJqZ5a3q9VyohnsuFqJXzuFabVLIHxh4SDRwEQdgWtnSylE6nAejru3Z/hb6+Pqanp2/4vN///d/nc5/73LrGJgjCyk1Xp/nuzHc5VzyH4zvc1XNX5/ZI8j0Mu31NQhSwmhhmA9Ws4jgmjmviuBaOa2F5DpbnoPg+SBK2LKPIOgHFIKBHCGgRgkaMkJEgFogTUSOiiiRsa0VL4alcjMmKR7OSRvYd4qlelN3vBi1EANh32+1kMr0szp7GWiwwVzX4mTGDw7GVV5larsQTmTjnyz6N8iKG7BIZvR36j67L+xMEQVgPWzpZuuInp+f4vv+2U3b+/b//93zyk5+8+nW1WmXXrl3rFp8gCDeXa+Z4fPJxzpfOU7Wq3NlzJ7qy+ivLut2mpzxP0KwTsJpo7Sqe3XpTQmRiuw6256D4Hv6V6pBqENMiBLQwASNG2EgQNeJE9aho9y3sSI4HL5bD/KgQpF4t0W63iAdU1JH3QHL0msdKkkR//yDxZBczF1+nXZ/hr880ODoQ5qeHLULq8jpAzLc0vpWOkavUaTaqJAIa8t5HICKaoAiCsL1s6WSpv39pLnM6nWZg4I3NHbPZ7FuqTW9mGAaGYax7fIIgLE/NqvHNiW9yqXSJXDPH8e7jhPXwqsZSXJuBwhS9hWlajQymVafpOcieiyRJ2LKCIusEVYOQ0UXQiBEJdREPJIlqERR5Sx/2BKGjZlsaT2djLFbbNGuLGJJDqn8f7HoHvM3vQtAwOHDkbhYXekjPn8OeKzFbCfChvTL7IvYNn+f58GIpzA/yAWrlPJ5jkkz1I+15AEkVFyMEQdh+tvRZw549e+jv7+fJJ5/kzjvvBMCyLJ555hn+4A/+YJOjEwRhOUzX5JsT3+Ri+SKz9VkOJg+SCCRWPI7kufSW5xjITWI30pRaRRxJpttIEg4kCBtJYoEU8UAMXREXS4RbW8uVeK4Q5WRJo1nJ49gWsUgYefd7lt2eW5IkBodGqSd7mb34Gu3qPH9xyuIdwyEeHbAIKNdWmRqOzOOZGONln3olTVBxMXbfhdR7aD3eoiAIwobY9GSpXq9z6dKlq19PTk5y4sQJUqkUIyMj/Kt/9a/4vd/7Pfbv38/+/fv5vd/7PUKhEB/72Mc2MWpB2Lo832OqMsVrudcotovsTezlaPdRuoPdGx6L67k8Pvk4F0oXmChPMBodpS9846rwdfk+qWqG4dwl/HqGSiOH53tEIv3c3neXaLQgbFmuD2drAQYD9rq04r4e34dz9QDfy0UoVWs0GwUiqk9k9Dj0HkZaxbq7SCjIwWP3MTc7wWL6Aj+crjBeDvK/7IGRsAMstSD/diZKvlyj3ayRCOpI+96HJNrqC4KwzW16svTSSy/x8MMPX/36ylqjX/mVX+GLX/win/rUp2i1WnziE5+gVCpx33338cQTT4g9lgThJ1iuxbniOU7mTrJQXyDdSLPYWOT7899nMDzIke4j3NV3F3sTe9Hk9Z8O4/s+3539LmcKZzhfPE9PsIeR2MiKxog2iuzKXUKvLlJrZHFdCy2Y5Fjv3fRHRMvhTitbChVHoc+w31I1EFbG8eCb6QTnii6+ZfG/7NO4LXbj6WudUHdknsjGuFSGZjWN5Dkkkr3Iu9+NpIfWNLYsS4yM7qWa6mH+0uu0S4t8sQHvHgkQ0DV+lDeolXPgWiR6hpBG3y32ThIEYUeQfN/f8X8Rq9Uq8XicSqVCLBbb7HAEoaPqVp2T+ZOczp8m08ywUF+g0C5gyAZdwS4KrQJlq0xIDdEf6mc4Osx9A/dxtPsoyXWsyvxo8Uc8N/ccJ/MnCakhjnYfXXaL8KBZZzh7kUh5filJcpr4RpTbuo+zJ7Z7VVfHhRvLmio/LoW5UFFpN+vIisxgVGM06jEctBkKvHXKlXBjjgdfTyc4X3CoVko0fIOkavHwWJAHeu2O7V30ZrOXGyosVXbqxAwFZfRepOTujr+W43nMTV7Azo3TJVUJhCK0Ww0iios2ei9S9/6Ov6YgCNtfptpGV2V+5+c3vyPmSnKDTa8sCYKwOtlmltdyr3G+eJ5sM8t8fZ66VSeiRTjadZRUIIUkSexP7qdtt5moTjBTm2GmNsPZ4lkGwgMc6z7GnX13MhYfQ+1g44MzhTPX7qXUtby9lDS7zVB+glRxhnojQ8Wq4WhBxvrv4mDyoGjO0GELLY0fl8Jcqsq062VapomLguXJVKpVxhUJVdPQ9IBInpbJvpwoXSjYNKpFumMxWpGjpBfO8g+XKmQaIX5+t4Mhd+b75/vwUjnEc7kgtdLlyk7vLqSR+9etsqPKMrv33kapq4/0+EmSjSy9EQN53yMQiK/LawqCIGwWUVkShG3E8z2mqlO8ln2NqeoU2UaWufoctmeTNJLsie8hokdu/HzPI91MM1WZombXlqpN4X52RXfxzoF3cqT7CHFjbSc7M9UZvjb+NU7lT9GwG9zdd/dNW4Qrrk1/cZre/BTtRgazXcZWNIYSeznac0w0bOgg34fZls6PSmGmatCulWlbFmHVRUvtRh26A8uyqBcXaFULeO0K2BaGZKMrEqqqoRkBBqMqo1GfoYDNcFAkT7CUKH1tMcHF4lKilIxF4cAHkBSNXKFAdvw1er0sI6kAH90HyTWuY2q7Et+5vI9RvZxfaqiwwZUd13WRammkWD9Sp/ZMEwRhRxKVJUEQ1o3t2kvrkfInma/Nk26mWawvLu2JEupnJDayrD2LZFlmMDLIYGSQpt1kojLBdHWameoMZwpnGIgMcHv37RzrOUZUj6IrOrqiYygGuqy/7f5mAPlWnm9PfpsLpQvL20vJ9+mqLLIrcwG7kaHcKix1uIuPcrz3TsJvk/gJK+P7MN4weLEUZq7u0a6VaNsWERVS/XuQBm9H0oIA6HqYVOSNKZpWvUSjuECjWsBrV/ErbcpVm3GFa5KnA3GPvWGTbt1Zl6lmW5nlSfz9YoJLBYtWrUgyHocDjyFdrob2dHURCN7PzPlXcYpz/LdTMv/rAY3dEWdVr5dpq3wjnSBTrtNqVEgEtU1pqKAoCiSGNvQ1BUEQNpKoLAnCFncqf4oXFl8g03hjPZIma+yK7mIgPICyxqu5nuex0FhgujpN3a4TUkMMRAaIalEUWUGRFFRZRZEUAmqAkBYiqAQJqIFrkylF51zhHKcLp5mtzXK8+/jbtgjX7Taj6bOES3NU6ws4vksk3Mfx3rtIBVNrek/CGzwfLtQDvFgKs1h3aNfLmLZNRJPQe/ci9d+OpK5sc2CrUaJRWKR5ufLkX648GQroRpCeqMGhJOwNmwwE1meNzlZiXk6UxgsmrVqRRDwJB95/NVG65rGWw8Sl04Sr4yQ1hw/sC3BPavnfI9+H16tBns6GqZXzuHabWLIP9jwo9jESBGFLE5UlQRA6bqI8wVPTT3G6cJqKWSGshTncdZiuQNdNqzzLJcsyw9FhhqPD1O06E+UJZmuzeL7Hm6+lyJKMhLT0WZJQZRVN1lBlFV3W0WQNH59MM/P2eyn5Pj2VBYYzF2hV5ymbZXwjxp3972AoIq5Qd8pS2+ogL5ZCZGsW7UYO23GI6AqRXYeg78iq17To4SR6OMmV2pPZKFPPz1Mt5/BaFarNCnM5n2cMg2Q4zG0piX0Ri+GghbLDEifTk/j7hQTjxTatWplEIgX733/DKWmGrnLwtuNMT0fIZM7yzfN1MsMhPjhso95kWZ/lSTydi/J6UaFeXsSQXCIjt0P/5p94CIIg7FQiWRKELarYLvLk9JNcLF+k6TS5q/cuosb6tsyPaBGO9xy/+rXne7iei+VZWJ6F7dpY7tJn27exPRvbtWk6TRzPQUJiLDF2w72UdKvF7vRZQuU5KvUFbKAveYA7++5CE22GO+ZsLcDzhTD5monZyGK7LhFDIzJ0DKn3UMfXlhjhBEY4QdcoOJZFLTdNvbiI2yxTbdVIF11+oOtEQmEOpWT2RSxGQybaNm9q2HaXKkoThTateolEogv2v++m319Zlti9e4x0KMLi9El+NFsg3wryj/d6RFTvus8pWArfTCeYL7do1vLEAzLy2E9BdIX7lgmCIAgrIpIlQdiCTNfk25PfZrIySb6V546eO9Y9UboeWZKRFRlN0QgTXv1Avk9veY6hzAVatQUqZgXfiHHPwH30h8V+SZ10rhbgmwth6qUMrusRDhhER45D94ENabmu6jrJof0kh/bjujaN3BzVwiKVRpFKu06h5PCirhEMhjiQUtgbsRkK2MQ1d1tN12u7El9dSDJZbGHWSyST3fj7fmrZiagkSQz09REM3c/8hVdwcov8v22N//WAwmDw2sYP52sGT2SjlEtFHLNJIp5E2vcIkhpYj7cmCIIgvIlIlgRhi/F9n6emn2K8PM50dZq9ib3EjO271s6wWuxePEOwMke5togjwUDqIHf03dXRduUCzLU0Hk9HqBfTGIqHseceSI5t2r5UiqIR699DrH8PnuvSKC5SK8xRq5VQy01KZZsTuoqqBwkHQuyKyvQHHPoDNv2GTUjdmktq267EVxaSTBWatBsVEsle/H2PrKpil4hGMI6+k8kLJ7Fr03zhlM3P7zc4mrBxPHiuEOXlgka9lEbFJj58CAbuFHuNCYIgbBBxpiIIW8xLmZc4UzjDxdJFuoPdDIYHNzuk1fF9ekuzDGUv0KwtUjYrSIEE9/XfR2+4d7Oj23GKlsLXF+JUill0ycHY9zBSbOv87MiKQrRnmGjPMJ7r0qrmqeVmadVy+PUW5XqTbMFFU2RUVUPRA6RCKkNhGAi49AVseg0HvUP7E61W63KiNH05UYqnemDvo2tKXoKGzoEjdzE5HiFduMDfnG2xMBKi4EWYLlvUqxliuo829iDEd3Xw3QiCIAg3I5IlQdhCpipT/HDhh5wtnkWTNQ6kDnSskcNGMqwGexbPYpTnqNQXsSWJwa7buKP3TrGx7DpoOhJ/t5ggXyoiuyaBsfu2VKL0k2RFIZzsI5xcWm/j2ibtUppWLU+9UQWrhttaak8+K/loqoyiGuh6iP6owmDIX6pAGRZd+sZN32u5En+7kGSm0MBsVEh09cHYIx2p8qiyzL59B5kPRVicO8VzUyV0w8Y22ySjEaR9PwV6qAPvQhAEQVgJcdYiCFtEuV2+2tDBdE3u7rsbRdpmmzz6Hv3FWQazF2nUF6iYVaRAkvsH7qM71LPZ0e1ItgdfSydJF+u4VpPY0OEN3ZS0ExTNINw7Srh39OptdqtGu5ymXStSa1bxzQa0GpQqNpdkCU1VkDWDcCDESExiMOgyGLDpC9gY61B9ajpvJEpWs0KiewB/z0MdnQ4nSRLDQ8Pkg2HS4ycYshaJ9+9B2nWv2PBVEARhk4hkSRC2ANu1eXzqcSYqE+SaOY53H8dQjM0Oa3l8H8NuE2mV6S3NoVfmKdUXcSSZ4e4jHO85LqpJ68T34TvZOFMlE7NZId4zjDR012aH1RFaMIoWjBIdWPra9zysepFWOYNZL9Ns13AbLcqNNrmiy+uKjKLpaHqI/ojCcNhnIGAzuMLmEZ4PTVem4cjUXYWGI9NwZS7UAswX69jNCrGeIfzdD6zbuqHuVJJk/D3IZg0pJPYcEwRB2EziDEYQNpnv+zw1+xSXypeYqkyxJ77nbTdz3Wyy5xJuVQm3K0RaFSLNMrQrWHYTy27QclrIwRTv6n8nXaGuzQ53R3uuEOFMARrVIsl4Ana/Z7NDWjeSLGPEujFi3Vdv8xyLdjlDs5KlVq/gm3X8ZoNyxWZcltA0FUUziAaDjEZlBoMOvYaD7UtLyZAjX06MFOquTN2WqFseruvhug6+5+C5Fr7n4rtVXNcm0TOMv/u9695gQVE0EImSIAjCphPJkiBsshO5E5zKneJC8QKpYIrhyPCax5R8j+HsRRLVDI6iY+sBbDWApRpY2pXPBrZq4L1d1edNVaNwayk5CrTK2GYNy2lhOy2qroXi+ViKiqGFGO45xtHu48iiW9e6eq0S5Md5nVo5TSJkwL4bb4S6U8mqTqh7F6HupaYHvudhN0s0i2la9TKNdgWv3qZcb5LOe+iKjKIZyIpyNQnyPBfP83E98HwfFwkfCVXyUCUfWdFA0XGNKIlkCn/wLtGJThAE4RYikiVB2ESz1Vm+P/99zhfPo8oqtyVvW3NDB9l12Dd/kkBpmlptAcn3kCQFRVYIyQoRSUVRNBRZRZE1fD2Ea0Rx9NBSEqUG8CWJcLt6uWpUxbIbWE6LttPGdG18WcFXdKJ6jGiwi67IIL2hHvTtMnVwm5ts6DyVCVErZYjpEtKBx5BUsamvJMvokS70SBeJy7e5tkmrtEi7kqPaqCCbNYI030iC9CiKbhDQDBQ9iGqEUI0IvhEFLXjLJaCCIAjCtUSyJAibpGJWeGL6CS6VLtF0mtzVexfKGk/MdLvN/rkTUJqm2sxjhLoYCfQuJTt2E8ttY3o2jt3C9Rw8fFzABXxZQZYVApKCLKv4nkPVMVH8papRQAuRjAwQD/fTGxkgrsXEFfZNkDVVvpGOUStmCMoOyv73IRmRzQ5ry1I0g0jvbiK9u4Gl6hP4N02Ctl8PSkEQBGE9iGRJEDaB7dl8Z+o7TJQnyDQzHOs+RlALrmnMYLvGgZlXMSvTtMwqsfgI7xp81w2bK1iuScOq0WxXaVtVTKuB7TSx7BZNHBQ9SjS+W1SNtpCqLfN3C3HKxTyKb6PvfQ9SROxZtRIiwRcEQRBWQiRLgrDBfN/nmdlnuFi6yER1gtHoKMlAck1jxut5xuZeo16Zpu20Geo+zJ09d7ztiaGuGOhBg2Sw+4aPEbYO05P4+8UE2WIFz24THbkDKTl68ycKgiAIgrBqIlkShA12Mn+S13Kvcb50nqSRZCQ2sqbxekpz7Fo8TaUyg+W7HOx/BwdSBzsUrbAVuD58Mx1nttTCbteJ948h9R/Z7LAEQRAEYccTyZIgbKD5+jzPzT3H+eJ5ZEnmUOrQ6hs6+D7DuUv0ZC9QrsxgKxp3Dr2X4ejau+kJneX54APKKv6pfR+ezsW4UHRp1cskkj2w676OxygIgiAIwluJZEkQNkjNqvGdye8wXh6nbtfX1NBB8lzGFs8QLUxQrs7jGCHeNfiA2Ndoi7E9eLUS4qViiIZpEdUgGZSJax4x1SV25bPqEtXc6yZTL5ZDnCjINKpZEpEQ0r5HxLobQRAEQdggIlkShHVWaBUYL49zrniOicoEi41FjnQdIaSFVjWe6ljsn3sNtTRNuZGBYJJHdz286vGEzvN8OFML8MNCmHytTbu+SNNTyOMxg4ciy6iyhKwoyIqGrOgoqkrMkEkGpKvJFMAP8wFqpTRxQ1lqEf52+2IJgiAIgtBR4q+uIKyDcrvMxfJFxsvjLNQXKLaL5Ft5SmaJkegIXcHVVYAMq8mB2VdxyzNUW0UC0QEeGHovmqJ3+B0Iq+H7MNnUeb4QZaFm06pl8V2HUCRCpP8Ylu1gtRo4VpOm2UZyW/htE9ezACjgMoOHKssol5Mp1ykT1nyUA++HNXZMFARBEARhZUSyJAgdUjErjJfHuVS+xHx9nlK7RK6Vo9gqIksyMSPGkdSRVSdKkWaZfbMnaFamaVt1uhJj3DfwTmQxJWtLSLdVnitEmapCq5rHdiyiAR1t7D78xB4kWUYFrlf/8+wWbquK3axeTabMy8lUVANt7H4IJjb4HQmCIAiCIJIlQViDmlW7miDN1ebeSJDaRQAieoRDXYfoCnStacPZZDXDnvnXqVSmsTyL0Z7jHOs+KtaubAFlS+H5YoRzFZVmtYhpmUR0ifDocaTeQyArN93gVNaCyFoQLdZ33WRKEARBEITNIZIlQVihht1gvDzOeHmcmeoMJbNEvpUn38oDENEiHEwepDvYvboEyfcw7BYBq0nQbBIyayRKs0sd7ySJI/33MZbc2+F3JaxU05H4USnCayWDeq1Mu90krPqEB/fBwJ1IqrbZIQqCIAiCsEYiWRKEm/B9n5JZYrIyyVRlirnaHGWzTL6dJ9fMARDWwuxP7Kcn1IO6zAX4qmMRsJpv+mgQsBpo7Rqe3cJx2jieheNalB0TWwtwz9B76A/3r+fbFW7C8iReLYd4qRSkUqvRahQIyC7xnhHUXe8A0WhDEARBEHYMkSwJwnV4vkemkWGyMslkdZJMI0PZLFNoFSi0C/i+T1gLsy++j55wD5r89lUEyfdIVTNEm6WlxKhdR7Jq2E4b17WwXQvPtWl6NrLnIkkStqygKDohJYAR6udgz3HigfgGfQc2jutD1lz6/mmShyb76LKPKvmoEqx2GyrPX0psTE/C8mQsT7r8tYztSXirGHMpUQpSuNzhTsYlluhBHblXrCkSBEEQhB1IJEuCcJnt2czWZpmqTDFVmSLfyi9VkFp5KmYFSZKWEqTEPnqCPWjKzadZyZ5Ld3me/sI0NHI02iUs18LyHFTfx5VkPEXDUA3CgQRBI0bYSBELpEgE4ju6y13blThVDXKiEqRQt3AdG0lSQZKRZBlZkpBkCUOR0GXQVRld9tFl0C4nU5rs4/gSpvtGQmS60HZ8TNfH9zw838P3PPzLn/FdfN9bal23Co5dxfdcwpEo2q53QGygw98ZQRAEQRC2CpEsCbe0pt1kujrNVHWK6eo0xXaRcrtMrpWjYTdQZZWYHuNI1xGSgeSy1yAprk1vaY6+wjROM0e9VcTzbDQ9SirYQ9hIEA6mSAaShNXQLdWooWIrvFIOcapqUKs3MJsZHM/HQ8bzJVwkfCQk30eW/MtfXflYqjRJEshISJfLTp7v4/s+vg8e4CPhXRkHkPFRJQ9ZkkBeSsa8Gxz+bpZChQNBjKEjSCmxbkwQBEEQdjqRLAm3HMdzmKhMcKZwhtnqLCWzdLWLneVa6IpOykhxIHmAmB67ekK+HKpj0l+cpac0i9XIUm0VcX2PQDDFvu4jjER23VKJ0RW+DwttjVfKof9/e3ceHGd933H8/Vx7SdrVYZ22MQ4YY4cjwSQmV+NmGtdOgabMFNoSt0ySmUAKHYZJJ6XJjJukbRhKmbZDEnKQHuk0EBKc0mlDC+FMYkIgpoEEDHbB5pAs69p7n/PXP2QtCAvwIUuy/HkxO6t99rfP/h7py0of/57f7+HZsku9UqLRGMMhJttSIN2/BtN+MiQxxAHEPnEUYuKQOAogjomjgCSOSZIQ4pgkiYiTBIcEx3FxHA/bcbHdFLabxva8A19nME4K3DRYzgn5/RcREZEjo7AkJ4yiX+SXo7/kqdGnGK4NM1wbZqg6RGISMm6Gvlwfvblecl7usAISQCqo0z+2h67xF2nUhik2JoiBluwSVnefRX/riXmqVmzg2UqGHRM5XqwYGpUJGkFAzo5pLfTiLT0Tq7UXYHJ5bdsBNwW0Nj+cZmNNuSOc9iQiIiInOIUlWdTiJOb50vP8cvSXPDfxHCP1EQarg5SDMhknw8n5k+lt6SV1hHODsn6FvtE9dEy8SK02wkRjgtC2aW/pY033WSzJdc/yER0fpuYj7ZjIMloN8KsjBFFMq2vo6F2B3X8WVrp1vrspIiIi8oYUlmRRKgUlnhp9il+N/op9tX3NUSRjDO2Zds7pOYfWVOthjyBNaakX6R99nnzxJaq1ESYaJULHo6ttOWt7zqI90zHLR3R8mAgcdhSnz0dKkoRc2qNtYA30rMU6hIUxRERERBYChSVZNBKTsKe0pzmKtL++n8HqIKWgRMpJcVLbSQy0DhzydZBmkg5qrNi3k5biy1Sq+5kIKwROiv6OU1jTfRatqRNvtKQWWeyqZnimkmFvxaZeLdGoj+ESk22dmo+0UnOFRERE5LijsCTHNWMMpaDEM+PPTI4iVSdHkV6uvowxhkK6wNndZ1NIFY54FGnyjRL6xvbSP7yLWmWQol8kdDMs6zqd07vOIOtlZ++gZkk1stnvuyxJR7S6R3JVoddXjy12VTI8U0mzp+rQqFUJ/VEaYUyrE9PS0Utq4DXzkURERESOMwpLsmAZY6hHdSphhUpYoRpUKYdlqmGVSlChHJSZ8CfwY59KUGGoNsREY4KUk2J563IGWgcO6VpIbybbKLNy6Cm84ksUK0NElkV/1+mc2X0WKSc9C0c6uxIDjxdz/Hg0R7lcAStNZ85lWSv0Z2P60yE96RD3MAd6GvHUCFKaPRWHeq1G6I/ihwlpO8HNttHZuxS3ZzWkWo7NwYmIiIjMIYUlmXdhHDJUHWKoNkTJL1EOy1SCCkW/SD2qH7iIazB5Hwf4sU8tqtGIGoRJSGKS5vWQzuo+i/Z0+9GNIh1gJzEDI8/RM7KbSnmQWljFyXbyrr71dOW6ZuHIZ99+3+We4Tx7SxG10iBBYtMwLsVyxIvDCZ7r4HppUulW+lttluYM/ZmQ/kxA3k147betEVvsrqZ5ppLh+YpDo14jbIzRCGPSdoybaaWldyn2ktOwMvn5OWgRERGRY0RhSeacH/sMVYd4qfISg5XByXlFB0JSNaxSD+vU4zphHBKbGADbsnEtF8d2SNkpMl6GjnQHLV4LOS9H1s0e1Vyk12qrjnPy0FNQepnx6j4ix+PknrN5a9dbsRfg3JswgUfGW3lkNE2lNEbgN8hnU7gnv4colac2PohfHqVcK5HUq1jVMmPjEc86Fq7r4ngZ8lmPk9os+rMRWcewu5LmuapLvVY9KCB19CzF7V4FmcJ8H7qIiIjIMaOwJMdcI2rwcvVlBiuDvFR5iaHqEOWg3DyNbsKfIDEJnu2RslNkvSyFdIGclyPn5si4GTzbm5XRojfjxCHLhnfRNfYcpfIgYdQg09LDewbOI59amCMnL9Q87tmfZ1+pQbU8RNaO6RhYBUvXge3gAvn+U6H/VACSOCaojFArDlMvj5PUS8S+z0SlyuBIQsqxcbwUSVTFD2M8KyaVbaG9+2S87lWQbZ/X4xURERGZKwpLMutqYY3B6mBz5GioOkQ5fFU4akxgMHi2R0uqhVMKp9CV7SLtpOckEL2e9vIwKwafJqq8zERtlNDLsLr/naxqP3VBruRWjy0eGm3jF+MeteIIcRiQb2vDXfleyL7+0uW245Ap9JIp9Da3RUEdf2KIenGEUrVEJpggl3Jo7z4Zt/vUN9yfiIiIyGKlsCRHLU5i9tX2sbe8l72lvQxWJpfrLgdlxv1xSn4JgyHlpGj1Wjmt4zQ6s52kZ2txBJMAFgdNuDlEbuSzYt9O8mN7KVUGCZOQfH4p5/atJ+flZqePs8gY2FnJcP/+FsZKVerVEVpcQ2rF2dCzBo4g2LmpLG7PSlp6Vh6DHouIiIgcnxSW5IiUgzJ7y3t5ofQCe0t7GffHKfpFxhpjjDfGMRjSTprWVCurO1fTmekk5aRm582NIRPUKFRHKVRHaa2MEkcNYi9LksoReRlCJ0XopogO3IduitCZeuyBZYMxLCkOsmzfM/jll5hojBOnWjljYD0n51fMTl9nWTG0uW9/nmeLFrXiMCQhhY4e7JPfg5VaeMFORERE5HimsCSHJEoiBquDk+GovJfB6uS1hop+kZH6CH7s49oubV4bp3eeTmemc1aW7Z5iJxH56jiF6ij5yghufZyGXyYIqxSjBo4xJEBiWWDZ2JZNynZIWw6O7WBbLrbt4tgutuOReFlwMjiNCUqVQSISutpPYV3fugW7HPiOYo6fjOQoFidoNGrk0zbeindDh0aDRERERI4FhSWZ0dTFXveW9k6OIJVfYLwxeUrdaGOUol8EIONm6Mn10JProdVrnb05R8aQDaoUKqMUqiO0VEYJ/RKNoEw1qmMnMYHj0ZbK09VxKp3ZTqKwgR/WCMIaUdQgTHyCOCCKI6KkTpREmKlQNXWzLEymwLq+d9Lf2j87fZ8lfmJRDB2KocPPxlt4oRRRKw3hEtHRexLWsvPAnb1AKiIiIiLTKSwJYRwy2hidvNUnbyP1EYp+sbkow0h9hDAJ8WyPtlQba7rW0JnpnNXlup04JF8da44e2fUJ/KCMH1YpRj6JZWN5Obpal9NdOImlrQN4h3FqX5xENMI6taCCH1UJgiqRm+ItHatm9TgOVWKgHNmUQodi5DaDUTF0mAgtKn5CHIUkcUgcjhEEPvlsBmfl+7Ha+ua8vyIiIiInGoWlE4gxpjmvaCoYjdRHGKmPUI/q1KIa9bA+uax3WCaMQxzLIetmGWgdoCfbQ87LHf3okTGkwzo5v0K2UTlwX8JrlAjCKn5QoTI1euSmyKcKdHUuZWl+OYVU4YhXpnNsl5Z0Gy3ptqPr/xEohg57aimG/alQZDPhW0RReCAQRSRxnSSOiRJDnBgibBzLk6Hf/QAAGT9JREFUkLYSXM+lY+lpMPB2LNuZ8/6LiIiInIgUlhYZYwz1aDLwTK1IV/SLjDZG2V/fTyWoUAtr1KM61bBKKShRj+oYDI41ecHXnJdjedty2tPttHqtOEfxx7kdR+T8Cjm/TNavkGtUyDRKJEGFKKwTxj5R7FONQ+wkJrIdXK+FJfkV9BZOoi/XP6tzn+ZKkFi8WPfYU0uzp5Zify0haNSIgyJRkhAnhthYJFikrRjXscHNkGTzpDM53EwrXjaPnW3HpNuw5mHkS0REROREp7/AjkN+7E+GIb9EKSg1Q9HUKXOVoEIQB/ix37xVggqVsEJkIiwsPNsj7aTpyHTwlvRbaEu1TbvOUSqo01Uawjb7D6FH00eaLJOQCapk62U8v0QY1gmjBmHs48cBQRJhGwhtB9fNUEjlacl00JZZQldrz4K9+OsbMQZGApc9tRTP19K8WHNoNOqEjQphGBAkFjknxqTacDJ5MpmWA4GogMm2Y3nZ1933/F15SkREROTEprA0xx7b9xglv0RCAgYSkgOLDkzeT/uaA49NgsEQJVEzDL06CAVxQC2sUYtq+JFPbGIALGsyFLm2S4vXwsrcSgqpAjkv97qjRZZJ6BvdQ9/+3dSr+wij+hEdZ5IkVJMQJ4mJLZvE9ci5OVqz3bRmO2nPddOV6TysOUcLTT222HsgHO2peUzUI8JGjSgo40cJjmXIeA7p9j4KHUuxOpZjuZmD9qMwJCIiIrIwKSzNseeKz/HI4CNUwsorgehAKJrpHpi2LUxCoiQCXglDju2QcTJ0ZjrJeTlavVaybhbP9g5rflG+OsZJ+57GLg0yUR0mtiw63RYs86p9WFN3Ztprpz+ysDyPXKaDfK6bztwS2tzWI55rtFDUIosh32OwkWJvLcVgzcJv1Ij8EkEYEhlocROcTDsdhT6czhWQ7Tjuj1tERETkRKWwNMfe2vVWHhl6hHJQnjztDQvbsrEsC5vJe8uyaP73qsc2Nhk3Q2uqlZybw3M8bOvo/xD3Qp/lw8/QPr6XYmWIOKrjZbt4Z996unJds3DUx5/YwIjvMtjwDgQkj9G6IQzqREGNOJzAjyFlxXjpDLklS8l0LsPkl2Edh3OsRERERORgCktzbE3XGvpa+sg4Gfpa5nn5Z5PQO/4CA/t30SgPMd4YJ/aynNb/Tla1r1rwIyJTIz37fA9jIOskZBxD1k6aX2echJRleLMBtkpkM9SYDEWDvsdQ3aHe8InCBnFQJYhjwsQiY8W4Xgq3pYOWjj6cjpOxMq/MsdIpdSIiIiKLh8LSCaq1NsGKfU/jlAaZqAwRWRbd7afw9r51pJ30fHfvILGB/VMjPQ2PwYbLWAPCoE4c1EniCMu2sSwby3am3TzHIufZZD2LnAtZ+0CQshPKkcPLDZfxekIYTAajKAoJYgOWRc5JINVGrr2DdL4HK9+PlW6d72+HiIiIiMwBhaW5NvYcneX92EGFPCkSy8ZYFollk9g2hgP31uQtsWzedFjkMLhRwPLhZ+kY30OpMkQU1nAynZzX9066W7pn7X2OhjFQetVIz76pkR7fJw4axGGVMIoJjNW8BlHdzWMlESaOsMKQJEmIjIUxYFsGmwQbg22BbVkHboAFYTTZNm3FuKkUbusScm2dpPJ9mNYeXddIRERE5ASlsDTXnnuA1c8/SjEokrZTzflIHJi3NDVPCcs+8LWNsZ3J8GR7hJk2gnQLDS+Hn8rie1kaqRyR471xqDIJPRMvsXR4F35lkInaGGEqwyl961jTcfq8nnLnJxbDDbc5N2iw4VJqxIR+gzisEEURQWywLIusnUA6T7a9nfZXjfS89jKzJokh8kn8GnFYnwxZkU8cNkiikCgMSeKQFCG5jjypfA92fgArlZu2H51WJyIiInLiUliaa629pJMIN6wTUgNjsIw58Ee5wTavrCtnXnU/dUssC2yXjO3SYru4TgrHSWF5OaJsB0GmFd/L4qdyNLzJMOXFASv27cQrvkyxOkRoEjoLKzin7x1k3+D6PsdCYmAscBjyUwdOqXPZX7cIggZR0CAOywRxQmwsMnaM46Vx27ppaevCzfdBy5JDGumxbAdSOZxUDo0LiYiIiMiRUFiaa6s3c86e7VAbhcIyTJKQkJCYhCiJiU1MnMTEJiKOI2ITkZiQOIlJ4pDAL9MIyvhBhXriE4YTk+2BGDC2Q8r2yDguXbaH46RxnRS1xji1sIaVaecdvefS1zo3i0tUI5sh32ueUjfUcKg1AsKgQRLWJk+nS8C1DBkXyLTT1tJBqr0HWvve8GKtIiIiIiLHksLSPLNsGwcbB/COYAjEJAm1sEK5PkrVn6DeKBGEZRpRAz+skCTjNIB6Kstbet7G2q612K855S5KoBg5jAcuxdBhInQYD13KkYUFuDa4FjiWwbXMgfvJuUCTj3lluz05HjbiTy3CkBD5DeKwRhQGBLHBWJOjRnaqhXRrD/n8EpxCPyZdWPAr8ImIiIjIiUNhaY79eNcIpeEOnMDBDdqaweO1QWQqeLw6iDgHtjuWwWEqrFg4boGufJ4ei8lFC16lEdYp+UWyXoHAauX/atMD0URoU/QNURgSRyFJ7JNEIXGSECWGqbMCLWtq/o41+bXFgTlVk9snp0tNzbeyMElCEMXNhRO8lIfT0kGhrQsv3wutvQddj0jzg0RERERkIVFYmmN7Rms8vT+FXQPsiRmDBs1FHyYXeJhsYDeftyyLqdAyuRAEB9pNrvTm2kwGK9vCtTvAWko54HUDUWQm95mxIiwnRZJqwU61kMu0YJw0JokxSUySGEhijIlJkoQkSTAmgQNfW8RYJsYyCamURa69k3R+CXZhAFIt8/dNFxERERE5AgpLc+zckzvY/as+KsbFtSdPozMHAoZl4skFH5LJe2MSMDGQYMzkKI8BjLFIAIOFwcI6sBSEZQyW9cpiEZORavK5hJkDUUu2hVSmgJ0rQLbjoNEeEREREZETlcLSHDuttw23dy1Ja8CS9sNbvMAkMSQJmAjLJJBEmCQ6MOqTYOLowMhPQnKgbZJMjvakvLQCkYiIiIjIYVBYOo5YtgO2A7wSdg5cVxUtiyAiIiIiMrv0N7aIiIiIiMgMFJZERERERERmoLAkIiIiIiIyg+MmLH35y19m5cqVZDIZ1q1bx0MPPTTfXRIRERERkUXsuAhLt912G1dffTWf+cxn2LFjB+973/vYvHkze/fune+uiYiIiIjIInVchKUbb7yRj33sY3z84x9nzZo1/N3f/R3Lly/nK1/5ynx3TUREREREFqkFv3R4EAQ89thj/Nmf/dm07Rs3buQnP/nJjK/xfR/f95uPi8UiAKVS6dh19DA0ahVGxqs0qpX57oqIiIiIyDFXDSK629IL4u/xqT4YY9607YIPSyMjI8RxTG9v77Ttvb29DA0NzfiaL37xi3zuc587aPvy5cuPSR9FREREROTNXT/fHXiVcrlMoVB4wzYLPixNsSxr2mNjzEHbplx77bVcc801zcdJkjA2NkZXV9frvmaulEolli9fzgsvvEA+n5/XvsjxQTUjh0s1I4dLNSOHSzUjh2sh1YwxhnK5zMDAwJu2XfBhacmSJTiOc9Ao0vDw8EGjTVPS6TTpdHratvb29mPVxSOSz+fnvVDk+KKakcOlmpHDpZqRw6WakcO1UGrmzUaUpiz4BR5SqRTr1q3j7rvvnrb97rvv5t3vfvc89UpERERERBa7BT+yBHDNNdewZcsWzj33XN71rnfxta99jb1793L55ZfPd9dERERERGSROi7C0iWXXMLo6Cif//znGRwc5IwzzuC//uu/WLFixXx37bCl02m2bt160GmCIq9HNSOHSzUjh0s1I4dLNSOH63itGcscypp5IiIiIiIiJ5gFP2dJRERERERkPigsiYiIiIiIzEBhSUREREREZAYKSyIiIiIiIjNQWDoCDz74IBdccAEDAwNYlsX3v//9ac/v27ePyy67jIGBAXK5HJs2beLZZ59tPv/8889jWdaMt9tvv73Zbnx8nC1btlAoFCgUCmzZsoWJiYk5OkqZTUdbMwBDQ0Ns2bKFvr4+WlpaOOecc/jud787rY1qZvGYjZrZvXs3v/M7v0N3dzf5fJ6LL76Yffv2TWujmlkcvvjFL/KOd7yDtrY2enp6+PCHP8zOnTuntTHG8Bd/8RcMDAyQzWbZsGEDv/zlL6e18X2fq666iiVLltDS0sKFF17Iiy++OK2NamZxmK2a+drXvsaGDRvI5/NYljVjLahmFofZqJmxsTGuuuoqVq9eTS6X46STTuJP/uRPKBaL0/azkGpGYekIVKtVzj77bG666aaDnjPG8OEPf5j/+7//49///d/ZsWMHK1as4Dd+4zeoVqsALF++nMHBwWm3z33uc7S0tLB58+bmvv7gD/6Axx9/nLvuuou77rqLxx9/nC1btszZccrsOdqaAdiyZQs7d+7kzjvv5IknnuCiiy7ikksuYceOHc02qpnF42hrplqtsnHjRizL4t577+XHP/4xQRBwwQUXkCRJc1+qmcXhgQce4I//+I95+OGHufvuu4miiI0bN077DLn++uu58cYbuemmm/jZz35GX18fH/zgBymXy802V199Ndu2bePWW2/lRz/6EZVKhfPPP584jpttVDOLw2zVTK1WY9OmTfz5n//5676XamZxmI2aefnll3n55Ze54YYbeOKJJ/inf/on7rrrLj72sY9Ne68FVTNGjgpgtm3b1ny8c+dOA5gnn3yyuS2KItPZ2Wm+/vWvv+5+3va2t5mPfvSjzce/+tWvDGAefvjh5rbt27cbwDz99NOzexAyp460ZlpaWsy//Mu/TNtXZ2en+cY3vmGMUc0sZkdSM//93/9tbNs2xWKx2WZsbMwA5u677zbGqGYWs+HhYQOYBx54wBhjTJIkpq+vz1x33XXNNo1GwxQKBXPzzTcbY4yZmJgwnueZW2+9tdnmpZdeMrZtm7vuussYo5pZzI6kZl7tvvvuM4AZHx+ftl01s3gdbc1M+c53vmNSqZQJw9AYs/BqRiNLs8z3fQAymUxzm+M4pFIpfvSjH834mscee4zHH398Wqrevn07hUKB9evXN7edd955FAoFfvKTnxyj3st8ONSaee9738ttt93G2NgYSZJw66234vs+GzZsAFQzJ5JDqRnf97Esa9rF/zKZDLZtN9uoZhavqVNaOjs7AXjuuecYGhpi48aNzTbpdJr3v//9zZ/1Y489RhiG09oMDAxwxhlnNNuoZhavI6mZQ6GaWbxmq2aKxSL5fB7XdYGFVzMKS7Ps9NNPZ8WKFVx77bWMj48TBAHXXXcdQ0NDDA4OzviaW265hTVr1vDud7+7uW1oaIienp6D2vb09DA0NHTM+i9z71Br5rbbbiOKIrq6ukin03ziE59g27ZtnHLKKYBq5kRyKDVz3nnn0dLSwqc//WlqtRrVapU//dM/JUmSZhvVzOJkjOGaa67hve99L2eccQZA8+fZ29s7rW1vb2/zuaGhIVKpFB0dHW/YRjWz+BxpzRwK1cziNFs1Mzo6yhe+8AU+8YlPNLcttJpRWJplnufxve99j2eeeYbOzk5yuRz3338/mzdvxnGcg9rX63X+7d/+7aBzNQEsyzpomzFmxu1y/DrUmvnsZz/L+Pg499xzD48++ijXXHMNv/u7v8sTTzzRbKOaOTEcSs10d3dz++238x//8R+0trZSKBQoFoucc8450+pKNbP4XHnllfziF7/g29/+9kHPvfbneig/69e2Uc0sPrNdM2+2jyPdjywcs1EzpVKJ3/qt32Lt2rVs3br1DffxRvs51tw5f8cTwLp163j88ccpFosEQUB3dzfr16/n3HPPPajtd7/7XWq1Gn/4h384bXtfX99Bq1YB7N+//6DELse/N6uZ3bt3c9NNN/Hkk0/y1re+FYCzzz6bhx56iC996UvcfPPNqpkTzKF8zmzcuJHdu3czMjKC67q0t7fT19fHypUrAX3OLEZXXXUVd955Jw8++CDLli1rbu/r6wMm/8W2v7+/uX14eLj5s+7r6yMIAsbHx6eNLg0PDzfPfFDNLD5HUzOHQjWz+MxGzZTLZTZt2kRrayvbtm3D87xp+1lINaORpWOoUCjQ3d3Ns88+y6OPPspv//ZvH9Tmlltu4cILL6S7u3va9ne9610Ui0UeeeSR5raf/vSnFIvFaafryeLyejVTq9UAsO3p/8s6jtNc2Uw1c2I6lM+ZJUuW0N7ezr333svw8DAXXnghoJpZTIwxXHnlldxxxx3ce++9zUA8ZeXKlfT19XH33Xc3twVBwAMPPND8Wa9btw7P86a1GRwc5Mknn2y2Uc0sHrNRM4dCNbN4zFbNlEolNm7cSCqV4s4775w2/xYWYM3M+ZISi0C5XDY7duwwO3bsMIC58cYbzY4dO8yePXuMMZOretx3331m9+7d5vvf/75ZsWKFueiiiw7az7PPPmssyzI/+MEPZnyfTZs2mbPOOsts377dbN++3Zx55pnm/PPPP6bHJsfG0dZMEATm1FNPNe973/vMT3/6U7Nr1y5zww03GMuyzH/+538226lmFo/Z+Jz55je/abZv32527dplvvWtb5nOzk5zzTXXTGujmlkcrrjiClMoFMz9999vBgcHm7dardZsc91115lCoWDuuOMO88QTT5jf//3fN/39/aZUKjXbXH755WbZsmXmnnvuMT//+c/NBz7wAXP22WebKIqabVQzi8Ns1czg4KDZsWOH+frXv24A8+CDD5odO3aY0dHRZhvVzOIwGzVTKpXM+vXrzZlnnml27do1bT8L9XNGYekITC2P+drbH/3RHxljjPn7v/97s2zZMuN5njnppJPMZz/7WeP7/kH7ufbaa82yZctMHMczvs/o6Ki59NJLTVtbm2lrazOXXnrpQUtyyvFhNmrmmWeeMRdddJHp6ekxuVzOnHXWWQctJa6aWTxmo2Y+/elPm97eXuN5nlm1apX527/9W5MkybQ2qpnFYaZaAcw//uM/NtskSWK2bt1q+vr6TDqdNr/2a79mnnjiiWn7qdfr5sorrzSdnZ0mm82a888/3+zdu3daG9XM4jBbNbN169Y33Y9qZnGYjZp5vd9tgHnuueea7RZSzVjGGDP741UiIiIiIiLHN81ZEhERERERmYHCkoiIiIiIyAwUlkRERERERGagsCQiIiIiIjIDhSUREREREZEZKCyJiIiIiIjMQGFJRERERERkBgpLIiIiIiIiM1BYEhGR48b5559Pe3s7L7zwwkHPjY2N0d/fz3ve8x6SJJmH3omIyGKjsCQiIseNb3zjG7iuy8c//vGDnrvyyispl8v88z//M7atX28iInL09NtERESOG319fXz5y1/mf/7nf/jqV7/a3L5t2za+/e1v8zd/8zeceuqpx7QPcRzj+/4xfQ8REVkYFJZEROS4cvHFF/N7v/d7fOpTn+L5559ndHSUyy+/nA9+8INcccUVPProo1x44YV0dnaSyWR4+9vfzne+851p+9i/fz+f/OQnWbt2La2trfT09PCBD3yAhx56aFq7559/HsuyuP766/nLv/xLVq5cSTqd5r777pvLQxYRkXnizncHREREDteXvvQlHnjgAT760Y/S3d1NEAR885vf5L777mPTpk2sX7+em2++mUKhwK233soll1xCrVbjsssuAybnNwFs3bqVvr4+KpUK27ZtY8OGDfzwhz9kw4YN097vH/7hHzjttNO44YYbyOfzrFq1ao6PWERE5oNljDHz3QkREZHD9YMf/IAPfehDAHzrW9/iIx/5CGvWrCGbzfLII4/guq/8e+AFF1zAY489xosvvjjjfKY4jjHGsGnTJvL5PHfccQcwObK0cuVKTjnlFJ566ik8z5ubgxMRkQVBp+GJiMhxafPmzZx33nmsWrWKj3zkI+zatYunn36aSy+9FIAoipq3D33oQwwODrJz587m62+++WbOOeccMpkMruvieR4//OEPeeqppw56rwsvvFBBSUTkBKSwJCIix610Ok0qlQJg3759AHzqU5/C87xpt09+8pMAjIyMAHDjjTdyxRVXsH79er73ve/x8MMP87Of/YxNmzZRr9cPep/+/v45OiIREVlINGdJREQWhSVLlgBw7bXXctFFF83YZvXq1QD867/+Kxs2bOArX/nKtOfL5fKMr7MsaxZ7KiIixwuFJRERWRRWr17NqlWr+N///V/++q//+g3bWpZFOp2etu0Xv/gF27dvZ/ny5ceymyIichxRWBIRkUXjq1/9Kps3b+Y3f/M3ueyyy1i6dCljY2M89dRT/PznP+f2228H4Pzzz+cLX/gCW7du5f3vfz87d+7k85//PCtXriSKonk+ChERWSgUlkREZNH49V//dR555BH+6q/+iquvvprx8XG6urpYu3YtF198cbPdZz7zGWq1GrfccgvXX389a9eu5eabb2bbtm3cf//983cAIiKyoGjpcBERERERkRloNTwREREREZEZKCyJiIiIiIjMQGFJRERERERkBgpLIiIiIiIiM1BYEhERERERmYHCkoiIiIiIyAwUlkRERERERGagsCQiIiIiIjIDhSUREREREZEZKCyJiIiIiIjMQGFJRERERERkBv8PS6HgCNDmDs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2" name="AutoShape 6" descr="data:image/png;base64,iVBORw0KGgoAAAANSUhEUgAAA0sAAAIoCAYAAAC4U3A2AAAAOXRFWHRTb2Z0d2FyZQBNYXRwbG90bGliIHZlcnNpb24zLjUuMiwgaHR0cHM6Ly9tYXRwbG90bGliLm9yZy8qNh9FAAAACXBIWXMAAA9hAAAPYQGoP6dpAAEAAElEQVR4nOzdd3hUZfbA8e/MZEoymUlvEEhCEaRXRRBBERvYUbEgzV1772UVXH6C7roriqjroiCKit1FAQtNpQgqXUIgIUB6m0wyk+n390c2s8QU0icJ5+Mzz+Pc8t5zb2Z47pn3vedVKYqiIIQQQgghhBCiGnWgAxBCCCGEEEKI9kiSJSGEEEIIIYSohSRLQgghhBBCCFELSZaEEEIIIYQQohaSLAkhhBBCCCFELSRZEkIIIYQQQohaSLIkhBBCCCGEELWQZEkIIYQQQgghaiHJkhBCCCGEEELUQpIlIUS7NH78eFQqFRs2bKi2fM6cOahUKubMmVNt+YYNG1CpVIwfP77NYhQdQ12fjSNHjqBSqUhOTg5IXG2pru9TW1u6dCkqlYoZM2YENI5AOJU+b0J0JpIsCSFaTHJyMiqVCpVKxYMPPljvtgsXLvRvq1KpWjWuOXPm1EiuOqqqG66GvI4cORLocDusl156iTlz5mCxWAIdihBCiAAKCnQAQojOacWKFbzwwgtoNJpa17/77rv17t+9e3f69OlDSEhIg44XEhJCnz596N69e411c+fOBeg0CVOVESNGoNfr61xvMBjaMJqOR6vV0qdPH7p27Vpj3UsvvURmZiYzZswgPDy87YMTQgjRLkiyJIRocX369CE1NZXvvvuOCy+8sMb61NRUduzY4d+uNu+8806jjnnGGWdw4MCBJsXbUX300UcypKcZunbtesp9ZoQQQjSODMMTQrS4m266Cai792j58uUATJs2rc1iEkIIIYRoLEmWhBAtbty4cXTr1o3PPvsMm81WbZ2iKLz33nsEBwdz1VVX1dlGYx9Ir+0h/qpiEFXqeqbH6/XyxRdfMGvWLPr3709YWBghISGcfvrpPPLIIxQWFp40xp07dzJlyhTi4uJQq9UsXbqUqVOnolKpePHFF+uM++OPP0alUjFy5MgGnWdTOJ1OBg4ciEql4q9//WuN9YqicO6556JSqfjzn//sX37iA+mKovDKK68wcOBAQkJCiI2NZdq0aRw9erTO43o8Hl5//XXOPvtswsPDMRgM9O3bl6eeegqr1Vpj+xMf/nc6ncyZM4devXphMBjo1q0bDzzwQI3P04k+++wzRo8ejdFoJCoqismTJ7Njx446t6/tgfuqGDIzMwFISUmp9pmp+jyerFBBXUUlTlzu8Xh44YUX/Nf0j72EBw4cYNasWSQnJ6PX64mKimLSpEmsW7euznNqiJ9//plJkyYRGRmJ0Whk9OjRfP755zW2GzVqFCqVik8++aTOtv7+97+jUqm45pprGh1HWVkZDzzwAMnJyRgMBnr06MGTTz6J3W6vsW1Dr9vevXt55plnOOuss0hISECn05GQkMBVV13F5s2ba42juZ+7rKwsHnjgAfr164fRaCQsLIyBAwfy0EMPkZaWVud+7777LiNGjCAkJITIyEiuueYa0tPTG34BhRBtQxFCiBaSlJSkAMoPP/ygPPbYYwqgLF++vNo2mzZtUgDl+uuvV44dO6YASm3/FI0bN04BlPXr11db/swzzyiA8swzz1Rbvn79egVQxo0b51+2ZMkSZcyYMf5jjBkzptorJydHURTFH4darVYSEhKUYcOGKX379lUMBoMCKMnJyUpubm6dMc6dO1fR6/VKaGioMnz4cKVHjx7K22+/raxdu1YBlIEDB9Z5zSZPnqwAyqJFi05ydStlZGT4zycjI6NB+yiKovz222+KTqdTgoKClJ9//rnaur/97W8KoPTs2VMpKyurcaykpCTl9ttvVwCle/fuyvDhw/3XJiYmRjlw4ECN45WWlirnnHOO/7omJSUpAwYMUHQ6nQIop59+upKXl1dtn7ffflsBlBtuuEE555xzFJVKpfTv31/p06ePolarFUCZOHFiref3/PPP+69LQkKCMnz4cCU0NFTR6/XKX//61xqfjT+eX5Wvv/5aGTNmjKLX6xVAGTFiRLXPzK+//lot1unTp9caT22fxxOXn3POOcqkSZP813348OFK//79/dt9+OGH/mtlMpmUIUOGKPHx8QqgqFQq5eWXX671uHWp+qw+++yzik6nU0JDQ5URI0YoCQkJ/uv24osvVtvnjTfeUADl0ksvrbPdAQMGKICyatWqBsVRdd2mTp2qDB061P83HjBggKJSqRRAGTVqlGKz2art19DrNmHCBAVQwsPDldNPP10ZNmyYEh0drQCKRqNR3nvvvTpjasrn7rvvvlPMZrMCKFqtVhk0aJAyYMAAJSQkpMa/Uyd+3qr+fUxKSlIGDx7s/7wlJCQoBQUFDbqWQoi2IcmSEKLFnJgs7du3TwGUCy64oNo2f/rTnxRA+frrr1s9WapS1zGqWCwWZenSpUpRUVG15SUlJcpdd92lAMqMGTPqjFGj0Sh//vOfq93g2e12xev1Kt27d1cA/032ifLy8pSgoCBFp9PVOHZdmposKYqizJ8/XwGU0047zR/rnj17FL1er2g0GmXz5s21HisoKEjRarXK+++/719XWFionH/++QqgnHHGGYrP56u279SpUxVAmTBhgnL48GH/8uLiYuWqq65SAGXKlCnV9qm6adVqtUq/fv2U1NRU/7otW7b4b0pXr15dbb9ff/1V0Wg0ikqlUhYtWuSPpaysTLnuuusUrVbb4GSpStVnua5r3NxkSaPRKLGxsdWueUVFhaIoirJr1y5Fr9crBoNB+de//qV4vV7/Nl9++aViNpsVjUaj7Ny5s9Zj16bqsxoUFKRMnTpVKS8vVxRFUXw+n/Lyyy/7153YZmlpqRISEqIEBQXVSGwVRVF++eUXBVDi4+MVj8fToDiqrltQUJDStWvXasfbs2eP0q1bNwVQHnrooWr7NeS6KYqifPTRR8ru3bur7evz+ZTPP/9cCQ0NVcxms2K1WmuNqbGfu8zMTCUsLEwBlJtvvrnad9jr9SqrVq1SvvzyS/+yE79PZrNZ+frrr/3rcnJylEGDBimA8uijjzboWgoh2oYkS0KIFnNisqQoijJ06FBFo9Eo2dnZiqIoisPhUMLDw5XY2FjF7Xa3m2TpZLp166aEhIQobre71hgHDx5c7Yb2RH/5y18UQLn33ntrrPvHP/5Ra9JQnxOTpfpegwcPrrGv1+tVzj77bAVQbr/9dsXpdCqDBw9WAOWpp56q91j33HNPjfV5eXn+HqZ169b5l+/atcufhPzxxlRRFMVmsyndunVTVCqVcuTIEf/yqptWlUqlbN++vcZ+DzzwQK2x3HTTTQqgXHPNNTX2qaioUGJjY9tdsgQon3zySa37ViWTCxcurHX9K6+8ogDKrFmzal1fm6rPamxsbLXk4o/HvPnmm6stnzZtmgIo//znP2vsc88999Sa2NSn6roByqefflpj/ZdffqkAitForPbZach1O5mnnnpKAWr0LjX1c3fHHXf4fxD4448FtTnx+/THXjxF+d+5Dxo0qJFnJoRoTfLMkhCi1UybNg2v18v7778PwKpVq7BYLFx//fUEBbW/Ypzr1q3j/vvvZ9KkSZxzzjmcffbZnH322ZSWlmK32+t8/uCmm25Cra79n9OZM2eiUqlYsWIFbre72rply5YBNHmCzhEjRjBmzJhaX0OHDq2xvVqt5p133sFkMvHaa68xadIkdu3axfDhw3n66afrPdadd95ZY1lsbCxTpkwBYO3atf7ln332GQDXXnstJpOpxn4hISGcf/75KIrCDz/8UGP9kCFDGDFiRI3lVc91/fG5jm+++QaA22+/vcY+BoOBWbNm1XlegRIWFsbll19eY7nL5eLrr79Go9HU+bm47LLLANi4cWOjjzt79uxaS8rfcccdQPW/I+C/dlWf1Sput9v/vW7K57dr1661nv/kyZPp3r07NpuNn376qcb6uq7biY4ePcqCBQu49tprOe+88/zf4w8//BCAXbt21bpfYz93X3zxBQAPP/xwo+eKmz17doOPI4QIrPZ3tyKE6DSuv/56Hn74YZYvX84DDzzgr4JXVS2vvXC5XFx33XW1PuR+ouLi4lqXn3766XXuk5KSwvjx41m/fj2rV6/23+ju2rWLXbt2ER8fz0UXXdSkuJtSOjwlJYWXXnqJ2bNn89133xEcHMy7776LVqutcx+tVkuvXr1qXVd17gcPHvQv27NnD1CZNNX1UH1VAYWsrKwa63r27FnrPrGxsQCUl5f7l1ksFvLz86vFUleM7Unv3r1rnYPs4MGDOBwOdDodl1xySa37KooC1H7tTuZk1ygvLw+r1YrZbAYqi7X07NmTnTt3snv3bgYNGgTA119/TUFBASNGjKB///6NjqNPnz61/sCgUqno06cPR48e5eDBgzW+G3VdtyrLli3jtttuw+Fw1LlNXd/jxnzuysrK/Nd/1KhRdR6rNtHR0YSFhTXoOEKIwJOeJSFEq4mPj+f8889n586dbNq0idWrV9O3b99af70NpAULFvD5558THx/PO++8w5EjR3A4HCiVQ5UZM2YMQI2eoSpGo7He9mv7db7q/2+66aZ6b/5awznnnOPv2TvrrLPo27dvvdtHRUXV2XMWFxcHVN48ViktLQXg0KFD/PTTT7W+jh8/DkBFRUWNNuu6nlUxVCULUP3GMiYmpt4Y25O6zrHq2rlcrjqvXVUCWl9CUJeqG/L6lp/4tzyx4l9tn9+m9orWFQfU/pmqUt937fDhw/zpT3/C4XDw4IMP8ttvv2G1WvH5fCiKwptvvgk0/ntc2+fuxGqOtSU+9TnZcYQQ7Yt8M4UQrapqLqVp06bhcrna5dxK7733HlBZQnjatGkkJSWh1+v9648dO9as9q+++mrCwsJYtWoVRUVFeDweVqxYATT9ZrOpvF4vN998Mx6PB7Vazbp16/znX5eioiJ8Pl+t66p6dU4cbhcaGgrAm2++6U8463rNmTOnWedTdSyAgoKCemNsSVXDrk68gT5RfaWm61N1Pl27dj3ptavr2PWp6xqduPyPQydnzJiBWq3mvffew+PxUFRUxFdffYVOp+P6669vdAz1xQG1f6YaYuXKlbjdbqZOncrf//53hgwZgslk8v+tmvs9PtGJsVUluEKIzkmSJSFEq7ryyisJDQ3l6NGjqFQqbrzxxkCHVEPVfEujR4+usa6oqKhJw51OFBwczNSpU3G5XLz//vusXr2avLy8Jg9hao7nnnuOLVu20L9/f/8zHHfddVe9N5Jut5vDhw/Xuu73338H4LTTTvMv69evH1A5501rCw8P9/dSHDhwoNZtqmJsjJM9g1LVO1DXTf+hQ4cafUyoHGam1WrJycmpc7hYc9R1LaqWx8XF+YfgVUlMTGTixInk5eWxZs0aVqxYgcvl4rLLLiMyMrJJcaSmptaagCuKQmpqKlD9M9UQ9X2Poe5nlZrCbDaTmJgIwNatW1usXSFE+yPJkhCiVYWEhPDggw8yYcIEbr31VpKSkto8huDgYKD2IV8nrs/Ly6ux7sUXX8Tr9TY7hhOH4jV3CFNT/fLLL/z1r39Fq9Xy7rvvMmXKFP70pz9hsViYMWNGvT0VixcvrrGsoKCAjz76CIALLrjAv/zKK68EKifdLCoqauGzqGnixIkAvP766zXWOZ1O3nrrrUa3ebLPTI8ePQDYuXMnHo+n2jqfz8fbb7/d6GNC5fflwgsvxOfz8fLLLzepjfosWbIEp9NZY3nV3/fEv+OJWvrze/z4cf7zn//UWP7VV1+RmZmJ0Wj0D39tqPq+xwcOHKj1eM1xxRVXANQ76bQQouOTZEkI0ermzJnDd999x2uvvRaQ41fd2NZVPezss88G4MEHH/Q/A6MoCu+88w5///vfa60e1lhnnHEGAwYMYMeOHXzxxRfNGsLUFBUVFUybNg23283cuXMZMmQIAP/4xz/o2bMn69atY+HChbXuGxQUxOLFi/2JEVQ+JH/TTTfhcDgYMWIE5557rn/diBEjuPbaaykqKmLixIn89ttv1drzer1s2LCBG2+8sdYb98a6//77UavVrFy5ktdff92f9NlsNmbNmtWkHpqTfWYGDx5Mly5dyMnJ4ZlnnvEf0+FwcN9997F///4mng389a9/Ra/XM2/ePBYsWFAjYcvJyWHhwoW1JocnU1RUxOzZs/3DBBVFYfHixXz66adoNBoeeOCBWve74ooriIqK4vPPP+eXX35pVmESqPxM3X333f5iIAD79+/nrrvuAuC2225r9DC8qu/x4sWL2blzp3/5wYMHueaaa9DpdE2OtzYPP/wwYWFhfPvtt8yePZuSkhL/Op/Px9dff82qVata9JhCiLYnyZIQotO77rrrgMqyxMOGDWP8+PGMHz+e3NxcAObOnYter+fLL7+ka9eujBgxgsTERKZPn87UqVM588wzWySOmTNnAuDxeJo1hKnKNddc4y+LXNvrxLLcjz76KL///jtnnXUWjzzyiH95aGgo77zzDhqNhscff7zWYVpdu3Zl9uzZXHvttSQnJzNy5EgSExP55ptviIqK4p133qkxbG3JkiX+RGnYsGEkJSUxatQoBg0ahMlk4txzz2XFihVNeu7mj4YPH868efNQFIXbb7+dxMRERo4cSUJCAp988slJy6LXpuozc/vttzNw4ED/Z6bqJlyj0fD8888DlUMb4+LiGDlyJHFxcbz99tvMnz+/yeczZMgQ3n//ffR6PY8//jiRkZEMHTqUM888k+7du9OlSxfuu+8+/7Czxnj66af56KOPSEhI8P8d77zzThRFYf78+f4k+o90Oh033HCDvxetuYVJpkyZQnR0NIMHD2bgwIEMGjSIAQMGkJmZyciRI5k7d26j27ziiisYNWoUJSUljBgxgn79+jFw4ED69u1LUVERTz31VJPjrU337t35+OOPMZlMvPXWW8TFxTFkyBAGDRqE2Wxm0qRJ7Nixo0WPKYRoe5IsCSE6vccee4xnnnmGXr16sX//fjZu3MjGjRv91cSGDx/Opk2bmDhxIj6fjwMHDhAbG8vLL79cY36Z5pg2bZr/BrMlhuDt2LGjzoppP/30k38I3HfffceiRYswGo0sX768xk3u6NGjefTRR3E4HNx00021Vgt79dVXWbhwISaTib1792I0Grnxxhv55Zdfai1HHRoaypo1a3jvvfe48MILsdvt/PrrrxQWFjJo0CAeffRRfv755xbptQN4/PHH+fjjjznzzDMpKSnh8OHDjB07lh9//NHf49AY06ZNY+HChQwaNIjDhw/7PzMWi8W/zU033cTKlSsZPnw4ZWVlpKenM2HCBLZt28bw4cObdT5XXnkl+/fv59577yU5OZnU1FT2799PSEgIV155JcuWLeOxxx5rdLtjx47lhx9+4Oyzz+bQoUOUlJQwatQoPv30Ux5++OF6961K9qH5n1+9Xs/GjRu59957sVqtpKam0r17dx577DHWr19/0gqTtQkKCmLt2rXcfffdxMXFcejQISwWC7Nnz+aXX36ha9euzYq5Nueffz579+7lrrvuIikpiQMHDnDs2DF69uzJww8/3C4L2gghGkeltMTPekIIIU7qwIEDnH766cTHx3P8+PE2LxneWEeOHCElJYWkpKQm9WKIzmXNmjVcfPHFjBgxgu3btwc6HCGEaBPSsySEEG1kyZIlQPUeJiE6iqrP74k9TEII0dlJz5IQQrSBjIwMBg8ejN1uJzU1lZ49ewY6pJOSniVRZdu2bYwZMwaj0cjRo0cbPRGrEEJ0VEGBDkAIITqz++67j59//pldu3Zht9v585//3CESJSEApk6dypEjR/j111/xer089thjkigJIU4pkiwJIUQr2rlzJ1u2bCEuLo5bbrmFBQsWBDokIRps69atHD16lMTERG655RYeffTRQIckhBBtSobhCSGEEEIIIUQtpMCDEEIIIYQQQtTilBiG5/P5yM7OxmQy1Zg4UQghhBBCCHHqUBSFsrIyunTpglpdf9/RKZEsZWdn061bt0CHIYQQQgghhGgnjh07RmJiYr3bnBLJkslkAioviNlsDnA0QgghhBBCiECxWq1069bNnyPU55RIlqqG3pnNZkmWhBBCCCGEEA16PEcKPAghhBBCCCFELSRZEkIIIYQQQohaSLIkhBBCCCGEELWQZEkIIYQQQgghanFKFHhoDEVR8Hq9eDyeQIcihPgvrVaLRqMJdBhCCCGEOMVIsvRfiqJgsVgoKCjA6/UGOhwhxB+Eh4cTHx8vE0sLIYQQos1IsvRfubm5WCwWf3nxoKAguSkToh1QFAW73U5+fj4ACQkJAY5ICCGEEKcKSZYAr9dLaWkpMTExREdHBzocIcQfBAcHA5Cfn09sbKwMyRNCCCFEm5ACD4Db7UZRFIxGY6BDEULUISQkBKj8vgohhBBCtAVJlk4gw+6EaL/k+ymEEEKItibJkhBCCCGEEELUQp5ZagCrw43DFdgKeQadBrNBG9AYhBBCCCGEOJVIsnQSVoebV75Po9jmCmgckUYdd0/oLQmTEEIIIYQQbUSG4Z2Ew+Wl2OZCH6QhIkQXkJc+SEOxzdUivVsvv/wyKpWKAQMGtMDVEa1l/PjxjB8/3v/+yJEjqFQqli5d6l+2efNm5syZg8ViafP4hBBCCCFOBdKz1EAhOg1GfeAul9PTMsMA33rrLQD27dvHtm3bOPPMM1ukXdG6EhIS2LJlCz179vQv27x5M3PnzmXGjBmEh4cHLjghhBBCiE5KepZOITt27GDXrl1MmjQJgCVLlpx0H6/Xi9PpbO3QxEno9XpGjRpFTExMqx+roqICRVFa/ThCCCGEEO2dJEunkKrkaMGCBYwePZoPPvgAu93uX1811OuFF15g3rx5pKSkoNfrWb9+PXPmzEGlUrF7926uueYawsLCiIyM5IEHHsDj8ZCamspFF12EyWQiOTmZF154wd9ueXk54eHh3HrrrTViOnLkCBqNhr/97W8NPg9FUVi8eDFDhgwhODiYiIgIpkyZQnp6un+bDz74AJVKxaJFi6rt+8wzz6DRaPj2229rnPP//d//0b17dwwGAyNGjOD777+vcey0tDRuuOEGYmNj0ev1nH766bz66qvVttmwYQMqlYr333+fJ598ki5dumA2mzn//PNJTU2tcS4vvPACSUlJGAwGhg0bxurVq2u9TicOw5szZw4PP/wwACkpKahUKlQqFRs2bAAqy2zPmTOnRjvJycnMmDHD/37p0qWoVCq++eYbZs2aRUxMDCEhIf4E+cMPP+Sss87CaDQSGhrKhRdeyG+//VbLX0UIIYQQovORZOkUUVFRwfvvv8/IkSMZMGAAs2bNoqysjI8++qjGti+//DLr1q3j73//O6tXr6Zv377+dddeey2DBw/mk08+4U9/+hP//Oc/uf/++7niiiuYNGkSn332Geeddx6PPvoon376KQChoaHMmjWL9957j9LS0mrHWrx4MTqdjlmzZjX4XG699Vbuu+8+zj//fD7//HMWL17Mvn37GD16NHl5eQBMnTqV2267jQcffJAdO3YAsG7dOubNm8cTTzzBxIkTq7W5aNEi1qxZw0svvcS7776LWq3m4osvZsuWLf5t9u/fz8iRI9m7dy8vvvgiq1atYtKkSdxzzz3MnTu3RpxPPPEEmZmZ/Pvf/+Zf//oXaWlpXHrppXi9/xtSOXfuXB599FEmTpzI559/zu23386f/vSnGknVH91yyy3cfffdAHz66ads2bKFLVu2MGzYsAZfxxPNmjULrVbL8uXL+fjjj9FqtTz33HNcf/319OvXj5UrV7J8+XLKysoYO3Ys+/fvb9JxhBBCCHFq2lu4l2JHcaDDaDR5ZukU8fHHH1NaWsrs2bMBuO6667jvvvtYsmQJ06dPr7atwWBg7dq1aLU1K+/9+c9/5oEHHgDg/PPP55tvvmHRokV8+umnXHnllUBlcYJVq1bx3nvvcdVVVwFw1113sXDhQt5++23uu+8+ABwOB2+99RbXX389UVFRDTqPrVu38uabb/Liiy/64wAYO3Ysp512Gv/4xz94/vnnAXjppZfYtm0b1157LV999RU33HADY8eOrbXHxev18u2332IwGAC48MILSU5O5umnn/b3Qj3wwAOYTCZ+/PFHzGYzABMnTsTpdLJgwQLuueceIiIi/G3269ePd9991/9eo9Fw7bXXsn37dkaNGoXFYuH555/nyiuv5N///rd/u/79+zNmzBj69OlT53VITEyke/fuAAwdOpTk5OQGXb+6TJgwgTfeeMP//tixYzzzzDPcddddvPzyy/7lEydOpHfv3sydO5cPP/ywWccUQgghxKnhl7xf+OH4D3gVL3cMuYPgoOBAh9Rg0rN0iliyZAnBwcFMnToVqOztueaaa/jhhx9IS0urtu1ll11Wa6IEMHny5GrvTz/9dFQqFRdffLF/WVBQEL169SIzM9O/rEePHkyePJnFixf7n4dZsWIFRUVF3HXXXQ0+j1WrVqFSqbjpppvweDz+V3x8PIMHD/YPQ4PK53xWrlxJUVERw4YNQ1EU3n//fTQaTY12r7rqKn+iBGAymbj00kvZtGkTXq8Xh8PB999/z5VXXklISEi1Y19yySU4HA62bt1a4zqeaNCgQQD+67JlyxYcDgc33nhjte1Gjx5NUlJSg69JS7j66qurvV+7di0ej4ebb7652rkaDAbGjRtX7ToLIYQQQtRGURR+zvmZTcc3sbdwL7m2XAwaw8l3bEckWToFHDp0iE2bNjFp0iQURcFisWCxWJgyZQrwvwp5VRISEupsKzIystp7nU5HSEhItUSjarnD4ai27N577yUtLc3fU/Pqq69y1llnNWroWF5eHoqiEBcXh1arrfbaunUrhYWF1bbv1asXY8eO9ScldZ1bfHx8rctcLhfl5eUUFRXh8Xh45ZVXahz3kksuAahx7D/2lun1eqBySCRAUVFRvcduS3+8LlXDGUeOHFnjfD/88MMa5yqEEEIIcSJFUdiSvYUfs35kT8EebG4b4fpwVCpVoENrFBmGdwp46623UBSFjz/+mI8//rjG+mXLljFv3jz/+9b6EJ933nkMGDCARYsWERoayq+//lptmFpDREdHo1Kp+OGHH/zJx4n+uOzf//43X331FWeccQaLFi3iuuuuq7Vcem5ubq3LdDodoaGhaLVaNBoN06ZN484776w1tpSUlEadS1UyVdexmzO0Tq/X11rFsCpB+6M//s2jo6OByuGbbd3LJYQQQoiOTVEUfsj6ge2529lbuBcFhR7hPQIdVpNIstTJeb1eli1bRs+ePas9F1Nl1apVvPjii6xevbpNJqq95557uO222ygtLSUuLo5rrrmmUftPnjyZBQsWkJWVxbXXXlvvtnv27OGee+7h5ptv5s0332T06NFcd911/Pbbb9WeLYLKIgl/+9vf/D1kZWVl/Oc//2Hs2LFoNBpCQkI499xz+e233xg0aBA6na5xJ16LUaNGYTAYeO+996oNg9u8eTOZmZknTZb+2FN1ouTkZHbv3l1t2bp16ygvL29QbBdeeCFBQUEcPny4xhA9IYQQQoi6+BQfG49t5Je8X9hbtBe1Ss2Q6CFYnJZAh9Ykkiw1kN3VMpPCtvWxV69eTXZ2Ns8//zzjx4+vsb6qp2fJkiX885//bEaUDXPTTTfx+OOPs2nTJp566qlGJx1jxozhz3/+MzNnzmTHjh2cc845GI1GcnJy+PHHHxk4cCC33347NpuNa6+9lpSUFH/FvZUrVzJs2DBmzpzJ559/Xq1djUbDxIkTeeCBB/D5fDz//PNYrdZqVe4WLlzI2WefzdixY7n99ttJTk6mrKyMQ4cO8Z///Id169Y16lwiIiJ46KGHmDdvHrfccgvXXHMNx44dY86cOQ0ahjdw4EB/XNOnT0er1dKnTx9MJhPTpk3jL3/5C08//TTjxo1j//79LFq0iLCwsAbFlpyczLPPPsuTTz5Jeno6F110EREREeTl5fHzzz9jNBprrQAohBBCiFOXT/Gx7ug6fs37lX1F+whSBzE4ZjBB6o6bcnTcyNuIQach0qij2ObC6QlcwhRp1GHQ1SxMcDJLlixBp9Mxc+bMWtdHR0dz5ZVX8vHHH/PYY481N8yTCg4O5tJLL+Xdd9/ltttua1Ibb7zxBqNGjeKNN95g8eLF+Hw+unTpwpgxYzjjjDMAuO222zh69Cjbt2/HaDQClUUm/v3vf3PNNdfw0ksv+avyQWW1PofDwT333EN+fj79+/fnq6++YsyYMf5t+vXrx6+//spf//pXnnrqKfLz8wkPD6d3797+55Ya69lnn8VoNLJ48WKWL19O3759ef311/n73/9+0n3Hjx/P448/zrJly3jzzTfx+XysX7+e8ePH8/DDD2O1Wlm6dCl///vfOeOMM1i5ciWXX355g2N7/PHH6devHwsXLuT999/H6XQSHx/PyJEjm/y3E0IIIUTn5PV5+fbot+zK38W+on3o1DoGxQzq0IkSgEqpKk3WiVmtVsLCwigtLfWXfD6Rw+EgIyODlJSUGoUKAKwON44A9ixBZdJmNtReoa4jcblcJCcnc/bZZ7Ny5cpAh8ORI0dISUnhb3/7Gw899FCgwxH1ONn3VAghhBCB4fF5WHtkLXsK9rCvaB/BQcEMjB6IRv2/H/oL7AUEqYN4ctSTAYy00slygxN17FSvjZgN2k6RqARSQUEBqampvP322+Tl5bVJL5YQQgghhGhdbp+bNRlr2FO4h/1F+wnVhtI/uj8aVeNHRLVHkiyJNvHVV18xc+ZMEhISWLx4ca3lwj0eT71tqNVq1Gqpdi+EEEII0R64vC6+Sv+K/UX7+b3od0x6E/2j+qNWdZ77NUmWRJuYMWMGM2bMqHebuibCrTJ9+nSWLl3ackFRWcjgFBiJKoQQQgjRopxeJ6sOr2J/0X4OFB8g3BDO6ZGnd6pECSRZEu3I9u3b611fNfePEEIIIYQInApPBf85/B8OFB/gQPEBogxR9I3s2+EmnG0ISZZEuzFixIhAhyCEEEIIIephd9v58vCXHCg+QGpJKnHBcfSO6N0pEyWQZEkIIYQQQgjRAGWuMn+P0qGSQ8QZ4+gd3nkTJZBkSQghhBBCCHESRRVFrEpfxcGSg6Rb0ukS2oUeYT06daIEkiwJIYQQQggh6pFTnsOq9FWklaRxrOwY3U3d6W7u3ukTJZBkSQghhBBCCFGH9NJ01mas5WDJQXJsOZwWfhrxofGBDqvNSLIkhBBCCCGEqGFf0T7WHV1HanEqRRVF9I/qT1RwVKDDalOSLDWEoxTcFYGNQRsMhrDAxiCEEEIIITo9RVHYkbeDn7J+4vfi3yl3lTM4ZjBmvTnQobU5SZZOxlEKG18Ae1Fg4wiJgnGPNDthevnll7n33nvp378/e/furbFepVLxzDPPMGfOnAa19+GHH/Lss8+Snp6Ow+Hgt99+Y8iQIc2KUbSOP/5tly5dysyZM8nIyCA5ORmAFStWkJ+fz3333RewOIUQQggROD7Fxw/Hf2BH3g72F+3H5XUxNHYoIdqQQIcWEJIsnYy7ojJRCgqGQH1I3PbKGNwVzU6W3nrrLQD27dvHtm3bOPPMM6ut37JlC4mJiQ1qq6CggGnTpnHRRRexePFi9Ho9p512WrPiE21n0qRJbNmyhYSEBP+yFStWsHfvXkmWhBBCiFOQ2+fmu8zv2FOwh31F+9CgYXjccHQaXaBDCxhJlhpKGwL60MAd39P8YYA7duxg165dTJo0ia+++oolS5bUSJZGjRp10nYqKiowGAwcPHgQt9vNTTfdxLhx45odH4Ddbick5NT85aKtxcTEEBMT0ybHkr+rEEII0b45PA5WZ6zm96Lf+b34d4KDghkQPYAg9amdLqgDHYBoO0uWLAFgwYIFjB49mg8++AC73V5tG5VKVW0I3tKlS1GpVHzzzTfMmjWLmJgYQkJCuP766zn77LMBuO6661CpVIwfP96/35dffslZZ51FSEgIJpOJiRMnsmXLlmrHmjNnDiqVil9//ZUpU6YQERFBz549AfD5fLzyyisMGTKE4OBgwsPDGTVqFF9++WW1Nj788EPOOussjEYjoaGhXHjhhfz222+NvjZWq5WHHnqIlJQUdDodXbt25b777sNms/m3ue222zAYDPzyyy/+ZT6fjwkTJhAXF0dOTk61a/btt98yc+ZMIiMjMRqNXHrppaSnp9c49nfffceECRMwm82EhIQwZswYvv/++1qv1b59+7j++usJCwsjLi6OWbNmUVpaWuNc/vSnPxEVFUVoaCgXXXQRBw8erHHcqjiPHDkCwPjx4/nqq6/IzMxEpVL5XwAbNmxApVKxYcOGam0cOXIElUrF0qVL/ctmzJhBaGgoe/bs4YILLsBkMjFhwgQAXC4X8+bNo2/fvuj1emJiYpg5cyYFBQUn+QsJIYQQorWUu8r5/NDn7C7Yzb6ifZh0JgbGDDzlEyWQZOmUUVFRwfvvv8/IkSMZMGAAs2bNoqysjI8++qhB+8+aNQutVsvy5cv5+OOP+b//+z9effVVAJ577jm2bNnC4sWLgcqhXJdffjlms5n333+fJUuWUFJSwvjx4/nxxx9rtH3VVVfRq1cvPvroI15//XWg8ob73nvvZeTIkXz44Yd88MEHXHbZZf4b+6rjXn/99fTr14+VK1eyfPlyysrKGDt2LPv372/wtbHb7YwbN45ly5Zxzz33sHr1ah599FGWLl3KZZddhqIoALz00kucfvrpXHvttVgsFgDmzp3Lhg0bePfdd6sNZwOYPXs2arWaFStW8NJLL/Hzzz8zfvx4/74A7777LhdccAFms5lly5axcuVKIiMjufDCC2skTABXX301p512Gp988gmPPfYYK1as4P777/evVxSFK664guXLl/Pggw/y2WefMWrUKC6++OKTXofFixczZswY4uPj2bJli//VFC6Xi8suu4zzzjuPL774grlz5+Lz+bj88stZsGABN9xwA1999RULFizg22+/Zfz48VRUBLiIihBCCHEKKnYU82nap+wt3MuB4gPEhMTQP6o/GpUm0KG1C5IuniI+/vhjSktLmT17NlDZG3TfffexZMkSpk+fftL9J0yYwBtvvFFtWb9+/QDo3bu3f/iez+fj4YcfZuDAgaxevRq1ujIfv+SSS+jZsyePPvooP/30U7V2pk+fzty5c/3vf/jhB5YvX86TTz7JvHnz/Msvuugi//8fO3aMZ555hrvuuouXX37Zv3zixIn07t2buXPn8uGHHzbo2rz88svs3r2bbdu2MWLECP/5du3alSlTprBmzRouvvhiDAYDH330EcOHD2fmzJncddddzJs3jyeeeIKJEyfWaHfEiBH+3jyA/v37M2bMGF599VWefPJJ7HY79957L5MnT+azzz7zb3fJJZcwbNgwnnjiCbZt21atzdmzZ/Pwww8DcP7553Po0CHeeustlixZgkqlYu3ataxfv56FCxdyzz33+K+JTqfjySefrPc69OvXj/DwcPR6fYOGY9bH7Xbz9NNPM3PmTP+yDz74gDVr1vDJJ59w1VVX+ZcPHjyYkSNHsnTpUm6//fZmHVcIIYQQDZdTnsNXGV+RVpxGZlkm3U3dSTInnRKTzTaU9CydIpYsWUJwcDBTp04FIDQ0lGuuuYYffviBtLS0k+5/9dVXN+g4qampZGdnM23aNH+iVHW8q6++mq1bt9YY+vfHtlevXg3AnXfeWedx1q5di8fj4eabb8bj8fhfBoOBcePG1RguVp9Vq1YxYMAAhgwZUq2tCy+8sMbQs169evHmm2/y+eefM3nyZMaOHVtn5cAbb7yx2vvRo0eTlJTE+vXrAdi8eTPFxcVMnz692nF9Ph8XXXQR27dvrzYMEOCyyy6r9n7QoEE4HA7y8/MB/G3/8dg33HBDg69HS/nj33XVqlWEh4dz6aWXVjvfIUOGEB8f36i/mRBCCCGaJ6M0g88Pfc6+wn1klmXSK7wXyWHJkij9gfQsnQIOHTrEpk2buPrqq1EUxT8MbMqUKbz99tu89dZbzJ8/v942/jjErC5FRUV1bt+lSxd8Ph8lJSXVHvb/47YFBQVoNBri4+ueHTovLw+AkSNH1rr+xETtZPLy8jh06BBarbbW9YWFhdXeT5o0ibi4OPLy8njggQfQaGrvpq4t/vj4eP81qjqHKVOm1BlbcXExRqPR/z4qqvpEcHq9HsA/hK2oqIigoKAa29V3LVtDSEgIZnP1uRjy8vKwWCzodLVX1PnjdRZCCCFE60gvTeer9K9O6clmG0qSpVPAW2+9haIofPzxx3z88cc11i9btox58+bVedMPNPhXhqqb9KpiByfKzs5GrVYTERFRb9sxMTF4vV5yc3PrTNKio6OByuGFSUlJDYqtLtHR0QQHB/vLqtd1rCq33XYbZWVl9O/fn3vuuYexY8fWOCeA3NzcWpf16tWrWruvvPJKncPe4uLiGnUuUVFReDweioqKqiVMtcXSGAaDAQCn01lteV0JTm2fl+joaKKiolizZk2t+5hMpmbFKIQQQoiTK3GU8N2R70gtTqXYUXzKTjbbUJIsdXJer5dly5bRs2dP/v3vf9dYv2rVKl588UVWr17N5MmTm328Pn360LVrV1asWMFDDz3kv2m22Wx88skn/gp59bn44ouZP38+r732Gs8++2yt21x44YUEBQVx+PDhBg8RrMvkyZN57rnniIqKIiUlpd5t//3vf/Puu+/y1ltvMW7cOIYNG8bMmTP5/PPPa2z73nvvVYtt8+bNZGZmcssttwAwZswYwsPD2b9/P3fddVezzqHKueeeywsvvMB7773nf2YJKotuNIRer6+10ELVpLW7d+/mwgsv9C//Y3XC+kyePJkPPvgAr9dbo2S9EEIIIVqfy+tidcZq0kvTKawolESpASRZaii3/eTbtMNjr169muzsbJ5//vlqpb2rDBgwgEWLFrFkyZIWSZbUajUvvPACN954I5MnT+bWW2/F6XTyt7/9DYvFwoIFC07axtixY5k2bRrz5s0jLy+PyZMno9fr+e233wgJCeHuu+8mOTmZZ599lieffJL09HQuuugiIiIiyMvL4+eff8ZoNFYrGlGf++67j08++YRzzjmH+++/n0GDBuHz+Th69CjffPMNDz74IGeeeSZ79uzhnnvuYfr06f7CBUuWLGHKlCm89NJLNSZy3bFjB7fccgvXXHMNx44d48knn6Rr167ccccdQOVzXK+88grTp0+nuLiYKVOmEBsbS0FBAbt27aKgoIDXXnutUdf/ggsu4JxzzuGRRx7BZrMxYsQIfvrpJ5YvX96g/QcOHMinn37Ka6+9xvDhw1Gr1YwYMYL4+HjOP/985s+fT0REBElJSXz//fd8+umnDY5t6tSpvPfee1xyySXce++9nHHGGWi1Wo4fP8769eu5/PLLufLKKxt1vkIIIYRoGEVR+P7o9xyyHCLTmknPsJ6E6cMCHVa7J8nSyWiDISQK7EUtMjFsk4VEVcbSSEuWLEGn01WrSnai6OhorrzySj7++GP/MzTNdcMNN2A0Gpk/fz7XXXcdGo2GUaNGsX79ekaPHt2gNpYuXcqwYcNYsmQJS5cuJTg4mH79+vHEE0/4t3n88cfp168fCxcu5P3338fpdBIfH8/IkSO57bbbGhyv0Wjkhx9+YMGCBfzrX/8iIyOD4OBgunfvzvnnn09ycjI2m41rr72WlJQUf4l0qCxicOedd/LII48wevRozjjjDP+6JUuWsHz5cqZOnYrT6eTcc89l4cKFREZG+re56aab6N69Oy+88AK33norZWVlxMbGMmTIEGbMmNHgc6iiVqv58ssveeCBB3jhhRdwuVyMGTOGr7/+mr59+550/3vvvZd9+/bxxBNPUFpaiqIo/tLpy5cv5+677+bRRx/F6/Vy6aWX8v777/srCJ6MRqPhyy+/ZOHChSxfvpz58+cTFBREYmIi48aNY+DAgY0+XyGEEEI0zC95v7CvcB9pJWlEB0fTJbRLoEPqEFRK1Z1QJ2a1WgkLC6O0tLTGQ+cADoeDjIwMUlJS/M9mVN+gFNwBngNGGwwGyf47gqVLlzJz5ky2b9/e4ERCnNxJv6dCCCGEqFWmNZMvDn3BroJdKIrC0LihbT6PUoG9gCB1EE+Oqn8qk7ZwstzgRNKz1BCGMElUhBBCCCFEh1PqLOWbI9+QZknD6XUyPG64TDjbCJIsiU5LURS8Xm+922g0GplPQAghhBCdktvr9hd0KLAXMCh6EHqNPtBhdSgyKa3otDZu3IhWq633tWzZshY/7owZM1AURYbgCSGEECJgFEVh3bF1HLIc4kjpEVLCUgg3hAc6rA5HepZEpzV8+HC2b99e7zYnKxUuhBBCCNER7SzYyZ6CPRwsPkhkcCSJoYmBDqlDkmRJdFomk0l6d4QQQghxyjlWdowfs34ktSQVjUpD34i+8thBE8kwPCGEEEIIIToJq8vKN0e+4VDJIexuOwOiB6BRS0GHppKeJSGEEEIIccpzeByUOkspdZVidVpRqVQMiRnSoRINt8/Nmow1pJemk2fPY0D0AIKbME+n+B9JloQQQgghRKenKAp2j51SZylWl7UyMfpvclTqqFzm8Dpwepw4vA5cXhf5yflcnHJxoENvEEVR2HhsI2klaaSXppNkSiLSEBnosDo8SZaEEEIIIUSn4/Q6SS1OJas8C6vTSrGjGJvbhtPr9CdFFZ4KbG4bFZ4KPD4PqECNGrVKjdVlxea2MTJ+JNHB0YE+nZPaU7iHXQW7SC1JJUIfQXdz90CH1ClIsiSEEEIIITqNEkcJewr38HvR7+Tb88m351PmKsPhceBRPKhUKjQqDUHqIPRqPUatkbiQOEJ1oYRoQ9CpdQDsK9pHVnkWK35fwd1D727XBRKyy7PZdHwTqcWpqFVqTo88vV3H25FIstQAVV+wQDIEGTDpTAGNQQghhBCiPVIUhaNlR9ldsJt0SzoFFQVklWdh99gJCQohzBBGojaRUG0owUHBBKmDTppM9ArvRb49n63ZWxnbdSxD44a20dk0TrmrnDUZazhsOUy5u5xhscM61HNW7Z0kSydR5irjjd1vUOIoCWgcEYYIbh10qyRMQgghhBD/5fK6OFB8gD2Fe8guzybPlke2LRsFhWh9NP0i+2HUGZvUtiHIQO+I3uwt3Mt7B96jX1Q/9EH6Fj6D5vH4PKw5soaM0gxybDn0j+pPiDYk0GF1KpIsnYTD46DEUYJBY8AQZAhoDA6Po0nJ0tKlS5k5cyZ6vZ7U1FSSkpKqrR8/fjyFhYXs3bu3pUIWTVT1t8rIyCA5ORmo/PsAbNiwAQC73c4LL7zA+PHj/euEEEKIU4nFYak21C7HlkOhoxCtWks3Uze6hnYlSN3829wuoV3ILs8mw5LBfw7/hyl9prRA9C3nx6wfSStJ43DpYRJDE4kKjgp0SJ2OJEsNZAgyYNQ27ZeJluDwNn8YoNPp5KmnnmL58uUtEJFoK4sXL6723m63M3fuXABJloQQQpwyFEXhWNkxdhfu5nDJYQoqCsguz8bmsWEMMtI/qj9RhqgWfVZHo9LQJ7IP23K28XXG15ydeDbxxvgWa7859hft59e8XzlQfACz1kxKWEqgQ+qUJFk6hVx00UWsWLGChx56iMGDBwc6HNFA/fr1a5PjKIqCw+EgOFjmYxBCCNF+uH1uUotT2V2wu9pQO5/iI9IQyemRpzd5qF1DhOvD6W7uTqY1k3f2vcPDIx8OePGEfHs+G49t5GDJQRRFoV90v4DH1FmpAx3AnDlzUKlU1V7x8f/L2BVFYc6cOXTp0oXg4GDGjx/Pvn37Ahhxx/XII48QFRXFo48+Wu92r776Kueccw6xsbEYjUYGDhzICy+8gNvt9m9z3333YTQasVqtNfa/7rrriIuLw+12M3v2bCIjI7Hb7TW2O++88+jfv3+jzmHHjh1cdtllREZGYjAYGDp0KCtXrvSvLywspFu3bowePbpavPv378doNDJt2jT/svHjxzNgwAB++OEHRo0aRXBwMF27duUvf/kLXq+32nFdLhfz5s2jb9++6PV6YmJimDlzJgUFBdW2S05OZvLkyaxZs4Zhw4YRHBxM3759eeutt2qcy9atWxkzZgwGg4EuXbrw+OOPV4v5xDirepCOHDlCTEwMAHPnzvV/Z2bMmAHAjBkz/MP3TlT1PTuRSqXirrvu4vXXX+f0009Hr9ezbNkyANLS0rjhhhuIjY1Fr9dz+umn8+qrr9ZoVwghhGgtdred7bnbeWffO3xx6As2Z29mR+4Ocuw5JIYmMqrLKPpH92/VRKlKj7AeGDQGfs3/lW0521r9ePWp8FT4CzqUOksZGD2wRYYcitoFPFkC6N+/Pzk5Of7Xnj17/OteeOEF/vGPf7Bo0SK2b99OfHw8EydOpKysLIARd0wmk4mnnnqKtWvXsm7dujq3O3z4MDfccAPLly9n1apVzJ49m7/97W/ceuut/m1mzZqF3W6vlqgAWCwWvvjiC2666Sa0Wi333nsvJSUlrFixotp2+/fvZ/369dx5550Njn/9+vWMGTMGi8XC66+/zhdffMGQIUO47rrrWLp0KQDR0dF88MEHbN++3Z8U2u12rrnmGrp3787rr79erc3c3FymTp3KjTfeyBdffMGUKVOYN28e9957r38bn8/H5ZdfzoIFC7jhhhv46quvWLBgAd9++y3jx4+noqKiWpu7du3iwQcf5P777+eLL75g0KBBzJ49m02bNlU7/wkTJmCxWFi6dCmvv/46v/32G/Pmzav3GiQkJLBmzRoAZs+ezZYtW9iyZQt/+ctfGnwdT/T555/z2muv8fTTT7N27VrGjh3L/v37GTlyJHv37uXFF19k1apVTJo0iXvuucc//E8IIYRoLaXOUjYd38Syfcv4Ov1rtuZsZXfhbmxuG6dHnc5ZCWeRFJaEVq1ts5j0Gj2nRZyG3W3ng9QPqHBXnHynVuBTfHyb+S3ppelklWdxWsRpbZIsnsraRRoaFBRUrTepiqIovPTSSzz55JNcddVVACxbtoy4uDhWrFhR7eZdNMxtt93GwoULefTRR/n5559r7bL9xz/+4f9/n8/H2LFjiYqKYubMmbz44otEREQwaNAghg0bxttvv80tt9zi3/7999/H6XQyc+ZMAAYNGsS4ceN49dVXq223aNEizGYzN998c4Njv+OOO+jfvz/r1q0jKKjyo3vhhRdSWFjIE088wc0334xarWbMmDH83//9H48++ijnnHMOn3/+ORkZGWzbtg2jsfo/KEVFRXzxxRdcdtllAFxwwQVUVFTw2muv8cgjj9C9e3dWrlzJmjVr+OSTT/yfQ4DBgwczcuRIli5dyu233+5fXlhYyE8//UT37pWTwZ1zzjl8//33rFixgnPOOQeAZ599FkVRWLduHXFxcQBMmjSJAQMG1HsN9Ho9w4cPByAxMZFRo0Y1+PrVpry8nD179hAREeFfdtFFF2Eymfjxxx8xm80ATJw4EafTyYIFC7jnnnuqbS+EEEK0hDxbHr8V/EZacRp59jyOlx3H4XUQpgtjWMwwTPrAVgSON8aTVZ5FpjWTT9I+4aZ+N7V5DNtytnGg6ABpJWnEG+OJM8a1eQynmnbRs5SWlkaXLl1ISUlh6tSppKenA5CRkUFubi4XXHCBf1u9Xs+4cePYvHlzne05nU6sVmu1l6ik0+mYN28eO3bsqNErVOW3337jsssuIyoqCo1Gg1ar5eabb8br9XLw4EH/djNnzmTz5s2kpqb6l7399tuMHDmy2k3/vffey86dO/npp58AsFqtLF++nOnTpxMaGtqguA8dOsSBAwe48cYbAfB4PP7XJZdcQk5OTrU4Hn74YSZNmsT111/PsmXLeOWVVxg4cGCNdk0mkz9RqnLDDTfg8/n8PUGrVq0iPDycSy+9tNpxhwwZQnx8vL9KXZUhQ4b4EyUAg8HAaaedRmZmpn/Z+vXrmTBhgj9RAtBoNFx33XUNuh4t5bzzzquW+DgcDr7//nuuvPJKQkJCalxnh8PB1q1b2zRGIYQQnZeiKBwpPcJnaZ+x4sAKNhzdwLbcbRy2HMakNTEybiSDYwcHPFECUKvU9I3si6IofJf5HUesR9r0+OmWdH7O+ZkDxQcIDgqmZ3jPNj3+qSrgydKZZ57JO++8w9q1a3nzzTfJzc1l9OjRFBUVkZubC1DthrLqfdW62syfP5+wsDD/q1u3bq16Dh3N1KlTGTZsGE8++WSNZ2SOHj3K2LFjycrKYuHChfzwww9s377d/7zKiUPObrzxRvR6vX8I3P79+9m+fbu/V6nK5ZdfTnJysr+NpUuXYrPZGjUELy8vD4CHHnoIrVZb7XXHHXcAlT06Vaqe43E4HMTHx1d7VulEf/xsAf5ezqKiIv+xLRYLOp2uxrFzc3OrHRcgKqpm2U69Xl/t2hUVFdXam1rbstaUkJBQ7X1RUREej4dXXnmlxrlecsklADXOVwghhGgsj8/D70W/80HqB3x88GN+zPqRn3N+5ljZMeJC4hiVMIrTo08nWNu+ig6ZdCZSwlIodhTz7r538Sm+NjluiaOE749+T5olDbfPzYDoAahVAb+NPyUEfBjexRdf7P//gQMHctZZZ9GzZ0+WLVvmH2L0x6FiiqLUW/Hj8ccf54EHHvC/t1qtkjCdQKVS8fzzzzNx4kT+9a9/VVv3+eefY7PZ+PTTT6vNx7Rz584a7URERHD55ZfzzjvvMG/ePN5++20MBgPXX399te3UajV33nknTzzxBC+++CKLFy9mwoQJ9OnTp8ExR0dHA5V/2xOHwp3oxPZycnK48847GTJkCPv27eOhhx7i5ZdfrrFPVRJ2oqpEvCrpiY6OJioqyv+s0B+ZTI3/tSsqKqrWhL++HwEawmAw4HQ6ayyvK8H54/coIiICjUbDtGnT6kxmU1KkNKkQQoimcXqd7Cvcx+6C3eTYcsi2ZVNgK0Cr0ZISlkKCMQGNWhPoMOuVbE4mx5bD7sLdbDq+ifHdxrfq8VxeF2uOrCHdkk5hRSGDYwaj0+ha9ZjifwKeLP1RVfW1tLQ0rrjiCqDyBvLEX8Dz8/Nr7RGootfr0evb1wzL7c3555/PxIkTefbZZ6slklU3zydeP0VRePPNN2ttZ+bMmaxcuZKvv/6ad999lyuvvJLw8PAa291yyy3MmTOHG2+8kdTUVJ5//vlGxdunTx969+7Nrl27eO655+rd1uv1cv3116NSqVi9ejXvvfceDz30EOPHj6+RaJWVlfHll19WG4q3YsUK1Gq1//miyZMn88EHH+D1ejnzzDMbFXddzj33XL788kvy8vL8n2Wv18uHH3540n2r/jZ/LCwBldX48vPzq7XrcrlYu3Ztg+IKCQnh3HPP5bfffmPQoEHodPKPsRBCiJbh9Dr58MCHZFozySrPosRRQrA2mL6RfYkJiekwpa+1Gi19IvrwW/5vfJT6ESPiRhCqa9hjBY2lKArrjq3jcMlhjliP0COsB2H6sFY5lqhdu0uWnE4nv//+O2PHjiUlJYX4+Hi+/fZbhg4dClTe+G3cuLHRN9vN5fA0f1LY9nbs559/nuHDh5Ofn+8v4T1x4kR0Oh3XX389jzzyCA6Hg9dee42SkpJa27jgggtITEzkjjvuIDc3t8YQvCrh4eHcfPPNvPbaayQlJXHppZc2Ot433niDiy++mAsvvJAZM2bQtWtXiouL+f333/n111/56KOPAHjmmWf44Ycf+Oabb4iPj+fBBx9k48aNzJ49m6FDh1brGYmKiuL222/n6NGjnHbaaXz99de8+eab3H777f7njqZOncp7773HJZdcwr333ssZZ5yBVqvl+PHjrF+/nssvv5wrr7yyUefy1FNP8eWXX3Leeefx9NNPExISwquvvorNZjvpviaTiaSkJL744gsmTJhAZGQk0dHRJCcnc9111/H0008zdepUHn74YRwOBy+//HKNUuj1WbhwIWeffTZjx47l9ttvJzk5mbKyMg4dOsR//vOfeispCiGEEHXZmb+TTGsm+4v2E6oNZXDMYML0YR0mSTpRbEgsccY4ssqz+DD1Q2YPnN0qx9lVsIu9BXs5WHKQyOBIuoZ2bZXjiLoFfLDjQw89xMaNG/3VyqZMmYLVamX69OmoVCruu+8+nnvuOT777DP27t3LjBkzCAkJ4YYbbmiT+AxBBiIMETi8DixOS0BeDq+DCEMEhiBDi57b0KFDawyZ69u3L5988gklJSVcddVV3H333QwZMqTWIWxQOcTu5ptv5vjx43Tr1o0JEybUebyq4gW33347anXjP3rnnnsuP//8M+Hh4dx3332cf/753H777Xz33Xecf/75AHz77bfMnz+fv/zlL9ViWbp0KWazmeuuuw6Xy+VfHh8fz4oVK1i2bBmXXXYZK1eu5Iknnqh2vhqNhi+//JInnniCTz/9lCuvvJIrrriCBQsWYDAYai0ccTIDBgzgu+++w2w2M336dP785z8zaNCgBpcAX7JkCSEhIVx22WWMHDmSOXPmAJVD5L744gssFgtTpkzh4Ycf5pprrmlU1cF+/frx66+/MmDAAJ566ikuuOACZs+ezccff1zv31cIIYSoi81t47f83zhiPUKYPoyhcUMJN4R3yEQJKkfinBZxGmqVmg3HNpBWktbixzhedpwfsn4gtSQVjUpD34i+HfZ6dWQqRVGUQAYwdepUNm3aRGFhITExMYwaNYq//vWv9OvXD6jsfpw7dy5vvPEGJSUlnHnmmbz66qsnLbF8IqvVSlhYGKWlpf5SyCdyOBxkZGSQkpKCwVAzISlzlQW0ZwkqkzaTLvCVYJrjwQcf5LXXXuPYsWO1FkFoa+PHj6ewsJC9e/cGOhTRACf7ngohhGi/Nh7byLqj60gtSWVE3AhCtCGBDqlFpFvSOVhykMGxg5lz1pwWe96qzFXGR6kfsbtgN/kV+QyPHd7uil00VoG9gCB1EE+OejLQoZw0NzhRwIfhffDBB/WuV6lUzJkzx//LeSCYdKYOn6gE0tatWzl48CCLFy/m1ltvbReJkhBCCCHahsVhYU/hHo5YjxATHNNpEiWA7ubu5NhyOFB0gG8yv+HilItPvtNJeHwe1h5ZS3ppOrn2XPpH9e/wiVJHFvBkSXR+Z511FiEhIUyePJl58+bVWO/z+fD56i+9WTUJrRBCCCE6lq25W8kpz8HlddEjvEegw2lRQeog+kT0YUfeDr449AWjEkYRYWjexO0/Zf1EWkka6aXpJIYmEhUsPzIHktyBilZ3spGes2bNYtmyZc1qoyn+OJmsEEIIIVpWri2X1KJUMssySQhNQK/pfNWKo4Kj6BLahRxbDu/9/h53Db2ryW39XvQ7v+b/SmpxKmatmZQwma4j0CRZEgE3Z84c7rqr6f+wCCGEEKL9URSFrTlbybZloygKyebkQIfUKlQqFb0jelNQUcCW7C2MSxzHwJjGF3/Kt+ez4dgGDhYfxKf46BfdTwo6tAOSLImAS05OJjk5OdBhCCGEEKIFHSs7RrolnWNlx+hu6k6QuvPedgYHBdMrvBf7i/bz7u/vcp3vOtSqysq/KpUK/38qVc33VCZE23K2kW5Jx+K0MDR2aKe+Xh2J/BVOEODCgEKIesj3UwghOg5FUdiSvYXj5cdRq9R0NXX++YESQxPJKc/hkOUQ7/7+LhqVxp8IndhDVJUo/XeV/73b5+ZY+TH6RPRptUluReNJskTlPDoAbreb4GCpNiJEe+TxeAAp9iGEEB3BwZKDHC07Sk55Dr3Ce6FRtUxJ7fZMo9YwIHoAB0oOkGfLQ6VS+X/oU1BAwZ8gVb1XUKoWoFFrSAxNJM4YF5gTELWSuw5Aq9Wi1+spLS3FZDLJ+FAh2iGr1YpGo/H/uCGEEKJ98vg8bMvZxlHrUXQaHfHG+ECH1GZCdaGMiBsR6DBEC5Jk6b+io6PJysri+PHjhIWFodVqJWkSoh1QFAWbzYbVaiUhIUG+l0II0c7tK9pHVnkWBRUF9I/qL/9uiw5NkqX/qpq9t7CwkKysrABHI4Q4kUqlIjw8nLCwsECHIoQQoh5Or5MduTvItGZi1BqJNEQGOiQhmkWSpROYzWbMZjNutxuv1xvocIQQ/6XVamX4nRBCdAA783eSXZ6NxWlhSMwQ6VUSHZ4kS7XQarVotdpAhyGEEEII0WHY3DZ+y/+NTGsmZr0Zs94c6JCEaDZ1oAMQQgghhBAd347cHeSU51DuLqd3WO9AhyNEi5BkSQghhBBCNIvFYWFP4R6OWI8QExyDUWcMdEhCtAhJloQQQgghRLNszd1KTnkOLq+LHuE9Ah2OEC1GkiUhhBBCCNFkebY8UotSySzLJMGYgF6jD3RIQrQYSZaEEEIIIUSTKIrClpwtZNuyURSF5LDkQIckRIuSZEkIIYQQQjTJsbJjpFvSOVZ2jG6mbgSppdCy6FwkWRJCCCGEEI2mKApbsrdwvPw4apWarqaugQ5JiBYnyZIQQgghhGi0gyUHOVp2lJzyHFLMKWhUMnm46HwkWRJCCCGEEI3i8Xn4OfdnjlqPotPoiDfGBzokIVqFJEtCCCGEEKJR9hXt43jZcQoqCugV3guVShXokIRoFZIsCSGEEEKIBqvwVLAjdweZ1kxCtCFEGiIDHZIQrUaSJSGEEEII0SCKorDx2EaOlR2jxFnCaeGnSa+S6NQkWRJCCCGEEA3ye/Hv7Cvax2HLYeKD4zHrzYEOSYhWJcmSEEIIIYQ4KYvDwqbjmzhUcgi1Sk2viF6BDkmIVifJkhBCCCGEqJfX5+Xbo99y1HqUEmcJ/aP6o1FLqXDR+UmyJIQQQggh6rU9bzuHLYfJsGaQbEomVBca6JCEaBOSLAkhhBBCiDpll2ezPWc7aSVphAaF0s3cLdAhCdFmJFkSQgghhBC1cnqdfJf5HRmlGTg8DvpF95Pqd+KUIsmSEEIIIYSooapM+BHrEbJt2ZwWcRp6jT7QYQnRpoIas3FBQQFvvPEGmzZtIjs7G4AuXbpw7rnn8uc//5moqKhWCVIIIYQQQrStgyUH2Vu4l7SSNGKCY4gJiQl0SEK0uQYnS99//z1XX301VqsVjUZDdHQ0iqKQmprKd999x9///nc+++wzzjnnnNaMVwghhBBCtLJSZ2llmXDLIVSoOC3itECHJERANGgYXkFBAddddx1hYWGsXLmS0tJScnJyyM3NpbS0lA8++ACj0ciUKVMoKipq7ZiFEEIIIUQr8Sk+vj/6PUesRyh2FEuZcHFKa1CytGTJErxeLz/99BNTpkwhJCTEvy4kJIRrr72WH3/8EbfbzZIlS1otWCGEEEII0bp+yfuFQyWHyCjNIMmUhElvCnRIQgRMg5Klb775hlmzZpGYmFjnNt27d2fmzJmsWbOmxYITQgghhBBtJ9eWy7acbaSWpBISFEJ3c/dAhyREQDUoWfr99985++yzT7rd2LFj+f3335sdlBBCCCGEaFsur6tamfD+Uf2lTLg45TUoWbJYLMTGxp50u9jYWCwWS3NjEkIIIYQQbeyHrB/IKM0gqzyL3uG90QdJmXAhGpQsOZ1OtFrtSbcLCgrC5XI1OyghhBBCCNF20krS2F2wmzRLGlHBUVImXIj/anDp8NTUVIKC6t/8wIEDzQ5ICCGEEEK0nTJXGRuObeCw5TAo0Ceijwy/E+K/GpwszZgx46TbKIoiXy4hhBBCiA6iqkx4pjWTwopCBscMJkjd4NtDITq9Bn0b3n777daOQwghhBBCtLGd+Ts5WHyQ9NJ0EkMTCdOHBTokIdqVBiVL06dPb+04hBBCCCFEGzpQfIAt2Vs4WHKQ4KBgksOSAx2SEO1Oi/SzFhYWEh4eftJnmoQQQgghRGB5fV5+yv6JX/J+4WDxQeweO8Njh6NWNajulxCnlAZ9K/bu3cu7775bY/mHH35IfHw8cXFxRERE8Oyzz7Z4gEIIIYQQomXY3Xa+PPwlm7M3szN/Jza3jSExQwjWBgc6NCHapQYlSy+88AL/+te/qi3bs2cP06ZNo7y8nMsvv5ykpCTmzp3L+++/3yqBCiGEEEKIpsuz5fHRwY/4Lf839hTsQa/RMzx+OKG60ECHJkS71aBkafv27Vx11VXVlr322mt4vV7WrFnDp59+yu7duxk/fjxvvvlmqwQqhBBCCCGa5vei3/kk7RN2F+zmYMlB4o3xDI4ZjFZ98nk0hTiVNShZysnJ4bTTTqu2bO3atQwcOJCzzz67siG1mltuuYXdu3e3fJRCCCGEEKLRvD4vm45vYs2RNewp2EO2LZu+EX3pGd5TpnsRogEalCx5PB6Cg/83lrW4uJiMjAxGjx5dbbtu3bpRVlbWshEKIYQQQohG8z+flLWZXQW7sLltDIsZRqwxNtChCdFhNChZSkpKqtZj9MMPPwBw5plnVtuutLSUiIiIFgxPCCGEEEI0Vq4tl5WpKyufTyrcg06tY3j8cIw6Y6BDE6JDaVCt78suu4wXXniBoUOHEh8fz3PPPYder+eSSy6ptt327dtJSkpqlUCFEEIIIcTJ7S/az4ZjGzhsOUx2eTZdQrvQI6yHDLsTogkalCw9/PDDfPzxx5x77rkAKIrCX//6V2JiYvzbKIrCihUruOKKK1olUCGEEEIIUbcT509KLU6l1FVKn4g+MuxOiGZoULIUGRnJzp07WblyJcXFxZx11lk1nlcqKCjg1ltvZfLkya0SqBBCCCGEqJ3dbWftkbWkFqdyoOQAPp+PYTHDZNidEM2kUhRFCXQQrc1qtRIWFkZpaSlmsznQ4QghhBBCtJhyVzkfH/yY9NJ0DlkOYdKZ6BfVT8qCi3alwF5AkDqIJ0c9GehQGpUbNKhnSQghhBBCtE/7i/aTUZpBWkmaPJ8kRAtrULLUo0ePOtdptVri4uKYOHEid999N+Hh4S0VmxBCCCGEqIeiKKRZ0siz52HSmegZ3jPQIQnRqTQoWerXr1+dv1B4PB6ysrKYM2cOy5YtY8uWLdUKPwghhBBCiNZRWFFIri2XEmcJ/SP7BzocITqdBiVLq1atOuk2+/fv59xzz+XZZ5/llVdeaXZgQgghhBCifmmWNIodxWjQEBkcGehwhOh0GjQpbUP069ePxx9/vEGJlRBCCCGEaB5FUThUcoh8ez5h+jDUqha7rRNC/FeLfqsGDRpEdnZ2SzYphBBCCCFqkWfPI9+ej9Vppaupa6DDEaJTatFkqaSkhODg4JZsUgghhBBC1OKQ5VDlEDy1hnB9eKDDEaJTatFk6cMPP2Tw4MEt2aQQQgghhPgDn+LjUMkh8ux5hOvDZQieEK2kQQUefv311zrXeb1esrKy+PDDD/nkk09YuXJliwUnhBBCCCFqyrHlkG/Pp8xVRs8YKRcuRGtpULI0YsSIeic3UxSF0NBQ/v73v3P11Ve3WHBCCCGEEKKmQyWVQ/C0ai1h+rBAhyNEp9WgZOntt9+uu4GgIOLi4hg1ahShoaEtFpgQQgghhKjJ6/NyyFI5BC/CEFHvD9pCiOZpULI0ffr01o5DCCGEEEI0QFZ5FoUVhdjcNvpE9Al0OEJ0avI0oBBCCCFEB1I1Ea1Oo8OkMwU6HCE6NUmWhBBCCCE6CI/PQ7olnTxbHlGGKBmCJ0Qra1fJ0vz581GpVNx3333+ZYqiMGfOHLp06UJwcDDjx49n3759gQtSCCGEECJAjpUdo7CiELvHTtdQmYhWiNbWbpKl7du3869//YtBgwZVW/7CCy/wj3/8g0WLFrF9+3bi4+OZOHEiZWVlAYpUCCGEECIwqiai1Wv0GLXGQIcjRKfXoGRp9+7dOByOVguivLycG2+8kTfffJOIiAj/ckVReOmll3jyySe56qqrGDBgAMuWLcNut7NixYpWi0cIIYQQor1xe90cthwmz5ZHdHC0DMETog00KFkaOnQou3fvBuC8887jwIEDLRrEnXfeyaRJkzj//POrLc/IyCA3N5cLLrjAv0yv1zNu3Dg2b95cZ3tOpxOr1VrtJYQQQgjRkWVaMymuKMbpddLF2CXQ4QhxSmhQ6XC9Xo/L5QJgw4YNLZp8fPDBB/zyyy/s2LGjxrrc3FwA4uLiqi2Pi4sjMzOzzjbnz5/P3LlzWyxGIYQQQohAO2Q5RJGjCH2QHqNOhuAJ0RYalCz16NGDF1980Z+8bNiwgePHj9e5/VVXXdWggx87dox7772Xb775BoPBUOd2f+xmVhSl3q7nxx9/nAceeMD/3mq10q1btwbFJIQQQgjR3ri8LjJKM8iz5xEfEh/ocJossrTyXrI4rOOegzi1NChZ+stf/sLNN9/MF198gUql4rHHHqtzW5VKhdfrbdDBf/nlF/Lz8xk+fLh/mdfrZdOmTSxatIjU1FSgsocpISHBv01+fn6N3qYT6fV69Hp9g2IQQgghhGjvMkozKHIU4fa6STAmnHyHdijI4yT5+E5Ky7Ko6HMhFRGJgQ5JiJNqULJ03XXXMWHCBFJTUxk7diyvvvoq/fr1a/bBJ0yYwJ49e6otmzlzJn379uXRRx+lR48exMfH8+233zJ06FAAXC4XGzdu5Pnnn2/28YUQQgghOoI0SxpFFUUYggwEa4MDHU6ThFZYcTqtaFw2wg+vwzHsRhS1JtBhCVGvBiVLANHR0URHRzN9+nQuuugiUlJSmn1wk8nEgAEDqi0zGo1ERUX5l993330899xz9O7dm969e/Pcc88REhLCDTfc0OzjCyGEEEK0dxWeCo6UHiHfnk9XU8edWynEYcXtqcDo84Hdgj1zG6UpowMdlhD1anCyVOXtt9/2/7/D4aCkpISIiIh6nzlqjkceeYSKigruuOMOSkpKOPPMM/nmm28wmUytcjwhhBBCiPYkozSDEkcJHp+nww7BAzA6rHi9ToyGcMJddlzZO6mI7YvLGBno0EQj6NwOPBotvlOkV7BJk9Ju3ryZsWPHYjKZSExMxGQyMW7cOLZs2dLsgDZs2MBLL73kf69SqZgzZw45OTk4HA42btxYozdKCCGEEKKzOmQ5RFFFEcFBweg1HfSZbEXBWGFF8bhQhSWSFNmHMI+H8LTvQFECHZ1oIJOthP5pG+i9fzXhpbmnxN+u0T1LW7du5bzzziM8PJw///nPdOnShaysLD799FPOO+88NmzYwJlnntkasQohhBBCnFLsbjuZpZnk2fNINicHOpwm03mc4LCiUXxEGBMICY4m2XoMW1ke9pw9lHcZFOgQRQPElRylvCwblbOcqLIcwuP6k504FJeuYz5H1xCNTpaefvppBg0axPr16zEa/1fj/29/+xvnnnsuTz/9NGvXrm3RIIUQQgghTkWHLYcpdhTjw0ecse5KwO2d0WHF7bHj0gQRExIDGj3xCSMoPLoBZ+ZWHNG98XTiG+7OQOt2YrbmYnHZiDFE4nNYKMr6haSSI5R2P5OC6BQUVZMGrbVrjT6jrVu38sgjj1RLlKCyMMPDDz/cIkPxhBBCCCFE5RC8QkchxiAjOo0u0OE0WVVxB+0JQwk1YYkkhyVhdjsIS/s+wBGKk4kuzcZRUYRbE0SfpHMZ0vtSeuki0dsKCT34DT0OfEuo3RLoMFtco5Mlr9db5xxGBoOhwXMsCSGEEEKIupW5yjhqPUqhvZAuxi6BDqdZjBVWPB4nZl3o/xaqVIQlDCNJHUxYcQYhhemBC1DUT1GIKc3G4bASZogiVBeK1hBOr96TGJhwFgk+UBekkrDnUxKP70TjdQc64hbT6GRp8ODBvPbaa7Wue+ONNxg8eHCzgxJCCCGEONUdthymxFmCgkKMMSbQ4TSdohBSYQWvi1BDdPV1ulC6xg0h2gfh6ZtQeVyBiVHUy2wvQVVegKJ46BbZ538rVCoiok9jUJ+r6WNKwuQoR3fkJ3rs+YLIkuxOUQCi0c8sPfbYY1xxxRUMHTqUm266iYSEBHJyclixYgU7d+7k888/b4UwhRBCCCFOLWmWNAorKofgadXaQIfTZHq3A5xWNEBkaM3nrrSRPUm2HKG0Igf7kc1Yeo1v8xhF/WIsWdgdJfi0ISSZutdYr9Lq6Z48npiyXI4c/4lcazbhv68iLLYv2d2H49QZa2m1Y2h0snTZZZfx7rvv8sgjj/Dwww/7l3ft2pV3332XSy+9tEUDFEIIIYQ41ZQ6S8kqy6KwopDTIk4LdDjNEuKw4nLbcauDiA6OrrmBWkN015F0P7QaV95+KuL64TTFtn2golZBHhdhpTlYXDYSovqgVtc9MC3YFM/pfa8kMncXWYV7KcjZRXdLJmXdzqTQGNbESYsCq9HJEsANN9zA9ddfT2pqKkVFRURFRdGnTx9UKlVLxyeEEEIIccpJK0mj2FEMUHuC0YEY/cUdDOjqmicqOILE6H4UFuyiIu07codOhU5YWa0jii7NwVFRjEejoVdU35PvoFITlzCUqMheHD32I9m2PDyHvmNgaCxZ3Ya3fsAtrEnJElROFtu3bwMumBBCCCGEaJTDlsMUVhRi0pkIUjf5dq1dMDqsuL0uIoKj6t0uOLYfydajlJcXYj/+G9YOeGPd6SgK0aVZ2J2lGPURmHXmBu8apDfRo+dFRFsyyMzeRl5pNgM8bnA7QGtoxaBblqTsQgghhBDtSFFFEVnlWRRVFHX4KniVxR0s4HVhCj5JkQqNjriEkSQoGiKO7UBbUdYmIYq6hVZYCCovBK+b7k0ZDqpSYY7owYA+V9PXmEiUIbJDJUogyZIQQgghRLty2HKYEkcJarW6ww/B07vt+JzllcUdjPEn3V5tiicpvCcmt4PwQ993impqHVmMJRtbRTEeXTDJYUlNbkcVpCMxpj8Dw3u3YHRtQ5IlIYQQQoh2QlEU0ixpFFQUYNaZ0ag1gQ6pWYwVZbjddlyaIKJOMgwPAJUKU8JgkoNCMVuOEZJ/sPWDFLXSeN1ElObgdZcTb+yKpoMPB20qSZaEEEIIIdqJwopCcm25lDhK6GrsGuhwmq2yuIMDfVAwWk0Dy59rQ+gSP4wYH0Rm/Ija7WzdIEWtoqy5OCuK8KrUDSvs0ElJsiSEEEII0U6kWSqr4GlUGiKDIwMdTrMZHVa8XidmbcMLAwAERSSTEpqIyWUjLH1jK0Un6qQoxFiyqHCUEmwIJ9wQEeiIAqbRydLu3bvZtGmT/315eTl33HEHo0aN4umnn0aRsaVCCCGEEI2mKAqHSg6Rb88nTB+GuqOXzlZ8BFeUgteNKeQkxR3+SKUmostwuqv0RBSkYSjNap0YOzrFh9lWjErxtWizRocVXXkBeJ0kdsDnjFpSo7+FDzzwAKtWrfK/f/LJJ3nzzTdxuVzMnz+fRYsWtWiAQgghhBCngjx7Hvn2fKxOK11NHX8IXrDLjs9ZhhqINMY1vgFDGIkxA4jweolIW4fK523xGDu6hKJMehz+gS6Hf2rRYhgxlqzKwg7aYHqE92ixdjuiRidLe/fuZfTo0UDlLyDvvfcec+fO5ddff+XRRx/lrbfeavEghRBCCCE6u32F+yhyFKFRawjXhwc6nGYLqbDi9thxa7QNK+5QC310H1IM0ZjsJZgzt7VwhB2cohBdchxrWTb6nF2Y8lNbpFm110NEaQ4eVzmxxoQOP89XczU6WbJYLERHV5ax3LVrFyUlJVx77bUATJgwgfT09JaNUAghhBCik7O5baQWp5JVlkVscGzHH4JH5VAul8eBISi46TfcGi0xCSPpiobw7F1o7ZYWjbEjM9ktqCuKCfK6ifR6iUjfhNZhbXa7UWV5uCuK8aKiZ+TpLRBpx9bob2JUVBTHjh0DYP369cTFxdGrVy8AXC6XPLMkhBBCCNFIewv3kl+Rj8vnIqkZ89m0J0ZHGT6PC7MurFntqEJj6B7Zh3CPm4i0b2Xupf+KsuZQ4SjBqQuhT3gvzG4HUanfNPv5pcrCDhb0hjCiQprWI9iZNDrNHzt2LHPmzKGwsJB//vOfTJo0yb8uLS2Nbt26tWiAQgghhBCdmdvnZm/hXrLKswjThaHX6AMdUrOpFB+GCgsunxtTSDMn1lWpMMYNJNl6HJs1F3vuXsoTBrZMoB2U2uclwppDqctGXHgKYXHD6WEvxGHNwXl0ByVJZzSp3WBHGfqyfJweJ4kxp/Y1rtLonqX58+ejUqm499570ev1PP300/51H330EaNGjWrRAIUQQgghOrO0kjTybHlYXVZ6hHWOh+kNThs+VzkqVEQb45vfYJCB+IThxPlURBzZQpCrovltdmDhZQV47CX4gOSI0yDIQJfE0SQqasKP78BgzWtSu7GWLOyOYlxaPT3De7Zs0B1Uo3uWUlJSOHDgAMXFxURGVq//v2jRIuLjW+ALIYQQQghxClAUhd0Fu8mx5RASFEKoLrSNA/ABKlCpWrRZo8OKy12BW6MlooXm6NGEdSPZnISlLAN72vcU9Z/cIu12RNHWHOzOUoJ0oUQZKofKqU2xJMcMwJq/C1fqGnKGTMWnbXgvpdrnJbI0h1JnGbHm7mg1utYKv0Np8tODf0yUAAYOHEhMTCPr6AshhBBCnKKOlx3neNlxCioKSDIloWrhpKU+OreDIQc30K0VqswZHVbcHgchQcFoWqqamkpFWJdhJKmDCSs+QkjhqVlUTOt2EmrNA7edBHMSKvX/budDYgfQMySe0IpSotI31dNKTRHWPNz2QnxADyns4NekT29ZWRmrV68mMzOTiorq3aAqlYq//OUvLRKcEEIIIURntrNgJ3m2PIJUQUQ399meRoooy8NZlgsFxahi+6KEhLdY20ZHGQ6vE1NwC5+TLpSucUMozN6KM30jFWGJKNpTqwckypqLw1GCWxNEj4g/TBirDiIm8SySD32NOz8VR2QSZTGnNajdmNJsKpylBOnNxBil86NKo5Olbdu2MWnSJIqLi2tdL8mSEEIIIcTJFTuKSbekk23LJjE0sc3LhYfZinG5bZi9XrS5u3H1OKdF2lX5vBjsFpw+D+aQlr/p1kb2JMVyBGtFDmFHfsLS+9wWP0Z7FmXNocJpxaSPwFjbsE2Dme5dRlJ6/Cc8hzfiMHfFrTfW26bBWU5IWR4WdwXdo6RX6USN/lbef//9dO3alZ9//hmHw4HP56v28npldmUhhBBCiJPZXbCb/Ip8fIqPrqaubXpslc+LsbwQxeMgWPERWnykxdoOdtrwuG2oUBEVEtdi7fqpNUR1HUk3dETk/d7kYgYdUbCjDF15ISqviy71FGDQRvSgpzkFs6uCqNQ1/302rW4xlmzsFcW4g/T0/GNv1Smu0cnSnj17mDdvHiNGjECnO7W6PYUQQgghWkKFp4Lfi34nqyyLmOCYpk/a2kSmCgsepxU1KuKCQomoKEVlL2qRto0OK263vUWLO9QQHEG36H5EeD2EH/q+2XMLdRTR1hzsjhJcQXqSw1Lq3lClIqzrSHoEmQgtzSb82K91b+rzEmXJxukqIzokFl0nKF3fkhqdLEkBByGEEEKI5tlXuI98ez4V3gqSzG0/CW2YrQinqxyPNpiEsB6E+Hxoc/a2SNtVxR2M2hDU6tYbWmiI7UeyPhJTeSGmYzta7TjthuIj0pKDy1VGTEgsWo22/u21leXEuyhqwo9tx1CWX+tmEeUFeCuKUBSFFCnsUEOjP8F33303r7/+OorMniyEEEII0When5e9hXvJtmVj1pkJ1ga3eQxmWzEet51IQwQ6cxeiVVpMxZkt0rbRUYbP68KkD2+R9uqk0RKXMJIuaIg4/ivaCmvrHi/AzLZilIpi8PnoFtmwoXLq0DhSovoT4XETlboWtddTY5sYSxZ2RwkaXShxIbEtHXaH1+g+X5/Px4EDBxg6dCiTJk0iKiqq2nqVSsX999/fYgEKIYQQQnQmhyyHyLHlYHFYGBwzuM2Pr3U70duKcfg8RJu7gzGaaG0o4Y5SisuLUEKjTt5IHdQ+L/qKEhxeN+Y2uPFWmeJICu9NcckB7GnfUjDwqhafM6q9iC7NpcJhQdGF0CWkS8N2Uqkwxg+kpy0Xuz2fyEMbKOxzvn+13mXHWJZHqdtBl7g+1cqQi0qNTpYefvhh///v3r27xnpJloQQQgghaqcoCrsKdpFry8UQZCBMH9bmMZhtRTidVjzqILqGJoJGR7gpkZCiErR5u3GFNr26XLCzHI/LBmo10cY26KVQqQiNH0xKeRb20mzseb9ji+/X+sdtY2qvh3BrLhaXjbjI3o1LatRBxHQdRVL6GtwFB3BEpVAeXVkcorKwQwmuIC29IxpWYvxU0+hkKSMjozXiEEIIIYTo9LJt2RwrO0aePY/TIk5r00loq4TZinG6bRi0of4hgFpTF2KLD5BTfJTCuousnZTRYcXlrsCr0RGuC2+ZgE9GayA+fjiFxzbiOrIZR2QPvDpD2xy7jUSW5eOqKMarUtMjsvFJjSokgu4JIyjN2oLn0HqcpgQ8OgNRlizKnFYijbEYgjrXNWspjU6WkpLa/iFEIYQQQojOYHfBbvLt+QSpg4gNxPMhioK5vBCrx0FMROL/lhujiNSaCHdYKCrLRzE1LTZjhRW314ExKKRNh3QFhXcj2dIdS9kRwtPXU9T34jY7dluIKs2hwlmKzmAmwhDZpDZ0kT3pWZZNedkRXKlrcSaPRrEXoShekqP6tnDEnUeT61QeOnSIdevWUVRURHR0NOeeey69evVqydiEEEIIITqNUmcph0oOcbzsOF1Cu7T5JLQAIY4yFIcFleIjztztfys0OsLN3QguLEaXtxen6bwmtm+lwuvCFJLQQhE3kEpNeJfhJKXl4Sg4jD02k4rIzvEDv85VgbE8j1KPgy7NmTBWpSa86xmkpBXiKD1O1NHt2B0lqHShDX8G6hTU6GRJURR/RTyf73817dVqNXfccQcvv/xyiwYohBBCCNEZVPUq+RQfiaGJJ9+hFVSWDC/DE2Qg7g8TxmpNCcQV/U5OyVGcTWhb7fOgryjF6fVgbovnlf5Ib6Jr/BAKs7fiOLwBZ/iN+Np4/iqN143eVYHdYGqxQhNR1lwqKiy4NDp6hDezY0IbTNfEUZQeWcfx0qOofV66xAyUwg71aPSV+ec//8nixYu59dZb2bZtG8eOHWPbtm3cdtttLF68mH/+85+tEacQQgghRIfl9DrZX7SfrPIsIg2RJ58jp5WE2YpwuSsI04eh+WMiEfLfoXgVVlRluY1uO8RRhttVjk+tIcYYd/IdWoEushfJwXGYKkoxZ2xus+OqFB9xxUcZeOgnehxYS1QLzVmFohBdmoPTZSUsOLJFysxrTF3oEX06Zo8Hl0ZLr8g+LRBo59XodPvf//43d999NwsXLvQv69q1KyNHjkSj0fDmm29KNTwhhBBCiBP8XvQ7+fZ8bG4bpwdo4k+110OIrQi310lkaC3DrjRawsMSCSkoRpe7D6cpvlHtV05GW4FPo8WsNbVQ1I2k1hDdZQSJ6d/gyt2LPfZ0XKaY1jueohBRlk9iwSFUZblYbQXovS7M9kIqjNHYw5o3HNHosKKxFYLXTWJYMypvnEilwhg/hB4qNeFBQYRoQ1qm3U6q0T1L6enpTJ48udZ1kydPJj09vdlBCSGEEEJ0Fj7Fx+6C3WSXZxOqC8WoMwYkDrO9BJfTik+lpqu5e63bBIUmEKvSYi452uj2jRVluD1OQrXGgA7rUhmj6R59OmEeD5GHvgPFd/KdmiDUbuH0zB0kHdmGPX8/1vJc1Hozfc09/jsJ7BqCXBXNOkZ0aQ4VjhI8WgPdw1rwGSx1EAkJw+gfM6jl2uykGt2zFBYWRmZm7TM8Z2ZmYjabmx2UEEIIIURnkW5JJ8eWQ7GjmIExAwMWR+XzSuWotMa653f671C8MEcxRdYcfOaG94wYHVZsXhcmU+CLBQTH9iel9Bi28gLsWTuxJg5rsbb1LjuJBYcJKzlGmS0Ph9uGT2eib9xweoSloEJB63FRYTtOTOoacgdcjtKEYh4qn5eI0lysLhux5m4EtfHzV6JSo/9yEydO5KmnnuKXX36ptnznzp0888wzXHjhhS0WnBBCCCFER7e7cDe5tlz0QXoi9BEBi8NsK8LrqSCqvtLTGi3hYd0xKqDN3dfgtjVeN9oKC2qfh7DgwDyvVD0gHXFdRpDgUxN19Gd6Z/xMl8J0Qu0lqHzeJjUZ5HHRLS+V/od+RJu9E4slnQq8JMYO5sKek+kZ0bOyR02tIbr7aHpoQzFajhOZ+XOTjhduK8JXUYSCQvcmzK0kWkajU9T58+ezYcMGzjjjDPr160dCQgI5OTns37+fLl26MH/+/NaIUwghhBCiw8m15XKk9Ag5thx6hfcKyCS0UNkbEmQvQe3zEnViyfBaBJniiS3UkmM5Sn4D2w9xlOF22yuLO4S2g2QJUJsS6B7ZB0vxfsqPb8Og0WPSBqPVmXCGdaE8NIaykAhsweZ6e35UPi9xJcdJKEzHWZ5HSUUxbo2GhIjeDIwdUvtkrtpgunU7B1vGWrzHf8FpSqA8qnHD6KJKc7A7SlHpjMQFB6C6oACakCx169aNnTt38uKLL7J+/XoyMjKIioriscce4/777yc6Oro14hRCCCGE6HCqyoVrVBriAlQhDqqG4FlxarQkmrrWv3FIFJE6M2GOIgpKs1DCTrI9lUPwXJ4KFI2O0KDAPJNVg0qFuetIBoV3J9+SgdWej91hxVVRgtd6jGCNHrM2mCC9CZe5K+Wh0dWTJ0UhsiyPxPxDKGW5lNoL8KBgDk1gcPwIwvT1P3qiDo2hR/xwbDk/4037FpdxKi5DaINCD/K4MFvzsLhtxEf3k9LeAdSkwY/R0dHSgySEEEIIUY8yVxkHSw6SVZ5FXEgcGpUmYLGYbcU43XZMOhM6jb7+jdVBhIV1JyS/CH3uPhwNSpbK8HgcmAJc3KEGlQpzaDzm0MrKforXS7Eth2LrMcrs+dgcpbgrSvCW/jF5SiQIH3prDmW2fLxeF9qQKIbGDmtU0muI7kMvewEV1gw8B74id9AUfOqTfw4iy/JwOorxqDX0kCF4ASVPigkhhBBCtII9hXvIt+fj9rnpXkf1ubagUnyYbIWUuh1EmJMbtE9QaDxxBTpyLMdwKMpJJ1gNqSj9b3GH+of4BZpKoyHKnEiUuXJS4Krkqch6lHJb9eTJo9Hi8HlQ9Cb6JowkxZTU+ERQpSai65n0rCjBac0jKn0TBb3OPeluUaU5VDitGPXhmHVSPC2QGpQszZo1i7/85S+kpKQwa9aserdVqVQsWbKkRYITQgghhOiI3F43+wr3kVWeRYQ+Ap1GF7BYjBWleB1WABLMDXxuJiSSCJ2ZMGchhaVZ+MIT69w0yONC6yhF4/MSFsChhk1Re/KUTbH1KMVOK6HmbvSN6ltzAt/GCNLTpftYbOlr8ebuw2nugjW27olgDc5yDOUFuDxOEqS0d8A16C+/fv167r33XgDWrVtX78OJgXpwUQghhBCivThQfIA8ex7lrnKGxw0PaCxhtmKcrjK8WgMxwQ18tvy/Q/GM+YXo8vbiqCdZCnGW4XLb8ag1xIR07EIElclTt5MWwWh0uyGRJHc5g/LjP+E9vAGXMRaHsfbKiFHWXCoqSnAF6ekR3qNF4xCN16BkKSMjw///R44caa1YhBBCCCE6PEVR2F24m5zyHIw6I6G6hj3U31rMtiKcbjsRhuhGDSMLMsUTV6gj13Kc3HqG4hkrrLg9FaiC9BgDfK7tmS6iB71sBdhLUiufXxpyHV6NtvpGikKUJYdyVxmRxtiTP18mWl07egJPCCGEEKJjs7ltbM7eTFZZFkWOIpIb+IxQawnyuAi2FaPyuok21907VKvgyqF4JqcdteVYnZtVFndwYg6SRKleKhXmLsPpZYgh1FZM9MHvQFGqbWKyl6CyF4HPSzcp7NAuSIEHIYQQQohmUBSFPHseewr3kFacRn5FPlnlWejUOqIMUQGNzWwvxum04lFr6NrY4gtqDWFhSYTmFaLL24cjovYiFSEVpZR7XRjN9Ux2KypptMR1G4Pt8BrSCg8RnrMbS5fB/tXRpTnYHRa8umASjY1MbkWraFCylJKS0uBnkVQqFYcPH25WUEIIIYQQ7Z3H5+GQ5RB7CvdwzHqMfHs+2eXZuHwuzDozA6MHBvxZbrOtGKerHJ02pElD5DShccQW6MixZNU6FC/I40TjKEWj+AjvYMUdAkUVHEZS4mjKj27Al7EZV2g8dnMcap+HcGsupW4bceE9ULenEuynsAYlS+PGjQv4l10IIYQQoj0od5Wzt2gv+wr3kW/PJ9eWS749H7VKTVxIHN3M3dC3h2dNFIWwskLKPBXEhKU0rY3gSCJ14Zid+eSVZKJEJldbbXSU4Xbb8ajUHb64Q1sKCkukV0x/7AV78BxYjWvIdYRVWHBXFOMDkiNkCF570aBkaenSpa0chhBCCCFE+6UoCtm2bPYU7uFQySEK7AVk27KxOq0Yggz0Cu9FrDE2oBPP/lGwy4bKYUGl+IgNa2J1N7UGc1h3QvPyMeTtp6JGsmTF5alAHaQnRBvS/KBPFSoVxrjB9LYV4ajIxpP6DWFh3ahwlqLVmYgOaWDVQtHq5JklIYQQQog6uH1uDpYcZG/BXo6XHyffXvk8ksfnIVwfztDYoZh0pnY5AsdsK8LpKsMdpCM+JKHJ7VQOxdOTU5qF3etFpflfQhjisOL1ODHpw1oi5FOLWkN00hh6pH3NActRdB43HncF8bG9Ax2ZOEGDkqWjR482qtHu3QM3S7UQQgghREvIKM3g+6Pfk2fLI9eeS4G9AI1KQ7wxnm6mbgGdaLYhwsqLcLntmLVmtH8sUd0YwRFE6MMwOfLRWDLxRf1v7h+j3UqZz0VogAtZdFjaEBK7jaH8yPdklOegaILoKUPw2pUGJUvJycmN+sXE6/U2OSAhhBBCiEArdZbyXeZ37CrYRUFFAcFBwfSJ6ENMSAxqVft/8F7t82K0FVHqcRAR0cyeCrUGc1gSoRX56PP3U/HfZEnrdqB2lqJRFCJC5XmlptKYEugRNwxb7nZsodEynLGdaVCy9NZbb7XL7mUhhBBCiJbmU3x8f/R7jliPUFhRyMDogUQaOlZZ7NAKCx5HKajUdDE1f8SPJjSOOLWeXEu2fyie0WHF5bbjUmuICZFKeM0RHNuPAWGJaILaQWEQUU2DkqUZM2a0chhCCCGEEO3DjtwdpJWkkVGaQXdT9w6XKEHlEDyn24YSZCDSENH8BoMjiNCHE+rIQ1OSgS+6V2UlPI+DII0BQ5Ch+cc4xYXozYEOQdSi/fcjCyGEEEK0kezybLblbuNgyUGMQUaSzEmBDqlJzLYiPG47kYZIVC0xX49KjTksGZMChvzfgcpKeB6PE3MT5m8SoqNoUM/SO++8w6RJk4iKiuKdd9456fY333xzswMTQgghhGhLTq+T7zK/I6M0gwpPBSPjR3bIxxC0bgd6ezFOn4cocxNLhtdCHRpLnNpATmk2Nq+HEHspVq8LU7AUdxCdV4OH4W3dupWoqKiTDslTqVSSLAkhhBCiQ1EUhQ3HNnDEeoTs8mz6RvRtHxPLNkGYrRiHswy3OoiuoYkt13BwOOGGcEIrcgnJPwDOMjSKj3BjfMsdQ4h2pkHJUkZGBgkJCf7/F0IIIYToTFJLUtlXuI+0kjRigmOINXbc6m5mWxEutw2DLpRgbXDLNaxSYzYnY7LnEpOzGzdqXJogYkNiWu4YQrQzDUqWkpKSav1/IYQQQoiOzuKwsPHYRtIsaahVak7ryPPcKD7M5UVYPRXEmFqwV+m/1KZY4vMNFFdYcAWFoAsKRtdBe+CEaIgGJUu1cTgc/PrrrxQVFREVFcWwYcMwGKQSihBCCCE6Dq/Py7dHv+WI9QgljhKGxg5Fo9YEOqwmMzrKUBwWVIpCvLn5JcNrMIQRbohAV5FDhVJOjAzBE51ck8qj/OMf/yAhIYGxY8dy+eWXM3bsWOLj43nxxRdbOj4hhBBCiFbzc+7PHC45zBHrEZLNyZh0pkCH1CxmWzFOVxnuID2xIa0wlFClxhSWhEkBjeIjNDi65Y8hRDvS6J6lV155hYceeoiJEydyww03EB8fT25uLu+99x6PPPIIWq2We+65pzViFUIIIYRoMcfKjrE9dzsHSw5i0proZmq5ynGBEmYrwuW2E64PR6Nu8gCielVWxQvGplQQaZTJaEXn1uhv0UsvvcRNN91Uo4T49OnTuemmm1i4cKEkS0IIIYRo1yo8FXyf+T3plnScXieDYgZ1yDLhJ1J7PYTYinB7XUSZurbegQzhhMf0Q7EdJTpYijuIzq3Rw/Cys7O58cYba103bdo0srOzmx2UEEIIIURrObFMeK49lz6RfdBpdIEOq9nM9mJcTitelZourTmZrkpFWNwAzutxCVqNtvWOI0Q70Ohk6bTTTiMvL6/WdTk5OfTq1atR7b322msMGjQIs9mM2WzmrLPOYvXq1f71iqIwZ84cunTpQnBwMOPHj2ffvn2NDVsIIYQQAoD9RfvZX7Sfw5bDxIXEEd1JnrsJsxXjdJWj1oYQpjcHOhwhOoVGJ0tz587lmWeeYe/evdWW7969m7lz5/Lss882qr3ExEQWLFjAjh072LFjB+eddx6XX365PyF64YUX+Mc//sGiRYvYvn078fHxTJw4kbKyssaGLoQQQohTXLGjmE3HN5FWkoZGraFXRON+5G3PzOWFeD0VRBk6R/InRHvQoGeWLrvssmrvPR4PQ4YMoX///v4CD/v27aNLly4sXbqUK6+8ssEBXHrppdXe/9///R+vvfYaW7dupV+/frz00ks8+eSTXHXVVQAsW7aMuLg4VqxYwa233trg4wghhBDi1Obxefj2yLdkWjOxOC0Mjx2ORtVxy4SfSO+yE1RhQe3zEm3u+IUqhGgvGpQs7d69u9pDj0FBQXTr1g2r1YrVagWgW7fKL+aePXuaHIzX6+Wjjz7CZrNx1llnkZGRQW5uLhdccIF/G71ez7hx49i8eXOdyZLT6cTpdPrfV8UohBBCiFPX1pytpJemk1mWSY+wHhh1xkCH1GLCbEU4XFZcGi1dTV0CHY4QnUaDkqUjR460ahB79uzhrLPOwuFwEBoaymeffUa/fv3YvHkzAHFx1ctSxsXFkZmZWWd78+fPZ+7cua0asxBCCCE6jkxrJr/k/kJqcSpmnZmuoa1YLS4AzP8tGR6qM6HT6AMdjhCdRpMmpW1pffr0YefOnWzdupXbb7+d6dOns3//fv/6P5byVBSl3vKejz/+OKWlpf7XsWPHWi12IYQQQrRvdre9skx4aToen4d+kf06fJnwE6kUH6byIhS3g4iQ+ECHI0Sn0jqzlTWSTqfzV9EbMWIE27dvZ+HChTz66KMA5ObmkpCQ4N8+Pz+/Rm/TifR6PXq9/KoihBBCCPgh6wcyrZnk2fMYED2g05W7DrVb8DpKQQUJ5u6BDkeITqVd9Cz9kaIoOJ1OUlJSiI+P59tvv/Wvc7lcbNy4kdGjRwcwQiGEEEJ0BIUVhRwoOkB6aTrxIfFEGiIDHVKLiy7NweGy4g0yENNJyqAL0V4EvGfpiSee4OKLL6Zbt26UlZXxwQcfsGHDBtasWYNKpeK+++7jueeeo3fv3vTu3ZvnnnuOkJAQbrjhhkCHLoQQQoh2bnvudnJtuXgVLynhKYEOp8UFeVyEl2ZT6ionLrwXKnW7/B1ciA4r4MlSXl4e06ZNIycnh7CwMAYNGsSaNWuYOHEiAI888ggVFRXccccdlJSUcOaZZ/LNN99gMpkCHLkQQggh2rN8ez4Hiw9yrPwYXUK7oFV3ruF3UNmr5LIX4VGp6R11eqDDEaLTCXiytGTJknrXq1Qq5syZw5w5c9omICGEEEJ0Cttzt5Njy0FRFLqbOuGzPIpCjOU4NmcpRkMkYYbwQEckRKcjfbVCCCGE6HRybbmklaRxrOwYXUO7EqQO+O/DLc5sL0FtK0TxuUiK7BPocITolBqdLLndbubNm0e/fv0wGo1oNJpqr6CgzvePkRBCCCE6lqpeJYBupm4BjqZ1xFiOY68oxqc1kmxODnQ4QnRKjc5sHn/8cf75z39y8cUXc8UVV0iJbiGEEEK0KznlORyyHOJY2TESQxPRqDWBDqnFad1OwkpzsLhsdInui1oKOwjRKhqdLK1cuZKnn36aZ555pjXiEUIIIYRolp9zfya7PBsVqmb1KoXaLcQXZ5IX0Y0yY/sqOR5TmoWjogiPJojekVLYQYjW0uifIUpKSjjnnHNaIxYhhBBCiGbJKs/isOUwWeVZdDd1b1avUtfCdNTZvxG393MSsvei8nlbMNJmUHxElxzH4SjFHBxFqC400BEJ0Wk1Olk655xz2LlzZyuEIoQQQgjRdIqi8HPOz+SU56BWqeli6tLktoI8LozlBXidZYQ6rBjSN5Fy4BsMzvIWjLhpwsuLUNmLUBQvKVF9Ax2OEP/P3n8HWXqdh53/9803p85humd6EiYiEQDBgCgSpCRKS8peynRJoqyV9StaWtssm6ZNV4mUVdKKf0gurVbetVcmKZeolSWREiMICCABECRIpMFg8kzndHNOb/790TMDDDGD6XA7zvmguhp9w7nP7el++33e55zn7GgrTpb++I//mD/7sz/jK1/5CpZlrUdMgiAIgiAIKzZXm2OyMsl8Y55d0V0o0uqrSol6HrNdxpEV9g+9i12+jJK/yPDJr9CdnwLf71zgK9RbnqPRKoIeYTg8vGlxCMKtYMVrlu644w5s2+Yf/+N/jCRJhEKha+6XJIlKpdKxAAVBEARBEG7G9/2ra5VkZAYjq68qASRrWdpWDUOP0tN1kO7YKNGZZ5htLOKd/zbh/qPMj96Lo25soyvDahGpZqjYTYZ6jiGJxg6CsK5WnCz9wi/8ApIkrUcsgiAIgiAIqzJTm2GqOsV8fZ6xxNiaqkqy6xCtZSnbLXoTYwBIWoDRsfcTz59jMv0y2YUT7K4skNv3EJVYX6fexk31lOdptQpYisY+sbeSIKy7FSdLX/ziF9chDEEQBEEQhNW5UlWar8+jyAoD4YE1jZeo57HMCp4kMxrf+8YdkkSi5xDHooNMTX+PuVqa7tNfIzL8DhaHjuGt88a3kufSXZ6nYlZIhfsIaaGbP0kQhDURtVtBEARBELa1qeoU05VpFuuL7IntQZbWdnqTqmVpm1U0PUI8kHjL/Wogzr4DH+Jw92FSVgtj+gfsOfMtQq3qml73ZpL1HF4zD77PWNeRdX0tQRCWLOsSyLPPPstdd91FJBLh2WefvenjRWtxQRAEQRA2gu/7vJh+kfn6PKqs0hde25Q42VuaglexW/S/Xac5SaZ38F5i0REmZ59lvjjFYONvqe1+D5nevbDGhO16ektzNNolZD1Kf2jjpv4Jwq1sWcnSQw89xAsvvMC9997LQw89dMM1S77vI0kSrrtF9iEQBEEQBGFHm6hMMFOdYbGxyP7E/jVXleKNIk67jC9J7IqP3fTxgWg/t+3/eSJzP2C2NoN76Ul2l2dY2PMuLD24pliueR2zTujyOqpdfbeJxg6CsEGWlSx997vf5fDhw1f/XxAEQRAEYbNdqSrN1ebQZZ3+cP+ax0xWs7SsKpIeJhVILus5kmawa/dDJErjTM7/iHT2DCP1DJkD76MW7VlzTAC95XmarQK2arAvdaAjYwqCcHPLSpYefPDB6/6/IAiCIAjCZrlUvsRsbZZ0M83B5ME1d+uVPJd4faktd29y38qqN5JENLWPI+F+ItPfY7aRI3X6a9jHP0I7tLyk60Zkz6GrvEDZrNEdHcZQNrZduSDcykQNVxAEQRCEbcfzvTeqSopOb6h3zWPGmkXcVhkfieE3d8FbAcWIMLb/pzka20PMrNN75huoZnNNcaWqWexmHk+CvV2H1jSWIAgrI5IlQRAEQRC2nYuli8zV5sg0M4zFxjqyB2SylqNlVpG0ID3B7tUPJMl07Xo3B0L9hJsl+s9+C9l1Vj1cb3mOVruMbsToDa89KRQEYflEsiQIgiAIwrbi+R4vZV5itj6LoRj0hNa+LkjyPRLVLK7dpDvUt/YGCrJK3+6H2KfFCVYX6L/wJJLvrXiYUKuKUcuCY7IrsW9tMQmCsGIiWRIEQRAEYVs5XzzPXG2OXDPHWKIzVaVos4zXLoHvM5RY3RS8t1ADDI8+zB45QDB/iZ7JH4Lvr2iI3vLcUmMHzWCvSJYEYcOJZEkQBEEQhG3D9VxeyrzEXG2OgBqgO7CG6XJvkqxlaZsVPD3Y0T2MpGCcPaMPs8tXCC+8Smrx1LKfq7g2yfICtlWnLzKEpmgdi0sQhOURyZIgCIIgCNvGudI55mvz5Fo59sb3dqSqhO+TqGaw7Sbdwd6O72GkRHrZO/wuBlyf+ORzRItTy3peVzWN1SrgShJ7U6KxgyBshlUdDc6dO8c/+Sf/hIGBAXRd55VXXgHgc5/7nNiHSRAEQRCEdeF4Di+nX2a2NktQDZIKpDoybqRVgVYJyfcYTNx8I9rVMJJ72N93F12OQ+r8EwRrubd/gu/TW5qj1a4QDCRIBTvzXgVBWJkVJ0snTpzgnnvu4ZlnnuGhhx7Cdd2r99Xrdf7v//v/7miAgiAIgiAIAOeK55ivz5Nv59mb6FBVCUjWMrTNCq4aYDA82JExryfce4QDyYMkrDY9Z7+J3q7f8LGRVhm1ngfXZCR5cN1iEgTh7a04Wfr0pz/N8ePHuXTpEv/jf/wP/DctVLz33nt58cUXOxqgIAiCIAiC67m8knmF2dosITVE0ljbRq9X+T7JahbbbtIV6ELu8BS8a0gSiaF7OBAeItKu0nfm66iOdd2H9pbmabQKOHqIPfHd6xeTIAhva8VHhOeff55PfepThEKht1zR6evrI51Odyw4QRAEQRAEgEvlSyw0Fii2ix2tKoXaNeRWCTyXgWSHuuC9HVmhZ/cD7De6CNVz9J17HMlzr3mI6lgkKgu4Vp2ByDCKrK5/XIIgXNeKkyXf99F1/br3lUolDMNYc1CCIAiCIAhX+L7Pa7nXWKwvYihG56pKQKqWpWVWsDWDochQx8Z9W4rO4MhDjClhgqVp+i49c01L8e7KAu1WEUdR2N99eGNiEgThulacLB0/fpyvfvWr173v8ccf5+67715zUIIgCIIgCFfM1eaYrc2SaWYYjY12rKqE75OsZbGtOl2BFOoGVnCkQITR3Y8wgkooc4bu2VeuxtRbnqdtlokYKWJ6bMNiEgThrVZ8VPiX//Jf8rGPfYxwOMwv/dIvATAzM8PTTz/Nf//v/52/+Zu/6XiQgiAIgiDcuk7kTpCup1Elld5Qb8fGDZp11GYByXPoj+3p2LjLJYdS7N31APb0d/FnfoQTiOKFUkj1HLgOo123bXhMgiBca8XJ0kc/+lHGx8f57Gc/yx//8R8D8Au/8AuoqsrnPvc5PvShD3U8SEEQBEEQbk35Vp7x8jjzjXl2RXchS51rwJCs5Wi1K1iqwa7YSMfGXQktPsy+gXuwFn+Mf+lpQr1HaLZLeHqY0ejmxCQIwhtWnCxZlsWnP/1pfvmXf5nvfOc7ZDIZuru7eeyxxxgdHV2PGAVBEARBuEWdyJ4g08wAdHxNUbKepWXXSQa60BSto2OvRLD7IAesBlbhFJXcWXBMBrsPr29nPkEQlmVFyVK73SYcDvM3f/M3fPjDH+bXfu3X1isuQRAEQRBucTWrtrS3Um2evlBfR9cUGVYDvZ6n7dr0bXZrbkkiOngnB+wGp2uTVFSd/SkxBU8QtoIVHXUCgQBdXV2Ew+H1ikcQBEEQBAGA13Ovk21msTyLkQ5Pk0vWcrTNCpaiMRrfAjNjJJmukXexdzFIWTcI65HNjkgQBFbRDe9DH/rQDbvhCYIgCIIgdILpmpzKn2K+Pk8qkMJQOrs1SaqWxbTqxANJ9A6PvWqyytDQPRzpOb7ZkQiCcNmK69m/+Iu/yK/92q/xz/7ZP+MjH/kIAwMDb2nhedddd3UsQEEQBEEQbj1nCmfINDPU7Tq3JTs7JU23WgTqeUzXoi+2u6NjC4Kws6w4WXrssccA+OIXv8iXvvSla+7zfR9JknBd93pPFQRBEARBuCnXc3kt+xrz9XmiepSw3tnp/8l6jrZZxlY0RmJbYAqeIAhb1oqTpS984QvrEYcgCIIgCAIAF8sXWWwsUjJL3N59e8fHT9aytK06ESNOUAt2fHxBEHaOFSdLv/Irv7IecQiCIAiCIOD7PieyJ1hsLBJQAsSNeEfHVx2TUD2P7Zj0dR/p6NiCIOw8ooG/IAiCIAhbxkxthrnaHNlmlj2xPW9ZF71WqVqWdntpCt5ofKyjYwuCsPOsuLL0z/7ZP3vb+yVJ4s/+7M9WHZAgCIIgCLeuE9kTpBtpVFmlO9Td8fGTtRymVSOsRwlpoY6PLwjCzrLiZOnpp59+y1WeQqFAvV4nkUiQSCQ6FZsgCIIgCLeQbDPLZGWShcYCo9FRZKmzE2BUxyJcz1Fx2vSkDnZ0bEEQdqYVJ0tTU1PXvf3pp5/mE5/4BH/913+91pgEQRAEQbgFncieINPIADAYGez4+Il6HrNdxpYVRhNiCp4gCDfXsUs2jzzyCL/5m7/Jv/yX/7JTQwqCIAiCcIuoWlUulC4wV5+jP9SPIisdf42lLng1AnqUqB7t+PiCIOw8Ha1vHz58mB//+MedHFIQBEEQhFvAydxJss0stmczEhvp+Piy6xCtZfHtFr3RoY6PLwjCztTRZOmZZ56hu7vzizEFQRAEQdi52k6b0/nTzNXm6Ap0oSt6x18jUc9jmRU8SWY0vrfj4wuCsDOteM3S7/zO77zlNtM0OXnyJN/+9rf5t//233YkMEEQBEEQbg2nC6fJNDM07AaHUofW5TVStSxts4qmR4gHEuvyGoIg7DwrTpY++9nPvuU2wzDYvXs3v/M7vyOSJUEQBEEQls3xHE7mTjJfnyemxwjr4Y6/huy5RGtZKnaL/i7RBU8QhOVbcbLked56xCEIgiAIwi3oQukC6UaacrvM7b23r8trxBsFnHYZX5LYJabgCYKwAites/Tss89Sr9eve1+9XufZZ59dc1CCIAiCIOx8vu9zInuChfoCQS1IXI93/DVkz6G/ME3LrCLpYVKBZMdfQxCEnWvFydLDDz/MmTNnrnvf+fPnefjhh9cclCAIgiAIO99UdYr5+jy5Zo7d0d1v2fR+rWTPZf/cayilKRynSW90BEnu7Ea3giDsbCs+Yvi+f8P7bNtGFgchQRAEQRCW4UT2BOlGGk3R6An1dHTsK4mSVpig3sgQig5zR++dHX2NnWCioVOyOr+nlSDsFMtas1StVimXy1e/TqfTzMzMXPOYVqvFl770Jfr7+zsaoCAIgiAIO0+6kWaqOsVCfYE98T0drSpJnsu++ZPohQmqjSzB6DDvHX6vuKD7E9Jtlb+dDRO2C3zimPjeCML1LCtZ+qM/+qOrLcMlSeLDH/7wdR/n+z7/4T/8h85FJwiCIAjCjnQid4JMI4MsyQyEBzo27lKi9DpGfpxaI0MwOsiDw+9FkVfc02rHm2/rmI0a1ZZFsQGpcGCzQxKELWdZR473v//9RCIRfN/nU5/6FL/1W7/FyMi1u2sbhsGxY8d48MEH1yVQQRAEQRB2hopZ4WLxInP1OfrD/ShyZ6aBSb7H3oXXCRbGqTYy6NEBHhx+QCRKN5AzVTynTsMPMJ4vi2RJEK5jWUeP+++/n/vvvx+ARqPBr//6rzM4OLiugQmCIAiCsPP4vs8rmVfINDO4nstIdOTmT1oGyffYO3+KUH6Can0RPTLAQ8MPikTpbeRMFdv1aBFgtupyz2YHJGx5BUvhy7NJjoYqPDxgb3Y4G2LFR5Df/u3fXo84BEEQBEHY4VzP5fvz3+fV7KvM1eboDnSjKdqax5V8j7GFU4Tyl6jWF1DDfTy06yFUkSjdkONBvi3heD6WpDPTXPu/g7Dzna0FqZRLPJ+p8t7eIKqy89e6Leso8ud//uf8zM/8DF1dXfz5n//5TR//y7/8y2sOTBAEQRCEnaPttPnO1Hc4WzzLucI5fHzGkmNrH9j32LNwmnB+nGp9ETXcx8O7HhaJ0k0ULBXTsvCQaRm9ZMwS9ZZJJGhsdmjCFjbV1LGtMg0vxIVcg8P9kc0Oad0t60jy8Y9/nBdeeIGuri4+/vGPv+1jJUkSyZIgCIIgCFeV2iW+NfktLpUucaF0gbAW5mj30bUnNL7H2MIZovlLVGoLKOEeHt71cEeqVTtd1tRwbZOw6qLF+zEzE4wXytw+LJIl4foajky6KWG60PJ1zhdKHL4FmmAv6yg1OTnJwMDA1f8XBEEQBEFYjtnqLI9PPc54eZzp6jR94T72JfYhS2ucvuN77Fk8SzR/iWptASXUzSMiUVq2nKXi2U3QwsSiURq5CDOVArcPb3ZkwlY13dSxWk0sVKpqN5dqJXwfOryX9JazrGRpdHT0uv8vCIIgCIJwPb7vcyp/imfmnuFi6SKZZoa9ib0MhgfXvqeS77M7fY5Y7iLV2jxSqItHRh5BU/TOBH8LWGru4KKGY0QDGjNqgpnm/GaHJWxh000dx6oQC+iktR7ytTkWKi2GEsHNDm1diQm9giAIgiB01JVGDi9nXuZc8RwNu8Gx7mMkA8m1D+777E6fJS4SpVXzfMi0FWzXJxxOoAVUXC3KQitAy7IJ6qI6J1zL85fWK1m2Q6RnkIjRTbNmcCZXE8kSwCOPPLLsASVJ4qmnnlp1QIIgCIIgbF/Xa+RwZ++dhLTQ2gf3fUYz50jkLlKpzkEwxcMjj6ArYp3NSpRthbZp4SOhR3vwVRk1FKPdNJgsVDg8EN/sEIUtJmuq1FoWHqB3DZOUgiwqXVwsF3jfZge3zpaVLHmed03J/Pz586TTaUZHR+nv7yedTjM9Pc3AwAAHDx5ct2AFQRAEQdi61q2Rw2W7shdIZpcSJT+Y5NHRRzFEorRiWVPDsU0Csocf7kWSJCKRGK18gJlygcMDmx2hsNVMNQ2sdpOQ4kN0iKQHM0aKuVaISssmHty51chlHb2+973vXf3/xx9/nF//9V/n+eefv7pRLcAPfvADPvrRj/Jv/s2/6XiQgiAIgiBsbevWyOGyvuIM3dmLlKuz+MEkj4yIRGm1cqaKa9eRNQNJXTrJjYV0FtUkM430JkcnbEXTTR3HrqAGu5BkBUOGQKyLVkPnTKbM/bt3bjVyxUew//gf/yOf/exnr0mUAN71rnfx27/923zmM5/pWHCCIAiCIGxtvu/zeu51/n787zmVP8VUdYqxxBj7E/s7liglalmGFs9Qrs7iGFEe2vUwATXQkbFvRTlLxXUc/MAbJ7ixgIqtRZkzg9iuu4nRCVtN25WYb8qYjk8g2Xf19mQsSlVJcLHsbWJ062/FR7HTp0+za9eu6943MjLCuXPn1hyUIAiCIAhbn+u5PDv3LE9OP8nJ3EnyrTzHuo8xFBlae8e7y0KtKnvmT1KpzGCrGu8dfqAz659uUb4PmbaK7fnoodjV24OaghyI0fR1povNTYxQ2GpmWjpmu4kueSip3VdvT4Z1WnqKiWYQy9m5CfaKk6W+vj7+9m//9rr3/fVf/zV9fX3XvU8QBEEQhO2vbtW5WLrIs3PP8lfn/4ofLv6Qk7mTmK7Jnb13dqbj3WW61WL/7KvUyjNYksc9g+8h0cHxb0V1V6bWdnB8CSPWc/V2SZKIxBK0MZgq2ZsYobDVTDUNHLOFZgTgTdXIsK6ghFLUPYMLudYmRri+Vrzi8hOf+ASf/vSnKRaLfOxjH7va4OEv/uIv+OpXv8rv//7vr0ecgiAIgiBsMN/3KbQLpBtp0o00C/UF8q08dbtOzapRNsvUrBoxPdbRRg4AimtzYO4EZmUGyzW5rf8eBiKi88BaZU0N1zYxJBcp0nvNfbGgTlZJMFsT65aEJb4PUw0Ny7IJdQ9dc58kScQTSeqlMBcKZY7u0F/PFR/VPvWpT9FsNvn85z/PV77yFWDpYBoIBPjMZz7Dpz71qRWN9/u///t85Stf4dy5cwSDQd71rnfxB3/wB9d01fN9n8997nP81//6XymVStx33338X//X/8WRI0dWGr4gCIIgCDfgeA7ZZpbFxuLSR33xakJUt+oU20WaThMJCV3RiepRDiYP0hPq6dj6JADJ99g3/zp+eZqWWWWo+wj7U/s7Nv6tbKm5QwtV0+AnpjPGAhrzWowZM4TneshK5/5Nhe0pb6mUWw6OD4HU8FvuT4UNxrVuLtZzeJ6HLO+8n5lVXQL67Gc/y7/+1/+aH/7whxQKBbq6unjnO99JIpFY8VjPPPMM/+Jf/AvuueceHMfhM5/5DO9///s5c+YM4XAYgM9//vP84R/+IV/84hc5cOAAv/u7v8v73vc+zp8/TzQaXc1bEARBEIRbnu/75Ft5JioTzNfnSdfTVKwKdbtO1axSapcwPRMZmYAWIGEk2JvcS1yPd7SK9BNBMZo+h1GcotosEI+PckfP7evzWregnKniOvY106muCBkKfiBGvaUzX26xqyu8CREKW8l0U8duNwmrHn5smJ9ciRgLaviBJIVqgLlKm5HkzltPuOojXTwe5wMf+MCaA3j88cev+foLX/gCvb29vPzyyzzwwAP4vs9//s//mc985jN85CMfAeBLX/oSfX19fPnLX+Y3fuM31hyDIAiCINwqfN8n08wwXh5nvDxOtpmlZJYotApUzAqO76BKKkEtSH+kn55AD2E93NHK0dsZKEyRyI1TqS+ihnu5f/B+pB14tXqzZE0V2/UIvam5wxWyJBGJJjDLOhOlskiWhKX1SlYNOZBEUt66l5IiS0QTXbSqQc5mqyJZusL3fV588UWmp6dptd66oOuXf/mXVx1QpVIBIJVKATA5OUk6neb973//1ccYhsGDDz7ID37wg+smS6ZpYprm1a+r1eqq4xEEQRCE7c7zPRbqC0xUJpgoT5Br5Si1S+RaOapmFUVSiOgRxuJjJANJgmqwY93sViJVSTOQOUupNosXiPPIrgdR1quCdQtquxKlto/tSxjR7us+JhYyKCoJZmvZDY5O2GpMT2KuqWA6Hon4jRu4JSNBFpQUl6o5HtvA+DbKio9AFy5c4Od+7ue4ePEivu+/5X5JkladLPm+zyc/+Une8573cPToUQDS6aVFhj/ZZa+vr4/p6enrjvP7v//7fO5zn1tVDIIgCILwdnzfx/M9PN/D9V0838PxHTxv6esrt7m+i+d5pIIpwtrGX6F3PIf5+jwT5QkmKhPkW/mlBKmZo27XUWSFuB7nWM8xEkZiwypHNxJplti98DrlyiyOFuDBXQ+KTWc7LGeq2JaJJnnI0d7rPiYW0FhUY8y0Azt2DYqwPHMtnVarhSJ5qF2jN3xcMqQzFUgy1whTblokQvoGRrn+Vpws/Yt/8S9ot9v81V/9FcePH8cwOncg+83f/E1OnjzJ97///bfc95NXuHzfv+FVr3//7/89n/zkJ69+Xa1Wb7g3lCAIgnBr8n0fy7No2S1azuUPt3Xt15c/mnaTttvG9dylxMj3riZNPm989v2lD4+l+318ZElmT3wP+5P7GY2O0hfuW7fExPZsZquzTFQmmKxMkm/lKZtlMo0MTaeJJmskA0n2JvYSN+KbUj26HsNqsG/2NSqVaSxJ4p2D7yWmv3WamLA2WWupE56uSvh69C3rTwDChopvRCmbBtlam/74zptWJSzPdFPHMesYuo4U6rrh43RVJhTrptXQOZ0p8u49t3iy9OMf/5j/9t/+G//oH/2jjgbyW7/1W3zta1/j2WefZXj4jW4b/f39wFKFaWDgjZ6E2Wz2hns6GYbR0SROEARB2N4s1+Ji+SJTlSkadoOm06Rm1jBdE8dzcDwH27Ov+Wy65tUP27Px/KVd6q8kQT4++IDE0mfeemEPlio8p/OnSQaSpAIpekI9HEodYnd8NyPRkVVvsOp4DoVWgXwrT7aZJdfKkW1mlxozmCWyzSwtp4WmaHQZXdyWuo2oHt0yCdIVqmNxYPYEzco0tmdzbPBd9IavX/UQ1iZnqnhOHV+P3XAdmCJLhKIJzKrGRLEqkqVblO/DZEPHti2MxM17gidjEUqZBJfKBd69AfFtpBUnS5FIhFisc1d7fN/nt37rt/jqV7/K9773Pfbs2XPN/Xv27KG/v58nn3ySO++8EwDLsnjmmWf4gz/4g47FIQiCIOwsVxoZnCmc4WLpIrlWjlwzR9ksY7nW1elyABISkiShyAqKtPShyRqGahAzYgSUAKqsIksyiqQsfZYVFBRkWUZGRpKWxrj6/5fHbNpNFhuLZBoZ0s00SlHh1cyrdIe6SRgJxuJjS1Wn2Ci9od7rVp0cz6HYLpJr5q4mRrlmjppVo+k0r3avq1k1AHRFpzvYzUB4gLAW3nIJ0hWS57J/7jXc8gymVWd37x3sie/e7LB2rJypYbsuevDtz+Ni4RBVOc5sNbdBkQlbTdlWKLY8bA8SqcGbPj4Z0lnUU4w3F7EcF11VNiDKjbHiZOlXf/VX+fKXv9yRTniwNK3vy1/+Mn//939PNBq9ukYpHo8TDC4tMP1X/+pf8Xu/93vs37+f/fv383u/93uEQiE+9rGPdSQGQRAEYedoOS3OF89ztnh2aRPVZp7FxiItt0VQCZI0kgTUAIZiEFSD6IqOKqsokrIuSUVIC7E3sZe9ib14nkeulSPdTDNbm2W8PM7p/GlSgRTJQJLeUC+Hug4xGhvF9dyr1aJcM0fNrtG0mzTsBhWzQs2q4eGhSAqGYhDRIvQn+0kYiU1r0LAivs/Y4hnU0jTVVpGuxF6O9hzd7Kh2LNuDfBtsTyIWSb3tY6MBlawaZ6YlZuncqqaaOla7QUjxIHHj9UpXhHQFJZyi0dI5n61zbHDnbO2z4mTp6NGj/OVf/iU/93M/x4c+9CG6ut46h/FKi+/l+C//5b8A8NBDD11z+xe+8AU+/vGPA0sb4bZaLT7xiU9c3ZT2iSeeEHssCYIgCMBSFWmuNseZ4hnGS+Pk23kyjQyFdgEZmZ5QD0ciRwjrm9sKWZZl+sJ99IWXppE3rSYLzQWyjSyLzUXOl87zSuYVukPdhNQQLadFxaxQt+q4uCiSgq7oRLQI+5P7ietxQlpo6ydG1zGcGydamKDcyBCIDnDvwH2bHdKOVrBUTMtCxkeJXL8T3hVRQ8UzouRrAYqNNqlwYIOivLHT1QALbR1D9jBkf+mz4l/ztS77GIqPLvlsw1+JLWW6aeBYReRADEm9+RokSZJIxBPUixHOF8ocu3kxattYcbJ0pZozOTnJN77xjbfcL0kSrusue7zrddS73pif/exn+exnP7vscQVBEISdr2bVOFc8x9nCWTLNDLlmjsXGIpZrEdEj3Ja8je5Q96Z3eruRkB5in76PfYl9V6tOi41F5mpzSEgY6lLFaF9y37ZOjH5Sd3me3ux5StV5CCZ5YOi9ouvaOsuZGq7dxlB9eJvF+gCqIhOILK1bGs/XNz1Zulg3+PZimEY5B5cbfEmyjCTJIMnIsgKyinz5NkWRMRSJoCoRVKHLcHm0p4omfsSWxfFgtqli2S7xnhu3DP9JyYjBuNbNpXpuR3VSXHGy9N3vfnc94hAEQRCEZbFdm9naLGeKZ5gsL3V8yzQzlMwSmqTRF+5jODKMoW6vKUQ/WXXaqQyrxcjiWcrVWRw9xKO7HkZTdlb3rK0oZ6l4dhO0MJJ88/UksXCYhhxltprnng2I70YKlsLjmSj1UgaQMANdSK4Dng2uC74DnoXrgXu5v5+Ej4yPjIcEKBKobfip0bduqiq81Xxbp9FqI0k+anJk2c+LBzT8YIJixWCm3GZ3amc0B1lxsvTggw+uRxyCIAiCcF11q85iY5F0I73UKKGZoWbWKLQLLDYW8XyPmB7jWPcxkkZyR1RedizfZyRznmZ9ERu4f+g9q+4GKKxM1tSwHRc1HF/W46MBlbyWYKa5eQmG6Ul8YzFBpVRE9S1CBx5Air/15N33PPBccFp4dhvXsfBsE9e2qJs2i/kiz88vclefTyogjg83M9XUsc0mQU2GcM+ynyfLErF4F81KkLPZ6q2bLF1RqVR44YUXyOfz/PRP/zTJZLKTcQmCIAi3IM/3KLaLVxOjxfoi+Vaeul2nbtUpm2UqZgUfn4ASYFd0F4PhQTRFXDHeDhL1HJHyHCWzQn/qIN2h5Z+ICavn+ZBty9ieTziSWNZzogENV4uSaQSpt0wiwY2t1Po+PJGJsVBuYptN4sOHrpsoAUtt0GUZVA0lEOPNdbOQ71OUFymmy3zzUp1fOhrcmDewjU03DWyrjB7vvmGL+RtJRoPMq11cquXXKbqNt6pk6T/9p//E//F//B+0Wi0kSeLFF18kmUzy6KOP8r73vY9Pf/rTnY5TEARB2KKadpNsM4ssyVdbayuycm2b7Te125YlGVVSkSQJ27VJN9OkG0sfi/VFymaZul2nZtUotUs0nSaw1A47qkU5kDxAMpDEUAxRRdpGZM9hJH2ean0RT49wR+8dmx3SLaNkK7RNCx8J/SbNHa7QVRkjHMesa4wXytw+vLHJ0svlEGdL0KyXSSa7YeDOVY0jSRKjg72cLY9wtnyBswWXQ107p611p1VtmWzTx/Ygnlx5l4ZkSGfKSDLfCFFsWqRC23+K7YqTpT/90z/lc5/7HJ/4xCf44Ac/yM/8zM9cve9nf/Zn+cpXviKSJUEQhFtAsV3kRPYE54rnyLfyOJ5zdW8hWZKReOPz9fYgUi6vm2g5LepWnapVpdQuYXs2siRjqAYJI8HexF7iRhxVXvVkCGELGMxP4dXTOK7F4YF7xDqlDZQzNRzbJCB7+JFelnuJIRqN0syFmakUuH14XUO8xkxT59lckHo5TSKgwdgjK65wvFlIV+ke3EthMst3JvPsTwZRd0bvgY6bbhpY7QYBxUFO3rxl+E/SFJlgvJt2Q+dMpsR79mz/3/MV/+X5kz/5Ez75yU/y+c9//i1d7/bv38/Fixc7FpwgCIKwtfi+z0JjgRPZE1wqXSLbyjJXm6PltPB9nyv/LT0YfMlH8qU3boM3Nmy9shhbklBllaAaZCgyRFegi7Ae3rId7ISVC5p1evPjlBo5gpE+xuJ7bv4koWNypopr15E1A2kFU1ZjAY0ZNcFMc2Edo7tW1Zb5ZjpGrZQlpLhI+9+HpK59mu1Qd5TX87tZqNZ4dtbkkdHt1QDmRjJtlWcKUe5P1tkVstc83lRTxzFLKEYUVrmeMBWNUJCTXCwXec+aI9p8K06WJiYmeOyxx657XzQapVwurzUmQRAEYQ1cz8V0zY4unPd8j4nyBCdyJ5ipzpBupJmvz+P5Hj2hHu7oueNq97mrSdObPnt4eJ6H67t4vnf1A5Y2bRVT6nYw32c0fY56PY2jqLxb7Ke04bKmius4SJGVrRGLBlRcLcZCK0DLsgnq67s20PHgm+kEhVIZyTXR996HdJM258ulyjLDw6Msns/y/YU57ur3SRjb/5jzXCHK+cUKkwsmn7hDI7qGfyLXh+mmhum4RFO9qx4nEdKY11NMNhcwHRdD3d7THlecLMXjcTKZzHXvm5qaord39d9cQRAEYW1ma7M8OfUk2VaWVCDF7thuBiOD9If76Qp0rTghsV2bs8WznMydZKG+cLUrnSIpDEWGGIoOocnX/nW+Ujl6y1yf7f33UlilrmqaQGWBilVjV/dRYnpss0O6pfj+UrJkuz7R8Mq+94Yqo4ZitJsGU4UKhwaW10lvtb6XjzJdNrHaDRL9Y0hd+zs6fnc0QLZ7jGKmyLcu1fnYke3d7CFvKkzVJJptk5Kv8ZULFr98WF/1hryLbY1GywTASO1adVwhXUGLJGm0Dc5latw+FF31WFvBipOlRx99lM9//vP8/M//PIHA0iZlkiThOA7/5b/8lxtWnQRBEIT14/keL2de5oWFF7hUvsRcfQ4ZmbAWJhVIEdEjdAW7GIuPMRgZZCA8QE+o5y2JzhVNu8nr+dc5lT91tYpUbBfRFZ19iX30hfvENDnhphTXZlfmAtX6Ir4R41jPsc0O6ZZTc2RqbQcHCT26vOYOV0iSRCQSo5UPMl0ucGhgnYIETlWDvFpUadQyJKNR2PXOjr+GJEnsHuznXHmY0+VLXCq57Etu36s4Jyoh2o0KmiIzrwxzvjTJC2mP+wdWd2yebhrYZpOQCn50YNlr236SJEkk4glqhSjni0VuH1rlQFvEipOl3/md3+Gee+7h8OHDfPjDH0aSJP7kT/6EV199lZmZGf7n//yf6xGnIAiCcANNu8lTM09xtnCW86XztJ02x7qPYbkW+Vae+cY8ZsVEkRVeXHyRZCBJzIgR02Psie9hODrMQHiA/nA/bafNa7nXOFs4S6aZYb4+T82sEdJDHOk6QiqQEtPlhGUbzl3Cqi3i+C539N2NIpp0bLictdTcwZBcpMjKZ//EQjqLaoKZxuI6RLck01Z5KhOmXkoT02Sk/Y8utQJfB2FDJTW4l+Jklm9OFPnNu4Io2/CQ1nIlzlQN2u0i0VQ//d1HyF6o8+RUlrG4Tt8qZmFPNXVsq4wW6VpTQw2AZNjgkpbiUj2D53nI6/TvuRFWfNTat28fzz//PJ/85Cf50z/9U3zf58///M95+OGH+Yu/+AtGRpa/068gCIKwNov1RZ6YfoLJyiQXSxcJqAHe0f8ODGVp/dBwdKmFleu5FFoFcu0cxXaRufocEhInsieIG3HiRpyoFiWoBSm2i8zX5mm7beJ6nDt77yRqbO9pFMLGC7cqdBWmKbcKxGJDV38Wt5OKLXOmFuT2WJOQ6t/8CVtQ1lTx7Baqpq1qwX4soDKjRZlrB7FdF03pbCWm5Up8PR2nWsqjY6Ps+6lVNxZYrl3dcU7m9zBfq/P8nMUDu7Zfx7ZT1SD1eh1NctEGjtIfDlPpP0h+sc7fnG/wG7cbK+r413BkFpsSpgvRxNpLiLGghh9MUa4EmC622dO9fTeoXdUlnsOHD/P4449jmiaFQoFkMkkwuL3nfQqCIGwnvu/zWu41vj//fSYqEyzUFxgID7A3sfe60+MUWaE33EtveOnKsud5VO0quWaOQrtwtfW3JmuoikpPsIdj0WMENXFsF1bB9xhNn6NWX8RWdd7Rvz2bOvxDNsb5bIvThs+v3AbaNrw4njNVXMeGYGJVzw9qCnIgRrOlM12ss6+ncxdOPB++lY6TLddxnTbhkTuQov0dG/9GVEVmeHg36fMZnplb4I4+n5i+fcpLng+vVYKYrQyBcALp8t5ZY0ODnK6WmGmc5clphw/uWf5p/nRTx2o3CcgOcmr3mmOUJYlYMkWjEuRsvnLrJUtX6LpONBq9unZJEARBWH+ma/Ldme9yKn+KC6UL1OwatyVvu5oILYcsyySMBAkjwX6WFlE37SYNp0HCSNxwLZMgLEdvaQ6tukDTbjDWd1dHOzNulHRbZbImU2vUqTYkvjah8JG90qoXz2+WnKliux6h0Ooaa0iSRCSWoF0ymCqV2Leyhnpv6wfFCJfKHq1GlWTXAFL/0c4NfhM9sQDZ7r0Us0W+Pd7io4e2z7nseMOgULfwPI/AwG1Xb9dVmdE9+5k9W+YHC3PsT/nsiy/vB3a6qeOYFVQ9hGREOhJnKhxkVu3iYjXfkfE2y6qukfzoRz/iscceIxQKkUgkCIVCPPbYY7zwwgudjk8QBEF4k1wzx1+f/2t+nP4xr+Vew3Zt7u69e0WJ0o2EtBA9wRs3fRCE5dBsk6HcOLVGBjmQ5FDq0GaHtCovlsK062VkRSWtDvJKxuH767dsZ120XYlS28f2JYzI6ltwx4I6NSXBbK1zsV2qG/wob1AvF0iEAzD2QOcGXwZJktgzNEBO38XJosJkxb35k7aIV8shzEaFUEDFT1y7Z1kqEiA6fIiCH+erFyyazs2nj3r+0noly3ZQYp3rap0IadhGkkUrSKFhdWzcjbbiZOnpp5/mgQce4OWXX+YXf/EX+dSnPsUv/uIv8vLLL/Pggw/y1FNPrUecgiAItzTf9zldOM3fXPgbXsu9xpnCGRJGgrv6t+dVe2Hn2pW9SLu2gI3PXf33bsuF3UVL4WJVpWWaJLsH6Bs7ToZu/mHK4kJ5+5SWcqaKbZlokocU7Vv1OLGAhq3FmDFDeK635riKlsJ3MlHqpSxRzUPe/z6kTWj+ETZUkoNjlPwY37xk4W2DZWlZU2WmLtF2XPSuvddtxDDa10UrsZ90W+fvLzr4N3lfWVOl1rLxACPZubWFmiITSXTRwuB0ptmxcTfain8y/92/+3fceeed/MM//AORyBtlulqtxqOPPsqnP/1pXnzxxY4GKQiCcCuzXZtn557ltdxrXChdoGJWOJA4QH9k/ef2C6sney69pVmq4RTNwK2xt1CsUSRRmqbULtGdGOtIxXMzvFQO06xXCCsu8tCd9OshmsPHyM2+zF+fr/Drtxv0Brb+mXXW1HBtE12VQF/91KqQoeAHYtTbOvPlFru6wqsey/QkvpFOUCoVkX0bdc97YBMbyOzqSfJ6fpTZep0fztu8e3hrV9ZfLS+1C4+o7g2nLSqyxN49ezjfLHGqMMHLOY939N74osVU08BqNwgpHsQ72+c7GY2QV5JcLOd5oINTODfSii/3nDp1ik996lPXJEoA0WiUf/fv/h2nTp3qWHCCIAi3umK7yN9e/FteWHyBE7kTtJwWd/XeJRKlbWBX9gK9s6/QdfZb3PTS7g4geS6j6XNU6mkcLcRd/e/Y7JBWpWrLnKnotNst1MQwkr5Uud092IvdfYisHeQvz1q03K1fYcpZKp5j4euxNbWCliWJSDSBic5EyVz1OJ4PT2ZjzJeb2GaT8OBBpOToqsfrBE2RGdo1Rk7u4XtzLvUtPFus6Uicreq0223UxC4k9cZd/MKGSt/obWSlLh6fcCi0bzzudFPHsU0IdnW8wpcIabT1JJOtEC1n+0x1fLMV/+b09vbesKSuKAo9Pds0bRQEQdhiLpYu8tfn/5oT2ROcyp8iokW4u+9uwvrqr+oKGyNez9GVn6ReXyRQy6Jnz292SOuuvzgDtUVcp8XB7mNX29dvN6+UQzTqVQzZRRu+4+rtsiSxf88o1eg+5hoKf3Xewd3iOXDO1LBdFyW49spmLGSsad2S58MT2RhnCtCslYklUjBw15rj6oTeWAApNUbeCfL4xNtkFZvsZDVEs1FDl1y0wZtv8DyYikLPQXJOkL85b13357XtSsw3ZUzHI5Ds/EW4oKagR7poegYXCls4E30bK06WfuM3foM/+qM/wrbta263LIs//MM/5J//83/eseAEQRBuVROVCR6ffJzXcq8xVZ1iT3wPR7qOoIpNPbc81bHYvXCGSm2emA8pXyK88Opmh3V9vo9hNUnWssTreWTPWdUwhtViIDdOvZFBC3WzP7Gvw4FujJYr8XolQLvZQIv1QSB+zf2aIrNv/21kjVHOFz0en9662ZLtQa4FtidhRFJrHi8a0DDVGDPtAJ63snVLVxKlk3moVXIkwwbS3kfXvPFpp0iSxOjwIDltmBMFhZnq2tdldZrrw8lKALPVQIskIZi86XMkSWLvyBDF0B4mazJPz7y1sjPT0jHbLXTJQ1mHKp8kSSQSCWpylIvlrfHvvVIr/quraRpTU1OMjY3xkY98hP7+ftLpNF/5yldQFIVAIMAf/uEfAkvfoH/9r/91x4MWBEHYyfKtPE9OPcn50nkqZoU7e8SmsNuG77M7fRa7No/l2ewaug81/Tr5ep5qNYMbW/0i+7WSPZegWSdk1gm1a4TaNQLtKp5Vx7FbOJ7NsBbGig9Rj/ZSCXfRDES5aa9s32ckc45mfRFHkrmv/74tcxK8UicqIWr1Oqrkog8dv+5jQrrKyP6jzJ1t8cP5RXrDGvdswUk1BUvFskxkfJTI2teORQwV34hSNg2ytTb98eU1lvF8eDwT5/WCT72cJxk24LafftspZJshGtCID+6lOJ3jG+Ml/n93BJG30EzLi/UAxYaF77kYA4eX/TxDVRjZc4CFc2Wem1/gQEph9E1/TqaaBo5ZRTeMVe/FdTPJkE5e7+KC1YXrm3R2W+P1t6oGD1f8n//n//mW+z/1qU9d/X+RLAmCIKxM027yrYlvcal8iUKrwPGe4yJR2ka6K4tESzOUWkW6EmPsSu7HNltEs68SmnuR2uGfXf8gfB/NsQiZSwnRUoJUQ29VcOwmttPGdtqYro3p2SiALSmEAa9VwqvNE1QM4loIJZikldhFNdJNJZzC1t66F02yniNSnqdsVhhIHSQVXHsVYzNYnsSJUpB2c5FQJIn0NglGKhKiufs42QmTb10q0BsIMBrdWtWIrKnhOiYB1YfQzasQN6PIEqFoArOqMVGsLitZci8nSqfyHvVKgUQkAAc/iKRuzT2NRnuTnMyPMt2o8+NFm3cObp1mDycqIaxGnmDAgPjIip7bHQ1SGTxEYbbG356v8ok7dAKqhO/DdEPDsm1CqcF1ihyiARWCSUpmiMm6y3arO684WZqcnFyPOARBEG55jufw7clvc6l8idnaLAcSB4gb8Zs/UdgSDKvFrvRZKrUFfCPGPf33AKAlRhjKn6VUmqFutfD14Lq8vuR7jGTOk6xkwKxhOy0ct43tmDRdi7bn4ssyjqwRUoNEAynCwW6SoV66gilUFKqtHLnyJNVGmkarhNUqQnmKhBqgVwvjRftoxAephruohRIA7Eqfo1pfxNMj3N5757q8t41wqhqk3Ggi4d2wqvRmQ90JLrWOkFt4hf/vXJ3fuN0goW+daXk5U8Wzm/haBEnuzLX8WDhEVY4zV83e9LGuD9/OxDmd96hX8iQjQTj4M1uuovRmmiIzOLyH/MUs351d5HiPSkjb/PLSYltjtubTth3CA4dXVbkdHejmVHUfC5XX+fqEwz8+oFGwFEotB8cDI9XZLnhvJksSsUQXzXKIMxVr5ydLo6Ob27VEEARhJ/J9n+/OfpfzpfNcKl9iKDIkOt5tJ77HnsXTNC/vL3TvwDvRlMsnhUac7tgw4fJFArMv0tq7Pptv9pTniWfOUanNo/o+tqQgqzoRLUw4OkQs2ENXuJeYFrtho6Z4pJ/45Z8717XIV6YpVmeptvKYjSxWI4uWO0efFmRYj0G4G6+ewXEtDg/ci6ZsnSvxK+H68HIpiNnIEAxFkOI332tGkiTGhgc522qSLr3Ol8/a/NoxDUPeGglTztKwHRct3Lm29dGASlaNM916+8qQ68O30nHOFJYSpVQkhH9w6029u57+RIhcaoxcrsR3Jtp8+ODmV8FOlINL7cI1H6l3+VPw3kyVZfbu2cul0yVey01zIOXjKMZSV0LVW3G1aqVSkQAzWhdn6xY/t66v1HkrTpaeeuopHn300Rve/8d//Mf87//7/76moARBEG41L2de5rXsa5wrnCOuxxmLj212SMIK9BdnMMpzVMwKQ92H6Qu/aW2SJBFO7qW/MkUpd4Hm7nchKZ1t1CF7DgO5CWqNLKoe57b+u+gOdBHUVl/FUhSdvtR++lL7AWi1a2Qr41RqC9TNEma7ilWbx0MiHB1gT3x3h97NxjtbC1Com3ieiz54ZNnPU2SJ/XvHOHumyXTtPF+95PLR/fJNl3mtN8+HbFvG9nzCkUTHxo0aKp4RJV8LUGy0SYXfmki4PnzzcqLUrORJRsP4B34aSd0eibQkSeweGuJiJcPL+QmKaoRdUZkBw6Y/YNOlOxu6lqnuyJyv6pimSbx3ZE3fx2hAo3vkNnITVb45XmCkP4Vt1lADCaR1vtCRCGpMhnowaeJ6PspWWhB2Eys+Wj/22GP8x//4H/nt3/5tpDcdDSqVCh//+Mf52te+JpIlQRCEFRgvj/P8/POcK55DlVUOdx2+5vgqbG2hdpXBzAVK9UXkYIrbe25/64MivfQFu5lvpSlmz2IO3Lzt70r0FWdxG1lcz+Fo/10MR29eGVmpYCDKaOAO6LsD33WptLLky1Pk3SZHBu7t+OttFM+Hl0thzEaWUCAAiT0rer6hKoztO8TE2Qav52boDck80vlv/4qUbIWWaeEjoUU7131CVWQCkaV1S+P5+luSJceDb6YTnC04NKtFEtEwbKNE6YpYUKN7aB+FqTzOYpmpjI+mqiiaQdCIsCumMBh0GQhY9Bs2IXX9qoknK0GajRqG7KF24Lgx3J3gdPUAudyrePkqluMRjq//LAZVkdk1OIij7dpWiRKsIln6zGc+w+/+7u/y3HPP8eUvf5m+vj5efPFFPvrRj1Iqlfif//N/rkecgiAIO1K2meXJ6Se5ULpA22lzd//dKB1aXyCsP8lzGVs4Ta02jy0rPDD4LpTrtXeXZBKpA6TmMuQXT3Y0WVJcm/7CFOVmnkCoe10SpZ8kKQqJyACJyMC2W3/wkyYaBpm6je26REeOrWo9SCykM7j3dtIX2nx3OktvSOdoavOm42VNDdc2CSouhDvbqi8aDtOQo8xW89zzptsdD76RTnCu4NCoFkhGI0vNHLbp1MzR/i7s+AO0inO0qiWarRp+s4nSaJMvupxWZRRVQ9UDdIc0hiM+AwGHgYBNt+GgdCAfcLylduHtVppQJPWWVvarIUkS+0ZGOFMrEWhdQJV8lNTGLLHZrhcBV5wsfe5zn+PBBx/kYx/7GHfccQf/9J/+U/7kT/6EY8eO8dRTT7Fnz8quyAiCINyqGnZjqfNd6RLFdpE7eu7Ytht53qqGc5eQKvNYdpN9/XeSCNy465gUG2RQi5NtFKmU53ASnUlqBgrTWPUMHj5Ht3GDhc3g+/BiKUyrnidsKNB9YNVj9SbCtEaOkZt+ia9eqNB1XGcgtDkJU85Uce06khbseLISC6gU1TgzzTfGdTz4ejrB+YJNo1okGYvCgQ9s20TpCi0YRRs6ROxy7wPPsWhXcrQqWeqNCn67htdqU67WmJF8NFVB0QxCgTAfGLI5FF/bJqzn6wHKjTb4HvrQ6tYqXU9AU9g1dhuZc2X26/ll7dl0K1vVpOlHHnmE733ve9x111380R/9Effeey/PPfccqio2SxQEQVgO27P51uS3GK+MM1ef47bkbaJF+DYTaxTpyU9QbmQIhPs4lDz09k9QDbpSe4lnXiY49xK1DiRLmm3SU5ii3C4SCfddu1ZKuKnZls5c3cNyHKKDh9fcNW6kr5sLrSPkMq/yl2da/PrtGtFNyBdyporjOCiRzm8AFQ1oOHqMTCNIvWViGAZfTye4sMMSpeuRVZ1Q1xChrjc6x9mtGq1SmnatQKtZxWs1KDXr/FXF5ZGxIO/ttVe1hs33l9qFm808wUAAOlwx7omFSN5+H4prbdt90TbKqr47r7zyCj/7sz+Lruv89E//ND/60Y/45//8n9NqtTodnyAIwo7j+z5PzzzNheIFxsvjDEeG6Q2vfdPIK5LVDIP5CQyr0bExhWsprs3uhVNUavPYWoB3Dt6/rBMONTHKkBKiqzyP3K6tOY7BwiTtRhZHkjjWe9eax7vVvFgK0a6XiWgSrLLL2JtJksTekWHq8QPMt1Qev9TuQJQr4/uQbas4ro/ewU54V+iqjBGOY/oa5/Ntvra4lCg1q0WS8di2nnq3GlowSmxwP70H38nQne9n6B0fwh28m7QX48nxJl+d1rBXsQXXfFtjoe5h2Q5G34F1SWhUI4zUgT24droVf+f/9E//lHe/+93E43Fefvllvv71r/Nf/+t/5a/+6q+47777OH/+/HrEKQiCsGO8lHmJ13Ovc754noSRYE+8c9OXdbvNnrkTBC89zZ7Xvsq+8R+QqqSRPLdjryHAaPo8bnUB27U40nMnYT2yvCcaUbpju4h4LoG5F9cUg2E16SrOYLZLdEUGt+1msJsl01aZrMm0LQutZ2/HTvBVRWbP2H7SxignSzKl9sb+7tUcmZpp4yChd7C5w5tFo1GacpgnsvGriVIiHl+qKF1vzd4tRFZURkb2kNh7L4v08PJ8ky+dV6g5KzvlPlEJ0a5XiGhAz8H1CVZYlhUnS7/5m7/Jr/7qr/LDH/6QvXv3AvC//W//Gy+88AK2bfOOd7yj40EKgiDsFBdLF/nB/A84WzyLqqgcSh3q6KLXnvIcrWYBzW6jt4r4Cy+TPPsNbjv1dXalzxEw6x17rVtVqpomXpyi2cqTiA4zlty7oucHU3sZQCOZuwSOveo4hvITNBsZbFnlWN/dqx7nVvViOUyrXiai+sgd7k4YMVRC3buoekGem97YWTdZU8OxLQKSC5HOVazfLBbQqKsJ2m2TVq1wOVF67JZPlN6sr7uL4cP3k1aHuFiw+H9PeaRbyzvtrtoyF6sqbctCTY3eUpW6rWjFydJf/uVf8qd/+qfo+rUbix07doyXXnqJD3/4wx0LThAEYSdJN9L8w/Q/cL50HtM1Od59vKOd7yTPpac4h2lW0CMDvGP//8K+2B66HBu/PIM2/jS7T36V/Zeeo6u8gCyqTSum2W1GF89Sqc3j6hHuHXznygcJddEb6iVqtzEyr68qjmC7RqI0h9Wu0BcbIaqL9W4rUbQULlRU2qa5dDKqdn7j0cHuFAWtnxMFleZq5mGtUs5S8WwTRdOR1rDP1tuJBVU8PUrT14knUqKidAPxSIi9R99JIbyXuTp84ZTDuerNE5+T1RDNRo2g7KAOdjaRF1ZuxcnSRz/60RveFw6H+fM///M1BSQIgrAT1awa3578NpfKlyi1SxzrPoaudHY3+1Qti9sq4Pkee7uPEAjE2TvyXu6+7aMcG7qfYTWK3irhLZ4gce5bHHj9a4wsniHYgbUztwTfZ2zxDK3qPDYedw3ci76a7oWSTCy1n25fJrZ4ammRyQoN5cepNzLYmsHR3jtWHsMt7qVymGa9QkhxUYfuWJfXiAc1tMQQZS/AD2Y2rrqUM1Vcx8YzOr9e6QpDVTi8by+9o4eQ9r9/zY0xdrKgoXHwyJ00U4dZNHX+vzMtvp/Rbvhrb3vwejmA2WqgRnpBNP7ZdMtKlp599lnq9ZtP3cjn8/z3//7f1xyUIAjCTmK7Nt+e/Dbj5XHm6/McTB5cl0pAb2mWZquIYsToD73RFU1SFHpSBzh64Oe498BHOJDYS5fjIFVmUce/x8jrf8f+i8/QU55Hdp2Ox7VT9JVmCZZnaZsV+hP7GIwM3fxJNyDFBunX48SbZbTSzIqeG2mWiZXnsa0aQ7E9hLTQquO4FdUcmTMVnXa7iZYYBj28Lq8jSRIDvb0UlD5eyknY7sZUl7Kmiu166KH1S5YAwsEA6sARkSgtgyrL7N9/G/LQnWScKE+MN/m7mes3fjhXC1JutMD3MAaPbHywwlssK1l6+OGHOXPmzNWvPc9D13VeffXVax43Pj7Or//6r3c2QkEQhG2salV5YvoJLpQuMF4ZZyQ60tHOd1eEWxUCtSy+YzKS3H/Dzkm6EWXP8Lt5x+Ff5PjQe9mlxwm0yvjpk8TOfovDJ7/KsbNPcGjiB+yfPcFo+iyD+Qm6ywvEGgWCZh3FtVdVDdnOAmadocwFqrUFpECCO/vW2HlO0ejqOkDCh9DcS8t/nu8zlBun1sjiaAGO9B5fWxy3oFfKIRr1KgHZQxu6fV1fqyui48cGyTtBXl5Y/854LVei1PawfQkj2rXurycsnyRJjO4aIb7vXhbo5qW5Jv/jokr9TY0f3mgXXiUYDEF89RdkhM5Z1gRT/yf+KPq+j+M4b7ldEARBWDpGztXnOJU/xaXSJXKtHJOVSVKBFKOx9dkpvbc0R6NVwNEC7Evsu/kTJImu1BhdqTFsq8F89nWKlSmq1QXs2iKeJOFLMqqsoEoqYVlBkTUURUWRNXw1iGdEcYwQlhrAUTU8ScZHxpekNz5YGse/PN7S19LVr21Vp2lEWdVGJBtE8j3GFk5Tr81jyzLvGrgftQPrM5T4LgazpyhUF6k1y3ihxE2fE2sUCFUXKdsNRnuOiU2MV6jlSpysBGg3S4QTvRBMrOvryZJEX28/xUqKFxbnuW94fX/Uc6aGY1nokocUEXtubUV93d0EAu9i9vxLuLlF/t+2xj85KNMX8JhraSzWHWzXJda3+g2Shc4Sq/EEQRA6xHItzhfP83r+dRbqC2SbWebr83i+R1ewi4Opgx3tfHeF6lgkKwuUrRr9iX1oK+ycpOlhdg+/k91D91FpFaiZJdpmDdNuYNtNLKeN6Vk4jonrWniAe/nDl2RkWUGTFUC+fCIoISGBJLH0biWkK/8vydfcBhLlvoMsDt+1JRMmzTbZu/A6SnmWhlVjtOd2ukIdumKvh+mJjxIpniY4+2MaB9//9o/3fYZz49QaGVwtzKEuMUVnpU5UQtRqdVTJRR/amKpcbzzAYniQhVqeU1mTY33rl+DmTBXXNtFUGZbbzl7YcPFICP3o/Uycfw2nNsWfnfL5xwd1ztTDmI3K0r5fPSJZ2ipEsiQIgrBGxXaRU/lTnC2cJdfMkW6myTVzqLLKYGSQ4cjwihOYlegpz9NuFnBkhf3daziBliTioW7ioe4bPsR2bZpWjaZVodWuYToNLKuB5bbxfA8XH9/38S9/9gAfF99buo2r94GPT9AxCU6X6Hcd0qP3bqmEKdooMTZ/Eqs6R61dQo/0c6z7aEdfw0iNMVi+RKkwSdOx8NUbN/1I1rLotTQtu8XYwN3r+jO1E1mexIlyELO5SDCS3LDKiyrL9PQNU67P8Pz84vomS5aK59Txtei6bGIqdM5S44e7GL8Uwipd4C9Om0TiEdqWRbJvt+guuIWIfwlBEIRV8HyPqeoUp/KnmCxPkm1lWagv0HSahLUwh7sO0xXsQpbW+YTF9+gpzVI3y0SDXcTXsQMWgKZoxIMp4sEUxNc+Xrs8w/nZZ1mYe5FBz2Fhz/2w3t+zm/F9+ovTDKbPUanNYbs2vckDvKP/ns6fgAZT9IT6iTZmMBZO0B659wYxeZerSll8I8ptyds6G8ct4FQ1SLneBN/bsKrSFf2JEK8FB5lqlpgo2Ywl1yfRzZoatutixNf3OCB0hqrIHDhwiOnZEJmFM3iFNCEFFNEufEtZdrJ0/vx5VHXp4a67tDfHuXPnrnnMT34tCIKw0zTtJueK5ziVP0W6kSbTzLDYWMTHp8vo4nDqMOF16q51Pcl6HpoFfM9hT9ehDXvdTgkkRrhNegh55nvMz7/KkOeysPc9+JuUMCmuzdjCacKlaUq1eRxF58jQ/YzF96zPC0oSsa4D9NTnKabP0N51z3Wra92VRaR6Btc1OdB3F7KoGqyI68PLpSBmI0MwHEGKD2/o6+uqTKp3F9WpGb4/k1uXZMn2IN8C25OIRkRzh+1CkiR2j+wmEwzTnHmReCK0bh0ahdVZdrL08Y9//C23/dIv/dI1X/u+vy7z8QVBEDab5Vo8P/8854rnyDazLDYWKbfL6KrOSHSEwchgRxb9r9SVduHoEXaFN/YEsFOM+DAHdz+KPPU0s4snlypM+x7E3+CWxKFWlX3zJ3Eqc5RbeQikeGDo3cQDifV94Wgf/YEki+08xcI4dve1DTokz2UwN069kUU2EuyNj61vPDvQ2VqAQsPC9TavHfNgKsKp9CDn61UydYe+SGePF3lLw7JMFAnUSE9HxxbWX19PD/T8NL63cRsYC8uzrN/UL3zhC+sdhyAIwpZVs2p8a+JbXChd4FL5EqZrEtWiHO05StJIbtpFoqBZJ1zNULGbDPfdsa3XKOjRAQ7s+SmkqaeYyZxm2HOZP/AI3kYkTL5PT3meXemz1KqzmHaLZHwP9w7ctzHrgmSVZGo/yYUCuflXKP9EstRbnsOvZ3E9h6O9x7f1v/NmqNgyz+UjtOtpQgEDP7GHzfiNDeoKse5hqnMzPDdT5B8d7uxea0ub0ZoYig+hVEfHFjaO+P3eepaVLP3Kr/zKeschCIKwJeVbeb4x/g0ulS8xXh4nFUhxvPs4QS242aHRW5ql0SpgqQYHUgc3O5w10yJ9HBh7P/LEk0znzjHku8wf+Ck8Zf0qdrLnsDt9jnhhknJ1DltWODBwDwc3+Pu51Eb8dfLVDLVGATe8NI1Kdh0GcpNUmnmMYIqRyK4NjWu7sz34RjpBoVRG9hwCI/fCJp6MDnbHOZ8d5GS5zvtMj7jRuVhypopnN/G1sDjhFoQOEr9NgiAINzBdneZvL/wtp/OnuVS+xEh0hMNdh7dEoqS4NqnyPLZZpTc8uGP221FD3ewfe4zdkoGev8jwue8sbYK7DgJmg0NTLxLKnKVcmcHVw9w/8uiGJ0oAaEG6E2NEPZ/AzI+v3txfnMFuZHHxONJ7pzgJXgHfh6dzMWbLJla7TrRvLyTXae3ZMkUDGsHUEFUvyPPTzY6OnTU1bMdFDojmDoLQSeKoKwiCcB2n86f5+vjXOVU4xWx9loPJg4zGR7fMuszuyiJWs4grSezrOrzZ4XSUEkqxf+wD7JEC6MUJhs5+G9WxOvoaqWqaQ5MvYOcvUGtkMaJDvG/PB+h+m7bp601P7mZQNugqTiHZLVTHoq8wSbOVJxzqYSAysGmxbUevV4OcLCo0qiXisRj+rht0Gtxggz1dFNR+XimotB2/I2N6PmTbMrbno0cSHRlTEIQlIlkSBEF4E9/3+cHCD3hi+glez79OsVXkePdx+sIbsyfLsvg+vaU5Wu0SwUCyc5ukbiFyMM6+vR9gTApilKYZOvtNVMdc87iS7zGSOc/umZepFC/RclqM9N7Ow8MPom92dS6QoCcySMSxMOZeZaAwhdnI4koSx3rv2tzYtpnFtsbT2TD1cpaYISPt+6ktU5VLhDSUxBAlN8ALc52pLhUthbZl4UsSWlQ0dxCETtoaRw5BEIQtwPEcnph+gufnn+dk7iQtu8WdvXeSWO9uaCsUaxSQGznwbHYnt/9apRuRAzH27v0gY3IYvTTL4Kmvo9ntlQ/kewTMOl2VRW6bfonE4inK5Sks1eCeXQ9zrOfY1jiRliQiXfvpk1RSmTN0F6dptUrEw/2bWvHabhqOzDcWY1RLOQzJRdn3ENIWmDp7hSRJDPT2UlB6+HFGwllj97OWK/FkNo5jtgjJLoRFsiQInSQ2pRUEQQBaTotvT36bc8VznCucQ1M07ui7Y2O6oa1QX2mOZquAp4XZvV77/2wRUiDC2N4PIE88wXh1gcFTX2PxyIew9Buc/Po+AatJuF0l1K4SbtcItip4Zg3baWLZLZpOGz3cy08NvYeQFtrYN3Qz4V56jS7mzSzVygyOLHNcVJWWzfPhW5k42XINzzYxdt+FFNlCVeHLuiMGc9FBcuUMry5a3DMUWNU4FVvm7xaSzJfqmK068WQP0hY8ZgnCdiaSJUEQbnnldplvTn6Ti6WLXCxdJKbHONx1GGWD9/lZDsNqEa2mKVsNBruP3hKbk0pGmN17H0OeeJJLtTQDp/6excM/i2WEMewW4XZ1KTlq1Qi1y3hmHdtuYjttLNfEcm1kwFI0gmqQvp4jHOu+fWt+72SFZNdBUvM50naD7sTY+u/ztIM8V4gwUXJoN2ske4aR+rbmRs2yLNHXO0CxOs0PF+Z5x+B19yJ+WzlT5asLcbLFCna7TqJ7CPY8sD4BC8ItTCRLgiDc0hbri3xr8ltcKl9iqjJFf7iffYl9W6aRw0/qLc/SbBWwVY0DXbdtdjgbRtJDjO5bqjBdrGcZPvV3xKKDYNax7Ca208J2LSquhQzYioqhBkkFe4mGekiF++gKdm3KxsErJceH6C90seDVOd5752aHs22crxm8mNepV9IkIkHY/e7NDult9cWDLIYGma/nOZs3Odyz/DVzcy2Nry3EKRQLeHaLeP8+2HXP1phOKgg7zNb/qyEIgrBOLpUu8eT0k1wsXWSxscie+B6Go8ObHdYNyZ5Ld2meslmhKzKw9aaQrTfVYNfex5Am/oGLzRzVVgkFsGQVQwuQDHYRDfaQCvfTFezaklMol0U1GNj3Qd7n2zumJfx6y5sKT2Sj1EtporqPtO99SFs8MVYVme7+Icrj0zw/l152snSpbvCtdJRSIYvsmURGjiP1H1/naAXh1rW1jySCIAjrwPd9TuRO8Ozcs1woXqBkljjcdZiu4NbuKpeqprGbeXzfZ2/Xkc0OZ3MoOsN734+UP0vJs+mK9NMd7EZT9M2OrKMkWcZAJErL0XYlvpFOUC4WUHFQxx5EMiKbHdayDCTCnAwOMdEoM1OxGYm/fYL/eiXIk5kQ1WIGzbcI7rkPqXv/BkUrCLcmkSwJgnBLcTyH5+ef5+XMy5wpnMF0TG7vuZ2oHt3s0N6e79NXmqPVLqMFElurlflGk1WGeo8xtNlxCJvO9+GJbIyFchPHahPfdRgpvnWrwz/JUBWSvbuoTs3w3EyOf3rs+smS78OPSmG+nzWoldIEZQ99/wNI8ZENjlgQbj0iWRIE4Zbg+z5T1Smen3+emdoMF4oXQIK7+u7CULf+FfxIq4JWy9J02uzpvX2zwxGELeHHpTDnStCuV4gnu6F/+/1uDCQjnFkc5Gy1Sr7p0B269tTM8+F7+Sgv51VqpQwRzUfd/+iW7PInCDuRSJYEQdjxyu0yz80/x8XSRaar02SaGeJGnCNdR7bFgn+A3tIsjVYBVw8xlti72eEIwqabaug8nw9QL6eJBTWksYe3ZYODsKES6R6mOj/Dc9NlPnzojSmEjgePZ+OcKfjUKhnihoJy8DEIxDcxYkG4tWyPswRBEIRVsFyLlzIvcSJzgrn6HNPVaWRZ5lDqEN3B7i3b8e4nabZJorJA2aoz2HVw2yR4grBeKrbMtzMxaqUsIcVF2f8YqNu0oQcw1J3gYnaA10oN3mf7RDSJtivx9XSC8aJFo1okEQ4gH/wA3GqNXQRhk4m/uIIg7Di+73OhdIEfLvyQ2dosk5VJWk6L4egwI9GRLbl/0tvpKc/RbhWwFZX9XVtz3xhB2Ci2B99IJyiUSsiuhb7vnRBMbnZYaxINqBipYSqZOZ6frvPu3VH+bjHBTLFFu14mFYvi7//Atk4IBWG7EsmSIAg7Sq6Z4/vz32e8PM5UdYp8K0/CSHCs+9i2WJv0kyTfo6c0R61dIRHq2fqNKARhHfk+PJ2LMVs2sdoNkv17IbX9p6VKksRATxczhT5eyrWYU5OkS1WsZo1Eshd/3yNI2+wijyDsFCJZEgRhR2g5LX68+GNO5k4yV59jtjaLJmsc6z5GMrB9rzonq1n8ZgHP9xjrFlUl4dbl+UsNHU4WFRq1PIlYDH/XvWyPybQ3lwrrzMSGKBYWcdMZPNch3jcKI+/almuxBGGnEMmSIAjbmud7nCmc4YXFF5ivzTNRmcDyLEZjowxHhpGlzT3JUB2L/uI0iuvQMsK0jAgtI4KjLm9foL7SLI12EcWIMhgaXOdoBWFrmm1pfC8XZaFq06xmieky0r6f2lFJhCRJDPX3k670EPPmiA3fhjR092aHJQi3PJEsCYKwbS3UF/j+/PeZqkwxWZmkZJboCnSxP7kffQtsUpqsZhhNn8OqLdA2q0RllZSio6oBMKJYoW7awSgt/UoSFcZV3liTEGpXCdQymHab0a7DO+rEUBCWo+bIPJePcqas0KwWsG2LWNBAGXsQSQtudngd1xM1CB04Sog9Yg8lQdgiRLIkCMK24fs+hXaBifIEE5UJFuoLLNQXmK/PE1AD3NFzBzEjttlhojomu9PniZZmqNYWsH2HLj2O7Fq0zBpeq4RTW8SRLqIpGrqs0aUYaGoALxDHCnXRDkYItes0WwUczWBfcv9mvy1B2DCOB69UQvyoGKJaqdBqNYioEBk5An3HduyFA0mSiMS7gK7NDkUQhMtEsiQIwpbm+z7ZZpbxyjiTlUnSjTSldol8K0+pXUKVVfYm9jIQHtj8VuC+T1dlkV2ZC5i1ecrtEq4e4fb++9kVXbpK7HseLbtBqZGh3srTapdo2Q3MdgXXK2DXFnAlGU3RcBUdz27SmxhD2wKVMkHYCJMNne/lo2SqJq3aIqrkkugaQhm9V7TNFgRhw4lkSRCELcfzPdKNNOPlcSYqE+SaOUrtErlWjopZQZZkokaUQ6lDdAW7tkQrcN1uszt9llBpjmp9AQeP7sRe7u5/xzWJjiTLhIwoISMK7Lt6u+951K0KlUaGeqtAu12m4TQpa0EOdh3ehHckCBurbCk8k49yoSLRquZwHJtIOIQ6ej9StG+zwxME4RYlkiVBELYE13NZqC8wUZlgvDy+VDkyS+SaOWpWDUVWiOkxjnQfIRlIokibnyAB4Pv0lucYylygVVukbJbxjRh399/LQGRg2cNIskw0kCS6jTv3CcJqWJ7Ei6UwLxYD1KtlWu0mUV0ivPtOpJ6DO3bKnSAI24NIlgRB2FQNu8GPFn/ERGXi6tS6XDNH3a6jyRpxI87xnuPEjfimd7b7SYbVYM/iWYzKPOXaIo4E/amD3NF7J5oiNo8UhLfj+3ChbvBsPkK+1qJVX0SXHJJ9u5GH70VaZsdIQRCE9SSSJUEQNo3pmnxt/GucK5xjujpN02miyRrJQJJ9yX3E9fjmr0O6Ht+jvzjLYPYijfoCFbOKFEhwX/999IZ7Nzs6QdjyCpbC07kYkxWfVjWL5zpEo3GU0XcihUVzA0EQto5Nv0z77LPP8qEPfYjBwUEkSeLv/u7vrrnf930++9nPMjg4SDAY5KGHHuL06dObE6wgCB3jeA7fnvw2F0sXuVC6QFgLc3fv3bxr8F0c7jpMwkhsyUQpaNY5NP0SfXOvUCpepGm36O8+wvv3fFAkSsK25HjwUinEK+UQrr++r+X7cLIS5C9mkpxfrFAtZQmoPvF996Ae/hmRKAmCsOVsemWp0Whw++2386u/+qv8wi/8wlvu//znP88f/uEf8sUvfpEDBw7wu7/7u7zvfe/j/PnzRKPRTYhYEIS18n2f781+j7OFs5wvnac32MuB1IEtmRwpro1htzCsFuF2ld78JPX6AhWrgRJI8q6Bd9IVEid4wvY009R5KhclU21jNau8lgzy87tdUrrb8ddquxJP5WKcKcnUy4vouKT698Lw3Uhi2qogCFvUpidLH/zgB/ngBz943ft83+c//+f/zGc+8xk+8pGPAPClL32Jvr4+vvzlL/Mbv/EbGxmqIAgd8uP0jzmRPcHZ4lmiapT9qf2blihJnotht9HtFgG7hWG30O02htVCNxtIdgPHMXE9C8e1KdkNHFlltOcYR7uPIYvF58I21HQkni1EOVVSaVbzuLZFjgTNbI3/p6bx2JjBnQmTTv1aptsq38rESZebNOsVEgEZeexRpGh/Z15AEARhnWx6svR2JicnSafTvP/97796m2EYPPjgg/zgBz+4YbJkmiamaV79ulqtrnusgiAsz+nCaX648EPOFM6gyipHuo+se+MG2XMxrCaBN30YdgvdaqKaNRzXwnVNHNfGdW08z8H0HEzfRfF9PEnGkRU0RScc6uV4/ztIiK51wjbk+3C6FuC5fIRipUa7mSei+Wi77yCQ3M/s+GmalSn+/lydc70RfnbEJqZ5a3q9VyohnsuFqJXzuFabVLIHxh4SDRwEQdgWtnSylE6nAejru3Z/hb6+Pqanp2/4vN///d/nc5/73LrGJgjCyk1Xp/nuzHc5VzyH4zvc1XNX5/ZI8j0Mu31NQhSwmhhmA9Ws4jgmjmviuBaOa2F5DpbnoPg+SBK2LKPIOgHFIKBHCGgRgkaMkJEgFogTUSOiiiRsa0VL4alcjMmKR7OSRvYd4qlelN3vBi1EANh32+1kMr0szp7GWiwwVzX4mTGDw7GVV5larsQTmTjnyz6N8iKG7BIZvR36j67L+xMEQVgPWzpZuuInp+f4vv+2U3b+/b//93zyk5+8+nW1WmXXrl3rFp8gCDeXa+Z4fPJxzpfOU7Wq3NlzJ7qy+ivLut2mpzxP0KwTsJpo7Sqe3XpTQmRiuw6256D4Hv6V6pBqENMiBLQwASNG2EgQNeJE9aho9y3sSI4HL5bD/KgQpF4t0W63iAdU1JH3QHL0msdKkkR//yDxZBczF1+nXZ/hr880ODoQ5qeHLULq8jpAzLc0vpWOkavUaTaqJAIa8t5HICKaoAiCsL1s6WSpv39pLnM6nWZg4I3NHbPZ7FuqTW9mGAaGYax7fIIgLE/NqvHNiW9yqXSJXDPH8e7jhPXwqsZSXJuBwhS9hWlajQymVafpOcieiyRJ2LKCIusEVYOQ0UXQiBEJdREPJIlqERR5Sx/2BKGjZlsaT2djLFbbNGuLGJJDqn8f7HoHvM3vQtAwOHDkbhYXekjPn8OeKzFbCfChvTL7IvYNn+f58GIpzA/yAWrlPJ5jkkz1I+15AEkVFyMEQdh+tvRZw549e+jv7+fJJ5/kzjvvBMCyLJ555hn+4A/+YJOjEwRhOUzX5JsT3+Ri+SKz9VkOJg+SCCRWPI7kufSW5xjITWI30pRaRRxJpttIEg4kCBtJYoEU8UAMXREXS4RbW8uVeK4Q5WRJo1nJ49gWsUgYefd7lt2eW5IkBodGqSd7mb34Gu3qPH9xyuIdwyEeHbAIKNdWmRqOzOOZGONln3olTVBxMXbfhdR7aD3eoiAIwobY9GSpXq9z6dKlq19PTk5y4sQJUqkUIyMj/Kt/9a/4vd/7Pfbv38/+/fv5vd/7PUKhEB/72Mc2MWpB2Lo832OqMsVrudcotovsTezlaPdRuoPdGx6L67k8Pvk4F0oXmChPMBodpS9846rwdfk+qWqG4dwl/HqGSiOH53tEIv3c3neXaLQgbFmuD2drAQYD9rq04r4e34dz9QDfy0UoVWs0GwUiqk9k9Dj0HkZaxbq7SCjIwWP3MTc7wWL6Aj+crjBeDvK/7IGRsAMstSD/diZKvlyj3ayRCOpI+96HJNrqC4KwzW16svTSSy/x8MMPX/36ylqjX/mVX+GLX/win/rUp2i1WnziE5+gVCpx33338cQTT4g9lgThJ1iuxbniOU7mTrJQXyDdSLPYWOT7899nMDzIke4j3NV3F3sTe9Hk9Z8O4/s+3539LmcKZzhfPE9PsIeR2MiKxog2iuzKXUKvLlJrZHFdCy2Y5Fjv3fRHRMvhTitbChVHoc+w31I1EFbG8eCb6QTnii6+ZfG/7NO4LXbj6WudUHdknsjGuFSGZjWN5Dkkkr3Iu9+NpIfWNLYsS4yM7qWa6mH+0uu0S4t8sQHvHgkQ0DV+lDeolXPgWiR6hpBG3y32ThIEYUeQfN/f8X8Rq9Uq8XicSqVCLBbb7HAEoaPqVp2T+ZOczp8m08ywUF+g0C5gyAZdwS4KrQJlq0xIDdEf6mc4Osx9A/dxtPsoyXWsyvxo8Uc8N/ccJ/MnCakhjnYfXXaL8KBZZzh7kUh5filJcpr4RpTbuo+zJ7Z7VVfHhRvLmio/LoW5UFFpN+vIisxgVGM06jEctBkKvHXKlXBjjgdfTyc4X3CoVko0fIOkavHwWJAHeu2O7V30ZrOXGyosVXbqxAwFZfRepOTujr+W43nMTV7Azo3TJVUJhCK0Ww0iios2ei9S9/6Ov6YgCNtfptpGV2V+5+c3vyPmSnKDTa8sCYKwOtlmltdyr3G+eJ5sM8t8fZ66VSeiRTjadZRUIIUkSexP7qdtt5moTjBTm2GmNsPZ4lkGwgMc6z7GnX13MhYfQ+1g44MzhTPX7qXUtby9lDS7zVB+glRxhnojQ8Wq4WhBxvrv4mDyoGjO0GELLY0fl8Jcqsq062VapomLguXJVKpVxhUJVdPQ9IBInpbJvpwoXSjYNKpFumMxWpGjpBfO8g+XKmQaIX5+t4Mhd+b75/vwUjnEc7kgtdLlyk7vLqSR+9etsqPKMrv33kapq4/0+EmSjSy9EQN53yMQiK/LawqCIGwWUVkShG3E8z2mqlO8ln2NqeoU2UaWufoctmeTNJLsie8hokdu/HzPI91MM1WZombXlqpN4X52RXfxzoF3cqT7CHFjbSc7M9UZvjb+NU7lT9GwG9zdd/dNW4Qrrk1/cZre/BTtRgazXcZWNIYSeznac0w0bOgg34fZls6PSmGmatCulWlbFmHVRUvtRh26A8uyqBcXaFULeO0K2BaGZKMrEqqqoRkBBqMqo1GfoYDNcFAkT7CUKH1tMcHF4lKilIxF4cAHkBSNXKFAdvw1er0sI6kAH90HyTWuY2q7Et+5vI9RvZxfaqiwwZUd13WRammkWD9Sp/ZMEwRhRxKVJUEQ1o3t2kvrkfInma/Nk26mWawvLu2JEupnJDayrD2LZFlmMDLIYGSQpt1kojLBdHWameoMZwpnGIgMcHv37RzrOUZUj6IrOrqiYygGuqy/7f5mAPlWnm9PfpsLpQvL20vJ9+mqLLIrcwG7kaHcKix1uIuPcrz3TsJvk/gJK+P7MN4weLEUZq7u0a6VaNsWERVS/XuQBm9H0oIA6HqYVOSNKZpWvUSjuECjWsBrV/ErbcpVm3GFa5KnA3GPvWGTbt1Zl6lmW5nlSfz9YoJLBYtWrUgyHocDjyFdrob2dHURCN7PzPlXcYpz/LdTMv/rAY3dEWdVr5dpq3wjnSBTrtNqVEgEtU1pqKAoCiSGNvQ1BUEQNpKoLAnCFncqf4oXFl8g03hjPZIma+yK7mIgPICyxqu5nuex0FhgujpN3a4TUkMMRAaIalEUWUGRFFRZRZEUAmqAkBYiqAQJqIFrkylF51zhHKcLp5mtzXK8+/jbtgjX7Taj6bOES3NU6ws4vksk3Mfx3rtIBVNrek/CGzwfLtQDvFgKs1h3aNfLmLZNRJPQe/ci9d+OpK5sc2CrUaJRWKR5ufLkX648GQroRpCeqMGhJOwNmwwE1meNzlZiXk6UxgsmrVqRRDwJB95/NVG65rGWw8Sl04Sr4yQ1hw/sC3BPavnfI9+H16tBns6GqZXzuHabWLIP9jwo9jESBGFLE5UlQRA6bqI8wVPTT3G6cJqKWSGshTncdZiuQNdNqzzLJcsyw9FhhqPD1O06E+UJZmuzeL7Hm6+lyJKMhLT0WZJQZRVN1lBlFV3W0WQNH59MM/P2eyn5Pj2VBYYzF2hV5ymbZXwjxp3972AoIq5Qd8pS2+ogL5ZCZGsW7UYO23GI6AqRXYeg78iq17To4SR6OMmV2pPZKFPPz1Mt5/BaFarNCnM5n2cMg2Q4zG0piX0Ri+GghbLDEifTk/j7hQTjxTatWplEIgX733/DKWmGrnLwtuNMT0fIZM7yzfN1MsMhPjhso95kWZ/lSTydi/J6UaFeXsSQXCIjt0P/5p94CIIg7FQiWRKELarYLvLk9JNcLF+k6TS5q/cuosb6tsyPaBGO9xy/+rXne7iei+VZWJ6F7dpY7tJn27exPRvbtWk6TRzPQUJiLDF2w72UdKvF7vRZQuU5KvUFbKAveYA7++5CE22GO+ZsLcDzhTD5monZyGK7LhFDIzJ0DKn3UMfXlhjhBEY4QdcoOJZFLTdNvbiI2yxTbdVIF11+oOtEQmEOpWT2RSxGQybaNm9q2HaXKkoThTateolEogv2v++m319Zlti9e4x0KMLi9El+NFsg3wryj/d6RFTvus8pWArfTCeYL7do1vLEAzLy2E9BdIX7lgmCIAgrIpIlQdiCTNfk25PfZrIySb6V546eO9Y9UboeWZKRFRlN0QgTXv1Avk9veY6hzAVatQUqZgXfiHHPwH30h8V+SZ10rhbgmwth6qUMrusRDhhER45D94ENabmu6jrJof0kh/bjujaN3BzVwiKVRpFKu06h5PCirhEMhjiQUtgbsRkK2MQ1d1tN12u7El9dSDJZbGHWSyST3fj7fmrZiagkSQz09REM3c/8hVdwcov8v22N//WAwmDw2sYP52sGT2SjlEtFHLNJIp5E2vcIkhpYj7cmCIIgvIlIlgRhi/F9n6emn2K8PM50dZq9ib3EjO271s6wWuxePEOwMke5togjwUDqIHf03dXRduUCzLU0Hk9HqBfTGIqHseceSI5t2r5UiqIR699DrH8PnuvSKC5SK8xRq5VQy01KZZsTuoqqBwkHQuyKyvQHHPoDNv2GTUjdmktq267EVxaSTBWatBsVEsle/H2PrKpil4hGMI6+k8kLJ7Fr03zhlM3P7zc4mrBxPHiuEOXlgka9lEbFJj58CAbuFHuNCYIgbBBxpiIIW8xLmZc4UzjDxdJFuoPdDIYHNzuk1fF9ekuzDGUv0KwtUjYrSIEE9/XfR2+4d7Oj23GKlsLXF+JUill0ycHY9zBSbOv87MiKQrRnmGjPMJ7r0qrmqeVmadVy+PUW5XqTbMFFU2RUVUPRA6RCKkNhGAi49AVseg0HvUP7E61W63KiNH05UYqnemDvo2tKXoKGzoEjdzE5HiFduMDfnG2xMBKi4EWYLlvUqxliuo829iDEd3Xw3QiCIAg3I5IlQdhCpipT/HDhh5wtnkWTNQ6kDnSskcNGMqwGexbPYpTnqNQXsSWJwa7buKP3TrGx7DpoOhJ/t5ggXyoiuyaBsfu2VKL0k2RFIZzsI5xcWm/j2ibtUppWLU+9UQWrhttaak8+K/loqoyiGuh6iP6owmDIX6pAGRZd+sZN32u5En+7kGSm0MBsVEh09cHYIx2p8qiyzL59B5kPRVicO8VzUyV0w8Y22ySjEaR9PwV6qAPvQhAEQVgJcdYiCFtEuV2+2tDBdE3u7rsbRdpmmzz6Hv3FWQazF2nUF6iYVaRAkvsH7qM71LPZ0e1ItgdfSydJF+u4VpPY0OEN3ZS0ExTNINw7Srh39OptdqtGu5ymXStSa1bxzQa0GpQqNpdkCU1VkDWDcCDESExiMOgyGLDpC9gY61B9ajpvJEpWs0KiewB/z0MdnQ4nSRLDQ8Pkg2HS4ycYshaJ9+9B2nWv2PBVEARhk4hkSRC2ANu1eXzqcSYqE+SaOY53H8dQjM0Oa3l8H8NuE2mV6S3NoVfmKdUXcSSZ4e4jHO85LqpJ68T34TvZOFMlE7NZId4zjDR012aH1RFaMIoWjBIdWPra9zysepFWOYNZL9Ns13AbLcqNNrmiy+uKjKLpaHqI/ojCcNhnIGAzuMLmEZ4PTVem4cjUXYWGI9NwZS7UAswX69jNCrGeIfzdD6zbuqHuVJJk/D3IZg0pJPYcEwRB2EziDEYQNpnv+zw1+xSXypeYqkyxJ77nbTdz3Wyy5xJuVQm3K0RaFSLNMrQrWHYTy27QclrIwRTv6n8nXaGuzQ53R3uuEOFMARrVIsl4Ana/Z7NDWjeSLGPEujFi3Vdv8xyLdjlDs5KlVq/gm3X8ZoNyxWZcltA0FUUziAaDjEZlBoMOvYaD7UtLyZAjX06MFOquTN2WqFseruvhug6+5+C5Fr7n4rtVXNcm0TOMv/u9695gQVE0EImSIAjCphPJkiBsshO5E5zKneJC8QKpYIrhyPCax5R8j+HsRRLVDI6iY+sBbDWApRpY2pXPBrZq4L1d1edNVaNwayk5CrTK2GYNy2lhOy2qroXi+ViKiqGFGO45xtHu48iiW9e6eq0S5Md5nVo5TSJkwL4bb4S6U8mqTqh7F6HupaYHvudhN0s0i2la9TKNdgWv3qZcb5LOe+iKjKIZyIpyNQnyPBfP83E98HwfFwkfCVXyUCUfWdFA0XGNKIlkCn/wLtGJThAE4RYikiVB2ESz1Vm+P/99zhfPo8oqtyVvW3NDB9l12Dd/kkBpmlptAcn3kCQFRVYIyQoRSUVRNBRZRZE1fD2Ea0Rx9NBSEqUG8CWJcLt6uWpUxbIbWE6LttPGdG18WcFXdKJ6jGiwi67IIL2hHvTtMnVwm5ts6DyVCVErZYjpEtKBx5BUsamvJMvokS70SBeJy7e5tkmrtEi7kqPaqCCbNYI030iC9CiKbhDQDBQ9iGqEUI0IvhEFLXjLJaCCIAjCtUSyJAibpGJWeGL6CS6VLtF0mtzVexfKGk/MdLvN/rkTUJqm2sxjhLoYCfQuJTt2E8ttY3o2jt3C9Rw8fFzABXxZQZYVApKCLKv4nkPVMVH8papRQAuRjAwQD/fTGxkgrsXEFfZNkDVVvpGOUStmCMoOyv73IRmRzQ5ry1I0g0jvbiK9u4Gl6hP4N02Ctl8PSkEQBGE9iGRJEDaB7dl8Z+o7TJQnyDQzHOs+RlALrmnMYLvGgZlXMSvTtMwqsfgI7xp81w2bK1iuScOq0WxXaVtVTKuB7TSx7BZNHBQ9SjS+W1SNtpCqLfN3C3HKxTyKb6PvfQ9SROxZtRIiwRcEQRBWQiRLgrDBfN/nmdlnuFi6yER1gtHoKMlAck1jxut5xuZeo16Zpu20Geo+zJ09d7ztiaGuGOhBg2Sw+4aPEbYO05P4+8UE2WIFz24THbkDKTl68ycKgiAIgrBqIlkShA12Mn+S13Kvcb50nqSRZCQ2sqbxekpz7Fo8TaUyg+W7HOx/BwdSBzsUrbAVuD58Mx1nttTCbteJ948h9R/Z7LAEQRAEYccTyZIgbKD5+jzPzT3H+eJ5ZEnmUOrQ6hs6+D7DuUv0ZC9QrsxgKxp3Dr2X4ejau+kJneX54APKKv6pfR+ezsW4UHRp1cskkj2w676OxygIgiAIwluJZEkQNkjNqvGdye8wXh6nbtfX1NBB8lzGFs8QLUxQrs7jGCHeNfiA2Ndoi7E9eLUS4qViiIZpEdUgGZSJax4x1SV25bPqEtXc6yZTL5ZDnCjINKpZEpEQ0r5HxLobQRAEQdggIlkShHVWaBUYL49zrniOicoEi41FjnQdIaSFVjWe6ljsn3sNtTRNuZGBYJJHdz286vGEzvN8OFML8MNCmHytTbu+SNNTyOMxg4ciy6iyhKwoyIqGrOgoqkrMkEkGpKvJFMAP8wFqpTRxQ1lqEf52+2IJgiAIgtBR4q+uIKyDcrvMxfJFxsvjLNQXKLaL5Ft5SmaJkegIXcHVVYAMq8mB2VdxyzNUW0UC0QEeGHovmqJ3+B0Iq+H7MNnUeb4QZaFm06pl8V2HUCRCpP8Ylu1gtRo4VpOm2UZyW/htE9ezACjgMoOHKssol5Mp1ykT1nyUA++HNXZMFARBEARhZUSyJAgdUjErjJfHuVS+xHx9nlK7RK6Vo9gqIksyMSPGkdSRVSdKkWaZfbMnaFamaVt1uhJj3DfwTmQxJWtLSLdVnitEmapCq5rHdiyiAR1t7D78xB4kWUYFrlf/8+wWbquK3axeTabMy8lUVANt7H4IJjb4HQmCIAiCIJIlQViDmlW7miDN1ebeSJDaRQAieoRDXYfoCnStacPZZDXDnvnXqVSmsTyL0Z7jHOs+KtaubAFlS+H5YoRzFZVmtYhpmUR0ifDocaTeQyArN93gVNaCyFoQLdZ33WRKEARBEITNIZIlQVihht1gvDzOeHmcmeoMJbNEvpUn38oDENEiHEwepDvYvboEyfcw7BYBq0nQbBIyayRKs0sd7ySJI/33MZbc2+F3JaxU05H4USnCayWDeq1Mu90krPqEB/fBwJ1IqrbZIQqCIAiCsEYiWRKEm/B9n5JZYrIyyVRlirnaHGWzTL6dJ9fMARDWwuxP7Kcn1IO6zAX4qmMRsJpv+mgQsBpo7Rqe3cJx2jieheNalB0TWwtwz9B76A/3r+fbFW7C8iReLYd4qRSkUqvRahQIyC7xnhHUXe8A0WhDEARBEHYMkSwJwnV4vkemkWGyMslkdZJMI0PZLFNoFSi0C/i+T1gLsy++j55wD5r89lUEyfdIVTNEm6WlxKhdR7Jq2E4b17WwXQvPtWl6NrLnIkkStqygKDohJYAR6udgz3HigfgGfQc2jutD1lz6/mmShyb76LKPKvmoEqx2GyrPX0psTE/C8mQsT7r8tYztSXirGHMpUQpSuNzhTsYlluhBHblXrCkSBEEQhB1IJEuCcJnt2czWZpmqTDFVmSLfyi9VkFp5KmYFSZKWEqTEPnqCPWjKzadZyZ5Ld3me/sI0NHI02iUs18LyHFTfx5VkPEXDUA3CgQRBI0bYSBELpEgE4ju6y13blThVDXKiEqRQt3AdG0lSQZKRZBlZkpBkCUOR0GXQVRld9tFl0C4nU5rs4/gSpvtGQmS60HZ8TNfH9zw838P3PPzLn/FdfN9bal23Co5dxfdcwpEo2q53QGygw98ZQRAEQRC2CpEsCbe0pt1kujrNVHWK6eo0xXaRcrtMrpWjYTdQZZWYHuNI1xGSgeSy1yAprk1vaY6+wjROM0e9VcTzbDQ9SirYQ9hIEA6mSAaShNXQLdWooWIrvFIOcapqUKs3MJsZHM/HQ8bzJVwkfCQk30eW/MtfXflYqjRJEshISJfLTp7v4/s+vg8e4CPhXRkHkPFRJQ9ZkkBeSsa8Gxz+bpZChQNBjKEjSCmxbkwQBEEQdjqRLAm3HMdzmKhMcKZwhtnqLCWzdLWLneVa6IpOykhxIHmAmB67ekK+HKpj0l+cpac0i9XIUm0VcX2PQDDFvu4jjER23VKJ0RW+DwttjVfKof9/e3ceHGd933H8/Vx7SdrVYZ22MQ4YY4cjwSQmV+NmGtdOgabMFNoSt0ySmUAKHYZJJ6XJjJukbRhKmbZDEnKQHuk0EBKc0mlDC+FMYkIgpoEEDHbB5pAs69p7n/PXP2QtCAvwIUuy/HkxO6t99rfP/h7py0of/57f7+HZsku9UqLRGMMhJttSIN2/BtN+MiQxxAHEPnEUYuKQOAogjomjgCSOSZIQ4pgkiYiTBIcEx3FxHA/bcbHdFLabxva8A19nME4K3DRYzgn5/RcREZEjo7AkJ4yiX+SXo7/kqdGnGK4NM1wbZqg6RGISMm6Gvlwfvblecl7usAISQCqo0z+2h67xF2nUhik2JoiBluwSVnefRX/riXmqVmzg2UqGHRM5XqwYGpUJGkFAzo5pLfTiLT0Tq7UXYHJ5bdsBNwW0Nj+cZmNNuSOc9iQiIiInOIUlWdTiJOb50vP8cvSXPDfxHCP1EQarg5SDMhknw8n5k+lt6SV1hHODsn6FvtE9dEy8SK02wkRjgtC2aW/pY033WSzJdc/yER0fpuYj7ZjIMloN8KsjBFFMq2vo6F2B3X8WVrp1vrspIiIi8oYUlmRRKgUlnhp9il+N/op9tX3NUSRjDO2Zds7pOYfWVOthjyBNaakX6R99nnzxJaq1ESYaJULHo6ttOWt7zqI90zHLR3R8mAgcdhSnz0dKkoRc2qNtYA30rMU6hIUxRERERBYChSVZNBKTsKe0pzmKtL++n8HqIKWgRMpJcVLbSQy0DhzydZBmkg5qrNi3k5biy1Sq+5kIKwROiv6OU1jTfRatqRNvtKQWWeyqZnimkmFvxaZeLdGoj+ESk22dmo+0UnOFRERE5LijsCTHNWMMpaDEM+PPTI4iVSdHkV6uvowxhkK6wNndZ1NIFY54FGnyjRL6xvbSP7yLWmWQol8kdDMs6zqd07vOIOtlZ++gZkk1stnvuyxJR7S6R3JVoddXjy12VTI8U0mzp+rQqFUJ/VEaYUyrE9PS0Utq4DXzkURERESOMwpLsmAZY6hHdSphhUpYoRpUKYdlqmGVSlChHJSZ8CfwY59KUGGoNsREY4KUk2J563IGWgcO6VpIbybbKLNy6Cm84ksUK0NElkV/1+mc2X0WKSc9C0c6uxIDjxdz/Hg0R7lcAStNZ85lWSv0Z2P60yE96RD3MAd6GvHUCFKaPRWHeq1G6I/ihwlpO8HNttHZuxS3ZzWkWo7NwYmIiIjMIYUlmXdhHDJUHWKoNkTJL1EOy1SCCkW/SD2qH7iIazB5Hwf4sU8tqtGIGoRJSGKS5vWQzuo+i/Z0+9GNIh1gJzEDI8/RM7KbSnmQWljFyXbyrr71dOW6ZuHIZ99+3+We4Tx7SxG10iBBYtMwLsVyxIvDCZ7r4HppUulW+lttluYM/ZmQ/kxA3k147betEVvsrqZ5ppLh+YpDo14jbIzRCGPSdoybaaWldyn2ktOwMvn5OWgRERGRY0RhSeacH/sMVYd4qfISg5XByXlFB0JSNaxSD+vU4zphHBKbGADbsnEtF8d2SNkpMl6GjnQHLV4LOS9H1s0e1Vyk12qrjnPy0FNQepnx6j4ix+PknrN5a9dbsRfg3JswgUfGW3lkNE2lNEbgN8hnU7gnv4colac2PohfHqVcK5HUq1jVMmPjEc86Fq7r4ngZ8lmPk9os+rMRWcewu5LmuapLvVY9KCB19CzF7V4FmcJ8H7qIiIjIMaOwJMdcI2rwcvVlBiuDvFR5iaHqEOWg3DyNbsKfIDEJnu2RslNkvSyFdIGclyPn5si4GTzbm5XRojfjxCHLhnfRNfYcpfIgYdQg09LDewbOI59amCMnL9Q87tmfZ1+pQbU8RNaO6RhYBUvXge3gAvn+U6H/VACSOCaojFArDlMvj5PUS8S+z0SlyuBIQsqxcbwUSVTFD2M8KyaVbaG9+2S87lWQbZ/X4xURERGZKwpLMutqYY3B6mBz5GioOkQ5fFU4akxgMHi2R0uqhVMKp9CV7SLtpOckEL2e9vIwKwafJqq8zERtlNDLsLr/naxqP3VBruRWjy0eGm3jF+MeteIIcRiQb2vDXfleyL7+0uW245Ap9JIp9Da3RUEdf2KIenGEUrVEJpggl3Jo7z4Zt/vUN9yfiIiIyGKlsCRHLU5i9tX2sbe8l72lvQxWJpfrLgdlxv1xSn4JgyHlpGj1Wjmt4zQ6s52kZ2txBJMAFgdNuDlEbuSzYt9O8mN7KVUGCZOQfH4p5/atJ+flZqePs8gY2FnJcP/+FsZKVerVEVpcQ2rF2dCzBo4g2LmpLG7PSlp6Vh6DHouIiIgcnxSW5IiUgzJ7y3t5ofQCe0t7GffHKfpFxhpjjDfGMRjSTprWVCurO1fTmekk5aRm582NIRPUKFRHKVRHaa2MEkcNYi9LksoReRlCJ0XopogO3IduitCZeuyBZYMxLCkOsmzfM/jll5hojBOnWjljYD0n51fMTl9nWTG0uW9/nmeLFrXiMCQhhY4e7JPfg5VaeMFORERE5HimsCSHJEoiBquDk+GovJfB6uS1hop+kZH6CH7s49oubV4bp3eeTmemc1aW7Z5iJxH56jiF6ij5yghufZyGXyYIqxSjBo4xJEBiWWDZ2JZNynZIWw6O7WBbLrbt4tgutuOReFlwMjiNCUqVQSISutpPYV3fugW7HPiOYo6fjOQoFidoNGrk0zbeindDh0aDRERERI4FhSWZ0dTFXveW9k6OIJVfYLwxeUrdaGOUol8EIONm6Mn10JProdVrnb05R8aQDaoUKqMUqiO0VEYJ/RKNoEw1qmMnMYHj0ZbK09VxKp3ZTqKwgR/WCMIaUdQgTHyCOCCKI6KkTpREmKlQNXWzLEymwLq+d9Lf2j87fZ8lfmJRDB2KocPPxlt4oRRRKw3hEtHRexLWsvPAnb1AKiIiIiLTKSwJYRwy2hidvNUnbyP1EYp+sbkow0h9hDAJ8WyPtlQba7rW0JnpnNXlup04JF8da44e2fUJ/KCMH1YpRj6JZWN5Obpal9NdOImlrQN4h3FqX5xENMI6taCCH1UJgiqRm+ItHatm9TgOVWKgHNmUQodi5DaDUTF0mAgtKn5CHIUkcUgcjhEEPvlsBmfl+7Ha+ua8vyIiIiInGoWlE4gxpjmvaCoYjdRHGKmPUI/q1KIa9bA+uax3WCaMQxzLIetmGWgdoCfbQ87LHf3okTGkwzo5v0K2UTlwX8JrlAjCKn5QoTI1euSmyKcKdHUuZWl+OYVU4YhXpnNsl5Z0Gy3ptqPr/xEohg57aimG/alQZDPhW0RReCAQRSRxnSSOiRJDnBgibBzLk6Hf/QAAGT9JREFUkLYSXM+lY+lpMPB2LNuZ8/6LiIiInIgUlhYZYwz1aDLwTK1IV/SLjDZG2V/fTyWoUAtr1KM61bBKKShRj+oYDI41ecHXnJdjedty2tPttHqtOEfxx7kdR+T8Cjm/TNavkGtUyDRKJEGFKKwTxj5R7FONQ+wkJrIdXK+FJfkV9BZOoi/XP6tzn+ZKkFi8WPfYU0uzp5Zify0haNSIgyJRkhAnhthYJFikrRjXscHNkGTzpDM53EwrXjaPnW3HpNuw5mHkS0REROREp7/AjkN+7E+GIb9EKSg1Q9HUKXOVoEIQB/ix37xVggqVsEJkIiwsPNsj7aTpyHTwlvRbaEu1TbvOUSqo01Uawjb7D6FH00eaLJOQCapk62U8v0QY1gmjBmHs48cBQRJhGwhtB9fNUEjlacl00JZZQldrz4K9+OsbMQZGApc9tRTP19K8WHNoNOqEjQphGBAkFjknxqTacDJ5MpmWA4GogMm2Y3nZ1933/F15SkREROTEprA0xx7b9xglv0RCAgYSkgOLDkzeT/uaA49NgsEQJVEzDL06CAVxQC2sUYtq+JFPbGIALGsyFLm2S4vXwsrcSgqpAjkv97qjRZZJ6BvdQ9/+3dSr+wij+hEdZ5IkVJMQJ4mJLZvE9ci5OVqz3bRmO2nPddOV6TysOUcLTT222HsgHO2peUzUI8JGjSgo40cJjmXIeA7p9j4KHUuxOpZjuZmD9qMwJCIiIrIwKSzNseeKz/HI4CNUwsorgehAKJrpHpi2LUxCoiQCXglDju2QcTJ0ZjrJeTlavVaybhbP9g5rflG+OsZJ+57GLg0yUR0mtiw63RYs86p9WFN3Ztprpz+ysDyPXKaDfK6bztwS2tzWI55rtFDUIosh32OwkWJvLcVgzcJv1Ij8EkEYEhlocROcTDsdhT6czhWQ7Tjuj1tERETkRKWwNMfe2vVWHhl6hHJQnjztDQvbsrEsC5vJe8uyaP73qsc2Nhk3Q2uqlZybw3M8bOvo/xD3Qp/lw8/QPr6XYmWIOKrjZbt4Z996unJds3DUx5/YwIjvMtjwDgQkj9G6IQzqREGNOJzAjyFlxXjpDLklS8l0LsPkl2Edh3OsRERERORgCktzbE3XGvpa+sg4Gfpa5nn5Z5PQO/4CA/t30SgPMd4YJ/aynNb/Tla1r1rwIyJTIz37fA9jIOskZBxD1k6aX2echJRleLMBtkpkM9SYDEWDvsdQ3aHe8InCBnFQJYhjwsQiY8W4Xgq3pYOWjj6cjpOxMq/MsdIpdSIiIiKLh8LSCaq1NsGKfU/jlAaZqAwRWRbd7afw9r51pJ30fHfvILGB/VMjPQ2PwYbLWAPCoE4c1EniCMu2sSwby3am3TzHIufZZD2LnAtZ+0CQshPKkcPLDZfxekIYTAajKAoJYgOWRc5JINVGrr2DdL4HK9+PlW6d72+HiIiIiMwBhaW5NvYcneX92EGFPCkSy8ZYFollk9g2hgP31uQtsWzedFjkMLhRwPLhZ+kY30OpMkQU1nAynZzX9066W7pn7X2OhjFQetVIz76pkR7fJw4axGGVMIoJjNW8BlHdzWMlESaOsMKQJEmIjIUxYFsGmwQbg22BbVkHboAFYTTZNm3FuKkUbusScm2dpPJ9mNYeXddIRERE5ASlsDTXnnuA1c8/SjEokrZTzflIHJi3NDVPCcs+8LWNsZ3J8GR7hJk2gnQLDS+Hn8rie1kaqRyR471xqDIJPRMvsXR4F35lkInaGGEqwyl961jTcfq8nnLnJxbDDbc5N2iw4VJqxIR+gzisEEURQWywLIusnUA6T7a9nfZXjfS89jKzJokh8kn8GnFYnwxZkU8cNkiikCgMSeKQFCG5jjypfA92fgArlZu2H51WJyIiInLiUliaa629pJMIN6wTUgNjsIw58Ee5wTavrCtnXnU/dUssC2yXjO3SYru4TgrHSWF5OaJsB0GmFd/L4qdyNLzJMOXFASv27cQrvkyxOkRoEjoLKzin7x1k3+D6PsdCYmAscBjyUwdOqXPZX7cIggZR0CAOywRxQmwsMnaM46Vx27ppaevCzfdBy5JDGumxbAdSOZxUDo0LiYiIiMiRUFiaa6s3c86e7VAbhcIyTJKQkJCYhCiJiU1MnMTEJiKOI2ITkZiQOIlJ4pDAL9MIyvhBhXriE4YTk+2BGDC2Q8r2yDguXbaH46RxnRS1xji1sIaVaecdvefS1zo3i0tUI5sh32ueUjfUcKg1AsKgQRLWJk+nS8C1DBkXyLTT1tJBqr0HWvve8GKtIiIiIiLHksLSPLNsGwcbB/COYAjEJAm1sEK5PkrVn6DeKBGEZRpRAz+skCTjNIB6Kstbet7G2q612K855S5KoBg5jAcuxdBhInQYD13KkYUFuDa4FjiWwbXMgfvJuUCTj3lluz05HjbiTy3CkBD5DeKwRhQGBLHBWJOjRnaqhXRrD/n8EpxCPyZdWPAr8ImIiIjIiUNhaY79eNcIpeEOnMDBDdqaweO1QWQqeLw6iDgHtjuWwWEqrFg4boGufJ4ei8lFC16lEdYp+UWyXoHAauX/atMD0URoU/QNURgSRyFJ7JNEIXGSECWGqbMCLWtq/o41+bXFgTlVk9snp0tNzbeyMElCEMXNhRO8lIfT0kGhrQsv3wutvQddj0jzg0RERERkIVFYmmN7Rms8vT+FXQPsiRmDBs1FHyYXeJhsYDeftyyLqdAyuRAEB9pNrvTm2kwGK9vCtTvAWko54HUDUWQm95mxIiwnRZJqwU61kMu0YJw0JokxSUySGEhijIlJkoQkSTAmgQNfW8RYJsYyCamURa69k3R+CXZhAFIt8/dNFxERERE5AgpLc+zckzvY/as+KsbFtSdPozMHAoZl4skFH5LJe2MSMDGQYMzkKI8BjLFIAIOFwcI6sBSEZQyW9cpiEZORavK5hJkDUUu2hVSmgJ0rQLbjoNEeEREREZETlcLSHDuttw23dy1Ja8CS9sNbvMAkMSQJmAjLJJBEmCQ6MOqTYOLowMhPQnKgbZJMjvakvLQCkYiIiIjIYVBYOo5YtgO2A7wSdg5cVxUtiyAiIiIiMrv0N7aIiIiIiMgMFJZERERERERmoLAkIiIiIiIyg+MmLH35y19m5cqVZDIZ1q1bx0MPPTTfXRIRERERkUXsuAhLt912G1dffTWf+cxn2LFjB+973/vYvHkze/fune+uiYiIiIjIInVchKUbb7yRj33sY3z84x9nzZo1/N3f/R3Lly/nK1/5ynx3TUREREREFqkFv3R4EAQ89thj/Nmf/dm07Rs3buQnP/nJjK/xfR/f95uPi8UiAKVS6dh19DA0ahVGxqs0qpX57oqIiIiIyDFXDSK629IL4u/xqT4YY9607YIPSyMjI8RxTG9v77Ttvb29DA0NzfiaL37xi3zuc587aPvy5cuPSR9FREREROTNXT/fHXiVcrlMoVB4wzYLPixNsSxr2mNjzEHbplx77bVcc801zcdJkjA2NkZXV9frvmaulEolli9fzgsvvEA+n5/XvsjxQTUjh0s1I4dLNSOHSzUjh2sh1YwxhnK5zMDAwJu2XfBhacmSJTiOc9Ao0vDw8EGjTVPS6TTpdHratvb29mPVxSOSz+fnvVDk+KKakcOlmpHDpZqRw6WakcO1UGrmzUaUpiz4BR5SqRTr1q3j7rvvnrb97rvv5t3vfvc89UpERERERBa7BT+yBHDNNdewZcsWzj33XN71rnfxta99jb1793L55ZfPd9dERERERGSROi7C0iWXXMLo6Cif//znGRwc5IwzzuC//uu/WLFixXx37bCl02m2bt160GmCIq9HNSOHSzUjh0s1I4dLNSOH63itGcscypp5IiIiIiIiJ5gFP2dJRERERERkPigsiYiIiIiIzEBhSUREREREZAYKSyIiIiIiIjNQWDoCDz74IBdccAEDAwNYlsX3v//9ac/v27ePyy67jIGBAXK5HJs2beLZZ59tPv/8889jWdaMt9tvv73Zbnx8nC1btlAoFCgUCmzZsoWJiYk5OkqZTUdbMwBDQ0Ns2bKFvr4+WlpaOOecc/jud787rY1qZvGYjZrZvXs3v/M7v0N3dzf5fJ6LL76Yffv2TWujmlkcvvjFL/KOd7yDtrY2enp6+PCHP8zOnTuntTHG8Bd/8RcMDAyQzWbZsGEDv/zlL6e18X2fq666iiVLltDS0sKFF17Iiy++OK2NamZxmK2a+drXvsaGDRvI5/NYljVjLahmFofZqJmxsTGuuuoqVq9eTS6X46STTuJP/uRPKBaL0/azkGpGYekIVKtVzj77bG666aaDnjPG8OEPf5j/+7//49///d/ZsWMHK1as4Dd+4zeoVqsALF++nMHBwWm3z33uc7S0tLB58+bmvv7gD/6Axx9/nLvuuou77rqLxx9/nC1btszZccrsOdqaAdiyZQs7d+7kzjvv5IknnuCiiy7ikksuYceOHc02qpnF42hrplqtsnHjRizL4t577+XHP/4xQRBwwQUXkCRJc1+qmcXhgQce4I//+I95+OGHufvuu4miiI0bN077DLn++uu58cYbuemmm/jZz35GX18fH/zgBymXy802V199Ndu2bePWW2/lRz/6EZVKhfPPP584jpttVDOLw2zVTK1WY9OmTfz5n//5676XamZxmI2aefnll3n55Ze54YYbeOKJJ/inf/on7rrrLj72sY9Ne68FVTNGjgpgtm3b1ny8c+dOA5gnn3yyuS2KItPZ2Wm+/vWvv+5+3va2t5mPfvSjzce/+tWvDGAefvjh5rbt27cbwDz99NOzexAyp460ZlpaWsy//Mu/TNtXZ2en+cY3vmGMUc0sZkdSM//93/9tbNs2xWKx2WZsbMwA5u677zbGqGYWs+HhYQOYBx54wBhjTJIkpq+vz1x33XXNNo1GwxQKBXPzzTcbY4yZmJgwnueZW2+9tdnmpZdeMrZtm7vuussYo5pZzI6kZl7tvvvuM4AZHx+ftl01s3gdbc1M+c53vmNSqZQJw9AYs/BqRiNLs8z3fQAymUxzm+M4pFIpfvSjH834mscee4zHH398Wqrevn07hUKB9evXN7edd955FAoFfvKTnxyj3st8ONSaee9738ttt93G2NgYSZJw66234vs+GzZsAFQzJ5JDqRnf97Esa9rF/zKZDLZtN9uoZhavqVNaOjs7AXjuuecYGhpi48aNzTbpdJr3v//9zZ/1Y489RhiG09oMDAxwxhlnNNuoZhavI6mZQ6GaWbxmq2aKxSL5fB7XdYGFVzMKS7Ps9NNPZ8WKFVx77bWMj48TBAHXXXcdQ0NDDA4OzviaW265hTVr1vDud7+7uW1oaIienp6D2vb09DA0NHTM+i9z71Br5rbbbiOKIrq6ukin03ziE59g27ZtnHLKKYBq5kRyKDVz3nnn0dLSwqc//WlqtRrVapU//dM/JUmSZhvVzOJkjOGaa67hve99L2eccQZA8+fZ29s7rW1vb2/zuaGhIVKpFB0dHW/YRjWz+BxpzRwK1cziNFs1Mzo6yhe+8AU+8YlPNLcttJpRWJplnufxve99j2eeeYbOzk5yuRz3338/mzdvxnGcg9rX63X+7d/+7aBzNQEsyzpomzFmxu1y/DrUmvnsZz/L+Pg499xzD48++ijXXHMNv/u7v8sTTzzRbKOaOTEcSs10d3dz++238x//8R+0trZSKBQoFoucc8450+pKNbP4XHnllfziF7/g29/+9kHPvfbneig/69e2Uc0sPrNdM2+2jyPdjywcs1EzpVKJ3/qt32Lt2rVs3br1DffxRvs51tw5f8cTwLp163j88ccpFosEQUB3dzfr16/n3HPPPajtd7/7XWq1Gn/4h384bXtfX99Bq1YB7N+//6DELse/N6uZ3bt3c9NNN/Hkk0/y1re+FYCzzz6bhx56iC996UvcfPPNqpkTzKF8zmzcuJHdu3czMjKC67q0t7fT19fHypUrAX3OLEZXXXUVd955Jw8++CDLli1rbu/r6wMm/8W2v7+/uX14eLj5s+7r6yMIAsbHx6eNLg0PDzfPfFDNLD5HUzOHQjWz+MxGzZTLZTZt2kRrayvbtm3D87xp+1lINaORpWOoUCjQ3d3Ns88+y6OPPspv//ZvH9Tmlltu4cILL6S7u3va9ne9610Ui0UeeeSR5raf/vSnFIvFaafryeLyejVTq9UAsO3p/8s6jtNc2Uw1c2I6lM+ZJUuW0N7ezr333svw8DAXXnghoJpZTIwxXHnlldxxxx3ce++9zUA8ZeXKlfT19XH33Xc3twVBwAMPPND8Wa9btw7P86a1GRwc5Mknn2y2Uc0sHrNRM4dCNbN4zFbNlEolNm7cSCqV4s4775w2/xYWYM3M+ZISi0C5XDY7duwwO3bsMIC58cYbzY4dO8yePXuMMZOretx3331m9+7d5vvf/75ZsWKFueiiiw7az7PPPmssyzI/+MEPZnyfTZs2mbPOOsts377dbN++3Zx55pnm/PPPP6bHJsfG0dZMEATm1FNPNe973/vMT3/6U7Nr1y5zww03GMuyzH/+538226lmFo/Z+Jz55je/abZv32527dplvvWtb5nOzk5zzTXXTGujmlkcrrjiClMoFMz9999vBgcHm7dardZsc91115lCoWDuuOMO88QTT5jf//3fN/39/aZUKjXbXH755WbZsmXmnnvuMT//+c/NBz7wAXP22WebKIqabVQzi8Ns1czg4KDZsWOH+frXv24A8+CDD5odO3aY0dHRZhvVzOIwGzVTKpXM+vXrzZlnnml27do1bT8L9XNGYekITC2P+drbH/3RHxljjPn7v/97s2zZMuN5njnppJPMZz/7WeP7/kH7ufbaa82yZctMHMczvs/o6Ki59NJLTVtbm2lrazOXXnrpQUtyyvFhNmrmmWeeMRdddJHp6ekxuVzOnHXWWQctJa6aWTxmo2Y+/elPm97eXuN5nlm1apX527/9W5MkybQ2qpnFYaZaAcw//uM/NtskSWK2bt1q+vr6TDqdNr/2a79mnnjiiWn7qdfr5sorrzSdnZ0mm82a888/3+zdu3daG9XM4jBbNbN169Y33Y9qZnGYjZp5vd9tgHnuueea7RZSzVjGGDP741UiIiIiIiLHN81ZEhERERERmYHCkoiIiIiIyAwUlkRERERERGagsCQiIiIiIjIDhSUREREREZEZKCyJiIiIiIjMQGFJRERERERkBgpLIiIiIiIiM1BYEhGR48b5559Pe3s7L7zwwkHPjY2N0d/fz3ve8x6SJJmH3omIyGKjsCQiIseNb3zjG7iuy8c//vGDnrvyyispl8v88z//M7atX28iInL09NtERESOG319fXz5y1/mf/7nf/jqV7/a3L5t2za+/e1v8zd/8zeceuqpx7QPcRzj+/4xfQ8REVkYFJZEROS4cvHFF/N7v/d7fOpTn+L5559ndHSUyy+/nA9+8INcccUVPProo1x44YV0dnaSyWR4+9vfzne+851p+9i/fz+f/OQnWbt2La2trfT09PCBD3yAhx56aFq7559/HsuyuP766/nLv/xLVq5cSTqd5r777pvLQxYRkXnizncHREREDteXvvQlHnjgAT760Y/S3d1NEAR885vf5L777mPTpk2sX7+em2++mUKhwK233soll1xCrVbjsssuAybnNwFs3bqVvr4+KpUK27ZtY8OGDfzwhz9kw4YN097vH/7hHzjttNO44YYbyOfzrFq1ao6PWERE5oNljDHz3QkREZHD9YMf/IAPfehDAHzrW9/iIx/5CGvWrCGbzfLII4/guq/8e+AFF1zAY489xosvvjjjfKY4jjHGsGnTJvL5PHfccQcwObK0cuVKTjnlFJ566ik8z5ubgxMRkQVBp+GJiMhxafPmzZx33nmsWrWKj3zkI+zatYunn36aSy+9FIAoipq3D33oQwwODrJz587m62+++WbOOeccMpkMruvieR4//OEPeeqppw56rwsvvFBBSUTkBKSwJCIix610Ok0qlQJg3759AHzqU5/C87xpt09+8pMAjIyMAHDjjTdyxRVXsH79er73ve/x8MMP87Of/YxNmzZRr9cPep/+/v45OiIREVlINGdJREQWhSVLlgBw7bXXctFFF83YZvXq1QD867/+Kxs2bOArX/nKtOfL5fKMr7MsaxZ7KiIixwuFJRERWRRWr17NqlWr+N///V/++q//+g3bWpZFOp2etu0Xv/gF27dvZ/ny5ceymyIichxRWBIRkUXjq1/9Kps3b+Y3f/M3ueyyy1i6dCljY2M89dRT/PznP+f2228H4Pzzz+cLX/gCW7du5f3vfz87d+7k85//PCtXriSKonk+ChERWSgUlkREZNH49V//dR555BH+6q/+iquvvprx8XG6urpYu3YtF198cbPdZz7zGWq1GrfccgvXX389a9eu5eabb2bbtm3cf//983cAIiKyoGjpcBERERERkRloNTwREREREZEZKCyJiIiIiIjMQGFJRERERERkBgpLIiIiIiIiM1BYEhERERERmYHCkoiIiIiIyAwUlkRERERERGagsCQiIiIiIjIDhSUREREREZEZKCyJiIiIiIjMQGFJRERERERkBv8PS6HgCNDmDs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descr="10.png"/>
          <p:cNvPicPr>
            <a:picLocks noChangeAspect="1"/>
          </p:cNvPicPr>
          <p:nvPr/>
        </p:nvPicPr>
        <p:blipFill>
          <a:blip r:embed="rId2" cstate="print"/>
          <a:stretch>
            <a:fillRect/>
          </a:stretch>
        </p:blipFill>
        <p:spPr>
          <a:xfrm>
            <a:off x="0" y="0"/>
            <a:ext cx="9144000" cy="4919809"/>
          </a:xfrm>
          <a:prstGeom prst="rect">
            <a:avLst/>
          </a:prstGeom>
        </p:spPr>
      </p:pic>
      <p:sp>
        <p:nvSpPr>
          <p:cNvPr id="7" name="TextBox 6"/>
          <p:cNvSpPr txBox="1"/>
          <p:nvPr/>
        </p:nvSpPr>
        <p:spPr>
          <a:xfrm>
            <a:off x="304800" y="4800600"/>
            <a:ext cx="8001000" cy="1754326"/>
          </a:xfrm>
          <a:prstGeom prst="rect">
            <a:avLst/>
          </a:prstGeom>
          <a:noFill/>
        </p:spPr>
        <p:txBody>
          <a:bodyPr wrap="square" rtlCol="0">
            <a:spAutoFit/>
          </a:bodyPr>
          <a:lstStyle/>
          <a:p>
            <a:r>
              <a:rPr lang="en-US" dirty="0" smtClean="0"/>
              <a:t>military expenditure has generally decreased over time for all income levels, except for high-income </a:t>
            </a:r>
            <a:r>
              <a:rPr lang="en-US" dirty="0" err="1" smtClean="0"/>
              <a:t>countrieS</a:t>
            </a:r>
            <a:endParaRPr lang="en-US" dirty="0" smtClean="0"/>
          </a:p>
          <a:p>
            <a:r>
              <a:rPr lang="en-US" dirty="0" smtClean="0"/>
              <a:t>while low-income countries may have a higher percentage of military spending compared to high-income countries, the actual amount spent on military may still be significantly lower due to differences in the size and strength of their respective economies.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2" descr="data:image/png;base64,iVBORw0KGgoAAAANSUhEUgAAA0sAAAIoCAYAAAC4U3A2AAAAOXRFWHRTb2Z0d2FyZQBNYXRwbG90bGliIHZlcnNpb24zLjUuMiwgaHR0cHM6Ly9tYXRwbG90bGliLm9yZy8qNh9FAAAACXBIWXMAAA9hAAAPYQGoP6dpAAEAAElEQVR4nOzdd3hUZfbA8e/MZEoymUlvEEhCEaRXRRBBERvYUbEgzV1772UVXH6C7roriqjroiCKit1FAQtNpQgqXUIgIUB6m0wyk+n390c2s8QU0icJ5+Mzz+Pc8t5zb2Z47pn3vedVKYqiIIQQQgghhBCiGnWgAxBCCCGEEEKI9kiSJSGEEEIIIYSohSRLQgghhBBCCFELSZaEEEIIIYQQohaSLAkhhBBCCCFELSRZEkIIIYQQQohaSLIkhBBCCCGEELWQZEkIIYQQQgghaiHJkhBCCCGEEELUQpIlIUS7NH78eFQqFRs2bKi2fM6cOahUKubMmVNt+YYNG1CpVIwfP77NYhQdQ12fjSNHjqBSqUhOTg5IXG2pru9TW1u6dCkqlYoZM2YENI5AOJU+b0J0JpIsCSFaTHJyMiqVCpVKxYMPPljvtgsXLvRvq1KpWjWuOXPm1EiuOqqqG66GvI4cORLocDusl156iTlz5mCxWAIdihBCiAAKCnQAQojOacWKFbzwwgtoNJpa17/77rv17t+9e3f69OlDSEhIg44XEhJCnz596N69e411c+fOBeg0CVOVESNGoNfr61xvMBjaMJqOR6vV0qdPH7p27Vpj3UsvvURmZiYzZswgPDy87YMTQgjRLkiyJIRocX369CE1NZXvvvuOCy+8sMb61NRUduzY4d+uNu+8806jjnnGGWdw4MCBJsXbUX300UcypKcZunbtesp9ZoQQQjSODMMTQrS4m266Cai792j58uUATJs2rc1iEkIIIYRoLEmWhBAtbty4cXTr1o3PPvsMm81WbZ2iKLz33nsEBwdz1VVX1dlGYx9Ir+0h/qpiEFXqeqbH6/XyxRdfMGvWLPr3709YWBghISGcfvrpPPLIIxQWFp40xp07dzJlyhTi4uJQq9UsXbqUqVOnolKpePHFF+uM++OPP0alUjFy5MgGnWdTOJ1OBg4ciEql4q9//WuN9YqicO6556JSqfjzn//sX37iA+mKovDKK68wcOBAQkJCiI2NZdq0aRw9erTO43o8Hl5//XXOPvtswsPDMRgM9O3bl6eeegqr1Vpj+xMf/nc6ncyZM4devXphMBjo1q0bDzzwQI3P04k+++wzRo8ejdFoJCoqismTJ7Njx446t6/tgfuqGDIzMwFISUmp9pmp+jyerFBBXUUlTlzu8Xh44YUX/Nf0j72EBw4cYNasWSQnJ6PX64mKimLSpEmsW7euznNqiJ9//plJkyYRGRmJ0Whk9OjRfP755zW2GzVqFCqVik8++aTOtv7+97+jUqm45pprGh1HWVkZDzzwAMnJyRgMBnr06MGTTz6J3W6vsW1Dr9vevXt55plnOOuss0hISECn05GQkMBVV13F5s2ba42juZ+7rKwsHnjgAfr164fRaCQsLIyBAwfy0EMPkZaWVud+7777LiNGjCAkJITIyEiuueYa0tPTG34BhRBtQxFCiBaSlJSkAMoPP/ygPPbYYwqgLF++vNo2mzZtUgDl+uuvV44dO6YASm3/FI0bN04BlPXr11db/swzzyiA8swzz1Rbvn79egVQxo0b51+2ZMkSZcyYMf5jjBkzptorJydHURTFH4darVYSEhKUYcOGKX379lUMBoMCKMnJyUpubm6dMc6dO1fR6/VKaGioMnz4cKVHjx7K22+/raxdu1YBlIEDB9Z5zSZPnqwAyqJFi05ydStlZGT4zycjI6NB+yiKovz222+KTqdTgoKClJ9//rnaur/97W8KoPTs2VMpKyurcaykpCTl9ttvVwCle/fuyvDhw/3XJiYmRjlw4ECN45WWlirnnHOO/7omJSUpAwYMUHQ6nQIop59+upKXl1dtn7ffflsBlBtuuEE555xzFJVKpfTv31/p06ePolarFUCZOHFiref3/PPP+69LQkKCMnz4cCU0NFTR6/XKX//61xqfjT+eX5Wvv/5aGTNmjKLX6xVAGTFiRLXPzK+//lot1unTp9caT22fxxOXn3POOcqkSZP813348OFK//79/dt9+OGH/mtlMpmUIUOGKPHx8QqgqFQq5eWXX671uHWp+qw+++yzik6nU0JDQ5URI0YoCQkJ/uv24osvVtvnjTfeUADl0ksvrbPdAQMGKICyatWqBsVRdd2mTp2qDB061P83HjBggKJSqRRAGTVqlGKz2art19DrNmHCBAVQwsPDldNPP10ZNmyYEh0drQCKRqNR3nvvvTpjasrn7rvvvlPMZrMCKFqtVhk0aJAyYMAAJSQkpMa/Uyd+3qr+fUxKSlIGDx7s/7wlJCQoBQUFDbqWQoi2IcmSEKLFnJgs7du3TwGUCy64oNo2f/rTnxRA+frrr1s9WapS1zGqWCwWZenSpUpRUVG15SUlJcpdd92lAMqMGTPqjFGj0Sh//vOfq93g2e12xev1Kt27d1cA/032ifLy8pSgoCBFp9PVOHZdmposKYqizJ8/XwGU0047zR/rnj17FL1er2g0GmXz5s21HisoKEjRarXK+++/719XWFionH/++QqgnHHGGYrP56u279SpUxVAmTBhgnL48GH/8uLiYuWqq65SAGXKlCnV9qm6adVqtUq/fv2U1NRU/7otW7b4b0pXr15dbb9ff/1V0Wg0ikqlUhYtWuSPpaysTLnuuusUrVbb4GSpStVnua5r3NxkSaPRKLGxsdWueUVFhaIoirJr1y5Fr9crBoNB+de//qV4vV7/Nl9++aViNpsVjUaj7Ny5s9Zj16bqsxoUFKRMnTpVKS8vVxRFUXw+n/Lyyy/7153YZmlpqRISEqIEBQXVSGwVRVF++eUXBVDi4+MVj8fToDiqrltQUJDStWvXasfbs2eP0q1bNwVQHnrooWr7NeS6KYqifPTRR8ru3bur7evz+ZTPP/9cCQ0NVcxms2K1WmuNqbGfu8zMTCUsLEwBlJtvvrnad9jr9SqrVq1SvvzyS/+yE79PZrNZ+frrr/3rcnJylEGDBimA8uijjzboWgoh2oYkS0KIFnNisqQoijJ06FBFo9Eo2dnZiqIoisPhUMLDw5XY2FjF7Xa3m2TpZLp166aEhIQobre71hgHDx5c7Yb2RH/5y18UQLn33ntrrPvHP/5Ra9JQnxOTpfpegwcPrrGv1+tVzj77bAVQbr/9dsXpdCqDBw9WAOWpp56q91j33HNPjfV5eXn+HqZ169b5l+/atcufhPzxxlRRFMVmsyndunVTVCqVcuTIEf/yqptWlUqlbN++vcZ+DzzwQK2x3HTTTQqgXHPNNTX2qaioUGJjY9tdsgQon3zySa37ViWTCxcurHX9K6+8ogDKrFmzal1fm6rPamxsbLXk4o/HvPnmm6stnzZtmgIo//znP2vsc88999Sa2NSn6roByqefflpj/ZdffqkAitForPbZach1O5mnnnpKAWr0LjX1c3fHHXf4fxD4448FtTnx+/THXjxF+d+5Dxo0qJFnJoRoTfLMkhCi1UybNg2v18v7778PwKpVq7BYLFx//fUEBbW/Ypzr1q3j/vvvZ9KkSZxzzjmcffbZnH322ZSWlmK32+t8/uCmm25Cra79n9OZM2eiUqlYsWIFbre72rply5YBNHmCzhEjRjBmzJhaX0OHDq2xvVqt5p133sFkMvHaa68xadIkdu3axfDhw3n66afrPdadd95ZY1lsbCxTpkwBYO3atf7ln332GQDXXnstJpOpxn4hISGcf/75KIrCDz/8UGP9kCFDGDFiRI3lVc91/fG5jm+++QaA22+/vcY+BoOBWbNm1XlegRIWFsbll19eY7nL5eLrr79Go9HU+bm47LLLANi4cWOjjzt79uxaS8rfcccdQPW/I+C/dlWf1Sput9v/vW7K57dr1661nv/kyZPp3r07NpuNn376qcb6uq7biY4ePcqCBQu49tprOe+88/zf4w8//BCAXbt21bpfYz93X3zxBQAPP/xwo+eKmz17doOPI4QIrPZ3tyKE6DSuv/56Hn74YZYvX84DDzzgr4JXVS2vvXC5XFx33XW1PuR+ouLi4lqXn3766XXuk5KSwvjx41m/fj2rV6/23+ju2rWLXbt2ER8fz0UXXdSkuJtSOjwlJYWXXnqJ2bNn89133xEcHMy7776LVqutcx+tVkuvXr1qXVd17gcPHvQv27NnD1CZNNX1UH1VAYWsrKwa63r27FnrPrGxsQCUl5f7l1ksFvLz86vFUleM7Unv3r1rnYPs4MGDOBwOdDodl1xySa37KooC1H7tTuZk1ygvLw+r1YrZbAYqi7X07NmTnTt3snv3bgYNGgTA119/TUFBASNGjKB///6NjqNPnz61/sCgUqno06cPR48e5eDBgzW+G3VdtyrLli3jtttuw+Fw1LlNXd/jxnzuysrK/Nd/1KhRdR6rNtHR0YSFhTXoOEKIwJOeJSFEq4mPj+f8889n586dbNq0idWrV9O3b99af70NpAULFvD5558THx/PO++8w5EjR3A4HCiVQ5UZM2YMQI2eoSpGo7He9mv7db7q/2+66aZ6b/5awznnnOPv2TvrrLPo27dvvdtHRUXV2XMWFxcHVN48ViktLQXg0KFD/PTTT7W+jh8/DkBFRUWNNuu6nlUxVCULUP3GMiYmpt4Y25O6zrHq2rlcrjqvXVUCWl9CUJeqG/L6lp/4tzyx4l9tn9+m9orWFQfU/pmqUt937fDhw/zpT3/C4XDw4IMP8ttvv2G1WvH5fCiKwptvvgk0/ntc2+fuxGqOtSU+9TnZcYQQ7Yt8M4UQrapqLqVp06bhcrna5dxK7733HlBZQnjatGkkJSWh1+v9648dO9as9q+++mrCwsJYtWoVRUVFeDweVqxYATT9ZrOpvF4vN998Mx6PB7Vazbp16/znX5eioiJ8Pl+t66p6dU4cbhcaGgrAm2++6U8463rNmTOnWedTdSyAgoKCemNsSVXDrk68gT5RfaWm61N1Pl27dj3ptavr2PWp6xqduPyPQydnzJiBWq3mvffew+PxUFRUxFdffYVOp+P6669vdAz1xQG1f6YaYuXKlbjdbqZOncrf//53hgwZgslk8v+tmvs9PtGJsVUluEKIzkmSJSFEq7ryyisJDQ3l6NGjqFQqbrzxxkCHVEPVfEujR4+usa6oqKhJw51OFBwczNSpU3G5XLz//vusXr2avLy8Jg9hao7nnnuOLVu20L9/f/8zHHfddVe9N5Jut5vDhw/Xuu73338H4LTTTvMv69evH1A5501rCw8P9/dSHDhwoNZtqmJsjJM9g1LVO1DXTf+hQ4cafUyoHGam1WrJycmpc7hYc9R1LaqWx8XF+YfgVUlMTGTixInk5eWxZs0aVqxYgcvl4rLLLiMyMrJJcaSmptaagCuKQmpqKlD9M9UQ9X2Poe5nlZrCbDaTmJgIwNatW1usXSFE+yPJkhCiVYWEhPDggw8yYcIEbr31VpKSkto8huDgYKD2IV8nrs/Ly6ux7sUXX8Tr9TY7hhOH4jV3CFNT/fLLL/z1r39Fq9Xy7rvvMmXKFP70pz9hsViYMWNGvT0VixcvrrGsoKCAjz76CIALLrjAv/zKK68EKifdLCoqauGzqGnixIkAvP766zXWOZ1O3nrrrUa3ebLPTI8ePQDYuXMnHo+n2jqfz8fbb7/d6GNC5fflwgsvxOfz8fLLLzepjfosWbIEp9NZY3nV3/fEv+OJWvrze/z4cf7zn//UWP7VV1+RmZmJ0Wj0D39tqPq+xwcOHKj1eM1xxRVXANQ76bQQouOTZEkI0ermzJnDd999x2uvvRaQ41fd2NZVPezss88G4MEHH/Q/A6MoCu+88w5///vfa60e1lhnnHEGAwYMYMeOHXzxxRfNGsLUFBUVFUybNg23283cuXMZMmQIAP/4xz/o2bMn69atY+HChbXuGxQUxOLFi/2JEVQ+JH/TTTfhcDgYMWIE5557rn/diBEjuPbaaykqKmLixIn89ttv1drzer1s2LCBG2+8sdYb98a6//77UavVrFy5ktdff92f9NlsNmbNmtWkHpqTfWYGDx5Mly5dyMnJ4ZlnnvEf0+FwcN9997F///4mng389a9/Ra/XM2/ePBYsWFAjYcvJyWHhwoW1JocnU1RUxOzZs/3DBBVFYfHixXz66adoNBoeeOCBWve74ooriIqK4vPPP+eXX35pVmESqPxM3X333f5iIAD79+/nrrvuAuC2225r9DC8qu/x4sWL2blzp3/5wYMHueaaa9DpdE2OtzYPP/wwYWFhfPvtt8yePZuSkhL/Op/Px9dff82qVata9JhCiLYnyZIQotO77rrrgMqyxMOGDWP8+PGMHz+e3NxcAObOnYter+fLL7+ka9eujBgxgsTERKZPn87UqVM588wzWySOmTNnAuDxeJo1hKnKNddc4y+LXNvrxLLcjz76KL///jtnnXUWjzzyiH95aGgo77zzDhqNhscff7zWYVpdu3Zl9uzZXHvttSQnJzNy5EgSExP55ptviIqK4p133qkxbG3JkiX+RGnYsGEkJSUxatQoBg0ahMlk4txzz2XFihVNeu7mj4YPH868efNQFIXbb7+dxMRERo4cSUJCAp988slJy6LXpuozc/vttzNw4ED/Z6bqJlyj0fD8888DlUMb4+LiGDlyJHFxcbz99tvMnz+/yeczZMgQ3n//ffR6PY8//jiRkZEMHTqUM888k+7du9OlSxfuu+8+/7Czxnj66af56KOPSEhI8P8d77zzThRFYf78+f4k+o90Oh033HCDvxetuYVJpkyZQnR0NIMHD2bgwIEMGjSIAQMGkJmZyciRI5k7d26j27ziiisYNWoUJSUljBgxgn79+jFw4ED69u1LUVERTz31VJPjrU337t35+OOPMZlMvPXWW8TFxTFkyBAGDRqE2Wxm0qRJ7Nixo0WPKYRoe5IsCSE6vccee4xnnnmGXr16sX//fjZu3MjGjRv91cSGDx/Opk2bmDhxIj6fjwMHDhAbG8vLL79cY36Z5pg2bZr/BrMlhuDt2LGjzoppP/30k38I3HfffceiRYswGo0sX768xk3u6NGjefTRR3E4HNx00021Vgt79dVXWbhwISaTib1792I0Grnxxhv55Zdfai1HHRoaypo1a3jvvfe48MILsdvt/PrrrxQWFjJo0CAeffRRfv755xbptQN4/PHH+fjjjznzzDMpKSnh8OHDjB07lh9//NHf49AY06ZNY+HChQwaNIjDhw/7PzMWi8W/zU033cTKlSsZPnw4ZWVlpKenM2HCBLZt28bw4cObdT5XXnkl+/fv59577yU5OZnU1FT2799PSEgIV155JcuWLeOxxx5rdLtjx47lhx9+4Oyzz+bQoUOUlJQwatQoPv30Ux5++OF6961K9qH5n1+9Xs/GjRu59957sVqtpKam0r17dx577DHWr19/0gqTtQkKCmLt2rXcfffdxMXFcejQISwWC7Nnz+aXX36ha9euzYq5Nueffz579+7lrrvuIikpiQMHDnDs2DF69uzJww8/3C4L2gghGkeltMTPekIIIU7qwIEDnH766cTHx3P8+PE2LxneWEeOHCElJYWkpKQm9WKIzmXNmjVcfPHFjBgxgu3btwc6HCGEaBPSsySEEG1kyZIlQPUeJiE6iqrP74k9TEII0dlJz5IQQrSBjIwMBg8ejN1uJzU1lZ49ewY6pJOSniVRZdu2bYwZMwaj0cjRo0cbPRGrEEJ0VEGBDkAIITqz++67j59//pldu3Zht9v585//3CESJSEApk6dypEjR/j111/xer089thjkigJIU4pkiwJIUQr2rlzJ1u2bCEuLo5bbrmFBQsWBDokIRps69atHD16lMTERG655RYeffTRQIckhBBtSobhCSGEEEIIIUQtpMCDEEIIIYQQQtTilBiG5/P5yM7OxmQy1Zg4UQghhBBCCHHqUBSFsrIyunTpglpdf9/RKZEsZWdn061bt0CHIYQQQgghhGgnjh07RmJiYr3bnBLJkslkAioviNlsDnA0QgghhBBCiECxWq1069bNnyPU55RIlqqG3pnNZkmWhBBCCCGEEA16PEcKPAghhBBCCCFELSRZEkIIIYQQQohaSLIkhBBCCCGEELWQZEkIIYQQQgghanFKFHhoDEVR8Hq9eDyeQIcihPgvrVaLRqMJdBhCCCGEOMVIsvRfiqJgsVgoKCjA6/UGOhwhxB+Eh4cTHx8vE0sLIYQQos1IsvRfubm5WCwWf3nxoKAguSkToh1QFAW73U5+fj4ACQkJAY5ICCGEEKcKSZYAr9dLaWkpMTExREdHBzocIcQfBAcHA5Cfn09sbKwMyRNCCCFEm5ACD4Db7UZRFIxGY6BDEULUISQkBKj8vgohhBBCtAVJlk4gw+6EaL/k+ymEEEKItibJkhBCCCGEEELUQp5ZagCrw43DFdgKeQadBrNBG9AYhBBCCCGEOJVIsnQSVoebV75Po9jmCmgckUYdd0/oLQmTEEIIIYQQbUSG4Z2Ew+Wl2OZCH6QhIkQXkJc+SEOxzdUivVsvv/wyKpWKAQMGtMDVEa1l/PjxjB8/3v/+yJEjqFQqli5d6l+2efNm5syZg8ViafP4hBBCCCFOBdKz1EAhOg1GfeAul9PTMsMA33rrLQD27dvHtm3bOPPMM1ukXdG6EhIS2LJlCz179vQv27x5M3PnzmXGjBmEh4cHLjghhBBCiE5KepZOITt27GDXrl1MmjQJgCVLlpx0H6/Xi9PpbO3QxEno9XpGjRpFTExMqx+roqICRVFa/ThCCCGEEO2dJEunkKrkaMGCBYwePZoPPvgAu93uX1811OuFF15g3rx5pKSkoNfrWb9+PXPmzEGlUrF7926uueYawsLCiIyM5IEHHsDj8ZCamspFF12EyWQiOTmZF154wd9ueXk54eHh3HrrrTViOnLkCBqNhr/97W8NPg9FUVi8eDFDhgwhODiYiIgIpkyZQnp6un+bDz74AJVKxaJFi6rt+8wzz6DRaPj2229rnPP//d//0b17dwwGAyNGjOD777+vcey0tDRuuOEGYmNj0ev1nH766bz66qvVttmwYQMqlYr333+fJ598ki5dumA2mzn//PNJTU2tcS4vvPACSUlJGAwGhg0bxurVq2u9TicOw5szZw4PP/wwACkpKahUKlQqFRs2bAAqy2zPmTOnRjvJycnMmDHD/37p0qWoVCq++eYbZs2aRUxMDCEhIf4E+cMPP+Sss87CaDQSGhrKhRdeyG+//VbLX0UIIYQQovORZOkUUVFRwfvvv8/IkSMZMGAAs2bNoqysjI8++qjGti+//DLr1q3j73//O6tXr6Zv377+dddeey2DBw/mk08+4U9/+hP//Oc/uf/++7niiiuYNGkSn332Geeddx6PPvoon376KQChoaHMmjWL9957j9LS0mrHWrx4MTqdjlmzZjX4XG699Vbuu+8+zj//fD7//HMWL17Mvn37GD16NHl5eQBMnTqV2267jQcffJAdO3YAsG7dOubNm8cTTzzBxIkTq7W5aNEi1qxZw0svvcS7776LWq3m4osvZsuWLf5t9u/fz8iRI9m7dy8vvvgiq1atYtKkSdxzzz3MnTu3RpxPPPEEmZmZ/Pvf/+Zf//oXaWlpXHrppXi9/xtSOXfuXB599FEmTpzI559/zu23386f/vSnGknVH91yyy3cfffdAHz66ads2bKFLVu2MGzYsAZfxxPNmjULrVbL8uXL+fjjj9FqtTz33HNcf/319OvXj5UrV7J8+XLKysoYO3Ys+/fvb9JxhBBCCHFq2lu4l2JHcaDDaDR5ZukU8fHHH1NaWsrs2bMBuO6667jvvvtYsmQJ06dPr7atwWBg7dq1aLU1K+/9+c9/5oEHHgDg/PPP55tvvmHRokV8+umnXHnllUBlcYJVq1bx3nvvcdVVVwFw1113sXDhQt5++23uu+8+ABwOB2+99RbXX389UVFRDTqPrVu38uabb/Liiy/64wAYO3Ysp512Gv/4xz94/vnnAXjppZfYtm0b1157LV999RU33HADY8eOrbXHxev18u2332IwGAC48MILSU5O5umnn/b3Qj3wwAOYTCZ+/PFHzGYzABMnTsTpdLJgwQLuueceIiIi/G3269ePd9991/9eo9Fw7bXXsn37dkaNGoXFYuH555/nyiuv5N///rd/u/79+zNmzBj69OlT53VITEyke/fuAAwdOpTk5OQGXb+6TJgwgTfeeMP//tixYzzzzDPcddddvPzyy/7lEydOpHfv3sydO5cPP/ywWccUQgghxKnhl7xf+OH4D3gVL3cMuYPgoOBAh9Rg0rN0iliyZAnBwcFMnToVqOztueaaa/jhhx9IS0urtu1ll11Wa6IEMHny5GrvTz/9dFQqFRdffLF/WVBQEL169SIzM9O/rEePHkyePJnFixf7n4dZsWIFRUVF3HXXXQ0+j1WrVqFSqbjpppvweDz+V3x8PIMHD/YPQ4PK53xWrlxJUVERw4YNQ1EU3n//fTQaTY12r7rqKn+iBGAymbj00kvZtGkTXq8Xh8PB999/z5VXXklISEi1Y19yySU4HA62bt1a4zqeaNCgQQD+67JlyxYcDgc33nhjte1Gjx5NUlJSg69JS7j66qurvV+7di0ej4ebb7652rkaDAbGjRtX7ToLIYQQQtRGURR+zvmZTcc3sbdwL7m2XAwaw8l3bEckWToFHDp0iE2bNjFp0iQURcFisWCxWJgyZQrwvwp5VRISEupsKzIystp7nU5HSEhItUSjarnD4ai27N577yUtLc3fU/Pqq69y1llnNWroWF5eHoqiEBcXh1arrfbaunUrhYWF1bbv1asXY8eO9ScldZ1bfHx8rctcLhfl5eUUFRXh8Xh45ZVXahz3kksuAahx7D/2lun1eqBySCRAUVFRvcduS3+8LlXDGUeOHFnjfD/88MMa5yqEEEIIcSJFUdiSvYUfs35kT8EebG4b4fpwVCpVoENrFBmGdwp46623UBSFjz/+mI8//rjG+mXLljFv3jz/+9b6EJ933nkMGDCARYsWERoayq+//lptmFpDREdHo1Kp+OGHH/zJx4n+uOzf//43X331FWeccQaLFi3iuuuuq7Vcem5ubq3LdDodoaGhaLVaNBoN06ZN484776w1tpSUlEadS1UyVdexmzO0Tq/X11rFsCpB+6M//s2jo6OByuGbbd3LJYQQQoiOTVEUfsj6ge2529lbuBcFhR7hPQIdVpNIstTJeb1eli1bRs+ePas9F1Nl1apVvPjii6xevbpNJqq95557uO222ygtLSUuLo5rrrmmUftPnjyZBQsWkJWVxbXXXlvvtnv27OGee+7h5ptv5s0332T06NFcd911/Pbbb9WeLYLKIgl/+9vf/D1kZWVl/Oc//2Hs2LFoNBpCQkI499xz+e233xg0aBA6na5xJ16LUaNGYTAYeO+996oNg9u8eTOZmZknTZb+2FN1ouTkZHbv3l1t2bp16ygvL29QbBdeeCFBQUEcPny4xhA9IYQQQoi6+BQfG49t5Je8X9hbtBe1Ss2Q6CFYnJZAh9Ykkiw1kN3VMpPCtvWxV69eTXZ2Ns8//zzjx4+vsb6qp2fJkiX885//bEaUDXPTTTfx+OOPs2nTJp566qlGJx1jxozhz3/+MzNnzmTHjh2cc845GI1GcnJy+PHHHxk4cCC33347NpuNa6+9lpSUFH/FvZUrVzJs2DBmzpzJ559/Xq1djUbDxIkTeeCBB/D5fDz//PNYrdZqVe4WLlzI2WefzdixY7n99ttJTk6mrKyMQ4cO8Z///Id169Y16lwiIiJ46KGHmDdvHrfccgvXXHMNx44dY86cOQ0ahjdw4EB/XNOnT0er1dKnTx9MJhPTpk3jL3/5C08//TTjxo1j//79LFq0iLCwsAbFlpyczLPPPsuTTz5Jeno6F110EREREeTl5fHzzz9jNBprrQAohBBCiFOXT/Gx7ug6fs37lX1F+whSBzE4ZjBB6o6bcnTcyNuIQach0qij2ObC6QlcwhRp1GHQ1SxMcDJLlixBp9Mxc+bMWtdHR0dz5ZVX8vHHH/PYY481N8yTCg4O5tJLL+Xdd9/ltttua1Ibb7zxBqNGjeKNN95g8eLF+Hw+unTpwpgxYzjjjDMAuO222zh69Cjbt2/HaDQClUUm/v3vf3PNNdfw0ksv+avyQWW1PofDwT333EN+fj79+/fnq6++YsyYMf5t+vXrx6+//spf//pXnnrqKfLz8wkPD6d3797+55Ya69lnn8VoNLJ48WKWL19O3759ef311/n73/9+0n3Hjx/P448/zrJly3jzzTfx+XysX7+e8ePH8/DDD2O1Wlm6dCl///vfOeOMM1i5ciWXX355g2N7/PHH6devHwsXLuT999/H6XQSHx/PyJEjm/y3E0IIIUTn5PV5+fbot+zK38W+on3o1DoGxQzq0IkSgEqpKk3WiVmtVsLCwigtLfWXfD6Rw+EgIyODlJSUGoUKAKwON44A9ixBZdJmNtReoa4jcblcJCcnc/bZZ7Ny5cpAh8ORI0dISUnhb3/7Gw899FCgwxH1ONn3VAghhBCB4fF5WHtkLXsK9rCvaB/BQcEMjB6IRv2/H/oL7AUEqYN4ctSTAYy00slygxN17FSvjZgN2k6RqARSQUEBqampvP322+Tl5bVJL5YQQgghhGhdbp+bNRlr2FO4h/1F+wnVhtI/uj8aVeNHRLVHkiyJNvHVV18xc+ZMEhISWLx4ca3lwj0eT71tqNVq1Gqpdi+EEEII0R64vC6+Sv+K/UX7+b3od0x6E/2j+qNWdZ77NUmWRJuYMWMGM2bMqHebuibCrTJ9+nSWLl3ackFRWcjgFBiJKoQQQgjRopxeJ6sOr2J/0X4OFB8g3BDO6ZGnd6pECSRZEu3I9u3b611fNfePEEIIIYQInApPBf85/B8OFB/gQPEBogxR9I3s2+EmnG0ISZZEuzFixIhAhyCEEEIIIephd9v58vCXHCg+QGpJKnHBcfSO6N0pEyWQZEkIIYQQQgjRAGWuMn+P0qGSQ8QZ4+gd3nkTJZBkSQghhBBCCHESRRVFrEpfxcGSg6Rb0ukS2oUeYT06daIEkiwJIYQQQggh6pFTnsOq9FWklaRxrOwY3U3d6W7u3ukTJZBkSQghhBBCCFGH9NJ01mas5WDJQXJsOZwWfhrxofGBDqvNSLIkhBBCCCGEqGFf0T7WHV1HanEqRRVF9I/qT1RwVKDDalOSLDWEoxTcFYGNQRsMhrDAxiCEEEIIITo9RVHYkbeDn7J+4vfi3yl3lTM4ZjBmvTnQobU5SZZOxlEKG18Ae1Fg4wiJgnGPNDthevnll7n33nvp378/e/furbFepVLxzDPPMGfOnAa19+GHH/Lss8+Snp6Ow+Hgt99+Y8iQIc2KUbSOP/5tly5dysyZM8nIyCA5ORmAFStWkJ+fz3333RewOIUQQggROD7Fxw/Hf2BH3g72F+3H5XUxNHYoIdqQQIcWEJIsnYy7ojJRCgqGQH1I3PbKGNwVzU6W3nrrLQD27dvHtm3bOPPMM6ut37JlC4mJiQ1qq6CggGnTpnHRRRexePFi9Ho9p512WrPiE21n0qRJbNmyhYSEBP+yFStWsHfvXkmWhBBCiFOQ2+fmu8zv2FOwh31F+9CgYXjccHQaXaBDCxhJlhpKGwL60MAd39P8YYA7duxg165dTJo0ia+++oolS5bUSJZGjRp10nYqKiowGAwcPHgQt9vNTTfdxLhx45odH4Ddbick5NT85aKtxcTEEBMT0ybHkr+rEEII0b45PA5WZ6zm96Lf+b34d4KDghkQPYAg9amdLqgDHYBoO0uWLAFgwYIFjB49mg8++AC73V5tG5VKVW0I3tKlS1GpVHzzzTfMmjWLmJgYQkJCuP766zn77LMBuO6661CpVIwfP96/35dffslZZ51FSEgIJpOJiRMnsmXLlmrHmjNnDiqVil9//ZUpU6YQERFBz549AfD5fLzyyisMGTKE4OBgwsPDGTVqFF9++WW1Nj788EPOOussjEYjoaGhXHjhhfz222+NvjZWq5WHHnqIlJQUdDodXbt25b777sNms/m3ue222zAYDPzyyy/+ZT6fjwkTJhAXF0dOTk61a/btt98yc+ZMIiMjMRqNXHrppaSnp9c49nfffceECRMwm82EhIQwZswYvv/++1qv1b59+7j++usJCwsjLi6OWbNmUVpaWuNc/vSnPxEVFUVoaCgXXXQRBw8erHHcqjiPHDkCwPjx4/nqq6/IzMxEpVL5XwAbNmxApVKxYcOGam0cOXIElUrF0qVL/ctmzJhBaGgoe/bs4YILLsBkMjFhwgQAXC4X8+bNo2/fvuj1emJiYpg5cyYFBQUn+QsJIYQQorWUu8r5/NDn7C7Yzb6ifZh0JgbGDDzlEyWQZOmUUVFRwfvvv8/IkSMZMGAAs2bNoqysjI8++qhB+8+aNQutVsvy5cv5+OOP+b//+z9effVVAJ577jm2bNnC4sWLgcqhXJdffjlms5n333+fJUuWUFJSwvjx4/nxxx9rtH3VVVfRq1cvPvroI15//XWg8ob73nvvZeTIkXz44Yd88MEHXHbZZf4b+6rjXn/99fTr14+VK1eyfPlyysrKGDt2LPv372/wtbHb7YwbN45ly5Zxzz33sHr1ah599FGWLl3KZZddhqIoALz00kucfvrpXHvttVgsFgDmzp3Lhg0bePfdd6sNZwOYPXs2arWaFStW8NJLL/Hzzz8zfvx4/74A7777LhdccAFms5lly5axcuVKIiMjufDCC2skTABXX301p512Gp988gmPPfYYK1as4P777/evVxSFK664guXLl/Pggw/y2WefMWrUKC6++OKTXofFixczZswY4uPj2bJli//VFC6Xi8suu4zzzjuPL774grlz5+Lz+bj88stZsGABN9xwA1999RULFizg22+/Zfz48VRUBLiIihBCCHEKKnYU82nap+wt3MuB4gPEhMTQP6o/GpUm0KG1C5IuniI+/vhjSktLmT17NlDZG3TfffexZMkSpk+fftL9J0yYwBtvvFFtWb9+/QDo3bu3f/iez+fj4YcfZuDAgaxevRq1ujIfv+SSS+jZsyePPvooP/30U7V2pk+fzty5c/3vf/jhB5YvX86TTz7JvHnz/Msvuugi//8fO3aMZ555hrvuuouXX37Zv3zixIn07t2buXPn8uGHHzbo2rz88svs3r2bbdu2MWLECP/5du3alSlTprBmzRouvvhiDAYDH330EcOHD2fmzJncddddzJs3jyeeeIKJEyfWaHfEiBH+3jyA/v37M2bMGF599VWefPJJ7HY79957L5MnT+azzz7zb3fJJZcwbNgwnnjiCbZt21atzdmzZ/Pwww8DcP7553Po0CHeeustlixZgkqlYu3ataxfv56FCxdyzz33+K+JTqfjySefrPc69OvXj/DwcPR6fYOGY9bH7Xbz9NNPM3PmTP+yDz74gDVr1vDJJ59w1VVX+ZcPHjyYkSNHsnTpUm6//fZmHVcIIYQQDZdTnsNXGV+RVpxGZlkm3U3dSTInnRKTzTaU9CydIpYsWUJwcDBTp04FIDQ0lGuuuYYffviBtLS0k+5/9dVXN+g4qampZGdnM23aNH+iVHW8q6++mq1bt9YY+vfHtlevXg3AnXfeWedx1q5di8fj4eabb8bj8fhfBoOBcePG1RguVp9Vq1YxYMAAhgwZUq2tCy+8sMbQs169evHmm2/y+eefM3nyZMaOHVtn5cAbb7yx2vvRo0eTlJTE+vXrAdi8eTPFxcVMnz692nF9Ph8XXXQR27dvrzYMEOCyyy6r9n7QoEE4HA7y8/MB/G3/8dg33HBDg69HS/nj33XVqlWEh4dz6aWXVjvfIUOGEB8f36i/mRBCCCGaJ6M0g88Pfc6+wn1klmXSK7wXyWHJkij9gfQsnQIOHTrEpk2buPrqq1EUxT8MbMqUKbz99tu89dZbzJ8/v942/jjErC5FRUV1bt+lSxd8Ph8lJSXVHvb/47YFBQVoNBri4+ueHTovLw+AkSNH1rr+xETtZPLy8jh06BBarbbW9YWFhdXeT5o0ibi4OPLy8njggQfQaGrvpq4t/vj4eP81qjqHKVOm1BlbcXExRqPR/z4qqvpEcHq9HsA/hK2oqIigoKAa29V3LVtDSEgIZnP1uRjy8vKwWCzodLVX1PnjdRZCCCFE60gvTeer9K9O6clmG0qSpVPAW2+9haIofPzxx3z88cc11i9btox58+bVedMPNPhXhqqb9KpiByfKzs5GrVYTERFRb9sxMTF4vV5yc3PrTNKio6OByuGFSUlJDYqtLtHR0QQHB/vLqtd1rCq33XYbZWVl9O/fn3vuuYexY8fWOCeA3NzcWpf16tWrWruvvPJKncPe4uLiGnUuUVFReDweioqKqiVMtcXSGAaDAQCn01lteV0JTm2fl+joaKKiolizZk2t+5hMpmbFKIQQQoiTK3GU8N2R70gtTqXYUXzKTjbbUJIsdXJer5dly5bRs2dP/v3vf9dYv2rVKl588UVWr17N5MmTm328Pn360LVrV1asWMFDDz3kv2m22Wx88skn/gp59bn44ouZP38+r732Gs8++2yt21x44YUEBQVx+PDhBg8RrMvkyZN57rnniIqKIiUlpd5t//3vf/Puu+/y1ltvMW7cOIYNG8bMmTP5/PPPa2z73nvvVYtt8+bNZGZmcssttwAwZswYwsPD2b9/P3fddVezzqHKueeeywsvvMB7773nf2YJKotuNIRer6+10ELVpLW7d+/mwgsv9C//Y3XC+kyePJkPPvgAr9dbo2S9EEIIIVqfy+tidcZq0kvTKawolESpASRZaii3/eTbtMNjr169muzsbJ5//vlqpb2rDBgwgEWLFrFkyZIWSZbUajUvvPACN954I5MnT+bWW2/F6XTyt7/9DYvFwoIFC07axtixY5k2bRrz5s0jLy+PyZMno9fr+e233wgJCeHuu+8mOTmZZ599lieffJL09HQuuugiIiIiyMvL4+eff8ZoNFYrGlGf++67j08++YRzzjmH+++/n0GDBuHz+Th69CjffPMNDz74IGeeeSZ79uzhnnvuYfr06f7CBUuWLGHKlCm89NJLNSZy3bFjB7fccgvXXHMNx44d48knn6Rr167ccccdQOVzXK+88grTp0+nuLiYKVOmEBsbS0FBAbt27aKgoIDXXnutUdf/ggsu4JxzzuGRRx7BZrMxYsQIfvrpJ5YvX96g/QcOHMinn37Ka6+9xvDhw1Gr1YwYMYL4+HjOP/985s+fT0REBElJSXz//fd8+umnDY5t6tSpvPfee1xyySXce++9nHHGGWi1Wo4fP8769eu5/PLLufLKKxt1vkIIIYRoGEVR+P7o9xyyHCLTmknPsJ6E6cMCHVa7J8nSyWiDISQK7EUtMjFsk4VEVcbSSEuWLEGn01WrSnai6OhorrzySj7++GP/MzTNdcMNN2A0Gpk/fz7XXXcdGo2GUaNGsX79ekaPHt2gNpYuXcqwYcNYsmQJS5cuJTg4mH79+vHEE0/4t3n88cfp168fCxcu5P3338fpdBIfH8/IkSO57bbbGhyv0Wjkhx9+YMGCBfzrX/8iIyOD4OBgunfvzvnnn09ycjI2m41rr72WlJQUf4l0qCxicOedd/LII48wevRozjjjDP+6JUuWsHz5cqZOnYrT6eTcc89l4cKFREZG+re56aab6N69Oy+88AK33norZWVlxMbGMmTIEGbMmNHgc6iiVqv58ssveeCBB3jhhRdwuVyMGTOGr7/+mr59+550/3vvvZd9+/bxxBNPUFpaiqIo/tLpy5cv5+677+bRRx/F6/Vy6aWX8v777/srCJ6MRqPhyy+/ZOHChSxfvpz58+cTFBREYmIi48aNY+DAgY0+XyGEEEI0zC95v7CvcB9pJWlEB0fTJbRLoEPqEFRK1Z1QJ2a1WgkLC6O0tLTGQ+cADoeDjIwMUlJS/M9mVN+gFNwBngNGGwwGyf47gqVLlzJz5ky2b9/e4ERCnNxJv6dCCCGEqFWmNZMvDn3BroJdKIrC0LihbT6PUoG9gCB1EE+Oqn8qk7ZwstzgRNKz1BCGMElUhBBCCCFEh1PqLOWbI9+QZknD6XUyPG64TDjbCJIsiU5LURS8Xm+922g0GplPQAghhBCdktvr9hd0KLAXMCh6EHqNPtBhdSgyKa3otDZu3IhWq633tWzZshY/7owZM1AURYbgCSGEECJgFEVh3bF1HLIc4kjpEVLCUgg3hAc6rA5HepZEpzV8+HC2b99e7zYnKxUuhBBCCNER7SzYyZ6CPRwsPkhkcCSJoYmBDqlDkmRJdFomk0l6d4QQQghxyjlWdowfs34ktSQVjUpD34i+8thBE8kwPCGEEEIIIToJq8vKN0e+4VDJIexuOwOiB6BRS0GHppKeJSGEEEIIccpzeByUOkspdZVidVpRqVQMiRnSoRINt8/Nmow1pJemk2fPY0D0AIKbME+n+B9JloQQQgghRKenKAp2j51SZylWl7UyMfpvclTqqFzm8Dpwepw4vA5cXhf5yflcnHJxoENvEEVR2HhsI2klaaSXppNkSiLSEBnosDo8SZaEEEIIIUSn4/Q6SS1OJas8C6vTSrGjGJvbhtPr9CdFFZ4KbG4bFZ4KPD4PqECNGrVKjdVlxea2MTJ+JNHB0YE+nZPaU7iHXQW7SC1JJUIfQXdz90CH1ClIsiSEEEIIITqNEkcJewr38HvR7+Tb88m351PmKsPhceBRPKhUKjQqDUHqIPRqPUatkbiQOEJ1oYRoQ9CpdQDsK9pHVnkWK35fwd1D727XBRKyy7PZdHwTqcWpqFVqTo88vV3H25FIstQAVV+wQDIEGTDpTAGNQQghhBCiPVIUhaNlR9ldsJt0SzoFFQVklWdh99gJCQohzBBGojaRUG0owUHBBKmDTppM9ArvRb49n63ZWxnbdSxD44a20dk0TrmrnDUZazhsOUy5u5xhscM61HNW7Z0kSydR5irjjd1vUOIoCWgcEYYIbh10qyRMQgghhBD/5fK6OFB8gD2Fe8guzybPlke2LRsFhWh9NP0i+2HUGZvUtiHIQO+I3uwt3Mt7B96jX1Q/9EH6Fj6D5vH4PKw5soaM0gxybDn0j+pPiDYk0GF1KpIsnYTD46DEUYJBY8AQZAhoDA6Po0nJ0tKlS5k5cyZ6vZ7U1FSSkpKqrR8/fjyFhYXs3bu3pUIWTVT1t8rIyCA5ORmo/PsAbNiwAQC73c4LL7zA+PHj/euEEEKIU4nFYak21C7HlkOhoxCtWks3Uze6hnYlSN3829wuoV3ILs8mw5LBfw7/hyl9prRA9C3nx6wfSStJ43DpYRJDE4kKjgp0SJ2OJEsNZAgyYNQ27ZeJluDwNn8YoNPp5KmnnmL58uUtEJFoK4sXL6723m63M3fuXABJloQQQpwyFEXhWNkxdhfu5nDJYQoqCsguz8bmsWEMMtI/qj9RhqgWfVZHo9LQJ7IP23K28XXG15ydeDbxxvgWa7859hft59e8XzlQfACz1kxKWEqgQ+qUJFk6hVx00UWsWLGChx56iMGDBwc6HNFA/fr1a5PjKIqCw+EgOFjmYxBCCNF+uH1uUotT2V2wu9pQO5/iI9IQyemRpzd5qF1DhOvD6W7uTqY1k3f2vcPDIx8OePGEfHs+G49t5GDJQRRFoV90v4DH1FmpAx3AnDlzUKlU1V7x8f/L2BVFYc6cOXTp0oXg4GDGjx/Pvn37Ahhxx/XII48QFRXFo48+Wu92r776Kueccw6xsbEYjUYGDhzICy+8gNvt9m9z3333YTQasVqtNfa/7rrriIuLw+12M3v2bCIjI7Hb7TW2O++88+jfv3+jzmHHjh1cdtllREZGYjAYGDp0KCtXrvSvLywspFu3bowePbpavPv378doNDJt2jT/svHjxzNgwAB++OEHRo0aRXBwMF27duUvf/kLXq+32nFdLhfz5s2jb9++6PV6YmJimDlzJgUFBdW2S05OZvLkyaxZs4Zhw4YRHBxM3759eeutt2qcy9atWxkzZgwGg4EuXbrw+OOPV4v5xDirepCOHDlCTEwMAHPnzvV/Z2bMmAHAjBkz/MP3TlT1PTuRSqXirrvu4vXXX+f0009Hr9ezbNkyANLS0rjhhhuIjY1Fr9dz+umn8+qrr9ZoVwghhGgtdred7bnbeWffO3xx6As2Z29mR+4Ocuw5JIYmMqrLKPpH92/VRKlKj7AeGDQGfs3/lW0521r9ePWp8FT4CzqUOksZGD2wRYYcitoFPFkC6N+/Pzk5Of7Xnj17/OteeOEF/vGPf7Bo0SK2b99OfHw8EydOpKysLIARd0wmk4mnnnqKtWvXsm7dujq3O3z4MDfccAPLly9n1apVzJ49m7/97W/ceuut/m1mzZqF3W6vlqgAWCwWvvjiC2666Sa0Wi333nsvJSUlrFixotp2+/fvZ/369dx5550Njn/9+vWMGTMGi8XC66+/zhdffMGQIUO47rrrWLp0KQDR0dF88MEHbN++3Z8U2u12rrnmGrp3787rr79erc3c3FymTp3KjTfeyBdffMGUKVOYN28e9957r38bn8/H5ZdfzoIFC7jhhhv46quvWLBgAd9++y3jx4+noqKiWpu7du3iwQcf5P777+eLL75g0KBBzJ49m02bNlU7/wkTJmCxWFi6dCmvv/46v/32G/Pmzav3GiQkJLBmzRoAZs+ezZYtW9iyZQt/+ctfGnwdT/T555/z2muv8fTTT7N27VrGjh3L/v37GTlyJHv37uXFF19k1apVTJo0iXvuucc//E8IIYRoLaXOUjYd38Syfcv4Ov1rtuZsZXfhbmxuG6dHnc5ZCWeRFJaEVq1ts5j0Gj2nRZyG3W3ng9QPqHBXnHynVuBTfHyb+S3ppelklWdxWsRpbZIsnsraRRoaFBRUrTepiqIovPTSSzz55JNcddVVACxbtoy4uDhWrFhR7eZdNMxtt93GwoULefTRR/n5559r7bL9xz/+4f9/n8/H2LFjiYqKYubMmbz44otEREQwaNAghg0bxttvv80tt9zi3/7999/H6XQyc+ZMAAYNGsS4ceN49dVXq223aNEizGYzN998c4Njv+OOO+jfvz/r1q0jKKjyo3vhhRdSWFjIE088wc0334xarWbMmDH83//9H48++ijnnHMOn3/+ORkZGWzbtg2jsfo/KEVFRXzxxRdcdtllAFxwwQVUVFTw2muv8cgjj9C9e3dWrlzJmjVr+OSTT/yfQ4DBgwczcuRIli5dyu233+5fXlhYyE8//UT37pWTwZ1zzjl8//33rFixgnPOOQeAZ599FkVRWLduHXFxcQBMmjSJAQMG1HsN9Ho9w4cPByAxMZFRo0Y1+PrVpry8nD179hAREeFfdtFFF2Eymfjxxx8xm80ATJw4EafTyYIFC7jnnnuqbS+EEEK0hDxbHr8V/EZacRp59jyOlx3H4XUQpgtjWMwwTPrAVgSON8aTVZ5FpjWTT9I+4aZ+N7V5DNtytnGg6ABpJWnEG+OJM8a1eQynmnbRs5SWlkaXLl1ISUlh6tSppKenA5CRkUFubi4XXHCBf1u9Xs+4cePYvHlzne05nU6sVmu1l6ik0+mYN28eO3bsqNErVOW3337jsssuIyoqCo1Gg1ar5eabb8br9XLw4EH/djNnzmTz5s2kpqb6l7399tuMHDmy2k3/vffey86dO/npp58AsFqtLF++nOnTpxMaGtqguA8dOsSBAwe48cYbAfB4PP7XJZdcQk5OTrU4Hn74YSZNmsT111/PsmXLeOWVVxg4cGCNdk0mkz9RqnLDDTfg8/n8PUGrVq0iPDycSy+9tNpxhwwZQnx8vL9KXZUhQ4b4EyUAg8HAaaedRmZmpn/Z+vXrmTBhgj9RAtBoNFx33XUNuh4t5bzzzquW+DgcDr7//nuuvPJKQkJCalxnh8PB1q1b2zRGIYQQnZeiKBwpPcJnaZ+x4sAKNhzdwLbcbRy2HMakNTEybiSDYwcHPFECUKvU9I3si6IofJf5HUesR9r0+OmWdH7O+ZkDxQcIDgqmZ3jPNj3+qSrgydKZZ57JO++8w9q1a3nzzTfJzc1l9OjRFBUVkZubC1DthrLqfdW62syfP5+wsDD/q1u3bq16Dh3N1KlTGTZsGE8++WSNZ2SOHj3K2LFjycrKYuHChfzwww9s377d/7zKiUPObrzxRvR6vX8I3P79+9m+fbu/V6nK5ZdfTnJysr+NpUuXYrPZGjUELy8vD4CHHnoIrVZb7XXHHXcAlT06Vaqe43E4HMTHx1d7VulEf/xsAf5ezqKiIv+xLRYLOp2uxrFzc3OrHRcgKqpm2U69Xl/t2hUVFdXam1rbstaUkJBQ7X1RUREej4dXXnmlxrlecsklADXOVwghhGgsj8/D70W/80HqB3x88GN+zPqRn3N+5ljZMeJC4hiVMIrTo08nWNu+ig6ZdCZSwlIodhTz7r538Sm+NjluiaOE749+T5olDbfPzYDoAahVAb+NPyUEfBjexRdf7P//gQMHctZZZ9GzZ0+WLVvmH2L0x6FiiqLUW/Hj8ccf54EHHvC/t1qtkjCdQKVS8fzzzzNx4kT+9a9/VVv3+eefY7PZ+PTTT6vNx7Rz584a7URERHD55ZfzzjvvMG/ePN5++20MBgPXX399te3UajV33nknTzzxBC+++CKLFy9mwoQJ9OnTp8ExR0dHA5V/2xOHwp3oxPZycnK48847GTJkCPv27eOhhx7i5ZdfrrFPVRJ2oqpEvCrpiY6OJioqyv+s0B+ZTI3/tSsqKqrWhL++HwEawmAw4HQ6ayyvK8H54/coIiICjUbDtGnT6kxmU1KkNKkQQoimcXqd7Cvcx+6C3eTYcsi2ZVNgK0Cr0ZISlkKCMQGNWhPoMOuVbE4mx5bD7sLdbDq+ifHdxrfq8VxeF2uOrCHdkk5hRSGDYwaj0+ha9ZjifwKeLP1RVfW1tLQ0rrjiCqDyBvLEX8Dz8/Nr7RGootfr0evb1wzL7c3555/PxIkTefbZZ6slklU3zydeP0VRePPNN2ttZ+bMmaxcuZKvv/6ad999lyuvvJLw8PAa291yyy3MmTOHG2+8kdTUVJ5//vlGxdunTx969+7Nrl27eO655+rd1uv1cv3116NSqVi9ejXvvfceDz30EOPHj6+RaJWVlfHll19WG4q3YsUK1Gq1//miyZMn88EHH+D1ejnzzDMbFXddzj33XL788kvy8vL8n2Wv18uHH3540n2r/jZ/LCwBldX48vPzq7XrcrlYu3Ztg+IKCQnh3HPP5bfffmPQoEHodPKPsRBCiJbh9Dr58MCHZFozySrPosRRQrA2mL6RfYkJiekwpa+1Gi19IvrwW/5vfJT6ESPiRhCqa9hjBY2lKArrjq3jcMlhjliP0COsB2H6sFY5lqhdu0uWnE4nv//+O2PHjiUlJYX4+Hi+/fZbhg4dClTe+G3cuLHRN9vN5fA0f1LY9nbs559/nuHDh5Ofn+8v4T1x4kR0Oh3XX389jzzyCA6Hg9dee42SkpJa27jgggtITEzkjjvuIDc3t8YQvCrh4eHcfPPNvPbaayQlJXHppZc2Ot433niDiy++mAsvvJAZM2bQtWtXiouL+f333/n111/56KOPAHjmmWf44Ycf+Oabb4iPj+fBBx9k48aNzJ49m6FDh1brGYmKiuL222/n6NGjnHbaaXz99de8+eab3H777f7njqZOncp7773HJZdcwr333ssZZ5yBVqvl+PHjrF+/nssvv5wrr7yyUefy1FNP8eWXX3Leeefx9NNPExISwquvvorNZjvpviaTiaSkJL744gsmTJhAZGQk0dHRJCcnc9111/H0008zdepUHn74YRwOBy+//HKNUuj1WbhwIWeffTZjx47l9ttvJzk5mbKyMg4dOsR//vOfeispCiGEEHXZmb+TTGsm+4v2E6oNZXDMYML0YR0mSTpRbEgsccY4ssqz+DD1Q2YPnN0qx9lVsIu9BXs5WHKQyOBIuoZ2bZXjiLoFfLDjQw89xMaNG/3VyqZMmYLVamX69OmoVCruu+8+nnvuOT777DP27t3LjBkzCAkJ4YYbbmiT+AxBBiIMETi8DixOS0BeDq+DCEMEhiBDi57b0KFDawyZ69u3L5988gklJSVcddVV3H333QwZMqTWIWxQOcTu5ptv5vjx43Tr1o0JEybUebyq4gW33347anXjP3rnnnsuP//8M+Hh4dx3332cf/753H777Xz33Xecf/75AHz77bfMnz+fv/zlL9ViWbp0KWazmeuuuw6Xy+VfHh8fz4oVK1i2bBmXXXYZK1eu5Iknnqh2vhqNhi+//JInnniCTz/9lCuvvJIrrriCBQsWYDAYai0ccTIDBgzgu+++w2w2M336dP785z8zaNCgBpcAX7JkCSEhIVx22WWMHDmSOXPmAJVD5L744gssFgtTpkzh4Ycf5pprrmlU1cF+/frx66+/MmDAAJ566ikuuOACZs+ezccff1zv31cIIYSoi81t47f83zhiPUKYPoyhcUMJN4R3yEQJKkfinBZxGmqVmg3HNpBWktbixzhedpwfsn4gtSQVjUpD34i+HfZ6dWQqRVGUQAYwdepUNm3aRGFhITExMYwaNYq//vWv9OvXD6jsfpw7dy5vvPEGJSUlnHnmmbz66qsnLbF8IqvVSlhYGKWlpf5SyCdyOBxkZGSQkpKCwVAzISlzlQW0ZwkqkzaTLvCVYJrjwQcf5LXXXuPYsWO1FkFoa+PHj6ewsJC9e/cGOhTRACf7ngohhGi/Nh7byLqj60gtSWVE3AhCtCGBDqlFpFvSOVhykMGxg5lz1pwWe96qzFXGR6kfsbtgN/kV+QyPHd7uil00VoG9gCB1EE+OejLQoZw0NzhRwIfhffDBB/WuV6lUzJkzx//LeSCYdKYOn6gE0tatWzl48CCLFy/m1ltvbReJkhBCCCHahsVhYU/hHo5YjxATHNNpEiWA7ubu5NhyOFB0gG8yv+HilItPvtNJeHwe1h5ZS3ppOrn2XPpH9e/wiVJHFvBkSXR+Z511FiEhIUyePJl58+bVWO/z+fD56i+9WTUJrRBCCCE6lq25W8kpz8HlddEjvEegw2lRQeog+kT0YUfeDr449AWjEkYRYWjexO0/Zf1EWkka6aXpJIYmEhUsPzIHktyBilZ3spGes2bNYtmyZc1qoyn+OJmsEEIIIVpWri2X1KJUMssySQhNQK/pfNWKo4Kj6BLahRxbDu/9/h53Db2ryW39XvQ7v+b/SmpxKmatmZQwma4j0CRZEgE3Z84c7rqr6f+wCCGEEKL9URSFrTlbybZloygKyebkQIfUKlQqFb0jelNQUcCW7C2MSxzHwJjGF3/Kt+ez4dgGDhYfxKf46BfdTwo6tAOSLImAS05OJjk5OdBhCCGEEKIFHSs7RrolnWNlx+hu6k6QuvPedgYHBdMrvBf7i/bz7u/vcp3vOtSqysq/KpUK/38qVc33VCZE23K2kW5Jx+K0MDR2aKe+Xh2J/BVOEODCgEKIesj3UwghOg5FUdiSvYXj5cdRq9R0NXX++YESQxPJKc/hkOUQ7/7+LhqVxp8IndhDVJUo/XeV/73b5+ZY+TH6RPRptUluReNJskTlPDoAbreb4GCpNiJEe+TxeAAp9iGEEB3BwZKDHC07Sk55Dr3Ce6FRtUxJ7fZMo9YwIHoAB0oOkGfLQ6VS+X/oU1BAwZ8gVb1XUKoWoFFrSAxNJM4YF5gTELWSuw5Aq9Wi1+spLS3FZDLJ+FAh2iGr1YpGo/H/uCGEEKJ98vg8bMvZxlHrUXQaHfHG+ECH1GZCdaGMiBsR6DBEC5Jk6b+io6PJysri+PHjhIWFodVqJWkSoh1QFAWbzYbVaiUhIUG+l0II0c7tK9pHVnkWBRUF9I/qL/9uiw5NkqX/qpq9t7CwkKysrABHI4Q4kUqlIjw8nLCwsECHIoQQoh5Or5MduTvItGZi1BqJNEQGOiQhmkWSpROYzWbMZjNutxuv1xvocIQQ/6XVamX4nRBCdAA783eSXZ6NxWlhSMwQ6VUSHZ4kS7XQarVotdpAhyGEEEII0WHY3DZ+y/+NTGsmZr0Zs94c6JCEaDZ1oAMQQgghhBAd347cHeSU51DuLqd3WO9AhyNEi5BkSQghhBBCNIvFYWFP4R6OWI8QExyDUWcMdEhCtAhJloQQQgghRLNszd1KTnkOLq+LHuE9Ah2OEC1GkiUhhBBCCNFkebY8UotSySzLJMGYgF6jD3RIQrQYSZaEEEIIIUSTKIrClpwtZNuyURSF5LDkQIckRIuSZEkIIYQQQjTJsbJjpFvSOVZ2jG6mbgSppdCy6FwkWRJCCCGEEI2mKApbsrdwvPw4apWarqaugQ5JiBYnyZIQQgghhGi0gyUHOVp2lJzyHFLMKWhUMnm46HwkWRJCCCGEEI3i8Xn4OfdnjlqPotPoiDfGBzokIVqFJEtCCCGEEKJR9hXt43jZcQoqCugV3guVShXokIRoFZIsCSGEEEKIBqvwVLAjdweZ1kxCtCFEGiIDHZIQrUaSJSGEEEII0SCKorDx2EaOlR2jxFnCaeGnSa+S6NQkWRJCCCGEEA3ye/Hv7Cvax2HLYeKD4zHrzYEOSYhWJcmSEEIIIYQ4KYvDwqbjmzhUcgi1Sk2viF6BDkmIVifJkhBCCCGEqJfX5+Xbo99y1HqUEmcJ/aP6o1FLqXDR+UmyJIQQQggh6rU9bzuHLYfJsGaQbEomVBca6JCEaBOSLAkhhBBCiDpll2ezPWc7aSVphAaF0s3cLdAhCdFmJFkSQgghhBC1cnqdfJf5HRmlGTg8DvpF95Pqd+KUIsmSEEIIIYSooapM+BHrEbJt2ZwWcRp6jT7QYQnRpoIas3FBQQFvvPEGmzZtIjs7G4AuXbpw7rnn8uc//5moqKhWCVIIIYQQQrStgyUH2Vu4l7SSNGKCY4gJiQl0SEK0uQYnS99//z1XX301VqsVjUZDdHQ0iqKQmprKd999x9///nc+++wzzjnnnNaMVwghhBBCtLJSZ2llmXDLIVSoOC3itECHJERANGgYXkFBAddddx1hYWGsXLmS0tJScnJyyM3NpbS0lA8++ACj0ciUKVMoKipq7ZiFEEIIIUQr8Sk+vj/6PUesRyh2FEuZcHFKa1CytGTJErxeLz/99BNTpkwhJCTEvy4kJIRrr72WH3/8EbfbzZIlS1otWCGEEEII0bp+yfuFQyWHyCjNIMmUhElvCnRIQgRMg5Klb775hlmzZpGYmFjnNt27d2fmzJmsWbOmxYITQgghhBBtJ9eWy7acbaSWpBISFEJ3c/dAhyREQDUoWfr99985++yzT7rd2LFj+f3335sdlBBCCCGEaFsur6tamfD+Uf2lTLg45TUoWbJYLMTGxp50u9jYWCwWS3NjEkIIIYQQbeyHrB/IKM0gqzyL3uG90QdJmXAhGpQsOZ1OtFrtSbcLCgrC5XI1OyghhBBCCNF20krS2F2wmzRLGlHBUVImXIj/anDp8NTUVIKC6t/8wIEDzQ5ICCGEEEK0nTJXGRuObeCw5TAo0Ceijwy/E+K/GpwszZgx46TbKIoiXy4hhBBCiA6iqkx4pjWTwopCBscMJkjd4NtDITq9Bn0b3n777daOQwghhBBCtLGd+Ts5WHyQ9NJ0EkMTCdOHBTokIdqVBiVL06dPb+04hBBCCCFEGzpQfIAt2Vs4WHKQ4KBgksOSAx2SEO1Oi/SzFhYWEh4eftJnmoQQQgghRGB5fV5+yv6JX/J+4WDxQeweO8Njh6NWNajulxCnlAZ9K/bu3cu7775bY/mHH35IfHw8cXFxRERE8Oyzz7Z4gEIIIYQQomXY3Xa+PPwlm7M3szN/Jza3jSExQwjWBgc6NCHapQYlSy+88AL/+te/qi3bs2cP06ZNo7y8nMsvv5ykpCTmzp3L+++/3yqBCiGEEEKIpsuz5fHRwY/4Lf839hTsQa/RMzx+OKG60ECHJkS71aBkafv27Vx11VXVlr322mt4vV7WrFnDp59+yu7duxk/fjxvvvlmqwQqhBBCCCGa5vei3/kk7RN2F+zmYMlB4o3xDI4ZjFZ98nk0hTiVNShZysnJ4bTTTqu2bO3atQwcOJCzzz67siG1mltuuYXdu3e3fJRCCCGEEKLRvD4vm45vYs2RNewp2EO2LZu+EX3pGd5TpnsRogEalCx5PB6Cg/83lrW4uJiMjAxGjx5dbbtu3bpRVlbWshEKIYQQQohG8z+flLWZXQW7sLltDIsZRqwxNtChCdFhNChZSkpKqtZj9MMPPwBw5plnVtuutLSUiIiIFgxPCCGEEEI0Vq4tl5WpKyufTyrcg06tY3j8cIw6Y6BDE6JDaVCt78suu4wXXniBoUOHEh8fz3PPPYder+eSSy6ptt327dtJSkpqlUCFEEIIIcTJ7S/az4ZjGzhsOUx2eTZdQrvQI6yHDLsTogkalCw9/PDDfPzxx5x77rkAKIrCX//6V2JiYvzbKIrCihUruOKKK1olUCGEEEIIUbcT509KLU6l1FVKn4g+MuxOiGZoULIUGRnJzp07WblyJcXFxZx11lk1nlcqKCjg1ltvZfLkya0SqBBCCCGEqJ3dbWftkbWkFqdyoOQAPp+PYTHDZNidEM2kUhRFCXQQrc1qtRIWFkZpaSlmsznQ4QghhBBCtJhyVzkfH/yY9NJ0DlkOYdKZ6BfVT8qCi3alwF5AkDqIJ0c9GehQGpUbNKhnSQghhBBCtE/7i/aTUZpBWkmaPJ8kRAtrULLUo0ePOtdptVri4uKYOHEid999N+Hh4S0VmxBCCCGEqIeiKKRZ0siz52HSmegZ3jPQIQnRqTQoWerXr1+dv1B4PB6ysrKYM2cOy5YtY8uWLdUKPwghhBBCiNZRWFFIri2XEmcJ/SP7BzocITqdBiVLq1atOuk2+/fv59xzz+XZZ5/llVdeaXZgQgghhBCifmmWNIodxWjQEBkcGehwhOh0GjQpbUP069ePxx9/vEGJlRBCCCGEaB5FUThUcoh8ez5h+jDUqha7rRNC/FeLfqsGDRpEdnZ2SzYphBBCCCFqkWfPI9+ej9Vppaupa6DDEaJTatFkqaSkhODg4JZsUgghhBBC1OKQ5VDlEDy1hnB9eKDDEaJTatFk6cMPP2Tw4MEt2aQQQgghhPgDn+LjUMkh8ux5hOvDZQieEK2kQQUefv311zrXeb1esrKy+PDDD/nkk09YuXJliwUnhBBCCCFqyrHlkG/Pp8xVRs8YKRcuRGtpULI0YsSIeic3UxSF0NBQ/v73v3P11Ve3WHBCCCGEEKKmQyWVQ/C0ai1h+rBAhyNEp9WgZOntt9+uu4GgIOLi4hg1ahShoaEtFpgQQgghhKjJ6/NyyFI5BC/CEFHvD9pCiOZpULI0ffr01o5DCCGEEEI0QFZ5FoUVhdjcNvpE9Al0OEJ0avI0oBBCCCFEB1I1Ea1Oo8OkMwU6HCE6NUmWhBBCCCE6CI/PQ7olnTxbHlGGKBmCJ0Qra1fJ0vz581GpVNx3333+ZYqiMGfOHLp06UJwcDDjx49n3759gQtSCCGEECJAjpUdo7CiELvHTtdQmYhWiNbWbpKl7du3869//YtBgwZVW/7CCy/wj3/8g0WLFrF9+3bi4+OZOHEiZWVlAYpUCCGEECIwqiai1Wv0GLXGQIcjRKfXoGRp9+7dOByOVguivLycG2+8kTfffJOIiAj/ckVReOmll3jyySe56qqrGDBgAMuWLcNut7NixYpWi0cIIYQQor1xe90cthwmz5ZHdHC0DMETog00KFkaOnQou3fvBuC8887jwIEDLRrEnXfeyaRJkzj//POrLc/IyCA3N5cLLrjAv0yv1zNu3Dg2b95cZ3tOpxOr1VrtJYQQQgjRkWVaMymuKMbpddLF2CXQ4QhxSmhQ6XC9Xo/L5QJgw4YNLZp8fPDBB/zyyy/s2LGjxrrc3FwA4uLiqi2Pi4sjMzOzzjbnz5/P3LlzWyxGIYQQQohAO2Q5RJGjCH2QHqNOhuAJ0RYalCz16NGDF1980Z+8bNiwgePHj9e5/VVXXdWggx87dox7772Xb775BoPBUOd2f+xmVhSl3q7nxx9/nAceeMD/3mq10q1btwbFJIQQQgjR3ri8LjJKM8iz5xEfEh/ocJossrTyXrI4rOOegzi1NChZ+stf/sLNN9/MF198gUql4rHHHqtzW5VKhdfrbdDBf/nlF/Lz8xk+fLh/mdfrZdOmTSxatIjU1FSgsocpISHBv01+fn6N3qYT6fV69Hp9g2IQQgghhGjvMkozKHIU4fa6STAmnHyHdijI4yT5+E5Ky7Ko6HMhFRGJgQ5JiJNqULJ03XXXMWHCBFJTUxk7diyvvvoq/fr1a/bBJ0yYwJ49e6otmzlzJn379uXRRx+lR48exMfH8+233zJ06FAAXC4XGzdu5Pnnn2/28YUQQgghOoI0SxpFFUUYggwEa4MDHU6ThFZYcTqtaFw2wg+vwzHsRhS1JtBhCVGvBiVLANHR0URHRzN9+nQuuugiUlJSmn1wk8nEgAEDqi0zGo1ERUX5l993330899xz9O7dm969e/Pcc88REhLCDTfc0OzjCyGEEEK0dxWeCo6UHiHfnk9XU8edWynEYcXtqcDo84Hdgj1zG6UpowMdlhD1anCyVOXtt9/2/7/D4aCkpISIiIh6nzlqjkceeYSKigruuOMOSkpKOPPMM/nmm28wmUytcjwhhBBCiPYkozSDEkcJHp+nww7BAzA6rHi9ToyGcMJddlzZO6mI7YvLGBno0EQj6NwOPBotvlOkV7BJk9Ju3ryZsWPHYjKZSExMxGQyMW7cOLZs2dLsgDZs2MBLL73kf69SqZgzZw45OTk4HA42btxYozdKCCGEEKKzOmQ5RFFFEcFBweg1HfSZbEXBWGFF8bhQhSWSFNmHMI+H8LTvQFECHZ1oIJOthP5pG+i9fzXhpbmnxN+u0T1LW7du5bzzziM8PJw///nPdOnShaysLD799FPOO+88NmzYwJlnntkasQohhBBCnFLsbjuZpZnk2fNINicHOpwm03mc4LCiUXxEGBMICY4m2XoMW1ke9pw9lHcZFOgQRQPElRylvCwblbOcqLIcwuP6k504FJeuYz5H1xCNTpaefvppBg0axPr16zEa/1fj/29/+xvnnnsuTz/9NGvXrm3RIIUQQgghTkWHLYcpdhTjw0ecse5KwO2d0WHF7bHj0gQRExIDGj3xCSMoPLoBZ+ZWHNG98XTiG+7OQOt2YrbmYnHZiDFE4nNYKMr6haSSI5R2P5OC6BQUVZMGrbVrjT6jrVu38sgjj1RLlKCyMMPDDz/cIkPxhBBCCCFE5RC8QkchxiAjOo0u0OE0WVVxB+0JQwk1YYkkhyVhdjsIS/s+wBGKk4kuzcZRUYRbE0SfpHMZ0vtSeuki0dsKCT34DT0OfEuo3RLoMFtco5Mlr9db5xxGBoOhwXMsCSGEEEKIupW5yjhqPUqhvZAuxi6BDqdZjBVWPB4nZl3o/xaqVIQlDCNJHUxYcQYhhemBC1DUT1GIKc3G4bASZogiVBeK1hBOr96TGJhwFgk+UBekkrDnUxKP70TjdQc64hbT6GRp8ODBvPbaa7Wue+ONNxg8eHCzgxJCCCGEONUdthymxFmCgkKMMSbQ4TSdohBSYQWvi1BDdPV1ulC6xg0h2gfh6ZtQeVyBiVHUy2wvQVVegKJ46BbZ538rVCoiok9jUJ+r6WNKwuQoR3fkJ3rs+YLIkuxOUQCi0c8sPfbYY1xxxRUMHTqUm266iYSEBHJyclixYgU7d+7k888/b4UwhRBCCCFOLWmWNAorKofgadXaQIfTZHq3A5xWNEBkaM3nrrSRPUm2HKG0Igf7kc1Yeo1v8xhF/WIsWdgdJfi0ISSZutdYr9Lq6Z48npiyXI4c/4lcazbhv68iLLYv2d2H49QZa2m1Y2h0snTZZZfx7rvv8sgjj/Dwww/7l3ft2pV3332XSy+9tEUDFEIIIYQ41ZQ6S8kqy6KwopDTIk4LdDjNEuKw4nLbcauDiA6OrrmBWkN015F0P7QaV95+KuL64TTFtn2golZBHhdhpTlYXDYSovqgVtc9MC3YFM/pfa8kMncXWYV7KcjZRXdLJmXdzqTQGNbESYsCq9HJEsANN9zA9ddfT2pqKkVFRURFRdGnTx9UKlVLxyeEEEIIccpJK0mj2FEMUHuC0YEY/cUdDOjqmicqOILE6H4UFuyiIu07codOhU5YWa0jii7NwVFRjEejoVdU35PvoFITlzCUqMheHD32I9m2PDyHvmNgaCxZ3Ya3fsAtrEnJElROFtu3bwMumBBCCCGEaJTDlsMUVhRi0pkIUjf5dq1dMDqsuL0uIoKj6t0uOLYfydajlJcXYj/+G9YOeGPd6SgK0aVZ2J2lGPURmHXmBu8apDfRo+dFRFsyyMzeRl5pNgM8bnA7QGtoxaBblqTsQgghhBDtSFFFEVnlWRRVFHX4KniVxR0s4HVhCj5JkQqNjriEkSQoGiKO7UBbUdYmIYq6hVZYCCovBK+b7k0ZDqpSYY7owYA+V9PXmEiUIbJDJUogyZIQQgghRLty2HKYEkcJarW6ww/B07vt+JzllcUdjPEn3V5tiicpvCcmt4PwQ993impqHVmMJRtbRTEeXTDJYUlNbkcVpCMxpj8Dw3u3YHRtQ5IlIYQQQoh2QlEU0ixpFFQUYNaZ0ag1gQ6pWYwVZbjddlyaIKJOMgwPAJUKU8JgkoNCMVuOEZJ/sPWDFLXSeN1ElObgdZcTb+yKpoMPB20qSZaEEEIIIdqJwopCcm25lDhK6GrsGuhwmq2yuIMDfVAwWk0Dy59rQ+gSP4wYH0Rm/Ija7WzdIEWtoqy5OCuK8KrUDSvs0ElJsiSEEEII0U6kWSqr4GlUGiKDIwMdTrMZHVa8XidmbcMLAwAERSSTEpqIyWUjLH1jK0Un6qQoxFiyqHCUEmwIJ9wQEeiIAqbRydLu3bvZtGmT/315eTl33HEHo0aN4umnn0aRsaVCCCGEEI2mKAqHSg6Rb88nTB+GuqOXzlZ8BFeUgteNKeQkxR3+SKUmostwuqv0RBSkYSjNap0YOzrFh9lWjErxtWizRocVXXkBeJ0kdsDnjFpSo7+FDzzwAKtWrfK/f/LJJ3nzzTdxuVzMnz+fRYsWtWiAQgghhBCngjx7Hvn2fKxOK11NHX8IXrDLjs9ZhhqINMY1vgFDGIkxA4jweolIW4fK523xGDu6hKJMehz+gS6Hf2rRYhgxlqzKwg7aYHqE92ixdjuiRidLe/fuZfTo0UDlLyDvvfcec+fO5ddff+XRRx/lrbfeavEghRBCCCE6u32F+yhyFKFRawjXhwc6nGYLqbDi9thxa7QNK+5QC310H1IM0ZjsJZgzt7VwhB2cohBdchxrWTb6nF2Y8lNbpFm110NEaQ4eVzmxxoQOP89XczU6WbJYLERHV5ax3LVrFyUlJVx77bUATJgwgfT09JaNUAghhBCik7O5baQWp5JVlkVscGzHH4JH5VAul8eBISi46TfcGi0xCSPpiobw7F1o7ZYWjbEjM9ktqCuKCfK6ifR6iUjfhNZhbXa7UWV5uCuK8aKiZ+TpLRBpx9bob2JUVBTHjh0DYP369cTFxdGrVy8AXC6XPLMkhBBCCNFIewv3kl+Rj8vnIqkZ89m0J0ZHGT6PC7MurFntqEJj6B7Zh3CPm4i0b2Xupf+KsuZQ4SjBqQuhT3gvzG4HUanfNPv5pcrCDhb0hjCiQprWI9iZNDrNHzt2LHPmzKGwsJB//vOfTJo0yb8uLS2Nbt26tWiAQgghhBCdmdvnZm/hXrLKswjThaHX6AMdUrOpFB+GCgsunxtTSDMn1lWpMMYNJNl6HJs1F3vuXsoTBrZMoB2U2uclwppDqctGXHgKYXHD6WEvxGHNwXl0ByVJZzSp3WBHGfqyfJweJ4kxp/Y1rtLonqX58+ejUqm499570ev1PP300/51H330EaNGjWrRAIUQQgghOrO0kjTybHlYXVZ6hHWOh+kNThs+VzkqVEQb45vfYJCB+IThxPlURBzZQpCrovltdmDhZQV47CX4gOSI0yDIQJfE0SQqasKP78BgzWtSu7GWLOyOYlxaPT3De7Zs0B1Uo3uWUlJSOHDgAMXFxURGVq//v2jRIuLjW+ALIYQQQghxClAUhd0Fu8mx5RASFEKoLrSNA/ABKlCpWrRZo8OKy12BW6MlooXm6NGEdSPZnISlLAN72vcU9Z/cIu12RNHWHOzOUoJ0oUQZKofKqU2xJMcMwJq/C1fqGnKGTMWnbXgvpdrnJbI0h1JnGbHm7mg1utYKv0Np8tODf0yUAAYOHEhMTCPr6AshhBBCnKKOlx3neNlxCioKSDIloWrhpKU+OreDIQc30K0VqswZHVbcHgchQcFoWqqamkpFWJdhJKmDCSs+QkjhqVlUTOt2EmrNA7edBHMSKvX/budDYgfQMySe0IpSotI31dNKTRHWPNz2QnxADyns4NekT29ZWRmrV68mMzOTiorq3aAqlYq//OUvLRKcEEIIIURntrNgJ3m2PIJUQUQ399meRoooy8NZlgsFxahi+6KEhLdY20ZHGQ6vE1NwC5+TLpSucUMozN6KM30jFWGJKNpTqwckypqLw1GCWxNEj4g/TBirDiIm8SySD32NOz8VR2QSZTGnNajdmNJsKpylBOnNxBil86NKo5Olbdu2MWnSJIqLi2tdL8mSEEIIIcTJFTuKSbekk23LJjE0sc3LhYfZinG5bZi9XrS5u3H1OKdF2lX5vBjsFpw+D+aQlr/p1kb2JMVyBGtFDmFHfsLS+9wWP0Z7FmXNocJpxaSPwFjbsE2Dme5dRlJ6/Cc8hzfiMHfFrTfW26bBWU5IWR4WdwXdo6RX6USN/lbef//9dO3alZ9//hmHw4HP56v28npldmUhhBBCiJPZXbCb/Ip8fIqPrqaubXpslc+LsbwQxeMgWPERWnykxdoOdtrwuG2oUBEVEtdi7fqpNUR1HUk3dETk/d7kYgYdUbCjDF15ISqviy71FGDQRvSgpzkFs6uCqNQ1/302rW4xlmzsFcW4g/T0/GNv1Smu0cnSnj17mDdvHiNGjECnO7W6PYUQQgghWkKFp4Lfi34nqyyLmOCYpk/a2kSmCgsepxU1KuKCQomoKEVlL2qRto0OK263vUWLO9QQHEG36H5EeD2EH/q+2XMLdRTR1hzsjhJcQXqSw1Lq3lClIqzrSHoEmQgtzSb82K91b+rzEmXJxukqIzokFl0nKF3fkhqdLEkBByGEEEKI5tlXuI98ez4V3gqSzG0/CW2YrQinqxyPNpiEsB6E+Hxoc/a2SNtVxR2M2hDU6tYbWmiI7UeyPhJTeSGmYzta7TjthuIj0pKDy1VGTEgsWo22/u21leXEuyhqwo9tx1CWX+tmEeUFeCuKUBSFFCnsUEOjP8F33303r7/+OorMniyEEEII0When5e9hXvJtmVj1pkJ1ga3eQxmWzEet51IQwQ6cxeiVVpMxZkt0rbRUYbP68KkD2+R9uqk0RKXMJIuaIg4/ivaCmvrHi/AzLZilIpi8PnoFtmwoXLq0DhSovoT4XETlboWtddTY5sYSxZ2RwkaXShxIbEtHXaH1+g+X5/Px4EDBxg6dCiTJk0iKiqq2nqVSsX999/fYgEKIYQQQnQmhyyHyLHlYHFYGBwzuM2Pr3U70duKcfg8RJu7gzGaaG0o4Y5SisuLUEKjTt5IHdQ+L/qKEhxeN+Y2uPFWmeJICu9NcckB7GnfUjDwqhafM6q9iC7NpcJhQdGF0CWkS8N2Uqkwxg+kpy0Xuz2fyEMbKOxzvn+13mXHWJZHqdtBl7g+1cqQi0qNTpYefvhh///v3r27xnpJloQQQgghaqcoCrsKdpFry8UQZCBMH9bmMZhtRTidVjzqILqGJoJGR7gpkZCiErR5u3GFNr26XLCzHI/LBmo10cY26KVQqQiNH0xKeRb20mzseb9ji+/X+sdtY2qvh3BrLhaXjbjI3o1LatRBxHQdRVL6GtwFB3BEpVAeXVkcorKwQwmuIC29IxpWYvxU0+hkKSMjozXiEEIIIYTo9LJt2RwrO0aePY/TIk5r00loq4TZinG6bRi0of4hgFpTF2KLD5BTfJTCuousnZTRYcXlrsCr0RGuC2+ZgE9GayA+fjiFxzbiOrIZR2QPvDpD2xy7jUSW5eOqKMarUtMjsvFJjSokgu4JIyjN2oLn0HqcpgQ8OgNRlizKnFYijbEYgjrXNWspjU6WkpLa/iFEIYQQQojOYHfBbvLt+QSpg4gNxPMhioK5vBCrx0FMROL/lhujiNSaCHdYKCrLRzE1LTZjhRW314ExKKRNh3QFhXcj2dIdS9kRwtPXU9T34jY7dluIKs2hwlmKzmAmwhDZpDZ0kT3pWZZNedkRXKlrcSaPRrEXoShekqP6tnDEnUeT61QeOnSIdevWUVRURHR0NOeeey69evVqydiEEEIIITqNUmcph0oOcbzsOF1Cu7T5JLQAIY4yFIcFleIjztztfys0OsLN3QguLEaXtxen6bwmtm+lwuvCFJLQQhE3kEpNeJfhJKXl4Sg4jD02k4rIzvEDv85VgbE8j1KPgy7NmTBWpSa86xmkpBXiKD1O1NHt2B0lqHShDX8G6hTU6GRJURR/RTyf73817dVqNXfccQcvv/xyiwYohBBCCNEZVPUq+RQfiaGJJ9+hFVSWDC/DE2Qg7g8TxmpNCcQV/U5OyVGcTWhb7fOgryjF6fVgbovnlf5Ib6Jr/BAKs7fiOLwBZ/iN+Np4/iqN143eVYHdYGqxQhNR1lwqKiy4NDp6hDezY0IbTNfEUZQeWcfx0qOofV66xAyUwg71aPSV+ec//8nixYu59dZb2bZtG8eOHWPbtm3cdtttLF68mH/+85+tEacQQgghRIfl9DrZX7SfrPIsIg2RJ58jp5WE2YpwuSsI04eh+WMiEfLfoXgVVlRluY1uO8RRhttVjk+tIcYYd/IdWoEushfJwXGYKkoxZ2xus+OqFB9xxUcZeOgnehxYS1QLzVmFohBdmoPTZSUsOLJFysxrTF3oEX06Zo8Hl0ZLr8g+LRBo59XodPvf//43d999NwsXLvQv69q1KyNHjkSj0fDmm29KNTwhhBBCiBP8XvQ7+fZ8bG4bpwdo4k+110OIrQi310lkaC3DrjRawsMSCSkoRpe7D6cpvlHtV05GW4FPo8WsNbVQ1I2k1hDdZQSJ6d/gyt2LPfZ0XKaY1jueohBRlk9iwSFUZblYbQXovS7M9kIqjNHYw5o3HNHosKKxFYLXTWJYMypvnEilwhg/hB4qNeFBQYRoQ1qm3U6q0T1L6enpTJ48udZ1kydPJj09vdlBCSGEEEJ0Fj7Fx+6C3WSXZxOqC8WoMwYkDrO9BJfTik+lpqu5e63bBIUmEKvSYi452uj2jRVluD1OQrXGgA7rUhmj6R59OmEeD5GHvgPFd/KdmiDUbuH0zB0kHdmGPX8/1vJc1Hozfc09/jsJ7BqCXBXNOkZ0aQ4VjhI8WgPdw1rwGSx1EAkJw+gfM6jl2uykGt2zFBYWRmZm7TM8Z2ZmYjabmx2UEEIIIURnkW5JJ8eWQ7GjmIExAwMWR+XzSuWotMa653f671C8MEcxRdYcfOaG94wYHVZsXhcmU+CLBQTH9iel9Bi28gLsWTuxJg5rsbb1LjuJBYcJKzlGmS0Ph9uGT2eib9xweoSloEJB63FRYTtOTOoacgdcjtKEYh4qn5eI0lysLhux5m4EtfHzV6JSo/9yEydO5KmnnuKXX36ptnznzp0888wzXHjhhS0WnBBCCCFER7e7cDe5tlz0QXoi9BEBi8NsK8LrqSCqvtLTGi3hYd0xKqDN3dfgtjVeN9oKC2qfh7DgwDyvVD0gHXFdRpDgUxN19Gd6Z/xMl8J0Qu0lqHzeJjUZ5HHRLS+V/od+RJu9E4slnQq8JMYO5sKek+kZ0bOyR02tIbr7aHpoQzFajhOZ+XOTjhduK8JXUYSCQvcmzK0kWkajU9T58+ezYcMGzjjjDPr160dCQgI5OTns37+fLl26MH/+/NaIUwghhBCiw8m15XKk9Ag5thx6hfcKyCS0UNkbEmQvQe3zEnViyfBaBJniiS3UkmM5Sn4D2w9xlOF22yuLO4S2g2QJUJsS6B7ZB0vxfsqPb8Og0WPSBqPVmXCGdaE8NIaykAhsweZ6e35UPi9xJcdJKEzHWZ5HSUUxbo2GhIjeDIwdUvtkrtpgunU7B1vGWrzHf8FpSqA8qnHD6KJKc7A7SlHpjMQFB6C6oACakCx169aNnTt38uKLL7J+/XoyMjKIioriscce4/777yc6Oro14hRCCCGE6HCqyoVrVBriAlQhDqqG4FlxarQkmrrWv3FIFJE6M2GOIgpKs1DCTrI9lUPwXJ4KFI2O0KDAPJNVg0qFuetIBoV3J9+SgdWej91hxVVRgtd6jGCNHrM2mCC9CZe5K+Wh0dWTJ0UhsiyPxPxDKGW5lNoL8KBgDk1gcPwIwvT1P3qiDo2hR/xwbDk/4037FpdxKi5DaINCD/K4MFvzsLhtxEf3k9LeAdSkwY/R0dHSgySEEEIIUY8yVxkHSw6SVZ5FXEgcGpUmYLGYbcU43XZMOhM6jb7+jdVBhIV1JyS/CH3uPhwNSpbK8HgcmAJc3KEGlQpzaDzm0MrKforXS7Eth2LrMcrs+dgcpbgrSvCW/jF5SiQIH3prDmW2fLxeF9qQKIbGDmtU0muI7kMvewEV1gw8B74id9AUfOqTfw4iy/JwOorxqDX0kCF4ASVPigkhhBBCtII9hXvIt+fj9rnpXkf1ubagUnyYbIWUuh1EmJMbtE9QaDxxBTpyLMdwKMpJJ1gNqSj9b3GH+of4BZpKoyHKnEiUuXJS4Krkqch6lHJb9eTJo9Hi8HlQ9Cb6JowkxZTU+ERQpSai65n0rCjBac0jKn0TBb3OPeluUaU5VDitGPXhmHVSPC2QGpQszZo1i7/85S+kpKQwa9aserdVqVQsWbKkRYITQgghhOiI3F43+wr3kVWeRYQ+Ap1GF7BYjBWleB1WABLMDXxuJiSSCJ2ZMGchhaVZ+MIT69w0yONC6yhF4/MSFsChhk1Re/KUTbH1KMVOK6HmbvSN6ltzAt/GCNLTpftYbOlr8ebuw2nugjW27olgDc5yDOUFuDxOEqS0d8A16C+/fv167r33XgDWrVtX78OJgXpwUQghhBCivThQfIA8ex7lrnKGxw0PaCxhtmKcrjK8WgMxwQ18tvy/Q/GM+YXo8vbiqCdZCnGW4XLb8ag1xIR07EIElclTt5MWwWh0uyGRJHc5g/LjP+E9vAGXMRaHsfbKiFHWXCoqSnAF6ekR3qNF4xCN16BkKSMjw///R44caa1YhBBCCCE6PEVR2F24m5zyHIw6I6G6hj3U31rMtiKcbjsRhuhGDSMLMsUTV6gj13Kc3HqG4hkrrLg9FaiC9BgDfK7tmS6iB71sBdhLUiufXxpyHV6NtvpGikKUJYdyVxmRxtiTP18mWl07egJPCCGEEKJjs7ltbM7eTFZZFkWOIpIb+IxQawnyuAi2FaPyuok21907VKvgyqF4JqcdteVYnZtVFndwYg6SRKleKhXmLsPpZYgh1FZM9MHvQFGqbWKyl6CyF4HPSzcp7NAuSIEHIYQQQohmUBSFPHseewr3kFacRn5FPlnlWejUOqIMUQGNzWwvxum04lFr6NrY4gtqDWFhSYTmFaLL24cjovYiFSEVpZR7XRjN9Ux2KypptMR1G4Pt8BrSCg8RnrMbS5fB/tXRpTnYHRa8umASjY1MbkWraFCylJKS0uBnkVQqFYcPH25WUEIIIYQQ7Z3H5+GQ5RB7CvdwzHqMfHs+2eXZuHwuzDozA6MHBvxZbrOtGKerHJ02pElD5DShccQW6MixZNU6FC/I40TjKEWj+AjvYMUdAkUVHEZS4mjKj27Al7EZV2g8dnMcap+HcGsupW4bceE9ULenEuynsAYlS+PGjQv4l10IIYQQoj0od5Wzt2gv+wr3kW/PJ9eWS749H7VKTVxIHN3M3dC3h2dNFIWwskLKPBXEhKU0rY3gSCJ14Zid+eSVZKJEJldbbXSU4Xbb8ajUHb64Q1sKCkukV0x/7AV78BxYjWvIdYRVWHBXFOMDkiNkCF570aBkaenSpa0chhBCCCFE+6UoCtm2bPYU7uFQySEK7AVk27KxOq0Yggz0Cu9FrDE2oBPP/lGwy4bKYUGl+IgNa2J1N7UGc1h3QvPyMeTtp6JGsmTF5alAHaQnRBvS/KBPFSoVxrjB9LYV4ajIxpP6DWFh3ahwlqLVmYgOaWDVQtHq5JklIYQQQog6uH1uDpYcZG/BXo6XHyffXvk8ksfnIVwfztDYoZh0pnY5AsdsK8LpKsMdpCM+JKHJ7VQOxdOTU5qF3etFpflfQhjisOL1ODHpw1oi5FOLWkN00hh6pH3NActRdB43HncF8bG9Ax2ZOEGDkqWjR482qtHu3QM3S7UQQgghREvIKM3g+6Pfk2fLI9eeS4G9AI1KQ7wxnm6mbgGdaLYhwsqLcLntmLVmtH8sUd0YwRFE6MMwOfLRWDLxRf1v7h+j3UqZz0VogAtZdFjaEBK7jaH8yPdklOegaILoKUPw2pUGJUvJycmN+sXE6/U2OSAhhBBCiEArdZbyXeZ37CrYRUFFAcFBwfSJ6ENMSAxqVft/8F7t82K0FVHqcRAR0cyeCrUGc1gSoRX56PP3U/HfZEnrdqB2lqJRFCJC5XmlptKYEugRNwxb7nZsodEynLGdaVCy9NZbb7XL7mUhhBBCiJbmU3x8f/R7jliPUFhRyMDogUQaOlZZ7NAKCx5HKajUdDE1f8SPJjSOOLWeXEu2fyie0WHF5bbjUmuICZFKeM0RHNuPAWGJaILaQWEQUU2DkqUZM2a0chhCCCGEEO3DjtwdpJWkkVGaQXdT9w6XKEHlEDyn24YSZCDSENH8BoMjiNCHE+rIQ1OSgS+6V2UlPI+DII0BQ5Ch+cc4xYXozYEOQdSi/fcjCyGEEEK0kezybLblbuNgyUGMQUaSzEmBDqlJzLYiPG47kYZIVC0xX49KjTksGZMChvzfgcpKeB6PE3MT5m8SoqNoUM/SO++8w6RJk4iKiuKdd9456fY333xzswMTQgghhGhLTq+T7zK/I6M0gwpPBSPjR3bIxxC0bgd6ezFOn4cocxNLhtdCHRpLnNpATmk2Nq+HEHspVq8LU7AUdxCdV4OH4W3dupWoqKiTDslTqVSSLAkhhBCiQ1EUhQ3HNnDEeoTs8mz6RvRtHxPLNkGYrRiHswy3OoiuoYkt13BwOOGGcEIrcgnJPwDOMjSKj3BjfMsdQ4h2pkHJUkZGBgkJCf7/F0IIIYToTFJLUtlXuI+0kjRigmOINXbc6m5mWxEutw2DLpRgbXDLNaxSYzYnY7LnEpOzGzdqXJogYkNiWu4YQrQzDUqWkpKSav1/IYQQQoiOzuKwsPHYRtIsaahVak7ryPPcKD7M5UVYPRXEmFqwV+m/1KZY4vMNFFdYcAWFoAsKRtdBe+CEaIgGJUu1cTgc/PrrrxQVFREVFcWwYcMwGKQSihBCCCE6Dq/Py7dHv+WI9QgljhKGxg5Fo9YEOqwmMzrKUBwWVIpCvLn5JcNrMIQRbohAV5FDhVJOjAzBE51ck8qj/OMf/yAhIYGxY8dy+eWXM3bsWOLj43nxxRdbOj4hhBBCiFbzc+7PHC45zBHrEZLNyZh0pkCH1CxmWzFOVxnuID2xIa0wlFClxhSWhEkBjeIjNDi65Y8hRDvS6J6lV155hYceeoiJEydyww03EB8fT25uLu+99x6PPPIIWq2We+65pzViFUIIIYRoMcfKjrE9dzsHSw5i0proZmq5ynGBEmYrwuW2E64PR6Nu8gCielVWxQvGplQQaZTJaEXn1uhv0UsvvcRNN91Uo4T49OnTuemmm1i4cKEkS0IIIYRo1yo8FXyf+T3plnScXieDYgZ1yDLhJ1J7PYTYinB7XUSZurbegQzhhMf0Q7EdJTpYijuIzq3Rw/Cys7O58cYba103bdo0srOzmx2UEEIIIURrObFMeK49lz6RfdBpdIEOq9nM9mJcTitelZourTmZrkpFWNwAzutxCVqNtvWOI0Q70Ohk6bTTTiMvL6/WdTk5OfTq1atR7b322msMGjQIs9mM2WzmrLPOYvXq1f71iqIwZ84cunTpQnBwMOPHj2ffvn2NDVsIIYQQAoD9RfvZX7Sfw5bDxIXEEd1JnrsJsxXjdJWj1oYQpjcHOhwhOoVGJ0tz587lmWeeYe/evdWW7969m7lz5/Lss882qr3ExEQWLFjAjh072LFjB+eddx6XX365PyF64YUX+Mc//sGiRYvYvn078fHxTJw4kbKyssaGLoQQQohTXLGjmE3HN5FWkoZGraFXRON+5G3PzOWFeD0VRBk6R/InRHvQoGeWLrvssmrvPR4PQ4YMoX///v4CD/v27aNLly4sXbqUK6+8ssEBXHrppdXe/9///R+vvfYaW7dupV+/frz00ks8+eSTXHXVVQAsW7aMuLg4VqxYwa233trg4wghhBDi1Obxefj2yLdkWjOxOC0Mjx2ORtVxy4SfSO+yE1RhQe3zEm3u+IUqhGgvGpQs7d69u9pDj0FBQXTr1g2r1YrVagWgW7fKL+aePXuaHIzX6+Wjjz7CZrNx1llnkZGRQW5uLhdccIF/G71ez7hx49i8eXOdyZLT6cTpdPrfV8UohBBCiFPX1pytpJemk1mWSY+wHhh1xkCH1GLCbEU4XFZcGi1dTV0CHY4QnUaDkqUjR460ahB79uzhrLPOwuFwEBoaymeffUa/fv3YvHkzAHFx1ctSxsXFkZmZWWd78+fPZ+7cua0asxBCCCE6jkxrJr/k/kJqcSpmnZmuoa1YLS4AzP8tGR6qM6HT6AMdjhCdRpMmpW1pffr0YefOnWzdupXbb7+d6dOns3//fv/6P5byVBSl3vKejz/+OKWlpf7XsWPHWi12IYQQQrRvdre9skx4aToen4d+kf06fJnwE6kUH6byIhS3g4iQ+ECHI0Sn0jqzlTWSTqfzV9EbMWIE27dvZ+HChTz66KMA5ObmkpCQ4N8+Pz+/Rm/TifR6PXq9/KoihBBCCPgh6wcyrZnk2fMYED2g05W7DrVb8DpKQQUJ5u6BDkeITqVd9Cz9kaIoOJ1OUlJSiI+P59tvv/Wvc7lcbNy4kdGjRwcwQiGEEEJ0BIUVhRwoOkB6aTrxIfFEGiIDHVKLiy7NweGy4g0yENNJyqAL0V4EvGfpiSee4OKLL6Zbt26UlZXxwQcfsGHDBtasWYNKpeK+++7jueeeo3fv3vTu3ZvnnnuOkJAQbrjhhkCHLoQQQoh2bnvudnJtuXgVLynhKYEOp8UFeVyEl2ZT6ionLrwXKnW7/B1ciA4r4MlSXl4e06ZNIycnh7CwMAYNGsSaNWuYOHEiAI888ggVFRXccccdlJSUcOaZZ/LNN99gMpkCHLkQQggh2rN8ez4Hiw9yrPwYXUK7oFV3ruF3UNmr5LIX4VGp6R11eqDDEaLTCXiytGTJknrXq1Qq5syZw5w5c9omICGEEEJ0Cttzt5Njy0FRFLqbOuGzPIpCjOU4NmcpRkMkYYbwQEckRKcjfbVCCCGE6HRybbmklaRxrOwYXUO7EqQO+O/DLc5sL0FtK0TxuUiK7BPocITolBqdLLndbubNm0e/fv0wGo1oNJpqr6CgzvePkRBCCCE6lqpeJYBupm4BjqZ1xFiOY68oxqc1kmxODnQ4QnRKjc5sHn/8cf75z39y8cUXc8UVV0iJbiGEEEK0KznlORyyHOJY2TESQxPRqDWBDqnFad1OwkpzsLhsdInui1oKOwjRKhqdLK1cuZKnn36aZ555pjXiEUIIIYRolp9zfya7PBsVqmb1KoXaLcQXZ5IX0Y0yY/sqOR5TmoWjogiPJojekVLYQYjW0uifIUpKSjjnnHNaIxYhhBBCiGbJKs/isOUwWeVZdDd1b1avUtfCdNTZvxG393MSsvei8nlbMNJmUHxElxzH4SjFHBxFqC400BEJ0Wk1Olk655xz2LlzZyuEIoQQQgjRdIqi8HPOz+SU56BWqeli6tLktoI8LozlBXidZYQ6rBjSN5Fy4BsMzvIWjLhpwsuLUNmLUBQvKVF9Ax2OEP/P3n8HWXqdh53/9803p85humd6EiYiEQDBgCgSpCRKS8peynRJoqyV9StaWtssm6ZNV4mUVdKKf0gurVbetVcmKZeolSWREiMICCABECRIpMFg8kzndHNOb/790TMDDDGD6XA7zvmguhp9w7nP7el++33e55zn7GgrTpb++I//mD/7sz/jK1/5CpZlrUdMgiAIgiAIKzZXm2OyMsl8Y55d0V0o0uqrSol6HrNdxpEV9g+9i12+jJK/yPDJr9CdnwLf71zgK9RbnqPRKoIeYTg8vGlxCMKtYMVrlu644w5s2+Yf/+N/jCRJhEKha+6XJIlKpdKxAAVBEARBEG7G9/2ra5VkZAYjq68qASRrWdpWDUOP0tN1kO7YKNGZZ5htLOKd/zbh/qPMj96Lo25soyvDahGpZqjYTYZ6jiGJxg6CsK5WnCz9wi/8ApIkrUcsgiAIgiAIqzJTm2GqOsV8fZ6xxNiaqkqy6xCtZSnbLXoTYwBIWoDRsfcTz59jMv0y2YUT7K4skNv3EJVYX6fexk31lOdptQpYisY+sbeSIKy7FSdLX/ziF9chDEEQBEEQhNW5UlWar8+jyAoD4YE1jZeo57HMCp4kMxrf+8YdkkSi5xDHooNMTX+PuVqa7tNfIzL8DhaHjuGt88a3kufSXZ6nYlZIhfsIaaGbP0kQhDURtVtBEARBELa1qeoU05VpFuuL7IntQZbWdnqTqmVpm1U0PUI8kHjL/Wogzr4DH+Jw92FSVgtj+gfsOfMtQq3qml73ZpL1HF4zD77PWNeRdX0tQRCWLOsSyLPPPstdd91FJBLh2WefvenjRWtxQRAEQRA2gu/7vJh+kfn6PKqs0hde25Q42VuaglexW/S/Xac5SaZ38F5i0REmZ59lvjjFYONvqe1+D5nevbDGhO16ektzNNolZD1Kf2jjpv4Jwq1sWcnSQw89xAsvvMC9997LQw89dMM1S77vI0kSrrtF9iEQBEEQBGFHm6hMMFOdYbGxyP7E/jVXleKNIk67jC9J7IqP3fTxgWg/t+3/eSJzP2C2NoN76Ul2l2dY2PMuLD24pliueR2zTujyOqpdfbeJxg6CsEGWlSx997vf5fDhw1f/XxAEQRAEYbNdqSrN1ebQZZ3+cP+ax0xWs7SsKpIeJhVILus5kmawa/dDJErjTM7/iHT2DCP1DJkD76MW7VlzTAC95XmarQK2arAvdaAjYwqCcHPLSpYefPDB6/6/IAiCIAjCZrlUvsRsbZZ0M83B5ME1d+uVPJd4faktd29y38qqN5JENLWPI+F+ItPfY7aRI3X6a9jHP0I7tLyk60Zkz6GrvEDZrNEdHcZQNrZduSDcykQNVxAEQRCEbcfzvTeqSopOb6h3zWPGmkXcVhkfieE3d8FbAcWIMLb/pzka20PMrNN75huoZnNNcaWqWexmHk+CvV2H1jSWIAgrI5IlQRAEQRC2nYuli8zV5sg0M4zFxjqyB2SylqNlVpG0ID3B7tUPJMl07Xo3B0L9hJsl+s9+C9l1Vj1cb3mOVruMbsToDa89KRQEYflEsiQIgiAIwrbi+R4vZV5itj6LoRj0hNa+LkjyPRLVLK7dpDvUt/YGCrJK3+6H2KfFCVYX6L/wJJLvrXiYUKuKUcuCY7IrsW9tMQmCsGIiWRIEQRAEYVs5XzzPXG2OXDPHWKIzVaVos4zXLoHvM5RY3RS8t1ADDI8+zB45QDB/iZ7JH4Lvr2iI3vLcUmMHzWCvSJYEYcOJZEkQBEEQhG3D9VxeyrzEXG2OgBqgO7CG6XJvkqxlaZsVPD3Y0T2MpGCcPaMPs8tXCC+8Smrx1LKfq7g2yfICtlWnLzKEpmgdi0sQhOURyZIgCIIgCNvGudI55mvz5Fo59sb3dqSqhO+TqGaw7Sbdwd6O72GkRHrZO/wuBlyf+ORzRItTy3peVzWN1SrgShJ7U6KxgyBshlUdDc6dO8c/+Sf/hIGBAXRd55VXXgHgc5/7nNiHSRAEQRCEdeF4Di+nX2a2NktQDZIKpDoybqRVgVYJyfcYTNx8I9rVMJJ72N93F12OQ+r8EwRrubd/gu/TW5qj1a4QDCRIBTvzXgVBWJkVJ0snTpzgnnvu4ZlnnuGhhx7Cdd2r99Xrdf7v//v/7miAgiAIgiAIAOeK55ivz5Nv59mb6FBVCUjWMrTNCq4aYDA82JExryfce4QDyYMkrDY9Z7+J3q7f8LGRVhm1ngfXZCR5cN1iEgTh7a04Wfr0pz/N8ePHuXTpEv/jf/wP/DctVLz33nt58cUXOxqgIAiCIAiC67m8knmF2dosITVE0ljbRq9X+T7JahbbbtIV6ELu8BS8a0gSiaF7OBAeItKu0nfm66iOdd2H9pbmabQKOHqIPfHd6xeTIAhva8VHhOeff55PfepThEKht1zR6evrI51Odyw4QRAEQRAEgEvlSyw0Fii2ix2tKoXaNeRWCTyXgWSHuuC9HVmhZ/cD7De6CNVz9J17HMlzr3mI6lgkKgu4Vp2ByDCKrK5/XIIgXNeKkyXf99F1/br3lUolDMNYc1CCIAiCIAhX+L7Pa7nXWKwvYihG56pKQKqWpWVWsDWDochQx8Z9W4rO4MhDjClhgqVp+i49c01L8e7KAu1WEUdR2N99eGNiEgThulacLB0/fpyvfvWr173v8ccf5+67715zUIIgCIIgCFfM1eaYrc2SaWYYjY12rKqE75OsZbGtOl2BFOoGVnCkQITR3Y8wgkooc4bu2VeuxtRbnqdtlokYKWJ6bMNiEgThrVZ8VPiX//Jf8rGPfYxwOMwv/dIvATAzM8PTTz/Nf//v/52/+Zu/6XiQgiAIgiDcuk7kTpCup1Elld5Qb8fGDZp11GYByXPoj+3p2LjLJYdS7N31APb0d/FnfoQTiOKFUkj1HLgOo123bXhMgiBca8XJ0kc/+lHGx8f57Gc/yx//8R8D8Au/8AuoqsrnPvc5PvShD3U8SEEQBEEQbk35Vp7x8jjzjXl2RXchS51rwJCs5Wi1K1iqwa7YSMfGXQktPsy+gXuwFn+Mf+lpQr1HaLZLeHqY0ejmxCQIwhtWnCxZlsWnP/1pfvmXf5nvfOc7ZDIZuru7eeyxxxgdHV2PGAVBEARBuEWdyJ4g08wAdHxNUbKepWXXSQa60BSto2OvRLD7IAesBlbhFJXcWXBMBrsPr29nPkEQlmVFyVK73SYcDvM3f/M3fPjDH+bXfu3X1isuQRAEQRBucTWrtrS3Um2evlBfR9cUGVYDvZ6n7dr0bXZrbkkiOngnB+wGp2uTVFSd/SkxBU8QtoIVHXUCgQBdXV2Ew+H1ikcQBEEQBAGA13Ovk21msTyLkQ5Pk0vWcrTNCpaiMRrfAjNjJJmukXexdzFIWTcI65HNjkgQBFbRDe9DH/rQDbvhCYIgCIIgdILpmpzKn2K+Pk8qkMJQOrs1SaqWxbTqxANJ9A6PvWqyytDQPRzpOb7ZkQiCcNmK69m/+Iu/yK/92q/xz/7ZP+MjH/kIAwMDb2nhedddd3UsQEEQBEEQbj1nCmfINDPU7Tq3JTs7JU23WgTqeUzXoi+2u6NjC4Kws6w4WXrssccA+OIXv8iXvvSla+7zfR9JknBd93pPFQRBEARBuCnXc3kt+xrz9XmiepSw3tnp/8l6jrZZxlY0RmJbYAqeIAhb1oqTpS984QvrEYcgCIIgCAIAF8sXWWwsUjJL3N59e8fHT9aytK06ESNOUAt2fHxBEHaOFSdLv/Irv7IecQiCIAiCIOD7PieyJ1hsLBJQAsSNeEfHVx2TUD2P7Zj0dR/p6NiCIOw8ooG/IAiCIAhbxkxthrnaHNlmlj2xPW9ZF71WqVqWdntpCt5ofKyjYwuCsPOsuLL0z/7ZP3vb+yVJ4s/+7M9WHZAgCIIgCLeuE9kTpBtpVFmlO9Td8fGTtRymVSOsRwlpoY6PLwjCzrLiZOnpp59+y1WeQqFAvV4nkUiQSCQ6FZsgCIIgCLeQbDPLZGWShcYCo9FRZKmzE2BUxyJcz1Fx2vSkDnZ0bEEQdqYVJ0tTU1PXvf3pp5/mE5/4BH/913+91pgEQRAEQbgFncieINPIADAYGez4+Il6HrNdxpYVRhNiCp4gCDfXsUs2jzzyCL/5m7/Jv/yX/7JTQwqCIAiCcIuoWlUulC4wV5+jP9SPIisdf42lLng1AnqUqB7t+PiCIOw8Ha1vHz58mB//+MedHFIQBEEQhFvAydxJss0stmczEhvp+Piy6xCtZfHtFr3RoY6PLwjCztTRZOmZZ56hu7vzizEFQRAEQdi52k6b0/nTzNXm6Ap0oSt6x18jUc9jmRU8SWY0vrfj4wuCsDOteM3S7/zO77zlNtM0OXnyJN/+9rf5t//233YkMEEQBEEQbg2nC6fJNDM07AaHUofW5TVStSxts4qmR4gHEuvyGoIg7DwrTpY++9nPvuU2wzDYvXs3v/M7vyOSJUEQBEEQls3xHE7mTjJfnyemxwjr4Y6/huy5RGtZKnaL/i7RBU8QhOVbcbLked56xCEIgiAIwi3oQukC6UaacrvM7b23r8trxBsFnHYZX5LYJabgCYKwAites/Tss89Sr9eve1+9XufZZ59dc1CCIAiCIOx8vu9zInuChfoCQS1IXI93/DVkz6G/ME3LrCLpYVKBZMdfQxCEnWvFydLDDz/MmTNnrnvf+fPnefjhh9cclCAIgiAIO99UdYr5+jy5Zo7d0d1v2fR+rWTPZf/cayilKRynSW90BEnu7Ea3giDsbCs+Yvi+f8P7bNtGFgchQRAEQRCW4UT2BOlGGk3R6An1dHTsK4mSVpig3sgQig5zR++dHX2NnWCioVOyOr+nlSDsFMtas1StVimXy1e/TqfTzMzMXPOYVqvFl770Jfr7+zsaoCAIgiAIO0+6kWaqOsVCfYE98T0drSpJnsu++ZPohQmqjSzB6DDvHX6vuKD7E9Jtlb+dDRO2C3zimPjeCML1LCtZ+qM/+qOrLcMlSeLDH/7wdR/n+z7/4T/8h85FJwiCIAjCjnQid4JMI4MsyQyEBzo27lKi9DpGfpxaI0MwOsiDw+9FkVfc02rHm2/rmI0a1ZZFsQGpcGCzQxKELWdZR473v//9RCIRfN/nU5/6FL/1W7/FyMi1u2sbhsGxY8d48MEH1yVQQRAEQRB2hopZ4WLxInP1OfrD/ShyZ6aBSb7H3oXXCRbGqTYy6NEBHhx+QCRKN5AzVTynTsMPMJ4vi2RJEK5jWUeP+++/n/vvvx+ARqPBr//6rzM4OLiugQmCIAiCsPP4vs8rmVfINDO4nstIdOTmT1oGyffYO3+KUH6Can0RPTLAQ8MPikTpbeRMFdv1aBFgtupyz2YHJGx5BUvhy7NJjoYqPDxgb3Y4G2LFR5Df/u3fXo84BEEQBEHY4VzP5fvz3+fV7KvM1eboDnSjKdqax5V8j7GFU4Tyl6jWF1DDfTy06yFUkSjdkONBvi3heD6WpDPTXPu/g7Dzna0FqZRLPJ+p8t7eIKqy89e6Leso8ud//uf8zM/8DF1dXfz5n//5TR//y7/8y2sOTBAEQRCEnaPttPnO1Hc4WzzLucI5fHzGkmNrH9j32LNwmnB+nGp9ETXcx8O7HhaJ0k0ULBXTsvCQaRm9ZMwS9ZZJJGhsdmjCFjbV1LGtMg0vxIVcg8P9kc0Oad0t60jy8Y9/nBdeeIGuri4+/vGPv+1jJUkSyZIgCIIgCFeV2iW+NfktLpUucaF0gbAW5mj30bUnNL7H2MIZovlLVGoLKOEeHt71cEeqVTtd1tRwbZOw6qLF+zEzE4wXytw+LJIl4foajky6KWG60PJ1zhdKHL4FmmAv6yg1OTnJwMDA1f8XBEEQBEFYjtnqLI9PPc54eZzp6jR94T72JfYhS2ucvuN77Fk8SzR/iWptASXUzSMiUVq2nKXi2U3QwsSiURq5CDOVArcPb3ZkwlY13dSxWk0sVKpqN5dqJXwfOryX9JazrGRpdHT0uv8vCIIgCIJwPb7vcyp/imfmnuFi6SKZZoa9ib0MhgfXvqeS77M7fY5Y7iLV2jxSqItHRh5BU/TOBH8LWGru4KKGY0QDGjNqgpnm/GaHJWxh000dx6oQC+iktR7ytTkWKi2GEsHNDm1diQm9giAIgiB01JVGDi9nXuZc8RwNu8Gx7mMkA8m1D+777E6fJS4SpVXzfMi0FWzXJxxOoAVUXC3KQitAy7IJ6qI6J1zL85fWK1m2Q6RnkIjRTbNmcCZXE8kSwCOPPLLsASVJ4qmnnlp1QIIgCIIgbF/Xa+RwZ++dhLTQ2gf3fUYz50jkLlKpzkEwxcMjj6ArYp3NSpRthbZp4SOhR3vwVRk1FKPdNJgsVDg8EN/sEIUtJmuq1FoWHqB3DZOUgiwqXVwsF3jfZge3zpaVLHmed03J/Pz586TTaUZHR+nv7yedTjM9Pc3AwAAHDx5ct2AFQRAEQdi61q2Rw2W7shdIZpcSJT+Y5NHRRzFEorRiWVPDsU0Csocf7kWSJCKRGK18gJlygcMDmx2hsNVMNQ2sdpOQ4kN0iKQHM0aKuVaISssmHty51chlHb2+973vXf3/xx9/nF//9V/n+eefv7pRLcAPfvADPvrRj/Jv/s2/6XiQgiAIgiBsbevWyOGyvuIM3dmLlKuz+MEkj4yIRGm1cqaKa9eRNQNJXTrJjYV0FtUkM430JkcnbEXTTR3HrqAGu5BkBUOGQKyLVkPnTKbM/bt3bjVyxUew//gf/yOf/exnr0mUAN71rnfx27/923zmM5/pWHCCIAiCIGxtvu/zeu51/n787zmVP8VUdYqxxBj7E/s7liglalmGFs9Qrs7iGFEe2vUwATXQkbFvRTlLxXUc/MAbJ7ixgIqtRZkzg9iuu4nRCVtN25WYb8qYjk8g2Xf19mQsSlVJcLHsbWJ062/FR7HTp0+za9eu6943MjLCuXPn1hyUIAiCIAhbn+u5PDv3LE9OP8nJ3EnyrTzHuo8xFBlae8e7y0KtKnvmT1KpzGCrGu8dfqAz659uUb4PmbaK7fnoodjV24OaghyI0fR1povNTYxQ2GpmWjpmu4kueSip3VdvT4Z1WnqKiWYQy9m5CfaKk6W+vj7+9m//9rr3/fVf/zV9fX3XvU8QBEEQhO2vbtW5WLrIs3PP8lfn/4ofLv6Qk7mTmK7Jnb13dqbj3WW61WL/7KvUyjNYksc9g+8h0cHxb0V1V6bWdnB8CSPWc/V2SZKIxBK0MZgq2ZsYobDVTDUNHLOFZgTgTdXIsK6ghFLUPYMLudYmRri+Vrzi8hOf+ASf/vSnKRaLfOxjH7va4OEv/uIv+OpXv8rv//7vr0ecgiAIgiBsMN/3KbQLpBtp0o00C/UF8q08dbtOzapRNsvUrBoxPdbRRg4AimtzYO4EZmUGyzW5rf8eBiKi88BaZU0N1zYxJBcp0nvNfbGgTlZJMFsT65aEJb4PUw0Ny7IJdQ9dc58kScQTSeqlMBcKZY7u0F/PFR/VPvWpT9FsNvn85z/PV77yFWDpYBoIBPjMZz7Dpz71qRWN9/u///t85Stf4dy5cwSDQd71rnfxB3/wB9d01fN9n8997nP81//6XymVStx33338X//X/8WRI0dWGr4gCIIgCDfgeA7ZZpbFxuLSR33xakJUt+oU20WaThMJCV3RiepRDiYP0hPq6dj6JADJ99g3/zp+eZqWWWWo+wj7U/s7Nv6tbKm5QwtV0+AnpjPGAhrzWowZM4TneshK5/5Nhe0pb6mUWw6OD4HU8FvuT4UNxrVuLtZzeJ6HLO+8n5lVXQL67Gc/y7/+1/+aH/7whxQKBbq6unjnO99JIpFY8VjPPPMM/+Jf/AvuueceHMfhM5/5DO9///s5c+YM4XAYgM9//vP84R/+IV/84hc5cOAAv/u7v8v73vc+zp8/TzQaXc1bEARBEIRbnu/75Ft5JioTzNfnSdfTVKwKdbtO1axSapcwPRMZmYAWIGEk2JvcS1yPd7SK9BNBMZo+h1GcotosEI+PckfP7evzWregnKniOvY106muCBkKfiBGvaUzX26xqyu8CREKW8l0U8duNwmrHn5smJ9ciRgLaviBJIVqgLlKm5HkzltPuOojXTwe5wMf+MCaA3j88cev+foLX/gCvb29vPzyyzzwwAP4vs9//s//mc985jN85CMfAeBLX/oSfX19fPnLX+Y3fuM31hyDIAiCINwqfN8n08wwXh5nvDxOtpmlZJYotApUzAqO76BKKkEtSH+kn55AD2E93NHK0dsZKEyRyI1TqS+ihnu5f/B+pB14tXqzZE0V2/UIvam5wxWyJBGJJjDLOhOlskiWhKX1SlYNOZBEUt66l5IiS0QTXbSqQc5mqyJZusL3fV588UWmp6dptd66oOuXf/mXVx1QpVIBIJVKATA5OUk6neb973//1ccYhsGDDz7ID37wg+smS6ZpYprm1a+r1eqq4xEEQRCE7c7zPRbqC0xUJpgoT5Br5Si1S+RaOapmFUVSiOgRxuJjJANJgmqwY93sViJVSTOQOUupNosXiPPIrgdR1quCdQtquxKlto/tSxjR7us+JhYyKCoJZmvZDY5O2GpMT2KuqWA6Hon4jRu4JSNBFpQUl6o5HtvA+DbKio9AFy5c4Od+7ue4ePEivu+/5X5JkladLPm+zyc/+Une8573cPToUQDS6aVFhj/ZZa+vr4/p6enrjvP7v//7fO5zn1tVDIIgCILwdnzfx/M9PN/D9V0838PxHTxv6esrt7m+i+d5pIIpwtrGX6F3PIf5+jwT5QkmKhPkW/mlBKmZo27XUWSFuB7nWM8xEkZiwypHNxJplti98DrlyiyOFuDBXQ+KTWc7LGeq2JaJJnnI0d7rPiYW0FhUY8y0Azt2DYqwPHMtnVarhSJ5qF2jN3xcMqQzFUgy1whTblokQvoGRrn+Vpws/Yt/8S9ot9v81V/9FcePH8cwOncg+83f/E1OnjzJ97///bfc95NXuHzfv+FVr3//7/89n/zkJ69+Xa1Wb7g3lCAIgnBr8n0fy7No2S1azuUPt3Xt15c/mnaTttvG9dylxMj3riZNPm989v2lD4+l+318ZElmT3wP+5P7GY2O0hfuW7fExPZsZquzTFQmmKxMkm/lKZtlMo0MTaeJJmskA0n2JvYSN+KbUj26HsNqsG/2NSqVaSxJ4p2D7yWmv3WamLA2WWupE56uSvh69C3rTwDChopvRCmbBtlam/74zptWJSzPdFPHMesYuo4U6rrh43RVJhTrptXQOZ0p8u49t3iy9OMf/5j/9t/+G//oH/2jjgbyW7/1W3zta1/j2WefZXj4jW4b/f39wFKFaWDgjZ6E2Wz2hns6GYbR0SROEARB2N4s1+Ji+SJTlSkadoOm06Rm1jBdE8dzcDwH27Ov+Wy65tUP27Px/KVd6q8kQT4++IDE0mfeemEPlio8p/OnSQaSpAIpekI9HEodYnd8NyPRkVVvsOp4DoVWgXwrT7aZJdfKkW1mlxozmCWyzSwtp4WmaHQZXdyWuo2oHt0yCdIVqmNxYPYEzco0tmdzbPBd9IavX/UQ1iZnqnhOHV+P3XAdmCJLhKIJzKrGRLEqkqVblO/DZEPHti2MxM17gidjEUqZBJfKBd69AfFtpBUnS5FIhFisc1d7fN/nt37rt/jqV7/K9773Pfbs2XPN/Xv27KG/v58nn3ySO++8EwDLsnjmmWf4gz/4g47FIQiCIOwsVxoZnCmc4WLpIrlWjlwzR9ksY7nW1elyABISkiShyAqKtPShyRqGahAzYgSUAKqsIksyiqQsfZYVFBRkWUZGRpKWxrj6/5fHbNpNFhuLZBoZ0s00SlHh1cyrdIe6SRgJxuJjS1Wn2Ci9od7rVp0cz6HYLpJr5q4mRrlmjppVo+k0r3avq1k1AHRFpzvYzUB4gLAW3nIJ0hWS57J/7jXc8gymVWd37x3sie/e7LB2rJypYbsuevDtz+Ni4RBVOc5sNbdBkQlbTdlWKLY8bA8SqcGbPj4Z0lnUU4w3F7EcF11VNiDKjbHiZOlXf/VX+fKXv9yRTniwNK3vy1/+Mn//939PNBq9ukYpHo8TDC4tMP1X/+pf8Xu/93vs37+f/fv383u/93uEQiE+9rGPdSQGQRAEYedoOS3OF89ztnh2aRPVZp7FxiItt0VQCZI0kgTUAIZiEFSD6IqOKqsokrIuSUVIC7E3sZe9ib14nkeulSPdTDNbm2W8PM7p/GlSgRTJQJLeUC+Hug4xGhvF9dyr1aJcM0fNrtG0mzTsBhWzQs2q4eGhSAqGYhDRIvQn+0kYiU1r0LAivs/Y4hnU0jTVVpGuxF6O9hzd7Kh2LNuDfBtsTyIWSb3tY6MBlawaZ6YlZuncqqaaOla7QUjxIHHj9UpXhHQFJZyi0dI5n61zbHDnbO2z4mTp6NGj/OVf/iU/93M/x4c+9CG6ut46h/FKi+/l+C//5b8A8NBDD11z+xe+8AU+/vGPA0sb4bZaLT7xiU9c3ZT2iSeeEHssCYIgCMBSFWmuNseZ4hnGS+Pk23kyjQyFdgEZmZ5QD0ciRwjrm9sKWZZl+sJ99IWXppE3rSYLzQWyjSyLzUXOl87zSuYVukPdhNQQLadFxaxQt+q4uCiSgq7oRLQI+5P7ietxQlpo6ydG1zGcGydamKDcyBCIDnDvwH2bHdKOVrBUTMtCxkeJXL8T3hVRQ8UzouRrAYqNNqlwYIOivLHT1QALbR1D9jBkf+mz4l/ztS77GIqPLvlsw1+JLWW6aeBYReRADEm9+RokSZJIxBPUixHOF8ocu3kxattYcbJ0pZozOTnJN77xjbfcL0kSrusue7zrddS73pif/exn+exnP7vscQVBEISdr2bVOFc8x9nCWTLNDLlmjsXGIpZrEdEj3Ja8je5Q96Z3eruRkB5in76PfYl9V6tOi41F5mpzSEgY6lLFaF9y37ZOjH5Sd3me3ux5StV5CCZ5YOi9ouvaOsuZGq7dxlB9eJvF+gCqIhOILK1bGs/XNz1Zulg3+PZimEY5B5cbfEmyjCTJIMnIsgKyinz5NkWRMRSJoCoRVKHLcHm0p4omfsSWxfFgtqli2S7xnhu3DP9JyYjBuNbNpXpuR3VSXHGy9N3vfnc94hAEQRCEZbFdm9naLGeKZ5gsL3V8yzQzlMwSmqTRF+5jODKMoW6vKUQ/WXXaqQyrxcjiWcrVWRw9xKO7HkZTdlb3rK0oZ6l4dhO0MJJ88/UksXCYhhxltprnng2I70YKlsLjmSj1UgaQMANdSK4Dng2uC74DnoXrgXu5v5+Ej4yPjIcEKBKobfip0bduqiq81Xxbp9FqI0k+anJk2c+LBzT8YIJixWCm3GZ3amc0B1lxsvTggw+uRxyCIAiCcF11q85iY5F0I73UKKGZoWbWKLQLLDYW8XyPmB7jWPcxkkZyR1RedizfZyRznmZ9ERu4f+g9q+4GKKxM1tSwHRc1HF/W46MBlbyWYKa5eQmG6Ul8YzFBpVRE9S1CBx5Air/15N33PPBccFp4dhvXsfBsE9e2qJs2i/kiz88vclefTyogjg83M9XUsc0mQU2GcM+ynyfLErF4F81KkLPZ6q2bLF1RqVR44YUXyOfz/PRP/zTJZLKTcQmCIAi3IM/3KLaLVxOjxfoi+Vaeul2nbtUpm2UqZgUfn4ASYFd0F4PhQTRFXDHeDhL1HJHyHCWzQn/qIN2h5Z+ICavn+ZBty9ieTziSWNZzogENV4uSaQSpt0wiwY2t1Po+PJGJsVBuYptN4sOHrpsoAUtt0GUZVA0lEOPNdbOQ71OUFymmy3zzUp1fOhrcmDewjU03DWyrjB7vvmGL+RtJRoPMq11cquXXKbqNt6pk6T/9p//E//F//B+0Wi0kSeLFF18kmUzy6KOP8r73vY9Pf/rTnY5TEARB2KKadpNsM4ssyVdbayuycm2b7Te125YlGVVSkSQJ27VJN9OkG0sfi/VFymaZul2nZtUotUs0nSaw1A47qkU5kDxAMpDEUAxRRdpGZM9hJH2ean0RT49wR+8dmx3SLaNkK7RNCx8J/SbNHa7QVRkjHMesa4wXytw+vLHJ0svlEGdL0KyXSSa7YeDOVY0jSRKjg72cLY9wtnyBswWXQ107p611p1VtmWzTx/Ygnlx5l4ZkSGfKSDLfCFFsWqRC23+K7YqTpT/90z/lc5/7HJ/4xCf44Ac/yM/8zM9cve9nf/Zn+cpXviKSJUEQhFtAsV3kRPYE54rnyLfyOJ5zdW8hWZKReOPz9fYgUi6vm2g5LepWnapVpdQuYXs2siRjqAYJI8HexF7iRhxVXvVkCGELGMxP4dXTOK7F4YF7xDqlDZQzNRzbJCB7+JFelnuJIRqN0syFmakUuH14XUO8xkxT59lckHo5TSKgwdgjK65wvFlIV+ke3EthMst3JvPsTwZRd0bvgY6bbhpY7QYBxUFO3rxl+E/SFJlgvJt2Q+dMpsR79mz/3/MV/+X5kz/5Ez75yU/y+c9//i1d7/bv38/Fixc7FpwgCIKwtfi+z0JjgRPZE1wqXSLbyjJXm6PltPB9nyv/LT0YfMlH8qU3boM3Nmy9shhbklBllaAaZCgyRFegi7Ae3rId7ISVC5p1evPjlBo5gpE+xuJ7bv4koWNypopr15E1A2kFU1ZjAY0ZNcFMc2Edo7tW1Zb5ZjpGrZQlpLhI+9+HpK59mu1Qd5TX87tZqNZ4dtbkkdHt1QDmRjJtlWcKUe5P1tkVstc83lRTxzFLKEYUVrmeMBWNUJCTXCwXec+aI9p8K06WJiYmeOyxx657XzQapVwurzUmQRAEYQ1cz8V0zY4unPd8j4nyBCdyJ5ipzpBupJmvz+P5Hj2hHu7oueNq97mrSdObPnt4eJ6H67t4vnf1A5Y2bRVT6nYw32c0fY56PY2jqLxb7Ke04bKmius4SJGVrRGLBlRcLcZCK0DLsgnq67s20PHgm+kEhVIZyTXR996HdJM258ulyjLDw6Msns/y/YU57ur3SRjb/5jzXCHK+cUKkwsmn7hDI7qGfyLXh+mmhum4RFO9qx4nEdKY11NMNhcwHRdD3d7THlecLMXjcTKZzHXvm5qaord39d9cQRAEYW1ma7M8OfUk2VaWVCDF7thuBiOD9If76Qp0rTghsV2bs8WznMydZKG+cLUrnSIpDEWGGIoOocnX/nW+Ujl6y1yf7f33UlilrmqaQGWBilVjV/dRYnpss0O6pfj+UrJkuz7R8Mq+94Yqo4ZitJsGU4UKhwaW10lvtb6XjzJdNrHaDRL9Y0hd+zs6fnc0QLZ7jGKmyLcu1fnYke3d7CFvKkzVJJptk5Kv8ZULFr98WF/1hryLbY1GywTASO1adVwhXUGLJGm0Dc5latw+FF31WFvBipOlRx99lM9//vP8/M//PIHA0iZlkiThOA7/5b/8lxtWnQRBEIT14/keL2de5oWFF7hUvsRcfQ4ZmbAWJhVIEdEjdAW7GIuPMRgZZCA8QE+o5y2JzhVNu8nr+dc5lT91tYpUbBfRFZ19iX30hfvENDnhphTXZlfmAtX6Ir4R41jPsc0O6ZZTc2RqbQcHCT26vOYOV0iSRCQSo5UPMl0ucGhgnYIETlWDvFpUadQyJKNR2PXOjr+GJEnsHuznXHmY0+VLXCq57Etu36s4Jyoh2o0KmiIzrwxzvjTJC2mP+wdWd2yebhrYZpOQCn50YNlr236SJEkk4glqhSjni0VuH1rlQFvEipOl3/md3+Gee+7h8OHDfPjDH0aSJP7kT/6EV199lZmZGf7n//yf6xGnIAiCcANNu8lTM09xtnCW86XztJ02x7qPYbkW+Vae+cY8ZsVEkRVeXHyRZCBJzIgR02Psie9hODrMQHiA/nA/bafNa7nXOFs4S6aZYb4+T82sEdJDHOk6QiqQEtPlhGUbzl3Cqi3i+C539N2NIpp0bLictdTcwZBcpMjKZ//EQjqLaoKZxuI6RLck01Z5KhOmXkoT02Sk/Y8utQJfB2FDJTW4l+Jklm9OFPnNu4Io2/CQ1nIlzlQN2u0i0VQ//d1HyF6o8+RUlrG4Tt8qZmFPNXVsq4wW6VpTQw2AZNjgkpbiUj2D53nI6/TvuRFWfNTat28fzz//PJ/85Cf50z/9U3zf58///M95+OGH+Yu/+AtGRpa/068gCIKwNov1RZ6YfoLJyiQXSxcJqAHe0f8ODGVp/dBwdKmFleu5FFoFcu0cxXaRufocEhInsieIG3HiRpyoFiWoBSm2i8zX5mm7beJ6nDt77yRqbO9pFMLGC7cqdBWmKbcKxGJDV38Wt5OKLXOmFuT2WJOQ6t/8CVtQ1lTx7Baqpq1qwX4soDKjRZlrB7FdF03pbCWm5Up8PR2nWsqjY6Ps+6lVNxZYrl3dcU7m9zBfq/P8nMUDu7Zfx7ZT1SD1eh1NctEGjtIfDlPpP0h+sc7fnG/wG7cbK+r413BkFpsSpgvRxNpLiLGghh9MUa4EmC622dO9fTeoXdUlnsOHD/P4449jmiaFQoFkMkkwuL3nfQqCIGwnvu/zWu41vj//fSYqEyzUFxgID7A3sfe60+MUWaE33EtveOnKsud5VO0quWaOQrtwtfW3JmuoikpPsIdj0WMENXFsF1bB9xhNn6NWX8RWdd7Rvz2bOvxDNsb5bIvThs+v3AbaNrw4njNVXMeGYGJVzw9qCnIgRrOlM12ss6+ncxdOPB++lY6TLddxnTbhkTuQov0dG/9GVEVmeHg36fMZnplb4I4+n5i+fcpLng+vVYKYrQyBcALp8t5ZY0ODnK6WmGmc5clphw/uWf5p/nRTx2o3CcgOcmr3mmOUJYlYMkWjEuRsvnLrJUtX6LpONBq9unZJEARBWH+ma/Ldme9yKn+KC6UL1OwatyVvu5oILYcsyySMBAkjwX6WFlE37SYNp0HCSNxwLZMgLEdvaQ6tukDTbjDWd1dHOzNulHRbZbImU2vUqTYkvjah8JG90qoXz2+WnKliux6h0Ooaa0iSRCSWoF0ymCqV2Leyhnpv6wfFCJfKHq1GlWTXAFL/0c4NfhM9sQDZ7r0Us0W+Pd7io4e2z7nseMOgULfwPI/AwG1Xb9dVmdE9+5k9W+YHC3PsT/nsiy/vB3a6qeOYFVQ9hGREOhJnKhxkVu3iYjXfkfE2y6qukfzoRz/iscceIxQKkUgkCIVCPPbYY7zwwgudjk8QBEF4k1wzx1+f/2t+nP4xr+Vew3Zt7u69e0WJ0o2EtBA9wRs3fRCE5dBsk6HcOLVGBjmQ5FDq0GaHtCovlsK062VkRSWtDvJKxuH767dsZ120XYlS28f2JYzI6ltwx4I6NSXBbK1zsV2qG/wob1AvF0iEAzD2QOcGXwZJktgzNEBO38XJosJkxb35k7aIV8shzEaFUEDFT1y7Z1kqEiA6fIiCH+erFyyazs2nj3r+0noly3ZQYp3rap0IadhGkkUrSKFhdWzcjbbiZOnpp5/mgQce4OWXX+YXf/EX+dSnPsUv/uIv8vLLL/Pggw/y1FNPrUecgiAItzTf9zldOM3fXPgbXsu9xpnCGRJGgrv6t+dVe2Hn2pW9SLu2gI3PXf33bsuF3UVL4WJVpWWaJLsH6Bs7ToZu/mHK4kJ5+5SWcqaKbZlokocU7Vv1OLGAhq3FmDFDeK635riKlsJ3MlHqpSxRzUPe/z6kTWj+ETZUkoNjlPwY37xk4W2DZWlZU2WmLtF2XPSuvddtxDDa10UrsZ90W+fvLzr4N3lfWVOl1rLxACPZubWFmiITSXTRwuB0ptmxcTfain8y/92/+3fceeed/MM//AORyBtlulqtxqOPPsqnP/1pXnzxxY4GKQiCcCuzXZtn557ltdxrXChdoGJWOJA4QH9k/ef2C6sney69pVmq4RTNwK2xt1CsUSRRmqbULtGdGOtIxXMzvFQO06xXCCsu8tCd9OshmsPHyM2+zF+fr/Drtxv0Brb+mXXW1HBtE12VQF/91KqQoeAHYtTbOvPlFru6wqsey/QkvpFOUCoVkX0bdc97YBMbyOzqSfJ6fpTZep0fztu8e3hrV9ZfLS+1C4+o7g2nLSqyxN49ezjfLHGqMMHLOY939N74osVU08BqNwgpHsQ72+c7GY2QV5JcLOd5oINTODfSii/3nDp1ik996lPXJEoA0WiUf/fv/h2nTp3qWHCCIAi3umK7yN9e/FteWHyBE7kTtJwWd/XeJRKlbWBX9gK9s6/QdfZb3PTS7g4geS6j6XNU6mkcLcRd/e/Y7JBWpWrLnKnotNst1MQwkr5Uud092IvdfYisHeQvz1q03K1fYcpZKp5j4euxNbWCliWJSDSBic5EyVz1OJ4PT2ZjzJeb2GaT8OBBpOToqsfrBE2RGdo1Rk7u4XtzLvUtPFus6Uicreq0223UxC4k9cZd/MKGSt/obWSlLh6fcCi0bzzudFPHsU0IdnW8wpcIabT1JJOtEC1n+0x1fLMV/+b09vbesKSuKAo9Pds0bRQEQdhiLpYu8tfn/5oT2ROcyp8iokW4u+9uwvrqr+oKGyNez9GVn6ReXyRQy6Jnz292SOuuvzgDtUVcp8XB7mNX29dvN6+UQzTqVQzZRRu+4+rtsiSxf88o1eg+5hoKf3Xewd3iOXDO1LBdFyW49spmLGSsad2S58MT2RhnCtCslYklUjBw15rj6oTeWAApNUbeCfL4xNtkFZvsZDVEs1FDl1y0wZtv8DyYikLPQXJOkL85b13357XtSsw3ZUzHI5Ds/EW4oKagR7poegYXCls4E30bK06WfuM3foM/+qM/wrbta263LIs//MM/5J//83/eseAEQRBuVROVCR6ffJzXcq8xVZ1iT3wPR7qOoIpNPbc81bHYvXCGSm2emA8pXyK88Opmh3V9vo9hNUnWssTreWTPWdUwhtViIDdOvZFBC3WzP7Gvw4FujJYr8XolQLvZQIv1QSB+zf2aIrNv/21kjVHOFz0en9662ZLtQa4FtidhRFJrHi8a0DDVGDPtAJ63snVLVxKlk3moVXIkwwbS3kfXvPFpp0iSxOjwIDltmBMFhZnq2tdldZrrw8lKALPVQIskIZi86XMkSWLvyBDF0B4mazJPz7y1sjPT0jHbLXTJQ1mHKp8kSSQSCWpylIvlrfHvvVIr/quraRpTU1OMjY3xkY98hP7+ftLpNF/5yldQFIVAIMAf/uEfAkvfoH/9r/91x4MWBEHYyfKtPE9OPcn50nkqZoU7e8SmsNuG77M7fRa7No/l2ewaug81/Tr5ep5qNYMbW/0i+7WSPZegWSdk1gm1a4TaNQLtKp5Vx7FbOJ7NsBbGig9Rj/ZSCXfRDES5aa9s32ckc45mfRFHkrmv/74tcxK8UicqIWr1Oqrkog8dv+5jQrrKyP6jzJ1t8cP5RXrDGvdswUk1BUvFskxkfJTI2teORQwV34hSNg2ytTb98eU1lvF8eDwT5/WCT72cJxk24LafftspZJshGtCID+6lOJ3jG+Ml/n93BJG30EzLi/UAxYaF77kYA4eX/TxDVRjZc4CFc2Wem1/gQEph9E1/TqaaBo5ZRTeMVe/FdTPJkE5e7+KC1YXrm3R2W+P1t6oGD1f8n//n//mW+z/1qU9d/X+RLAmCIKxM027yrYlvcal8iUKrwPGe4yJR2ka6K4tESzOUWkW6EmPsSu7HNltEs68SmnuR2uGfXf8gfB/NsQiZSwnRUoJUQ29VcOwmttPGdtqYro3p2SiALSmEAa9VwqvNE1QM4loIJZikldhFNdJNJZzC1t66F02yniNSnqdsVhhIHSQVXHsVYzNYnsSJUpB2c5FQJIn0NglGKhKiufs42QmTb10q0BsIMBrdWtWIrKnhOiYB1YfQzasQN6PIEqFoArOqMVGsLitZci8nSqfyHvVKgUQkAAc/iKRuzT2NRnuTnMyPMt2o8+NFm3cObp1mDycqIaxGnmDAgPjIip7bHQ1SGTxEYbbG356v8ok7dAKqhO/DdEPDsm1CqcF1ihyiARWCSUpmiMm6y3arO684WZqcnFyPOARBEG55jufw7clvc6l8idnaLAcSB4gb8Zs/UdgSDKvFrvRZKrUFfCPGPf33AKAlRhjKn6VUmqFutfD14Lq8vuR7jGTOk6xkwKxhOy0ct43tmDRdi7bn4ssyjqwRUoNEAynCwW6SoV66gilUFKqtHLnyJNVGmkarhNUqQnmKhBqgVwvjRftoxAephruohRIA7Eqfo1pfxNMj3N5757q8t41wqhqk3Ggi4d2wqvRmQ90JLrWOkFt4hf/vXJ3fuN0goW+daXk5U8Wzm/haBEnuzLX8WDhEVY4zV83e9LGuD9/OxDmd96hX8iQjQTj4M1uuovRmmiIzOLyH/MUs351d5HiPSkjb/PLSYltjtubTth3CA4dXVbkdHejmVHUfC5XX+fqEwz8+oFGwFEotB8cDI9XZLnhvJksSsUQXzXKIMxVr5ydLo6Ob27VEEARhJ/J9n+/OfpfzpfNcKl9iKDIkOt5tJ77HnsXTNC/vL3TvwDvRlMsnhUac7tgw4fJFArMv0tq7Pptv9pTniWfOUanNo/o+tqQgqzoRLUw4OkQs2ENXuJeYFrtho6Z4pJ/45Z8717XIV6YpVmeptvKYjSxWI4uWO0efFmRYj0G4G6+ewXEtDg/ci6ZsnSvxK+H68HIpiNnIEAxFkOI332tGkiTGhgc522qSLr3Ol8/a/NoxDUPeGglTztKwHRct3Lm29dGASlaNM916+8qQ68O30nHOFJYSpVQkhH9w6029u57+RIhcaoxcrsR3Jtp8+ODmV8FOlINL7cI1H6l3+VPw3kyVZfbu2cul0yVey01zIOXjKMZSV0LVW3G1aqVSkQAzWhdn6xY/t66v1HkrTpaeeuopHn300Rve/8d//Mf87//7/76moARBEG41L2de5rXsa5wrnCOuxxmLj212SMIK9BdnMMpzVMwKQ92H6Qu/aW2SJBFO7qW/MkUpd4Hm7nchKZ1t1CF7DgO5CWqNLKoe57b+u+gOdBHUVl/FUhSdvtR++lL7AWi1a2Qr41RqC9TNEma7ilWbx0MiHB1gT3x3h97NxjtbC1Com3ieiz54ZNnPU2SJ/XvHOHumyXTtPF+95PLR/fJNl3mtN8+HbFvG9nzCkUTHxo0aKp4RJV8LUGy0SYXfmki4PnzzcqLUrORJRsP4B34aSd0eibQkSeweGuJiJcPL+QmKaoRdUZkBw6Y/YNOlOxu6lqnuyJyv6pimSbx3ZE3fx2hAo3vkNnITVb45XmCkP4Vt1lADCaR1vtCRCGpMhnowaeJ6PspWWhB2Eys+Wj/22GP8x//4H/nt3/5tpDcdDSqVCh//+Mf52te+JpIlQRCEFRgvj/P8/POcK55DlVUOdx2+5vgqbG2hdpXBzAVK9UXkYIrbe25/64MivfQFu5lvpSlmz2IO3Lzt70r0FWdxG1lcz+Fo/10MR29eGVmpYCDKaOAO6LsD33WptLLky1Pk3SZHBu7t+OttFM+Hl0thzEaWUCAAiT0rer6hKoztO8TE2Qav52boDck80vlv/4qUbIWWaeEjoUU7131CVWQCkaV1S+P5+luSJceDb6YTnC04NKtFEtEwbKNE6YpYUKN7aB+FqTzOYpmpjI+mqiiaQdCIsCumMBh0GQhY9Bs2IXX9qoknK0GajRqG7KF24Lgx3J3gdPUAudyrePkqluMRjq//LAZVkdk1OIij7dpWiRKsIln6zGc+w+/+7u/y3HPP8eUvf5m+vj5efPFFPvrRj1Iqlfif//N/rkecgiAIO1K2meXJ6Se5ULpA22lzd//dKB1aXyCsP8lzGVs4Ta02jy0rPDD4LpTrtXeXZBKpA6TmMuQXT3Y0WVJcm/7CFOVmnkCoe10SpZ8kKQqJyACJyMC2W3/wkyYaBpm6je26REeOrWo9SCykM7j3dtIX2nx3OktvSOdoavOm42VNDdc2CSouhDvbqi8aDtOQo8xW89zzptsdD76RTnCu4NCoFkhGI0vNHLbp1MzR/i7s+AO0inO0qiWarRp+s4nSaJMvupxWZRRVQ9UDdIc0hiM+AwGHgYBNt+GgdCAfcLylduHtVppQJPWWVvarIUkS+0ZGOFMrEWhdQJV8lNTGLLHZrhcBV5wsfe5zn+PBBx/kYx/7GHfccQf/9J/+U/7kT/6EY8eO8dRTT7Fnz8quyAiCINyqGnZjqfNd6RLFdpE7eu7Ytht53qqGc5eQKvNYdpN9/XeSCNy465gUG2RQi5NtFKmU53ASnUlqBgrTWPUMHj5Ht3GDhc3g+/BiKUyrnidsKNB9YNVj9SbCtEaOkZt+ia9eqNB1XGcgtDkJU85Uce06khbseLISC6gU1TgzzTfGdTz4ejrB+YJNo1okGYvCgQ9s20TpCi0YRRs6ROxy7wPPsWhXcrQqWeqNCn67htdqU67WmJF8NFVB0QxCgTAfGLI5FF/bJqzn6wHKjTb4HvrQ6tYqXU9AU9g1dhuZc2X26/ll7dl0K1vVpOlHHnmE733ve9x111380R/9Effeey/PPfccqio2SxQEQVgO27P51uS3GK+MM1ef47bkbaJF+DYTaxTpyU9QbmQIhPs4lDz09k9QDbpSe4lnXiY49xK1DiRLmm3SU5ii3C4SCfddu1ZKuKnZls5c3cNyHKKDh9fcNW6kr5sLrSPkMq/yl2da/PrtGtFNyBdyporjOCiRzm8AFQ1oOHqMTCNIvWViGAZfTye4sMMSpeuRVZ1Q1xChrjc6x9mtGq1SmnatQKtZxWs1KDXr/FXF5ZGxIO/ttVe1hs33l9qFm808wUAAOlwx7omFSN5+H4prbdt90TbKqr47r7zyCj/7sz+Lruv89E//ND/60Y/45//8n9NqtTodnyAIwo7j+z5PzzzNheIFxsvjDEeG6Q2vfdPIK5LVDIP5CQyr0bExhWsprs3uhVNUavPYWoB3Dt6/rBMONTHKkBKiqzyP3K6tOY7BwiTtRhZHkjjWe9eax7vVvFgK0a6XiWgSrLLL2JtJksTekWHq8QPMt1Qev9TuQJQr4/uQbas4ro/ewU54V+iqjBGOY/oa5/Ntvra4lCg1q0WS8di2nnq3GlowSmxwP70H38nQne9n6B0fwh28m7QX48nxJl+d1rBXsQXXfFtjoe5h2Q5G34F1SWhUI4zUgT24droVf+f/9E//lHe/+93E43Fefvllvv71r/Nf/+t/5a/+6q+47777OH/+/HrEKQiCsGO8lHmJ13Ovc754noSRYE+8c9OXdbvNnrkTBC89zZ7Xvsq+8R+QqqSRPLdjryHAaPo8bnUB27U40nMnYT2yvCcaUbpju4h4LoG5F9cUg2E16SrOYLZLdEUGt+1msJsl01aZrMm0LQutZ2/HTvBVRWbP2H7SxignSzKl9sb+7tUcmZpp4yChd7C5w5tFo1GacpgnsvGriVIiHl+qKF1vzd4tRFZURkb2kNh7L4v08PJ8ky+dV6g5KzvlPlEJ0a5XiGhAz8H1CVZYlhUnS7/5m7/Jr/7qr/LDH/6QvXv3AvC//W//Gy+88AK2bfOOd7yj40EKgiDsFBdLF/nB/A84WzyLqqgcSh3q6KLXnvIcrWYBzW6jt4r4Cy+TPPsNbjv1dXalzxEw6x17rVtVqpomXpyi2cqTiA4zlty7oucHU3sZQCOZuwSOveo4hvITNBsZbFnlWN/dqx7nVvViOUyrXiai+sgd7k4YMVRC3buoekGem97YWTdZU8OxLQKSC5HOVazfLBbQqKsJ2m2TVq1wOVF67JZPlN6sr7uL4cP3k1aHuFiw+H9PeaRbyzvtrtoyF6sqbctCTY3eUpW6rWjFydJf/uVf8qd/+qfo+rUbix07doyXXnqJD3/4wx0LThAEYSdJN9L8w/Q/cL50HtM1Od59vKOd7yTPpac4h2lW0CMDvGP//8K+2B66HBu/PIM2/jS7T36V/Zeeo6u8gCyqTSum2W1GF89Sqc3j6hHuHXznygcJddEb6iVqtzEyr68qjmC7RqI0h9Wu0BcbIaqL9W4rUbQULlRU2qa5dDKqdn7j0cHuFAWtnxMFleZq5mGtUs5S8WwTRdOR1rDP1tuJBVU8PUrT14knUqKidAPxSIi9R99JIbyXuTp84ZTDuerNE5+T1RDNRo2g7KAOdjaRF1ZuxcnSRz/60RveFw6H+fM///M1BSQIgrAT1awa3578NpfKlyi1SxzrPoaudHY3+1Qti9sq4Pkee7uPEAjE2TvyXu6+7aMcG7qfYTWK3irhLZ4gce5bHHj9a4wsniHYgbUztwTfZ2zxDK3qPDYedw3ci76a7oWSTCy1n25fJrZ4ammRyQoN5cepNzLYmsHR3jtWHsMt7qVymGa9QkhxUYfuWJfXiAc1tMQQZS/AD2Y2rrqUM1Vcx8YzOr9e6QpDVTi8by+9o4eQ9r9/zY0xdrKgoXHwyJ00U4dZNHX+vzMtvp/Rbvhrb3vwejmA2WqgRnpBNP7ZdMtKlp599lnq9ZtP3cjn8/z3//7f1xyUIAjCTmK7Nt+e/Dbj5XHm6/McTB5cl0pAb2mWZquIYsToD73RFU1SFHpSBzh64Oe498BHOJDYS5fjIFVmUce/x8jrf8f+i8/QU55Hdp2Ox7VT9JVmCZZnaZsV+hP7GIwM3fxJNyDFBunX48SbZbTSzIqeG2mWiZXnsa0aQ7E9hLTQquO4FdUcmTMVnXa7iZYYBj28Lq8jSRIDvb0UlD5eyknY7sZUl7Kmiu166KH1S5YAwsEA6sARkSgtgyrL7N9/G/LQnWScKE+MN/m7mes3fjhXC1JutMD3MAaPbHywwlssK1l6+OGHOXPmzNWvPc9D13VeffXVax43Pj7Or//6r3c2QkEQhG2salV5YvoJLpQuMF4ZZyQ60tHOd1eEWxUCtSy+YzKS3H/Dzkm6EWXP8Lt5x+Ff5PjQe9mlxwm0yvjpk8TOfovDJ7/KsbNPcGjiB+yfPcFo+iyD+Qm6ywvEGgWCZh3FtVdVDdnOAmadocwFqrUFpECCO/vW2HlO0ejqOkDCh9DcS8t/nu8zlBun1sjiaAGO9B5fWxy3oFfKIRr1KgHZQxu6fV1fqyui48cGyTtBXl5Y/854LVei1PawfQkj2rXurycsnyRJjO4aIb7vXhbo5qW5Jv/jokr9TY0f3mgXXiUYDEF89RdkhM5Z1gRT/yf+KPq+j+M4b7ldEARBWDpGztXnOJU/xaXSJXKtHJOVSVKBFKOx9dkpvbc0R6NVwNEC7Evsu/kTJImu1BhdqTFsq8F89nWKlSmq1QXs2iKeJOFLMqqsoEoqYVlBkTUURUWRNXw1iGdEcYwQlhrAUTU8ScZHxpekNz5YGse/PN7S19LVr21Vp2lEWdVGJBtE8j3GFk5Tr81jyzLvGrgftQPrM5T4LgazpyhUF6k1y3ihxE2fE2sUCFUXKdsNRnuOiU2MV6jlSpysBGg3S4QTvRBMrOvryZJEX28/xUqKFxbnuW94fX/Uc6aGY1nokocUEXtubUV93d0EAu9i9vxLuLlF/t+2xj85KNMX8JhraSzWHWzXJda3+g2Shc4Sq/EEQRA6xHItzhfP83r+dRbqC2SbWebr83i+R1ewi4Opgx3tfHeF6lgkKwuUrRr9iX1oK+ycpOlhdg+/k91D91FpFaiZJdpmDdNuYNtNLKeN6Vk4jonrWniAe/nDl2RkWUGTFUC+fCIoISGBJLH0biWkK/8vydfcBhLlvoMsDt+1JRMmzTbZu/A6SnmWhlVjtOd2ukIdumKvh+mJjxIpniY4+2MaB9//9o/3fYZz49QaGVwtzKEuMUVnpU5UQtRqdVTJRR/amKpcbzzAYniQhVqeU1mTY33rl+DmTBXXNtFUGZbbzl7YcPFICP3o/Uycfw2nNsWfnfL5xwd1ztTDmI3K0r5fPSJZ2ipEsiQIgrBGxXaRU/lTnC2cJdfMkW6myTVzqLLKYGSQ4cjwihOYlegpz9NuFnBkhf3daziBliTioW7ioe4bPsR2bZpWjaZVodWuYToNLKuB5bbxfA8XH9/38S9/9gAfF99buo2r94GPT9AxCU6X6Hcd0qP3bqmEKdooMTZ/Eqs6R61dQo/0c6z7aEdfw0iNMVi+RKkwSdOx8NUbN/1I1rLotTQtu8XYwN3r+jO1E1mexIlyELO5SDCS3LDKiyrL9PQNU67P8Pz84vomS5aK59Txtei6bGIqdM5S44e7GL8Uwipd4C9Om0TiEdqWRbJvt+guuIWIfwlBEIRV8HyPqeoUp/KnmCxPkm1lWagv0HSahLUwh7sO0xXsQpbW+YTF9+gpzVI3y0SDXcTXsQMWgKZoxIMp4sEUxNc+Xrs8w/nZZ1mYe5FBz2Fhz/2w3t+zm/F9+ovTDKbPUanNYbs2vckDvKP/ns6fgAZT9IT6iTZmMBZO0B659wYxeZerSll8I8ptyds6G8ct4FQ1SLneBN/bsKrSFf2JEK8FB5lqlpgo2Ywl1yfRzZoatutixNf3OCB0hqrIHDhwiOnZEJmFM3iFNCEFFNEufEtZdrJ0/vx5VHXp4a67tDfHuXPnrnnMT34tCIKw0zTtJueK5ziVP0W6kSbTzLDYWMTHp8vo4nDqMOF16q51Pcl6HpoFfM9hT9ehDXvdTgkkRrhNegh55nvMz7/KkOeysPc9+JuUMCmuzdjCacKlaUq1eRxF58jQ/YzF96zPC0oSsa4D9NTnKabP0N51z3Wra92VRaR6Btc1OdB3F7KoGqyI68PLpSBmI0MwHEGKD2/o6+uqTKp3F9WpGb4/k1uXZMn2IN8C25OIRkRzh+1CkiR2j+wmEwzTnHmReCK0bh0ahdVZdrL08Y9//C23/dIv/dI1X/u+vy7z8QVBEDab5Vo8P/8854rnyDazLDYWKbfL6KrOSHSEwchgRxb9r9SVduHoEXaFN/YEsFOM+DAHdz+KPPU0s4snlypM+x7E3+CWxKFWlX3zJ3Eqc5RbeQikeGDo3cQDifV94Wgf/YEki+08xcI4dve1DTokz2UwN069kUU2EuyNj61vPDvQ2VqAQsPC9TavHfNgKsKp9CDn61UydYe+SGePF3lLw7JMFAnUSE9HxxbWX19PD/T8NL63cRsYC8uzrN/UL3zhC+sdhyAIwpZVs2p8a+JbXChd4FL5EqZrEtWiHO05StJIbtpFoqBZJ1zNULGbDPfdsa3XKOjRAQ7s+SmkqaeYyZxm2HOZP/AI3kYkTL5PT3meXemz1KqzmHaLZHwP9w7ctzHrgmSVZGo/yYUCuflXKP9EstRbnsOvZ3E9h6O9x7f1v/NmqNgyz+UjtOtpQgEDP7GHzfiNDeoKse5hqnMzPDdT5B8d7uxea0ub0ZoYig+hVEfHFjaO+P3eepaVLP3Kr/zKeschCIKwJeVbeb4x/g0ulS8xXh4nFUhxvPs4QS242aHRW5ql0SpgqQYHUgc3O5w10yJ9HBh7P/LEk0znzjHku8wf+Ck8Zf0qdrLnsDt9jnhhknJ1DltWODBwDwc3+Pu51Eb8dfLVDLVGATe8NI1Kdh0GcpNUmnmMYIqRyK4NjWu7sz34RjpBoVRG9hwCI/fCJp6MDnbHOZ8d5GS5zvtMj7jRuVhypopnN/G1sDjhFoQOEr9NgiAINzBdneZvL/wtp/OnuVS+xEh0hMNdh7dEoqS4NqnyPLZZpTc8uGP221FD3ewfe4zdkoGev8jwue8sbYK7DgJmg0NTLxLKnKVcmcHVw9w/8uiGJ0oAaEG6E2NEPZ/AzI+v3txfnMFuZHHxONJ7pzgJXgHfh6dzMWbLJla7TrRvLyTXae3ZMkUDGsHUEFUvyPPTzY6OnTU1bMdFDojmDoLQSeKoKwiCcB2n86f5+vjXOVU4xWx9loPJg4zGR7fMuszuyiJWs4grSezrOrzZ4XSUEkqxf+wD7JEC6MUJhs5+G9WxOvoaqWqaQ5MvYOcvUGtkMaJDvG/PB+h+m7bp601P7mZQNugqTiHZLVTHoq8wSbOVJxzqYSAysGmxbUevV4OcLCo0qiXisRj+rht0Gtxggz1dFNR+XimotB2/I2N6PmTbMrbno0cSHRlTEIQlIlkSBEF4E9/3+cHCD3hi+glez79OsVXkePdx+sIbsyfLsvg+vaU5Wu0SwUCyc5ukbiFyMM6+vR9gTApilKYZOvtNVMdc87iS7zGSOc/umZepFC/RclqM9N7Ow8MPom92dS6QoCcySMSxMOZeZaAwhdnI4koSx3rv2tzYtpnFtsbT2TD1cpaYISPt+6ktU5VLhDSUxBAlN8ALc52pLhUthbZl4UsSWlQ0dxCETtoaRw5BEIQtwPEcnph+gufnn+dk7iQtu8WdvXeSWO9uaCsUaxSQGznwbHYnt/9apRuRAzH27v0gY3IYvTTL4Kmvo9ntlQ/kewTMOl2VRW6bfonE4inK5Sks1eCeXQ9zrOfY1jiRliQiXfvpk1RSmTN0F6dptUrEw/2bWvHabhqOzDcWY1RLOQzJRdn3ENIWmDp7hSRJDPT2UlB6+HFGwllj97OWK/FkNo5jtgjJLoRFsiQInSQ2pRUEQQBaTotvT36bc8VznCucQ1M07ui7Y2O6oa1QX2mOZquAp4XZvV77/2wRUiDC2N4PIE88wXh1gcFTX2PxyIew9Buc/Po+AatJuF0l1K4SbtcItip4Zg3baWLZLZpOGz3cy08NvYeQFtrYN3Qz4V56jS7mzSzVygyOLHNcVJWWzfPhW5k42XINzzYxdt+FFNlCVeHLuiMGc9FBcuUMry5a3DMUWNU4FVvm7xaSzJfqmK068WQP0hY8ZgnCdiaSJUEQbnnldplvTn6Ti6WLXCxdJKbHONx1GGWD9/lZDsNqEa2mKVsNBruP3hKbk0pGmN17H0OeeJJLtTQDp/6excM/i2WEMewW4XZ1KTlq1Qi1y3hmHdtuYjttLNfEcm1kwFI0gmqQvp4jHOu+fWt+72SFZNdBUvM50naD7sTY+u/ztIM8V4gwUXJoN2ske4aR+rbmRs2yLNHXO0CxOs0PF+Z5x+B19yJ+WzlT5asLcbLFCna7TqJ7CPY8sD4BC8ItTCRLgiDc0hbri3xr8ltcKl9iqjJFf7iffYl9W6aRw0/qLc/SbBWwVY0DXbdtdjgbRtJDjO5bqjBdrGcZPvV3xKKDYNax7Ca208J2LSquhQzYioqhBkkFe4mGekiF++gKdm3KxsErJceH6C90seDVOd5752aHs22crxm8mNepV9IkIkHY/e7NDult9cWDLIYGma/nOZs3Odyz/DVzcy2Nry3EKRQLeHaLeP8+2HXP1phOKgg7zNb/qyEIgrBOLpUu8eT0k1wsXWSxscie+B6Go8ObHdYNyZ5Ld2meslmhKzKw9aaQrTfVYNfex5Am/oGLzRzVVgkFsGQVQwuQDHYRDfaQCvfTFezaklMol0U1GNj3Qd7n2zumJfx6y5sKT2Sj1EtporqPtO99SFs8MVYVme7+Icrj0zw/l152snSpbvCtdJRSIYvsmURGjiP1H1/naAXh1rW1jySCIAjrwPd9TuRO8Ozcs1woXqBkljjcdZiu4NbuKpeqprGbeXzfZ2/Xkc0OZ3MoOsN734+UP0vJs+mK9NMd7EZT9M2OrKMkWcZAJErL0XYlvpFOUC4WUHFQxx5EMiKbHdayDCTCnAwOMdEoM1OxGYm/fYL/eiXIk5kQ1WIGzbcI7rkPqXv/BkUrCLcmkSwJgnBLcTyH5+ef5+XMy5wpnMF0TG7vuZ2oHt3s0N6e79NXmqPVLqMFElurlflGk1WGeo8xtNlxCJvO9+GJbIyFchPHahPfdRgpvnWrwz/JUBWSvbuoTs3w3EyOf3rs+smS78OPSmG+nzWoldIEZQ99/wNI8ZENjlgQbj0iWRIE4Zbg+z5T1Smen3+emdoMF4oXQIK7+u7CULf+FfxIq4JWy9J02uzpvX2zwxGELeHHpTDnStCuV4gnu6F/+/1uDCQjnFkc5Gy1Sr7p0B269tTM8+F7+Sgv51VqpQwRzUfd/+iW7PInCDuRSJYEQdjxyu0yz80/x8XSRaar02SaGeJGnCNdR7bFgn+A3tIsjVYBVw8xlti72eEIwqabaug8nw9QL6eJBTWksYe3ZYODsKES6R6mOj/Dc9NlPnzojSmEjgePZ+OcKfjUKhnihoJy8DEIxDcxYkG4tWyPswRBEIRVsFyLlzIvcSJzgrn6HNPVaWRZ5lDqEN3B7i3b8e4nabZJorJA2aoz2HVw2yR4grBeKrbMtzMxaqUsIcVF2f8YqNu0oQcw1J3gYnaA10oN3mf7RDSJtivx9XSC8aJFo1okEQ4gH/wA3GqNXQRhk4m/uIIg7Di+73OhdIEfLvyQ2dosk5VJWk6L4egwI9GRLbl/0tvpKc/RbhWwFZX9XVtz3xhB2Ci2B99IJyiUSsiuhb7vnRBMbnZYaxINqBipYSqZOZ6frvPu3VH+bjHBTLFFu14mFYvi7//Atk4IBWG7EsmSIAg7Sq6Z4/vz32e8PM5UdYp8K0/CSHCs+9i2WJv0kyTfo6c0R61dIRHq2fqNKARhHfk+PJ2LMVs2sdoNkv17IbX9p6VKksRATxczhT5eyrWYU5OkS1WsZo1Eshd/3yNI2+wijyDsFCJZEgRhR2g5LX68+GNO5k4yV59jtjaLJmsc6z5GMrB9rzonq1n8ZgHP9xjrFlUl4dbl+UsNHU4WFRq1PIlYDH/XvWyPybQ3lwrrzMSGKBYWcdMZPNch3jcKI+/almuxBGGnEMmSIAjbmud7nCmc4YXFF5ivzTNRmcDyLEZjowxHhpGlzT3JUB2L/uI0iuvQMsK0jAgtI4KjLm9foL7SLI12EcWIMhgaXOdoBWFrmm1pfC8XZaFq06xmieky0r6f2lFJhCRJDPX3k670EPPmiA3fhjR092aHJQi3PJEsCYKwbS3UF/j+/PeZqkwxWZmkZJboCnSxP7kffQtsUpqsZhhNn8OqLdA2q0RllZSio6oBMKJYoW7awSgt/UoSFcZV3liTEGpXCdQymHab0a7DO+rEUBCWo+bIPJePcqas0KwWsG2LWNBAGXsQSQtudngd1xM1CB04Sog9Yg8lQdgiRLIkCMK24fs+hXaBifIEE5UJFuoLLNQXmK/PE1AD3NFzBzEjttlhojomu9PniZZmqNYWsH2HLj2O7Fq0zBpeq4RTW8SRLqIpGrqs0aUYaGoALxDHCnXRDkYItes0WwUczWBfcv9mvy1B2DCOB69UQvyoGKJaqdBqNYioEBk5An3HduyFA0mSiMS7gK7NDkUQhMtEsiQIwpbm+z7ZZpbxyjiTlUnSjTSldol8K0+pXUKVVfYm9jIQHtj8VuC+T1dlkV2ZC5i1ecrtEq4e4fb++9kVXbpK7HseLbtBqZGh3srTapdo2Q3MdgXXK2DXFnAlGU3RcBUdz27SmxhD2wKVMkHYCJMNne/lo2SqJq3aIqrkkugaQhm9V7TNFgRhw4lkSRCELcfzPdKNNOPlcSYqE+SaOUrtErlWjopZQZZkokaUQ6lDdAW7tkQrcN1uszt9llBpjmp9AQeP7sRe7u5/xzWJjiTLhIwoISMK7Lt6u+951K0KlUaGeqtAu12m4TQpa0EOdh3ehHckCBurbCk8k49yoSLRquZwHJtIOIQ6ej9StG+zwxME4RYlkiVBELYE13NZqC8wUZlgvDy+VDkyS+SaOWpWDUVWiOkxjnQfIRlIokibnyAB4Pv0lucYylygVVukbJbxjRh399/LQGRg2cNIskw0kCS6jTv3CcJqWJ7Ei6UwLxYD1KtlWu0mUV0ivPtOpJ6DO3bKnSAI24NIlgRB2FQNu8GPFn/ERGXi6tS6XDNH3a6jyRpxI87xnuPEjfimd7b7SYbVYM/iWYzKPOXaIo4E/amD3NF7J5oiNo8UhLfj+3ChbvBsPkK+1qJVX0SXHJJ9u5GH70VaZsdIQRCE9SSSJUEQNo3pmnxt/GucK5xjujpN02miyRrJQJJ9yX3E9fjmr0O6Ht+jvzjLYPYijfoCFbOKFEhwX/999IZ7Nzs6QdjyCpbC07kYkxWfVjWL5zpEo3GU0XcihUVzA0EQto5Nv0z77LPP8qEPfYjBwUEkSeLv/u7vrrnf930++9nPMjg4SDAY5KGHHuL06dObE6wgCB3jeA7fnvw2F0sXuVC6QFgLc3fv3bxr8F0c7jpMwkhsyUQpaNY5NP0SfXOvUCpepGm36O8+wvv3fFAkSsK25HjwUinEK+UQrr++r+X7cLIS5C9mkpxfrFAtZQmoPvF996Ae/hmRKAmCsOVsemWp0Whw++2386u/+qv8wi/8wlvu//znP88f/uEf8sUvfpEDBw7wu7/7u7zvfe/j/PnzRKPRTYhYEIS18n2f781+j7OFs5wvnac32MuB1IEtmRwpro1htzCsFuF2ld78JPX6AhWrgRJI8q6Bd9IVEid4wvY009R5KhclU21jNau8lgzy87tdUrrb8ddquxJP5WKcKcnUy4vouKT698Lw3Uhi2qogCFvUpidLH/zgB/ngBz943ft83+c//+f/zGc+8xk+8pGPAPClL32Jvr4+vvzlL/Mbv/EbGxmqIAgd8uP0jzmRPcHZ4lmiapT9qf2blihJnotht9HtFgG7hWG30O02htVCNxtIdgPHMXE9C8e1KdkNHFlltOcYR7uPIYvF58I21HQkni1EOVVSaVbzuLZFjgTNbI3/p6bx2JjBnQmTTv1aptsq38rESZebNOsVEgEZeexRpGh/Z15AEARhnWx6svR2JicnSafTvP/97796m2EYPPjgg/zgBz+4YbJkmiamaV79ulqtrnusgiAsz+nCaX648EPOFM6gyipHuo+se+MG2XMxrCaBN30YdgvdaqKaNRzXwnVNHNfGdW08z8H0HEzfRfF9PEnGkRU0RScc6uV4/ztIiK51wjbk+3C6FuC5fIRipUa7mSei+Wi77yCQ3M/s+GmalSn+/lydc70RfnbEJqZ5a3q9VyohnsuFqJXzuFabVLIHxh4SDRwEQdgWtnSylE6nAejru3Z/hb6+Pqanp2/4vN///d/nc5/73LrGJgjCyk1Xp/nuzHc5VzyH4zvc1XNX5/ZI8j0Mu31NQhSwmhhmA9Ws4jgmjmviuBaOa2F5DpbnoPg+SBK2LKPIOgHFIKBHCGgRgkaMkJEgFogTUSOiiiRsa0VL4alcjMmKR7OSRvYd4qlelN3vBi1EANh32+1kMr0szp7GWiwwVzX4mTGDw7GVV5larsQTmTjnyz6N8iKG7BIZvR36j67L+xMEQVgPWzpZuuInp+f4vv+2U3b+/b//93zyk5+8+nW1WmXXrl3rFp8gCDeXa+Z4fPJxzpfOU7Wq3NlzJ7qy+ivLut2mpzxP0KwTsJpo7Sqe3XpTQmRiuw6256D4Hv6V6pBqENMiBLQwASNG2EgQNeJE9aho9y3sSI4HL5bD/KgQpF4t0W63iAdU1JH3QHL0msdKkkR//yDxZBczF1+nXZ/hr880ODoQ5qeHLULq8jpAzLc0vpWOkavUaTaqJAIa8t5HICKaoAiCsL1s6WSpv39pLnM6nWZg4I3NHbPZ7FuqTW9mGAaGYax7fIIgLE/NqvHNiW9yqXSJXDPH8e7jhPXwqsZSXJuBwhS9hWlajQymVafpOcieiyRJ2LKCIusEVYOQ0UXQiBEJdREPJIlqERR5Sx/2BKGjZlsaT2djLFbbNGuLGJJDqn8f7HoHvM3vQtAwOHDkbhYXekjPn8OeKzFbCfChvTL7IvYNn+f58GIpzA/yAWrlPJ5jkkz1I+15AEkVFyMEQdh+tvRZw549e+jv7+fJJ5/kzjvvBMCyLJ555hn+4A/+YJOjEwRhOUzX5JsT3+Ri+SKz9VkOJg+SCCRWPI7kufSW5xjITWI30pRaRRxJpttIEg4kCBtJYoEU8UAMXREXS4RbW8uVeK4Q5WRJo1nJ49gWsUgYefd7lt2eW5IkBodGqSd7mb34Gu3qPH9xyuIdwyEeHbAIKNdWmRqOzOOZGONln3olTVBxMXbfhdR7aD3eoiAIwobY9GSpXq9z6dKlq19PTk5y4sQJUqkUIyMj/Kt/9a/4vd/7Pfbv38/+/fv5vd/7PUKhEB/72Mc2MWpB2Lo832OqMsVrudcotovsTezlaPdRuoPdGx6L67k8Pvk4F0oXmChPMBodpS9846rwdfk+qWqG4dwl/HqGSiOH53tEIv3c3neXaLQgbFmuD2drAQYD9rq04r4e34dz9QDfy0UoVWs0GwUiqk9k9Dj0HkZaxbq7SCjIwWP3MTc7wWL6Aj+crjBeDvK/7IGRsAMstSD/diZKvlyj3ayRCOpI+96HJNrqC4KwzW16svTSSy/x8MMPX/36ylqjX/mVX+GLX/win/rUp2i1WnziE5+gVCpx33338cQTT4g9lgThJ1iuxbniOU7mTrJQXyDdSLPYWOT7899nMDzIke4j3NV3F3sTe9Hk9Z8O4/s+3539LmcKZzhfPE9PsIeR2MiKxog2iuzKXUKvLlJrZHFdCy2Y5Fjv3fRHRMvhTitbChVHoc+w31I1EFbG8eCb6QTnii6+ZfG/7NO4LXbj6WudUHdknsjGuFSGZjWN5Dkkkr3Iu9+NpIfWNLYsS4yM7qWa6mH+0uu0S4t8sQHvHgkQ0DV+lDeolXPgWiR6hpBG3y32ThIEYUeQfN/f8X8Rq9Uq8XicSqVCLBbb7HAEoaPqVp2T+ZOczp8m08ywUF+g0C5gyAZdwS4KrQJlq0xIDdEf6mc4Osx9A/dxtPsoyXWsyvxo8Uc8N/ccJ/MnCakhjnYfXXaL8KBZZzh7kUh5filJcpr4RpTbuo+zJ7Z7VVfHhRvLmio/LoW5UFFpN+vIisxgVGM06jEctBkKvHXKlXBjjgdfTyc4X3CoVko0fIOkavHwWJAHeu2O7V30ZrOXGyosVXbqxAwFZfRepOTujr+W43nMTV7Azo3TJVUJhCK0Ww0iios2ei9S9/6Ov6YgCNtfptpGV2V+5+c3vyPmSnKDTa8sCYKwOtlmltdyr3G+eJ5sM8t8fZ66VSeiRTjadZRUIIUkSexP7qdtt5moTjBTm2GmNsPZ4lkGwgMc6z7GnX13MhYfQ+1g44MzhTPX7qXUtby9lDS7zVB+glRxhnojQ8Wq4WhBxvrv4mDyoGjO0GELLY0fl8Jcqsq062VapomLguXJVKpVxhUJVdPQ9IBInpbJvpwoXSjYNKpFumMxWpGjpBfO8g+XKmQaIX5+t4Mhd+b75/vwUjnEc7kgtdLlyk7vLqSR+9etsqPKMrv33kapq4/0+EmSjSy9EQN53yMQiK/LawqCIGwWUVkShG3E8z2mqlO8ln2NqeoU2UaWufoctmeTNJLsie8hokdu/HzPI91MM1WZombXlqpN4X52RXfxzoF3cqT7CHFjbSc7M9UZvjb+NU7lT9GwG9zdd/dNW4Qrrk1/cZre/BTtRgazXcZWNIYSeznac0w0bOgg34fZls6PSmGmatCulWlbFmHVRUvtRh26A8uyqBcXaFULeO0K2BaGZKMrEqqqoRkBBqMqo1GfoYDNcFAkT7CUKH1tMcHF4lKilIxF4cAHkBSNXKFAdvw1er0sI6kAH90HyTWuY2q7Et+5vI9RvZxfaqiwwZUd13WRammkWD9Sp/ZMEwRhRxKVJUEQ1o3t2kvrkfInma/Nk26mWawvLu2JEupnJDayrD2LZFlmMDLIYGSQpt1kojLBdHWameoMZwpnGIgMcHv37RzrOUZUj6IrOrqiYygGuqy/7f5mAPlWnm9PfpsLpQvL20vJ9+mqLLIrcwG7kaHcKix1uIuPcrz3TsJvk/gJK+P7MN4weLEUZq7u0a6VaNsWERVS/XuQBm9H0oIA6HqYVOSNKZpWvUSjuECjWsBrV/ErbcpVm3GFa5KnA3GPvWGTbt1Zl6lmW5nlSfz9YoJLBYtWrUgyHocDjyFdrob2dHURCN7PzPlXcYpz/LdTMv/rAY3dEWdVr5dpq3wjnSBTrtNqVEgEtU1pqKAoCiSGNvQ1BUEQNpKoLAnCFncqf4oXFl8g03hjPZIma+yK7mIgPICyxqu5nuex0FhgujpN3a4TUkMMRAaIalEUWUGRFFRZRZEUAmqAkBYiqAQJqIFrkylF51zhHKcLp5mtzXK8+/jbtgjX7Taj6bOES3NU6ws4vksk3Mfx3rtIBVNrek/CGzwfLtQDvFgKs1h3aNfLmLZNRJPQe/ci9d+OpK5sc2CrUaJRWKR5ufLkX648GQroRpCeqMGhJOwNmwwE1meNzlZiXk6UxgsmrVqRRDwJB95/NVG65rGWw8Sl04Sr4yQ1hw/sC3BPavnfI9+H16tBns6GqZXzuHabWLIP9jwo9jESBGFLE5UlQRA6bqI8wVPTT3G6cJqKWSGshTncdZiuQNdNqzzLJcsyw9FhhqPD1O06E+UJZmuzeL7Hm6+lyJKMhLT0WZJQZRVN1lBlFV3W0WQNH59MM/P2eyn5Pj2VBYYzF2hV5ymbZXwjxp3972AoIq5Qd8pS2+ogL5ZCZGsW7UYO23GI6AqRXYeg78iq17To4SR6OMmV2pPZKFPPz1Mt5/BaFarNCnM5n2cMg2Q4zG0piX0Ri+GghbLDEifTk/j7hQTjxTatWplEIgX733/DKWmGrnLwtuNMT0fIZM7yzfN1MsMhPjhso95kWZ/lSTydi/J6UaFeXsSQXCIjt0P/5p94CIIg7FQiWRKELarYLvLk9JNcLF+k6TS5q/cuosb6tsyPaBGO9xy/+rXne7iei+VZWJ6F7dpY7tJn27exPRvbtWk6TRzPQUJiLDF2w72UdKvF7vRZQuU5KvUFbKAveYA7++5CE22GO+ZsLcDzhTD5monZyGK7LhFDIzJ0DKn3UMfXlhjhBEY4QdcoOJZFLTdNvbiI2yxTbdVIF11+oOtEQmEOpWT2RSxGQybaNm9q2HaXKkoThTateolEogv2v++m319Zlti9e4x0KMLi9El+NFsg3wryj/d6RFTvus8pWArfTCeYL7do1vLEAzLy2E9BdIX7lgmCIAgrIpIlQdiCTNfk25PfZrIySb6V546eO9Y9UboeWZKRFRlN0QgTXv1Avk9veY6hzAVatQUqZgXfiHHPwH30h8V+SZ10rhbgmwth6qUMrusRDhhER45D94ENabmu6jrJof0kh/bjujaN3BzVwiKVRpFKu06h5PCirhEMhjiQUtgbsRkK2MQ1d1tN12u7El9dSDJZbGHWSyST3fj7fmrZiagkSQz09REM3c/8hVdwcov8v22N//WAwmDw2sYP52sGT2SjlEtFHLNJIp5E2vcIkhpYj7cmCIIgvIlIlgRhi/F9n6emn2K8PM50dZq9ib3EjO271s6wWuxePEOwMke5togjwUDqIHf03dXRduUCzLU0Hk9HqBfTGIqHseceSI5t2r5UiqIR699DrH8PnuvSKC5SK8xRq5VQy01KZZsTuoqqBwkHQuyKyvQHHPoDNv2GTUjdmktq267EVxaSTBWatBsVEsle/H2PrKpil4hGMI6+k8kLJ7Fr03zhlM3P7zc4mrBxPHiuEOXlgka9lEbFJj58CAbuFHuNCYIgbBBxpiIIW8xLmZc4UzjDxdJFuoPdDIYHNzuk1fF9ekuzDGUv0KwtUjYrSIEE9/XfR2+4d7Oj23GKlsLXF+JUill0ycHY9zBSbOv87MiKQrRnmGjPMJ7r0qrmqeVmadVy+PUW5XqTbMFFU2RUVUPRA6RCKkNhGAi49AVseg0HvUP7E61W63KiNH05UYqnemDvo2tKXoKGzoEjdzE5HiFduMDfnG2xMBKi4EWYLlvUqxliuo829iDEd3Xw3QiCIAg3I5IlQdhCpipT/HDhh5wtnkWTNQ6kDnSskcNGMqwGexbPYpTnqNQXsSWJwa7buKP3TrGx7DpoOhJ/t5ggXyoiuyaBsfu2VKL0k2RFIZzsI5xcWm/j2ibtUppWLU+9UQWrhttaak8+K/loqoyiGuh6iP6owmDIX6pAGRZd+sZN32u5En+7kGSm0MBsVEh09cHYIx2p8qiyzL59B5kPRVicO8VzUyV0w8Y22ySjEaR9PwV6qAPvQhAEQVgJcdYiCFtEuV2+2tDBdE3u7rsbRdpmmzz6Hv3FWQazF2nUF6iYVaRAkvsH7qM71LPZ0e1ItgdfSydJF+u4VpPY0OEN3ZS0ExTNINw7Srh39OptdqtGu5ymXStSa1bxzQa0GpQqNpdkCU1VkDWDcCDESExiMOgyGLDpC9gY61B9ajpvJEpWs0KiewB/z0MdnQ4nSRLDQ8Pkg2HS4ycYshaJ9+9B2nWv2PBVEARhk4hkSRC2ANu1eXzqcSYqE+SaOY53H8dQjM0Oa3l8H8NuE2mV6S3NoVfmKdUXcSSZ4e4jHO85LqpJ68T34TvZOFMlE7NZId4zjDR012aH1RFaMIoWjBIdWPra9zysepFWOYNZL9Ns13AbLcqNNrmiy+uKjKLpaHqI/ojCcNhnIGAzuMLmEZ4PTVem4cjUXYWGI9NwZS7UAswX69jNCrGeIfzdD6zbuqHuVJJk/D3IZg0pJPYcEwRB2EziDEYQNpnv+zw1+xSXypeYqkyxJ77nbTdz3Wyy5xJuVQm3K0RaFSLNMrQrWHYTy27QclrIwRTv6n8nXaGuzQ53R3uuEOFMARrVIsl4Ana/Z7NDWjeSLGPEujFi3Vdv8xyLdjlDs5KlVq/gm3X8ZoNyxWZcltA0FUUziAaDjEZlBoMOvYaD7UtLyZAjX06MFOquTN2WqFseruvhug6+5+C5Fr7n4rtVXNcm0TOMv/u9695gQVE0EImSIAjCphPJkiBsshO5E5zKneJC8QKpYIrhyPCax5R8j+HsRRLVDI6iY+sBbDWApRpY2pXPBrZq4L1d1edNVaNwayk5CrTK2GYNy2lhOy2qroXi+ViKiqGFGO45xtHu48iiW9e6eq0S5Md5nVo5TSJkwL4bb4S6U8mqTqh7F6HupaYHvudhN0s0i2la9TKNdgWv3qZcb5LOe+iKjKIZyIpyNQnyPBfP83E98HwfFwkfCVXyUCUfWdFA0XGNKIlkCn/wLtGJThAE4RYikiVB2ESz1Vm+P/99zhfPo8oqtyVvW3NDB9l12Dd/kkBpmlptAcn3kCQFRVYIyQoRSUVRNBRZRZE1fD2Ea0Rx9NBSEqUG8CWJcLt6uWpUxbIbWE6LttPGdG18WcFXdKJ6jGiwi67IIL2hHvTtMnVwm5ts6DyVCVErZYjpEtKBx5BUsamvJMvokS70SBeJy7e5tkmrtEi7kqPaqCCbNYI030iC9CiKbhDQDBQ9iGqEUI0IvhEFLXjLJaCCIAjCtUSyJAibpGJWeGL6CS6VLtF0mtzVexfKGk/MdLvN/rkTUJqm2sxjhLoYCfQuJTt2E8ttY3o2jt3C9Rw8fFzABXxZQZYVApKCLKv4nkPVMVH8papRQAuRjAwQD/fTGxkgrsXEFfZNkDVVvpGOUStmCMoOyv73IRmRzQ5ry1I0g0jvbiK9u4Gl6hP4N02Ctl8PSkEQBGE9iGRJEDaB7dl8Z+o7TJQnyDQzHOs+RlALrmnMYLvGgZlXMSvTtMwqsfgI7xp81w2bK1iuScOq0WxXaVtVTKuB7TSx7BZNHBQ9SjS+W1SNtpCqLfN3C3HKxTyKb6PvfQ9SROxZtRIiwRcEQRBWQiRLgrDBfN/nmdlnuFi6yER1gtHoKMlAck1jxut5xuZeo16Zpu20Geo+zJ09d7ztiaGuGOhBg2Sw+4aPEbYO05P4+8UE2WIFz24THbkDKTl68ycKgiAIgrBqIlkShA12Mn+S13Kvcb50nqSRZCQ2sqbxekpz7Fo8TaUyg+W7HOx/BwdSBzsUrbAVuD58Mx1nttTCbteJ948h9R/Z7LAEQRAEYccTyZIgbKD5+jzPzT3H+eJ5ZEnmUOrQ6hs6+D7DuUv0ZC9QrsxgKxp3Dr2X4ejau+kJneX54APKKv6pfR+ezsW4UHRp1cskkj2w676OxygIgiAIwluJZEkQNkjNqvGdye8wXh6nbtfX1NBB8lzGFs8QLUxQrs7jGCHeNfiA2Ndoi7E9eLUS4qViiIZpEdUgGZSJax4x1SV25bPqEtXc6yZTL5ZDnCjINKpZEpEQ0r5HxLobQRAEQdggIlkShHVWaBUYL49zrniOicoEi41FjnQdIaSFVjWe6ljsn3sNtTRNuZGBYJJHdz286vGEzvN8OFML8MNCmHytTbu+SNNTyOMxg4ciy6iyhKwoyIqGrOgoqkrMkEkGpKvJFMAP8wFqpTRxQ1lqEf52+2IJgiAIgtBR4q+uIKyDcrvMxfJFxsvjLNQXKLaL5Ft5SmaJkegIXcHVVYAMq8mB2VdxyzNUW0UC0QEeGHovmqJ3+B0Iq+H7MNnUeb4QZaFm06pl8V2HUCRCpP8Ylu1gtRo4VpOm2UZyW/htE9ezACjgMoOHKssol5Mp1ykT1nyUA++HNXZMFARBEARhZUSyJAgdUjErjJfHuVS+xHx9nlK7RK6Vo9gqIksyMSPGkdSRVSdKkWaZfbMnaFamaVt1uhJj3DfwTmQxJWtLSLdVnitEmapCq5rHdiyiAR1t7D78xB4kWUYFrlf/8+wWbquK3axeTabMy8lUVANt7H4IJjb4HQmCIAiCIJIlQViDmlW7miDN1ebeSJDaRQAieoRDXYfoCnStacPZZDXDnvnXqVSmsTyL0Z7jHOs+KtaubAFlS+H5YoRzFZVmtYhpmUR0ifDocaTeQyArN93gVNaCyFoQLdZ33WRKEARBEITNIZIlQVihht1gvDzOeHmcmeoMJbNEvpUn38oDENEiHEwepDvYvboEyfcw7BYBq0nQbBIyayRKs0sd7ySJI/33MZbc2+F3JaxU05H4USnCayWDeq1Mu90krPqEB/fBwJ1IqrbZIQqCIAiCsEYiWRKEm/B9n5JZYrIyyVRlirnaHGWzTL6dJ9fMARDWwuxP7Kcn1IO6zAX4qmMRsJpv+mgQsBpo7Rqe3cJx2jieheNalB0TWwtwz9B76A/3r+fbFW7C8iReLYd4qRSkUqvRahQIyC7xnhHUXe8A0WhDEARBEHYMkSwJwnV4vkemkWGyMslkdZJMI0PZLFNoFSi0C/i+T1gLsy++j55wD5r89lUEyfdIVTNEm6WlxKhdR7Jq2E4b17WwXQvPtWl6NrLnIkkStqygKDohJYAR6udgz3HigfgGfQc2jutD1lz6/mmShyb76LKPKvmoEqx2GyrPX0psTE/C8mQsT7r8tYztSXirGHMpUQpSuNzhTsYlluhBHblXrCkSBEEQhB1IJEuCcJnt2czWZpmqTDFVmSLfyi9VkFp5KmYFSZKWEqTEPnqCPWjKzadZyZ5Ld3me/sI0NHI02iUs18LyHFTfx5VkPEXDUA3CgQRBI0bYSBELpEgE4ju6y13blThVDXKiEqRQt3AdG0lSQZKRZBlZkpBkCUOR0GXQVRld9tFl0C4nU5rs4/gSpvtGQmS60HZ8TNfH9zw838P3PPzLn/FdfN9bal23Co5dxfdcwpEo2q53QGygw98ZQRAEQRC2CpEsCbe0pt1kujrNVHWK6eo0xXaRcrtMrpWjYTdQZZWYHuNI1xGSgeSy1yAprk1vaY6+wjROM0e9VcTzbDQ9SirYQ9hIEA6mSAaShNXQLdWooWIrvFIOcapqUKs3MJsZHM/HQ8bzJVwkfCQk30eW/MtfXflYqjRJEshISJfLTp7v4/s+vg8e4CPhXRkHkPFRJQ9ZkkBeSsa8Gxz+bpZChQNBjKEjSCmxbkwQBEEQdjqRLAm3HMdzmKhMcKZwhtnqLCWzdLWLneVa6IpOykhxIHmAmB67ekK+HKpj0l+cpac0i9XIUm0VcX2PQDDFvu4jjER23VKJ0RW+DwttjVfKof9/e3ceHGd933H8/Vx7SdrVYZ22MQ4YY4cjwSQmV+NmGtdOgabMFNoSt0ySmUAKHYZJJ6XJjJukbRhKmbZDEnKQHuk0EBKc0mlDC+FMYkIgpoEEDHbB5pAs69p7n/PXP2QtCAvwIUuy/HkxO6t99rfP/h7py0of/57f7+HZsku9UqLRGMMhJttSIN2/BtN+MiQxxAHEPnEUYuKQOAogjomjgCSOSZIQ4pgkiYiTBIcEx3FxHA/bcbHdFLabxva8A19nME4K3DRYzgn5/RcREZEjo7AkJ4yiX+SXo7/kqdGnGK4NM1wbZqg6RGISMm6Gvlwfvblecl7usAISQCqo0z+2h67xF2nUhik2JoiBluwSVnefRX/riXmqVmzg2UqGHRM5XqwYGpUJGkFAzo5pLfTiLT0Tq7UXYHJ5bdsBNwW0Nj+cZmNNuSOc9iQiIiInOIUlWdTiJOb50vP8cvSXPDfxHCP1EQarg5SDMhknw8n5k+lt6SV1hHODsn6FvtE9dEy8SK02wkRjgtC2aW/pY033WSzJdc/yER0fpuYj7ZjIMloN8KsjBFFMq2vo6F2B3X8WVrp1vrspIiIi8oYUlmRRKgUlnhp9il+N/op9tX3NUSRjDO2Zds7pOYfWVOthjyBNaakX6R99nnzxJaq1ESYaJULHo6ttOWt7zqI90zHLR3R8mAgcdhSnz0dKkoRc2qNtYA30rMU6hIUxRERERBYChSVZNBKTsKe0pzmKtL++n8HqIKWgRMpJcVLbSQy0DhzydZBmkg5qrNi3k5biy1Sq+5kIKwROiv6OU1jTfRatqRNvtKQWWeyqZnimkmFvxaZeLdGoj+ESk22dmo+0UnOFRERE5LijsCTHNWMMpaDEM+PPTI4iVSdHkV6uvowxhkK6wNndZ1NIFY54FGnyjRL6xvbSP7yLWmWQol8kdDMs6zqd07vOIOtlZ++gZkk1stnvuyxJR7S6R3JVoddXjy12VTI8U0mzp+rQqFUJ/VEaYUyrE9PS0Utq4DXzkURERESOMwpLsmAZY6hHdSphhUpYoRpUKYdlqmGVSlChHJSZ8CfwY59KUGGoNsREY4KUk2J563IGWgcO6VpIbybbKLNy6Cm84ksUK0NElkV/1+mc2X0WKSc9C0c6uxIDjxdz/Hg0R7lcAStNZ85lWSv0Z2P60yE96RD3MAd6GvHUCFKaPRWHeq1G6I/ihwlpO8HNttHZuxS3ZzWkWo7NwYmIiIjMIYUlmXdhHDJUHWKoNkTJL1EOy1SCCkW/SD2qH7iIazB5Hwf4sU8tqtGIGoRJSGKS5vWQzuo+i/Z0+9GNIh1gJzEDI8/RM7KbSnmQWljFyXbyrr71dOW6ZuHIZ99+3+We4Tx7SxG10iBBYtMwLsVyxIvDCZ7r4HppUulW+lttluYM/ZmQ/kxA3k147betEVvsrqZ5ppLh+YpDo14jbIzRCGPSdoybaaWldyn2ktOwMvn5OWgRERGRY0RhSeacH/sMVYd4qfISg5XByXlFB0JSNaxSD+vU4zphHBKbGADbsnEtF8d2SNkpMl6GjnQHLV4LOS9H1s0e1Vyk12qrjnPy0FNQepnx6j4ix+PknrN5a9dbsRfg3JswgUfGW3lkNE2lNEbgN8hnU7gnv4colac2PohfHqVcK5HUq1jVMmPjEc86Fq7r4ngZ8lmPk9os+rMRWcewu5LmuapLvVY9KCB19CzF7V4FmcJ8H7qIiIjIMaOwJMdcI2rwcvVlBiuDvFR5iaHqEOWg3DyNbsKfIDEJnu2RslNkvSyFdIGclyPn5si4GTzbm5XRojfjxCHLhnfRNfYcpfIgYdQg09LDewbOI59amCMnL9Q87tmfZ1+pQbU8RNaO6RhYBUvXge3gAvn+U6H/VACSOCaojFArDlMvj5PUS8S+z0SlyuBIQsqxcbwUSVTFD2M8KyaVbaG9+2S87lWQbZ/X4xURERGZKwpLMutqYY3B6mBz5GioOkQ5fFU4akxgMHi2R0uqhVMKp9CV7SLtpOckEL2e9vIwKwafJqq8zERtlNDLsLr/naxqP3VBruRWjy0eGm3jF+MeteIIcRiQb2vDXfleyL7+0uW245Ap9JIp9Da3RUEdf2KIenGEUrVEJpggl3Jo7z4Zt/vUN9yfiIiIyGKlsCRHLU5i9tX2sbe8l72lvQxWJpfrLgdlxv1xSn4JgyHlpGj1Wjmt4zQ6s52kZ2txBJMAFgdNuDlEbuSzYt9O8mN7KVUGCZOQfH4p5/atJ+flZqePs8gY2FnJcP/+FsZKVerVEVpcQ2rF2dCzBo4g2LmpLG7PSlp6Vh6DHouIiIgcnxSW5IiUgzJ7y3t5ofQCe0t7GffHKfpFxhpjjDfGMRjSTprWVCurO1fTmekk5aRm582NIRPUKFRHKVRHaa2MEkcNYi9LksoReRlCJ0XopogO3IduitCZeuyBZYMxLCkOsmzfM/jll5hojBOnWjljYD0n51fMTl9nWTG0uW9/nmeLFrXiMCQhhY4e7JPfg5VaeMFORERE5HimsCSHJEoiBquDk+GovJfB6uS1hop+kZH6CH7s49oubV4bp3eeTmemc1aW7Z5iJxH56jiF6ij5yghufZyGXyYIqxSjBo4xJEBiWWDZ2JZNynZIWw6O7WBbLrbt4tgutuOReFlwMjiNCUqVQSISutpPYV3fugW7HPiOYo6fjOQoFidoNGrk0zbeindDh0aDRERERI4FhSWZ0dTFXveW9k6OIJVfYLwxeUrdaGOUol8EIONm6Mn10JProdVrnb05R8aQDaoUKqMUqiO0VEYJ/RKNoEw1qmMnMYHj0ZbK09VxKp3ZTqKwgR/WCMIaUdQgTHyCOCCKI6KkTpREmKlQNXWzLEymwLq+d9Lf2j87fZ8lfmJRDB2KocPPxlt4oRRRKw3hEtHRexLWsvPAnb1AKiIiIiLTKSwJYRwy2hidvNUnbyP1EYp+sbkow0h9hDAJ8WyPtlQba7rW0JnpnNXlup04JF8da44e2fUJ/KCMH1YpRj6JZWN5Obpal9NdOImlrQN4h3FqX5xENMI6taCCH1UJgiqRm+ItHatm9TgOVWKgHNmUQodi5DaDUTF0mAgtKn5CHIUkcUgcjhEEPvlsBmfl+7Ha+ua8vyIiIiInGoWlE4gxpjmvaCoYjdRHGKmPUI/q1KIa9bA+uax3WCaMQxzLIetmGWgdoCfbQ87LHf3okTGkwzo5v0K2UTlwX8JrlAjCKn5QoTI1euSmyKcKdHUuZWl+OYVU4YhXpnNsl5Z0Gy3ptqPr/xEohg57aimG/alQZDPhW0RReCAQRSRxnSSOiRJDnBgibBzLk6Hf/QAAGT9JREFUkLYSXM+lY+lpMPB2LNuZ8/6LiIiInIgUlhYZYwz1aDLwTK1IV/SLjDZG2V/fTyWoUAtr1KM61bBKKShRj+oYDI41ecHXnJdjedty2tPttHqtOEfxx7kdR+T8Cjm/TNavkGtUyDRKJEGFKKwTxj5R7FONQ+wkJrIdXK+FJfkV9BZOoi/XP6tzn+ZKkFi8WPfYU0uzp5Zify0haNSIgyJRkhAnhthYJFikrRjXscHNkGTzpDM53EwrXjaPnW3HpNuw5mHkS0REROREp7/AjkN+7E+GIb9EKSg1Q9HUKXOVoEIQB/ix37xVggqVsEJkIiwsPNsj7aTpyHTwlvRbaEu1TbvOUSqo01Uawjb7D6FH00eaLJOQCapk62U8v0QY1gmjBmHs48cBQRJhGwhtB9fNUEjlacl00JZZQldrz4K9+OsbMQZGApc9tRTP19K8WHNoNOqEjQphGBAkFjknxqTacDJ5MpmWA4GogMm2Y3nZ1933/F15SkREROTEprA0xx7b9xglv0RCAgYSkgOLDkzeT/uaA49NgsEQJVEzDL06CAVxQC2sUYtq+JFPbGIALGsyFLm2S4vXwsrcSgqpAjkv97qjRZZJ6BvdQ9/+3dSr+wij+hEdZ5IkVJMQJ4mJLZvE9ci5OVqz3bRmO2nPddOV6TysOUcLTT222HsgHO2peUzUI8JGjSgo40cJjmXIeA7p9j4KHUuxOpZjuZmD9qMwJCIiIrIwKSzNseeKz/HI4CNUwsorgehAKJrpHpi2LUxCoiQCXglDju2QcTJ0ZjrJeTlavVaybhbP9g5rflG+OsZJ+57GLg0yUR0mtiw63RYs86p9WFN3Ztprpz+ysDyPXKaDfK6bztwS2tzWI55rtFDUIosh32OwkWJvLcVgzcJv1Ij8EkEYEhlocROcTDsdhT6czhWQ7Tjuj1tERETkRKWwNMfe2vVWHhl6hHJQnjztDQvbsrEsC5vJe8uyaP73qsc2Nhk3Q2uqlZybw3M8bOvo/xD3Qp/lw8/QPr6XYmWIOKrjZbt4Z996unJds3DUx5/YwIjvMtjwDgQkj9G6IQzqREGNOJzAjyFlxXjpDLklS8l0LsPkl2Edh3OsRERERORgCktzbE3XGvpa+sg4Gfpa5nn5Z5PQO/4CA/t30SgPMd4YJ/aynNb/Tla1r1rwIyJTIz37fA9jIOskZBxD1k6aX2echJRleLMBtkpkM9SYDEWDvsdQ3aHe8InCBnFQJYhjwsQiY8W4Xgq3pYOWjj6cjpOxMq/MsdIpdSIiIiKLh8LSCaq1NsGKfU/jlAaZqAwRWRbd7afw9r51pJ30fHfvILGB/VMjPQ2PwYbLWAPCoE4c1EniCMu2sSwby3am3TzHIufZZD2LnAtZ+0CQshPKkcPLDZfxekIYTAajKAoJYgOWRc5JINVGrr2DdL4HK9+PlW6d72+HiIiIiMwBhaW5NvYcneX92EGFPCkSy8ZYFollk9g2hgP31uQtsWzedFjkMLhRwPLhZ+kY30OpMkQU1nAynZzX9066W7pn7X2OhjFQetVIz76pkR7fJw4axGGVMIoJjNW8BlHdzWMlESaOsMKQJEmIjIUxYFsGmwQbg22BbVkHboAFYTTZNm3FuKkUbusScm2dpPJ9mNYeXddIRERE5ASlsDTXnnuA1c8/SjEokrZTzflIHJi3NDVPCcs+8LWNsZ3J8GR7hJk2gnQLDS+Hn8rie1kaqRyR471xqDIJPRMvsXR4F35lkInaGGEqwyl961jTcfq8nnLnJxbDDbc5N2iw4VJqxIR+gzisEEURQWywLIusnUA6T7a9nfZXjfS89jKzJokh8kn8GnFYnwxZkU8cNkiikCgMSeKQFCG5jjypfA92fgArlZu2H51WJyIiInLiUliaa629pJMIN6wTUgNjsIw58Ee5wTavrCtnXnU/dUssC2yXjO3SYru4TgrHSWF5OaJsB0GmFd/L4qdyNLzJMOXFASv27cQrvkyxOkRoEjoLKzin7x1k3+D6PsdCYmAscBjyUwdOqXPZX7cIggZR0CAOywRxQmwsMnaM46Vx27ppaevCzfdBy5JDGumxbAdSOZxUDo0LiYiIiMiRUFiaa6s3c86e7VAbhcIyTJKQkJCYhCiJiU1MnMTEJiKOI2ITkZiQOIlJ4pDAL9MIyvhBhXriE4YTk+2BGDC2Q8r2yDguXbaH46RxnRS1xji1sIaVaecdvefS1zo3i0tUI5sh32ueUjfUcKg1AsKgQRLWJk+nS8C1DBkXyLTT1tJBqr0HWvve8GKtIiIiIiLHksLSPLNsGwcbB/COYAjEJAm1sEK5PkrVn6DeKBGEZRpRAz+skCTjNIB6Kstbet7G2q612K855S5KoBg5jAcuxdBhInQYD13KkYUFuDa4FjiWwbXMgfvJuUCTj3lluz05HjbiTy3CkBD5DeKwRhQGBLHBWJOjRnaqhXRrD/n8EpxCPyZdWPAr8ImIiIjIiUNhaY79eNcIpeEOnMDBDdqaweO1QWQqeLw6iDgHtjuWwWEqrFg4boGufJ4ei8lFC16lEdYp+UWyXoHAauX/atMD0URoU/QNURgSRyFJ7JNEIXGSECWGqbMCLWtq/o41+bXFgTlVk9snp0tNzbeyMElCEMXNhRO8lIfT0kGhrQsv3wutvQddj0jzg0RERERkIVFYmmN7Rms8vT+FXQPsiRmDBs1FHyYXeJhsYDeftyyLqdAyuRAEB9pNrvTm2kwGK9vCtTvAWko54HUDUWQm95mxIiwnRZJqwU61kMu0YJw0JokxSUySGEhijIlJkoQkSTAmgQNfW8RYJsYyCamURa69k3R+CXZhAFIt8/dNFxERERE5AgpLc+zckzvY/as+KsbFtSdPozMHAoZl4skFH5LJe2MSMDGQYMzkKI8BjLFIAIOFwcI6sBSEZQyW9cpiEZORavK5hJkDUUu2hVSmgJ0rQLbjoNEeEREREZETlcLSHDuttw23dy1Ja8CS9sNbvMAkMSQJmAjLJJBEmCQ6MOqTYOLowMhPQnKgbZJMjvakvLQCkYiIiIjIYVBYOo5YtgO2A7wSdg5cVxUtiyAiIiIiMrv0N7aIiIiIiMgMFJZERERERERmoLAkIiIiIiIyg+MmLH35y19m5cqVZDIZ1q1bx0MPPTTfXRIRERERkUXsuAhLt912G1dffTWf+cxn2LFjB+973/vYvHkze/fune+uiYiIiIjIInVchKUbb7yRj33sY3z84x9nzZo1/N3f/R3Lly/nK1/5ynx3TUREREREFqkFv3R4EAQ89thj/Nmf/dm07Rs3buQnP/nJjK/xfR/f95uPi8UiAKVS6dh19DA0ahVGxqs0qpX57oqIiIiIyDFXDSK629IL4u/xqT4YY9607YIPSyMjI8RxTG9v77Ttvb29DA0NzfiaL37xi3zuc587aPvy5cuPSR9FREREROTNXT/fHXiVcrlMoVB4wzYLPixNsSxr2mNjzEHbplx77bVcc801zcdJkjA2NkZXV9frvmaulEolli9fzgsvvEA+n5/XvsjxQTUjh0s1I4dLNSOHSzUjh2sh1YwxhnK5zMDAwJu2XfBhacmSJTiOc9Ao0vDw8EGjTVPS6TTpdHratvb29mPVxSOSz+fnvVDk+KKakcOlmpHDpZqRw6WakcO1UGrmzUaUpiz4BR5SqRTr1q3j7rvvnrb97rvv5t3vfvc89UpERERERBa7BT+yBHDNNdewZcsWzj33XN71rnfxta99jb1793L55ZfPd9dERERERGSROi7C0iWXXMLo6Cif//znGRwc5IwzzuC//uu/WLFixXx37bCl02m2bt160GmCIq9HNSOHSzUjh0s1I4dLNSOH63itGcscypp5IiIiIiIiJ5gFP2dJRERERERkPigsiYiIiIiIzEBhSUREREREZAYKSyIiIiIiIjNQWDoCDz74IBdccAEDAwNYlsX3v//9ac/v27ePyy67jIGBAXK5HJs2beLZZ59tPv/8889jWdaMt9tvv73Zbnx8nC1btlAoFCgUCmzZsoWJiYk5OkqZTUdbMwBDQ0Ns2bKFvr4+WlpaOOecc/jud787rY1qZvGYjZrZvXs3v/M7v0N3dzf5fJ6LL76Yffv2TWujmlkcvvjFL/KOd7yDtrY2enp6+PCHP8zOnTuntTHG8Bd/8RcMDAyQzWbZsGEDv/zlL6e18X2fq666iiVLltDS0sKFF17Iiy++OK2NamZxmK2a+drXvsaGDRvI5/NYljVjLahmFofZqJmxsTGuuuoqVq9eTS6X46STTuJP/uRPKBaL0/azkGpGYekIVKtVzj77bG666aaDnjPG8OEPf5j/+7//49///d/ZsWMHK1as4Dd+4zeoVqsALF++nMHBwWm3z33uc7S0tLB58+bmvv7gD/6Axx9/nLvuuou77rqLxx9/nC1btszZccrsOdqaAdiyZQs7d+7kzjvv5IknnuCiiy7ikksuYceOHc02qpnF42hrplqtsnHjRizL4t577+XHP/4xQRBwwQUXkCRJc1+qmcXhgQce4I//+I95+OGHufvuu4miiI0bN077DLn++uu58cYbuemmm/jZz35GX18fH/zgBymXy802V199Ndu2bePWW2/lRz/6EZVKhfPPP584jpttVDOLw2zVTK1WY9OmTfz5n//5676XamZxmI2aefnll3n55Ze54YYbeOKJJ/inf/on7rrrLj72sY9Ne68FVTNGjgpgtm3b1ny8c+dOA5gnn3yyuS2KItPZ2Wm+/vWvv+5+3va2t5mPfvSjzce/+tWvDGAefvjh5rbt27cbwDz99NOzexAyp460ZlpaWsy//Mu/TNtXZ2en+cY3vmGMUc0sZkdSM//93/9tbNs2xWKx2WZsbMwA5u677zbGqGYWs+HhYQOYBx54wBhjTJIkpq+vz1x33XXNNo1GwxQKBXPzzTcbY4yZmJgwnueZW2+9tdnmpZdeMrZtm7vuussYo5pZzI6kZl7tvvvuM4AZHx+ftl01s3gdbc1M+c53vmNSqZQJw9AYs/BqRiNLs8z3fQAymUxzm+M4pFIpfvSjH834mscee4zHH398Wqrevn07hUKB9evXN7edd955FAoFfvKTnxyj3st8ONSaee9738ttt93G2NgYSZJw66234vs+GzZsAFQzJ5JDqRnf97Esa9rF/zKZDLZtN9uoZhavqVNaOjs7AXjuuecYGhpi48aNzTbpdJr3v//9zZ/1Y489RhiG09oMDAxwxhlnNNuoZhavI6mZQ6GaWbxmq2aKxSL5fB7XdYGFVzMKS7Ps9NNPZ8WKFVx77bWMj48TBAHXXXcdQ0NDDA4OzviaW265hTVr1vDud7+7uW1oaIienp6D2vb09DA0NHTM+i9z71Br5rbbbiOKIrq6ukin03ziE59g27ZtnHLKKYBq5kRyKDVz3nnn0dLSwqc//WlqtRrVapU//dM/JUmSZhvVzOJkjOGaa67hve99L2eccQZA8+fZ29s7rW1vb2/zuaGhIVKpFB0dHW/YRjWz+BxpzRwK1cziNFs1Mzo6yhe+8AU+8YlPNLcttJpRWJplnufxve99j2eeeYbOzk5yuRz3338/mzdvxnGcg9rX63X+7d/+7aBzNQEsyzpomzFmxu1y/DrUmvnsZz/L+Pg499xzD48++ijXXHMNv/u7v8sTTzzRbKOaOTEcSs10d3dz++238x//8R+0trZSKBQoFoucc8450+pKNbP4XHnllfziF7/g29/+9kHPvfbneig/69e2Uc0sPrNdM2+2jyPdjywcs1EzpVKJ3/qt32Lt2rVs3br1DffxRvs51tw5f8cTwLp163j88ccpFosEQUB3dzfr16/n3HPPPajtd7/7XWq1Gn/4h384bXtfX99Bq1YB7N+//6DELse/N6uZ3bt3c9NNN/Hkk0/y1re+FYCzzz6bhx56iC996UvcfPPNqpkTzKF8zmzcuJHdu3czMjKC67q0t7fT19fHypUrAX3OLEZXXXUVd955Jw8++CDLli1rbu/r6wMm/8W2v7+/uX14eLj5s+7r6yMIAsbHx6eNLg0PDzfPfFDNLD5HUzOHQjWz+MxGzZTLZTZt2kRrayvbtm3D87xp+1lINaORpWOoUCjQ3d3Ns88+y6OPPspv//ZvH9Tmlltu4cILL6S7u3va9ne9610Ui0UeeeSR5raf/vSnFIvFaafryeLyejVTq9UAsO3p/8s6jtNc2Uw1c2I6lM+ZJUuW0N7ezr333svw8DAXXnghoJpZTIwxXHnlldxxxx3ce++9zUA8ZeXKlfT19XH33Xc3twVBwAMPPND8Wa9btw7P86a1GRwc5Mknn2y2Uc0sHrNRM4dCNbN4zFbNlEolNm7cSCqV4s4775w2/xYWYM3M+ZISi0C5XDY7duwwO3bsMIC58cYbzY4dO8yePXuMMZOretx3331m9+7d5vvf/75ZsWKFueiiiw7az7PPPmssyzI/+MEPZnyfTZs2mbPOOsts377dbN++3Zx55pnm/PPPP6bHJsfG0dZMEATm1FNPNe973/vMT3/6U7Nr1y5zww03GMuyzH/+538226lmFo/Z+Jz55je/abZv32527dplvvWtb5nOzk5zzTXXTGujmlkcrrjiClMoFMz9999vBgcHm7dardZsc91115lCoWDuuOMO88QTT5jf//3fN/39/aZUKjXbXH755WbZsmXmnnvuMT//+c/NBz7wAXP22WebKIqabVQzi8Ns1czg4KDZsWOH+frXv24A8+CDD5odO3aY0dHRZhvVzOIwGzVTKpXM+vXrzZlnnml27do1bT8L9XNGYekITC2P+drbH/3RHxljjPn7v/97s2zZMuN5njnppJPMZz/7WeP7/kH7ufbaa82yZctMHMczvs/o6Ki59NJLTVtbm2lrazOXXnrpQUtyyvFhNmrmmWeeMRdddJHp6ekxuVzOnHXWWQctJa6aWTxmo2Y+/elPm97eXuN5nlm1apX527/9W5MkybQ2qpnFYaZaAcw//uM/NtskSWK2bt1q+vr6TDqdNr/2a79mnnjiiWn7qdfr5sorrzSdnZ0mm82a888/3+zdu3daG9XM4jBbNbN169Y33Y9qZnGYjZp5vd9tgHnuueea7RZSzVjGGDP741UiIiIiIiLHN81ZEhERERERmYHCkoiIiIiIyAwUlkRERERERGagsCQiIiIiIjIDhSUREREREZEZKCyJiIiIiIjMQGFJRERERERkBgpLIiIiIiIiM1BYEhGR48b5559Pe3s7L7zwwkHPjY2N0d/fz3ve8x6SJJmH3omIyGKjsCQiIseNb3zjG7iuy8c//vGDnrvyyispl8v88z//M7atX28iInL09NtERESOG319fXz5y1/mf/7nf/jqV7/a3L5t2za+/e1v8zd/8zeceuqpx7QPcRzj+/4xfQ8REVkYFJZEROS4cvHFF/N7v/d7fOpTn+L5559ndHSUyy+/nA9+8INcccUVPProo1x44YV0dnaSyWR4+9vfzne+851p+9i/fz+f/OQnWbt2La2trfT09PCBD3yAhx56aFq7559/HsuyuP766/nLv/xLVq5cSTqd5r777pvLQxYRkXnizncHREREDteXvvQlHnjgAT760Y/S3d1NEAR885vf5L777mPTpk2sX7+em2++mUKhwK233soll1xCrVbjsssuAybnNwFs3bqVvr4+KpUK27ZtY8OGDfzwhz9kw4YN097vH/7hHzjttNO44YYbyOfzrFq1ao6PWERE5oNljDHz3QkREZHD9YMf/IAPfehDAHzrW9/iIx/5CGvWrCGbzfLII4/guq/8e+AFF1zAY489xosvvjjjfKY4jjHGsGnTJvL5PHfccQcwObK0cuVKTjnlFJ566ik8z5ubgxMRkQVBp+GJiMhxafPmzZx33nmsWrWKj3zkI+zatYunn36aSy+9FIAoipq3D33oQwwODrJz587m62+++WbOOeccMpkMruvieR4//OEPeeqppw56rwsvvFBBSUTkBKSwJCIix610Ok0qlQJg3759AHzqU5/C87xpt09+8pMAjIyMAHDjjTdyxRVXsH79er73ve/x8MMP87Of/YxNmzZRr9cPep/+/v45OiIREVlINGdJREQWhSVLlgBw7bXXctFFF83YZvXq1QD867/+Kxs2bOArX/nKtOfL5fKMr7MsaxZ7KiIixwuFJRERWRRWr17NqlWr+N///V/++q//+g3bWpZFOp2etu0Xv/gF27dvZ/ny5ceymyIichxRWBIRkUXjq1/9Kps3b+Y3f/M3ueyyy1i6dCljY2M89dRT/PznP+f2228H4Pzzz+cLX/gCW7du5f3vfz87d+7k85//PCtXriSKonk+ChERWSgUlkREZNH49V//dR555BH+6q/+iquvvprx8XG6urpYu3YtF198cbPdZz7zGWq1GrfccgvXX389a9eu5eabb2bbtm3cf//983cAIiKyoGjpcBERERERkRloNTwREREREZEZKCyJiIiIiIjMQGFJRERERERkBgpLIiIiIiIiM1BYEhERERERmYHCkoiIiIiIyAwUlkRERERERGagsCQiIiIiIjIDhSUREREREZEZKCyJiIiIiIjMQGFJRERERERkBv8PS6HgCNDmDs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0" name="AutoShape 4" descr="data:image/png;base64,iVBORw0KGgoAAAANSUhEUgAAA0sAAAIoCAYAAAC4U3A2AAAAOXRFWHRTb2Z0d2FyZQBNYXRwbG90bGliIHZlcnNpb24zLjUuMiwgaHR0cHM6Ly9tYXRwbG90bGliLm9yZy8qNh9FAAAACXBIWXMAAA9hAAAPYQGoP6dpAAEAAElEQVR4nOzdd3hUZfbA8e/MZEoymUlvEEhCEaRXRRBBERvYUbEgzV1772UVXH6C7roriqjroiCKit1FAQtNpQgqXUIgIUB6m0wyk+n390c2s8QU0icJ5+Mzz+Pc8t5zb2Z47pn3vedVKYqiIIQQQgghhBCiGnWgAxBCCCGEEEKI9kiSJSGEEEIIIYSohSRLQgghhBBCCFELSZaEEEIIIYQQohaSLAkhhBBCCCFELSRZEkIIIYQQQohaSLIkhBBCCCGEELWQZEkIIYQQQgghaiHJkhBCCCGEEELUQpIlIUS7NH78eFQqFRs2bKi2fM6cOahUKubMmVNt+YYNG1CpVIwfP77NYhQdQ12fjSNHjqBSqUhOTg5IXG2pru9TW1u6dCkqlYoZM2YENI5AOJU+b0J0JpIsCSFaTHJyMiqVCpVKxYMPPljvtgsXLvRvq1KpWjWuOXPm1EiuOqqqG66GvI4cORLocDusl156iTlz5mCxWAIdihBCiAAKCnQAQojOacWKFbzwwgtoNJpa17/77rv17t+9e3f69OlDSEhIg44XEhJCnz596N69e411c+fOBeg0CVOVESNGoNfr61xvMBjaMJqOR6vV0qdPH7p27Vpj3UsvvURmZiYzZswgPDy87YMTQgjRLkiyJIRocX369CE1NZXvvvuOCy+8sMb61NRUduzY4d+uNu+8806jjnnGGWdw4MCBJsXbUX300UcypKcZunbtesp9ZoQQQjSODMMTQrS4m266Cai792j58uUATJs2rc1iEkIIIYRoLEmWhBAtbty4cXTr1o3PPvsMm81WbZ2iKLz33nsEBwdz1VVX1dlGYx9Ir+0h/qpiEFXqeqbH6/XyxRdfMGvWLPr3709YWBghISGcfvrpPPLIIxQWFp40xp07dzJlyhTi4uJQq9UsXbqUqVOnolKpePHFF+uM++OPP0alUjFy5MgGnWdTOJ1OBg4ciEql4q9//WuN9YqicO6556JSqfjzn//sX37iA+mKovDKK68wcOBAQkJCiI2NZdq0aRw9erTO43o8Hl5//XXOPvtswsPDMRgM9O3bl6eeegqr1Vpj+xMf/nc6ncyZM4devXphMBjo1q0bDzzwQI3P04k+++wzRo8ejdFoJCoqismTJ7Njx446t6/tgfuqGDIzMwFISUmp9pmp+jyerFBBXUUlTlzu8Xh44YUX/Nf0j72EBw4cYNasWSQnJ6PX64mKimLSpEmsW7euznNqiJ9//plJkyYRGRmJ0Whk9OjRfP755zW2GzVqFCqVik8++aTOtv7+97+jUqm45pprGh1HWVkZDzzwAMnJyRgMBnr06MGTTz6J3W6vsW1Dr9vevXt55plnOOuss0hISECn05GQkMBVV13F5s2ba42juZ+7rKwsHnjgAfr164fRaCQsLIyBAwfy0EMPkZaWVud+7777LiNGjCAkJITIyEiuueYa0tPTG34BhRBtQxFCiBaSlJSkAMoPP/ygPPbYYwqgLF++vNo2mzZtUgDl+uuvV44dO6YASm3/FI0bN04BlPXr11db/swzzyiA8swzz1Rbvn79egVQxo0b51+2ZMkSZcyYMf5jjBkzptorJydHURTFH4darVYSEhKUYcOGKX379lUMBoMCKMnJyUpubm6dMc6dO1fR6/VKaGioMnz4cKVHjx7K22+/raxdu1YBlIEDB9Z5zSZPnqwAyqJFi05ydStlZGT4zycjI6NB+yiKovz222+KTqdTgoKClJ9//rnaur/97W8KoPTs2VMpKyurcaykpCTl9ttvVwCle/fuyvDhw/3XJiYmRjlw4ECN45WWlirnnHOO/7omJSUpAwYMUHQ6nQIop59+upKXl1dtn7ffflsBlBtuuEE555xzFJVKpfTv31/p06ePolarFUCZOHFiref3/PPP+69LQkKCMnz4cCU0NFTR6/XKX//61xqfjT+eX5Wvv/5aGTNmjKLX6xVAGTFiRLXPzK+//lot1unTp9caT22fxxOXn3POOcqkSZP813348OFK//79/dt9+OGH/mtlMpmUIUOGKPHx8QqgqFQq5eWXX671uHWp+qw+++yzik6nU0JDQ5URI0YoCQkJ/uv24osvVtvnjTfeUADl0ksvrbPdAQMGKICyatWqBsVRdd2mTp2qDB061P83HjBggKJSqRRAGTVqlGKz2art19DrNmHCBAVQwsPDldNPP10ZNmyYEh0drQCKRqNR3nvvvTpjasrn7rvvvlPMZrMCKFqtVhk0aJAyYMAAJSQkpMa/Uyd+3qr+fUxKSlIGDx7s/7wlJCQoBQUFDbqWQoi2IcmSEKLFnJgs7du3TwGUCy64oNo2f/rTnxRA+frrr1s9WapS1zGqWCwWZenSpUpRUVG15SUlJcpdd92lAMqMGTPqjFGj0Sh//vOfq93g2e12xev1Kt27d1cA/032ifLy8pSgoCBFp9PVOHZdmposKYqizJ8/XwGU0047zR/rnj17FL1er2g0GmXz5s21HisoKEjRarXK+++/719XWFionH/++QqgnHHGGYrP56u279SpUxVAmTBhgnL48GH/8uLiYuWqq65SAGXKlCnV9qm6adVqtUq/fv2U1NRU/7otW7b4b0pXr15dbb9ff/1V0Wg0ikqlUhYtWuSPpaysTLnuuusUrVbb4GSpStVnua5r3NxkSaPRKLGxsdWueUVFhaIoirJr1y5Fr9crBoNB+de//qV4vV7/Nl9++aViNpsVjUaj7Ny5s9Zj16bqsxoUFKRMnTpVKS8vVxRFUXw+n/Lyyy/7153YZmlpqRISEqIEBQXVSGwVRVF++eUXBVDi4+MVj8fToDiqrltQUJDStWvXasfbs2eP0q1bNwVQHnrooWr7NeS6KYqifPTRR8ru3bur7evz+ZTPP/9cCQ0NVcxms2K1WmuNqbGfu8zMTCUsLEwBlJtvvrnad9jr9SqrVq1SvvzyS/+yE79PZrNZ+frrr/3rcnJylEGDBimA8uijjzboWgoh2oYkS0KIFnNisqQoijJ06FBFo9Eo2dnZiqIoisPhUMLDw5XY2FjF7Xa3m2TpZLp166aEhIQobre71hgHDx5c7Yb2RH/5y18UQLn33ntrrPvHP/5Ra9JQnxOTpfpegwcPrrGv1+tVzj77bAVQbr/9dsXpdCqDBw9WAOWpp56q91j33HNPjfV5eXn+HqZ169b5l+/atcufhPzxxlRRFMVmsyndunVTVCqVcuTIEf/yqptWlUqlbN++vcZ+DzzwQK2x3HTTTQqgXHPNNTX2qaioUGJjY9tdsgQon3zySa37ViWTCxcurHX9K6+8ogDKrFmzal1fm6rPamxsbLXk4o/HvPnmm6stnzZtmgIo//znP2vsc88999Sa2NSn6roByqefflpj/ZdffqkAitForPbZach1O5mnnnpKAWr0LjX1c3fHHXf4fxD4448FtTnx+/THXjxF+d+5Dxo0qJFnJoRoTfLMkhCi1UybNg2v18v7778PwKpVq7BYLFx//fUEBbW/Ypzr1q3j/vvvZ9KkSZxzzjmcffbZnH322ZSWlmK32+t8/uCmm25Cra79n9OZM2eiUqlYsWIFbre72rply5YBNHmCzhEjRjBmzJhaX0OHDq2xvVqt5p133sFkMvHaa68xadIkdu3axfDhw3n66afrPdadd95ZY1lsbCxTpkwBYO3atf7ln332GQDXXnstJpOpxn4hISGcf/75KIrCDz/8UGP9kCFDGDFiRI3lVc91/fG5jm+++QaA22+/vcY+BoOBWbNm1XlegRIWFsbll19eY7nL5eLrr79Go9HU+bm47LLLANi4cWOjjzt79uxaS8rfcccdQPW/I+C/dlWf1Sput9v/vW7K57dr1661nv/kyZPp3r07NpuNn376qcb6uq7biY4ePcqCBQu49tprOe+88/zf4w8//BCAXbt21bpfYz93X3zxBQAPP/xwo+eKmz17doOPI4QIrPZ3tyKE6DSuv/56Hn74YZYvX84DDzzgr4JXVS2vvXC5XFx33XW1PuR+ouLi4lqXn3766XXuk5KSwvjx41m/fj2rV6/23+ju2rWLXbt2ER8fz0UXXdSkuJtSOjwlJYWXXnqJ2bNn89133xEcHMy7776LVqutcx+tVkuvXr1qXVd17gcPHvQv27NnD1CZNNX1UH1VAYWsrKwa63r27FnrPrGxsQCUl5f7l1ksFvLz86vFUleM7Unv3r1rnYPs4MGDOBwOdDodl1xySa37KooC1H7tTuZk1ygvLw+r1YrZbAYqi7X07NmTnTt3snv3bgYNGgTA119/TUFBASNGjKB///6NjqNPnz61/sCgUqno06cPR48e5eDBgzW+G3VdtyrLli3jtttuw+Fw1LlNXd/jxnzuysrK/Nd/1KhRdR6rNtHR0YSFhTXoOEKIwJOeJSFEq4mPj+f8889n586dbNq0idWrV9O3b99af70NpAULFvD5558THx/PO++8w5EjR3A4HCiVQ5UZM2YMQI2eoSpGo7He9mv7db7q/2+66aZ6b/5awznnnOPv2TvrrLPo27dvvdtHRUXV2XMWFxcHVN48ViktLQXg0KFD/PTTT7W+jh8/DkBFRUWNNuu6nlUxVCULUP3GMiYmpt4Y25O6zrHq2rlcrjqvXVUCWl9CUJeqG/L6lp/4tzyx4l9tn9+m9orWFQfU/pmqUt937fDhw/zpT3/C4XDw4IMP8ttvv2G1WvH5fCiKwptvvgk0/ntc2+fuxGqOtSU+9TnZcYQQ7Yt8M4UQrapqLqVp06bhcrna5dxK7733HlBZQnjatGkkJSWh1+v9648dO9as9q+++mrCwsJYtWoVRUVFeDweVqxYATT9ZrOpvF4vN998Mx6PB7Vazbp16/znX5eioiJ8Pl+t66p6dU4cbhcaGgrAm2++6U8463rNmTOnWedTdSyAgoKCemNsSVXDrk68gT5RfaWm61N1Pl27dj3ptavr2PWp6xqduPyPQydnzJiBWq3mvffew+PxUFRUxFdffYVOp+P6669vdAz1xQG1f6YaYuXKlbjdbqZOncrf//53hgwZgslk8v+tmvs9PtGJsVUluEKIzkmSJSFEq7ryyisJDQ3l6NGjqFQqbrzxxkCHVEPVfEujR4+usa6oqKhJw51OFBwczNSpU3G5XLz//vusXr2avLy8Jg9hao7nnnuOLVu20L9/f/8zHHfddVe9N5Jut5vDhw/Xuu73338H4LTTTvMv69evH1A5501rCw8P9/dSHDhwoNZtqmJsjJM9g1LVO1DXTf+hQ4cafUyoHGam1WrJycmpc7hYc9R1LaqWx8XF+YfgVUlMTGTixInk5eWxZs0aVqxYgcvl4rLLLiMyMrJJcaSmptaagCuKQmpqKlD9M9UQ9X2Poe5nlZrCbDaTmJgIwNatW1usXSFE+yPJkhCiVYWEhPDggw8yYcIEbr31VpKSkto8huDgYKD2IV8nrs/Ly6ux7sUXX8Tr9TY7hhOH4jV3CFNT/fLLL/z1r39Fq9Xy7rvvMmXKFP70pz9hsViYMWNGvT0VixcvrrGsoKCAjz76CIALLrjAv/zKK68EKifdLCoqauGzqGnixIkAvP766zXWOZ1O3nrrrUa3ebLPTI8ePQDYuXMnHo+n2jqfz8fbb7/d6GNC5fflwgsvxOfz8fLLLzepjfosWbIEp9NZY3nV3/fEv+OJWvrze/z4cf7zn//UWP7VV1+RmZmJ0Wj0D39tqPq+xwcOHKj1eM1xxRVXANQ76bQQouOTZEkI0ermzJnDd999x2uvvRaQ41fd2NZVPezss88G4MEHH/Q/A6MoCu+88w5///vfa60e1lhnnHEGAwYMYMeOHXzxxRfNGsLUFBUVFUybNg23283cuXMZMmQIAP/4xz/o2bMn69atY+HChbXuGxQUxOLFi/2JEVQ+JH/TTTfhcDgYMWIE5557rn/diBEjuPbaaykqKmLixIn89ttv1drzer1s2LCBG2+8sdYb98a6//77UavVrFy5ktdff92f9NlsNmbNmtWkHpqTfWYGDx5Mly5dyMnJ4ZlnnvEf0+FwcN9997F///4mng389a9/Ra/XM2/ePBYsWFAjYcvJyWHhwoW1JocnU1RUxOzZs/3DBBVFYfHixXz66adoNBoeeOCBWve74ooriIqK4vPPP+eXX35pVmESqPxM3X333f5iIAD79+/nrrvuAuC2225r9DC8qu/x4sWL2blzp3/5wYMHueaaa9DpdE2OtzYPP/wwYWFhfPvtt8yePZuSkhL/Op/Px9dff82qVata9JhCiLYnyZIQotO77rrrgMqyxMOGDWP8+PGMHz+e3NxcAObOnYter+fLL7+ka9eujBgxgsTERKZPn87UqVM588wzWySOmTNnAuDxeJo1hKnKNddc4y+LXNvrxLLcjz76KL///jtnnXUWjzzyiH95aGgo77zzDhqNhscff7zWYVpdu3Zl9uzZXHvttSQnJzNy5EgSExP55ptviIqK4p133qkxbG3JkiX+RGnYsGEkJSUxatQoBg0ahMlk4txzz2XFihVNeu7mj4YPH868efNQFIXbb7+dxMRERo4cSUJCAp988slJy6LXpuozc/vttzNw4ED/Z6bqJlyj0fD8888DlUMb4+LiGDlyJHFxcbz99tvMnz+/yeczZMgQ3n//ffR6PY8//jiRkZEMHTqUM888k+7du9OlSxfuu+8+/7Czxnj66af56KOPSEhI8P8d77zzThRFYf78+f4k+o90Oh033HCDvxetuYVJpkyZQnR0NIMHD2bgwIEMGjSIAQMGkJmZyciRI5k7d26j27ziiisYNWoUJSUljBgxgn79+jFw4ED69u1LUVERTz31VJPjrU337t35+OOPMZlMvPXWW8TFxTFkyBAGDRqE2Wxm0qRJ7Nixo0WPKYRoe5IsCSE6vccee4xnnnmGXr16sX//fjZu3MjGjRv91cSGDx/Opk2bmDhxIj6fjwMHDhAbG8vLL79cY36Z5pg2bZr/BrMlhuDt2LGjzoppP/30k38I3HfffceiRYswGo0sX768xk3u6NGjefTRR3E4HNx00021Vgt79dVXWbhwISaTib1792I0Grnxxhv55Zdfai1HHRoaypo1a3jvvfe48MILsdvt/PrrrxQWFjJo0CAeffRRfv755xbptQN4/PHH+fjjjznzzDMpKSnh8OHDjB07lh9//NHf49AY06ZNY+HChQwaNIjDhw/7PzMWi8W/zU033cTKlSsZPnw4ZWVlpKenM2HCBLZt28bw4cObdT5XXnkl+/fv59577yU5OZnU1FT2799PSEgIV155JcuWLeOxxx5rdLtjx47lhx9+4Oyzz+bQoUOUlJQwatQoPv30Ux5++OF6961K9qH5n1+9Xs/GjRu59957sVqtpKam0r17dx577DHWr19/0gqTtQkKCmLt2rXcfffdxMXFcejQISwWC7Nnz+aXX36ha9euzYq5Nueffz579+7lrrvuIikpiQMHDnDs2DF69uzJww8/3C4L2gghGkeltMTPekIIIU7qwIEDnH766cTHx3P8+PE2LxneWEeOHCElJYWkpKQm9WKIzmXNmjVcfPHFjBgxgu3btwc6HCGEaBPSsySEEG1kyZIlQPUeJiE6iqrP74k9TEII0dlJz5IQQrSBjIwMBg8ejN1uJzU1lZ49ewY6pJOSniVRZdu2bYwZMwaj0cjRo0cbPRGrEEJ0VEGBDkAIITqz++67j59//pldu3Zht9v585//3CESJSEApk6dypEjR/j111/xer089thjkigJIU4pkiwJIUQr2rlzJ1u2bCEuLo5bbrmFBQsWBDokIRps69atHD16lMTERG655RYeffTRQIckhBBtSobhCSGEEEIIIUQtpMCDEEIIIYQQQtTilBiG5/P5yM7OxmQy1Zg4UQghhBBCCHHqUBSFsrIyunTpglpdf9/RKZEsZWdn061bt0CHIYQQQgghhGgnjh07RmJiYr3bnBLJkslkAioviNlsDnA0QgghhBBCiECxWq1069bNnyPU55RIlqqG3pnNZkmWhBBCCCGEEA16PEcKPAghhBBCCCFELSRZEkIIIYQQQohaSLIkhBBCCCGEELWQZEkIIYQQQgghanFKFHhoDEVR8Hq9eDyeQIcihPgvrVaLRqMJdBhCCCGEOMVIsvRfiqJgsVgoKCjA6/UGOhwhxB+Eh4cTHx8vE0sLIYQQos1IsvRfubm5WCwWf3nxoKAguSkToh1QFAW73U5+fj4ACQkJAY5ICCGEEKcKSZYAr9dLaWkpMTExREdHBzocIcQfBAcHA5Cfn09sbKwMyRNCCCFEm5ACD4Db7UZRFIxGY6BDEULUISQkBKj8vgohhBBCtAVJlk4gw+6EaL/k+ymEEEKItibJkhBCCCGEEELUQp5ZagCrw43DFdgKeQadBrNBG9AYhBBCCCGEOJVIsnQSVoebV75Po9jmCmgckUYdd0/oLQmTEEIIIYQQbUSG4Z2Ew+Wl2OZCH6QhIkQXkJc+SEOxzdUivVsvv/wyKpWKAQMGtMDVEa1l/PjxjB8/3v/+yJEjqFQqli5d6l+2efNm5syZg8ViafP4hBBCCCFOBdKz1EAhOg1GfeAul9PTMsMA33rrLQD27dvHtm3bOPPMM1ukXdG6EhIS2LJlCz179vQv27x5M3PnzmXGjBmEh4cHLjghhBBCiE5KepZOITt27GDXrl1MmjQJgCVLlpx0H6/Xi9PpbO3QxEno9XpGjRpFTExMqx+roqICRVFa/ThCCCGEEO2dJEunkKrkaMGCBYwePZoPPvgAu93uX1811OuFF15g3rx5pKSkoNfrWb9+PXPmzEGlUrF7926uueYawsLCiIyM5IEHHsDj8ZCamspFF12EyWQiOTmZF154wd9ueXk54eHh3HrrrTViOnLkCBqNhr/97W8NPg9FUVi8eDFDhgwhODiYiIgIpkyZQnp6un+bDz74AJVKxaJFi6rt+8wzz6DRaPj2229rnPP//d//0b17dwwGAyNGjOD777+vcey0tDRuuOEGYmNj0ev1nH766bz66qvVttmwYQMqlYr333+fJ598ki5dumA2mzn//PNJTU2tcS4vvPACSUlJGAwGhg0bxurVq2u9TicOw5szZw4PP/wwACkpKahUKlQqFRs2bAAqy2zPmTOnRjvJycnMmDHD/37p0qWoVCq++eYbZs2aRUxMDCEhIf4E+cMPP+Sss87CaDQSGhrKhRdeyG+//VbLX0UIIYQQovORZOkUUVFRwfvvv8/IkSMZMGAAs2bNoqysjI8++qjGti+//DLr1q3j73//O6tXr6Zv377+dddeey2DBw/mk08+4U9/+hP//Oc/uf/++7niiiuYNGkSn332Geeddx6PPvoon376KQChoaHMmjWL9957j9LS0mrHWrx4MTqdjlmzZjX4XG699Vbuu+8+zj//fD7//HMWL17Mvn37GD16NHl5eQBMnTqV2267jQcffJAdO3YAsG7dOubNm8cTTzzBxIkTq7W5aNEi1qxZw0svvcS7776LWq3m4osvZsuWLf5t9u/fz8iRI9m7dy8vvvgiq1atYtKkSdxzzz3MnTu3RpxPPPEEmZmZ/Pvf/+Zf//oXaWlpXHrppXi9/xtSOXfuXB599FEmTpzI559/zu23386f/vSnGknVH91yyy3cfffdAHz66ads2bKFLVu2MGzYsAZfxxPNmjULrVbL8uXL+fjjj9FqtTz33HNcf/319OvXj5UrV7J8+XLKysoYO3Ys+/fvb9JxhBBCCHFq2lu4l2JHcaDDaDR5ZukU8fHHH1NaWsrs2bMBuO6667jvvvtYsmQJ06dPr7atwWBg7dq1aLU1K+/9+c9/5oEHHgDg/PPP55tvvmHRokV8+umnXHnllUBlcYJVq1bx3nvvcdVVVwFw1113sXDhQt5++23uu+8+ABwOB2+99RbXX389UVFRDTqPrVu38uabb/Liiy/64wAYO3Ysp512Gv/4xz94/vnnAXjppZfYtm0b1157LV999RU33HADY8eOrbXHxev18u2332IwGAC48MILSU5O5umnn/b3Qj3wwAOYTCZ+/PFHzGYzABMnTsTpdLJgwQLuueceIiIi/G3269ePd9991/9eo9Fw7bXXsn37dkaNGoXFYuH555/nyiuv5N///rd/u/79+zNmzBj69OlT53VITEyke/fuAAwdOpTk5OQGXb+6TJgwgTfeeMP//tixYzzzzDPcddddvPzyy/7lEydOpHfv3sydO5cPP/ywWccUQgghxKnhl7xf+OH4D3gVL3cMuYPgoOBAh9Rg0rN0iliyZAnBwcFMnToVqOztueaaa/jhhx9IS0urtu1ll11Wa6IEMHny5GrvTz/9dFQqFRdffLF/WVBQEL169SIzM9O/rEePHkyePJnFixf7n4dZsWIFRUVF3HXXXQ0+j1WrVqFSqbjpppvweDz+V3x8PIMHD/YPQ4PK53xWrlxJUVERw4YNQ1EU3n//fTQaTY12r7rqKn+iBGAymbj00kvZtGkTXq8Xh8PB999/z5VXXklISEi1Y19yySU4HA62bt1a4zqeaNCgQQD+67JlyxYcDgc33nhjte1Gjx5NUlJSg69JS7j66qurvV+7di0ej4ebb7652rkaDAbGjRtX7ToLIYQQQtRGURR+zvmZTcc3sbdwL7m2XAwaw8l3bEckWToFHDp0iE2bNjFp0iQURcFisWCxWJgyZQrwvwp5VRISEupsKzIystp7nU5HSEhItUSjarnD4ai27N577yUtLc3fU/Pqq69y1llnNWroWF5eHoqiEBcXh1arrfbaunUrhYWF1bbv1asXY8eO9ScldZ1bfHx8rctcLhfl5eUUFRXh8Xh45ZVXahz3kksuAahx7D/2lun1eqBySCRAUVFRvcduS3+8LlXDGUeOHFnjfD/88MMa5yqEEEIIcSJFUdiSvYUfs35kT8EebG4b4fpwVCpVoENrFBmGdwp46623UBSFjz/+mI8//rjG+mXLljFv3jz/+9b6EJ933nkMGDCARYsWERoayq+//lptmFpDREdHo1Kp+OGHH/zJx4n+uOzf//43X331FWeccQaLFi3iuuuuq7Vcem5ubq3LdDodoaGhaLVaNBoN06ZN484776w1tpSUlEadS1UyVdexmzO0Tq/X11rFsCpB+6M//s2jo6OByuGbbd3LJYQQQoiOTVEUfsj6ge2529lbuBcFhR7hPQIdVpNIstTJeb1eli1bRs+ePas9F1Nl1apVvPjii6xevbpNJqq95557uO222ygtLSUuLo5rrrmmUftPnjyZBQsWkJWVxbXXXlvvtnv27OGee+7h5ptv5s0332T06NFcd911/Pbbb9WeLYLKIgl/+9vf/D1kZWVl/Oc//2Hs2LFoNBpCQkI499xz+e233xg0aBA6na5xJ16LUaNGYTAYeO+996oNg9u8eTOZmZknTZb+2FN1ouTkZHbv3l1t2bp16ygvL29QbBdeeCFBQUEcPny4xhA9IYQQQoi6+BQfG49t5Je8X9hbtBe1Ss2Q6CFYnJZAh9Ykkiw1kN3VMpPCtvWxV69eTXZ2Ns8//zzjx4+vsb6qp2fJkiX885//bEaUDXPTTTfx+OOPs2nTJp566qlGJx1jxozhz3/+MzNnzmTHjh2cc845GI1GcnJy+PHHHxk4cCC33347NpuNa6+9lpSUFH/FvZUrVzJs2DBmzpzJ559/Xq1djUbDxIkTeeCBB/D5fDz//PNYrdZqVe4WLlzI2WefzdixY7n99ttJTk6mrKyMQ4cO8Z///Id169Y16lwiIiJ46KGHmDdvHrfccgvXXHMNx44dY86cOQ0ahjdw4EB/XNOnT0er1dKnTx9MJhPTpk3jL3/5C08//TTjxo1j//79LFq0iLCwsAbFlpyczLPPPsuTTz5Jeno6F110EREREeTl5fHzzz9jNBprrQAohBBCiFOXT/Gx7ug6fs37lX1F+whSBzE4ZjBB6o6bcnTcyNuIQach0qij2ObC6QlcwhRp1GHQ1SxMcDJLlixBp9Mxc+bMWtdHR0dz5ZVX8vHHH/PYY481N8yTCg4O5tJLL+Xdd9/ltttua1Ibb7zxBqNGjeKNN95g8eLF+Hw+unTpwpgxYzjjjDMAuO222zh69Cjbt2/HaDQClUUm/v3vf3PNNdfw0ksv+avyQWW1PofDwT333EN+fj79+/fnq6++YsyYMf5t+vXrx6+//spf//pXnnrqKfLz8wkPD6d3797+55Ya69lnn8VoNLJ48WKWL19O3759ef311/n73/9+0n3Hjx/P448/zrJly3jzzTfx+XysX7+e8ePH8/DDD2O1Wlm6dCl///vfOeOMM1i5ciWXX355g2N7/PHH6devHwsXLuT999/H6XQSHx/PyJEjm/y3E0IIIUTn5PV5+fbot+zK38W+on3o1DoGxQzq0IkSgEqpKk3WiVmtVsLCwigtLfWXfD6Rw+EgIyODlJSUGoUKAKwON44A9ixBZdJmNtReoa4jcblcJCcnc/bZZ7Ny5cpAh8ORI0dISUnhb3/7Gw899FCgwxH1ONn3VAghhBCB4fF5WHtkLXsK9rCvaB/BQcEMjB6IRv2/H/oL7AUEqYN4ctSTAYy00slygxN17FSvjZgN2k6RqARSQUEBqampvP322+Tl5bVJL5YQQgghhGhdbp+bNRlr2FO4h/1F+wnVhtI/uj8aVeNHRLVHkiyJNvHVV18xc+ZMEhISWLx4ca3lwj0eT71tqNVq1Gqpdi+EEEII0R64vC6+Sv+K/UX7+b3od0x6E/2j+qNWdZ77NUmWRJuYMWMGM2bMqHebuibCrTJ9+nSWLl3ackFRWcjgFBiJKoQQQgjRopxeJ6sOr2J/0X4OFB8g3BDO6ZGnd6pECSRZEu3I9u3b611fNfePEEIIIYQInApPBf85/B8OFB/gQPEBogxR9I3s2+EmnG0ISZZEuzFixIhAhyCEEEIIIephd9v58vCXHCg+QGpJKnHBcfSO6N0pEyWQZEkIIYQQQgjRAGWuMn+P0qGSQ8QZ4+gd3nkTJZBkSQghhBBCCHESRRVFrEpfxcGSg6Rb0ukS2oUeYT06daIEkiwJIYQQQggh6pFTnsOq9FWklaRxrOwY3U3d6W7u3ukTJZBkSQghhBBCCFGH9NJ01mas5WDJQXJsOZwWfhrxofGBDqvNSLIkhBBCCCGEqGFf0T7WHV1HanEqRRVF9I/qT1RwVKDDalOSLDWEoxTcFYGNQRsMhrDAxiCEEEIIITo9RVHYkbeDn7J+4vfi3yl3lTM4ZjBmvTnQobU5SZZOxlEKG18Ae1Fg4wiJgnGPNDthevnll7n33nvp378/e/furbFepVLxzDPPMGfOnAa19+GHH/Lss8+Snp6Ow+Hgt99+Y8iQIc2KUbSOP/5tly5dysyZM8nIyCA5ORmAFStWkJ+fz3333RewOIUQQggROD7Fxw/Hf2BH3g72F+3H5XUxNHYoIdqQQIcWEJIsnYy7ojJRCgqGQH1I3PbKGNwVzU6W3nrrLQD27dvHtm3bOPPMM6ut37JlC4mJiQ1qq6CggGnTpnHRRRexePFi9Ho9p512WrPiE21n0qRJbNmyhYSEBP+yFStWsHfvXkmWhBBCiFOQ2+fmu8zv2FOwh31F+9CgYXjccHQaXaBDCxhJlhpKGwL60MAd39P8YYA7duxg165dTJo0ia+++oolS5bUSJZGjRp10nYqKiowGAwcPHgQt9vNTTfdxLhx45odH4Ddbick5NT85aKtxcTEEBMT0ybHkr+rEEII0b45PA5WZ6zm96Lf+b34d4KDghkQPYAg9amdLqgDHYBoO0uWLAFgwYIFjB49mg8++AC73V5tG5VKVW0I3tKlS1GpVHzzzTfMmjWLmJgYQkJCuP766zn77LMBuO6661CpVIwfP96/35dffslZZ51FSEgIJpOJiRMnsmXLlmrHmjNnDiqVil9//ZUpU6YQERFBz549AfD5fLzyyisMGTKE4OBgwsPDGTVqFF9++WW1Nj788EPOOussjEYjoaGhXHjhhfz222+NvjZWq5WHHnqIlJQUdDodXbt25b777sNms/m3ue222zAYDPzyyy/+ZT6fjwkTJhAXF0dOTk61a/btt98yc+ZMIiMjMRqNXHrppaSnp9c49nfffceECRMwm82EhIQwZswYvv/++1qv1b59+7j++usJCwsjLi6OWbNmUVpaWuNc/vSnPxEVFUVoaCgXXXQRBw8erHHcqjiPHDkCwPjx4/nqq6/IzMxEpVL5XwAbNmxApVKxYcOGam0cOXIElUrF0qVL/ctmzJhBaGgoe/bs4YILLsBkMjFhwgQAXC4X8+bNo2/fvuj1emJiYpg5cyYFBQUn+QsJIYQQorWUu8r5/NDn7C7Yzb6ifZh0JgbGDDzlEyWQZOmUUVFRwfvvv8/IkSMZMGAAs2bNoqysjI8++qhB+8+aNQutVsvy5cv5+OOP+b//+z9effVVAJ577jm2bNnC4sWLgcqhXJdffjlms5n333+fJUuWUFJSwvjx4/nxxx9rtH3VVVfRq1cvPvroI15//XWg8ob73nvvZeTIkXz44Yd88MEHXHbZZf4b+6rjXn/99fTr14+VK1eyfPlyysrKGDt2LPv372/wtbHb7YwbN45ly5Zxzz33sHr1ah599FGWLl3KZZddhqIoALz00kucfvrpXHvttVgsFgDmzp3Lhg0bePfdd6sNZwOYPXs2arWaFStW8NJLL/Hzzz8zfvx4/74A7777LhdccAFms5lly5axcuVKIiMjufDCC2skTABXX301p512Gp988gmPPfYYK1as4P777/evVxSFK664guXLl/Pggw/y2WefMWrUKC6++OKTXofFixczZswY4uPj2bJli//VFC6Xi8suu4zzzjuPL774grlz5+Lz+bj88stZsGABN9xwA1999RULFizg22+/Zfz48VRUBLiIihBCCHEKKnYU82nap+wt3MuB4gPEhMTQP6o/GpUm0KG1C5IuniI+/vhjSktLmT17NlDZG3TfffexZMkSpk+fftL9J0yYwBtvvFFtWb9+/QDo3bu3f/iez+fj4YcfZuDAgaxevRq1ujIfv+SSS+jZsyePPvooP/30U7V2pk+fzty5c/3vf/jhB5YvX86TTz7JvHnz/Msvuugi//8fO3aMZ555hrvuuouXX37Zv3zixIn07t2buXPn8uGHHzbo2rz88svs3r2bbdu2MWLECP/5du3alSlTprBmzRouvvhiDAYDH330EcOHD2fmzJncddddzJs3jyeeeIKJEyfWaHfEiBH+3jyA/v37M2bMGF599VWefPJJ7HY79957L5MnT+azzz7zb3fJJZcwbNgwnnjiCbZt21atzdmzZ/Pwww8DcP7553Po0CHeeustlixZgkqlYu3ataxfv56FCxdyzz33+K+JTqfjySefrPc69OvXj/DwcPR6fYOGY9bH7Xbz9NNPM3PmTP+yDz74gDVr1vDJJ59w1VVX+ZcPHjyYkSNHsnTpUm6//fZmHVcIIYQQDZdTnsNXGV+RVpxGZlkm3U3dSTInnRKTzTaU9CydIpYsWUJwcDBTp04FIDQ0lGuuuYYffviBtLS0k+5/9dVXN+g4qampZGdnM23aNH+iVHW8q6++mq1bt9YY+vfHtlevXg3AnXfeWedx1q5di8fj4eabb8bj8fhfBoOBcePG1RguVp9Vq1YxYMAAhgwZUq2tCy+8sMbQs169evHmm2/y+eefM3nyZMaOHVtn5cAbb7yx2vvRo0eTlJTE+vXrAdi8eTPFxcVMnz692nF9Ph8XXXQR27dvrzYMEOCyyy6r9n7QoEE4HA7y8/MB/G3/8dg33HBDg69HS/nj33XVqlWEh4dz6aWXVjvfIUOGEB8f36i/mRBCCCGaJ6M0g88Pfc6+wn1klmXSK7wXyWHJkij9gfQsnQIOHTrEpk2buPrqq1EUxT8MbMqUKbz99tu89dZbzJ8/v942/jjErC5FRUV1bt+lSxd8Ph8lJSXVHvb/47YFBQVoNBri4+ueHTovLw+AkSNH1rr+xETtZPLy8jh06BBarbbW9YWFhdXeT5o0ibi4OPLy8njggQfQaGrvpq4t/vj4eP81qjqHKVOm1BlbcXExRqPR/z4qqvpEcHq9HsA/hK2oqIigoKAa29V3LVtDSEgIZnP1uRjy8vKwWCzodLVX1PnjdRZCCCFE60gvTeer9K9O6clmG0qSpVPAW2+9haIofPzxx3z88cc11i9btox58+bVedMPNPhXhqqb9KpiByfKzs5GrVYTERFRb9sxMTF4vV5yc3PrTNKio6OByuGFSUlJDYqtLtHR0QQHB/vLqtd1rCq33XYbZWVl9O/fn3vuuYexY8fWOCeA3NzcWpf16tWrWruvvPJKncPe4uLiGnUuUVFReDweioqKqiVMtcXSGAaDAQCn01lteV0JTm2fl+joaKKiolizZk2t+5hMpmbFKIQQQoiTK3GU8N2R70gtTqXYUXzKTjbbUJIsdXJer5dly5bRs2dP/v3vf9dYv2rVKl588UVWr17N5MmTm328Pn360LVrV1asWMFDDz3kv2m22Wx88skn/gp59bn44ouZP38+r732Gs8++2yt21x44YUEBQVx+PDhBg8RrMvkyZN57rnniIqKIiUlpd5t//3vf/Puu+/y1ltvMW7cOIYNG8bMmTP5/PPPa2z73nvvVYtt8+bNZGZmcssttwAwZswYwsPD2b9/P3fddVezzqHKueeeywsvvMB7773nf2YJKotuNIRer6+10ELVpLW7d+/mwgsv9C//Y3XC+kyePJkPPvgAr9dbo2S9EEIIIVqfy+tidcZq0kvTKawolESpASRZaii3/eTbtMNjr169muzsbJ5//vlqpb2rDBgwgEWLFrFkyZIWSZbUajUvvPACN954I5MnT+bWW2/F6XTyt7/9DYvFwoIFC07axtixY5k2bRrz5s0jLy+PyZMno9fr+e233wgJCeHuu+8mOTmZZ599lieffJL09HQuuugiIiIiyMvL4+eff8ZoNFYrGlGf++67j08++YRzzjmH+++/n0GDBuHz+Th69CjffPMNDz74IGeeeSZ79uzhnnvuYfr06f7CBUuWLGHKlCm89NJLNSZy3bFjB7fccgvXXHMNx44d48knn6Rr167ccccdQOVzXK+88grTp0+nuLiYKVOmEBsbS0FBAbt27aKgoIDXXnutUdf/ggsu4JxzzuGRRx7BZrMxYsQIfvrpJ5YvX96g/QcOHMinn37Ka6+9xvDhw1Gr1YwYMYL4+HjOP/985s+fT0REBElJSXz//fd8+umnDY5t6tSpvPfee1xyySXce++9nHHGGWi1Wo4fP8769eu5/PLLufLKKxt1vkIIIYRoGEVR+P7o9xyyHCLTmknPsJ6E6cMCHVa7J8nSyWiDISQK7EUtMjFsk4VEVcbSSEuWLEGn01WrSnai6OhorrzySj7++GP/MzTNdcMNN2A0Gpk/fz7XXXcdGo2GUaNGsX79ekaPHt2gNpYuXcqwYcNYsmQJS5cuJTg4mH79+vHEE0/4t3n88cfp168fCxcu5P3338fpdBIfH8/IkSO57bbbGhyv0Wjkhx9+YMGCBfzrX/8iIyOD4OBgunfvzvnnn09ycjI2m41rr72WlJQUf4l0qCxicOedd/LII48wevRozjjjDP+6JUuWsHz5cqZOnYrT6eTcc89l4cKFREZG+re56aab6N69Oy+88AK33norZWVlxMbGMmTIEGbMmNHgc6iiVqv58ssveeCBB3jhhRdwuVyMGTOGr7/+mr59+550/3vvvZd9+/bxxBNPUFpaiqIo/tLpy5cv5+677+bRRx/F6/Vy6aWX8v777/srCJ6MRqPhyy+/ZOHChSxfvpz58+cTFBREYmIi48aNY+DAgY0+XyGEEEI0zC95v7CvcB9pJWlEB0fTJbRLoEPqEFRK1Z1QJ2a1WgkLC6O0tLTGQ+cADoeDjIwMUlJS/M9mVN+gFNwBngNGGwwGyf47gqVLlzJz5ky2b9/e4ERCnNxJv6dCCCGEqFWmNZMvDn3BroJdKIrC0LihbT6PUoG9gCB1EE+Oqn8qk7ZwstzgRNKz1BCGMElUhBBCCCFEh1PqLOWbI9+QZknD6XUyPG64TDjbCJIsiU5LURS8Xm+922g0GplPQAghhBCdktvr9hd0KLAXMCh6EHqNPtBhdSgyKa3otDZu3IhWq633tWzZshY/7owZM1AURYbgCSGEECJgFEVh3bF1HLIc4kjpEVLCUgg3hAc6rA5HepZEpzV8+HC2b99e7zYnKxUuhBBCCNER7SzYyZ6CPRwsPkhkcCSJoYmBDqlDkmRJdFomk0l6d4QQQghxyjlWdowfs34ktSQVjUpD34i+8thBE8kwPCGEEEIIIToJq8vKN0e+4VDJIexuOwOiB6BRS0GHppKeJSGEEEIIccpzeByUOkspdZVidVpRqVQMiRnSoRINt8/Nmow1pJemk2fPY0D0AIKbME+n+B9JloQQQgghRKenKAp2j51SZylWl7UyMfpvclTqqFzm8Dpwepw4vA5cXhf5yflcnHJxoENvEEVR2HhsI2klaaSXppNkSiLSEBnosDo8SZaEEEIIIUSn4/Q6SS1OJas8C6vTSrGjGJvbhtPr9CdFFZ4KbG4bFZ4KPD4PqECNGrVKjdVlxea2MTJ+JNHB0YE+nZPaU7iHXQW7SC1JJUIfQXdz90CH1ClIsiSEEEIIITqNEkcJewr38HvR7+Tb88m351PmKsPhceBRPKhUKjQqDUHqIPRqPUatkbiQOEJ1oYRoQ9CpdQDsK9pHVnkWK35fwd1D727XBRKyy7PZdHwTqcWpqFVqTo88vV3H25FIstQAVV+wQDIEGTDpTAGNQQghhBCiPVIUhaNlR9ldsJt0SzoFFQVklWdh99gJCQohzBBGojaRUG0owUHBBKmDTppM9ArvRb49n63ZWxnbdSxD44a20dk0TrmrnDUZazhsOUy5u5xhscM61HNW7Z0kSydR5irjjd1vUOIoCWgcEYYIbh10qyRMQgghhBD/5fK6OFB8gD2Fe8guzybPlke2LRsFhWh9NP0i+2HUGZvUtiHIQO+I3uwt3Mt7B96jX1Q/9EH6Fj6D5vH4PKw5soaM0gxybDn0j+pPiDYk0GF1KpIsnYTD46DEUYJBY8AQZAhoDA6Po0nJ0tKlS5k5cyZ6vZ7U1FSSkpKqrR8/fjyFhYXs3bu3pUIWTVT1t8rIyCA5ORmo/PsAbNiwAQC73c4LL7zA+PHj/euEEEKIU4nFYak21C7HlkOhoxCtWks3Uze6hnYlSN3829wuoV3ILs8mw5LBfw7/hyl9prRA9C3nx6wfSStJ43DpYRJDE4kKjgp0SJ2OJEsNZAgyYNQ27ZeJluDwNn8YoNPp5KmnnmL58uUtEJFoK4sXL6723m63M3fuXABJloQQQpwyFEXhWNkxdhfu5nDJYQoqCsguz8bmsWEMMtI/qj9RhqgWfVZHo9LQJ7IP23K28XXG15ydeDbxxvgWa7859hft59e8XzlQfACz1kxKWEqgQ+qUJFk6hVx00UWsWLGChx56iMGDBwc6HNFA/fr1a5PjKIqCw+EgOFjmYxBCCNF+uH1uUotT2V2wu9pQO5/iI9IQyemRpzd5qF1DhOvD6W7uTqY1k3f2vcPDIx8OePGEfHs+G49t5GDJQRRFoV90v4DH1FmpAx3AnDlzUKlU1V7x8f/L2BVFYc6cOXTp0oXg4GDGjx/Pvn37Ahhxx/XII48QFRXFo48+Wu92r776Kueccw6xsbEYjUYGDhzICy+8gNvt9m9z3333YTQasVqtNfa/7rrriIuLw+12M3v2bCIjI7Hb7TW2O++88+jfv3+jzmHHjh1cdtllREZGYjAYGDp0KCtXrvSvLywspFu3bowePbpavPv378doNDJt2jT/svHjxzNgwAB++OEHRo0aRXBwMF27duUvf/kLXq+32nFdLhfz5s2jb9++6PV6YmJimDlzJgUFBdW2S05OZvLkyaxZs4Zhw4YRHBxM3759eeutt2qcy9atWxkzZgwGg4EuXbrw+OOPV4v5xDirepCOHDlCTEwMAHPnzvV/Z2bMmAHAjBkz/MP3TlT1PTuRSqXirrvu4vXXX+f0009Hr9ezbNkyANLS0rjhhhuIjY1Fr9dz+umn8+qrr9ZoVwghhGgtdred7bnbeWffO3xx6As2Z29mR+4Ocuw5JIYmMqrLKPpH92/VRKlKj7AeGDQGfs3/lW0521r9ePWp8FT4CzqUOksZGD2wRYYcitoFPFkC6N+/Pzk5Of7Xnj17/OteeOEF/vGPf7Bo0SK2b99OfHw8EydOpKysLIARd0wmk4mnnnqKtWvXsm7dujq3O3z4MDfccAPLly9n1apVzJ49m7/97W/ceuut/m1mzZqF3W6vlqgAWCwWvvjiC2666Sa0Wi333nsvJSUlrFixotp2+/fvZ/369dx5550Njn/9+vWMGTMGi8XC66+/zhdffMGQIUO47rrrWLp0KQDR0dF88MEHbN++3Z8U2u12rrnmGrp3787rr79erc3c3FymTp3KjTfeyBdffMGUKVOYN28e9957r38bn8/H5ZdfzoIFC7jhhhv46quvWLBgAd9++y3jx4+noqKiWpu7du3iwQcf5P777+eLL75g0KBBzJ49m02bNlU7/wkTJmCxWFi6dCmvv/46v/32G/Pmzav3GiQkJLBmzRoAZs+ezZYtW9iyZQt/+ctfGnwdT/T555/z2muv8fTTT7N27VrGjh3L/v37GTlyJHv37uXFF19k1apVTJo0iXvuucc//E8IIYRoLaXOUjYd38Syfcv4Ov1rtuZsZXfhbmxuG6dHnc5ZCWeRFJaEVq1ts5j0Gj2nRZyG3W3ng9QPqHBXnHynVuBTfHyb+S3ppelklWdxWsRpbZIsnsraRRoaFBRUrTepiqIovPTSSzz55JNcddVVACxbtoy4uDhWrFhR7eZdNMxtt93GwoULefTRR/n5559r7bL9xz/+4f9/n8/H2LFjiYqKYubMmbz44otEREQwaNAghg0bxttvv80tt9zi3/7999/H6XQyc+ZMAAYNGsS4ceN49dVXq223aNEizGYzN998c4Njv+OOO+jfvz/r1q0jKKjyo3vhhRdSWFjIE088wc0334xarWbMmDH83//9H48++ijnnHMOn3/+ORkZGWzbtg2jsfo/KEVFRXzxxRdcdtllAFxwwQVUVFTw2muv8cgjj9C9e3dWrlzJmjVr+OSTT/yfQ4DBgwczcuRIli5dyu233+5fXlhYyE8//UT37pWTwZ1zzjl8//33rFixgnPOOQeAZ599FkVRWLduHXFxcQBMmjSJAQMG1HsN9Ho9w4cPByAxMZFRo0Y1+PrVpry8nD179hAREeFfdtFFF2Eymfjxxx8xm80ATJw4EafTyYIFC7jnnnuqbS+EEEK0hDxbHr8V/EZacRp59jyOlx3H4XUQpgtjWMwwTPrAVgSON8aTVZ5FpjWTT9I+4aZ+N7V5DNtytnGg6ABpJWnEG+OJM8a1eQynmnbRs5SWlkaXLl1ISUlh6tSppKenA5CRkUFubi4XXHCBf1u9Xs+4cePYvHlzne05nU6sVmu1l6ik0+mYN28eO3bsqNErVOW3337jsssuIyoqCo1Gg1ar5eabb8br9XLw4EH/djNnzmTz5s2kpqb6l7399tuMHDmy2k3/vffey86dO/npp58AsFqtLF++nOnTpxMaGtqguA8dOsSBAwe48cYbAfB4PP7XJZdcQk5OTrU4Hn74YSZNmsT111/PsmXLeOWVVxg4cGCNdk0mkz9RqnLDDTfg8/n8PUGrVq0iPDycSy+9tNpxhwwZQnx8vL9KXZUhQ4b4EyUAg8HAaaedRmZmpn/Z+vXrmTBhgj9RAtBoNFx33XUNuh4t5bzzzquW+DgcDr7//nuuvPJKQkJCalxnh8PB1q1b2zRGIYQQnZeiKBwpPcJnaZ+x4sAKNhzdwLbcbRy2HMakNTEybiSDYwcHPFECUKvU9I3si6IofJf5HUesR9r0+OmWdH7O+ZkDxQcIDgqmZ3jPNj3+qSrgydKZZ57JO++8w9q1a3nzzTfJzc1l9OjRFBUVkZubC1DthrLqfdW62syfP5+wsDD/q1u3bq16Dh3N1KlTGTZsGE8++WSNZ2SOHj3K2LFjycrKYuHChfzwww9s377d/7zKiUPObrzxRvR6vX8I3P79+9m+fbu/V6nK5ZdfTnJysr+NpUuXYrPZGjUELy8vD4CHHnoIrVZb7XXHHXcAlT06Vaqe43E4HMTHx1d7VulEf/xsAf5ezqKiIv+xLRYLOp2uxrFzc3OrHRcgKqpm2U69Xl/t2hUVFdXam1rbstaUkJBQ7X1RUREej4dXXnmlxrlecsklADXOVwghhGgsj8/D70W/80HqB3x88GN+zPqRn3N+5ljZMeJC4hiVMIrTo08nWNu+ig6ZdCZSwlIodhTz7r538Sm+NjluiaOE749+T5olDbfPzYDoAahVAb+NPyUEfBjexRdf7P//gQMHctZZZ9GzZ0+WLVvmH2L0x6FiiqLUW/Hj8ccf54EHHvC/t1qtkjCdQKVS8fzzzzNx4kT+9a9/VVv3+eefY7PZ+PTTT6vNx7Rz584a7URERHD55ZfzzjvvMG/ePN5++20MBgPXX399te3UajV33nknTzzxBC+++CKLFy9mwoQJ9OnTp8ExR0dHA5V/2xOHwp3oxPZycnK48847GTJkCPv27eOhhx7i5ZdfrrFPVRJ2oqpEvCrpiY6OJioqyv+s0B+ZTI3/tSsqKqrWhL++HwEawmAw4HQ6ayyvK8H54/coIiICjUbDtGnT6kxmU1KkNKkQQoimcXqd7Cvcx+6C3eTYcsi2ZVNgK0Cr0ZISlkKCMQGNWhPoMOuVbE4mx5bD7sLdbDq+ifHdxrfq8VxeF2uOrCHdkk5hRSGDYwaj0+ha9ZjifwKeLP1RVfW1tLQ0rrjiCqDyBvLEX8Dz8/Nr7RGootfr0evb1wzL7c3555/PxIkTefbZZ6slklU3zydeP0VRePPNN2ttZ+bMmaxcuZKvv/6ad999lyuvvJLw8PAa291yyy3MmTOHG2+8kdTUVJ5//vlGxdunTx969+7Nrl27eO655+rd1uv1cv3116NSqVi9ejXvvfceDz30EOPHj6+RaJWVlfHll19WG4q3YsUK1Gq1//miyZMn88EHH+D1ejnzzDMbFXddzj33XL788kvy8vL8n2Wv18uHH3540n2r/jZ/LCwBldX48vPzq7XrcrlYu3Ztg+IKCQnh3HPP5bfffmPQoEHodPKPsRBCiJbh9Dr58MCHZFozySrPosRRQrA2mL6RfYkJiekwpa+1Gi19IvrwW/5vfJT6ESPiRhCqa9hjBY2lKArrjq3jcMlhjliP0COsB2H6sFY5lqhdu0uWnE4nv//+O2PHjiUlJYX4+Hi+/fZbhg4dClTe+G3cuLHRN9vN5fA0f1LY9nbs559/nuHDh5Ofn+8v4T1x4kR0Oh3XX389jzzyCA6Hg9dee42SkpJa27jgggtITEzkjjvuIDc3t8YQvCrh4eHcfPPNvPbaayQlJXHppZc2Ot433niDiy++mAsvvJAZM2bQtWtXiouL+f333/n111/56KOPAHjmmWf44Ycf+Oabb4iPj+fBBx9k48aNzJ49m6FDh1brGYmKiuL222/n6NGjnHbaaXz99de8+eab3H777f7njqZOncp7773HJZdcwr333ssZZ5yBVqvl+PHjrF+/nssvv5wrr7yyUefy1FNP8eWXX3Leeefx9NNPExISwquvvorNZjvpviaTiaSkJL744gsmTJhAZGQk0dHRJCcnc9111/H0008zdepUHn74YRwOBy+//HKNUuj1WbhwIWeffTZjx47l9ttvJzk5mbKyMg4dOsR//vOfeispCiGEEHXZmb+TTGsm+4v2E6oNZXDMYML0YR0mSTpRbEgsccY4ssqz+DD1Q2YPnN0qx9lVsIu9BXs5WHKQyOBIuoZ2bZXjiLoFfLDjQw89xMaNG/3VyqZMmYLVamX69OmoVCruu+8+nnvuOT777DP27t3LjBkzCAkJ4YYbbmiT+AxBBiIMETi8DixOS0BeDq+DCEMEhiBDi57b0KFDawyZ69u3L5988gklJSVcddVV3H333QwZMqTWIWxQOcTu5ptv5vjx43Tr1o0JEybUebyq4gW33347anXjP3rnnnsuP//8M+Hh4dx3332cf/753H777Xz33Xecf/75AHz77bfMnz+fv/zlL9ViWbp0KWazmeuuuw6Xy+VfHh8fz4oVK1i2bBmXXXYZK1eu5Iknnqh2vhqNhi+//JInnniCTz/9lCuvvJIrrriCBQsWYDAYai0ccTIDBgzgu+++w2w2M336dP785z8zaNCgBpcAX7JkCSEhIVx22WWMHDmSOXPmAJVD5L744gssFgtTpkzh4Ycf5pprrmlU1cF+/frx66+/MmDAAJ566ikuuOACZs+ezccff1zv31cIIYSoi81t47f83zhiPUKYPoyhcUMJN4R3yEQJKkfinBZxGmqVmg3HNpBWktbixzhedpwfsn4gtSQVjUpD34i+HfZ6dWQqRVGUQAYwdepUNm3aRGFhITExMYwaNYq//vWv9OvXD6jsfpw7dy5vvPEGJSUlnHnmmbz66qsnLbF8IqvVSlhYGKWlpf5SyCdyOBxkZGSQkpKCwVAzISlzlQW0ZwkqkzaTLvCVYJrjwQcf5LXXXuPYsWO1FkFoa+PHj6ewsJC9e/cGOhTRACf7ngohhGi/Nh7byLqj60gtSWVE3AhCtCGBDqlFpFvSOVhykMGxg5lz1pwWe96qzFXGR6kfsbtgN/kV+QyPHd7uil00VoG9gCB1EE+OejLQoZw0NzhRwIfhffDBB/WuV6lUzJkzx//LeSCYdKYOn6gE0tatWzl48CCLFy/m1ltvbReJkhBCCCHahsVhYU/hHo5YjxATHNNpEiWA7ubu5NhyOFB0gG8yv+HilItPvtNJeHwe1h5ZS3ppOrn2XPpH9e/wiVJHFvBkSXR+Z511FiEhIUyePJl58+bVWO/z+fD56i+9WTUJrRBCCCE6lq25W8kpz8HlddEjvEegw2lRQeog+kT0YUfeDr449AWjEkYRYWjexO0/Zf1EWkka6aXpJIYmEhUsPzIHktyBilZ3spGes2bNYtmyZc1qoyn+OJmsEEIIIVpWri2X1KJUMssySQhNQK/pfNWKo4Kj6BLahRxbDu/9/h53Db2ryW39XvQ7v+b/SmpxKmatmZQwma4j0CRZEgE3Z84c7rqr6f+wCCGEEKL9URSFrTlbybZloygKyebkQIfUKlQqFb0jelNQUcCW7C2MSxzHwJjGF3/Kt+ez4dgGDhYfxKf46BfdTwo6tAOSLImAS05OJjk5OdBhCCGEEKIFHSs7RrolnWNlx+hu6k6QuvPedgYHBdMrvBf7i/bz7u/vcp3vOtSqysq/KpUK/38qVc33VCZE23K2kW5Jx+K0MDR2aKe+Xh2J/BVOEODCgEKIesj3UwghOg5FUdiSvYXj5cdRq9R0NXX++YESQxPJKc/hkOUQ7/7+LhqVxp8IndhDVJUo/XeV/73b5+ZY+TH6RPRptUluReNJskTlPDoAbreb4GCpNiJEe+TxeAAp9iGEEB3BwZKDHC07Sk55Dr3Ce6FRtUxJ7fZMo9YwIHoAB0oOkGfLQ6VS+X/oU1BAwZ8gVb1XUKoWoFFrSAxNJM4YF5gTELWSuw5Aq9Wi1+spLS3FZDLJ+FAh2iGr1YpGo/H/uCGEEKJ98vg8bMvZxlHrUXQaHfHG+ECH1GZCdaGMiBsR6DBEC5Jk6b+io6PJysri+PHjhIWFodVqJWkSoh1QFAWbzYbVaiUhIUG+l0II0c7tK9pHVnkWBRUF9I/qL/9uiw5NkqX/qpq9t7CwkKysrABHI4Q4kUqlIjw8nLCwsECHIoQQoh5Or5MduTvItGZi1BqJNEQGOiQhmkWSpROYzWbMZjNutxuv1xvocIQQ/6XVamX4nRBCdAA783eSXZ6NxWlhSMwQ6VUSHZ4kS7XQarVotdpAhyGEEEII0WHY3DZ+y/+NTGsmZr0Zs94c6JCEaDZ1oAMQQgghhBAd347cHeSU51DuLqd3WO9AhyNEi5BkSQghhBBCNIvFYWFP4R6OWI8QExyDUWcMdEhCtAhJloQQQgghRLNszd1KTnkOLq+LHuE9Ah2OEC1GkiUhhBBCCNFkebY8UotSySzLJMGYgF6jD3RIQrQYSZaEEEIIIUSTKIrClpwtZNuyURSF5LDkQIckRIuSZEkIIYQQQjTJsbJjpFvSOVZ2jG6mbgSppdCy6FwkWRJCCCGEEI2mKApbsrdwvPw4apWarqaugQ5JiBYnyZIQQgghhGi0gyUHOVp2lJzyHFLMKWhUMnm46HwkWRJCCCGEEI3i8Xn4OfdnjlqPotPoiDfGBzokIVqFJEtCCCGEEKJR9hXt43jZcQoqCugV3guVShXokIRoFZIsCSGEEEKIBqvwVLAjdweZ1kxCtCFEGiIDHZIQrUaSJSGEEEII0SCKorDx2EaOlR2jxFnCaeGnSa+S6NQkWRJCCCGEEA3ye/Hv7Cvax2HLYeKD4zHrzYEOSYhWJcmSEEIIIYQ4KYvDwqbjmzhUcgi1Sk2viF6BDkmIVifJkhBCCCGEqJfX5+Xbo99y1HqUEmcJ/aP6o1FLqXDR+UmyJIQQQggh6rU9bzuHLYfJsGaQbEomVBca6JCEaBOSLAkhhBBCiDpll2ezPWc7aSVphAaF0s3cLdAhCdFmJFkSQgghhBC1cnqdfJf5HRmlGTg8DvpF95Pqd+KUIsmSEEIIIYSooapM+BHrEbJt2ZwWcRp6jT7QYQnRpoIas3FBQQFvvPEGmzZtIjs7G4AuXbpw7rnn8uc//5moqKhWCVIIIYQQQrStgyUH2Vu4l7SSNGKCY4gJiQl0SEK0uQYnS99//z1XX301VqsVjUZDdHQ0iqKQmprKd999x9///nc+++wzzjnnnNaMVwghhBBCtLJSZ2llmXDLIVSoOC3itECHJERANGgYXkFBAddddx1hYWGsXLmS0tJScnJyyM3NpbS0lA8++ACj0ciUKVMoKipq7ZiFEEIIIUQr8Sk+vj/6PUesRyh2FEuZcHFKa1CytGTJErxeLz/99BNTpkwhJCTEvy4kJIRrr72WH3/8EbfbzZIlS1otWCGEEEII0bp+yfuFQyWHyCjNIMmUhElvCnRIQgRMg5Klb775hlmzZpGYmFjnNt27d2fmzJmsWbOmxYITQgghhBBtJ9eWy7acbaSWpBISFEJ3c/dAhyREQDUoWfr99985++yzT7rd2LFj+f3335sdlBBCCCGEaFsur6tamfD+Uf2lTLg45TUoWbJYLMTGxp50u9jYWCwWS3NjEkIIIYQQbeyHrB/IKM0gqzyL3uG90QdJmXAhGpQsOZ1OtFrtSbcLCgrC5XI1OyghhBBCCNF20krS2F2wmzRLGlHBUVImXIj/anDp8NTUVIKC6t/8wIEDzQ5ICCGEEEK0nTJXGRuObeCw5TAo0Ceijwy/E+K/GpwszZgx46TbKIoiXy4hhBBCiA6iqkx4pjWTwopCBscMJkjd4NtDITq9Bn0b3n777daOQwghhBBCtLGd+Ts5WHyQ9NJ0EkMTCdOHBTokIdqVBiVL06dPb+04hBBCCCFEGzpQfIAt2Vs4WHKQ4KBgksOSAx2SEO1Oi/SzFhYWEh4eftJnmoQQQgghRGB5fV5+yv6JX/J+4WDxQeweO8Njh6NWNajulxCnlAZ9K/bu3cu7775bY/mHH35IfHw8cXFxRERE8Oyzz7Z4gEIIIYQQomXY3Xa+PPwlm7M3szN/Jza3jSExQwjWBgc6NCHapQYlSy+88AL/+te/qi3bs2cP06ZNo7y8nMsvv5ykpCTmzp3L+++/3yqBCiGEEEKIpsuz5fHRwY/4Lf839hTsQa/RMzx+OKG60ECHJkS71aBkafv27Vx11VXVlr322mt4vV7WrFnDp59+yu7duxk/fjxvvvlmqwQqhBBCCCGa5vei3/kk7RN2F+zmYMlB4o3xDI4ZjFZ98nk0hTiVNShZysnJ4bTTTqu2bO3atQwcOJCzzz67siG1mltuuYXdu3e3fJRCCCGEEKLRvD4vm45vYs2RNewp2EO2LZu+EX3pGd5TpnsRogEalCx5PB6Cg/83lrW4uJiMjAxGjx5dbbtu3bpRVlbWshEKIYQQQohG8z+flLWZXQW7sLltDIsZRqwxNtChCdFhNChZSkpKqtZj9MMPPwBw5plnVtuutLSUiIiIFgxPCCGEEEI0Vq4tl5WpKyufTyrcg06tY3j8cIw6Y6BDE6JDaVCt78suu4wXXniBoUOHEh8fz3PPPYder+eSSy6ptt327dtJSkpqlUCFEEIIIcTJ7S/az4ZjGzhsOUx2eTZdQrvQI6yHDLsTogkalCw9/PDDfPzxx5x77rkAKIrCX//6V2JiYvzbKIrCihUruOKKK1olUCGEEEIIUbcT509KLU6l1FVKn4g+MuxOiGZoULIUGRnJzp07WblyJcXFxZx11lk1nlcqKCjg1ltvZfLkya0SqBBCCCGEqJ3dbWftkbWkFqdyoOQAPp+PYTHDZNidEM2kUhRFCXQQrc1qtRIWFkZpaSlmsznQ4QghhBBCtJhyVzkfH/yY9NJ0DlkOYdKZ6BfVT8qCi3alwF5AkDqIJ0c9GehQGpUbNKhnSQghhBBCtE/7i/aTUZpBWkmaPJ8kRAtrULLUo0ePOtdptVri4uKYOHEid999N+Hh4S0VmxBCCCGEqIeiKKRZ0siz52HSmegZ3jPQIQnRqTQoWerXr1+dv1B4PB6ysrKYM2cOy5YtY8uWLdUKPwghhBBCiNZRWFFIri2XEmcJ/SP7BzocITqdBiVLq1atOuk2+/fv59xzz+XZZ5/llVdeaXZgQgghhBCifmmWNIodxWjQEBkcGehwhOh0GjQpbUP069ePxx9/vEGJlRBCCCGEaB5FUThUcoh8ez5h+jDUqha7rRNC/FeLfqsGDRpEdnZ2SzYphBBCCCFqkWfPI9+ej9Vppaupa6DDEaJTatFkqaSkhODg4JZsUgghhBBC1OKQ5VDlEDy1hnB9eKDDEaJTatFk6cMPP2Tw4MEt2aQQQgghhPgDn+LjUMkh8ux5hOvDZQieEK2kQQUefv311zrXeb1esrKy+PDDD/nkk09YuXJliwUnhBBCCCFqyrHlkG/Pp8xVRs8YKRcuRGtpULI0YsSIeic3UxSF0NBQ/v73v3P11Ve3WHBCCCGEEKKmQyWVQ/C0ai1h+rBAhyNEp9WgZOntt9+uu4GgIOLi4hg1ahShoaEtFpgQQgghhKjJ6/NyyFI5BC/CEFHvD9pCiOZpULI0ffr01o5DCCGEEEI0QFZ5FoUVhdjcNvpE9Al0OEJ0avI0oBBCCCFEB1I1Ea1Oo8OkMwU6HCE6NUmWhBBCCCE6CI/PQ7olnTxbHlGGKBmCJ0Qra1fJ0vz581GpVNx3333+ZYqiMGfOHLp06UJwcDDjx49n3759gQtSCCGEECJAjpUdo7CiELvHTtdQmYhWiNbWbpKl7du3869//YtBgwZVW/7CCy/wj3/8g0WLFrF9+3bi4+OZOHEiZWVlAYpUCCGEECIwqiai1Wv0GLXGQIcjRKfXoGRp9+7dOByOVguivLycG2+8kTfffJOIiAj/ckVReOmll3jyySe56qqrGDBgAMuWLcNut7NixYpWi0cIIYQQor1xe90cthwmz5ZHdHC0DMETog00KFkaOnQou3fvBuC8887jwIEDLRrEnXfeyaRJkzj//POrLc/IyCA3N5cLLrjAv0yv1zNu3Dg2b95cZ3tOpxOr1VrtJYQQQgjRkWVaMymuKMbpddLF2CXQ4QhxSmhQ6XC9Xo/L5QJgw4YNLZp8fPDBB/zyyy/s2LGjxrrc3FwA4uLiqi2Pi4sjMzOzzjbnz5/P3LlzWyxGIYQQQohAO2Q5RJGjCH2QHqNOhuAJ0RYalCz16NGDF1980Z+8bNiwgePHj9e5/VVXXdWggx87dox7772Xb775BoPBUOd2f+xmVhSl3q7nxx9/nAceeMD/3mq10q1btwbFJIQQQgjR3ri8LjJKM8iz5xEfEh/ocJossrTyXrI4rOOegzi1NChZ+stf/sLNN9/MF198gUql4rHHHqtzW5VKhdfrbdDBf/nlF/Lz8xk+fLh/mdfrZdOmTSxatIjU1FSgsocpISHBv01+fn6N3qYT6fV69Hp9g2IQQgghhGjvMkozKHIU4fa6STAmnHyHdijI4yT5+E5Ky7Ko6HMhFRGJgQ5JiJNqULJ03XXXMWHCBFJTUxk7diyvvvoq/fr1a/bBJ0yYwJ49e6otmzlzJn379uXRRx+lR48exMfH8+233zJ06FAAXC4XGzdu5Pnnn2/28YUQQgghOoI0SxpFFUUYggwEa4MDHU6ThFZYcTqtaFw2wg+vwzHsRhS1JtBhCVGvBiVLANHR0URHRzN9+nQuuugiUlJSmn1wk8nEgAEDqi0zGo1ERUX5l993330899xz9O7dm969e/Pcc88REhLCDTfc0OzjCyGEEEK0dxWeCo6UHiHfnk9XU8edWynEYcXtqcDo84Hdgj1zG6UpowMdlhD1anCyVOXtt9/2/7/D4aCkpISIiIh6nzlqjkceeYSKigruuOMOSkpKOPPMM/nmm28wmUytcjwhhBBCiPYkozSDEkcJHp+nww7BAzA6rHi9ToyGcMJddlzZO6mI7YvLGBno0EQj6NwOPBotvlOkV7BJk9Ju3ryZsWPHYjKZSExMxGQyMW7cOLZs2dLsgDZs2MBLL73kf69SqZgzZw45OTk4HA42btxYozdKCCGEEKKzOmQ5RFFFEcFBweg1HfSZbEXBWGFF8bhQhSWSFNmHMI+H8LTvQFECHZ1oIJOthP5pG+i9fzXhpbmnxN+u0T1LW7du5bzzziM8PJw///nPdOnShaysLD799FPOO+88NmzYwJlnntkasQohhBBCnFLsbjuZpZnk2fNINicHOpwm03mc4LCiUXxEGBMICY4m2XoMW1ke9pw9lHcZFOgQRQPElRylvCwblbOcqLIcwuP6k504FJeuYz5H1xCNTpaefvppBg0axPr16zEa/1fj/29/+xvnnnsuTz/9NGvXrm3RIIUQQgghTkWHLYcpdhTjw0ecse5KwO2d0WHF7bHj0gQRExIDGj3xCSMoPLoBZ+ZWHNG98XTiG+7OQOt2YrbmYnHZiDFE4nNYKMr6haSSI5R2P5OC6BQUVZMGrbVrjT6jrVu38sgjj1RLlKCyMMPDDz/cIkPxhBBCCCFE5RC8QkchxiAjOo0u0OE0WVVxB+0JQwk1YYkkhyVhdjsIS/s+wBGKk4kuzcZRUYRbE0SfpHMZ0vtSeuki0dsKCT34DT0OfEuo3RLoMFtco5Mlr9db5xxGBoOhwXMsCSGEEEKIupW5yjhqPUqhvZAuxi6BDqdZjBVWPB4nZl3o/xaqVIQlDCNJHUxYcQYhhemBC1DUT1GIKc3G4bASZogiVBeK1hBOr96TGJhwFgk+UBekkrDnUxKP70TjdQc64hbT6GRp8ODBvPbaa7Wue+ONNxg8eHCzgxJCCCGEONUdthymxFmCgkKMMSbQ4TSdohBSYQWvi1BDdPV1ulC6xg0h2gfh6ZtQeVyBiVHUy2wvQVVegKJ46BbZ538rVCoiok9jUJ+r6WNKwuQoR3fkJ3rs+YLIkuxOUQCi0c8sPfbYY1xxxRUMHTqUm266iYSEBHJyclixYgU7d+7k888/b4UwhRBCCCFOLWmWNAorKofgadXaQIfTZHq3A5xWNEBkaM3nrrSRPUm2HKG0Igf7kc1Yeo1v8xhF/WIsWdgdJfi0ISSZutdYr9Lq6Z48npiyXI4c/4lcazbhv68iLLYv2d2H49QZa2m1Y2h0snTZZZfx7rvv8sgjj/Dwww/7l3ft2pV3332XSy+9tEUDFEIIIYQ41ZQ6S8kqy6KwopDTIk4LdDjNEuKw4nLbcauDiA6OrrmBWkN015F0P7QaV95+KuL64TTFtn2golZBHhdhpTlYXDYSovqgVtc9MC3YFM/pfa8kMncXWYV7KcjZRXdLJmXdzqTQGNbESYsCq9HJEsANN9zA9ddfT2pqKkVFRURFRdGnTx9UKlVLxyeEEEIIccpJK0mj2FEMUHuC0YEY/cUdDOjqmicqOILE6H4UFuyiIu07codOhU5YWa0jii7NwVFRjEejoVdU35PvoFITlzCUqMheHD32I9m2PDyHvmNgaCxZ3Ya3fsAtrEnJElROFtu3bwMumBBCCCGEaJTDlsMUVhRi0pkIUjf5dq1dMDqsuL0uIoKj6t0uOLYfydajlJcXYj/+G9YOeGPd6SgK0aVZ2J2lGPURmHXmBu8apDfRo+dFRFsyyMzeRl5pNgM8bnA7QGtoxaBblqTsQgghhBDtSFFFEVnlWRRVFHX4KniVxR0s4HVhCj5JkQqNjriEkSQoGiKO7UBbUdYmIYq6hVZYCCovBK+b7k0ZDqpSYY7owYA+V9PXmEiUIbJDJUogyZIQQgghRLty2HKYEkcJarW6ww/B07vt+JzllcUdjPEn3V5tiicpvCcmt4PwQ993impqHVmMJRtbRTEeXTDJYUlNbkcVpCMxpj8Dw3u3YHRtQ5IlIYQQQoh2QlEU0ixpFFQUYNaZ0ag1gQ6pWYwVZbjddlyaIKJOMgwPAJUKU8JgkoNCMVuOEZJ/sPWDFLXSeN1ElObgdZcTb+yKpoMPB20qSZaEEEIIIdqJwopCcm25lDhK6GrsGuhwmq2yuIMDfVAwWk0Dy59rQ+gSP4wYH0Rm/Ija7WzdIEWtoqy5OCuK8KrUDSvs0ElJsiSEEEII0U6kWSqr4GlUGiKDIwMdTrMZHVa8XidmbcMLAwAERSSTEpqIyWUjLH1jK0Un6qQoxFiyqHCUEmwIJ9wQEeiIAqbRydLu3bvZtGmT/315eTl33HEHo0aN4umnn0aRsaVCCCGEEI2mKAqHSg6Rb88nTB+GuqOXzlZ8BFeUgteNKeQkxR3+SKUmostwuqv0RBSkYSjNap0YOzrFh9lWjErxtWizRocVXXkBeJ0kdsDnjFpSo7+FDzzwAKtWrfK/f/LJJ3nzzTdxuVzMnz+fRYsWtWiAQgghhBCngjx7Hvn2fKxOK11NHX8IXrDLjs9ZhhqINMY1vgFDGIkxA4jweolIW4fK523xGDu6hKJMehz+gS6Hf2rRYhgxlqzKwg7aYHqE92ixdjuiRidLe/fuZfTo0UDlLyDvvfcec+fO5ddff+XRRx/lrbfeavEghRBCCCE6u32F+yhyFKFRawjXhwc6nGYLqbDi9thxa7QNK+5QC310H1IM0ZjsJZgzt7VwhB2cohBdchxrWTb6nF2Y8lNbpFm110NEaQ4eVzmxxoQOP89XczU6WbJYLERHV5ax3LVrFyUlJVx77bUATJgwgfT09JaNUAghhBCik7O5baQWp5JVlkVscGzHH4JH5VAul8eBISi46TfcGi0xCSPpiobw7F1o7ZYWjbEjM9ktqCuKCfK6ifR6iUjfhNZhbXa7UWV5uCuK8aKiZ+TpLRBpx9bob2JUVBTHjh0DYP369cTFxdGrVy8AXC6XPLMkhBBCCNFIewv3kl+Rj8vnIqkZ89m0J0ZHGT6PC7MurFntqEJj6B7Zh3CPm4i0b2Xupf+KsuZQ4SjBqQuhT3gvzG4HUanfNPv5pcrCDhb0hjCiQprWI9iZNDrNHzt2LHPmzKGwsJB//vOfTJo0yb8uLS2Nbt26tWiAQgghhBCdmdvnZm/hXrLKswjThaHX6AMdUrOpFB+GCgsunxtTSDMn1lWpMMYNJNl6HJs1F3vuXsoTBrZMoB2U2uclwppDqctGXHgKYXHD6WEvxGHNwXl0ByVJZzSp3WBHGfqyfJweJ4kxp/Y1rtLonqX58+ejUqm499570ev1PP300/51H330EaNGjWrRAIUQQgghOrO0kjTybHlYXVZ6hHWOh+kNThs+VzkqVEQb45vfYJCB+IThxPlURBzZQpCrovltdmDhZQV47CX4gOSI0yDIQJfE0SQqasKP78BgzWtSu7GWLOyOYlxaPT3De7Zs0B1Uo3uWUlJSOHDgAMXFxURGVq//v2jRIuLjW+ALIYQQQghxClAUhd0Fu8mx5RASFEKoLrSNA/ABKlCpWrRZo8OKy12BW6MlooXm6NGEdSPZnISlLAN72vcU9Z/cIu12RNHWHOzOUoJ0oUQZKofKqU2xJMcMwJq/C1fqGnKGTMWnbXgvpdrnJbI0h1JnGbHm7mg1utYKv0Np8tODf0yUAAYOHEhMTCPr6AshhBBCnKKOlx3neNlxCioKSDIloWrhpKU+OreDIQc30K0VqswZHVbcHgchQcFoWqqamkpFWJdhJKmDCSs+QkjhqVlUTOt2EmrNA7edBHMSKvX/budDYgfQMySe0IpSotI31dNKTRHWPNz2QnxADyns4NekT29ZWRmrV68mMzOTiorq3aAqlYq//OUvLRKcEEIIIURntrNgJ3m2PIJUQUQ399meRoooy8NZlgsFxahi+6KEhLdY20ZHGQ6vE1NwC5+TLpSucUMozN6KM30jFWGJKNpTqwckypqLw1GCWxNEj4g/TBirDiIm8SySD32NOz8VR2QSZTGnNajdmNJsKpylBOnNxBil86NKo5Olbdu2MWnSJIqLi2tdL8mSEEIIIcTJFTuKSbekk23LJjE0sc3LhYfZinG5bZi9XrS5u3H1OKdF2lX5vBjsFpw+D+aQlr/p1kb2JMVyBGtFDmFHfsLS+9wWP0Z7FmXNocJpxaSPwFjbsE2Dme5dRlJ6/Cc8hzfiMHfFrTfW26bBWU5IWR4WdwXdo6RX6USN/lbef//9dO3alZ9//hmHw4HP56v28npldmUhhBBCiJPZXbCb/Ip8fIqPrqaubXpslc+LsbwQxeMgWPERWnykxdoOdtrwuG2oUBEVEtdi7fqpNUR1HUk3dETk/d7kYgYdUbCjDF15ISqviy71FGDQRvSgpzkFs6uCqNQ1/302rW4xlmzsFcW4g/T0/GNv1Smu0cnSnj17mDdvHiNGjECnO7W6PYUQQgghWkKFp4Lfi34nqyyLmOCYpk/a2kSmCgsepxU1KuKCQomoKEVlL2qRto0OK263vUWLO9QQHEG36H5EeD2EH/q+2XMLdRTR1hzsjhJcQXqSw1Lq3lClIqzrSHoEmQgtzSb82K91b+rzEmXJxukqIzokFl0nKF3fkhqdLEkBByGEEEKI5tlXuI98ez4V3gqSzG0/CW2YrQinqxyPNpiEsB6E+Hxoc/a2SNtVxR2M2hDU6tYbWmiI7UeyPhJTeSGmYzta7TjthuIj0pKDy1VGTEgsWo22/u21leXEuyhqwo9tx1CWX+tmEeUFeCuKUBSFFCnsUEOjP8F33303r7/+OorMniyEEEII0When5e9hXvJtmVj1pkJ1ga3eQxmWzEet51IQwQ6cxeiVVpMxZkt0rbRUYbP68KkD2+R9uqk0RKXMJIuaIg4/ivaCmvrHi/AzLZilIpi8PnoFtmwoXLq0DhSovoT4XETlboWtddTY5sYSxZ2RwkaXShxIbEtHXaH1+g+X5/Px4EDBxg6dCiTJk0iKiqq2nqVSsX999/fYgEKIYQQQnQmhyyHyLHlYHFYGBwzuM2Pr3U70duKcfg8RJu7gzGaaG0o4Y5SisuLUEKjTt5IHdQ+L/qKEhxeN+Y2uPFWmeJICu9NcckB7GnfUjDwqhafM6q9iC7NpcJhQdGF0CWkS8N2Uqkwxg+kpy0Xuz2fyEMbKOxzvn+13mXHWJZHqdtBl7g+1cqQi0qNTpYefvhh///v3r27xnpJloQQQgghaqcoCrsKdpFry8UQZCBMH9bmMZhtRTidVjzqILqGJoJGR7gpkZCiErR5u3GFNr26XLCzHI/LBmo10cY26KVQqQiNH0xKeRb20mzseb9ji+/X+sdtY2qvh3BrLhaXjbjI3o1LatRBxHQdRVL6GtwFB3BEpVAeXVkcorKwQwmuIC29IxpWYvxU0+hkKSMjozXiEEIIIYTo9LJt2RwrO0aePY/TIk5r00loq4TZinG6bRi0of4hgFpTF2KLD5BTfJTCuousnZTRYcXlrsCr0RGuC2+ZgE9GayA+fjiFxzbiOrIZR2QPvDpD2xy7jUSW5eOqKMarUtMjsvFJjSokgu4JIyjN2oLn0HqcpgQ8OgNRlizKnFYijbEYgjrXNWspjU6WkpLa/iFEIYQQQojOYHfBbvLt+QSpg4gNxPMhioK5vBCrx0FMROL/lhujiNSaCHdYKCrLRzE1LTZjhRW314ExKKRNh3QFhXcj2dIdS9kRwtPXU9T34jY7dluIKs2hwlmKzmAmwhDZpDZ0kT3pWZZNedkRXKlrcSaPRrEXoShekqP6tnDEnUeT61QeOnSIdevWUVRURHR0NOeeey69evVqydiEEEIIITqNUmcph0oOcbzsOF1Cu7T5JLQAIY4yFIcFleIjztztfys0OsLN3QguLEaXtxen6bwmtm+lwuvCFJLQQhE3kEpNeJfhJKXl4Sg4jD02k4rIzvEDv85VgbE8j1KPgy7NmTBWpSa86xmkpBXiKD1O1NHt2B0lqHShDX8G6hTU6GRJURR/RTyf73817dVqNXfccQcvv/xyiwYohBBCCNEZVPUq+RQfiaGJJ9+hFVSWDC/DE2Qg7g8TxmpNCcQV/U5OyVGcTWhb7fOgryjF6fVgbovnlf5Ib6Jr/BAKs7fiOLwBZ/iN+Np4/iqN143eVYHdYGqxQhNR1lwqKiy4NDp6hDezY0IbTNfEUZQeWcfx0qOofV66xAyUwg71aPSV+ec//8nixYu59dZb2bZtG8eOHWPbtm3cdtttLF68mH/+85+tEacQQgghRIfl9DrZX7SfrPIsIg2RJ58jp5WE2YpwuSsI04eh+WMiEfLfoXgVVlRluY1uO8RRhttVjk+tIcYYd/IdWoEushfJwXGYKkoxZ2xus+OqFB9xxUcZeOgnehxYS1QLzVmFohBdmoPTZSUsOLJFysxrTF3oEX06Zo8Hl0ZLr8g+LRBo59XodPvf//43d999NwsXLvQv69q1KyNHjkSj0fDmm29KNTwhhBBCiBP8XvQ7+fZ8bG4bpwdo4k+110OIrQi310lkaC3DrjRawsMSCSkoRpe7D6cpvlHtV05GW4FPo8WsNbVQ1I2k1hDdZQSJ6d/gyt2LPfZ0XKaY1jueohBRlk9iwSFUZblYbQXovS7M9kIqjNHYw5o3HNHosKKxFYLXTWJYMypvnEilwhg/hB4qNeFBQYRoQ1qm3U6q0T1L6enpTJ48udZ1kydPJj09vdlBCSGEEEJ0Fj7Fx+6C3WSXZxOqC8WoMwYkDrO9BJfTik+lpqu5e63bBIUmEKvSYi452uj2jRVluD1OQrXGgA7rUhmj6R59OmEeD5GHvgPFd/KdmiDUbuH0zB0kHdmGPX8/1vJc1Hozfc09/jsJ7BqCXBXNOkZ0aQ4VjhI8WgPdw1rwGSx1EAkJw+gfM6jl2uykGt2zFBYWRmZm7TM8Z2ZmYjabmx2UEEIIIURnkW5JJ8eWQ7GjmIExAwMWR+XzSuWotMa653f671C8MEcxRdYcfOaG94wYHVZsXhcmU+CLBQTH9iel9Bi28gLsWTuxJg5rsbb1LjuJBYcJKzlGmS0Ph9uGT2eib9xweoSloEJB63FRYTtOTOoacgdcjtKEYh4qn5eI0lysLhux5m4EtfHzV6JSo/9yEydO5KmnnuKXX36ptnznzp0888wzXHjhhS0WnBBCCCFER7e7cDe5tlz0QXoi9BEBi8NsK8LrqSCqvtLTGi3hYd0xKqDN3dfgtjVeN9oKC2qfh7DgwDyvVD0gHXFdRpDgUxN19Gd6Z/xMl8J0Qu0lqHzeJjUZ5HHRLS+V/od+RJu9E4slnQq8JMYO5sKek+kZ0bOyR02tIbr7aHpoQzFajhOZ+XOTjhduK8JXUYSCQvcmzK0kWkajU9T58+ezYcMGzjjjDPr160dCQgI5OTns37+fLl26MH/+/NaIUwghhBCiw8m15XKk9Ag5thx6hfcKyCS0UNkbEmQvQe3zEnViyfBaBJniiS3UkmM5Sn4D2w9xlOF22yuLO4S2g2QJUJsS6B7ZB0vxfsqPb8Og0WPSBqPVmXCGdaE8NIaykAhsweZ6e35UPi9xJcdJKEzHWZ5HSUUxbo2GhIjeDIwdUvtkrtpgunU7B1vGWrzHf8FpSqA8qnHD6KJKc7A7SlHpjMQFB6C6oACakCx169aNnTt38uKLL7J+/XoyMjKIioriscce4/777yc6Oro14hRCCCGE6HCqyoVrVBriAlQhDqqG4FlxarQkmrrWv3FIFJE6M2GOIgpKs1DCTrI9lUPwXJ4KFI2O0KDAPJNVg0qFuetIBoV3J9+SgdWej91hxVVRgtd6jGCNHrM2mCC9CZe5K+Wh0dWTJ0UhsiyPxPxDKGW5lNoL8KBgDk1gcPwIwvT1P3qiDo2hR/xwbDk/4037FpdxKi5DaINCD/K4MFvzsLhtxEf3k9LeAdSkwY/R0dHSgySEEEIIUY8yVxkHSw6SVZ5FXEgcGpUmYLGYbcU43XZMOhM6jb7+jdVBhIV1JyS/CH3uPhwNSpbK8HgcmAJc3KEGlQpzaDzm0MrKforXS7Eth2LrMcrs+dgcpbgrSvCW/jF5SiQIH3prDmW2fLxeF9qQKIbGDmtU0muI7kMvewEV1gw8B74id9AUfOqTfw4iy/JwOorxqDX0kCF4ASVPigkhhBBCtII9hXvIt+fj9rnpXkf1ubagUnyYbIWUuh1EmJMbtE9QaDxxBTpyLMdwKMpJJ1gNqSj9b3GH+of4BZpKoyHKnEiUuXJS4Krkqch6lHJb9eTJo9Hi8HlQ9Cb6JowkxZTU+ERQpSai65n0rCjBac0jKn0TBb3OPeluUaU5VDitGPXhmHVSPC2QGpQszZo1i7/85S+kpKQwa9aserdVqVQsWbKkRYITQgghhOiI3F43+wr3kVWeRYQ+Ap1GF7BYjBWleB1WABLMDXxuJiSSCJ2ZMGchhaVZ+MIT69w0yONC6yhF4/MSFsChhk1Re/KUTbH1KMVOK6HmbvSN6ltzAt/GCNLTpftYbOlr8ebuw2nugjW27olgDc5yDOUFuDxOEqS0d8A16C+/fv167r33XgDWrVtX78OJgXpwUQghhBCivThQfIA8ex7lrnKGxw0PaCxhtmKcrjK8WgMxwQ18tvy/Q/GM+YXo8vbiqCdZCnGW4XLb8ag1xIR07EIElclTt5MWwWh0uyGRJHc5g/LjP+E9vAGXMRaHsfbKiFHWXCoqSnAF6ekR3qNF4xCN16BkKSMjw///R44caa1YhBBCCCE6PEVR2F24m5zyHIw6I6G6hj3U31rMtiKcbjsRhuhGDSMLMsUTV6gj13Kc3HqG4hkrrLg9FaiC9BgDfK7tmS6iB71sBdhLUiufXxpyHV6NtvpGikKUJYdyVxmRxtiTP18mWl07egJPCCGEEKJjs7ltbM7eTFZZFkWOIpIb+IxQawnyuAi2FaPyuok21907VKvgyqF4JqcdteVYnZtVFndwYg6SRKleKhXmLsPpZYgh1FZM9MHvQFGqbWKyl6CyF4HPSzcp7NAuSIEHIYQQQohmUBSFPHseewr3kFacRn5FPlnlWejUOqIMUQGNzWwvxum04lFr6NrY4gtqDWFhSYTmFaLL24cjovYiFSEVpZR7XRjN9Ux2KypptMR1G4Pt8BrSCg8RnrMbS5fB/tXRpTnYHRa8umASjY1MbkWraFCylJKS0uBnkVQqFYcPH25WUEIIIYQQ7Z3H5+GQ5RB7CvdwzHqMfHs+2eXZuHwuzDozA6MHBvxZbrOtGKerHJ02pElD5DShccQW6MixZNU6FC/I40TjKEWj+AjvYMUdAkUVHEZS4mjKj27Al7EZV2g8dnMcap+HcGsupW4bceE9ULenEuynsAYlS+PGjQv4l10IIYQQoj0od5Wzt2gv+wr3kW/PJ9eWS749H7VKTVxIHN3M3dC3h2dNFIWwskLKPBXEhKU0rY3gSCJ14Zid+eSVZKJEJldbbXSU4Xbb8ajUHb64Q1sKCkukV0x/7AV78BxYjWvIdYRVWHBXFOMDkiNkCF570aBkaenSpa0chhBCCCFE+6UoCtm2bPYU7uFQySEK7AVk27KxOq0Yggz0Cu9FrDE2oBPP/lGwy4bKYUGl+IgNa2J1N7UGc1h3QvPyMeTtp6JGsmTF5alAHaQnRBvS/KBPFSoVxrjB9LYV4ajIxpP6DWFh3ahwlqLVmYgOaWDVQtHq5JklIYQQQog6uH1uDpYcZG/BXo6XHyffXvk8ksfnIVwfztDYoZh0pnY5AsdsK8LpKsMdpCM+JKHJ7VQOxdOTU5qF3etFpflfQhjisOL1ODHpw1oi5FOLWkN00hh6pH3NActRdB43HncF8bG9Ax2ZOEGDkqWjR482qtHu3QM3S7UQQgghREvIKM3g+6Pfk2fLI9eeS4G9AI1KQ7wxnm6mbgGdaLYhwsqLcLntmLVmtH8sUd0YwRFE6MMwOfLRWDLxRf1v7h+j3UqZz0VogAtZdFjaEBK7jaH8yPdklOegaILoKUPw2pUGJUvJycmN+sXE6/U2OSAhhBBCiEArdZbyXeZ37CrYRUFFAcFBwfSJ6ENMSAxqVft/8F7t82K0FVHqcRAR0cyeCrUGc1gSoRX56PP3U/HfZEnrdqB2lqJRFCJC5XmlptKYEugRNwxb7nZsodEynLGdaVCy9NZbb7XL7mUhhBBCiJbmU3x8f/R7jliPUFhRyMDogUQaOlZZ7NAKCx5HKajUdDE1f8SPJjSOOLWeXEu2fyie0WHF5bbjUmuICZFKeM0RHNuPAWGJaILaQWEQUU2DkqUZM2a0chhCCCGEEO3DjtwdpJWkkVGaQXdT9w6XKEHlEDyn24YSZCDSENH8BoMjiNCHE+rIQ1OSgS+6V2UlPI+DII0BQ5Ch+cc4xYXozYEOQdSi/fcjCyGEEEK0kezybLblbuNgyUGMQUaSzEmBDqlJzLYiPG47kYZIVC0xX49KjTksGZMChvzfgcpKeB6PE3MT5m8SoqNoUM/SO++8w6RJk4iKiuKdd9456fY333xzswMTQgghhGhLTq+T7zK/I6M0gwpPBSPjR3bIxxC0bgd6ezFOn4cocxNLhtdCHRpLnNpATmk2Nq+HEHspVq8LU7AUdxCdV4OH4W3dupWoqKiTDslTqVSSLAkhhBCiQ1EUhQ3HNnDEeoTs8mz6RvRtHxPLNkGYrRiHswy3OoiuoYkt13BwOOGGcEIrcgnJPwDOMjSKj3BjfMsdQ4h2pkHJUkZGBgkJCf7/F0IIIYToTFJLUtlXuI+0kjRigmOINXbc6m5mWxEutw2DLpRgbXDLNaxSYzYnY7LnEpOzGzdqXJogYkNiWu4YQrQzDUqWkpKSav1/IYQQQoiOzuKwsPHYRtIsaahVak7ryPPcKD7M5UVYPRXEmFqwV+m/1KZY4vMNFFdYcAWFoAsKRtdBe+CEaIgGJUu1cTgc/PrrrxQVFREVFcWwYcMwGKQSihBCCCE6Dq/Py7dHv+WI9QgljhKGxg5Fo9YEOqwmMzrKUBwWVIpCvLn5JcNrMIQRbohAV5FDhVJOjAzBE51ck8qj/OMf/yAhIYGxY8dy+eWXM3bsWOLj43nxxRdbOj4hhBBCiFbzc+7PHC45zBHrEZLNyZh0pkCH1CxmWzFOVxnuID2xIa0wlFClxhSWhEkBjeIjNDi65Y8hRDvS6J6lV155hYceeoiJEydyww03EB8fT25uLu+99x6PPPIIWq2We+65pzViFUIIIYRoMcfKjrE9dzsHSw5i0proZmq5ynGBEmYrwuW2E64PR6Nu8gCielVWxQvGplQQaZTJaEXn1uhv0UsvvcRNN91Uo4T49OnTuemmm1i4cKEkS0IIIYRo1yo8FXyf+T3plnScXieDYgZ1yDLhJ1J7PYTYinB7XUSZurbegQzhhMf0Q7EdJTpYijuIzq3Rw/Cys7O58cYba103bdo0srOzmx2UEEIIIURrObFMeK49lz6RfdBpdIEOq9nM9mJcTitelZourTmZrkpFWNwAzutxCVqNtvWOI0Q70Ohk6bTTTiMvL6/WdTk5OfTq1atR7b322msMGjQIs9mM2WzmrLPOYvXq1f71iqIwZ84cunTpQnBwMOPHj2ffvn2NDVsIIYQQAoD9RfvZX7Sfw5bDxIXEEd1JnrsJsxXjdJWj1oYQpjcHOhwhOoVGJ0tz587lmWeeYe/evdWW7969m7lz5/Lss882qr3ExEQWLFjAjh072LFjB+eddx6XX365PyF64YUX+Mc//sGiRYvYvn078fHxTJw4kbKyssaGLoQQQohTXLGjmE3HN5FWkoZGraFXRON+5G3PzOWFeD0VRBk6R/InRHvQoGeWLrvssmrvPR4PQ4YMoX///v4CD/v27aNLly4sXbqUK6+8ssEBXHrppdXe/9///R+vvfYaW7dupV+/frz00ks8+eSTXHXVVQAsW7aMuLg4VqxYwa233trg4wghhBDi1Obxefj2yLdkWjOxOC0Mjx2ORtVxy4SfSO+yE1RhQe3zEm3u+IUqhGgvGpQs7d69u9pDj0FBQXTr1g2r1YrVagWgW7fKL+aePXuaHIzX6+Wjjz7CZrNx1llnkZGRQW5uLhdccIF/G71ez7hx49i8eXOdyZLT6cTpdPrfV8UohBBCiFPX1pytpJemk1mWSY+wHhh1xkCH1GLCbEU4XFZcGi1dTV0CHY4QnUaDkqUjR460ahB79uzhrLPOwuFwEBoaymeffUa/fv3YvHkzAHFx1ctSxsXFkZmZWWd78+fPZ+7cua0asxBCCCE6jkxrJr/k/kJqcSpmnZmuoa1YLS4AzP8tGR6qM6HT6AMdjhCdRpMmpW1pffr0YefOnWzdupXbb7+d6dOns3//fv/6P5byVBSl3vKejz/+OKWlpf7XsWPHWi12IYQQQrRvdre9skx4aToen4d+kf06fJnwE6kUH6byIhS3g4iQ+ECHI0Sn0jqzlTWSTqfzV9EbMWIE27dvZ+HChTz66KMA5ObmkpCQ4N8+Pz+/Rm/TifR6PXq9/KoihBBCCPgh6wcyrZnk2fMYED2g05W7DrVb8DpKQQUJ5u6BDkeITqVd9Cz9kaIoOJ1OUlJSiI+P59tvv/Wvc7lcbNy4kdGjRwcwQiGEEEJ0BIUVhRwoOkB6aTrxIfFEGiIDHVKLiy7NweGy4g0yENNJyqAL0V4EvGfpiSee4OKLL6Zbt26UlZXxwQcfsGHDBtasWYNKpeK+++7jueeeo3fv3vTu3ZvnnnuOkJAQbrjhhkCHLoQQQoh2bnvudnJtuXgVLynhKYEOp8UFeVyEl2ZT6ionLrwXKnW7/B1ciA4r4MlSXl4e06ZNIycnh7CwMAYNGsSaNWuYOHEiAI888ggVFRXccccdlJSUcOaZZ/LNN99gMpkCHLkQQggh2rN8ez4Hiw9yrPwYXUK7oFV3ruF3UNmr5LIX4VGp6R11eqDDEaLTCXiytGTJknrXq1Qq5syZw5w5c9omICGEEEJ0Cttzt5Njy0FRFLqbOuGzPIpCjOU4NmcpRkMkYYbwQEckRKcjfbVCCCGE6HRybbmklaRxrOwYXUO7EqQO+O/DLc5sL0FtK0TxuUiK7BPocITolBqdLLndbubNm0e/fv0wGo1oNJpqr6CgzvePkRBCCCE6lqpeJYBupm4BjqZ1xFiOY68oxqc1kmxODnQ4QnRKjc5sHn/8cf75z39y8cUXc8UVV0iJbiGEEEK0KznlORyyHOJY2TESQxPRqDWBDqnFad1OwkpzsLhsdInui1oKOwjRKhqdLK1cuZKnn36aZ555pjXiEUIIIYRolp9zfya7PBsVqmb1KoXaLcQXZ5IX0Y0yY/sqOR5TmoWjogiPJojekVLYQYjW0uifIUpKSjjnnHNaIxYhhBBCiGbJKs/isOUwWeVZdDd1b1avUtfCdNTZvxG393MSsvei8nlbMNJmUHxElxzH4SjFHBxFqC400BEJ0Wk1Olk655xz2LlzZyuEIoQQQgjRdIqi8HPOz+SU56BWqeli6tLktoI8LozlBXidZYQ6rBjSN5Fy4BsMzvIWjLhpwsuLUNmLUBQvKVF9Ax2OEP/P3n8HWXqdh53/9803p85humd6EiYiEQDBgCgSpCRKS8peynRJoqyV9StaWtssm6ZNV4mUVdKKf0gurVbetVcmKZeolSWREiMICCABECRIpMFg8kzndHNOb/790TMDDDGD6XA7zvmguhp9w7nP7el++33e55zn7GgrTpb++I//mD/7sz/jK1/5CpZlrUdMgiAIgiAIKzZXm2OyMsl8Y55d0V0o0uqrSol6HrNdxpEV9g+9i12+jJK/yPDJr9CdnwLf71zgK9RbnqPRKoIeYTg8vGlxCMKtYMVrlu644w5s2+Yf/+N/jCRJhEKha+6XJIlKpdKxAAVBEARBEG7G9/2ra5VkZAYjq68qASRrWdpWDUOP0tN1kO7YKNGZZ5htLOKd/zbh/qPMj96Lo25soyvDahGpZqjYTYZ6jiGJxg6CsK5WnCz9wi/8ApIkrUcsgiAIgiAIqzJTm2GqOsV8fZ6xxNiaqkqy6xCtZSnbLXoTYwBIWoDRsfcTz59jMv0y2YUT7K4skNv3EJVYX6fexk31lOdptQpYisY+sbeSIKy7FSdLX/ziF9chDEEQBEEQhNW5UlWar8+jyAoD4YE1jZeo57HMCp4kMxrf+8YdkkSi5xDHooNMTX+PuVqa7tNfIzL8DhaHjuGt88a3kufSXZ6nYlZIhfsIaaGbP0kQhDURtVtBEARBELa1qeoU05VpFuuL7IntQZbWdnqTqmVpm1U0PUI8kHjL/Wogzr4DH+Jw92FSVgtj+gfsOfMtQq3qml73ZpL1HF4zD77PWNeRdX0tQRCWLOsSyLPPPstdd91FJBLh2WefvenjRWtxQRAEQRA2gu/7vJh+kfn6PKqs0hde25Q42VuaglexW/S/Xac5SaZ38F5i0REmZ59lvjjFYONvqe1+D5nevbDGhO16ektzNNolZD1Kf2jjpv4Jwq1sWcnSQw89xAsvvMC9997LQw89dMM1S77vI0kSrrtF9iEQBEEQBGFHm6hMMFOdYbGxyP7E/jVXleKNIk67jC9J7IqP3fTxgWg/t+3/eSJzP2C2NoN76Ul2l2dY2PMuLD24pliueR2zTujyOqpdfbeJxg6CsEGWlSx997vf5fDhw1f/XxAEQRAEYbNdqSrN1ebQZZ3+cP+ax0xWs7SsKpIeJhVILus5kmawa/dDJErjTM7/iHT2DCP1DJkD76MW7VlzTAC95XmarQK2arAvdaAjYwqCcHPLSpYefPDB6/6/IAiCIAjCZrlUvsRsbZZ0M83B5ME1d+uVPJd4faktd29y38qqN5JENLWPI+F+ItPfY7aRI3X6a9jHP0I7tLyk60Zkz6GrvEDZrNEdHcZQNrZduSDcykQNVxAEQRCEbcfzvTeqSopOb6h3zWPGmkXcVhkfieE3d8FbAcWIMLb/pzka20PMrNN75huoZnNNcaWqWexmHk+CvV2H1jSWIAgrI5IlQRAEQRC2nYuli8zV5sg0M4zFxjqyB2SylqNlVpG0ID3B7tUPJMl07Xo3B0L9hJsl+s9+C9l1Vj1cb3mOVruMbsToDa89KRQEYflEsiQIgiAIwrbi+R4vZV5itj6LoRj0hNa+LkjyPRLVLK7dpDvUt/YGCrJK3+6H2KfFCVYX6L/wJJLvrXiYUKuKUcuCY7IrsW9tMQmCsGIiWRIEQRAEYVs5XzzPXG2OXDPHWKIzVaVos4zXLoHvM5RY3RS8t1ADDI8+zB45QDB/iZ7JH4Lvr2iI3vLcUmMHzWCvSJYEYcOJZEkQBEEQhG3D9VxeyrzEXG2OgBqgO7CG6XJvkqxlaZsVPD3Y0T2MpGCcPaMPs8tXCC+8Smrx1LKfq7g2yfICtlWnLzKEpmgdi0sQhOURyZIgCIIgCNvGudI55mvz5Fo59sb3dqSqhO+TqGaw7Sbdwd6O72GkRHrZO/wuBlyf+ORzRItTy3peVzWN1SrgShJ7U6KxgyBshlUdDc6dO8c/+Sf/hIGBAXRd55VXXgHgc5/7nNiHSRAEQRCEdeF4Di+nX2a2NktQDZIKpDoybqRVgVYJyfcYTNx8I9rVMJJ72N93F12OQ+r8EwRrubd/gu/TW5qj1a4QDCRIBTvzXgVBWJkVJ0snTpzgnnvu4ZlnnuGhhx7Cdd2r99Xrdf7v//v/7miAgiAIgiAIAOeK55ivz5Nv59mb6FBVCUjWMrTNCq4aYDA82JExryfce4QDyYMkrDY9Z7+J3q7f8LGRVhm1ngfXZCR5cN1iEgTh7a04Wfr0pz/N8ePHuXTpEv/jf/wP/DctVLz33nt58cUXOxqgIAiCIAiC67m8knmF2dosITVE0ljbRq9X+T7JahbbbtIV6ELu8BS8a0gSiaF7OBAeItKu0nfm66iOdd2H9pbmabQKOHqIPfHd6xeTIAhva8VHhOeff55PfepThEKht1zR6evrI51Odyw4QRAEQRAEgEvlSyw0Fii2ix2tKoXaNeRWCTyXgWSHuuC9HVmhZ/cD7De6CNVz9J17HMlzr3mI6lgkKgu4Vp2ByDCKrK5/XIIgXNeKkyXf99F1/br3lUolDMNYc1CCIAiCIAhX+L7Pa7nXWKwvYihG56pKQKqWpWVWsDWDochQx8Z9W4rO4MhDjClhgqVp+i49c01L8e7KAu1WEUdR2N99eGNiEgThulacLB0/fpyvfvWr173v8ccf5+67715zUIIgCIIgCFfM1eaYrc2SaWYYjY12rKqE75OsZbGtOl2BFOoGVnCkQITR3Y8wgkooc4bu2VeuxtRbnqdtlokYKWJ6bMNiEgThrVZ8VPiX//Jf8rGPfYxwOMwv/dIvATAzM8PTTz/Nf//v/52/+Zu/6XiQgiAIgiDcuk7kTpCup1Elld5Qb8fGDZp11GYByXPoj+3p2LjLJYdS7N31APb0d/FnfoQTiOKFUkj1HLgOo123bXhMgiBca8XJ0kc/+lHGx8f57Gc/yx//8R8D8Au/8AuoqsrnPvc5PvShD3U8SEEQBEEQbk35Vp7x8jjzjXl2RXchS51rwJCs5Wi1K1iqwa7YSMfGXQktPsy+gXuwFn+Mf+lpQr1HaLZLeHqY0ejmxCQIwhtWnCxZlsWnP/1pfvmXf5nvfOc7ZDIZuru7eeyxxxgdHV2PGAVBEARBuEWdyJ4g08wAdHxNUbKepWXXSQa60BSto2OvRLD7IAesBlbhFJXcWXBMBrsPr29nPkEQlmVFyVK73SYcDvM3f/M3fPjDH+bXfu3X1isuQRAEQRBucTWrtrS3Um2evlBfR9cUGVYDvZ6n7dr0bXZrbkkiOngnB+wGp2uTVFSd/SkxBU8QtoIVHXUCgQBdXV2Ew+H1ikcQBEEQBAGA13Ovk21msTyLkQ5Pk0vWcrTNCpaiMRrfAjNjJJmukXexdzFIWTcI65HNjkgQBFbRDe9DH/rQDbvhCYIgCIIgdILpmpzKn2K+Pk8qkMJQOrs1SaqWxbTqxANJ9A6PvWqyytDQPRzpOb7ZkQiCcNmK69m/+Iu/yK/92q/xz/7ZP+MjH/kIAwMDb2nhedddd3UsQEEQBEEQbj1nCmfINDPU7Tq3JTs7JU23WgTqeUzXoi+2u6NjC4Kws6w4WXrssccA+OIXv8iXvvSla+7zfR9JknBd93pPFQRBEARBuCnXc3kt+xrz9XmiepSw3tnp/8l6jrZZxlY0RmJbYAqeIAhb1oqTpS984QvrEYcgCIIgCAIAF8sXWWwsUjJL3N59e8fHT9aytK06ESNOUAt2fHxBEHaOFSdLv/Irv7IecQiCIAiCIOD7PieyJ1hsLBJQAsSNeEfHVx2TUD2P7Zj0dR/p6NiCIOw8ooG/IAiCIAhbxkxthrnaHNlmlj2xPW9ZF71WqVqWdntpCt5ofKyjYwuCsPOsuLL0z/7ZP3vb+yVJ4s/+7M9WHZAgCIIgCLeuE9kTpBtpVFmlO9Td8fGTtRymVSOsRwlpoY6PLwjCzrLiZOnpp59+y1WeQqFAvV4nkUiQSCQ6FZsgCIIgCLeQbDPLZGWShcYCo9FRZKmzE2BUxyJcz1Fx2vSkDnZ0bEEQdqYVJ0tTU1PXvf3pp5/mE5/4BH/913+91pgEQRAEQbgFncieINPIADAYGez4+Il6HrNdxpYVRhNiCp4gCDfXsUs2jzzyCL/5m7/Jv/yX/7JTQwqCIAiCcIuoWlUulC4wV5+jP9SPIisdf42lLng1AnqUqB7t+PiCIOw8Ha1vHz58mB//+MedHFIQBEEQhFvAydxJss0stmczEhvp+Piy6xCtZfHtFr3RoY6PLwjCztTRZOmZZ56hu7vzizEFQRAEQdi52k6b0/nTzNXm6Ap0oSt6x18jUc9jmRU8SWY0vrfj4wuCsDOteM3S7/zO77zlNtM0OXnyJN/+9rf5t//233YkMEEQBEEQbg2nC6fJNDM07AaHUofW5TVStSxts4qmR4gHEuvyGoIg7DwrTpY++9nPvuU2wzDYvXs3v/M7vyOSJUEQBEEQls3xHE7mTjJfnyemxwjr4Y6/huy5RGtZKnaL/i7RBU8QhOVbcbLked56xCEIgiAIwi3oQukC6UaacrvM7b23r8trxBsFnHYZX5LYJabgCYKwAites/Tss89Sr9eve1+9XufZZ59dc1CCIAiCIOx8vu9zInuChfoCQS1IXI93/DVkz6G/ME3LrCLpYVKBZMdfQxCEnWvFydLDDz/MmTNnrnvf+fPnefjhh9cclCAIgiAIO99UdYr5+jy5Zo7d0d1v2fR+rWTPZf/cayilKRynSW90BEnu7Ea3giDsbCs+Yvi+f8P7bNtGFgchQRAEQRCW4UT2BOlGGk3R6An1dHTsK4mSVpig3sgQig5zR++dHX2NnWCioVOyOr+nlSDsFMtas1StVimXy1e/TqfTzMzMXPOYVqvFl770Jfr7+zsaoCAIgiAIO0+6kWaqOsVCfYE98T0drSpJnsu++ZPohQmqjSzB6DDvHX6vuKD7E9Jtlb+dDRO2C3zimPjeCML1LCtZ+qM/+qOrLcMlSeLDH/7wdR/n+z7/4T/8h85FJwiCIAjCjnQid4JMI4MsyQyEBzo27lKi9DpGfpxaI0MwOsiDw+9FkVfc02rHm2/rmI0a1ZZFsQGpcGCzQxKELWdZR473v//9RCIRfN/nU5/6FL/1W7/FyMi1u2sbhsGxY8d48MEH1yVQQRAEQRB2hopZ4WLxInP1OfrD/ShyZ6aBSb7H3oXXCRbGqTYy6NEBHhx+QCRKN5AzVTynTsMPMJ4vi2RJEK5jWUeP+++/n/vvvx+ARqPBr//6rzM4OLiugQmCIAiCsPP4vs8rmVfINDO4nstIdOTmT1oGyffYO3+KUH6Can0RPTLAQ8MPikTpbeRMFdv1aBFgtupyz2YHJGx5BUvhy7NJjoYqPDxgb3Y4G2LFR5Df/u3fXo84BEEQBEHY4VzP5fvz3+fV7KvM1eboDnSjKdqax5V8j7GFU4Tyl6jWF1DDfTy06yFUkSjdkONBvi3heD6WpDPTXPu/g7Dzna0FqZRLPJ+p8t7eIKqy89e6Leso8ud//uf8zM/8DF1dXfz5n//5TR//y7/8y2sOTBAEQRCEnaPttPnO1Hc4WzzLucI5fHzGkmNrH9j32LNwmnB+nGp9ETXcx8O7HhaJ0k0ULBXTsvCQaRm9ZMwS9ZZJJGhsdmjCFjbV1LGtMg0vxIVcg8P9kc0Oad0t60jy8Y9/nBdeeIGuri4+/vGPv+1jJUkSyZIgCIIgCFeV2iW+NfktLpUucaF0gbAW5mj30bUnNL7H2MIZovlLVGoLKOEeHt71cEeqVTtd1tRwbZOw6qLF+zEzE4wXytw+LJIl4foajky6KWG60PJ1zhdKHL4FmmAv6yg1OTnJwMDA1f8XBEEQBEFYjtnqLI9PPc54eZzp6jR94T72JfYhS2ucvuN77Fk8SzR/iWptASXUzSMiUVq2nKXi2U3QwsSiURq5CDOVArcPb3ZkwlY13dSxWk0sVKpqN5dqJXwfOryX9JazrGRpdHT0uv8vCIIgCIJwPb7vcyp/imfmnuFi6SKZZoa9ib0MhgfXvqeS77M7fY5Y7iLV2jxSqItHRh5BU/TOBH8LWGru4KKGY0QDGjNqgpnm/GaHJWxh000dx6oQC+iktR7ytTkWKi2GEsHNDm1diQm9giAIgiB01JVGDi9nXuZc8RwNu8Gx7mMkA8m1D+777E6fJS4SpVXzfMi0FWzXJxxOoAVUXC3KQitAy7IJ6qI6J1zL85fWK1m2Q6RnkIjRTbNmcCZXE8kSwCOPPLLsASVJ4qmnnlp1QIIgCIIgbF/Xa+RwZ++dhLTQ2gf3fUYz50jkLlKpzkEwxcMjj6ArYp3NSpRthbZp4SOhR3vwVRk1FKPdNJgsVDg8EN/sEIUtJmuq1FoWHqB3DZOUgiwqXVwsF3jfZge3zpaVLHmed03J/Pz586TTaUZHR+nv7yedTjM9Pc3AwAAHDx5ct2AFQRAEQdi61q2Rw2W7shdIZpcSJT+Y5NHRRzFEorRiWVPDsU0Csocf7kWSJCKRGK18gJlygcMDmx2hsNVMNQ2sdpOQ4kN0iKQHM0aKuVaISssmHty51chlHb2+973vXf3/xx9/nF//9V/n+eefv7pRLcAPfvADPvrRj/Jv/s2/6XiQgiAIgiBsbevWyOGyvuIM3dmLlKuz+MEkj4yIRGm1cqaKa9eRNQNJXTrJjYV0FtUkM430JkcnbEXTTR3HrqAGu5BkBUOGQKyLVkPnTKbM/bt3bjVyxUew//gf/yOf/exnr0mUAN71rnfx27/923zmM5/pWHCCIAiCIGxtvu/zeu51/n787zmVP8VUdYqxxBj7E/s7liglalmGFs9Qrs7iGFEe2vUwATXQkbFvRTlLxXUc/MAbJ7ixgIqtRZkzg9iuu4nRCVtN25WYb8qYjk8g2Xf19mQsSlVJcLHsbWJ062/FR7HTp0+za9eu6943MjLCuXPn1hyUIAiCIAhbn+u5PDv3LE9OP8nJ3EnyrTzHuo8xFBlae8e7y0KtKnvmT1KpzGCrGu8dfqAz659uUb4PmbaK7fnoodjV24OaghyI0fR1povNTYxQ2GpmWjpmu4kueSip3VdvT4Z1WnqKiWYQy9m5CfaKk6W+vj7+9m//9rr3/fVf/zV9fX3XvU8QBEEQhO2vbtW5WLrIs3PP8lfn/4ofLv6Qk7mTmK7Jnb13dqbj3WW61WL/7KvUyjNYksc9g+8h0cHxb0V1V6bWdnB8CSPWc/V2SZKIxBK0MZgq2ZsYobDVTDUNHLOFZgTgTdXIsK6ghFLUPYMLudYmRri+Vrzi8hOf+ASf/vSnKRaLfOxjH7va4OEv/uIv+OpXv8rv//7vr0ecgiAIgiBsMN/3KbQLpBtp0o00C/UF8q08dbtOzapRNsvUrBoxPdbRRg4AimtzYO4EZmUGyzW5rf8eBiKi88BaZU0N1zYxJBcp0nvNfbGgTlZJMFsT65aEJb4PUw0Ny7IJdQ9dc58kScQTSeqlMBcKZY7u0F/PFR/VPvWpT9FsNvn85z/PV77yFWDpYBoIBPjMZz7Dpz71qRWN9/u///t85Stf4dy5cwSDQd71rnfxB3/wB9d01fN9n8997nP81//6XymVStx33338X//X/8WRI0dWGr4gCIIgCDfgeA7ZZpbFxuLSR33xakJUt+oU20WaThMJCV3RiepRDiYP0hPq6dj6JADJ99g3/zp+eZqWWWWo+wj7U/s7Nv6tbKm5QwtV0+AnpjPGAhrzWowZM4TneshK5/5Nhe0pb6mUWw6OD4HU8FvuT4UNxrVuLtZzeJ6HLO+8n5lVXQL67Gc/y7/+1/+aH/7whxQKBbq6unjnO99JIpFY8VjPPPMM/+Jf/AvuueceHMfhM5/5DO9///s5c+YM4XAYgM9//vP84R/+IV/84hc5cOAAv/u7v8v73vc+zp8/TzQaXc1bEARBEIRbnu/75Ft5JioTzNfnSdfTVKwKdbtO1axSapcwPRMZmYAWIGEk2JvcS1yPd7SK9BNBMZo+h1GcotosEI+PckfP7evzWregnKniOvY106muCBkKfiBGvaUzX26xqyu8CREKW8l0U8duNwmrHn5smJ9ciRgLaviBJIVqgLlKm5HkzltPuOojXTwe5wMf+MCaA3j88cev+foLX/gCvb29vPzyyzzwwAP4vs9//s//mc985jN85CMfAeBLX/oSfX19fPnLX+Y3fuM31hyDIAiCINwqfN8n08wwXh5nvDxOtpmlZJYotApUzAqO76BKKkEtSH+kn55AD2E93NHK0dsZKEyRyI1TqS+ihnu5f/B+pB14tXqzZE0V2/UIvam5wxWyJBGJJjDLOhOlskiWhKX1SlYNOZBEUt66l5IiS0QTXbSqQc5mqyJZusL3fV588UWmp6dptd66oOuXf/mXVx1QpVIBIJVKATA5OUk6neb973//1ccYhsGDDz7ID37wg+smS6ZpYprm1a+r1eqq4xEEQRCE7c7zPRbqC0xUJpgoT5Br5Si1S+RaOapmFUVSiOgRxuJjJANJgmqwY93sViJVSTOQOUupNosXiPPIrgdR1quCdQtquxKlto/tSxjR7us+JhYyKCoJZmvZDY5O2GpMT2KuqWA6Hon4jRu4JSNBFpQUl6o5HtvA+DbKio9AFy5c4Od+7ue4ePEivu+/5X5JkladLPm+zyc/+Une8573cPToUQDS6aVFhj/ZZa+vr4/p6enrjvP7v//7fO5zn1tVDIIgCILwdnzfx/M9PN/D9V0838PxHTxv6esrt7m+i+d5pIIpwtrGX6F3PIf5+jwT5QkmKhPkW/mlBKmZo27XUWSFuB7nWM8xEkZiwypHNxJplti98DrlyiyOFuDBXQ+KTWc7LGeq2JaJJnnI0d7rPiYW0FhUY8y0Azt2DYqwPHMtnVarhSJ5qF2jN3xcMqQzFUgy1whTblokQvoGRrn+Vpws/Yt/8S9ot9v81V/9FcePH8cwOncg+83f/E1OnjzJ97///bfc95NXuHzfv+FVr3//7/89n/zkJ69+Xa1Wb7g3lCAIgnBr8n0fy7No2S1azuUPt3Xt15c/mnaTttvG9dylxMj3riZNPm989v2lD4+l+318ZElmT3wP+5P7GY2O0hfuW7fExPZsZquzTFQmmKxMkm/lKZtlMo0MTaeJJmskA0n2JvYSN+KbUj26HsNqsG/2NSqVaSxJ4p2D7yWmv3WamLA2WWupE56uSvh69C3rTwDChopvRCmbBtlam/74zptWJSzPdFPHMesYuo4U6rrh43RVJhTrptXQOZ0p8u49t3iy9OMf/5j/9t/+G//oH/2jjgbyW7/1W3zta1/j2WefZXj4jW4b/f39wFKFaWDgjZ6E2Wz2hns6GYbR0SROEARB2N4s1+Ji+SJTlSkadoOm06Rm1jBdE8dzcDwH27Ov+Wy65tUP27Px/KVd6q8kQT4++IDE0mfeemEPlio8p/OnSQaSpAIpekI9HEodYnd8NyPRkVVvsOp4DoVWgXwrT7aZJdfKkW1mlxozmCWyzSwtp4WmaHQZXdyWuo2oHt0yCdIVqmNxYPYEzco0tmdzbPBd9IavX/UQ1iZnqnhOHV+P3XAdmCJLhKIJzKrGRLEqkqVblO/DZEPHti2MxM17gidjEUqZBJfKBd69AfFtpBUnS5FIhFisc1d7fN/nt37rt/jqV7/K9773Pfbs2XPN/Xv27KG/v58nn3ySO++8EwDLsnjmmWf4gz/4g47FIQiCIOwsVxoZnCmc4WLpIrlWjlwzR9ksY7nW1elyABISkiShyAqKtPShyRqGahAzYgSUAKqsIksyiqQsfZYVFBRkWUZGRpKWxrj6/5fHbNpNFhuLZBoZ0s00SlHh1cyrdIe6SRgJxuJjS1Wn2Ci9od7rVp0cz6HYLpJr5q4mRrlmjppVo+k0r3avq1k1AHRFpzvYzUB4gLAW3nIJ0hWS57J/7jXc8gymVWd37x3sie/e7LB2rJypYbsuevDtz+Ni4RBVOc5sNbdBkQlbTdlWKLY8bA8SqcGbPj4Z0lnUU4w3F7EcF11VNiDKjbHiZOlXf/VX+fKXv9yRTniwNK3vy1/+Mn//939PNBq9ukYpHo8TDC4tMP1X/+pf8Xu/93vs37+f/fv383u/93uEQiE+9rGPdSQGQRAEYedoOS3OF89ztnh2aRPVZp7FxiItt0VQCZI0kgTUAIZiEFSD6IqOKqsokrIuSUVIC7E3sZe9ib14nkeulSPdTDNbm2W8PM7p/GlSgRTJQJLeUC+Hug4xGhvF9dyr1aJcM0fNrtG0mzTsBhWzQs2q4eGhSAqGYhDRIvQn+0kYiU1r0LAivs/Y4hnU0jTVVpGuxF6O9hzd7Kh2LNuDfBtsTyIWSb3tY6MBlawaZ6YlZuncqqaaOla7QUjxIHHj9UpXhHQFJZyi0dI5n61zbHDnbO2z4mTp6NGj/OVf/iU/93M/x4c+9CG6ut46h/FKi+/l+C//5b8A8NBDD11z+xe+8AU+/vGPA0sb4bZaLT7xiU9c3ZT2iSeeEHssCYIgCMBSFWmuNseZ4hnGS+Pk23kyjQyFdgEZmZ5QD0ciRwjrm9sKWZZl+sJ99IWXppE3rSYLzQWyjSyLzUXOl87zSuYVukPdhNQQLadFxaxQt+q4uCiSgq7oRLQI+5P7ietxQlpo6ydG1zGcGydamKDcyBCIDnDvwH2bHdKOVrBUTMtCxkeJXL8T3hVRQ8UzouRrAYqNNqlwYIOivLHT1QALbR1D9jBkf+mz4l/ztS77GIqPLvlsw1+JLWW6aeBYReRADEm9+RokSZJIxBPUixHOF8ocu3kxattYcbJ0pZozOTnJN77xjbfcL0kSrusue7zrddS73pif/exn+exnP7vscQVBEISdr2bVOFc8x9nCWTLNDLlmjsXGIpZrEdEj3Ja8je5Q96Z3eruRkB5in76PfYl9V6tOi41F5mpzSEgY6lLFaF9y37ZOjH5Sd3me3ux5StV5CCZ5YOi9ouvaOsuZGq7dxlB9eJvF+gCqIhOILK1bGs/XNz1Zulg3+PZimEY5B5cbfEmyjCTJIMnIsgKyinz5NkWRMRSJoCoRVKHLcHm0p4omfsSWxfFgtqli2S7xnhu3DP9JyYjBuNbNpXpuR3VSXHGy9N3vfnc94hAEQRCEZbFdm9naLGeKZ5gsL3V8yzQzlMwSmqTRF+5jODKMoW6vKUQ/WXXaqQyrxcjiWcrVWRw9xKO7HkZTdlb3rK0oZ6l4dhO0MJJ88/UksXCYhhxltprnng2I70YKlsLjmSj1UgaQMANdSK4Dng2uC74DnoXrgXu5v5+Ej4yPjIcEKBKobfip0bduqiq81Xxbp9FqI0k+anJk2c+LBzT8YIJixWCm3GZ3amc0B1lxsvTggw+uRxyCIAiCcF11q85iY5F0I73UKKGZoWbWKLQLLDYW8XyPmB7jWPcxkkZyR1RedizfZyRznmZ9ERu4f+g9q+4GKKxM1tSwHRc1HF/W46MBlbyWYKa5eQmG6Ul8YzFBpVRE9S1CBx5Air/15N33PPBccFp4dhvXsfBsE9e2qJs2i/kiz88vclefTyogjg83M9XUsc0mQU2GcM+ynyfLErF4F81KkLPZ6q2bLF1RqVR44YUXyOfz/PRP/zTJZLKTcQmCIAi3IM/3KLaLVxOjxfoi+Vaeul2nbtUpm2UqZgUfn4ASYFd0F4PhQTRFXDHeDhL1HJHyHCWzQn/qIN2h5Z+ICavn+ZBty9ieTziSWNZzogENV4uSaQSpt0wiwY2t1Po+PJGJsVBuYptN4sOHrpsoAUtt0GUZVA0lEOPNdbOQ71OUFymmy3zzUp1fOhrcmDewjU03DWyrjB7vvmGL+RtJRoPMq11cquXXKbqNt6pk6T/9p//E//F//B+0Wi0kSeLFF18kmUzy6KOP8r73vY9Pf/rTnY5TEARB2KKadpNsM4ssyVdbayuycm2b7Te125YlGVVSkSQJ27VJN9OkG0sfi/VFymaZul2nZtUotUs0nSaw1A47qkU5kDxAMpDEUAxRRdpGZM9hJH2ean0RT49wR+8dmx3SLaNkK7RNCx8J/SbNHa7QVRkjHMesa4wXytw+vLHJ0svlEGdL0KyXSSa7YeDOVY0jSRKjg72cLY9wtnyBswWXQ107p611p1VtmWzTx/Ygnlx5l4ZkSGfKSDLfCFFsWqRC23+K7YqTpT/90z/lc5/7HJ/4xCf44Ac/yM/8zM9cve9nf/Zn+cpXviKSJUEQhFtAsV3kRPYE54rnyLfyOJ5zdW8hWZKReOPz9fYgUi6vm2g5LepWnapVpdQuYXs2siRjqAYJI8HexF7iRhxVXvVkCGELGMxP4dXTOK7F4YF7xDqlDZQzNRzbJCB7+JFelnuJIRqN0syFmakUuH14XUO8xkxT59lckHo5TSKgwdgjK65wvFlIV+ke3EthMst3JvPsTwZRd0bvgY6bbhpY7QYBxUFO3rxl+E/SFJlgvJt2Q+dMpsR79mz/3/MV/+X5kz/5Ez75yU/y+c9//i1d7/bv38/Fixc7FpwgCIKwtfi+z0JjgRPZE1wqXSLbyjJXm6PltPB9nyv/LT0YfMlH8qU3boM3Nmy9shhbklBllaAaZCgyRFegi7Ae3rId7ISVC5p1evPjlBo5gpE+xuJ7bv4koWNypopr15E1A2kFU1ZjAY0ZNcFMc2Edo7tW1Zb5ZjpGrZQlpLhI+9+HpK59mu1Qd5TX87tZqNZ4dtbkkdHt1QDmRjJtlWcKUe5P1tkVstc83lRTxzFLKEYUVrmeMBWNUJCTXCwXec+aI9p8K06WJiYmeOyxx657XzQapVwurzUmQRAEYQ1cz8V0zY4unPd8j4nyBCdyJ5ipzpBupJmvz+P5Hj2hHu7oueNq97mrSdObPnt4eJ6H67t4vnf1A5Y2bRVT6nYw32c0fY56PY2jqLxb7Ke04bKmius4SJGVrRGLBlRcLcZCK0DLsgnq67s20PHgm+kEhVIZyTXR996HdJM258ulyjLDw6Msns/y/YU57ur3SRjb/5jzXCHK+cUKkwsmn7hDI7qGfyLXh+mmhum4RFO9qx4nEdKY11NMNhcwHRdD3d7THlecLMXjcTKZzHXvm5qaord39d9cQRAEYW1ma7M8OfUk2VaWVCDF7thuBiOD9If76Qp0rTghsV2bs8WznMydZKG+cLUrnSIpDEWGGIoOocnX/nW+Ujl6y1yf7f33UlilrmqaQGWBilVjV/dRYnpss0O6pfj+UrJkuz7R8Mq+94Yqo4ZitJsGU4UKhwaW10lvtb6XjzJdNrHaDRL9Y0hd+zs6fnc0QLZ7jGKmyLcu1fnYke3d7CFvKkzVJJptk5Kv8ZULFr98WF/1hryLbY1GywTASO1adVwhXUGLJGm0Dc5latw+FF31WFvBipOlRx99lM9//vP8/M//PIHA0iZlkiThOA7/5b/8lxtWnQRBEIT14/keL2de5oWFF7hUvsRcfQ4ZmbAWJhVIEdEjdAW7GIuPMRgZZCA8QE+o5y2JzhVNu8nr+dc5lT91tYpUbBfRFZ19iX30hfvENDnhphTXZlfmAtX6Ir4R41jPsc0O6ZZTc2RqbQcHCT26vOYOV0iSRCQSo5UPMl0ucGhgnYIETlWDvFpUadQyJKNR2PXOjr+GJEnsHuznXHmY0+VLXCq57Etu36s4Jyoh2o0KmiIzrwxzvjTJC2mP+wdWd2yebhrYZpOQCn50YNlr236SJEkk4glqhSjni0VuH1rlQFvEipOl3/md3+Gee+7h8OHDfPjDH0aSJP7kT/6EV199lZmZGf7n//yf6xGnIAiCcANNu8lTM09xtnCW86XztJ02x7qPYbkW+Vae+cY8ZsVEkRVeXHyRZCBJzIgR02Psie9hODrMQHiA/nA/bafNa7nXOFs4S6aZYb4+T82sEdJDHOk6QiqQEtPlhGUbzl3Cqi3i+C539N2NIpp0bLictdTcwZBcpMjKZ//EQjqLaoKZxuI6RLck01Z5KhOmXkoT02Sk/Y8utQJfB2FDJTW4l+Jklm9OFPnNu4Io2/CQ1nIlzlQN2u0i0VQ//d1HyF6o8+RUlrG4Tt8qZmFPNXVsq4wW6VpTQw2AZNjgkpbiUj2D53nI6/TvuRFWfNTat28fzz//PJ/85Cf50z/9U3zf58///M95+OGH+Yu/+AtGRpa/068gCIKwNov1RZ6YfoLJyiQXSxcJqAHe0f8ODGVp/dBwdKmFleu5FFoFcu0cxXaRufocEhInsieIG3HiRpyoFiWoBSm2i8zX5mm7beJ6nDt77yRqbO9pFMLGC7cqdBWmKbcKxGJDV38Wt5OKLXOmFuT2WJOQ6t/8CVtQ1lTx7Baqpq1qwX4soDKjRZlrB7FdF03pbCWm5Up8PR2nWsqjY6Ps+6lVNxZYrl3dcU7m9zBfq/P8nMUDu7Zfx7ZT1SD1eh1NctEGjtIfDlPpP0h+sc7fnG/wG7cbK+r413BkFpsSpgvRxNpLiLGghh9MUa4EmC622dO9fTeoXdUlnsOHD/P4449jmiaFQoFkMkkwuL3nfQqCIGwnvu/zWu41vj//fSYqEyzUFxgID7A3sfe60+MUWaE33EtveOnKsud5VO0quWaOQrtwtfW3JmuoikpPsIdj0WMENXFsF1bB9xhNn6NWX8RWdd7Rvz2bOvxDNsb5bIvThs+v3AbaNrw4njNVXMeGYGJVzw9qCnIgRrOlM12ss6+ncxdOPB++lY6TLddxnTbhkTuQov0dG/9GVEVmeHg36fMZnplb4I4+n5i+fcpLng+vVYKYrQyBcALp8t5ZY0ODnK6WmGmc5clphw/uWf5p/nRTx2o3CcgOcmr3mmOUJYlYMkWjEuRsvnLrJUtX6LpONBq9unZJEARBWH+ma/Ldme9yKn+KC6UL1OwatyVvu5oILYcsyySMBAkjwX6WFlE37SYNp0HCSNxwLZMgLEdvaQ6tukDTbjDWd1dHOzNulHRbZbImU2vUqTYkvjah8JG90qoXz2+WnKliux6h0Ooaa0iSRCSWoF0ymCqV2Leyhnpv6wfFCJfKHq1GlWTXAFL/0c4NfhM9sQDZ7r0Us0W+Pd7io4e2z7nseMOgULfwPI/AwG1Xb9dVmdE9+5k9W+YHC3PsT/nsiy/vB3a6qeOYFVQ9hGREOhJnKhxkVu3iYjXfkfE2y6qukfzoRz/iscceIxQKkUgkCIVCPPbYY7zwwgudjk8QBEF4k1wzx1+f/2t+nP4xr+Vew3Zt7u69e0WJ0o2EtBA9wRs3fRCE5dBsk6HcOLVGBjmQ5FDq0GaHtCovlsK062VkRSWtDvJKxuH767dsZ120XYlS28f2JYzI6ltwx4I6NSXBbK1zsV2qG/wob1AvF0iEAzD2QOcGXwZJktgzNEBO38XJosJkxb35k7aIV8shzEaFUEDFT1y7Z1kqEiA6fIiCH+erFyyazs2nj3r+0noly3ZQYp3rap0IadhGkkUrSKFhdWzcjbbiZOnpp5/mgQce4OWXX+YXf/EX+dSnPsUv/uIv8vLLL/Pggw/y1FNPrUecgiAItzTf9zldOM3fXPgbXsu9xpnCGRJGgrv6t+dVe2Hn2pW9SLu2gI3PXf33bsuF3UVL4WJVpWWaJLsH6Bs7ToZu/mHK4kJ5+5SWcqaKbZlokocU7Vv1OLGAhq3FmDFDeK635riKlsJ3MlHqpSxRzUPe/z6kTWj+ETZUkoNjlPwY37xk4W2DZWlZU2WmLtF2XPSuvddtxDDa10UrsZ90W+fvLzr4N3lfWVOl1rLxACPZubWFmiITSXTRwuB0ptmxcTfain8y/92/+3fceeed/MM//AORyBtlulqtxqOPPsqnP/1pXnzxxY4GKQiCcCuzXZtn557ltdxrXChdoGJWOJA4QH9k/ef2C6sney69pVmq4RTNwK2xt1CsUSRRmqbULtGdGOtIxXMzvFQO06xXCCsu8tCd9OshmsPHyM2+zF+fr/Drtxv0Brb+mXXW1HBtE12VQF/91KqQoeAHYtTbOvPlFru6wqsey/QkvpFOUCoVkX0bdc97YBMbyOzqSfJ6fpTZep0fztu8e3hrV9ZfLS+1C4+o7g2nLSqyxN49ezjfLHGqMMHLOY939N74osVU08BqNwgpHsQ72+c7GY2QV5JcLOd5oINTODfSii/3nDp1ik996lPXJEoA0WiUf/fv/h2nTp3qWHCCIAi3umK7yN9e/FteWHyBE7kTtJwWd/XeJRKlbWBX9gK9s6/QdfZb3PTS7g4geS6j6XNU6mkcLcRd/e/Y7JBWpWrLnKnotNst1MQwkr5Uud092IvdfYisHeQvz1q03K1fYcpZKp5j4euxNbWCliWJSDSBic5EyVz1OJ4PT2ZjzJeb2GaT8OBBpOToqsfrBE2RGdo1Rk7u4XtzLvUtPFus6Uicreq0223UxC4k9cZd/MKGSt/obWSlLh6fcCi0bzzudFPHsU0IdnW8wpcIabT1JJOtEC1n+0x1fLMV/+b09vbesKSuKAo9Pds0bRQEQdhiLpYu8tfn/5oT2ROcyp8iokW4u+9uwvrqr+oKGyNez9GVn6ReXyRQy6Jnz292SOuuvzgDtUVcp8XB7mNX29dvN6+UQzTqVQzZRRu+4+rtsiSxf88o1eg+5hoKf3Xewd3iOXDO1LBdFyW49spmLGSsad2S58MT2RhnCtCslYklUjBw15rj6oTeWAApNUbeCfL4xNtkFZvsZDVEs1FDl1y0wZtv8DyYikLPQXJOkL85b13357XtSsw3ZUzHI5Ds/EW4oKagR7poegYXCls4E30bK06WfuM3foM/+qM/wrbta263LIs//MM/5J//83/eseAEQRBuVROVCR6ffJzXcq8xVZ1iT3wPR7qOoIpNPbc81bHYvXCGSm2emA8pXyK88Opmh3V9vo9hNUnWssTreWTPWdUwhtViIDdOvZFBC3WzP7Gvw4FujJYr8XolQLvZQIv1QSB+zf2aIrNv/21kjVHOFz0en9662ZLtQa4FtidhRFJrHi8a0DDVGDPtAJ63snVLVxKlk3moVXIkwwbS3kfXvPFpp0iSxOjwIDltmBMFhZnq2tdldZrrw8lKALPVQIskIZi86XMkSWLvyBDF0B4mazJPz7y1sjPT0jHbLXTJQ1mHKp8kSSQSCWpylIvlrfHvvVIr/quraRpTU1OMjY3xkY98hP7+ftLpNF/5yldQFIVAIMAf/uEfAkvfoH/9r/91x4MWBEHYyfKtPE9OPcn50nkqZoU7e8SmsNuG77M7fRa7No/l2ewaug81/Tr5ep5qNYMbW/0i+7WSPZegWSdk1gm1a4TaNQLtKp5Vx7FbOJ7NsBbGig9Rj/ZSCXfRDES5aa9s32ckc45mfRFHkrmv/74tcxK8UicqIWr1Oqrkog8dv+5jQrrKyP6jzJ1t8cP5RXrDGvdswUk1BUvFskxkfJTI2teORQwV34hSNg2ytTb98eU1lvF8eDwT5/WCT72cJxk24LafftspZJshGtCID+6lOJ3jG+Ml/n93BJG30EzLi/UAxYaF77kYA4eX/TxDVRjZc4CFc2Wem1/gQEph9E1/TqaaBo5ZRTeMVe/FdTPJkE5e7+KC1YXrm3R2W+P1t6oGD1f8n//n//mW+z/1qU9d/X+RLAmCIKxM027yrYlvcal8iUKrwPGe4yJR2ka6K4tESzOUWkW6EmPsSu7HNltEs68SmnuR2uGfXf8gfB/NsQiZSwnRUoJUQ29VcOwmttPGdtqYro3p2SiALSmEAa9VwqvNE1QM4loIJZikldhFNdJNJZzC1t66F02yniNSnqdsVhhIHSQVXHsVYzNYnsSJUpB2c5FQJIn0NglGKhKiufs42QmTb10q0BsIMBrdWtWIrKnhOiYB1YfQzasQN6PIEqFoArOqMVGsLitZci8nSqfyHvVKgUQkAAc/iKRuzT2NRnuTnMyPMt2o8+NFm3cObp1mDycqIaxGnmDAgPjIip7bHQ1SGTxEYbbG356v8ok7dAKqhO/DdEPDsm1CqcF1ihyiARWCSUpmiMm6y3arO684WZqcnFyPOARBEG55jufw7clvc6l8idnaLAcSB4gb8Zs/UdgSDKvFrvRZKrUFfCPGPf33AKAlRhjKn6VUmqFutfD14Lq8vuR7jGTOk6xkwKxhOy0ct43tmDRdi7bn4ssyjqwRUoNEAynCwW6SoV66gilUFKqtHLnyJNVGmkarhNUqQnmKhBqgVwvjRftoxAephruohRIA7Eqfo1pfxNMj3N5757q8t41wqhqk3Ggi4d2wqvRmQ90JLrWOkFt4hf/vXJ3fuN0goW+daXk5U8Wzm/haBEnuzLX8WDhEVY4zV83e9LGuD9/OxDmd96hX8iQjQTj4M1uuovRmmiIzOLyH/MUs351d5HiPSkjb/PLSYltjtubTth3CA4dXVbkdHejmVHUfC5XX+fqEwz8+oFGwFEotB8cDI9XZLnhvJksSsUQXzXKIMxVr5ydLo6Ob27VEEARhJ/J9n+/OfpfzpfNcKl9iKDIkOt5tJ77HnsXTNC/vL3TvwDvRlMsnhUac7tgw4fJFArMv0tq7Pptv9pTniWfOUanNo/o+tqQgqzoRLUw4OkQs2ENXuJeYFrtho6Z4pJ/45Z8717XIV6YpVmeptvKYjSxWI4uWO0efFmRYj0G4G6+ewXEtDg/ci6ZsnSvxK+H68HIpiNnIEAxFkOI332tGkiTGhgc522qSLr3Ol8/a/NoxDUPeGglTztKwHRct3Lm29dGASlaNM916+8qQ68O30nHOFJYSpVQkhH9w6029u57+RIhcaoxcrsR3Jtp8+ODmV8FOlINL7cI1H6l3+VPw3kyVZfbu2cul0yVey01zIOXjKMZSV0LVW3G1aqVSkQAzWhdn6xY/t66v1HkrTpaeeuopHn300Rve/8d//Mf87//7/76moARBEG41L2de5rXsa5wrnCOuxxmLj212SMIK9BdnMMpzVMwKQ92H6Qu/aW2SJBFO7qW/MkUpd4Hm7nchKZ1t1CF7DgO5CWqNLKoe57b+u+gOdBHUVl/FUhSdvtR++lL7AWi1a2Qr41RqC9TNEma7ilWbx0MiHB1gT3x3h97NxjtbC1Com3ieiz54ZNnPU2SJ/XvHOHumyXTtPF+95PLR/fJNl3mtN8+HbFvG9nzCkUTHxo0aKp4RJV8LUGy0SYXfmki4PnzzcqLUrORJRsP4B34aSd0eibQkSeweGuJiJcPL+QmKaoRdUZkBw6Y/YNOlOxu6lqnuyJyv6pimSbx3ZE3fx2hAo3vkNnITVb45XmCkP4Vt1lADCaR1vtCRCGpMhnowaeJ6PspWWhB2Eys+Wj/22GP8x//4H/nt3/5tpDcdDSqVCh//+Mf52te+JpIlQRCEFRgvj/P8/POcK55DlVUOdx2+5vgqbG2hdpXBzAVK9UXkYIrbe25/64MivfQFu5lvpSlmz2IO3Lzt70r0FWdxG1lcz+Fo/10MR29eGVmpYCDKaOAO6LsD33WptLLky1Pk3SZHBu7t+OttFM+Hl0thzEaWUCAAiT0rer6hKoztO8TE2Qav52boDck80vlv/4qUbIWWaeEjoUU7131CVWQCkaV1S+P5+luSJceDb6YTnC04NKtFEtEwbKNE6YpYUKN7aB+FqTzOYpmpjI+mqiiaQdCIsCumMBh0GQhY9Bs2IXX9qoknK0GajRqG7KF24Lgx3J3gdPUAudyrePkqluMRjq//LAZVkdk1OIij7dpWiRKsIln6zGc+w+/+7u/y3HPP8eUvf5m+vj5efPFFPvrRj1Iqlfif//N/rkecgiAIO1K2meXJ6Se5ULpA22lzd//dKB1aXyCsP8lzGVs4Ta02jy0rPDD4LpTrtXeXZBKpA6TmMuQXT3Y0WVJcm/7CFOVmnkCoe10SpZ8kKQqJyACJyMC2W3/wkyYaBpm6je26REeOrWo9SCykM7j3dtIX2nx3OktvSOdoavOm42VNDdc2CSouhDvbqi8aDtOQo8xW89zzptsdD76RTnCu4NCoFkhGI0vNHLbp1MzR/i7s+AO0inO0qiWarRp+s4nSaJMvupxWZRRVQ9UDdIc0hiM+AwGHgYBNt+GgdCAfcLylduHtVppQJPWWVvarIUkS+0ZGOFMrEWhdQJV8lNTGLLHZrhcBV5wsfe5zn+PBBx/kYx/7GHfccQf/9J/+U/7kT/6EY8eO8dRTT7Fnz8quyAiCINyqGnZjqfNd6RLFdpE7eu7Ytht53qqGc5eQKvNYdpN9/XeSCNy465gUG2RQi5NtFKmU53ASnUlqBgrTWPUMHj5Ht3GDhc3g+/BiKUyrnidsKNB9YNVj9SbCtEaOkZt+ia9eqNB1XGcgtDkJU85Uce06khbseLISC6gU1TgzzTfGdTz4ejrB+YJNo1okGYvCgQ9s20TpCi0YRRs6ROxy7wPPsWhXcrQqWeqNCn67htdqU67WmJF8NFVB0QxCgTAfGLI5FF/bJqzn6wHKjTb4HvrQ6tYqXU9AU9g1dhuZc2X26/ll7dl0K1vVpOlHHnmE733ve9x111380R/9Effeey/PPfccqio2SxQEQVgO27P51uS3GK+MM1ef47bkbaJF+DYTaxTpyU9QbmQIhPs4lDz09k9QDbpSe4lnXiY49xK1DiRLmm3SU5ii3C4SCfddu1ZKuKnZls5c3cNyHKKDh9fcNW6kr5sLrSPkMq/yl2da/PrtGtFNyBdyporjOCiRzm8AFQ1oOHqMTCNIvWViGAZfTye4sMMSpeuRVZ1Q1xChrjc6x9mtGq1SmnatQKtZxWs1KDXr/FXF5ZGxIO/ttVe1hs33l9qFm808wUAAOlwx7omFSN5+H4prbdt90TbKqr47r7zyCj/7sz+Lruv89E//ND/60Y/45//8n9NqtTodnyAIwo7j+z5PzzzNheIFxsvjDEeG6Q2vfdPIK5LVDIP5CQyr0bExhWsprs3uhVNUavPYWoB3Dt6/rBMONTHKkBKiqzyP3K6tOY7BwiTtRhZHkjjWe9eax7vVvFgK0a6XiWgSrLLL2JtJksTekWHq8QPMt1Qev9TuQJQr4/uQbas4ro/ewU54V+iqjBGOY/oa5/Ntvra4lCg1q0WS8di2nnq3GlowSmxwP70H38nQne9n6B0fwh28m7QX48nxJl+d1rBXsQXXfFtjoe5h2Q5G34F1SWhUI4zUgT24droVf+f/9E//lHe/+93E43Fefvllvv71r/Nf/+t/5a/+6q+47777OH/+/HrEKQiCsGO8lHmJ13Ovc754noSRYE+8c9OXdbvNnrkTBC89zZ7Xvsq+8R+QqqSRPLdjryHAaPo8bnUB27U40nMnYT2yvCcaUbpju4h4LoG5F9cUg2E16SrOYLZLdEUGt+1msJsl01aZrMm0LQutZ2/HTvBVRWbP2H7SxignSzKl9sb+7tUcmZpp4yChd7C5w5tFo1GacpgnsvGriVIiHl+qKF1vzd4tRFZURkb2kNh7L4v08PJ8ky+dV6g5KzvlPlEJ0a5XiGhAz8H1CVZYlhUnS7/5m7/Jr/7qr/LDH/6QvXv3AvC//W//Gy+88AK2bfOOd7yj40EKgiDsFBdLF/nB/A84WzyLqqgcSh3q6KLXnvIcrWYBzW6jt4r4Cy+TPPsNbjv1dXalzxEw6x17rVtVqpomXpyi2cqTiA4zlty7oucHU3sZQCOZuwSOveo4hvITNBsZbFnlWN/dqx7nVvViOUyrXiai+sgd7k4YMVRC3buoekGem97YWTdZU8OxLQKSC5HOVazfLBbQqKsJ2m2TVq1wOVF67JZPlN6sr7uL4cP3k1aHuFiw+H9PeaRbyzvtrtoyF6sqbctCTY3eUpW6rWjFydJf/uVf8qd/+qfo+rUbix07doyXXnqJD3/4wx0LThAEYSdJN9L8w/Q/cL50HtM1Od59vKOd7yTPpac4h2lW0CMDvGP//8K+2B66HBu/PIM2/jS7T36V/Zeeo6u8gCyqTSum2W1GF89Sqc3j6hHuHXznygcJddEb6iVqtzEyr68qjmC7RqI0h9Wu0BcbIaqL9W4rUbQULlRU2qa5dDKqdn7j0cHuFAWtnxMFleZq5mGtUs5S8WwTRdOR1rDP1tuJBVU8PUrT14knUqKidAPxSIi9R99JIbyXuTp84ZTDuerNE5+T1RDNRo2g7KAOdjaRF1ZuxcnSRz/60RveFw6H+fM///M1BSQIgrAT1awa3578NpfKlyi1SxzrPoaudHY3+1Qti9sq4Pkee7uPEAjE2TvyXu6+7aMcG7qfYTWK3irhLZ4gce5bHHj9a4wsniHYgbUztwTfZ2zxDK3qPDYedw3ci76a7oWSTCy1n25fJrZ4ammRyQoN5cepNzLYmsHR3jtWHsMt7qVymGa9QkhxUYfuWJfXiAc1tMQQZS/AD2Y2rrqUM1Vcx8YzOr9e6QpDVTi8by+9o4eQ9r9/zY0xdrKgoXHwyJ00U4dZNHX+vzMtvp/Rbvhrb3vwejmA2WqgRnpBNP7ZdMtKlp599lnq9ZtP3cjn8/z3//7f1xyUIAjCTmK7Nt+e/Dbj5XHm6/McTB5cl0pAb2mWZquIYsToD73RFU1SFHpSBzh64Oe498BHOJDYS5fjIFVmUce/x8jrf8f+i8/QU55Hdp2Ox7VT9JVmCZZnaZsV+hP7GIwM3fxJNyDFBunX48SbZbTSzIqeG2mWiZXnsa0aQ7E9hLTQquO4FdUcmTMVnXa7iZYYBj28Lq8jSRIDvb0UlD5eyknY7sZUl7Kmiu166KH1S5YAwsEA6sARkSgtgyrL7N9/G/LQnWScKE+MN/m7mes3fjhXC1JutMD3MAaPbHywwlssK1l6+OGHOXPmzNWvPc9D13VeffXVax43Pj7Or//6r3c2QkEQhG2salV5YvoJLpQuMF4ZZyQ60tHOd1eEWxUCtSy+YzKS3H/Dzkm6EWXP8Lt5x+Ff5PjQe9mlxwm0yvjpk8TOfovDJ7/KsbNPcGjiB+yfPcFo+iyD+Qm6ywvEGgWCZh3FtVdVDdnOAmadocwFqrUFpECCO/vW2HlO0ejqOkDCh9DcS8t/nu8zlBun1sjiaAGO9B5fWxy3oFfKIRr1KgHZQxu6fV1fqyui48cGyTtBXl5Y/854LVei1PawfQkj2rXurycsnyRJjO4aIb7vXhbo5qW5Jv/jokr9TY0f3mgXXiUYDEF89RdkhM5Z1gRT/yf+KPq+j+M4b7ldEARBWDpGztXnOJU/xaXSJXKtHJOVSVKBFKOx9dkpvbc0R6NVwNEC7Evsu/kTJImu1BhdqTFsq8F89nWKlSmq1QXs2iKeJOFLMqqsoEoqYVlBkTUURUWRNXw1iGdEcYwQlhrAUTU8ScZHxpekNz5YGse/PN7S19LVr21Vp2lEWdVGJBtE8j3GFk5Tr81jyzLvGrgftQPrM5T4LgazpyhUF6k1y3ihxE2fE2sUCFUXKdsNRnuOiU2MV6jlSpysBGg3S4QTvRBMrOvryZJEX28/xUqKFxbnuW94fX/Uc6aGY1nokocUEXtubUV93d0EAu9i9vxLuLlF/t+2xj85KNMX8JhraSzWHWzXJda3+g2Shc4Sq/EEQRA6xHItzhfP83r+dRbqC2SbWebr83i+R1ewi4Opgx3tfHeF6lgkKwuUrRr9iX1oK+ycpOlhdg+/k91D91FpFaiZJdpmDdNuYNtNLKeN6Vk4jonrWniAe/nDl2RkWUGTFUC+fCIoISGBJLH0biWkK/8vydfcBhLlvoMsDt+1JRMmzTbZu/A6SnmWhlVjtOd2ukIdumKvh+mJjxIpniY4+2MaB9//9o/3fYZz49QaGVwtzKEuMUVnpU5UQtRqdVTJRR/amKpcbzzAYniQhVqeU1mTY33rl+DmTBXXNtFUGZbbzl7YcPFICP3o/Uycfw2nNsWfnfL5xwd1ztTDmI3K0r5fPSJZ2ipEsiQIgrBGxXaRU/lTnC2cJdfMkW6myTVzqLLKYGSQ4cjwihOYlegpz9NuFnBkhf3daziBliTioW7ioe4bPsR2bZpWjaZVodWuYToNLKuB5bbxfA8XH9/38S9/9gAfF99buo2r94GPT9AxCU6X6Hcd0qP3bqmEKdooMTZ/Eqs6R61dQo/0c6z7aEdfw0iNMVi+RKkwSdOx8NUbN/1I1rLotTQtu8XYwN3r+jO1E1mexIlyELO5SDCS3LDKiyrL9PQNU67P8Pz84vomS5aK59Txtei6bGIqdM5S44e7GL8Uwipd4C9Om0TiEdqWRbJvt+guuIWIfwlBEIRV8HyPqeoUp/KnmCxPkm1lWagv0HSahLUwh7sO0xXsQpbW+YTF9+gpzVI3y0SDXcTXsQMWgKZoxIMp4sEUxNc+Xrs8w/nZZ1mYe5FBz2Fhz/2w3t+zm/F9+ovTDKbPUanNYbs2vckDvKP/ns6fgAZT9IT6iTZmMBZO0B659wYxeZerSll8I8ptyds6G8ct4FQ1SLneBN/bsKrSFf2JEK8FB5lqlpgo2Ywl1yfRzZoatutixNf3OCB0hqrIHDhwiOnZEJmFM3iFNCEFFNEufEtZdrJ0/vx5VHXp4a67tDfHuXPnrnnMT34tCIKw0zTtJueK5ziVP0W6kSbTzLDYWMTHp8vo4nDqMOF16q51Pcl6HpoFfM9hT9ehDXvdTgkkRrhNegh55nvMz7/KkOeysPc9+JuUMCmuzdjCacKlaUq1eRxF58jQ/YzF96zPC0oSsa4D9NTnKabP0N51z3Wra92VRaR6Btc1OdB3F7KoGqyI68PLpSBmI0MwHEGKD2/o6+uqTKp3F9WpGb4/k1uXZMn2IN8C25OIRkRzh+1CkiR2j+wmEwzTnHmReCK0bh0ahdVZdrL08Y9//C23/dIv/dI1X/u+vy7z8QVBEDab5Vo8P/8854rnyDazLDYWKbfL6KrOSHSEwchgRxb9r9SVduHoEXaFN/YEsFOM+DAHdz+KPPU0s4snlypM+x7E3+CWxKFWlX3zJ3Eqc5RbeQikeGDo3cQDifV94Wgf/YEki+08xcI4dve1DTokz2UwN069kUU2EuyNj61vPDvQ2VqAQsPC9TavHfNgKsKp9CDn61UydYe+SGePF3lLw7JMFAnUSE9HxxbWX19PD/T8NL63cRsYC8uzrN/UL3zhC+sdhyAIwpZVs2p8a+JbXChd4FL5EqZrEtWiHO05StJIbtpFoqBZJ1zNULGbDPfdsa3XKOjRAQ7s+SmkqaeYyZxm2HOZP/AI3kYkTL5PT3meXemz1KqzmHaLZHwP9w7ctzHrgmSVZGo/yYUCuflXKP9EstRbnsOvZ3E9h6O9x7f1v/NmqNgyz+UjtOtpQgEDP7GHzfiNDeoKse5hqnMzPDdT5B8d7uxea0ub0ZoYig+hVEfHFjaO+P3eepaVLP3Kr/zKeschCIKwJeVbeb4x/g0ulS8xXh4nFUhxvPs4QS242aHRW5ql0SpgqQYHUgc3O5w10yJ9HBh7P/LEk0znzjHku8wf+Ck8Zf0qdrLnsDt9jnhhknJ1DltWODBwDwc3+Pu51Eb8dfLVDLVGATe8NI1Kdh0GcpNUmnmMYIqRyK4NjWu7sz34RjpBoVRG9hwCI/fCJp6MDnbHOZ8d5GS5zvtMj7jRuVhypopnN/G1sDjhFoQOEr9NgiAINzBdneZvL/wtp/OnuVS+xEh0hMNdh7dEoqS4NqnyPLZZpTc8uGP221FD3ewfe4zdkoGev8jwue8sbYK7DgJmg0NTLxLKnKVcmcHVw9w/8uiGJ0oAaEG6E2NEPZ/AzI+v3txfnMFuZHHxONJ7pzgJXgHfh6dzMWbLJla7TrRvLyTXae3ZMkUDGsHUEFUvyPPTzY6OnTU1bMdFDojmDoLQSeKoKwiCcB2n86f5+vjXOVU4xWx9loPJg4zGR7fMuszuyiJWs4grSezrOrzZ4XSUEkqxf+wD7JEC6MUJhs5+G9WxOvoaqWqaQ5MvYOcvUGtkMaJDvG/PB+h+m7bp601P7mZQNugqTiHZLVTHoq8wSbOVJxzqYSAysGmxbUevV4OcLCo0qiXisRj+rht0Gtxggz1dFNR+XimotB2/I2N6PmTbMrbno0cSHRlTEIQlIlkSBEF4E9/3+cHCD3hi+glez79OsVXkePdx+sIbsyfLsvg+vaU5Wu0SwUCyc5ukbiFyMM6+vR9gTApilKYZOvtNVMdc87iS7zGSOc/umZepFC/RclqM9N7Ow8MPom92dS6QoCcySMSxMOZeZaAwhdnI4koSx3rv2tzYtpnFtsbT2TD1cpaYISPt+6ktU5VLhDSUxBAlN8ALc52pLhUthbZl4UsSWlQ0dxCETtoaRw5BEIQtwPEcnph+gufnn+dk7iQtu8WdvXeSWO9uaCsUaxSQGznwbHYnt/9apRuRAzH27v0gY3IYvTTL4Kmvo9ntlQ/kewTMOl2VRW6bfonE4inK5Sks1eCeXQ9zrOfY1jiRliQiXfvpk1RSmTN0F6dptUrEw/2bWvHabhqOzDcWY1RLOQzJRdn3ENIWmDp7hSRJDPT2UlB6+HFGwllj97OWK/FkNo5jtgjJLoRFsiQInSQ2pRUEQQBaTotvT36bc8VznCucQ1M07ui7Y2O6oa1QX2mOZquAp4XZvV77/2wRUiDC2N4PIE88wXh1gcFTX2PxyIew9Buc/Po+AatJuF0l1K4SbtcItip4Zg3baWLZLZpOGz3cy08NvYeQFtrYN3Qz4V56jS7mzSzVygyOLHNcVJWWzfPhW5k42XINzzYxdt+FFNlCVeHLuiMGc9FBcuUMry5a3DMUWNU4FVvm7xaSzJfqmK068WQP0hY8ZgnCdiaSJUEQbnnldplvTn6Ti6WLXCxdJKbHONx1GGWD9/lZDsNqEa2mKVsNBruP3hKbk0pGmN17H0OeeJJLtTQDp/6excM/i2WEMewW4XZ1KTlq1Qi1y3hmHdtuYjttLNfEcm1kwFI0gmqQvp4jHOu+fWt+72SFZNdBUvM50naD7sTY+u/ztIM8V4gwUXJoN2ske4aR+rbmRs2yLNHXO0CxOs0PF+Z5x+B19yJ+WzlT5asLcbLFCna7TqJ7CPY8sD4BC8ItTCRLgiDc0hbri3xr8ltcKl9iqjJFf7iffYl9W6aRw0/qLc/SbBWwVY0DXbdtdjgbRtJDjO5bqjBdrGcZPvV3xKKDYNax7Ca208J2LSquhQzYioqhBkkFe4mGekiF++gKdm3KxsErJceH6C90seDVOd5752aHs22crxm8mNepV9IkIkHY/e7NDult9cWDLIYGma/nOZs3Odyz/DVzcy2Nry3EKRQLeHaLeP8+2HXP1phOKgg7zNb/qyEIgrBOLpUu8eT0k1wsXWSxscie+B6Go8ObHdYNyZ5Ld2meslmhKzKw9aaQrTfVYNfex5Am/oGLzRzVVgkFsGQVQwuQDHYRDfaQCvfTFezaklMol0U1GNj3Qd7n2zumJfx6y5sKT2Sj1EtporqPtO99SFs8MVYVme7+Icrj0zw/l152snSpbvCtdJRSIYvsmURGjiP1H1/naAXh1rW1jySCIAjrwPd9TuRO8Ozcs1woXqBkljjcdZiu4NbuKpeqprGbeXzfZ2/Xkc0OZ3MoOsN734+UP0vJs+mK9NMd7EZT9M2OrKMkWcZAJErL0XYlvpFOUC4WUHFQxx5EMiKbHdayDCTCnAwOMdEoM1OxGYm/fYL/eiXIk5kQ1WIGzbcI7rkPqXv/BkUrCLcmkSwJgnBLcTyH5+ef5+XMy5wpnMF0TG7vuZ2oHt3s0N6e79NXmqPVLqMFElurlflGk1WGeo8xtNlxCJvO9+GJbIyFchPHahPfdRgpvnWrwz/JUBWSvbuoTs3w3EyOf3rs+smS78OPSmG+nzWoldIEZQ99/wNI8ZENjlgQbj0iWRIE4Zbg+z5T1Smen3+emdoMF4oXQIK7+u7CULf+FfxIq4JWy9J02uzpvX2zwxGELeHHpTDnStCuV4gnu6F/+/1uDCQjnFkc5Gy1Sr7p0B269tTM8+F7+Sgv51VqpQwRzUfd/+iW7PInCDuRSJYEQdjxyu0yz80/x8XSRaar02SaGeJGnCNdR7bFgn+A3tIsjVYBVw8xlti72eEIwqabaug8nw9QL6eJBTWksYe3ZYODsKES6R6mOj/Dc9NlPnzojSmEjgePZ+OcKfjUKhnihoJy8DEIxDcxYkG4tWyPswRBEIRVsFyLlzIvcSJzgrn6HNPVaWRZ5lDqEN3B7i3b8e4nabZJorJA2aoz2HVw2yR4grBeKrbMtzMxaqUsIcVF2f8YqNu0oQcw1J3gYnaA10oN3mf7RDSJtivx9XSC8aJFo1okEQ4gH/wA3GqNXQRhk4m/uIIg7Di+73OhdIEfLvyQ2dosk5VJWk6L4egwI9GRLbl/0tvpKc/RbhWwFZX9XVtz3xhB2Ci2B99IJyiUSsiuhb7vnRBMbnZYaxINqBipYSqZOZ6frvPu3VH+bjHBTLFFu14mFYvi7//Atk4IBWG7EsmSIAg7Sq6Z4/vz32e8PM5UdYp8K0/CSHCs+9i2WJv0kyTfo6c0R61dIRHq2fqNKARhHfk+PJ2LMVs2sdoNkv17IbX9p6VKksRATxczhT5eyrWYU5OkS1WsZo1Eshd/3yNI2+wijyDsFCJZEgRhR2g5LX68+GNO5k4yV59jtjaLJmsc6z5GMrB9rzonq1n8ZgHP9xjrFlUl4dbl+UsNHU4WFRq1PIlYDH/XvWyPybQ3lwrrzMSGKBYWcdMZPNch3jcKI+/almuxBGGnEMmSIAjbmud7nCmc4YXFF5ivzTNRmcDyLEZjowxHhpGlzT3JUB2L/uI0iuvQMsK0jAgtI4KjLm9foL7SLI12EcWIMhgaXOdoBWFrmm1pfC8XZaFq06xmieky0r6f2lFJhCRJDPX3k670EPPmiA3fhjR092aHJQi3PJEsCYKwbS3UF/j+/PeZqkwxWZmkZJboCnSxP7kffQtsUpqsZhhNn8OqLdA2q0RllZSio6oBMKJYoW7awSgt/UoSFcZV3liTEGpXCdQymHab0a7DO+rEUBCWo+bIPJePcqas0KwWsG2LWNBAGXsQSQtudngd1xM1CB04Sog9Yg8lQdgiRLIkCMK24fs+hXaBifIEE5UJFuoLLNQXmK/PE1AD3NFzBzEjttlhojomu9PniZZmqNYWsH2HLj2O7Fq0zBpeq4RTW8SRLqIpGrqs0aUYaGoALxDHCnXRDkYItes0WwUczWBfcv9mvy1B2DCOB69UQvyoGKJaqdBqNYioEBk5An3HduyFA0mSiMS7gK7NDkUQhMtEsiQIwpbm+z7ZZpbxyjiTlUnSjTSldol8K0+pXUKVVfYm9jIQHtj8VuC+T1dlkV2ZC5i1ecrtEq4e4fb++9kVXbpK7HseLbtBqZGh3srTapdo2Q3MdgXXK2DXFnAlGU3RcBUdz27SmxhD2wKVMkHYCJMNne/lo2SqJq3aIqrkkugaQhm9V7TNFgRhw4lkSRCELcfzPdKNNOPlcSYqE+SaOUrtErlWjopZQZZkokaUQ6lDdAW7tkQrcN1uszt9llBpjmp9AQeP7sRe7u5/xzWJjiTLhIwoISMK7Lt6u+951K0KlUaGeqtAu12m4TQpa0EOdh3ehHckCBurbCk8k49yoSLRquZwHJtIOIQ6ej9StG+zwxME4RYlkiVBELYE13NZqC8wUZlgvDy+VDkyS+SaOWpWDUVWiOkxjnQfIRlIokibnyAB4Pv0lucYylygVVukbJbxjRh399/LQGRg2cNIskw0kCS6jTv3CcJqWJ7Ei6UwLxYD1KtlWu0mUV0ivPtOpJ6DO3bKnSAI24NIlgRB2FQNu8GPFn/ERGXi6tS6XDNH3a6jyRpxI87xnuPEjfimd7b7SYbVYM/iWYzKPOXaIo4E/amD3NF7J5oiNo8UhLfj+3ChbvBsPkK+1qJVX0SXHJJ9u5GH70VaZsdIQRCE9SSSJUEQNo3pmnxt/GucK5xjujpN02miyRrJQJJ9yX3E9fjmr0O6Ht+jvzjLYPYijfoCFbOKFEhwX/999IZ7Nzs6QdjyCpbC07kYkxWfVjWL5zpEo3GU0XcihUVzA0EQto5Nv0z77LPP8qEPfYjBwUEkSeLv/u7vrrnf930++9nPMjg4SDAY5KGHHuL06dObE6wgCB3jeA7fnvw2F0sXuVC6QFgLc3fv3bxr8F0c7jpMwkhsyUQpaNY5NP0SfXOvUCpepGm36O8+wvv3fFAkSsK25HjwUinEK+UQrr++r+X7cLIS5C9mkpxfrFAtZQmoPvF996Ae/hmRKAmCsOVsemWp0Whw++2386u/+qv8wi/8wlvu//znP88f/uEf8sUvfpEDBw7wu7/7u7zvfe/j/PnzRKPRTYhYEIS18n2f781+j7OFs5wvnac32MuB1IEtmRwpro1htzCsFuF2ld78JPX6AhWrgRJI8q6Bd9IVEid4wvY009R5KhclU21jNau8lgzy87tdUrrb8ddquxJP5WKcKcnUy4vouKT698Lw3Uhi2qogCFvUpidLH/zgB/ngBz943ft83+c//+f/zGc+8xk+8pGPAPClL32Jvr4+vvzlL/Mbv/EbGxmqIAgd8uP0jzmRPcHZ4lmiapT9qf2blihJnotht9HtFgG7hWG30O02htVCNxtIdgPHMXE9C8e1KdkNHFlltOcYR7uPIYvF58I21HQkni1EOVVSaVbzuLZFjgTNbI3/p6bx2JjBnQmTTv1aptsq38rESZebNOsVEgEZeexRpGh/Z15AEARhnWx6svR2JicnSafTvP/97796m2EYPPjgg/zgBz+4YbJkmiamaV79ulqtrnusgiAsz+nCaX648EPOFM6gyipHuo+se+MG2XMxrCaBN30YdgvdaqKaNRzXwnVNHNfGdW08z8H0HEzfRfF9PEnGkRU0RScc6uV4/ztIiK51wjbk+3C6FuC5fIRipUa7mSei+Wi77yCQ3M/s+GmalSn+/lydc70RfnbEJqZ5a3q9VyohnsuFqJXzuFabVLIHxh4SDRwEQdgWtnSylE6nAejru3Z/hb6+Pqanp2/4vN///d/nc5/73LrGJgjCyk1Xp/nuzHc5VzyH4zvc1XNX5/ZI8j0Mu31NQhSwmhhmA9Ws4jgmjmviuBaOa2F5DpbnoPg+SBK2LKPIOgHFIKBHCGgRgkaMkJEgFogTUSOiiiRsa0VL4alcjMmKR7OSRvYd4qlelN3vBi1EANh32+1kMr0szp7GWiwwVzX4mTGDw7GVV5larsQTmTjnyz6N8iKG7BIZvR36j67L+xMEQVgPWzpZuuInp+f4vv+2U3b+/b//93zyk5+8+nW1WmXXrl3rFp8gCDeXa+Z4fPJxzpfOU7Wq3NlzJ7qy+ivLut2mpzxP0KwTsJpo7Sqe3XpTQmRiuw6256D4Hv6V6pBqENMiBLQwASNG2EgQNeJE9aho9y3sSI4HL5bD/KgQpF4t0W63iAdU1JH3QHL0msdKkkR//yDxZBczF1+nXZ/hr880ODoQ5qeHLULq8jpAzLc0vpWOkavUaTaqJAIa8t5HICKaoAiCsL1s6WSpv39pLnM6nWZg4I3NHbPZ7FuqTW9mGAaGYax7fIIgLE/NqvHNiW9yqXSJXDPH8e7jhPXwqsZSXJuBwhS9hWlajQymVafpOcieiyRJ2LKCIusEVYOQ0UXQiBEJdREPJIlqERR5Sx/2BKGjZlsaT2djLFbbNGuLGJJDqn8f7HoHvM3vQtAwOHDkbhYXekjPn8OeKzFbCfChvTL7IvYNn+f58GIpzA/yAWrlPJ5jkkz1I+15AEkVFyMEQdh+tvRZw549e+jv7+fJJ5/kzjvvBMCyLJ555hn+4A/+YJOjEwRhOUzX5JsT3+Ri+SKz9VkOJg+SCCRWPI7kufSW5xjITWI30pRaRRxJpttIEg4kCBtJYoEU8UAMXREXS4RbW8uVeK4Q5WRJo1nJ49gWsUgYefd7lt2eW5IkBodGqSd7mb34Gu3qPH9xyuIdwyEeHbAIKNdWmRqOzOOZGONln3olTVBxMXbfhdR7aD3eoiAIwobY9GSpXq9z6dKlq19PTk5y4sQJUqkUIyMj/Kt/9a/4vd/7Pfbv38/+/fv5vd/7PUKhEB/72Mc2MWpB2Lo832OqMsVrudcotovsTezlaPdRuoPdGx6L67k8Pvk4F0oXmChPMBodpS9846rwdfk+qWqG4dwl/HqGSiOH53tEIv3c3neXaLQgbFmuD2drAQYD9rq04r4e34dz9QDfy0UoVWs0GwUiqk9k9Dj0HkZaxbq7SCjIwWP3MTc7wWL6Aj+crjBeDvK/7IGRsAMstSD/diZKvlyj3ayRCOpI+96HJNrqC4KwzW16svTSSy/x8MMPX/36ylqjX/mVX+GLX/win/rUp2i1WnziE5+gVCpx33338cQTT4g9lgThJ1iuxbniOU7mTrJQXyDdSLPYWOT7899nMDzIke4j3NV3F3sTe9Hk9Z8O4/s+3539LmcKZzhfPE9PsIeR2MiKxog2iuzKXUKvLlJrZHFdCy2Y5Fjv3fRHRMvhTitbChVHoc+w31I1EFbG8eCb6QTnii6+ZfG/7NO4LXbj6WudUHdknsjGuFSGZjWN5Dkkkr3Iu9+NpIfWNLYsS4yM7qWa6mH+0uu0S4t8sQHvHgkQ0DV+lDeolXPgWiR6hpBG3y32ThIEYUeQfN/f8X8Rq9Uq8XicSqVCLBbb7HAEoaPqVp2T+ZOczp8m08ywUF+g0C5gyAZdwS4KrQJlq0xIDdEf6mc4Osx9A/dxtPsoyXWsyvxo8Uc8N/ccJ/MnCakhjnYfXXaL8KBZZzh7kUh5filJcpr4RpTbuo+zJ7Z7VVfHhRvLmio/LoW5UFFpN+vIisxgVGM06jEctBkKvHXKlXBjjgdfTyc4X3CoVko0fIOkavHwWJAHeu2O7V30ZrOXGyosVXbqxAwFZfRepOTujr+W43nMTV7Azo3TJVUJhCK0Ww0iios2ei9S9/6Ov6YgCNtfptpGV2V+5+c3vyPmSnKDTa8sCYKwOtlmltdyr3G+eJ5sM8t8fZ66VSeiRTjadZRUIIUkSexP7qdtt5moTjBTm2GmNsPZ4lkGwgMc6z7GnX13MhYfQ+1g44MzhTPX7qXUtby9lDS7zVB+glRxhnojQ8Wq4WhBxvrv4mDyoGjO0GELLY0fl8Jcqsq062VapomLguXJVKpVxhUJVdPQ9IBInpbJvpwoXSjYNKpFumMxWpGjpBfO8g+XKmQaIX5+t4Mhd+b75/vwUjnEc7kgtdLlyk7vLqSR+9etsqPKMrv33kapq4/0+EmSjSy9EQN53yMQiK/LawqCIGwWUVkShG3E8z2mqlO8ln2NqeoU2UaWufoctmeTNJLsie8hokdu/HzPI91MM1WZombXlqpN4X52RXfxzoF3cqT7CHFjbSc7M9UZvjb+NU7lT9GwG9zdd/dNW4Qrrk1/cZre/BTtRgazXcZWNIYSeznac0w0bOgg34fZls6PSmGmatCulWlbFmHVRUvtRh26A8uyqBcXaFULeO0K2BaGZKMrEqqqoRkBBqMqo1GfoYDNcFAkT7CUKH1tMcHF4lKilIxF4cAHkBSNXKFAdvw1er0sI6kAH90HyTWuY2q7Et+5vI9RvZxfaqiwwZUd13WRammkWD9Sp/ZMEwRhRxKVJUEQ1o3t2kvrkfInma/Nk26mWawvLu2JEupnJDayrD2LZFlmMDLIYGSQpt1kojLBdHWameoMZwpnGIgMcHv37RzrOUZUj6IrOrqiYygGuqy/7f5mAPlWnm9PfpsLpQvL20vJ9+mqLLIrcwG7kaHcKix1uIuPcrz3TsJvk/gJK+P7MN4weLEUZq7u0a6VaNsWERVS/XuQBm9H0oIA6HqYVOSNKZpWvUSjuECjWsBrV/ErbcpVm3GFa5KnA3GPvWGTbt1Zl6lmW5nlSfz9YoJLBYtWrUgyHocDjyFdrob2dHURCN7PzPlXcYpz/LdTMv/rAY3dEWdVr5dpq3wjnSBTrtNqVEgEtU1pqKAoCiSGNvQ1BUEQNpKoLAnCFncqf4oXFl8g03hjPZIma+yK7mIgPICyxqu5nuex0FhgujpN3a4TUkMMRAaIalEUWUGRFFRZRZEUAmqAkBYiqAQJqIFrkylF51zhHKcLp5mtzXK8+/jbtgjX7Taj6bOES3NU6ws4vksk3Mfx3rtIBVNrek/CGzwfLtQDvFgKs1h3aNfLmLZNRJPQe/ci9d+OpK5sc2CrUaJRWKR5ufLkX648GQroRpCeqMGhJOwNmwwE1meNzlZiXk6UxgsmrVqRRDwJB95/NVG65rGWw8Sl04Sr4yQ1hw/sC3BPavnfI9+H16tBns6GqZXzuHabWLIP9jwo9jESBGFLE5UlQRA6bqI8wVPTT3G6cJqKWSGshTncdZiuQNdNqzzLJcsyw9FhhqPD1O06E+UJZmuzeL7Hm6+lyJKMhLT0WZJQZRVN1lBlFV3W0WQNH59MM/P2eyn5Pj2VBYYzF2hV5ymbZXwjxp3972AoIq5Qd8pS2+ogL5ZCZGsW7UYO23GI6AqRXYeg78iq17To4SR6OMmV2pPZKFPPz1Mt5/BaFarNCnM5n2cMg2Q4zG0piX0Ri+GghbLDEifTk/j7hQTjxTatWplEIgX733/DKWmGrnLwtuNMT0fIZM7yzfN1MsMhPjhso95kWZ/lSTydi/J6UaFeXsSQXCIjt0P/5p94CIIg7FQiWRKELarYLvLk9JNcLF+k6TS5q/cuosb6tsyPaBGO9xy/+rXne7iei+VZWJ6F7dpY7tJn27exPRvbtWk6TRzPQUJiLDF2w72UdKvF7vRZQuU5KvUFbKAveYA7++5CE22GO+ZsLcDzhTD5monZyGK7LhFDIzJ0DKn3UMfXlhjhBEY4QdcoOJZFLTdNvbiI2yxTbdVIF11+oOtEQmEOpWT2RSxGQybaNm9q2HaXKkoThTateolEogv2v++m319Zlti9e4x0KMLi9El+NFsg3wryj/d6RFTvus8pWArfTCeYL7do1vLEAzLy2E9BdIX7lgmCIAgrIpIlQdiCTNfk25PfZrIySb6V546eO9Y9UboeWZKRFRlN0QgTXv1Avk9veY6hzAVatQUqZgXfiHHPwH30h8V+SZ10rhbgmwth6qUMrusRDhhER45D94ENabmu6jrJof0kh/bjujaN3BzVwiKVRpFKu06h5PCirhEMhjiQUtgbsRkK2MQ1d1tN12u7El9dSDJZbGHWSyST3fj7fmrZiagkSQz09REM3c/8hVdwcov8v22N//WAwmDw2sYP52sGT2SjlEtFHLNJIp5E2vcIkhpYj7cmCIIgvIlIlgRhi/F9n6emn2K8PM50dZq9ib3EjO271s6wWuxePEOwMke5togjwUDqIHf03dXRduUCzLU0Hk9HqBfTGIqHseceSI5t2r5UiqIR699DrH8PnuvSKC5SK8xRq5VQy01KZZsTuoqqBwkHQuyKyvQHHPoDNv2GTUjdmktq267EVxaSTBWatBsVEsle/H2PrKpil4hGMI6+k8kLJ7Fr03zhlM3P7zc4mrBxPHiuEOXlgka9lEbFJj58CAbuFHuNCYIgbBBxpiIIW8xLmZc4UzjDxdJFuoPdDIYHNzuk1fF9ekuzDGUv0KwtUjYrSIEE9/XfR2+4d7Oj23GKlsLXF+JUill0ycHY9zBSbOv87MiKQrRnmGjPMJ7r0qrmqeVmadVy+PUW5XqTbMFFU2RUVUPRA6RCKkNhGAi49AVseg0HvUP7E61W63KiNH05UYqnemDvo2tKXoKGzoEjdzE5HiFduMDfnG2xMBKi4EWYLlvUqxliuo829iDEd3Xw3QiCIAg3I5IlQdhCpipT/HDhh5wtnkWTNQ6kDnSskcNGMqwGexbPYpTnqNQXsSWJwa7buKP3TrGx7DpoOhJ/t5ggXyoiuyaBsfu2VKL0k2RFIZzsI5xcWm/j2ibtUppWLU+9UQWrhttaak8+K/loqoyiGuh6iP6owmDIX6pAGRZd+sZN32u5En+7kGSm0MBsVEh09cHYIx2p8qiyzL59B5kPRVicO8VzUyV0w8Y22ySjEaR9PwV6qAPvQhAEQVgJcdYiCFtEuV2+2tDBdE3u7rsbRdpmmzz6Hv3FWQazF2nUF6iYVaRAkvsH7qM71LPZ0e1ItgdfSydJF+u4VpPY0OEN3ZS0ExTNINw7Srh39OptdqtGu5ymXStSa1bxzQa0GpQqNpdkCU1VkDWDcCDESExiMOgyGLDpC9gY61B9ajpvJEpWs0KiewB/z0MdnQ4nSRLDQ8Pkg2HS4ycYshaJ9+9B2nWv2PBVEARhk4hkSRC2ANu1eXzqcSYqE+SaOY53H8dQjM0Oa3l8H8NuE2mV6S3NoVfmKdUXcSSZ4e4jHO85LqpJ68T34TvZOFMlE7NZId4zjDR012aH1RFaMIoWjBIdWPra9zysepFWOYNZL9Ns13AbLcqNNrmiy+uKjKLpaHqI/ojCcNhnIGAzuMLmEZ4PTVem4cjUXYWGI9NwZS7UAswX69jNCrGeIfzdD6zbuqHuVJJk/D3IZg0pJPYcEwRB2EziDEYQNpnv+zw1+xSXypeYqkyxJ77nbTdz3Wyy5xJuVQm3K0RaFSLNMrQrWHYTy27QclrIwRTv6n8nXaGuzQ53R3uuEOFMARrVIsl4Ana/Z7NDWjeSLGPEujFi3Vdv8xyLdjlDs5KlVq/gm3X8ZoNyxWZcltA0FUUziAaDjEZlBoMOvYaD7UtLyZAjX06MFOquTN2WqFseruvhug6+5+C5Fr7n4rtVXNcm0TOMv/u9695gQVE0EImSIAjCphPJkiBsshO5E5zKneJC8QKpYIrhyPCax5R8j+HsRRLVDI6iY+sBbDWApRpY2pXPBrZq4L1d1edNVaNwayk5CrTK2GYNy2lhOy2qroXi+ViKiqGFGO45xtHu48iiW9e6eq0S5Md5nVo5TSJkwL4bb4S6U8mqTqh7F6HupaYHvudhN0s0i2la9TKNdgWv3qZcb5LOe+iKjKIZyIpyNQnyPBfP83E98HwfFwkfCVXyUCUfWdFA0XGNKIlkCn/wLtGJThAE4RYikiVB2ESz1Vm+P/99zhfPo8oqtyVvW3NDB9l12Dd/kkBpmlptAcn3kCQFRVYIyQoRSUVRNBRZRZE1fD2Ea0Rx9NBSEqUG8CWJcLt6uWpUxbIbWE6LttPGdG18WcFXdKJ6jGiwi67IIL2hHvTtMnVwm5ts6DyVCVErZYjpEtKBx5BUsamvJMvokS70SBeJy7e5tkmrtEi7kqPaqCCbNYI030iC9CiKbhDQDBQ9iGqEUI0IvhEFLXjLJaCCIAjCtUSyJAibpGJWeGL6CS6VLtF0mtzVexfKGk/MdLvN/rkTUJqm2sxjhLoYCfQuJTt2E8ttY3o2jt3C9Rw8fFzABXxZQZYVApKCLKv4nkPVMVH8papRQAuRjAwQD/fTGxkgrsXEFfZNkDVVvpGOUStmCMoOyv73IRmRzQ5ry1I0g0jvbiK9u4Gl6hP4N02Ctl8PSkEQBGE9iGRJEDaB7dl8Z+o7TJQnyDQzHOs+RlALrmnMYLvGgZlXMSvTtMwqsfgI7xp81w2bK1iuScOq0WxXaVtVTKuB7TSx7BZNHBQ9SjS+W1SNtpCqLfN3C3HKxTyKb6PvfQ9SROxZtRIiwRcEQRBWQiRLgrDBfN/nmdlnuFi6yER1gtHoKMlAck1jxut5xuZeo16Zpu20Geo+zJ09d7ztiaGuGOhBg2Sw+4aPEbYO05P4+8UE2WIFz24THbkDKTl68ycKgiAIgrBqIlkShA12Mn+S13Kvcb50nqSRZCQ2sqbxekpz7Fo8TaUyg+W7HOx/BwdSBzsUrbAVuD58Mx1nttTCbteJ948h9R/Z7LAEQRAEYccTyZIgbKD5+jzPzT3H+eJ5ZEnmUOrQ6hs6+D7DuUv0ZC9QrsxgKxp3Dr2X4ejau+kJneX54APKKv6pfR+ezsW4UHRp1cskkj2w676OxygIgiAIwluJZEkQNkjNqvGdye8wXh6nbtfX1NBB8lzGFs8QLUxQrs7jGCHeNfiA2Ndoi7E9eLUS4qViiIZpEdUgGZSJax4x1SV25bPqEtXc6yZTL5ZDnCjINKpZEpEQ0r5HxLobQRAEQdggIlkShHVWaBUYL49zrniOicoEi41FjnQdIaSFVjWe6ljsn3sNtTRNuZGBYJJHdz286vGEzvN8OFML8MNCmHytTbu+SNNTyOMxg4ciy6iyhKwoyIqGrOgoqkrMkEkGpKvJFMAP8wFqpTRxQ1lqEf52+2IJgiAIgtBR4q+uIKyDcrvMxfJFxsvjLNQXKLaL5Ft5SmaJkegIXcHVVYAMq8mB2VdxyzNUW0UC0QEeGHovmqJ3+B0Iq+H7MNnUeb4QZaFm06pl8V2HUCRCpP8Ylu1gtRo4VpOm2UZyW/htE9ezACjgMoOHKssol5Mp1ykT1nyUA++HNXZMFARBEARhZUSyJAgdUjErjJfHuVS+xHx9nlK7RK6Vo9gqIksyMSPGkdSRVSdKkWaZfbMnaFamaVt1uhJj3DfwTmQxJWtLSLdVnitEmapCq5rHdiyiAR1t7D78xB4kWUYFrlf/8+wWbquK3axeTabMy8lUVANt7H4IJjb4HQmCIAiCIJIlQViDmlW7miDN1ebeSJDaRQAieoRDXYfoCnStacPZZDXDnvnXqVSmsTyL0Z7jHOs+KtaubAFlS+H5YoRzFZVmtYhpmUR0ifDocaTeQyArN93gVNaCyFoQLdZ33WRKEARBEITNIZIlQVihht1gvDzOeHmcmeoMJbNEvpUn38oDENEiHEwepDvYvboEyfcw7BYBq0nQbBIyayRKs0sd7ySJI/33MZbc2+F3JaxU05H4USnCayWDeq1Mu90krPqEB/fBwJ1IqrbZIQqCIAiCsEYiWRKEm/B9n5JZYrIyyVRlirnaHGWzTL6dJ9fMARDWwuxP7Kcn1IO6zAX4qmMRsJpv+mgQsBpo7Rqe3cJx2jieheNalB0TWwtwz9B76A/3r+fbFW7C8iReLYd4qRSkUqvRahQIyC7xnhHUXe8A0WhDEARBEHYMkSwJwnV4vkemkWGyMslkdZJMI0PZLFNoFSi0C/i+T1gLsy++j55wD5r89lUEyfdIVTNEm6WlxKhdR7Jq2E4b17WwXQvPtWl6NrLnIkkStqygKDohJYAR6udgz3HigfgGfQc2jutD1lz6/mmShyb76LKPKvmoEqx2GyrPX0psTE/C8mQsT7r8tYztSXirGHMpUQpSuNzhTsYlluhBHblXrCkSBEEQhB1IJEuCcJnt2czWZpmqTDFVmSLfyi9VkFp5KmYFSZKWEqTEPnqCPWjKzadZyZ5Ld3me/sI0NHI02iUs18LyHFTfx5VkPEXDUA3CgQRBI0bYSBELpEgE4ju6y13blThVDXKiEqRQt3AdG0lSQZKRZBlZkpBkCUOR0GXQVRld9tFl0C4nU5rs4/gSpvtGQmS60HZ8TNfH9zw838P3PPzLn/FdfN9bal23Co5dxfdcwpEo2q53QGygw98ZQRAEQRC2CpEsCbe0pt1kujrNVHWK6eo0xXaRcrtMrpWjYTdQZZWYHuNI1xGSgeSy1yAprk1vaY6+wjROM0e9VcTzbDQ9SirYQ9hIEA6mSAaShNXQLdWooWIrvFIOcapqUKs3MJsZHM/HQ8bzJVwkfCQk30eW/MtfXflYqjRJEshISJfLTp7v4/s+vg8e4CPhXRkHkPFRJQ9ZkkBeSsa8Gxz+bpZChQNBjKEjSCmxbkwQBEEQdjqRLAm3HMdzmKhMcKZwhtnqLCWzdLWLneVa6IpOykhxIHmAmB67ekK+HKpj0l+cpac0i9XIUm0VcX2PQDDFvu4jjER23VKJ0RW+DwttjVfKof9/e3ceHGd933H8/Vx7SdrVYZ22MQ4YY4cjwSQmV+NmGtdOgabMFNoSt0ySmUAKHYZJJ6XJjJukbRhKmbZDEnKQHuk0EBKc0mlDC+FMYkIgpoEEDHbB5pAs69p7n/PXP2QtCAvwIUuy/HkxO6t99rfP/h7py0of/57f7+HZsku9UqLRGMMhJttSIN2/BtN+MiQxxAHEPnEUYuKQOAogjomjgCSOSZIQ4pgkiYiTBIcEx3FxHA/bcbHdFLabxva8A19nME4K3DRYzgn5/RcREZEjo7AkJ4yiX+SXo7/kqdGnGK4NM1wbZqg6RGISMm6Gvlwfvblecl7usAISQCqo0z+2h67xF2nUhik2JoiBluwSVnefRX/riXmqVmzg2UqGHRM5XqwYGpUJGkFAzo5pLfTiLT0Tq7UXYHJ5bdsBNwW0Nj+cZmNNuSOc9iQiIiInOIUlWdTiJOb50vP8cvSXPDfxHCP1EQarg5SDMhknw8n5k+lt6SV1hHODsn6FvtE9dEy8SK02wkRjgtC2aW/pY033WSzJdc/yER0fpuYj7ZjIMloN8KsjBFFMq2vo6F2B3X8WVrp1vrspIiIi8oYUlmRRKgUlnhp9il+N/op9tX3NUSRjDO2Zds7pOYfWVOthjyBNaakX6R99nnzxJaq1ESYaJULHo6ttOWt7zqI90zHLR3R8mAgcdhSnz0dKkoRc2qNtYA30rMU6hIUxRERERBYChSVZNBKTsKe0pzmKtL++n8HqIKWgRMpJcVLbSQy0DhzydZBmkg5qrNi3k5biy1Sq+5kIKwROiv6OU1jTfRatqRNvtKQWWeyqZnimkmFvxaZeLdGoj+ESk22dmo+0UnOFRERE5LijsCTHNWMMpaDEM+PPTI4iVSdHkV6uvowxhkK6wNndZ1NIFY54FGnyjRL6xvbSP7yLWmWQol8kdDMs6zqd07vOIOtlZ++gZkk1stnvuyxJR7S6R3JVoddXjy12VTI8U0mzp+rQqFUJ/VEaYUyrE9PS0Utq4DXzkURERESOMwpLsmAZY6hHdSphhUpYoRpUKYdlqmGVSlChHJSZ8CfwY59KUGGoNsREY4KUk2J563IGWgcO6VpIbybbKLNy6Cm84ksUK0NElkV/1+mc2X0WKSc9C0c6uxIDjxdz/Hg0R7lcAStNZ85lWSv0Z2P60yE96RD3MAd6GvHUCFKaPRWHeq1G6I/ihwlpO8HNttHZuxS3ZzWkWo7NwYmIiIjMIYUlmXdhHDJUHWKoNkTJL1EOy1SCCkW/SD2qH7iIazB5Hwf4sU8tqtGIGoRJSGKS5vWQzuo+i/Z0+9GNIh1gJzEDI8/RM7KbSnmQWljFyXbyrr71dOW6ZuHIZ99+3+We4Tx7SxG10iBBYtMwLsVyxIvDCZ7r4HppUulW+lttluYM/ZmQ/kxA3k147betEVvsrqZ5ppLh+YpDo14jbIzRCGPSdoybaaWldyn2ktOwMvn5OWgRERGRY0RhSeacH/sMVYd4qfISg5XByXlFB0JSNaxSD+vU4zphHBKbGADbsnEtF8d2SNkpMl6GjnQHLV4LOS9H1s0e1Vyk12qrjnPy0FNQepnx6j4ix+PknrN5a9dbsRfg3JswgUfGW3lkNE2lNEbgN8hnU7gnv4colac2PohfHqVcK5HUq1jVMmPjEc86Fq7r4ngZ8lmPk9os+rMRWcewu5LmuapLvVY9KCB19CzF7V4FmcJ8H7qIiIjIMaOwJMdcI2rwcvVlBiuDvFR5iaHqEOWg3DyNbsKfIDEJnu2RslNkvSyFdIGclyPn5si4GTzbm5XRojfjxCHLhnfRNfYcpfIgYdQg09LDewbOI59amCMnL9Q87tmfZ1+pQbU8RNaO6RhYBUvXge3gAvn+U6H/VACSOCaojFArDlMvj5PUS8S+z0SlyuBIQsqxcbwUSVTFD2M8KyaVbaG9+2S87lWQbZ/X4xURERGZKwpLMutqYY3B6mBz5GioOkQ5fFU4akxgMHi2R0uqhVMKp9CV7SLtpOckEL2e9vIwKwafJqq8zERtlNDLsLr/naxqP3VBruRWjy0eGm3jF+MeteIIcRiQb2vDXfleyL7+0uW245Ap9JIp9Da3RUEdf2KIenGEUrVEJpggl3Jo7z4Zt/vUN9yfiIiIyGKlsCRHLU5i9tX2sbe8l72lvQxWJpfrLgdlxv1xSn4JgyHlpGj1Wjmt4zQ6s52kZ2txBJMAFgdNuDlEbuSzYt9O8mN7KVUGCZOQfH4p5/atJ+flZqePs8gY2FnJcP/+FsZKVerVEVpcQ2rF2dCzBo4g2LmpLG7PSlp6Vh6DHouIiIgcnxSW5IiUgzJ7y3t5ofQCe0t7GffHKfpFxhpjjDfGMRjSTprWVCurO1fTmekk5aRm582NIRPUKFRHKVRHaa2MEkcNYi9LksoReRlCJ0XopogO3IduitCZeuyBZYMxLCkOsmzfM/jll5hojBOnWjljYD0n51fMTl9nWTG0uW9/nmeLFrXiMCQhhY4e7JPfg5VaeMFORERE5HimsCSHJEoiBquDk+GovJfB6uS1hop+kZH6CH7s49oubV4bp3eeTmemc1aW7Z5iJxH56jiF6ij5yghufZyGXyYIqxSjBo4xJEBiWWDZ2JZNynZIWw6O7WBbLrbt4tgutuOReFlwMjiNCUqVQSISutpPYV3fugW7HPiOYo6fjOQoFidoNGrk0zbeindDh0aDRERERI4FhSWZ0dTFXveW9k6OIJVfYLwxeUrdaGOUol8EIONm6Mn10JProdVrnb05R8aQDaoUKqMUqiO0VEYJ/RKNoEw1qmMnMYHj0ZbK09VxKp3ZTqKwgR/WCMIaUdQgTHyCOCCKI6KkTpREmKlQNXWzLEymwLq+d9Lf2j87fZ8lfmJRDB2KocPPxlt4oRRRKw3hEtHRexLWsvPAnb1AKiIiIiLTKSwJYRwy2hidvNUnbyP1EYp+sbkow0h9hDAJ8WyPtlQba7rW0JnpnNXlup04JF8da44e2fUJ/KCMH1YpRj6JZWN5Obpal9NdOImlrQN4h3FqX5xENMI6taCCH1UJgiqRm+ItHatm9TgOVWKgHNmUQodi5DaDUTF0mAgtKn5CHIUkcUgcjhEEPvlsBmfl+7Ha+ua8vyIiIiInGoWlE4gxpjmvaCoYjdRHGKmPUI/q1KIa9bA+uax3WCaMQxzLIetmGWgdoCfbQ87LHf3okTGkwzo5v0K2UTlwX8JrlAjCKn5QoTI1euSmyKcKdHUuZWl+OYVU4YhXpnNsl5Z0Gy3ptqPr/xEohg57aimG/alQZDPhW0RReCAQRSRxnSSOiRJDnBgibBzLk6Hf/QAAGT9JREFUkLYSXM+lY+lpMPB2LNuZ8/6LiIiInIgUlhYZYwz1aDLwTK1IV/SLjDZG2V/fTyWoUAtr1KM61bBKKShRj+oYDI41ecHXnJdjedty2tPttHqtOEfxx7kdR+T8Cjm/TNavkGtUyDRKJEGFKKwTxj5R7FONQ+wkJrIdXK+FJfkV9BZOoi/XP6tzn+ZKkFi8WPfYU0uzp5Zify0haNSIgyJRkhAnhthYJFikrRjXscHNkGTzpDM53EwrXjaPnW3HpNuw5mHkS0REROREp7/AjkN+7E+GIb9EKSg1Q9HUKXOVoEIQB/ix37xVggqVsEJkIiwsPNsj7aTpyHTwlvRbaEu1TbvOUSqo01Uawjb7D6FH00eaLJOQCapk62U8v0QY1gmjBmHs48cBQRJhGwhtB9fNUEjlacl00JZZQldrz4K9+OsbMQZGApc9tRTP19K8WHNoNOqEjQphGBAkFjknxqTacDJ5MpmWA4GogMm2Y3nZ1933/F15SkREROTEprA0xx7b9xglv0RCAgYSkgOLDkzeT/uaA49NgsEQJVEzDL06CAVxQC2sUYtq+JFPbGIALGsyFLm2S4vXwsrcSgqpAjkv97qjRZZJ6BvdQ9/+3dSr+wij+hEdZ5IkVJMQJ4mJLZvE9ci5OVqz3bRmO2nPddOV6TysOUcLTT222HsgHO2peUzUI8JGjSgo40cJjmXIeA7p9j4KHUuxOpZjuZmD9qMwJCIiIrIwKSzNseeKz/HI4CNUwsorgehAKJrpHpi2LUxCoiQCXglDju2QcTJ0ZjrJeTlavVaybhbP9g5rflG+OsZJ+57GLg0yUR0mtiw63RYs86p9WFN3Ztprpz+ysDyPXKaDfK6bztwS2tzWI55rtFDUIosh32OwkWJvLcVgzcJv1Ij8EkEYEhlocROcTDsdhT6czhWQ7Tjuj1tERETkRKWwNMfe2vVWHhl6hHJQnjztDQvbsrEsC5vJe8uyaP73qsc2Nhk3Q2uqlZybw3M8bOvo/xD3Qp/lw8/QPr6XYmWIOKrjZbt4Z996unJds3DUx5/YwIjvMtjwDgQkj9G6IQzqREGNOJzAjyFlxXjpDLklS8l0LsPkl2Edh3OsRERERORgCktzbE3XGvpa+sg4Gfpa5nn5Z5PQO/4CA/t30SgPMd4YJ/aynNb/Tla1r1rwIyJTIz37fA9jIOskZBxD1k6aX2echJRleLMBtkpkM9SYDEWDvsdQ3aHe8InCBnFQJYhjwsQiY8W4Xgq3pYOWjj6cjpOxMq/MsdIpdSIiIiKLh8LSCaq1NsGKfU/jlAaZqAwRWRbd7afw9r51pJ30fHfvILGB/VMjPQ2PwYbLWAPCoE4c1EniCMu2sSwby3am3TzHIufZZD2LnAtZ+0CQshPKkcPLDZfxekIYTAajKAoJYgOWRc5JINVGrr2DdL4HK9+PlW6d72+HiIiIiMwBhaW5NvYcneX92EGFPCkSy8ZYFollk9g2hgP31uQtsWzedFjkMLhRwPLhZ+kY30OpMkQU1nAynZzX9066W7pn7X2OhjFQetVIz76pkR7fJw4axGGVMIoJjNW8BlHdzWMlESaOsMKQJEmIjIUxYFsGmwQbg22BbVkHboAFYTTZNm3FuKkUbusScm2dpPJ9mNYeXddIRERE5ASlsDTXnnuA1c8/SjEokrZTzflIHJi3NDVPCcs+8LWNsZ3J8GR7hJk2gnQLDS+Hn8rie1kaqRyR471xqDIJPRMvsXR4F35lkInaGGEqwyl961jTcfq8nnLnJxbDDbc5N2iw4VJqxIR+gzisEEURQWywLIusnUA6T7a9nfZXjfS89jKzJokh8kn8GnFYnwxZkU8cNkiikCgMSeKQFCG5jjypfA92fgArlZu2H51WJyIiInLiUliaa629pJMIN6wTUgNjsIw58Ee5wTavrCtnXnU/dUssC2yXjO3SYru4TgrHSWF5OaJsB0GmFd/L4qdyNLzJMOXFASv27cQrvkyxOkRoEjoLKzin7x1k3+D6PsdCYmAscBjyUwdOqXPZX7cIggZR0CAOywRxQmwsMnaM46Vx27ppaevCzfdBy5JDGumxbAdSOZxUDo0LiYiIiMiRUFiaa6s3c86e7VAbhcIyTJKQkJCYhCiJiU1MnMTEJiKOI2ITkZiQOIlJ4pDAL9MIyvhBhXriE4YTk+2BGDC2Q8r2yDguXbaH46RxnRS1xji1sIaVaecdvefS1zo3i0tUI5sh32ueUjfUcKg1AsKgQRLWJk+nS8C1DBkXyLTT1tJBqr0HWvve8GKtIiIiIiLHksLSPLNsGwcbB/COYAjEJAm1sEK5PkrVn6DeKBGEZRpRAz+skCTjNIB6Kstbet7G2q612K855S5KoBg5jAcuxdBhInQYD13KkYUFuDa4FjiWwbXMgfvJuUCTj3lluz05HjbiTy3CkBD5DeKwRhQGBLHBWJOjRnaqhXRrD/n8EpxCPyZdWPAr8ImIiIjIiUNhaY79eNcIpeEOnMDBDdqaweO1QWQqeLw6iDgHtjuWwWEqrFg4boGufJ4ei8lFC16lEdYp+UWyXoHAauX/atMD0URoU/QNURgSRyFJ7JNEIXGSECWGqbMCLWtq/o41+bXFgTlVk9snp0tNzbeyMElCEMXNhRO8lIfT0kGhrQsv3wutvQddj0jzg0RERERkIVFYmmN7Rms8vT+FXQPsiRmDBs1FHyYXeJhsYDeftyyLqdAyuRAEB9pNrvTm2kwGK9vCtTvAWko54HUDUWQm95mxIiwnRZJqwU61kMu0YJw0JokxSUySGEhijIlJkoQkSTAmgQNfW8RYJsYyCamURa69k3R+CXZhAFIt8/dNFxERERE5AgpLc+zckzvY/as+KsbFtSdPozMHAoZl4skFH5LJe2MSMDGQYMzkKI8BjLFIAIOFwcI6sBSEZQyW9cpiEZORavK5hJkDUUu2hVSmgJ0rQLbjoNEeEREREZETlcLSHDuttw23dy1Ja8CS9sNbvMAkMSQJmAjLJJBEmCQ6MOqTYOLowMhPQnKgbZJMjvakvLQCkYiIiIjIYVBYOo5YtgO2A7wSdg5cVxUtiyAiIiIiMrv0N7aIiIiIiMgMFJZERERERERmoLAkIiIiIiIyg+MmLH35y19m5cqVZDIZ1q1bx0MPPTTfXRIRERERkUXsuAhLt912G1dffTWf+cxn2LFjB+973/vYvHkze/fune+uiYiIiIjIInVchKUbb7yRj33sY3z84x9nzZo1/N3f/R3Lly/nK1/5ynx3TUREREREFqkFv3R4EAQ89thj/Nmf/dm07Rs3buQnP/nJjK/xfR/f95uPi8UiAKVS6dh19DA0ahVGxqs0qpX57oqIiIiIyDFXDSK629IL4u/xqT4YY9607YIPSyMjI8RxTG9v77Ttvb29DA0NzfiaL37xi3zuc587aPvy5cuPSR9FREREROTNXT/fHXiVcrlMoVB4wzYLPixNsSxr2mNjzEHbplx77bVcc801zcdJkjA2NkZXV9frvmaulEolli9fzgsvvEA+n5/XvsjxQTUjh0s1I4dLNSOHSzUjh2sh1YwxhnK5zMDAwJu2XfBhacmSJTiOc9Ao0vDw8EGjTVPS6TTpdHratvb29mPVxSOSz+fnvVDk+KKakcOlmpHDpZqRw6WakcO1UGrmzUaUpiz4BR5SqRTr1q3j7rvvnrb97rvv5t3vfvc89UpERERERBa7BT+yBHDNNdewZcsWzj33XN71rnfxta99jb1793L55ZfPd9dERERERGSROi7C0iWXXMLo6Cif//znGRwc5IwzzuC//uu/WLFixXx37bCl02m2bt160GmCIq9HNSOHSzUjh0s1I4dLNSOH63itGcscypp5IiIiIiIiJ5gFP2dJRERERERkPigsiYiIiIiIzEBhSUREREREZAYKSyIiIiIiIjNQWDoCDz74IBdccAEDAwNYlsX3v//9ac/v27ePyy67jIGBAXK5HJs2beLZZ59tPv/8889jWdaMt9tvv73Zbnx8nC1btlAoFCgUCmzZsoWJiYk5OkqZTUdbMwBDQ0Ns2bKFvr4+WlpaOOecc/jud787rY1qZvGYjZrZvXs3v/M7v0N3dzf5fJ6LL76Yffv2TWujmlkcvvjFL/KOd7yDtrY2enp6+PCHP8zOnTuntTHG8Bd/8RcMDAyQzWbZsGEDv/zlL6e18X2fq666iiVLltDS0sKFF17Iiy++OK2NamZxmK2a+drXvsaGDRvI5/NYljVjLahmFofZqJmxsTGuuuoqVq9eTS6X46STTuJP/uRPKBaL0/azkGpGYekIVKtVzj77bG666aaDnjPG8OEPf5j/+7//49///d/ZsWMHK1as4Dd+4zeoVqsALF++nMHBwWm3z33uc7S0tLB58+bmvv7gD/6Axx9/nLvuuou77rqLxx9/nC1btszZccrsOdqaAdiyZQs7d+7kzjvv5IknnuCiiy7ikksuYceOHc02qpnF42hrplqtsnHjRizL4t577+XHP/4xQRBwwQUXkCRJc1+qmcXhgQce4I//+I95+OGHufvuu4miiI0bN077DLn++uu58cYbuemmm/jZz35GX18fH/zgBymXy802V199Ndu2bePWW2/lRz/6EZVKhfPPP584jpttVDOLw2zVTK1WY9OmTfz5n//5676XamZxmI2aefnll3n55Ze54YYbeOKJJ/inf/on7rrrLj72sY9Ne68FVTNGjgpgtm3b1ny8c+dOA5gnn3yyuS2KItPZ2Wm+/vWvv+5+3va2t5mPfvSjzce/+tWvDGAefvjh5rbt27cbwDz99NOzexAyp460ZlpaWsy//Mu/TNtXZ2en+cY3vmGMUc0sZkdSM//93/9tbNs2xWKx2WZsbMwA5u677zbGqGYWs+HhYQOYBx54wBhjTJIkpq+vz1x33XXNNo1GwxQKBXPzzTcbY4yZmJgwnueZW2+9tdnmpZdeMrZtm7vuussYo5pZzI6kZl7tvvvuM4AZHx+ftl01s3gdbc1M+c53vmNSqZQJw9AYs/BqRiNLs8z3fQAymUxzm+M4pFIpfvSjH834mscee4zHH398Wqrevn07hUKB9evXN7edd955FAoFfvKTnxyj3st8ONSaee9738ttt93G2NgYSZJw66234vs+GzZsAFQzJ5JDqRnf97Esa9rF/zKZDLZtN9uoZhavqVNaOjs7AXjuuecYGhpi48aNzTbpdJr3v//9zZ/1Y489RhiG09oMDAxwxhlnNNuoZhavI6mZQ6GaWbxmq2aKxSL5fB7XdYGFVzMKS7Ps9NNPZ8WKFVx77bWMj48TBAHXXXcdQ0NDDA4OzviaW265hTVr1vDud7+7uW1oaIienp6D2vb09DA0NHTM+i9z71Br5rbbbiOKIrq6ukin03ziE59g27ZtnHLKKYBq5kRyKDVz3nnn0dLSwqc//WlqtRrVapU//dM/JUmSZhvVzOJkjOGaa67hve99L2eccQZA8+fZ29s7rW1vb2/zuaGhIVKpFB0dHW/YRjWz+BxpzRwK1cziNFs1Mzo6yhe+8AU+8YlPNLcttJpRWJplnufxve99j2eeeYbOzk5yuRz3338/mzdvxnGcg9rX63X+7d/+7aBzNQEsyzpomzFmxu1y/DrUmvnsZz/L+Pg499xzD48++ijXXHMNv/u7v8sTTzzRbKOaOTEcSs10d3dz++238x//8R+0trZSKBQoFoucc8450+pKNbP4XHnllfziF7/g29/+9kHPvfbneig/69e2Uc0sPrNdM2+2jyPdjywcs1EzpVKJ3/qt32Lt2rVs3br1DffxRvs51tw5f8cTwLp163j88ccpFosEQUB3dzfr16/n3HPPPajtd7/7XWq1Gn/4h384bXtfX99Bq1YB7N+//6DELse/N6uZ3bt3c9NNN/Hkk0/y1re+FYCzzz6bhx56iC996UvcfPPNqpkTzKF8zmzcuJHdu3czMjKC67q0t7fT19fHypUrAX3OLEZXXXUVd955Jw8++CDLli1rbu/r6wMm/8W2v7+/uX14eLj5s+7r6yMIAsbHx6eNLg0PDzfPfFDNLD5HUzOHQjWz+MxGzZTLZTZt2kRrayvbtm3D87xp+1lINaORpWOoUCjQ3d3Ns88+y6OPPspv//ZvH9Tmlltu4cILL6S7u3va9ne9610Ui0UeeeSR5raf/vSnFIvFaafryeLyejVTq9UAsO3p/8s6jtNc2Uw1c2I6lM+ZJUuW0N7ezr333svw8DAXXnghoJpZTIwxXHnlldxxxx3ce++9zUA8ZeXKlfT19XH33Xc3twVBwAMPPND8Wa9btw7P86a1GRwc5Mknn2y2Uc0sHrNRM4dCNbN4zFbNlEolNm7cSCqV4s4775w2/xYWYM3M+ZISi0C5XDY7duwwO3bsMIC58cYbzY4dO8yePXuMMZOretx3331m9+7d5vvf/75ZsWKFueiiiw7az7PPPmssyzI/+MEPZnyfTZs2mbPOOsts377dbN++3Zx55pnm/PPPP6bHJsfG0dZMEATm1FNPNe973/vMT3/6U7Nr1y5zww03GMuyzH/+538226lmFo/Z+Jz55je/abZv32527dplvvWtb5nOzk5zzTXXTGujmlkcrrjiClMoFMz9999vBgcHm7dardZsc91115lCoWDuuOMO88QTT5jf//3fN/39/aZUKjXbXH755WbZsmXmnnvuMT//+c/NBz7wAXP22WebKIqabVQzi8Ns1czg4KDZsWOH+frXv24A8+CDD5odO3aY0dHRZhvVzOIwGzVTKpXM+vXrzZlnnml27do1bT8L9XNGYekITC2P+drbH/3RHxljjPn7v/97s2zZMuN5njnppJPMZz/7WeP7/kH7ufbaa82yZctMHMczvs/o6Ki59NJLTVtbm2lrazOXXnrpQUtyyvFhNmrmmWeeMRdddJHp6ekxuVzOnHXWWQctJa6aWTxmo2Y+/elPm97eXuN5nlm1apX527/9W5MkybQ2qpnFYaZaAcw//uM/NtskSWK2bt1q+vr6TDqdNr/2a79mnnjiiWn7qdfr5sorrzSdnZ0mm82a888/3+zdu3daG9XM4jBbNbN169Y33Y9qZnGYjZp5vd9tgHnuueea7RZSzVjGGDP741UiIiIiIiLHN81ZEhERERERmYHCkoiIiIiIyAwUlkRERERERGagsCQiIiIiIjIDhSUREREREZEZKCyJiIiIiIjMQGFJRERERERkBgpLIiIiIiIiM1BYEhGR48b5559Pe3s7L7zwwkHPjY2N0d/fz3ve8x6SJJmH3omIyGKjsCQiIseNb3zjG7iuy8c//vGDnrvyyispl8v88z//M7atX28iInL09NtERESOG319fXz5y1/mf/7nf/jqV7/a3L5t2za+/e1v8zd/8zeceuqpx7QPcRzj+/4xfQ8REVkYFJZEROS4cvHFF/N7v/d7fOpTn+L5559ndHSUyy+/nA9+8INcccUVPProo1x44YV0dnaSyWR4+9vfzne+851p+9i/fz+f/OQnWbt2La2trfT09PCBD3yAhx56aFq7559/HsuyuP766/nLv/xLVq5cSTqd5r777pvLQxYRkXnizncHREREDteXvvQlHnjgAT760Y/S3d1NEAR885vf5L777mPTpk2sX7+em2++mUKhwK233soll1xCrVbjsssuAybnNwFs3bqVvr4+KpUK27ZtY8OGDfzwhz9kw4YN097vH/7hHzjttNO44YYbyOfzrFq1ao6PWERE5oNljDHz3QkREZHD9YMf/IAPfehDAHzrW9/iIx/5CGvWrCGbzfLII4/guq/8e+AFF1zAY489xosvvjjjfKY4jjHGsGnTJvL5PHfccQcwObK0cuVKTjnlFJ566ik8z5ubgxMRkQVBp+GJiMhxafPmzZx33nmsWrWKj3zkI+zatYunn36aSy+9FIAoipq3D33oQwwODrJz587m62+++WbOOeccMpkMruvieR4//OEPeeqppw56rwsvvFBBSUTkBKSwJCIix610Ok0qlQJg3759AHzqU5/C87xpt09+8pMAjIyMAHDjjTdyxRVXsH79er73ve/x8MMP87Of/YxNmzZRr9cPep/+/v45OiIREVlINGdJREQWhSVLlgBw7bXXctFFF83YZvXq1QD867/+Kxs2bOArX/nKtOfL5fKMr7MsaxZ7KiIixwuFJRERWRRWr17NqlWr+N///V/++q//+g3bWpZFOp2etu0Xv/gF27dvZ/ny5ceymyIichxRWBIRkUXjq1/9Kps3b+Y3f/M3ueyyy1i6dCljY2M89dRT/PznP+f2228H4Pzzz+cLX/gCW7du5f3vfz87d+7k85//PCtXriSKonk+ChERWSgUlkREZNH49V//dR555BH+6q/+iquvvprx8XG6urpYu3YtF198cbPdZz7zGWq1GrfccgvXX389a9eu5eabb2bbtm3cf//983cAIiKyoGjpcBERERERkRloNTwREREREZEZKCyJiIiIiIjMQGFJRERERERkBgpLIiIiIiIiM1BYEhERERERmYHCkoiIiIiIyAwUlkRERERERGagsCQiIiIiIjIDhSUREREREZEZKCyJiIiIiIjMQGFJRERERERkBv8PS6HgCNDmDs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2" name="AutoShape 6" descr="data:image/png;base64,iVBORw0KGgoAAAANSUhEUgAAA0sAAAIoCAYAAAC4U3A2AAAAOXRFWHRTb2Z0d2FyZQBNYXRwbG90bGliIHZlcnNpb24zLjUuMiwgaHR0cHM6Ly9tYXRwbG90bGliLm9yZy8qNh9FAAAACXBIWXMAAA9hAAAPYQGoP6dpAAEAAElEQVR4nOzdd3hUZfbA8e/MZEoymUlvEEhCEaRXRRBBERvYUbEgzV1772UVXH6C7roriqjroiCKit1FAQtNpQgqXUIgIUB6m0wyk+n390c2s8QU0icJ5+Mzz+Pc8t5zb2Z47pn3vedVKYqiIIQQQgghhBCiGnWgAxBCCCGEEEKI9kiSJSGEEEIIIYSohSRLQgghhBBCCFELSZaEEEIIIYQQohaSLAkhhBBCCCFELSRZEkIIIYQQQohaSLIkhBBCCCGEELWQZEkIIYQQQgghaiHJkhBCCCGEEELUQpIlIUS7NH78eFQqFRs2bKi2fM6cOahUKubMmVNt+YYNG1CpVIwfP77NYhQdQ12fjSNHjqBSqUhOTg5IXG2pru9TW1u6dCkqlYoZM2YENI5AOJU+b0J0JpIsCSFaTHJyMiqVCpVKxYMPPljvtgsXLvRvq1KpWjWuOXPm1EiuOqqqG66GvI4cORLocDusl156iTlz5mCxWAIdihBCiAAKCnQAQojOacWKFbzwwgtoNJpa17/77rv17t+9e3f69OlDSEhIg44XEhJCnz596N69e411c+fOBeg0CVOVESNGoNfr61xvMBjaMJqOR6vV0qdPH7p27Vpj3UsvvURmZiYzZswgPDy87YMTQgjRLkiyJIRocX369CE1NZXvvvuOCy+8sMb61NRUduzY4d+uNu+8806jjnnGGWdw4MCBJsXbUX300UcypKcZunbtesp9ZoQQQjSODMMTQrS4m266Cai792j58uUATJs2rc1iEkIIIYRoLEmWhBAtbty4cXTr1o3PPvsMm81WbZ2iKLz33nsEBwdz1VVX1dlGYx9Ir+0h/qpiEFXqeqbH6/XyxRdfMGvWLPr3709YWBghISGcfvrpPPLIIxQWFp40xp07dzJlyhTi4uJQq9UsXbqUqVOnolKpePHFF+uM++OPP0alUjFy5MgGnWdTOJ1OBg4ciEql4q9//WuN9YqicO6556JSqfjzn//sX37iA+mKovDKK68wcOBAQkJCiI2NZdq0aRw9erTO43o8Hl5//XXOPvtswsPDMRgM9O3bl6eeegqr1Vpj+xMf/nc6ncyZM4devXphMBjo1q0bDzzwQI3P04k+++wzRo8ejdFoJCoqismTJ7Njx446t6/tgfuqGDIzMwFISUmp9pmp+jyerFBBXUUlTlzu8Xh44YUX/Nf0j72EBw4cYNasWSQnJ6PX64mKimLSpEmsW7euznNqiJ9//plJkyYRGRmJ0Whk9OjRfP755zW2GzVqFCqVik8++aTOtv7+97+jUqm45pprGh1HWVkZDzzwAMnJyRgMBnr06MGTTz6J3W6vsW1Dr9vevXt55plnOOuss0hISECn05GQkMBVV13F5s2ba42juZ+7rKwsHnjgAfr164fRaCQsLIyBAwfy0EMPkZaWVud+7777LiNGjCAkJITIyEiuueYa0tPTG34BhRBtQxFCiBaSlJSkAMoPP/ygPPbYYwqgLF++vNo2mzZtUgDl+uuvV44dO6YASm3/FI0bN04BlPXr11db/swzzyiA8swzz1Rbvn79egVQxo0b51+2ZMkSZcyYMf5jjBkzptorJydHURTFH4darVYSEhKUYcOGKX379lUMBoMCKMnJyUpubm6dMc6dO1fR6/VKaGioMnz4cKVHjx7K22+/raxdu1YBlIEDB9Z5zSZPnqwAyqJFi05ydStlZGT4zycjI6NB+yiKovz222+KTqdTgoKClJ9//rnaur/97W8KoPTs2VMpKyurcaykpCTl9ttvVwCle/fuyvDhw/3XJiYmRjlw4ECN45WWlirnnHOO/7omJSUpAwYMUHQ6nQIop59+upKXl1dtn7ffflsBlBtuuEE555xzFJVKpfTv31/p06ePolarFUCZOHFiref3/PPP+69LQkKCMnz4cCU0NFTR6/XKX//61xqfjT+eX5Wvv/5aGTNmjKLX6xVAGTFiRLXPzK+//lot1unTp9caT22fxxOXn3POOcqkSZP813348OFK//79/dt9+OGH/mtlMpmUIUOGKPHx8QqgqFQq5eWXX671uHWp+qw+++yzik6nU0JDQ5URI0YoCQkJ/uv24osvVtvnjTfeUADl0ksvrbPdAQMGKICyatWqBsVRdd2mTp2qDB061P83HjBggKJSqRRAGTVqlGKz2art19DrNmHCBAVQwsPDldNPP10ZNmyYEh0drQCKRqNR3nvvvTpjasrn7rvvvlPMZrMCKFqtVhk0aJAyYMAAJSQkpMa/Uyd+3qr+fUxKSlIGDx7s/7wlJCQoBQUFDbqWQoi2IcmSEKLFnJgs7du3TwGUCy64oNo2f/rTnxRA+frrr1s9WapS1zGqWCwWZenSpUpRUVG15SUlJcpdd92lAMqMGTPqjFGj0Sh//vOfq93g2e12xev1Kt27d1cA/032ifLy8pSgoCBFp9PVOHZdmposKYqizJ8/XwGU0047zR/rnj17FL1er2g0GmXz5s21HisoKEjRarXK+++/719XWFionH/++QqgnHHGGYrP56u279SpUxVAmTBhgnL48GH/8uLiYuWqq65SAGXKlCnV9qm6adVqtUq/fv2U1NRU/7otW7b4b0pXr15dbb9ff/1V0Wg0ikqlUhYtWuSPpaysTLnuuusUrVbb4GSpStVnua5r3NxkSaPRKLGxsdWueUVFhaIoirJr1y5Fr9crBoNB+de//qV4vV7/Nl9++aViNpsVjUaj7Ny5s9Zj16bqsxoUFKRMnTpVKS8vVxRFUXw+n/Lyyy/7153YZmlpqRISEqIEBQXVSGwVRVF++eUXBVDi4+MVj8fToDiqrltQUJDStWvXasfbs2eP0q1bNwVQHnrooWr7NeS6KYqifPTRR8ru3bur7evz+ZTPP/9cCQ0NVcxms2K1WmuNqbGfu8zMTCUsLEwBlJtvvrnad9jr9SqrVq1SvvzyS/+yE79PZrNZ+frrr/3rcnJylEGDBimA8uijjzboWgoh2oYkS0KIFnNisqQoijJ06FBFo9Eo2dnZiqIoisPhUMLDw5XY2FjF7Xa3m2TpZLp166aEhIQobre71hgHDx5c7Yb2RH/5y18UQLn33ntrrPvHP/5Ra9JQnxOTpfpegwcPrrGv1+tVzj77bAVQbr/9dsXpdCqDBw9WAOWpp56q91j33HNPjfV5eXn+HqZ169b5l+/atcufhPzxxlRRFMVmsyndunVTVCqVcuTIEf/yqptWlUqlbN++vcZ+DzzwQK2x3HTTTQqgXHPNNTX2qaioUGJjY9tdsgQon3zySa37ViWTCxcurHX9K6+8ogDKrFmzal1fm6rPamxsbLXk4o/HvPnmm6stnzZtmgIo//znP2vsc88999Sa2NSn6roByqefflpj/ZdffqkAitForPbZach1O5mnnnpKAWr0LjX1c3fHHXf4fxD4448FtTnx+/THXjxF+d+5Dxo0qJFnJoRoTfLMkhCi1UybNg2v18v7778PwKpVq7BYLFx//fUEBbW/Ypzr1q3j/vvvZ9KkSZxzzjmcffbZnH322ZSWlmK32+t8/uCmm25Cra79n9OZM2eiUqlYsWIFbre72rply5YBNHmCzhEjRjBmzJhaX0OHDq2xvVqt5p133sFkMvHaa68xadIkdu3axfDhw3n66afrPdadd95ZY1lsbCxTpkwBYO3atf7ln332GQDXXnstJpOpxn4hISGcf/75KIrCDz/8UGP9kCFDGDFiRI3lVc91/fG5jm+++QaA22+/vcY+BoOBWbNm1XlegRIWFsbll19eY7nL5eLrr79Go9HU+bm47LLLANi4cWOjjzt79uxaS8rfcccdQPW/I+C/dlWf1Sput9v/vW7K57dr1661nv/kyZPp3r07NpuNn376qcb6uq7biY4ePcqCBQu49tprOe+88/zf4w8//BCAXbt21bpfYz93X3zxBQAPP/xwo+eKmz17doOPI4QIrPZ3tyKE6DSuv/56Hn74YZYvX84DDzzgr4JXVS2vvXC5XFx33XW1PuR+ouLi4lqXn3766XXuk5KSwvjx41m/fj2rV6/23+ju2rWLXbt2ER8fz0UXXdSkuJtSOjwlJYWXXnqJ2bNn89133xEcHMy7776LVqutcx+tVkuvXr1qXVd17gcPHvQv27NnD1CZNNX1UH1VAYWsrKwa63r27FnrPrGxsQCUl5f7l1ksFvLz86vFUleM7Unv3r1rnYPs4MGDOBwOdDodl1xySa37KooC1H7tTuZk1ygvLw+r1YrZbAYqi7X07NmTnTt3snv3bgYNGgTA119/TUFBASNGjKB///6NjqNPnz61/sCgUqno06cPR48e5eDBgzW+G3VdtyrLli3jtttuw+Fw1LlNXd/jxnzuysrK/Nd/1KhRdR6rNtHR0YSFhTXoOEKIwJOeJSFEq4mPj+f8889n586dbNq0idWrV9O3b99af70NpAULFvD5558THx/PO++8w5EjR3A4HCiVQ5UZM2YMQI2eoSpGo7He9mv7db7q/2+66aZ6b/5awznnnOPv2TvrrLPo27dvvdtHRUXV2XMWFxcHVN48ViktLQXg0KFD/PTTT7W+jh8/DkBFRUWNNuu6nlUxVCULUP3GMiYmpt4Y25O6zrHq2rlcrjqvXVUCWl9CUJeqG/L6lp/4tzyx4l9tn9+m9orWFQfU/pmqUt937fDhw/zpT3/C4XDw4IMP8ttvv2G1WvH5fCiKwptvvgk0/ntc2+fuxGqOtSU+9TnZcYQQ7Yt8M4UQrapqLqVp06bhcrna5dxK7733HlBZQnjatGkkJSWh1+v9648dO9as9q+++mrCwsJYtWoVRUVFeDweVqxYATT9ZrOpvF4vN998Mx6PB7Vazbp16/znX5eioiJ8Pl+t66p6dU4cbhcaGgrAm2++6U8463rNmTOnWedTdSyAgoKCemNsSVXDrk68gT5RfaWm61N1Pl27dj3ptavr2PWp6xqduPyPQydnzJiBWq3mvffew+PxUFRUxFdffYVOp+P6669vdAz1xQG1f6YaYuXKlbjdbqZOncrf//53hgwZgslk8v+tmvs9PtGJsVUluEKIzkmSJSFEq7ryyisJDQ3l6NGjqFQqbrzxxkCHVEPVfEujR4+usa6oqKhJw51OFBwczNSpU3G5XLz//vusXr2avLy8Jg9hao7nnnuOLVu20L9/f/8zHHfddVe9N5Jut5vDhw/Xuu73338H4LTTTvMv69evH1A5501rCw8P9/dSHDhwoNZtqmJsjJM9g1LVO1DXTf+hQ4cafUyoHGam1WrJycmpc7hYc9R1LaqWx8XF+YfgVUlMTGTixInk5eWxZs0aVqxYgcvl4rLLLiMyMrJJcaSmptaagCuKQmpqKlD9M9UQ9X2Poe5nlZrCbDaTmJgIwNatW1usXSFE+yPJkhCiVYWEhPDggw8yYcIEbr31VpKSkto8huDgYKD2IV8nrs/Ly6ux7sUXX8Tr9TY7hhOH4jV3CFNT/fLLL/z1r39Fq9Xy7rvvMmXKFP70pz9hsViYMWNGvT0VixcvrrGsoKCAjz76CIALLrjAv/zKK68EKifdLCoqauGzqGnixIkAvP766zXWOZ1O3nrrrUa3ebLPTI8ePQDYuXMnHo+n2jqfz8fbb7/d6GNC5fflwgsvxOfz8fLLLzepjfosWbIEp9NZY3nV3/fEv+OJWvrze/z4cf7zn//UWP7VV1+RmZmJ0Wj0D39tqPq+xwcOHKj1eM1xxRVXANQ76bQQouOTZEkI0ermzJnDd999x2uvvRaQ41fd2NZVPezss88G4MEHH/Q/A6MoCu+88w5///vfa60e1lhnnHEGAwYMYMeOHXzxxRfNGsLUFBUVFUybNg23283cuXMZMmQIAP/4xz/o2bMn69atY+HChbXuGxQUxOLFi/2JEVQ+JH/TTTfhcDgYMWIE5557rn/diBEjuPbaaykqKmLixIn89ttv1drzer1s2LCBG2+8sdYb98a6//77UavVrFy5ktdff92f9NlsNmbNmtWkHpqTfWYGDx5Mly5dyMnJ4ZlnnvEf0+FwcN9997F///4mng389a9/Ra/XM2/ePBYsWFAjYcvJyWHhwoW1JocnU1RUxOzZs/3DBBVFYfHixXz66adoNBoeeOCBWve74ooriIqK4vPPP+eXX35pVmESqPxM3X333f5iIAD79+/nrrvuAuC2225r9DC8qu/x4sWL2blzp3/5wYMHueaaa9DpdE2OtzYPP/wwYWFhfPvtt8yePZuSkhL/Op/Px9dff82qVata9JhCiLYnyZIQotO77rrrgMqyxMOGDWP8+PGMHz+e3NxcAObOnYter+fLL7+ka9eujBgxgsTERKZPn87UqVM588wzWySOmTNnAuDxeJo1hKnKNddc4y+LXNvrxLLcjz76KL///jtnnXUWjzzyiH95aGgo77zzDhqNhscff7zWYVpdu3Zl9uzZXHvttSQnJzNy5EgSExP55ptviIqK4p133qkxbG3JkiX+RGnYsGEkJSUxatQoBg0ahMlk4txzz2XFihVNeu7mj4YPH868efNQFIXbb7+dxMRERo4cSUJCAp988slJy6LXpuozc/vttzNw4ED/Z6bqJlyj0fD8888DlUMb4+LiGDlyJHFxcbz99tvMnz+/yeczZMgQ3n//ffR6PY8//jiRkZEMHTqUM888k+7du9OlSxfuu+8+/7Czxnj66af56KOPSEhI8P8d77zzThRFYf78+f4k+o90Oh033HCDvxetuYVJpkyZQnR0NIMHD2bgwIEMGjSIAQMGkJmZyciRI5k7d26j27ziiisYNWoUJSUljBgxgn79+jFw4ED69u1LUVERTz31VJPjrU337t35+OOPMZlMvPXWW8TFxTFkyBAGDRqE2Wxm0qRJ7Nixo0WPKYRoe5IsCSE6vccee4xnnnmGXr16sX//fjZu3MjGjRv91cSGDx/Opk2bmDhxIj6fjwMHDhAbG8vLL79cY36Z5pg2bZr/BrMlhuDt2LGjzoppP/30k38I3HfffceiRYswGo0sX768xk3u6NGjefTRR3E4HNx00021Vgt79dVXWbhwISaTib1792I0Grnxxhv55Zdfai1HHRoaypo1a3jvvfe48MILsdvt/PrrrxQWFjJo0CAeffRRfv755xbptQN4/PHH+fjjjznzzDMpKSnh8OHDjB07lh9//NHf49AY06ZNY+HChQwaNIjDhw/7PzMWi8W/zU033cTKlSsZPnw4ZWVlpKenM2HCBLZt28bw4cObdT5XXnkl+/fv59577yU5OZnU1FT2799PSEgIV155JcuWLeOxxx5rdLtjx47lhx9+4Oyzz+bQoUOUlJQwatQoPv30Ux5++OF6961K9qH5n1+9Xs/GjRu59957sVqtpKam0r17dx577DHWr19/0gqTtQkKCmLt2rXcfffdxMXFcejQISwWC7Nnz+aXX36ha9euzYq5Nueffz579+7lrrvuIikpiQMHDnDs2DF69uzJww8/3C4L2gghGkeltMTPekIIIU7qwIEDnH766cTHx3P8+PE2LxneWEeOHCElJYWkpKQm9WKIzmXNmjVcfPHFjBgxgu3btwc6HCGEaBPSsySEEG1kyZIlQPUeJiE6iqrP74k9TEII0dlJz5IQQrSBjIwMBg8ejN1uJzU1lZ49ewY6pJOSniVRZdu2bYwZMwaj0cjRo0cbPRGrEEJ0VEGBDkAIITqz++67j59//pldu3Zht9v585//3CESJSEApk6dypEjR/j111/xer089thjkigJIU4pkiwJIUQr2rlzJ1u2bCEuLo5bbrmFBQsWBDokIRps69atHD16lMTERG655RYeffTRQIckhBBtSobhCSGEEEIIIUQtpMCDEEIIIYQQQtTilBiG5/P5yM7OxmQy1Zg4UQghhBBCCHHqUBSFsrIyunTpglpdf9/RKZEsZWdn061bt0CHIYQQQgghhGgnjh07RmJiYr3bnBLJkslkAioviNlsDnA0QgghhBBCiECxWq1069bNnyPU55RIlqqG3pnNZkmWhBBCCCGEEA16PEcKPAghhBBCCCFELSRZEkIIIYQQQohaSLIkhBBCCCGEELWQZEkIIYQQQgghanFKFHhoDEVR8Hq9eDyeQIcihPgvrVaLRqMJdBhCCCGEOMVIsvRfiqJgsVgoKCjA6/UGOhwhxB+Eh4cTHx8vE0sLIYQQos1IsvRfubm5WCwWf3nxoKAguSkToh1QFAW73U5+fj4ACQkJAY5ICCGEEKcKSZYAr9dLaWkpMTExREdHBzocIcQfBAcHA5Cfn09sbKwMyRNCCCFEm5ACD4Db7UZRFIxGY6BDEULUISQkBKj8vgohhBBCtAVJlk4gw+6EaL/k+ymEEEKItibJkhBCCCGEEELUQp5ZagCrw43DFdgKeQadBrNBG9AYhBBCCCGEOJVIsnQSVoebV75Po9jmCmgckUYdd0/oLQmTEEIIIYQQbUSG4Z2Ew+Wl2OZCH6QhIkQXkJc+SEOxzdUivVsvv/wyKpWKAQMGtMDVEa1l/PjxjB8/3v/+yJEjqFQqli5d6l+2efNm5syZg8ViafP4hBBCCCFOBdKz1EAhOg1GfeAul9PTMsMA33rrLQD27dvHtm3bOPPMM1ukXdG6EhIS2LJlCz179vQv27x5M3PnzmXGjBmEh4cHLjghhBBCiE5KepZOITt27GDXrl1MmjQJgCVLlpx0H6/Xi9PpbO3QxEno9XpGjRpFTExMqx+roqICRVFa/ThCCCGEEO2dJEunkKrkaMGCBYwePZoPPvgAu93uX1811OuFF15g3rx5pKSkoNfrWb9+PXPmzEGlUrF7926uueYawsLCiIyM5IEHHsDj8ZCamspFF12EyWQiOTmZF154wd9ueXk54eHh3HrrrTViOnLkCBqNhr/97W8NPg9FUVi8eDFDhgwhODiYiIgIpkyZQnp6un+bDz74AJVKxaJFi6rt+8wzz6DRaPj2229rnPP//d//0b17dwwGAyNGjOD777+vcey0tDRuuOEGYmNj0ev1nH766bz66qvVttmwYQMqlYr333+fJ598ki5dumA2mzn//PNJTU2tcS4vvPACSUlJGAwGhg0bxurVq2u9TicOw5szZw4PP/wwACkpKahUKlQqFRs2bAAqy2zPmTOnRjvJycnMmDHD/37p0qWoVCq++eYbZs2aRUxMDCEhIf4E+cMPP+Sss87CaDQSGhrKhRdeyG+//VbLX0UIIYQQovORZOkUUVFRwfvvv8/IkSMZMGAAs2bNoqysjI8++qjGti+//DLr1q3j73//O6tXr6Zv377+dddeey2DBw/mk08+4U9/+hP//Oc/uf/++7niiiuYNGkSn332Geeddx6PPvoon376KQChoaHMmjWL9957j9LS0mrHWrx4MTqdjlmzZjX4XG699Vbuu+8+zj//fD7//HMWL17Mvn37GD16NHl5eQBMnTqV2267jQcffJAdO3YAsG7dOubNm8cTTzzBxIkTq7W5aNEi1qxZw0svvcS7776LWq3m4osvZsuWLf5t9u/fz8iRI9m7dy8vvvgiq1atYtKkSdxzzz3MnTu3RpxPPPEEmZmZ/Pvf/+Zf//oXaWlpXHrppXi9/xtSOXfuXB599FEmTpzI559/zu23386f/vSnGknVH91yyy3cfffdAHz66ads2bKFLVu2MGzYsAZfxxPNmjULrVbL8uXL+fjjj9FqtTz33HNcf/319OvXj5UrV7J8+XLKysoYO3Ys+/fvb9JxhBBCCHFq2lu4l2JHcaDDaDR5ZukU8fHHH1NaWsrs2bMBuO6667jvvvtYsmQJ06dPr7atwWBg7dq1aLU1K+/9+c9/5oEHHgDg/PPP55tvvmHRokV8+umnXHnllUBlcYJVq1bx3nvvcdVVVwFw1113sXDhQt5++23uu+8+ABwOB2+99RbXX389UVFRDTqPrVu38uabb/Liiy/64wAYO3Ysp512Gv/4xz94/vnnAXjppZfYtm0b1157LV999RU33HADY8eOrbXHxev18u2332IwGAC48MILSU5O5umnn/b3Qj3wwAOYTCZ+/PFHzGYzABMnTsTpdLJgwQLuueceIiIi/G3269ePd9991/9eo9Fw7bXXsn37dkaNGoXFYuH555/nyiuv5N///rd/u/79+zNmzBj69OlT53VITEyke/fuAAwdOpTk5OQGXb+6TJgwgTfeeMP//tixYzzzzDPcddddvPzyy/7lEydOpHfv3sydO5cPP/ywWccUQgghxKnhl7xf+OH4D3gVL3cMuYPgoOBAh9Rg0rN0iliyZAnBwcFMnToVqOztueaaa/jhhx9IS0urtu1ll11Wa6IEMHny5GrvTz/9dFQqFRdffLF/WVBQEL169SIzM9O/rEePHkyePJnFixf7n4dZsWIFRUVF3HXXXQ0+j1WrVqFSqbjpppvweDz+V3x8PIMHD/YPQ4PK53xWrlxJUVERw4YNQ1EU3n//fTQaTY12r7rqKn+iBGAymbj00kvZtGkTXq8Xh8PB999/z5VXXklISEi1Y19yySU4HA62bt1a4zqeaNCgQQD+67JlyxYcDgc33nhjte1Gjx5NUlJSg69JS7j66qurvV+7di0ej4ebb7652rkaDAbGjRtX7ToLIYQQQtRGURR+zvmZTcc3sbdwL7m2XAwaw8l3bEckWToFHDp0iE2bNjFp0iQURcFisWCxWJgyZQrwvwp5VRISEupsKzIystp7nU5HSEhItUSjarnD4ai27N577yUtLc3fU/Pqq69y1llnNWroWF5eHoqiEBcXh1arrfbaunUrhYWF1bbv1asXY8eO9ScldZ1bfHx8rctcLhfl5eUUFRXh8Xh45ZVXahz3kksuAahx7D/2lun1eqBySCRAUVFRvcduS3+8LlXDGUeOHFnjfD/88MMa5yqEEEIIcSJFUdiSvYUfs35kT8EebG4b4fpwVCpVoENrFBmGdwp46623UBSFjz/+mI8//rjG+mXLljFv3jz/+9b6EJ933nkMGDCARYsWERoayq+//lptmFpDREdHo1Kp+OGHH/zJx4n+uOzf//43X331FWeccQaLFi3iuuuuq7Vcem5ubq3LdDodoaGhaLVaNBoN06ZN484776w1tpSUlEadS1UyVdexmzO0Tq/X11rFsCpB+6M//s2jo6OByuGbbd3LJYQQQoiOTVEUfsj6ge2529lbuBcFhR7hPQIdVpNIstTJeb1eli1bRs+ePas9F1Nl1apVvPjii6xevbpNJqq95557uO222ygtLSUuLo5rrrmmUftPnjyZBQsWkJWVxbXXXlvvtnv27OGee+7h5ptv5s0332T06NFcd911/Pbbb9WeLYLKIgl/+9vf/D1kZWVl/Oc//2Hs2LFoNBpCQkI499xz+e233xg0aBA6na5xJ16LUaNGYTAYeO+996oNg9u8eTOZmZknTZb+2FN1ouTkZHbv3l1t2bp16ygvL29QbBdeeCFBQUEcPny4xhA9IYQQQoi6+BQfG49t5Je8X9hbtBe1Ss2Q6CFYnJZAh9Ykkiw1kN3VMpPCtvWxV69eTXZ2Ns8//zzjx4+vsb6qp2fJkiX885//bEaUDXPTTTfx+OOPs2nTJp566qlGJx1jxozhz3/+MzNnzmTHjh2cc845GI1GcnJy+PHHHxk4cCC33347NpuNa6+9lpSUFH/FvZUrVzJs2DBmzpzJ559/Xq1djUbDxIkTeeCBB/D5fDz//PNYrdZqVe4WLlzI2WefzdixY7n99ttJTk6mrKyMQ4cO8Z///Id169Y16lwiIiJ46KGHmDdvHrfccgvXXHMNx44dY86cOQ0ahjdw4EB/XNOnT0er1dKnTx9MJhPTpk3jL3/5C08//TTjxo1j//79LFq0iLCwsAbFlpyczLPPPsuTTz5Jeno6F110EREREeTl5fHzzz9jNBprrQAohBBCiFOXT/Gx7ug6fs37lX1F+whSBzE4ZjBB6o6bcnTcyNuIQach0qij2ObC6QlcwhRp1GHQ1SxMcDJLlixBp9Mxc+bMWtdHR0dz5ZVX8vHHH/PYY481N8yTCg4O5tJLL+Xdd9/ltttua1Ibb7zxBqNGjeKNN95g8eLF+Hw+unTpwpgxYzjjjDMAuO222zh69Cjbt2/HaDQClUUm/v3vf3PNNdfw0ksv+avyQWW1PofDwT333EN+fj79+/fnq6++YsyYMf5t+vXrx6+//spf//pXnnrqKfLz8wkPD6d3797+55Ya69lnn8VoNLJ48WKWL19O3759ef311/n73/9+0n3Hjx/P448/zrJly3jzzTfx+XysX7+e8ePH8/DDD2O1Wlm6dCl///vfOeOMM1i5ciWXX355g2N7/PHH6devHwsXLuT999/H6XQSHx/PyJEjm/y3E0IIIUTn5PV5+fbot+zK38W+on3o1DoGxQzq0IkSgEqpKk3WiVmtVsLCwigtLfWXfD6Rw+EgIyODlJSUGoUKAKwON44A9ixBZdJmNtReoa4jcblcJCcnc/bZZ7Ny5cpAh8ORI0dISUnhb3/7Gw899FCgwxH1ONn3VAghhBCB4fF5WHtkLXsK9rCvaB/BQcEMjB6IRv2/H/oL7AUEqYN4ctSTAYy00slygxN17FSvjZgN2k6RqARSQUEBqampvP322+Tl5bVJL5YQQgghhGhdbp+bNRlr2FO4h/1F+wnVhtI/uj8aVeNHRLVHkiyJNvHVV18xc+ZMEhISWLx4ca3lwj0eT71tqNVq1Gqpdi+EEEII0R64vC6+Sv+K/UX7+b3od0x6E/2j+qNWdZ77NUmWRJuYMWMGM2bMqHebuibCrTJ9+nSWLl3ackFRWcjgFBiJKoQQQgjRopxeJ6sOr2J/0X4OFB8g3BDO6ZGnd6pECSRZEu3I9u3b611fNfePEEIIIYQInApPBf85/B8OFB/gQPEBogxR9I3s2+EmnG0ISZZEuzFixIhAhyCEEEIIIephd9v58vCXHCg+QGpJKnHBcfSO6N0pEyWQZEkIIYQQQgjRAGWuMn+P0qGSQ8QZ4+gd3nkTJZBkSQghhBBCCHESRRVFrEpfxcGSg6Rb0ukS2oUeYT06daIEkiwJIYQQQggh6pFTnsOq9FWklaRxrOwY3U3d6W7u3ukTJZBkSQghhBBCCFGH9NJ01mas5WDJQXJsOZwWfhrxofGBDqvNSLIkhBBCCCGEqGFf0T7WHV1HanEqRRVF9I/qT1RwVKDDalOSLDWEoxTcFYGNQRsMhrDAxiCEEEIIITo9RVHYkbeDn7J+4vfi3yl3lTM4ZjBmvTnQobU5SZZOxlEKG18Ae1Fg4wiJgnGPNDthevnll7n33nvp378/e/furbFepVLxzDPPMGfOnAa19+GHH/Lss8+Snp6Ow+Hgt99+Y8iQIc2KUbSOP/5tly5dysyZM8nIyCA5ORmAFStWkJ+fz3333RewOIUQQggROD7Fxw/Hf2BH3g72F+3H5XUxNHYoIdqQQIcWEJIsnYy7ojJRCgqGQH1I3PbKGNwVzU6W3nrrLQD27dvHtm3bOPPMM6ut37JlC4mJiQ1qq6CggGnTpnHRRRexePFi9Ho9p512WrPiE21n0qRJbNmyhYSEBP+yFStWsHfvXkmWhBBCiFOQ2+fmu8zv2FOwh31F+9CgYXjccHQaXaBDCxhJlhpKGwL60MAd39P8YYA7duxg165dTJo0ia+++oolS5bUSJZGjRp10nYqKiowGAwcPHgQt9vNTTfdxLhx45odH4Ddbick5NT85aKtxcTEEBMT0ybHkr+rEEII0b45PA5WZ6zm96Lf+b34d4KDghkQPYAg9amdLqgDHYBoO0uWLAFgwYIFjB49mg8++AC73V5tG5VKVW0I3tKlS1GpVHzzzTfMmjWLmJgYQkJCuP766zn77LMBuO6661CpVIwfP96/35dffslZZ51FSEgIJpOJiRMnsmXLlmrHmjNnDiqVil9//ZUpU6YQERFBz549AfD5fLzyyisMGTKE4OBgwsPDGTVqFF9++WW1Nj788EPOOussjEYjoaGhXHjhhfz222+NvjZWq5WHHnqIlJQUdDodXbt25b777sNms/m3ue222zAYDPzyyy/+ZT6fjwkTJhAXF0dOTk61a/btt98yc+ZMIiMjMRqNXHrppaSnp9c49nfffceECRMwm82EhIQwZswYvv/++1qv1b59+7j++usJCwsjLi6OWbNmUVpaWuNc/vSnPxEVFUVoaCgXXXQRBw8erHHcqjiPHDkCwPjx4/nqq6/IzMxEpVL5XwAbNmxApVKxYcOGam0cOXIElUrF0qVL/ctmzJhBaGgoe/bs4YILLsBkMjFhwgQAXC4X8+bNo2/fvuj1emJiYpg5cyYFBQUn+QsJIYQQorWUu8r5/NDn7C7Yzb6ifZh0JgbGDDzlEyWQZOmUUVFRwfvvv8/IkSMZMGAAs2bNoqysjI8++qhB+8+aNQutVsvy5cv5+OOP+b//+z9effVVAJ577jm2bNnC4sWLgcqhXJdffjlms5n333+fJUuWUFJSwvjx4/nxxx9rtH3VVVfRq1cvPvroI15//XWg8ob73nvvZeTIkXz44Yd88MEHXHbZZf4b+6rjXn/99fTr14+VK1eyfPlyysrKGDt2LPv372/wtbHb7YwbN45ly5Zxzz33sHr1ah599FGWLl3KZZddhqIoALz00kucfvrpXHvttVgsFgDmzp3Lhg0bePfdd6sNZwOYPXs2arWaFStW8NJLL/Hzzz8zfvx4/74A7777LhdccAFms5lly5axcuVKIiMjufDCC2skTABXX301p512Gp988gmPPfYYK1as4P777/evVxSFK664guXLl/Pggw/y2WefMWrUKC6++OKTXofFixczZswY4uPj2bJli//VFC6Xi8suu4zzzjuPL774grlz5+Lz+bj88stZsGABN9xwA1999RULFizg22+/Zfz48VRUBLiIihBCCHEKKnYU82nap+wt3MuB4gPEhMTQP6o/GpUm0KG1C5IuniI+/vhjSktLmT17NlDZG3TfffexZMkSpk+fftL9J0yYwBtvvFFtWb9+/QDo3bu3f/iez+fj4YcfZuDAgaxevRq1ujIfv+SSS+jZsyePPvooP/30U7V2pk+fzty5c/3vf/jhB5YvX86TTz7JvHnz/Msvuugi//8fO3aMZ555hrvuuouXX37Zv3zixIn07t2buXPn8uGHHzbo2rz88svs3r2bbdu2MWLECP/5du3alSlTprBmzRouvvhiDAYDH330EcOHD2fmzJncddddzJs3jyeeeIKJEyfWaHfEiBH+3jyA/v37M2bMGF599VWefPJJ7HY79957L5MnT+azzz7zb3fJJZcwbNgwnnjiCbZt21atzdmzZ/Pwww8DcP7553Po0CHeeustlixZgkqlYu3ataxfv56FCxdyzz33+K+JTqfjySefrPc69OvXj/DwcPR6fYOGY9bH7Xbz9NNPM3PmTP+yDz74gDVr1vDJJ59w1VVX+ZcPHjyYkSNHsnTpUm6//fZmHVcIIYQQDZdTnsNXGV+RVpxGZlkm3U3dSTInnRKTzTaU9CydIpYsWUJwcDBTp04FIDQ0lGuuuYYffviBtLS0k+5/9dVXN+g4qampZGdnM23aNH+iVHW8q6++mq1bt9YY+vfHtlevXg3AnXfeWedx1q5di8fj4eabb8bj8fhfBoOBcePG1RguVp9Vq1YxYMAAhgwZUq2tCy+8sMbQs169evHmm2/y+eefM3nyZMaOHVtn5cAbb7yx2vvRo0eTlJTE+vXrAdi8eTPFxcVMnz692nF9Ph8XXXQR27dvrzYMEOCyyy6r9n7QoEE4HA7y8/MB/G3/8dg33HBDg69HS/nj33XVqlWEh4dz6aWXVjvfIUOGEB8f36i/mRBCCCGaJ6M0g88Pfc6+wn1klmXSK7wXyWHJkij9gfQsnQIOHTrEpk2buPrqq1EUxT8MbMqUKbz99tu89dZbzJ8/v942/jjErC5FRUV1bt+lSxd8Ph8lJSXVHvb/47YFBQVoNBri4+ueHTovLw+AkSNH1rr+xETtZPLy8jh06BBarbbW9YWFhdXeT5o0ibi4OPLy8njggQfQaGrvpq4t/vj4eP81qjqHKVOm1BlbcXExRqPR/z4qqvpEcHq9HsA/hK2oqIigoKAa29V3LVtDSEgIZnP1uRjy8vKwWCzodLVX1PnjdRZCCCFE60gvTeer9K9O6clmG0qSpVPAW2+9haIofPzxx3z88cc11i9btox58+bVedMPNPhXhqqb9KpiByfKzs5GrVYTERFRb9sxMTF4vV5yc3PrTNKio6OByuGFSUlJDYqtLtHR0QQHB/vLqtd1rCq33XYbZWVl9O/fn3vuuYexY8fWOCeA3NzcWpf16tWrWruvvPJKncPe4uLiGnUuUVFReDweioqKqiVMtcXSGAaDAQCn01lteV0JTm2fl+joaKKiolizZk2t+5hMpmbFKIQQQoiTK3GU8N2R70gtTqXYUXzKTjbbUJIsdXJer5dly5bRs2dP/v3vf9dYv2rVKl588UVWr17N5MmTm328Pn360LVrV1asWMFDDz3kv2m22Wx88skn/gp59bn44ouZP38+r732Gs8++2yt21x44YUEBQVx+PDhBg8RrMvkyZN57rnniIqKIiUlpd5t//3vf/Puu+/y1ltvMW7cOIYNG8bMmTP5/PPPa2z73nvvVYtt8+bNZGZmcssttwAwZswYwsPD2b9/P3fddVezzqHKueeeywsvvMB7773nf2YJKotuNIRer6+10ELVpLW7d+/mwgsv9C//Y3XC+kyePJkPPvgAr9dbo2S9EEIIIVqfy+tidcZq0kvTKawolESpASRZaii3/eTbtMNjr169muzsbJ5//vlqpb2rDBgwgEWLFrFkyZIWSZbUajUvvPACN954I5MnT+bWW2/F6XTyt7/9DYvFwoIFC07axtixY5k2bRrz5s0jLy+PyZMno9fr+e233wgJCeHuu+8mOTmZZ599lieffJL09HQuuugiIiIiyMvL4+eff8ZoNFYrGlGf++67j08++YRzzjmH+++/n0GDBuHz+Th69CjffPMNDz74IGeeeSZ79uzhnnvuYfr06f7CBUuWLGHKlCm89NJLNSZy3bFjB7fccgvXXHMNx44d48knn6Rr167ccccdQOVzXK+88grTp0+nuLiYKVOmEBsbS0FBAbt27aKgoIDXXnutUdf/ggsu4JxzzuGRRx7BZrMxYsQIfvrpJ5YvX96g/QcOHMinn37Ka6+9xvDhw1Gr1YwYMYL4+HjOP/985s+fT0REBElJSXz//fd8+umnDY5t6tSpvPfee1xyySXce++9nHHGGWi1Wo4fP8769eu5/PLLufLKKxt1vkIIIYRoGEVR+P7o9xyyHCLTmknPsJ6E6cMCHVa7J8nSyWiDISQK7EUtMjFsk4VEVcbSSEuWLEGn01WrSnai6OhorrzySj7++GP/MzTNdcMNN2A0Gpk/fz7XXXcdGo2GUaNGsX79ekaPHt2gNpYuXcqwYcNYsmQJS5cuJTg4mH79+vHEE0/4t3n88cfp168fCxcu5P3338fpdBIfH8/IkSO57bbbGhyv0Wjkhx9+YMGCBfzrX/8iIyOD4OBgunfvzvnnn09ycjI2m41rr72WlJQUf4l0qCxicOedd/LII48wevRozjjjDP+6JUuWsHz5cqZOnYrT6eTcc89l4cKFREZG+re56aab6N69Oy+88AK33norZWVlxMbGMmTIEGbMmNHgc6iiVqv58ssveeCBB3jhhRdwuVyMGTOGr7/+mr59+550/3vvvZd9+/bxxBNPUFpaiqIo/tLpy5cv5+677+bRRx/F6/Vy6aWX8v777/srCJ6MRqPhyy+/ZOHChSxfvpz58+cTFBREYmIi48aNY+DAgY0+XyGEEEI0zC95v7CvcB9pJWlEB0fTJbRLoEPqEFRK1Z1QJ2a1WgkLC6O0tLTGQ+cADoeDjIwMUlJS/M9mVN+gFNwBngNGGwwGyf47gqVLlzJz5ky2b9/e4ERCnNxJv6dCCCGEqFWmNZMvDn3BroJdKIrC0LihbT6PUoG9gCB1EE+Oqn8qk7ZwstzgRNKz1BCGMElUhBBCCCFEh1PqLOWbI9+QZknD6XUyPG64TDjbCJIsiU5LURS8Xm+922g0GplPQAghhBCdktvr9hd0KLAXMCh6EHqNPtBhdSgyKa3otDZu3IhWq633tWzZshY/7owZM1AURYbgCSGEECJgFEVh3bF1HLIc4kjpEVLCUgg3hAc6rA5HepZEpzV8+HC2b99e7zYnKxUuhBBCCNER7SzYyZ6CPRwsPkhkcCSJoYmBDqlDkmRJdFomk0l6d4QQQghxyjlWdowfs34ktSQVjUpD34i+8thBE8kwPCGEEEIIIToJq8vKN0e+4VDJIexuOwOiB6BRS0GHppKeJSGEEEIIccpzeByUOkspdZVidVpRqVQMiRnSoRINt8/Nmow1pJemk2fPY0D0AIKbME+n+B9JloQQQgghRKenKAp2j51SZylWl7UyMfpvclTqqFzm8Dpwepw4vA5cXhf5yflcnHJxoENvEEVR2HhsI2klaaSXppNkSiLSEBnosDo8SZaEEEIIIUSn4/Q6SS1OJas8C6vTSrGjGJvbhtPr9CdFFZ4KbG4bFZ4KPD4PqECNGrVKjdVlxea2MTJ+JNHB0YE+nZPaU7iHXQW7SC1JJUIfQXdz90CH1ClIsiSEEEIIITqNEkcJewr38HvR7+Tb88m351PmKsPhceBRPKhUKjQqDUHqIPRqPUatkbiQOEJ1oYRoQ9CpdQDsK9pHVnkWK35fwd1D727XBRKyy7PZdHwTqcWpqFVqTo88vV3H25FIstQAVV+wQDIEGTDpTAGNQQghhBCiPVIUhaNlR9ldsJt0SzoFFQVklWdh99gJCQohzBBGojaRUG0owUHBBKmDTppM9ArvRb49n63ZWxnbdSxD44a20dk0TrmrnDUZazhsOUy5u5xhscM61HNW7Z0kSydR5irjjd1vUOIoCWgcEYYIbh10qyRMQgghhBD/5fK6OFB8gD2Fe8guzybPlke2LRsFhWh9NP0i+2HUGZvUtiHIQO+I3uwt3Mt7B96jX1Q/9EH6Fj6D5vH4PKw5soaM0gxybDn0j+pPiDYk0GF1KpIsnYTD46DEUYJBY8AQZAhoDA6Po0nJ0tKlS5k5cyZ6vZ7U1FSSkpKqrR8/fjyFhYXs3bu3pUIWTVT1t8rIyCA5ORmo/PsAbNiwAQC73c4LL7zA+PHj/euEEEKIU4nFYak21C7HlkOhoxCtWks3Uze6hnYlSN3829wuoV3ILs8mw5LBfw7/hyl9prRA9C3nx6wfSStJ43DpYRJDE4kKjgp0SJ2OJEsNZAgyYNQ27ZeJluDwNn8YoNPp5KmnnmL58uUtEJFoK4sXL6723m63M3fuXABJloQQQpwyFEXhWNkxdhfu5nDJYQoqCsguz8bmsWEMMtI/qj9RhqgWfVZHo9LQJ7IP23K28XXG15ydeDbxxvgWa7859hft59e8XzlQfACz1kxKWEqgQ+qUJFk6hVx00UWsWLGChx56iMGDBwc6HNFA/fr1a5PjKIqCw+EgOFjmYxBCCNF+uH1uUotT2V2wu9pQO5/iI9IQyemRpzd5qF1DhOvD6W7uTqY1k3f2vcPDIx8OePGEfHs+G49t5GDJQRRFoV90v4DH1FmpAx3AnDlzUKlU1V7x8f/L2BVFYc6cOXTp0oXg4GDGjx/Pvn37Ahhxx/XII48QFRXFo48+Wu92r776Kueccw6xsbEYjUYGDhzICy+8gNvt9m9z3333YTQasVqtNfa/7rrriIuLw+12M3v2bCIjI7Hb7TW2O++88+jfv3+jzmHHjh1cdtllREZGYjAYGDp0KCtXrvSvLywspFu3bowePbpavPv378doNDJt2jT/svHjxzNgwAB++OEHRo0aRXBwMF27duUvf/kLXq+32nFdLhfz5s2jb9++6PV6YmJimDlzJgUFBdW2S05OZvLkyaxZs4Zhw4YRHBxM3759eeutt2qcy9atWxkzZgwGg4EuXbrw+OOPV4v5xDirepCOHDlCTEwMAHPnzvV/Z2bMmAHAjBkz/MP3TlT1PTuRSqXirrvu4vXXX+f0009Hr9ezbNkyANLS0rjhhhuIjY1Fr9dz+umn8+qrr9ZoVwghhGgtdred7bnbeWffO3xx6As2Z29mR+4Ocuw5JIYmMqrLKPpH92/VRKlKj7AeGDQGfs3/lW0521r9ePWp8FT4CzqUOksZGD2wRYYcitoFPFkC6N+/Pzk5Of7Xnj17/OteeOEF/vGPf7Bo0SK2b99OfHw8EydOpKysLIARd0wmk4mnnnqKtWvXsm7dujq3O3z4MDfccAPLly9n1apVzJ49m7/97W/ceuut/m1mzZqF3W6vlqgAWCwWvvjiC2666Sa0Wi333nsvJSUlrFixotp2+/fvZ/369dx5550Njn/9+vWMGTMGi8XC66+/zhdffMGQIUO47rrrWLp0KQDR0dF88MEHbN++3Z8U2u12rrnmGrp3787rr79erc3c3FymTp3KjTfeyBdffMGUKVOYN28e9957r38bn8/H5ZdfzoIFC7jhhhv46quvWLBgAd9++y3jx4+noqKiWpu7du3iwQcf5P777+eLL75g0KBBzJ49m02bNlU7/wkTJmCxWFi6dCmvv/46v/32G/Pmzav3GiQkJLBmzRoAZs+ezZYtW9iyZQt/+ctfGnwdT/T555/z2muv8fTTT7N27VrGjh3L/v37GTlyJHv37uXFF19k1apVTJo0iXvuucc//E8IIYRoLaXOUjYd38Syfcv4Ov1rtuZsZXfhbmxuG6dHnc5ZCWeRFJaEVq1ts5j0Gj2nRZyG3W3ng9QPqHBXnHynVuBTfHyb+S3ppelklWdxWsRpbZIsnsraRRoaFBRUrTepiqIovPTSSzz55JNcddVVACxbtoy4uDhWrFhR7eZdNMxtt93GwoULefTRR/n5559r7bL9xz/+4f9/n8/H2LFjiYqKYubMmbz44otEREQwaNAghg0bxttvv80tt9zi3/7999/H6XQyc+ZMAAYNGsS4ceN49dVXq223aNEizGYzN998c4Njv+OOO+jfvz/r1q0jKKjyo3vhhRdSWFjIE088wc0334xarWbMmDH83//9H48++ijnnHMOn3/+ORkZGWzbtg2jsfo/KEVFRXzxxRdcdtllAFxwwQVUVFTw2muv8cgjj9C9e3dWrlzJmjVr+OSTT/yfQ4DBgwczcuRIli5dyu233+5fXlhYyE8//UT37pWTwZ1zzjl8//33rFixgnPOOQeAZ599FkVRWLduHXFxcQBMmjSJAQMG1HsN9Ho9w4cPByAxMZFRo0Y1+PrVpry8nD179hAREeFfdtFFF2Eymfjxxx8xm80ATJw4EafTyYIFC7jnnnuqbS+EEEK0hDxbHr8V/EZacRp59jyOlx3H4XUQpgtjWMwwTPrAVgSON8aTVZ5FpjWTT9I+4aZ+N7V5DNtytnGg6ABpJWnEG+OJM8a1eQynmnbRs5SWlkaXLl1ISUlh6tSppKenA5CRkUFubi4XXHCBf1u9Xs+4cePYvHlzne05nU6sVmu1l6ik0+mYN28eO3bsqNErVOW3337jsssuIyoqCo1Gg1ar5eabb8br9XLw4EH/djNnzmTz5s2kpqb6l7399tuMHDmy2k3/vffey86dO/npp58AsFqtLF++nOnTpxMaGtqguA8dOsSBAwe48cYbAfB4PP7XJZdcQk5OTrU4Hn74YSZNmsT111/PsmXLeOWVVxg4cGCNdk0mkz9RqnLDDTfg8/n8PUGrVq0iPDycSy+9tNpxhwwZQnx8vL9KXZUhQ4b4EyUAg8HAaaedRmZmpn/Z+vXrmTBhgj9RAtBoNFx33XUNuh4t5bzzzquW+DgcDr7//nuuvPJKQkJCalxnh8PB1q1b2zRGIYQQnZeiKBwpPcJnaZ+x4sAKNhzdwLbcbRy2HMakNTEybiSDYwcHPFECUKvU9I3si6IofJf5HUesR9r0+OmWdH7O+ZkDxQcIDgqmZ3jPNj3+qSrgydKZZ57JO++8w9q1a3nzzTfJzc1l9OjRFBUVkZubC1DthrLqfdW62syfP5+wsDD/q1u3bq16Dh3N1KlTGTZsGE8++WSNZ2SOHj3K2LFjycrKYuHChfzwww9s377d/7zKiUPObrzxRvR6vX8I3P79+9m+fbu/V6nK5ZdfTnJysr+NpUuXYrPZGjUELy8vD4CHHnoIrVZb7XXHHXcAlT06Vaqe43E4HMTHx1d7VulEf/xsAf5ezqKiIv+xLRYLOp2uxrFzc3OrHRcgKqpm2U69Xl/t2hUVFdXam1rbstaUkJBQ7X1RUREej4dXXnmlxrlecsklADXOVwghhGgsj8/D70W/80HqB3x88GN+zPqRn3N+5ljZMeJC4hiVMIrTo08nWNu+ig6ZdCZSwlIodhTz7r538Sm+NjluiaOE749+T5olDbfPzYDoAahVAb+NPyUEfBjexRdf7P//gQMHctZZZ9GzZ0+WLVvmH2L0x6FiiqLUW/Hj8ccf54EHHvC/t1qtkjCdQKVS8fzzzzNx4kT+9a9/VVv3+eefY7PZ+PTTT6vNx7Rz584a7URERHD55ZfzzjvvMG/ePN5++20MBgPXX399te3UajV33nknTzzxBC+++CKLFy9mwoQJ9OnTp8ExR0dHA5V/2xOHwp3oxPZycnK48847GTJkCPv27eOhhx7i5ZdfrrFPVRJ2oqpEvCrpiY6OJioqyv+s0B+ZTI3/tSsqKqrWhL++HwEawmAw4HQ6ayyvK8H54/coIiICjUbDtGnT6kxmU1KkNKkQQoimcXqd7Cvcx+6C3eTYcsi2ZVNgK0Cr0ZISlkKCMQGNWhPoMOuVbE4mx5bD7sLdbDq+ifHdxrfq8VxeF2uOrCHdkk5hRSGDYwaj0+ha9ZjifwKeLP1RVfW1tLQ0rrjiCqDyBvLEX8Dz8/Nr7RGootfr0evb1wzL7c3555/PxIkTefbZZ6slklU3zydeP0VRePPNN2ttZ+bMmaxcuZKvv/6ad999lyuvvJLw8PAa291yyy3MmTOHG2+8kdTUVJ5//vlGxdunTx969+7Nrl27eO655+rd1uv1cv3116NSqVi9ejXvvfceDz30EOPHj6+RaJWVlfHll19WG4q3YsUK1Gq1//miyZMn88EHH+D1ejnzzDMbFXddzj33XL788kvy8vL8n2Wv18uHH3540n2r/jZ/LCwBldX48vPzq7XrcrlYu3Ztg+IKCQnh3HPP5bfffmPQoEHodPKPsRBCiJbh9Dr58MCHZFozySrPosRRQrA2mL6RfYkJiekwpa+1Gi19IvrwW/5vfJT6ESPiRhCqa9hjBY2lKArrjq3jcMlhjliP0COsB2H6sFY5lqhdu0uWnE4nv//+O2PHjiUlJYX4+Hi+/fZbhg4dClTe+G3cuLHRN9vN5fA0f1LY9nbs559/nuHDh5Ofn+8v4T1x4kR0Oh3XX389jzzyCA6Hg9dee42SkpJa27jgggtITEzkjjvuIDc3t8YQvCrh4eHcfPPNvPbaayQlJXHppZc2Ot433niDiy++mAsvvJAZM2bQtWtXiouL+f333/n111/56KOPAHjmmWf44Ycf+Oabb4iPj+fBBx9k48aNzJ49m6FDh1brGYmKiuL222/n6NGjnHbaaXz99de8+eab3H777f7njqZOncp7773HJZdcwr333ssZZ5yBVqvl+PHjrF+/nssvv5wrr7yyUefy1FNP8eWXX3Leeefx9NNPExISwquvvorNZjvpviaTiaSkJL744gsmTJhAZGQk0dHRJCcnc9111/H0008zdepUHn74YRwOBy+//HKNUuj1WbhwIWeffTZjx47l9ttvJzk5mbKyMg4dOsR//vOfeispCiGEEHXZmb+TTGsm+4v2E6oNZXDMYML0YR0mSTpRbEgsccY4ssqz+DD1Q2YPnN0qx9lVsIu9BXs5WHKQyOBIuoZ2bZXjiLoFfLDjQw89xMaNG/3VyqZMmYLVamX69OmoVCruu+8+nnvuOT777DP27t3LjBkzCAkJ4YYbbmiT+AxBBiIMETi8DixOS0BeDq+DCEMEhiBDi57b0KFDawyZ69u3L5988gklJSVcddVV3H333QwZMqTWIWxQOcTu5ptv5vjx43Tr1o0JEybUebyq4gW33347anXjP3rnnnsuP//8M+Hh4dx3332cf/753H777Xz33Xecf/75AHz77bfMnz+fv/zlL9ViWbp0KWazmeuuuw6Xy+VfHh8fz4oVK1i2bBmXXXYZK1eu5Iknnqh2vhqNhi+//JInnniCTz/9lCuvvJIrrriCBQsWYDAYai0ccTIDBgzgu+++w2w2M336dP785z8zaNCgBpcAX7JkCSEhIVx22WWMHDmSOXPmAJVD5L744gssFgtTpkzh4Ycf5pprrmlU1cF+/frx66+/MmDAAJ566ikuuOACZs+ezccff1zv31cIIYSoi81t47f83zhiPUKYPoyhcUMJN4R3yEQJKkfinBZxGmqVmg3HNpBWktbixzhedpwfsn4gtSQVjUpD34i+HfZ6dWQqRVGUQAYwdepUNm3aRGFhITExMYwaNYq//vWv9OvXD6jsfpw7dy5vvPEGJSUlnHnmmbz66qsnLbF8IqvVSlhYGKWlpf5SyCdyOBxkZGSQkpKCwVAzISlzlQW0ZwkqkzaTLvCVYJrjwQcf5LXXXuPYsWO1FkFoa+PHj6ewsJC9e/cGOhTRACf7ngohhGi/Nh7byLqj60gtSWVE3AhCtCGBDqlFpFvSOVhykMGxg5lz1pwWe96qzFXGR6kfsbtgN/kV+QyPHd7uil00VoG9gCB1EE+OejLQoZw0NzhRwIfhffDBB/WuV6lUzJkzx//LeSCYdKYOn6gE0tatWzl48CCLFy/m1ltvbReJkhBCCCHahsVhYU/hHo5YjxATHNNpEiWA7ubu5NhyOFB0gG8yv+HilItPvtNJeHwe1h5ZS3ppOrn2XPpH9e/wiVJHFvBkSXR+Z511FiEhIUyePJl58+bVWO/z+fD56i+9WTUJrRBCCCE6lq25W8kpz8HlddEjvEegw2lRQeog+kT0YUfeDr449AWjEkYRYWjexO0/Zf1EWkka6aXpJIYmEhUsPzIHktyBilZ3spGes2bNYtmyZc1qoyn+OJmsEEIIIVpWri2X1KJUMssySQhNQK/pfNWKo4Kj6BLahRxbDu/9/h53Db2ryW39XvQ7v+b/SmpxKmatmZQwma4j0CRZEgE3Z84c7rqr6f+wCCGEEKL9URSFrTlbybZloygKyebkQIfUKlQqFb0jelNQUcCW7C2MSxzHwJjGF3/Kt+ez4dgGDhYfxKf46BfdTwo6tAOSLImAS05OJjk5OdBhCCGEEKIFHSs7RrolnWNlx+hu6k6QuvPedgYHBdMrvBf7i/bz7u/vcp3vOtSqysq/KpUK/38qVc33VCZE23K2kW5Jx+K0MDR2aKe+Xh2J/BVOEODCgEKIesj3UwghOg5FUdiSvYXj5cdRq9R0NXX++YESQxPJKc/hkOUQ7/7+LhqVxp8IndhDVJUo/XeV/73b5+ZY+TH6RPRptUluReNJskTlPDoAbreb4GCpNiJEe+TxeAAp9iGEEB3BwZKDHC07Sk55Dr3Ce6FRtUxJ7fZMo9YwIHoAB0oOkGfLQ6VS+X/oU1BAwZ8gVb1XUKoWoFFrSAxNJM4YF5gTELWSuw5Aq9Wi1+spLS3FZDLJ+FAh2iGr1YpGo/H/uCGEEKJ98vg8bMvZxlHrUXQaHfHG+ECH1GZCdaGMiBsR6DBEC5Jk6b+io6PJysri+PHjhIWFodVqJWkSoh1QFAWbzYbVaiUhIUG+l0II0c7tK9pHVnkWBRUF9I/qL/9uiw5NkqX/qpq9t7CwkKysrABHI4Q4kUqlIjw8nLCwsECHIoQQoh5Or5MduTvItGZi1BqJNEQGOiQhmkWSpROYzWbMZjNutxuv1xvocIQQ/6XVamX4nRBCdAA783eSXZ6NxWlhSMwQ6VUSHZ4kS7XQarVotdpAhyGEEEII0WHY3DZ+y/+NTGsmZr0Zs94c6JCEaDZ1oAMQQgghhBAd347cHeSU51DuLqd3WO9AhyNEi5BkSQghhBBCNIvFYWFP4R6OWI8QExyDUWcMdEhCtAhJloQQQgghRLNszd1KTnkOLq+LHuE9Ah2OEC1GkiUhhBBCCNFkebY8UotSySzLJMGYgF6jD3RIQrQYSZaEEEIIIUSTKIrClpwtZNuyURSF5LDkQIckRIuSZEkIIYQQQjTJsbJjpFvSOVZ2jG6mbgSppdCy6FwkWRJCCCGEEI2mKApbsrdwvPw4apWarqaugQ5JiBYnyZIQQgghhGi0gyUHOVp2lJzyHFLMKWhUMnm46HwkWRJCCCGEEI3i8Xn4OfdnjlqPotPoiDfGBzokIVqFJEtCCCGEEKJR9hXt43jZcQoqCugV3guVShXokIRoFZIsCSGEEEKIBqvwVLAjdweZ1kxCtCFEGiIDHZIQrUaSJSGEEEII0SCKorDx2EaOlR2jxFnCaeGnSa+S6NQkWRJCCCGEEA3ye/Hv7Cvax2HLYeKD4zHrzYEOSYhWJcmSEEIIIYQ4KYvDwqbjmzhUcgi1Sk2viF6BDkmIVifJkhBCCCGEqJfX5+Xbo99y1HqUEmcJ/aP6o1FLqXDR+UmyJIQQQggh6rU9bzuHLYfJsGaQbEomVBca6JCEaBOSLAkhhBBCiDpll2ezPWc7aSVphAaF0s3cLdAhCdFmJFkSQgghhBC1cnqdfJf5HRmlGTg8DvpF95Pqd+KUIsmSEEIIIYSooapM+BHrEbJt2ZwWcRp6jT7QYQnRpoIas3FBQQFvvPEGmzZtIjs7G4AuXbpw7rnn8uc//5moqKhWCVIIIYQQQrStgyUH2Vu4l7SSNGKCY4gJiQl0SEK0uQYnS99//z1XX301VqsVjUZDdHQ0iqKQmprKd999x9///nc+++wzzjnnnNaMVwghhBBCtLJSZ2llmXDLIVSoOC3itECHJERANGgYXkFBAddddx1hYWGsXLmS0tJScnJyyM3NpbS0lA8++ACj0ciUKVMoKipq7ZiFEEIIIUQr8Sk+vj/6PUesRyh2FEuZcHFKa1CytGTJErxeLz/99BNTpkwhJCTEvy4kJIRrr72WH3/8EbfbzZIlS1otWCGEEEII0bp+yfuFQyWHyCjNIMmUhElvCnRIQgRMg5Klb775hlmzZpGYmFjnNt27d2fmzJmsWbOmxYITQgghhBBtJ9eWy7acbaSWpBISFEJ3c/dAhyREQDUoWfr99985++yzT7rd2LFj+f3335sdlBBCCCGEaFsur6tamfD+Uf2lTLg45TUoWbJYLMTGxp50u9jYWCwWS3NjEkIIIYQQbeyHrB/IKM0gqzyL3uG90QdJmXAhGpQsOZ1OtFrtSbcLCgrC5XI1OyghhBBCCNF20krS2F2wmzRLGlHBUVImXIj/anDp8NTUVIKC6t/8wIEDzQ5ICCGEEEK0nTJXGRuObeCw5TAo0Ceijwy/E+K/GpwszZgx46TbKIoiXy4hhBBCiA6iqkx4pjWTwopCBscMJkjd4NtDITq9Bn0b3n777daOQwghhBBCtLGd+Ts5WHyQ9NJ0EkMTCdOHBTokIdqVBiVL06dPb+04hBBCCCFEGzpQfIAt2Vs4WHKQ4KBgksOSAx2SEO1Oi/SzFhYWEh4eftJnmoQQQgghRGB5fV5+yv6JX/J+4WDxQeweO8Njh6NWNajulxCnlAZ9K/bu3cu7775bY/mHH35IfHw8cXFxRERE8Oyzz7Z4gEIIIYQQomXY3Xa+PPwlm7M3szN/Jza3jSExQwjWBgc6NCHapQYlSy+88AL/+te/qi3bs2cP06ZNo7y8nMsvv5ykpCTmzp3L+++/3yqBCiGEEEKIpsuz5fHRwY/4Lf839hTsQa/RMzx+OKG60ECHJkS71aBkafv27Vx11VXVlr322mt4vV7WrFnDp59+yu7duxk/fjxvvvlmqwQqhBBCCCGa5vei3/kk7RN2F+zmYMlB4o3xDI4ZjFZ98nk0hTiVNShZysnJ4bTTTqu2bO3atQwcOJCzzz67siG1mltuuYXdu3e3fJRCCCGEEKLRvD4vm45vYs2RNewp2EO2LZu+EX3pGd5TpnsRogEalCx5PB6Cg/83lrW4uJiMjAxGjx5dbbtu3bpRVlbWshEKIYQQQohG8z+flLWZXQW7sLltDIsZRqwxNtChCdFhNChZSkpKqtZj9MMPPwBw5plnVtuutLSUiIiIFgxPCCGEEEI0Vq4tl5WpKyufTyrcg06tY3j8cIw6Y6BDE6JDaVCt78suu4wXXniBoUOHEh8fz3PPPYder+eSSy6ptt327dtJSkpqlUCFEEIIIcTJ7S/az4ZjGzhsOUx2eTZdQrvQI6yHDLsTogkalCw9/PDDfPzxx5x77rkAKIrCX//6V2JiYvzbKIrCihUruOKKK1olUCGEEEIIUbcT509KLU6l1FVKn4g+MuxOiGZoULIUGRnJzp07WblyJcXFxZx11lk1nlcqKCjg1ltvZfLkya0SqBBCCCGEqJ3dbWftkbWkFqdyoOQAPp+PYTHDZNidEM2kUhRFCXQQrc1qtRIWFkZpaSlmsznQ4QghhBBCtJhyVzkfH/yY9NJ0DlkOYdKZ6BfVT8qCi3alwF5AkDqIJ0c9GehQGpUbNKhnSQghhBBCtE/7i/aTUZpBWkmaPJ8kRAtrULLUo0ePOtdptVri4uKYOHEid999N+Hh4S0VmxBCCCGEqIeiKKRZ0siz52HSmegZ3jPQIQnRqTQoWerXr1+dv1B4PB6ysrKYM2cOy5YtY8uWLdUKPwghhBBCiNZRWFFIri2XEmcJ/SP7BzocITqdBiVLq1atOuk2+/fv59xzz+XZZ5/llVdeaXZgQgghhBCifmmWNIodxWjQEBkcGehwhOh0GjQpbUP069ePxx9/vEGJlRBCCCGEaB5FUThUcoh8ez5h+jDUqha7rRNC/FeLfqsGDRpEdnZ2SzYphBBCCCFqkWfPI9+ej9Vppaupa6DDEaJTatFkqaSkhODg4JZsUgghhBBC1OKQ5VDlEDy1hnB9eKDDEaJTatFk6cMPP2Tw4MEt2aQQQgghhPgDn+LjUMkh8ux5hOvDZQieEK2kQQUefv311zrXeb1esrKy+PDDD/nkk09YuXJliwUnhBBCCCFqyrHlkG/Pp8xVRs8YKRcuRGtpULI0YsSIeic3UxSF0NBQ/v73v3P11Ve3WHBCCCGEEKKmQyWVQ/C0ai1h+rBAhyNEp9WgZOntt9+uu4GgIOLi4hg1ahShoaEtFpgQQgghhKjJ6/NyyFI5BC/CEFHvD9pCiOZpULI0ffr01o5DCCGEEEI0QFZ5FoUVhdjcNvpE9Al0OEJ0avI0oBBCCCFEB1I1Ea1Oo8OkMwU6HCE6NUmWhBBCCCE6CI/PQ7olnTxbHlGGKBmCJ0Qra1fJ0vz581GpVNx3333+ZYqiMGfOHLp06UJwcDDjx49n3759gQtSCCGEECJAjpUdo7CiELvHTtdQmYhWiNbWbpKl7du3869//YtBgwZVW/7CCy/wj3/8g0WLFrF9+3bi4+OZOHEiZWVlAYpUCCGEECIwqiai1Wv0GLXGQIcjRKfXoGRp9+7dOByOVguivLycG2+8kTfffJOIiAj/ckVReOmll3jyySe56qqrGDBgAMuWLcNut7NixYpWi0cIIYQQor1xe90cthwmz5ZHdHC0DMETog00KFkaOnQou3fvBuC8887jwIEDLRrEnXfeyaRJkzj//POrLc/IyCA3N5cLLrjAv0yv1zNu3Dg2b95cZ3tOpxOr1VrtJYQQQgjRkWVaMymuKMbpddLF2CXQ4QhxSmhQ6XC9Xo/L5QJgw4YNLZp8fPDBB/zyyy/s2LGjxrrc3FwA4uLiqi2Pi4sjMzOzzjbnz5/P3LlzWyxGIYQQQohAO2Q5RJGjCH2QHqNOhuAJ0RYalCz16NGDF1980Z+8bNiwgePHj9e5/VVXXdWggx87dox7772Xb775BoPBUOd2f+xmVhSl3q7nxx9/nAceeMD/3mq10q1btwbFJIQQQgjR3ri8LjJKM8iz5xEfEh/ocJossrTyXrI4rOOegzi1NChZ+stf/sLNN9/MF198gUql4rHHHqtzW5VKhdfrbdDBf/nlF/Lz8xk+fLh/mdfrZdOmTSxatIjU1FSgsocpISHBv01+fn6N3qYT6fV69Hp9g2IQQgghhGjvMkozKHIU4fa6STAmnHyHdijI4yT5+E5Ky7Ko6HMhFRGJgQ5JiJNqULJ03XXXMWHCBFJTUxk7diyvvvoq/fr1a/bBJ0yYwJ49e6otmzlzJn379uXRRx+lR48exMfH8+233zJ06FAAXC4XGzdu5Pnnn2/28YUQQgghOoI0SxpFFUUYggwEa4MDHU6ThFZYcTqtaFw2wg+vwzHsRhS1JtBhCVGvBiVLANHR0URHRzN9+nQuuugiUlJSmn1wk8nEgAEDqi0zGo1ERUX5l993330899xz9O7dm969e/Pcc88REhLCDTfc0OzjCyGEEEK0dxWeCo6UHiHfnk9XU8edWynEYcXtqcDo84Hdgj1zG6UpowMdlhD1anCyVOXtt9/2/7/D4aCkpISIiIh6nzlqjkceeYSKigruuOMOSkpKOPPMM/nmm28wmUytcjwhhBBCiPYkozSDEkcJHp+nww7BAzA6rHi9ToyGcMJddlzZO6mI7YvLGBno0EQj6NwOPBotvlOkV7BJk9Ju3ryZsWPHYjKZSExMxGQyMW7cOLZs2dLsgDZs2MBLL73kf69SqZgzZw45OTk4HA42btxYozdKCCGEEKKzOmQ5RFFFEcFBweg1HfSZbEXBWGFF8bhQhSWSFNmHMI+H8LTvQFECHZ1oIJOthP5pG+i9fzXhpbmnxN+u0T1LW7du5bzzziM8PJw///nPdOnShaysLD799FPOO+88NmzYwJlnntkasQohhBBCnFLsbjuZpZnk2fNINicHOpwm03mc4LCiUXxEGBMICY4m2XoMW1ke9pw9lHcZFOgQRQPElRylvCwblbOcqLIcwuP6k504FJeuYz5H1xCNTpaefvppBg0axPr16zEa/1fj/29/+xvnnnsuTz/9NGvXrm3RIIUQQgghTkWHLYcpdhTjw0ecse5KwO2d0WHF7bHj0gQRExIDGj3xCSMoPLoBZ+ZWHNG98XTiG+7OQOt2YrbmYnHZiDFE4nNYKMr6haSSI5R2P5OC6BQUVZMGrbVrjT6jrVu38sgjj1RLlKCyMMPDDz/cIkPxhBBCCCFE5RC8QkchxiAjOo0u0OE0WVVxB+0JQwk1YYkkhyVhdjsIS/s+wBGKk4kuzcZRUYRbE0SfpHMZ0vtSeuki0dsKCT34DT0OfEuo3RLoMFtco5Mlr9db5xxGBoOhwXMsCSGEEEKIupW5yjhqPUqhvZAuxi6BDqdZjBVWPB4nZl3o/xaqVIQlDCNJHUxYcQYhhemBC1DUT1GIKc3G4bASZogiVBeK1hBOr96TGJhwFgk+UBekkrDnUxKP70TjdQc64hbT6GRp8ODBvPbaa7Wue+ONNxg8eHCzgxJCCCGEONUdthymxFmCgkKMMSbQ4TSdohBSYQWvi1BDdPV1ulC6xg0h2gfh6ZtQeVyBiVHUy2wvQVVegKJ46BbZ538rVCoiok9jUJ+r6WNKwuQoR3fkJ3rs+YLIkuxOUQCi0c8sPfbYY1xxxRUMHTqUm266iYSEBHJyclixYgU7d+7k888/b4UwhRBCCCFOLWmWNAorKofgadXaQIfTZHq3A5xWNEBkaM3nrrSRPUm2HKG0Igf7kc1Yeo1v8xhF/WIsWdgdJfi0ISSZutdYr9Lq6Z48npiyXI4c/4lcazbhv68iLLYv2d2H49QZa2m1Y2h0snTZZZfx7rvv8sgjj/Dwww/7l3ft2pV3332XSy+9tEUDFEIIIYQ41ZQ6S8kqy6KwopDTIk4LdDjNEuKw4nLbcauDiA6OrrmBWkN015F0P7QaV95+KuL64TTFtn2golZBHhdhpTlYXDYSovqgVtc9MC3YFM/pfa8kMncXWYV7KcjZRXdLJmXdzqTQGNbESYsCq9HJEsANN9zA9ddfT2pqKkVFRURFRdGnTx9UKlVLxyeEEEIIccpJK0mj2FEMUHuC0YEY/cUdDOjqmicqOILE6H4UFuyiIu07codOhU5YWa0jii7NwVFRjEejoVdU35PvoFITlzCUqMheHD32I9m2PDyHvmNgaCxZ3Ya3fsAtrEnJElROFtu3bwMumBBCCCGEaJTDlsMUVhRi0pkIUjf5dq1dMDqsuL0uIoKj6t0uOLYfydajlJcXYj/+G9YOeGPd6SgK0aVZ2J2lGPURmHXmBu8apDfRo+dFRFsyyMzeRl5pNgM8bnA7QGtoxaBblqTsQgghhBDtSFFFEVnlWRRVFHX4KniVxR0s4HVhCj5JkQqNjriEkSQoGiKO7UBbUdYmIYq6hVZYCCovBK+b7k0ZDqpSYY7owYA+V9PXmEiUIbJDJUogyZIQQgghRLty2HKYEkcJarW6ww/B07vt+JzllcUdjPEn3V5tiicpvCcmt4PwQ993impqHVmMJRtbRTEeXTDJYUlNbkcVpCMxpj8Dw3u3YHRtQ5IlIYQQQoh2QlEU0ixpFFQUYNaZ0ag1gQ6pWYwVZbjddlyaIKJOMgwPAJUKU8JgkoNCMVuOEZJ/sPWDFLXSeN1ElObgdZcTb+yKpoMPB20qSZaEEEIIIdqJwopCcm25lDhK6GrsGuhwmq2yuIMDfVAwWk0Dy59rQ+gSP4wYH0Rm/Ija7WzdIEWtoqy5OCuK8KrUDSvs0ElJsiSEEEII0U6kWSqr4GlUGiKDIwMdTrMZHVa8XidmbcMLAwAERSSTEpqIyWUjLH1jK0Un6qQoxFiyqHCUEmwIJ9wQEeiIAqbRydLu3bvZtGmT/315eTl33HEHo0aN4umnn0aRsaVCCCGEEI2mKAqHSg6Rb88nTB+GuqOXzlZ8BFeUgteNKeQkxR3+SKUmostwuqv0RBSkYSjNap0YOzrFh9lWjErxtWizRocVXXkBeJ0kdsDnjFpSo7+FDzzwAKtWrfK/f/LJJ3nzzTdxuVzMnz+fRYsWtWiAQgghhBCngjx7Hvn2fKxOK11NHX8IXrDLjs9ZhhqINMY1vgFDGIkxA4jweolIW4fK523xGDu6hKJMehz+gS6Hf2rRYhgxlqzKwg7aYHqE92ixdjuiRidLe/fuZfTo0UDlLyDvvfcec+fO5ddff+XRRx/lrbfeavEghRBCCCE6u32F+yhyFKFRawjXhwc6nGYLqbDi9thxa7QNK+5QC310H1IM0ZjsJZgzt7VwhB2cohBdchxrWTb6nF2Y8lNbpFm110NEaQ4eVzmxxoQOP89XczU6WbJYLERHV5ax3LVrFyUlJVx77bUATJgwgfT09JaNUAghhBCik7O5baQWp5JVlkVscGzHH4JH5VAul8eBISi46TfcGi0xCSPpiobw7F1o7ZYWjbEjM9ktqCuKCfK6ifR6iUjfhNZhbXa7UWV5uCuK8aKiZ+TpLRBpx9bob2JUVBTHjh0DYP369cTFxdGrVy8AXC6XPLMkhBBCCNFIewv3kl+Rj8vnIqkZ89m0J0ZHGT6PC7MurFntqEJj6B7Zh3CPm4i0b2Xupf+KsuZQ4SjBqQuhT3gvzG4HUanfNPv5pcrCDhb0hjCiQprWI9iZNDrNHzt2LHPmzKGwsJB//vOfTJo0yb8uLS2Nbt26tWiAQgghhBCdmdvnZm/hXrLKswjThaHX6AMdUrOpFB+GCgsunxtTSDMn1lWpMMYNJNl6HJs1F3vuXsoTBrZMoB2U2uclwppDqctGXHgKYXHD6WEvxGHNwXl0ByVJZzSp3WBHGfqyfJweJ4kxp/Y1rtLonqX58+ejUqm499570ev1PP300/51H330EaNGjWrRAIUQQgghOrO0kjTybHlYXVZ6hHWOh+kNThs+VzkqVEQb45vfYJCB+IThxPlURBzZQpCrovltdmDhZQV47CX4gOSI0yDIQJfE0SQqasKP78BgzWtSu7GWLOyOYlxaPT3De7Zs0B1Uo3uWUlJSOHDgAMXFxURGVq//v2jRIuLjW+ALIYQQQghxClAUhd0Fu8mx5RASFEKoLrSNA/ABKlCpWrRZo8OKy12BW6MlooXm6NGEdSPZnISlLAN72vcU9Z/cIu12RNHWHOzOUoJ0oUQZKofKqU2xJMcMwJq/C1fqGnKGTMWnbXgvpdrnJbI0h1JnGbHm7mg1utYKv0Np8tODf0yUAAYOHEhMTCPr6AshhBBCnKKOlx3neNlxCioKSDIloWrhpKU+OreDIQc30K0VqswZHVbcHgchQcFoWqqamkpFWJdhJKmDCSs+QkjhqVlUTOt2EmrNA7edBHMSKvX/budDYgfQMySe0IpSotI31dNKTRHWPNz2QnxADyns4NekT29ZWRmrV68mMzOTiorq3aAqlYq//OUvLRKcEEIIIURntrNgJ3m2PIJUQUQ399meRoooy8NZlgsFxahi+6KEhLdY20ZHGQ6vE1NwC5+TLpSucUMozN6KM30jFWGJKNpTqwckypqLw1GCWxNEj4g/TBirDiIm8SySD32NOz8VR2QSZTGnNajdmNJsKpylBOnNxBil86NKo5Olbdu2MWnSJIqLi2tdL8mSEEIIIcTJFTuKSbekk23LJjE0sc3LhYfZinG5bZi9XrS5u3H1OKdF2lX5vBjsFpw+D+aQlr/p1kb2JMVyBGtFDmFHfsLS+9wWP0Z7FmXNocJpxaSPwFjbsE2Dme5dRlJ6/Cc8hzfiMHfFrTfW26bBWU5IWR4WdwXdo6RX6USN/lbef//9dO3alZ9//hmHw4HP56v28npldmUhhBBCiJPZXbCb/Ip8fIqPrqaubXpslc+LsbwQxeMgWPERWnykxdoOdtrwuG2oUBEVEtdi7fqpNUR1HUk3dETk/d7kYgYdUbCjDF15ISqviy71FGDQRvSgpzkFs6uCqNQ1/302rW4xlmzsFcW4g/T0/GNv1Smu0cnSnj17mDdvHiNGjECnO7W6PYUQQgghWkKFp4Lfi34nqyyLmOCYpk/a2kSmCgsepxU1KuKCQomoKEVlL2qRto0OK263vUWLO9QQHEG36H5EeD2EH/q+2XMLdRTR1hzsjhJcQXqSw1Lq3lClIqzrSHoEmQgtzSb82K91b+rzEmXJxukqIzokFl0nKF3fkhqdLEkBByGEEEKI5tlXuI98ez4V3gqSzG0/CW2YrQinqxyPNpiEsB6E+Hxoc/a2SNtVxR2M2hDU6tYbWmiI7UeyPhJTeSGmYzta7TjthuIj0pKDy1VGTEgsWo22/u21leXEuyhqwo9tx1CWX+tmEeUFeCuKUBSFFCnsUEOjP8F33303r7/+OorMniyEEEII0When5e9hXvJtmVj1pkJ1ga3eQxmWzEet51IQwQ6cxeiVVpMxZkt0rbRUYbP68KkD2+R9uqk0RKXMJIuaIg4/ivaCmvrHi/AzLZilIpi8PnoFtmwoXLq0DhSovoT4XETlboWtddTY5sYSxZ2RwkaXShxIbEtHXaH1+g+X5/Px4EDBxg6dCiTJk0iKiqq2nqVSsX999/fYgEKIYQQQnQmhyyHyLHlYHFYGBwzuM2Pr3U70duKcfg8RJu7gzGaaG0o4Y5SisuLUEKjTt5IHdQ+L/qKEhxeN+Y2uPFWmeJICu9NcckB7GnfUjDwqhafM6q9iC7NpcJhQdGF0CWkS8N2Uqkwxg+kpy0Xuz2fyEMbKOxzvn+13mXHWJZHqdtBl7g+1cqQi0qNTpYefvhh///v3r27xnpJloQQQgghaqcoCrsKdpFry8UQZCBMH9bmMZhtRTidVjzqILqGJoJGR7gpkZCiErR5u3GFNr26XLCzHI/LBmo10cY26KVQqQiNH0xKeRb20mzseb9ji+/X+sdtY2qvh3BrLhaXjbjI3o1LatRBxHQdRVL6GtwFB3BEpVAeXVkcorKwQwmuIC29IxpWYvxU0+hkKSMjozXiEEIIIYTo9LJt2RwrO0aePY/TIk5r00loq4TZinG6bRi0of4hgFpTF2KLD5BTfJTCuousnZTRYcXlrsCr0RGuC2+ZgE9GayA+fjiFxzbiOrIZR2QPvDpD2xy7jUSW5eOqKMarUtMjsvFJjSokgu4JIyjN2oLn0HqcpgQ8OgNRlizKnFYijbEYgjrXNWspjU6WkpLa/iFEIYQQQojOYHfBbvLt+QSpg4gNxPMhioK5vBCrx0FMROL/lhujiNSaCHdYKCrLRzE1LTZjhRW314ExKKRNh3QFhXcj2dIdS9kRwtPXU9T34jY7dluIKs2hwlmKzmAmwhDZpDZ0kT3pWZZNedkRXKlrcSaPRrEXoShekqP6tnDEnUeT61QeOnSIdevWUVRURHR0NOeeey69evVqydiEEEIIITqNUmcph0oOcbzsOF1Cu7T5JLQAIY4yFIcFleIjztztfys0OsLN3QguLEaXtxen6bwmtm+lwuvCFJLQQhE3kEpNeJfhJKXl4Sg4jD02k4rIzvEDv85VgbE8j1KPgy7NmTBWpSa86xmkpBXiKD1O1NHt2B0lqHShDX8G6hTU6GRJURR/RTyf73817dVqNXfccQcvv/xyiwYohBBCCNEZVPUq+RQfiaGJJ9+hFVSWDC/DE2Qg7g8TxmpNCcQV/U5OyVGcTWhb7fOgryjF6fVgbovnlf5Ib6Jr/BAKs7fiOLwBZ/iN+Np4/iqN143eVYHdYGqxQhNR1lwqKiy4NDp6hDezY0IbTNfEUZQeWcfx0qOofV66xAyUwg71aPSV+ec//8nixYu59dZb2bZtG8eOHWPbtm3cdtttLF68mH/+85+tEacQQgghRIfl9DrZX7SfrPIsIg2RJ58jp5WE2YpwuSsI04eh+WMiEfLfoXgVVlRluY1uO8RRhttVjk+tIcYYd/IdWoEushfJwXGYKkoxZ2xus+OqFB9xxUcZeOgnehxYS1QLzVmFohBdmoPTZSUsOLJFysxrTF3oEX06Zo8Hl0ZLr8g+LRBo59XodPvf//43d999NwsXLvQv69q1KyNHjkSj0fDmm29KNTwhhBBCiBP8XvQ7+fZ8bG4bpwdo4k+110OIrQi310lkaC3DrjRawsMSCSkoRpe7D6cpvlHtV05GW4FPo8WsNbVQ1I2k1hDdZQSJ6d/gyt2LPfZ0XKaY1jueohBRlk9iwSFUZblYbQXovS7M9kIqjNHYw5o3HNHosKKxFYLXTWJYMypvnEilwhg/hB4qNeFBQYRoQ1qm3U6q0T1L6enpTJ48udZ1kydPJj09vdlBCSGEEEJ0Fj7Fx+6C3WSXZxOqC8WoMwYkDrO9BJfTik+lpqu5e63bBIUmEKvSYi452uj2jRVluD1OQrXGgA7rUhmj6R59OmEeD5GHvgPFd/KdmiDUbuH0zB0kHdmGPX8/1vJc1Hozfc09/jsJ7BqCXBXNOkZ0aQ4VjhI8WgPdw1rwGSx1EAkJw+gfM6jl2uykGt2zFBYWRmZm7TM8Z2ZmYjabmx2UEEIIIURnkW5JJ8eWQ7GjmIExAwMWR+XzSuWotMa653f671C8MEcxRdYcfOaG94wYHVZsXhcmU+CLBQTH9iel9Bi28gLsWTuxJg5rsbb1LjuJBYcJKzlGmS0Ph9uGT2eib9xweoSloEJB63FRYTtOTOoacgdcjtKEYh4qn5eI0lysLhux5m4EtfHzV6JSo/9yEydO5KmnnuKXX36ptnznzp0888wzXHjhhS0WnBBCCCFER7e7cDe5tlz0QXoi9BEBi8NsK8LrqSCqvtLTGi3hYd0xKqDN3dfgtjVeN9oKC2qfh7DgwDyvVD0gHXFdRpDgUxN19Gd6Z/xMl8J0Qu0lqHzeJjUZ5HHRLS+V/od+RJu9E4slnQq8JMYO5sKek+kZ0bOyR02tIbr7aHpoQzFajhOZ+XOTjhduK8JXUYSCQvcmzK0kWkajU9T58+ezYcMGzjjjDPr160dCQgI5OTns37+fLl26MH/+/NaIUwghhBCiw8m15XKk9Ag5thx6hfcKyCS0UNkbEmQvQe3zEnViyfBaBJniiS3UkmM5Sn4D2w9xlOF22yuLO4S2g2QJUJsS6B7ZB0vxfsqPb8Og0WPSBqPVmXCGdaE8NIaykAhsweZ6e35UPi9xJcdJKEzHWZ5HSUUxbo2GhIjeDIwdUvtkrtpgunU7B1vGWrzHf8FpSqA8qnHD6KJKc7A7SlHpjMQFB6C6oACakCx169aNnTt38uKLL7J+/XoyMjKIioriscce4/777yc6Oro14hRCCCGE6HCqyoVrVBriAlQhDqqG4FlxarQkmrrWv3FIFJE6M2GOIgpKs1DCTrI9lUPwXJ4KFI2O0KDAPJNVg0qFuetIBoV3J9+SgdWej91hxVVRgtd6jGCNHrM2mCC9CZe5K+Wh0dWTJ0UhsiyPxPxDKGW5lNoL8KBgDk1gcPwIwvT1P3qiDo2hR/xwbDk/4037FpdxKi5DaINCD/K4MFvzsLhtxEf3k9LeAdSkwY/R0dHSgySEEEIIUY8yVxkHSw6SVZ5FXEgcGpUmYLGYbcU43XZMOhM6jb7+jdVBhIV1JyS/CH3uPhwNSpbK8HgcmAJc3KEGlQpzaDzm0MrKforXS7Eth2LrMcrs+dgcpbgrSvCW/jF5SiQIH3prDmW2fLxeF9qQKIbGDmtU0muI7kMvewEV1gw8B74id9AUfOqTfw4iy/JwOorxqDX0kCF4ASVPigkhhBBCtII9hXvIt+fj9rnpXkf1ubagUnyYbIWUuh1EmJMbtE9QaDxxBTpyLMdwKMpJJ1gNqSj9b3GH+of4BZpKoyHKnEiUuXJS4Krkqch6lHJb9eTJo9Hi8HlQ9Cb6JowkxZTU+ERQpSai65n0rCjBac0jKn0TBb3OPeluUaU5VDitGPXhmHVSPC2QGpQszZo1i7/85S+kpKQwa9aserdVqVQsWbKkRYITQgghhOiI3F43+wr3kVWeRYQ+Ap1GF7BYjBWleB1WABLMDXxuJiSSCJ2ZMGchhaVZ+MIT69w0yONC6yhF4/MSFsChhk1Re/KUTbH1KMVOK6HmbvSN6ltzAt/GCNLTpftYbOlr8ebuw2nugjW27olgDc5yDOUFuDxOEqS0d8A16C+/fv167r33XgDWrVtX78OJgXpwUQghhBCivThQfIA8ex7lrnKGxw0PaCxhtmKcrjK8WgMxwQ18tvy/Q/GM+YXo8vbiqCdZCnGW4XLb8ag1xIR07EIElclTt5MWwWh0uyGRJHc5g/LjP+E9vAGXMRaHsfbKiFHWXCoqSnAF6ekR3qNF4xCN16BkKSMjw///R44caa1YhBBCCCE6PEVR2F24m5zyHIw6I6G6hj3U31rMtiKcbjsRhuhGDSMLMsUTV6gj13Kc3HqG4hkrrLg9FaiC9BgDfK7tmS6iB71sBdhLUiufXxpyHV6NtvpGikKUJYdyVxmRxtiTP18mWl07egJPCCGEEKJjs7ltbM7eTFZZFkWOIpIb+IxQawnyuAi2FaPyuok21907VKvgyqF4JqcdteVYnZtVFndwYg6SRKleKhXmLsPpZYgh1FZM9MHvQFGqbWKyl6CyF4HPSzcp7NAuSIEHIYQQQohmUBSFPHseewr3kFacRn5FPlnlWejUOqIMUQGNzWwvxum04lFr6NrY4gtqDWFhSYTmFaLL24cjovYiFSEVpZR7XRjN9Ux2KypptMR1G4Pt8BrSCg8RnrMbS5fB/tXRpTnYHRa8umASjY1MbkWraFCylJKS0uBnkVQqFYcPH25WUEIIIYQQ7Z3H5+GQ5RB7CvdwzHqMfHs+2eXZuHwuzDozA6MHBvxZbrOtGKerHJ02pElD5DShccQW6MixZNU6FC/I40TjKEWj+AjvYMUdAkUVHEZS4mjKj27Al7EZV2g8dnMcap+HcGsupW4bceE9ULenEuynsAYlS+PGjQv4l10IIYQQoj0od5Wzt2gv+wr3kW/PJ9eWS749H7VKTVxIHN3M3dC3h2dNFIWwskLKPBXEhKU0rY3gSCJ14Zid+eSVZKJEJldbbXSU4Xbb8ajUHb64Q1sKCkukV0x/7AV78BxYjWvIdYRVWHBXFOMDkiNkCF570aBkaenSpa0chhBCCCFE+6UoCtm2bPYU7uFQySEK7AVk27KxOq0Yggz0Cu9FrDE2oBPP/lGwy4bKYUGl+IgNa2J1N7UGc1h3QvPyMeTtp6JGsmTF5alAHaQnRBvS/KBPFSoVxrjB9LYV4ajIxpP6DWFh3ahwlqLVmYgOaWDVQtHq5JklIYQQQog6uH1uDpYcZG/BXo6XHyffXvk8ksfnIVwfztDYoZh0pnY5AsdsK8LpKsMdpCM+JKHJ7VQOxdOTU5qF3etFpflfQhjisOL1ODHpw1oi5FOLWkN00hh6pH3NActRdB43HncF8bG9Ax2ZOEGDkqWjR482qtHu3QM3S7UQQgghREvIKM3g+6Pfk2fLI9eeS4G9AI1KQ7wxnm6mbgGdaLYhwsqLcLntmLVmtH8sUd0YwRFE6MMwOfLRWDLxRf1v7h+j3UqZz0VogAtZdFjaEBK7jaH8yPdklOegaILoKUPw2pUGJUvJycmN+sXE6/U2OSAhhBBCiEArdZbyXeZ37CrYRUFFAcFBwfSJ6ENMSAxqVft/8F7t82K0FVHqcRAR0cyeCrUGc1gSoRX56PP3U/HfZEnrdqB2lqJRFCJC5XmlptKYEugRNwxb7nZsodEynLGdaVCy9NZbb7XL7mUhhBBCiJbmU3x8f/R7jliPUFhRyMDogUQaOlZZ7NAKCx5HKajUdDE1f8SPJjSOOLWeXEu2fyie0WHF5bbjUmuICZFKeM0RHNuPAWGJaILaQWEQUU2DkqUZM2a0chhCCCGEEO3DjtwdpJWkkVGaQXdT9w6XKEHlEDyn24YSZCDSENH8BoMjiNCHE+rIQ1OSgS+6V2UlPI+DII0BQ5Ch+cc4xYXozYEOQdSi/fcjCyGEEEK0kezybLblbuNgyUGMQUaSzEmBDqlJzLYiPG47kYZIVC0xX49KjTksGZMChvzfgcpKeB6PE3MT5m8SoqNoUM/SO++8w6RJk4iKiuKdd9456fY333xzswMTQgghhGhLTq+T7zK/I6M0gwpPBSPjR3bIxxC0bgd6ezFOn4cocxNLhtdCHRpLnNpATmk2Nq+HEHspVq8LU7AUdxCdV4OH4W3dupWoqKiTDslTqVSSLAkhhBCiQ1EUhQ3HNnDEeoTs8mz6RvRtHxPLNkGYrRiHswy3OoiuoYkt13BwOOGGcEIrcgnJPwDOMjSKj3BjfMsdQ4h2pkHJUkZGBgkJCf7/F0IIIYToTFJLUtlXuI+0kjRigmOINXbc6m5mWxEutw2DLpRgbXDLNaxSYzYnY7LnEpOzGzdqXJogYkNiWu4YQrQzDUqWkpKSav1/IYQQQoiOzuKwsPHYRtIsaahVak7ryPPcKD7M5UVYPRXEmFqwV+m/1KZY4vMNFFdYcAWFoAsKRtdBe+CEaIgGJUu1cTgc/PrrrxQVFREVFcWwYcMwGKQSihBCCCE6Dq/Py7dHv+WI9QgljhKGxg5Fo9YEOqwmMzrKUBwWVIpCvLn5JcNrMIQRbohAV5FDhVJOjAzBE51ck8qj/OMf/yAhIYGxY8dy+eWXM3bsWOLj43nxxRdbOj4hhBBCiFbzc+7PHC45zBHrEZLNyZh0pkCH1CxmWzFOVxnuID2xIa0wlFClxhSWhEkBjeIjNDi65Y8hRDvS6J6lV155hYceeoiJEydyww03EB8fT25uLu+99x6PPPIIWq2We+65pzViFUIIIYRoMcfKjrE9dzsHSw5i0proZmq5ynGBEmYrwuW2E64PR6Nu8gCielVWxQvGplQQaZTJaEXn1uhv0UsvvcRNN91Uo4T49OnTuemmm1i4cKEkS0IIIYRo1yo8FXyf+T3plnScXieDYgZ1yDLhJ1J7PYTYinB7XUSZurbegQzhhMf0Q7EdJTpYijuIzq3Rw/Cys7O58cYba103bdo0srOzmx2UEEIIIURrObFMeK49lz6RfdBpdIEOq9nM9mJcTitelZourTmZrkpFWNwAzutxCVqNtvWOI0Q70Ohk6bTTTiMvL6/WdTk5OfTq1atR7b322msMGjQIs9mM2WzmrLPOYvXq1f71iqIwZ84cunTpQnBwMOPHj2ffvn2NDVsIIYQQAoD9RfvZX7Sfw5bDxIXEEd1JnrsJsxXjdJWj1oYQpjcHOhwhOoVGJ0tz587lmWeeYe/evdWW7969m7lz5/Lss882qr3ExEQWLFjAjh072LFjB+eddx6XX365PyF64YUX+Mc//sGiRYvYvn078fHxTJw4kbKyssaGLoQQQohTXLGjmE3HN5FWkoZGraFXRON+5G3PzOWFeD0VRBk6R/InRHvQoGeWLrvssmrvPR4PQ4YMoX///v4CD/v27aNLly4sXbqUK6+8ssEBXHrppdXe/9///R+vvfYaW7dupV+/frz00ks8+eSTXHXVVQAsW7aMuLg4VqxYwa233trg4wghhBDi1Obxefj2yLdkWjOxOC0Mjx2ORtVxy4SfSO+yE1RhQe3zEm3u+IUqhGgvGpQs7d69u9pDj0FBQXTr1g2r1YrVagWgW7fKL+aePXuaHIzX6+Wjjz7CZrNx1llnkZGRQW5uLhdccIF/G71ez7hx49i8eXOdyZLT6cTpdPrfV8UohBBCiFPX1pytpJemk1mWSY+wHhh1xkCH1GLCbEU4XFZcGi1dTV0CHY4QnUaDkqUjR460ahB79uzhrLPOwuFwEBoaymeffUa/fv3YvHkzAHFx1ctSxsXFkZmZWWd78+fPZ+7cua0asxBCCCE6jkxrJr/k/kJqcSpmnZmuoa1YLS4AzP8tGR6qM6HT6AMdjhCdRpMmpW1pffr0YefOnWzdupXbb7+d6dOns3//fv/6P5byVBSl3vKejz/+OKWlpf7XsWPHWi12IYQQQrRvdre9skx4aToen4d+kf06fJnwE6kUH6byIhS3g4iQ+ECHI0Sn0jqzlTWSTqfzV9EbMWIE27dvZ+HChTz66KMA5ObmkpCQ4N8+Pz+/Rm/TifR6PXq9/KoihBBCCPgh6wcyrZnk2fMYED2g05W7DrVb8DpKQQUJ5u6BDkeITqVd9Cz9kaIoOJ1OUlJSiI+P59tvv/Wvc7lcbNy4kdGjRwcwQiGEEEJ0BIUVhRwoOkB6aTrxIfFEGiIDHVKLiy7NweGy4g0yENNJyqAL0V4EvGfpiSee4OKLL6Zbt26UlZXxwQcfsGHDBtasWYNKpeK+++7jueeeo3fv3vTu3ZvnnnuOkJAQbrjhhkCHLoQQQoh2bnvudnJtuXgVLynhKYEOp8UFeVyEl2ZT6ionLrwXKnW7/B1ciA4r4MlSXl4e06ZNIycnh7CwMAYNGsSaNWuYOHEiAI888ggVFRXccccdlJSUcOaZZ/LNN99gMpkCHLkQQggh2rN8ez4Hiw9yrPwYXUK7oFV3ruF3UNmr5LIX4VGp6R11eqDDEaLTCXiytGTJknrXq1Qq5syZw5w5c9omICGEEEJ0Cttzt5Njy0FRFLqbOuGzPIpCjOU4NmcpRkMkYYbwQEckRKcjfbVCCCGE6HRybbmklaRxrOwYXUO7EqQO+O/DLc5sL0FtK0TxuUiK7BPocITolBqdLLndbubNm0e/fv0wGo1oNJpqr6CgzvePkRBCCCE6lqpeJYBupm4BjqZ1xFiOY68oxqc1kmxODnQ4QnRKjc5sHn/8cf75z39y8cUXc8UVV0iJbiGEEEK0KznlORyyHOJY2TESQxPRqDWBDqnFad1OwkpzsLhsdInui1oKOwjRKhqdLK1cuZKnn36aZ555pjXiEUIIIYRolp9zfya7PBsVqmb1KoXaLcQXZ5IX0Y0yY/sqOR5TmoWjogiPJojekVLYQYjW0uifIUpKSjjnnHNaIxYhhBBCiGbJKs/isOUwWeVZdDd1b1avUtfCdNTZvxG393MSsvei8nlbMNJmUHxElxzH4SjFHBxFqC400BEJ0Wk1Olk655xz2LlzZyuEIoQQQgjRdIqi8HPOz+SU56BWqeli6tLktoI8LozlBXidZYQ6rBjSN5Fy4BsMzvIWjLhpwsuLUNmLUBQvKVF9Ax2OEP/P3n8HWXqdh53/9803p85humd6EiYiEQDBgCgSpCRKS8peynRJoqyV9StaWtssm6ZNV4mUVdKKf0gurVbetVcmKZeolSWREiMICCABECRIpMFg8kzndHNOb/790TMDDDGD6XA7zvmguhp9w7nP7el++33e55zn7GgrTpb++I//mD/7sz/jK1/5CpZlrUdMgiAIgiAIKzZXm2OyMsl8Y55d0V0o0uqrSol6HrNdxpEV9g+9i12+jJK/yPDJr9CdnwLf71zgK9RbnqPRKoIeYTg8vGlxCMKtYMVrlu644w5s2+Yf/+N/jCRJhEKha+6XJIlKpdKxAAVBEARBEG7G9/2ra5VkZAYjq68qASRrWdpWDUOP0tN1kO7YKNGZZ5htLOKd/zbh/qPMj96Lo25soyvDahGpZqjYTYZ6jiGJxg6CsK5WnCz9wi/8ApIkrUcsgiAIgiAIqzJTm2GqOsV8fZ6xxNiaqkqy6xCtZSnbLXoTYwBIWoDRsfcTz59jMv0y2YUT7K4skNv3EJVYX6fexk31lOdptQpYisY+sbeSIKy7FSdLX/ziF9chDEEQBEEQhNW5UlWar8+jyAoD4YE1jZeo57HMCp4kMxrf+8YdkkSi5xDHooNMTX+PuVqa7tNfIzL8DhaHjuGt88a3kufSXZ6nYlZIhfsIaaGbP0kQhDURtVtBEARBELa1qeoU05VpFuuL7IntQZbWdnqTqmVpm1U0PUI8kHjL/Wogzr4DH+Jw92FSVgtj+gfsOfMtQq3qml73ZpL1HF4zD77PWNeRdX0tQRCWLOsSyLPPPstdd91FJBLh2WefvenjRWtxQRAEQRA2gu/7vJh+kfn6PKqs0hde25Q42VuaglexW/S/Xac5SaZ38F5i0REmZ59lvjjFYONvqe1+D5nevbDGhO16ektzNNolZD1Kf2jjpv4Jwq1sWcnSQw89xAsvvMC9997LQw89dMM1S77vI0kSrrtF9iEQBEEQBGFHm6hMMFOdYbGxyP7E/jVXleKNIk67jC9J7IqP3fTxgWg/t+3/eSJzP2C2NoN76Ul2l2dY2PMuLD24pliueR2zTujyOqpdfbeJxg6CsEGWlSx997vf5fDhw1f/XxAEQRAEYbNdqSrN1ebQZZ3+cP+ax0xWs7SsKpIeJhVILus5kmawa/dDJErjTM7/iHT2DCP1DJkD76MW7VlzTAC95XmarQK2arAvdaAjYwqCcHPLSpYefPDB6/6/IAiCIAjCZrlUvsRsbZZ0M83B5ME1d+uVPJd4faktd29y38qqN5JENLWPI+F+ItPfY7aRI3X6a9jHP0I7tLyk60Zkz6GrvEDZrNEdHcZQNrZduSDcykQNVxAEQRCEbcfzvTeqSopOb6h3zWPGmkXcVhkfieE3d8FbAcWIMLb/pzka20PMrNN75huoZnNNcaWqWexmHk+CvV2H1jSWIAgrI5IlQRAEQRC2nYuli8zV5sg0M4zFxjqyB2SylqNlVpG0ID3B7tUPJMl07Xo3B0L9hJsl+s9+C9l1Vj1cb3mOVruMbsToDa89KRQEYflEsiQIgiAIwrbi+R4vZV5itj6LoRj0hNa+LkjyPRLVLK7dpDvUt/YGCrJK3+6H2KfFCVYX6L/wJJLvrXiYUKuKUcuCY7IrsW9tMQmCsGIiWRIEQRAEYVs5XzzPXG2OXDPHWKIzVaVos4zXLoHvM5RY3RS8t1ADDI8+zB45QDB/iZ7JH4Lvr2iI3vLcUmMHzWCvSJYEYcOJZEkQBEEQhG3D9VxeyrzEXG2OgBqgO7CG6XJvkqxlaZsVPD3Y0T2MpGCcPaMPs8tXCC+8Smrx1LKfq7g2yfICtlWnLzKEpmgdi0sQhOURyZIgCIIgCNvGudI55mvz5Fo59sb3dqSqhO+TqGaw7Sbdwd6O72GkRHrZO/wuBlyf+ORzRItTy3peVzWN1SrgShJ7U6KxgyBshlUdDc6dO8c/+Sf/hIGBAXRd55VXXgHgc5/7nNiHSRAEQRCEdeF4Di+nX2a2NktQDZIKpDoybqRVgVYJyfcYTNx8I9rVMJJ72N93F12OQ+r8EwRrubd/gu/TW5qj1a4QDCRIBTvzXgVBWJkVJ0snTpzgnnvu4ZlnnuGhhx7Cdd2r99Xrdf7v//v/7miAgiAIgiAIAOeK55ivz5Nv59mb6FBVCUjWMrTNCq4aYDA82JExryfce4QDyYMkrDY9Z7+J3q7f8LGRVhm1ngfXZCR5cN1iEgTh7a04Wfr0pz/N8ePHuXTpEv/jf/wP/DctVLz33nt58cUXOxqgIAiCIAiC67m8knmF2dosITVE0ljbRq9X+T7JahbbbtIV6ELu8BS8a0gSiaF7OBAeItKu0nfm66iOdd2H9pbmabQKOHqIPfHd6xeTIAhva8VHhOeff55PfepThEKht1zR6evrI51Odyw4QRAEQRAEgEvlSyw0Fii2ix2tKoXaNeRWCTyXgWSHuuC9HVmhZ/cD7De6CNVz9J17HMlzr3mI6lgkKgu4Vp2ByDCKrK5/XIIgXNeKkyXf99F1/br3lUolDMNYc1CCIAiCIAhX+L7Pa7nXWKwvYihG56pKQKqWpWVWsDWDochQx8Z9W4rO4MhDjClhgqVp+i49c01L8e7KAu1WEUdR2N99eGNiEgThulacLB0/fpyvfvWr173v8ccf5+67715zUIIgCIIgCFfM1eaYrc2SaWYYjY12rKqE75OsZbGtOl2BFOoGVnCkQITR3Y8wgkooc4bu2VeuxtRbnqdtlokYKWJ6bMNiEgThrVZ8VPiX//Jf8rGPfYxwOMwv/dIvATAzM8PTTz/Nf//v/52/+Zu/6XiQgiAIgiDcuk7kTpCup1Elld5Qb8fGDZp11GYByXPoj+3p2LjLJYdS7N31APb0d/FnfoQTiOKFUkj1HLgOo123bXhMgiBca8XJ0kc/+lHGx8f57Gc/yx//8R8D8Au/8AuoqsrnPvc5PvShD3U8SEEQBEEQbk35Vp7x8jjzjXl2RXchS51rwJCs5Wi1K1iqwa7YSMfGXQktPsy+gXuwFn+Mf+lpQr1HaLZLeHqY0ejmxCQIwhtWnCxZlsWnP/1pfvmXf5nvfOc7ZDIZuru7eeyxxxgdHV2PGAVBEARBuEWdyJ4g08wAdHxNUbKepWXXSQa60BSto2OvRLD7IAesBlbhFJXcWXBMBrsPr29nPkEQlmVFyVK73SYcDvM3f/M3fPjDH+bXfu3X1isuQRAEQRBucTWrtrS3Um2evlBfR9cUGVYDvZ6n7dr0bXZrbkkiOngnB+wGp2uTVFSd/SkxBU8QtoIVHXUCgQBdXV2Ew+H1ikcQBEEQBAGA13Ovk21msTyLkQ5Pk0vWcrTNCpaiMRrfAjNjJJmukXexdzFIWTcI65HNjkgQBFbRDe9DH/rQDbvhCYIgCIIgdILpmpzKn2K+Pk8qkMJQOrs1SaqWxbTqxANJ9A6PvWqyytDQPRzpOb7ZkQiCcNmK69m/+Iu/yK/92q/xz/7ZP+MjH/kIAwMDb2nhedddd3UsQEEQBEEQbj1nCmfINDPU7Tq3JTs7JU23WgTqeUzXoi+2u6NjC4Kws6w4WXrssccA+OIXv8iXvvSla+7zfR9JknBd93pPFQRBEARBuCnXc3kt+xrz9XmiepSw3tnp/8l6jrZZxlY0RmJbYAqeIAhb1oqTpS984QvrEYcgCIIgCAIAF8sXWWwsUjJL3N59e8fHT9aytK06ESNOUAt2fHxBEHaOFSdLv/Irv7IecQiCIAiCIOD7PieyJ1hsLBJQAsSNeEfHVx2TUD2P7Zj0dR/p6NiCIOw8ooG/IAiCIAhbxkxthrnaHNlmlj2xPW9ZF71WqVqWdntpCt5ofKyjYwuCsPOsuLL0z/7ZP3vb+yVJ4s/+7M9WHZAgCIIgCLeuE9kTpBtpVFmlO9Td8fGTtRymVSOsRwlpoY6PLwjCzrLiZOnpp59+y1WeQqFAvV4nkUiQSCQ6FZsgCIIgCLeQbDPLZGWShcYCo9FRZKmzE2BUxyJcz1Fx2vSkDnZ0bEEQdqYVJ0tTU1PXvf3pp5/mE5/4BH/913+91pgEQRAEQbgFncieINPIADAYGez4+Il6HrNdxpYVRhNiCp4gCDfXsUs2jzzyCL/5m7/Jv/yX/7JTQwqCIAiCcIuoWlUulC4wV5+jP9SPIisdf42lLng1AnqUqB7t+PiCIOw8Ha1vHz58mB//+MedHFIQBEEQhFvAydxJss0stmczEhvp+Piy6xCtZfHtFr3RoY6PLwjCztTRZOmZZ56hu7vzizEFQRAEQdi52k6b0/nTzNXm6Ap0oSt6x18jUc9jmRU8SWY0vrfj4wuCsDOteM3S7/zO77zlNtM0OXnyJN/+9rf5t//233YkMEEQBEEQbg2nC6fJNDM07AaHUofW5TVStSxts4qmR4gHEuvyGoIg7DwrTpY++9nPvuU2wzDYvXs3v/M7vyOSJUEQBEEQls3xHE7mTjJfnyemxwjr4Y6/huy5RGtZKnaL/i7RBU8QhOVbcbLked56xCEIgiAIwi3oQukC6UaacrvM7b23r8trxBsFnHYZX5LYJabgCYKwAites/Tss89Sr9eve1+9XufZZ59dc1CCIAiCIOx8vu9zInuChfoCQS1IXI93/DVkz6G/ME3LrCLpYVKBZMdfQxCEnWvFydLDDz/MmTNnrnvf+fPnefjhh9cclCAIgiAIO99UdYr5+jy5Zo7d0d1v2fR+rWTPZf/cayilKRynSW90BEnu7Ea3giDsbCs+Yvi+f8P7bNtGFgchQRAEQRCW4UT2BOlGGk3R6An1dHTsK4mSVpig3sgQig5zR++dHX2NnWCioVOyOr+nlSDsFMtas1StVimXy1e/TqfTzMzMXPOYVqvFl770Jfr7+zsaoCAIgiAIO0+6kWaqOsVCfYE98T0drSpJnsu++ZPohQmqjSzB6DDvHX6vuKD7E9Jtlb+dDRO2C3zimPjeCML1LCtZ+qM/+qOrLcMlSeLDH/7wdR/n+z7/4T/8h85FJwiCIAjCjnQid4JMI4MsyQyEBzo27lKi9DpGfpxaI0MwOsiDw+9FkVfc02rHm2/rmI0a1ZZFsQGpcGCzQxKELWdZR473v//9RCIRfN/nU5/6FL/1W7/FyMi1u2sbhsGxY8d48MEH1yVQQRAEQRB2hopZ4WLxInP1OfrD/ShyZ6aBSb7H3oXXCRbGqTYy6NEBHhx+QCRKN5AzVTynTsMPMJ4vi2RJEK5jWUeP+++/n/vvvx+ARqPBr//6rzM4OLiugQmCIAiCsPP4vs8rmVfINDO4nstIdOTmT1oGyffYO3+KUH6Can0RPTLAQ8MPikTpbeRMFdv1aBFgtupyz2YHJGx5BUvhy7NJjoYqPDxgb3Y4G2LFR5Df/u3fXo84BEEQBEHY4VzP5fvz3+fV7KvM1eboDnSjKdqax5V8j7GFU4Tyl6jWF1DDfTy06yFUkSjdkONBvi3heD6WpDPTXPu/g7Dzna0FqZRLPJ+p8t7eIKqy89e6Leso8ud//uf8zM/8DF1dXfz5n//5TR//y7/8y2sOTBAEQRCEnaPttPnO1Hc4WzzLucI5fHzGkmNrH9j32LNwmnB+nGp9ETXcx8O7HhaJ0k0ULBXTsvCQaRm9ZMwS9ZZJJGhsdmjCFjbV1LGtMg0vxIVcg8P9kc0Oad0t60jy8Y9/nBdeeIGuri4+/vGPv+1jJUkSyZIgCIIgCFeV2iW+NfktLpUucaF0gbAW5mj30bUnNL7H2MIZovlLVGoLKOEeHt71cEeqVTtd1tRwbZOw6qLF+zEzE4wXytw+LJIl4foajky6KWG60PJ1zhdKHL4FmmAv6yg1OTnJwMDA1f8XBEEQBEFYjtnqLI9PPc54eZzp6jR94T72JfYhS2ucvuN77Fk8SzR/iWptASXUzSMiUVq2nKXi2U3QwsSiURq5CDOVArcPb3ZkwlY13dSxWk0sVKpqN5dqJXwfOryX9JazrGRpdHT0uv8vCIIgCIJwPb7vcyp/imfmnuFi6SKZZoa9ib0MhgfXvqeS77M7fY5Y7iLV2jxSqItHRh5BU/TOBH8LWGru4KKGY0QDGjNqgpnm/GaHJWxh000dx6oQC+iktR7ytTkWKi2GEsHNDm1diQm9giAIgiB01JVGDi9nXuZc8RwNu8Gx7mMkA8m1D+777E6fJS4SpVXzfMi0FWzXJxxOoAVUXC3KQitAy7IJ6qI6J1zL85fWK1m2Q6RnkIjRTbNmcCZXE8kSwCOPPLLsASVJ4qmnnlp1QIIgCIIgbF/Xa+RwZ++dhLTQ2gf3fUYz50jkLlKpzkEwxcMjj6ArYp3NSpRthbZp4SOhR3vwVRk1FKPdNJgsVDg8EN/sEIUtJmuq1FoWHqB3DZOUgiwqXVwsF3jfZge3zpaVLHmed03J/Pz586TTaUZHR+nv7yedTjM9Pc3AwAAHDx5ct2AFQRAEQdi61q2Rw2W7shdIZpcSJT+Y5NHRRzFEorRiWVPDsU0Csocf7kWSJCKRGK18gJlygcMDmx2hsNVMNQ2sdpOQ4kN0iKQHM0aKuVaISssmHty51chlHb2+973vXf3/xx9/nF//9V/n+eefv7pRLcAPfvADPvrRj/Jv/s2/6XiQgiAIgiBsbevWyOGyvuIM3dmLlKuz+MEkj4yIRGm1cqaKa9eRNQNJXTrJjYV0FtUkM430JkcnbEXTTR3HrqAGu5BkBUOGQKyLVkPnTKbM/bt3bjVyxUew//gf/yOf/exnr0mUAN71rnfx27/923zmM5/pWHCCIAiCIGxtvu/zeu51/n787zmVP8VUdYqxxBj7E/s7liglalmGFs9Qrs7iGFEe2vUwATXQkbFvRTlLxXUc/MAbJ7ixgIqtRZkzg9iuu4nRCVtN25WYb8qYjk8g2Xf19mQsSlVJcLHsbWJ062/FR7HTp0+za9eu6943MjLCuXPn1hyUIAiCIAhbn+u5PDv3LE9OP8nJ3EnyrTzHuo8xFBlae8e7y0KtKnvmT1KpzGCrGu8dfqAz659uUb4PmbaK7fnoodjV24OaghyI0fR1povNTYxQ2GpmWjpmu4kueSip3VdvT4Z1WnqKiWYQy9m5CfaKk6W+vj7+9m//9rr3/fVf/zV9fX3XvU8QBEEQhO2vbtW5WLrIs3PP8lfn/4ofLv6Qk7mTmK7Jnb13dqbj3WW61WL/7KvUyjNYksc9g+8h0cHxb0V1V6bWdnB8CSPWc/V2SZKIxBK0MZgq2ZsYobDVTDUNHLOFZgTgTdXIsK6ghFLUPYMLudYmRri+Vrzi8hOf+ASf/vSnKRaLfOxjH7va4OEv/uIv+OpXv8rv//7vr0ecgiAIgiBsMN/3KbQLpBtp0o00C/UF8q08dbtOzapRNsvUrBoxPdbRRg4AimtzYO4EZmUGyzW5rf8eBiKi88BaZU0N1zYxJBcp0nvNfbGgTlZJMFsT65aEJb4PUw0Ny7IJdQ9dc58kScQTSeqlMBcKZY7u0F/PFR/VPvWpT9FsNvn85z/PV77yFWDpYBoIBPjMZz7Dpz71qRWN9/u///t85Stf4dy5cwSDQd71rnfxB3/wB9d01fN9n8997nP81//6XymVStx33338X//X/8WRI0dWGr4gCIIgCDfgeA7ZZpbFxuLSR33xakJUt+oU20WaThMJCV3RiepRDiYP0hPq6dj6JADJ99g3/zp+eZqWWWWo+wj7U/s7Nv6tbKm5QwtV0+AnpjPGAhrzWowZM4TneshK5/5Nhe0pb6mUWw6OD4HU8FvuT4UNxrVuLtZzeJ6HLO+8n5lVXQL67Gc/y7/+1/+aH/7whxQKBbq6unjnO99JIpFY8VjPPPMM/+Jf/AvuueceHMfhM5/5DO9///s5c+YM4XAYgM9//vP84R/+IV/84hc5cOAAv/u7v8v73vc+zp8/TzQaXc1bEARBEIRbnu/75Ft5JioTzNfnSdfTVKwKdbtO1axSapcwPRMZmYAWIGEk2JvcS1yPd7SK9BNBMZo+h1GcotosEI+PckfP7evzWregnKniOvY106muCBkKfiBGvaUzX26xqyu8CREKW8l0U8duNwmrHn5smJ9ciRgLaviBJIVqgLlKm5HkzltPuOojXTwe5wMf+MCaA3j88cev+foLX/gCvb29vPzyyzzwwAP4vs9//s//mc985jN85CMfAeBLX/oSfX19fPnLX+Y3fuM31hyDIAiCINwqfN8n08wwXh5nvDxOtpmlZJYotApUzAqO76BKKkEtSH+kn55AD2E93NHK0dsZKEyRyI1TqS+ihnu5f/B+pB14tXqzZE0V2/UIvam5wxWyJBGJJjDLOhOlskiWhKX1SlYNOZBEUt66l5IiS0QTXbSqQc5mqyJZusL3fV588UWmp6dptd66oOuXf/mXVx1QpVIBIJVKATA5OUk6neb973//1ccYhsGDDz7ID37wg+smS6ZpYprm1a+r1eqq4xEEQRCE7c7zPRbqC0xUJpgoT5Br5Si1S+RaOapmFUVSiOgRxuJjJANJgmqwY93sViJVSTOQOUupNosXiPPIrgdR1quCdQtquxKlto/tSxjR7us+JhYyKCoJZmvZDY5O2GpMT2KuqWA6Hon4jRu4JSNBFpQUl6o5HtvA+DbKio9AFy5c4Od+7ue4ePEivu+/5X5JkladLPm+zyc/+Une8573cPToUQDS6aVFhj/ZZa+vr4/p6enrjvP7v//7fO5zn1tVDIIgCILwdnzfx/M9PN/D9V0838PxHTxv6esrt7m+i+d5pIIpwtrGX6F3PIf5+jwT5QkmKhPkW/mlBKmZo27XUWSFuB7nWM8xEkZiwypHNxJplti98DrlyiyOFuDBXQ+KTWc7LGeq2JaJJnnI0d7rPiYW0FhUY8y0Azt2DYqwPHMtnVarhSJ5qF2jN3xcMqQzFUgy1whTblokQvoGRrn+Vpws/Yt/8S9ot9v81V/9FcePH8cwOncg+83f/E1OnjzJ97///bfc95NXuHzfv+FVr3//7/89n/zkJ69+Xa1Wb7g3lCAIgnBr8n0fy7No2S1azuUPt3Xt15c/mnaTttvG9dylxMj3riZNPm989v2lD4+l+318ZElmT3wP+5P7GY2O0hfuW7fExPZsZquzTFQmmKxMkm/lKZtlMo0MTaeJJmskA0n2JvYSN+KbUj26HsNqsG/2NSqVaSxJ4p2D7yWmv3WamLA2WWupE56uSvh69C3rTwDChopvRCmbBtlam/74zptWJSzPdFPHMesYuo4U6rrh43RVJhTrptXQOZ0p8u49t3iy9OMf/5j/9t/+G//oH/2jjgbyW7/1W3zta1/j2WefZXj4jW4b/f39wFKFaWDgjZ6E2Wz2hns6GYbR0SROEARB2N4s1+Ji+SJTlSkadoOm06Rm1jBdE8dzcDwH27Ov+Wy65tUP27Px/KVd6q8kQT4++IDE0mfeemEPlio8p/OnSQaSpAIpekI9HEodYnd8NyPRkVVvsOp4DoVWgXwrT7aZJdfKkW1mlxozmCWyzSwtp4WmaHQZXdyWuo2oHt0yCdIVqmNxYPYEzco0tmdzbPBd9IavX/UQ1iZnqnhOHV+P3XAdmCJLhKIJzKrGRLEqkqVblO/DZEPHti2MxM17gidjEUqZBJfKBd69AfFtpBUnS5FIhFisc1d7fN/nt37rt/jqV7/K9773Pfbs2XPN/Xv27KG/v58nn3ySO++8EwDLsnjmmWf4gz/4g47FIQiCIOwsVxoZnCmc4WLpIrlWjlwzR9ksY7nW1elyABISkiShyAqKtPShyRqGahAzYgSUAKqsIksyiqQsfZYVFBRkWUZGRpKWxrj6/5fHbNpNFhuLZBoZ0s00SlHh1cyrdIe6SRgJxuJjS1Wn2Ci9od7rVp0cz6HYLpJr5q4mRrlmjppVo+k0r3avq1k1AHRFpzvYzUB4gLAW3nIJ0hWS57J/7jXc8gymVWd37x3sie/e7LB2rJypYbsuevDtz+Ni4RBVOc5sNbdBkQlbTdlWKLY8bA8SqcGbPj4Z0lnUU4w3F7EcF11VNiDKjbHiZOlXf/VX+fKXv9yRTniwNK3vy1/+Mn//939PNBq9ukYpHo8TDC4tMP1X/+pf8Xu/93vs37+f/fv383u/93uEQiE+9rGPdSQGQRAEYedoOS3OF89ztnh2aRPVZp7FxiItt0VQCZI0kgTUAIZiEFSD6IqOKqsokrIuSUVIC7E3sZe9ib14nkeulSPdTDNbm2W8PM7p/GlSgRTJQJLeUC+Hug4xGhvF9dyr1aJcM0fNrtG0mzTsBhWzQs2q4eGhSAqGYhDRIvQn+0kYiU1r0LAivs/Y4hnU0jTVVpGuxF6O9hzd7Kh2LNuDfBtsTyIWSb3tY6MBlawaZ6YlZuncqqaaOla7QUjxIHHj9UpXhHQFJZyi0dI5n61zbHDnbO2z4mTp6NGj/OVf/iU/93M/x4c+9CG6ut46h/FKi+/l+C//5b8A8NBDD11z+xe+8AU+/vGPA0sb4bZaLT7xiU9c3ZT2iSeeEHssCYIgCMBSFWmuNseZ4hnGS+Pk23kyjQyFdgEZmZ5QD0ciRwjrm9sKWZZl+sJ99IWXppE3rSYLzQWyjSyLzUXOl87zSuYVukPdhNQQLadFxaxQt+q4uCiSgq7oRLQI+5P7ietxQlpo6ydG1zGcGydamKDcyBCIDnDvwH2bHdKOVrBUTMtCxkeJXL8T3hVRQ8UzouRrAYqNNqlwYIOivLHT1QALbR1D9jBkf+mz4l/ztS77GIqPLvlsw1+JLWW6aeBYReRADEm9+RokSZJIxBPUixHOF8ocu3kxattYcbJ0pZozOTnJN77xjbfcL0kSrusue7zrddS73pif/exn+exnP7vscQVBEISdr2bVOFc8x9nCWTLNDLlmjsXGIpZrEdEj3Ja8je5Q96Z3eruRkB5in76PfYl9V6tOi41F5mpzSEgY6lLFaF9y37ZOjH5Sd3me3ux5StV5CCZ5YOi9ouvaOsuZGq7dxlB9eJvF+gCqIhOILK1bGs/XNz1Zulg3+PZimEY5B5cbfEmyjCTJIMnIsgKyinz5NkWRMRSJoCoRVKHLcHm0p4omfsSWxfFgtqli2S7xnhu3DP9JyYjBuNbNpXpuR3VSXHGy9N3vfnc94hAEQRCEZbFdm9naLGeKZ5gsL3V8yzQzlMwSmqTRF+5jODKMoW6vKUQ/WXXaqQyrxcjiWcrVWRw9xKO7HkZTdlb3rK0oZ6l4dhO0MJJ88/UksXCYhhxltprnng2I70YKlsLjmSj1UgaQMANdSK4Dng2uC74DnoXrgXu5v5+Ej4yPjIcEKBKobfip0bduqiq81Xxbp9FqI0k+anJk2c+LBzT8YIJixWCm3GZ3amc0B1lxsvTggw+uRxyCIAiCcF11q85iY5F0I73UKKGZoWbWKLQLLDYW8XyPmB7jWPcxkkZyR1RedizfZyRznmZ9ERu4f+g9q+4GKKxM1tSwHRc1HF/W46MBlbyWYKa5eQmG6Ul8YzFBpVRE9S1CBx5Air/15N33PPBccFp4dhvXsfBsE9e2qJs2i/kiz88vclefTyogjg83M9XUsc0mQU2GcM+ynyfLErF4F81KkLPZ6q2bLF1RqVR44YUXyOfz/PRP/zTJZLKTcQmCIAi3IM/3KLaLVxOjxfoi+Vaeul2nbtUpm2UqZgUfn4ASYFd0F4PhQTRFXDHeDhL1HJHyHCWzQn/qIN2h5Z+ICavn+ZBty9ieTziSWNZzogENV4uSaQSpt0wiwY2t1Po+PJGJsVBuYptN4sOHrpsoAUtt0GUZVA0lEOPNdbOQ71OUFymmy3zzUp1fOhrcmDewjU03DWyrjB7vvmGL+RtJRoPMq11cquXXKbqNt6pk6T/9p//E//F//B+0Wi0kSeLFF18kmUzy6KOP8r73vY9Pf/rTnY5TEARB2KKadpNsM4ssyVdbayuycm2b7Te125YlGVVSkSQJ27VJN9OkG0sfi/VFymaZul2nZtUotUs0nSaw1A47qkU5kDxAMpDEUAxRRdpGZM9hJH2ean0RT49wR+8dmx3SLaNkK7RNCx8J/SbNHa7QVRkjHMesa4wXytw+vLHJ0svlEGdL0KyXSSa7YeDOVY0jSRKjg72cLY9wtnyBswWXQ107p611p1VtmWzTx/Ygnlx5l4ZkSGfKSDLfCFFsWqRC23+K7YqTpT/90z/lc5/7HJ/4xCf44Ac/yM/8zM9cve9nf/Zn+cpXviKSJUEQhFtAsV3kRPYE54rnyLfyOJ5zdW8hWZKReOPz9fYgUi6vm2g5LepWnapVpdQuYXs2siRjqAYJI8HexF7iRhxVXvVkCGELGMxP4dXTOK7F4YF7xDqlDZQzNRzbJCB7+JFelnuJIRqN0syFmakUuH14XUO8xkxT59lckHo5TSKgwdgjK65wvFlIV+ke3EthMst3JvPsTwZRd0bvgY6bbhpY7QYBxUFO3rxl+E/SFJlgvJt2Q+dMpsR79mz/3/MV/+X5kz/5Ez75yU/y+c9//i1d7/bv38/Fixc7FpwgCIKwtfi+z0JjgRPZE1wqXSLbyjJXm6PltPB9nyv/LT0YfMlH8qU3boM3Nmy9shhbklBllaAaZCgyRFegi7Ae3rId7ISVC5p1evPjlBo5gpE+xuJ7bv4koWNypopr15E1A2kFU1ZjAY0ZNcFMc2Edo7tW1Zb5ZjpGrZQlpLhI+9+HpK59mu1Qd5TX87tZqNZ4dtbkkdHt1QDmRjJtlWcKUe5P1tkVstc83lRTxzFLKEYUVrmeMBWNUJCTXCwXec+aI9p8K06WJiYmeOyxx657XzQapVwurzUmQRAEYQ1cz8V0zY4unPd8j4nyBCdyJ5ipzpBupJmvz+P5Hj2hHu7oueNq97mrSdObPnt4eJ6H67t4vnf1A5Y2bRVT6nYw32c0fY56PY2jqLxb7Ke04bKmius4SJGVrRGLBlRcLcZCK0DLsgnq67s20PHgm+kEhVIZyTXR996HdJM258ulyjLDw6Msns/y/YU57ur3SRjb/5jzXCHK+cUKkwsmn7hDI7qGfyLXh+mmhum4RFO9qx4nEdKY11NMNhcwHRdD3d7THlecLMXjcTKZzHXvm5qaord39d9cQRAEYW1ma7M8OfUk2VaWVCDF7thuBiOD9If76Qp0rTghsV2bs8WznMydZKG+cLUrnSIpDEWGGIoOocnX/nW+Ujl6y1yf7f33UlilrmqaQGWBilVjV/dRYnpss0O6pfj+UrJkuz7R8Mq+94Yqo4ZitJsGU4UKhwaW10lvtb6XjzJdNrHaDRL9Y0hd+zs6fnc0QLZ7jGKmyLcu1fnYke3d7CFvKkzVJJptk5Kv8ZULFr98WF/1hryLbY1GywTASO1adVwhXUGLJGm0Dc5latw+FF31WFvBipOlRx99lM9//vP8/M//PIHA0iZlkiThOA7/5b/8lxtWnQRBEIT14/keL2de5oWFF7hUvsRcfQ4ZmbAWJhVIEdEjdAW7GIuPMRgZZCA8QE+o5y2JzhVNu8nr+dc5lT91tYpUbBfRFZ19iX30hfvENDnhphTXZlfmAtX6Ir4R41jPsc0O6ZZTc2RqbQcHCT26vOYOV0iSRCQSo5UPMl0ucGhgnYIETlWDvFpUadQyJKNR2PXOjr+GJEnsHuznXHmY0+VLXCq57Etu36s4Jyoh2o0KmiIzrwxzvjTJC2mP+wdWd2yebhrYZpOQCn50YNlr236SJEkk4glqhSjni0VuH1rlQFvEipOl3/md3+Gee+7h8OHDfPjDH0aSJP7kT/6EV199lZmZGf7n//yf6xGnIAiCcANNu8lTM09xtnCW86XztJ02x7qPYbkW+Vae+cY8ZsVEkRVeXHyRZCBJzIgR02Psie9hODrMQHiA/nA/bafNa7nXOFs4S6aZYb4+T82sEdJDHOk6QiqQEtPlhGUbzl3Cqi3i+C539N2NIpp0bLictdTcwZBcpMjKZ//EQjqLaoKZxuI6RLck01Z5KhOmXkoT02Sk/Y8utQJfB2FDJTW4l+Jklm9OFPnNu4Io2/CQ1nIlzlQN2u0i0VQ//d1HyF6o8+RUlrG4Tt8qZmFPNXVsq4wW6VpTQw2AZNjgkpbiUj2D53nI6/TvuRFWfNTat28fzz//PJ/85Cf50z/9U3zf58///M95+OGH+Yu/+AtGRpa/068gCIKwNov1RZ6YfoLJyiQXSxcJqAHe0f8ODGVp/dBwdKmFleu5FFoFcu0cxXaRufocEhInsieIG3HiRpyoFiWoBSm2i8zX5mm7beJ6nDt77yRqbO9pFMLGC7cqdBWmKbcKxGJDV38Wt5OKLXOmFuT2WJOQ6t/8CVtQ1lTx7Baqpq1qwX4soDKjRZlrB7FdF03pbCWm5Up8PR2nWsqjY6Ps+6lVNxZYrl3dcU7m9zBfq/P8nMUDu7Zfx7ZT1SD1eh1NctEGjtIfDlPpP0h+sc7fnG/wG7cbK+r413BkFpsSpgvRxNpLiLGghh9MUa4EmC622dO9fTeoXdUlnsOHD/P4449jmiaFQoFkMkkwuL3nfQqCIGwnvu/zWu41vj//fSYqEyzUFxgID7A3sfe60+MUWaE33EtveOnKsud5VO0quWaOQrtwtfW3JmuoikpPsIdj0WMENXFsF1bB9xhNn6NWX8RWdd7Rvz2bOvxDNsb5bIvThs+v3AbaNrw4njNVXMeGYGJVzw9qCnIgRrOlM12ss6+ncxdOPB++lY6TLddxnTbhkTuQov0dG/9GVEVmeHg36fMZnplb4I4+n5i+fcpLng+vVYKYrQyBcALp8t5ZY0ODnK6WmGmc5clphw/uWf5p/nRTx2o3CcgOcmr3mmOUJYlYMkWjEuRsvnLrJUtX6LpONBq9unZJEARBWH+ma/Ldme9yKn+KC6UL1OwatyVvu5oILYcsyySMBAkjwX6WFlE37SYNp0HCSNxwLZMgLEdvaQ6tukDTbjDWd1dHOzNulHRbZbImU2vUqTYkvjah8JG90qoXz2+WnKliux6h0Ooaa0iSRCSWoF0ymCqV2Leyhnpv6wfFCJfKHq1GlWTXAFL/0c4NfhM9sQDZ7r0Us0W+Pd7io4e2z7nseMOgULfwPI/AwG1Xb9dVmdE9+5k9W+YHC3PsT/nsiy/vB3a6qeOYFVQ9hGREOhJnKhxkVu3iYjXfkfE2y6qukfzoRz/iscceIxQKkUgkCIVCPPbYY7zwwgudjk8QBEF4k1wzx1+f/2t+nP4xr+Vew3Zt7u69e0WJ0o2EtBA9wRs3fRCE5dBsk6HcOLVGBjmQ5FDq0GaHtCovlsK062VkRSWtDvJKxuH767dsZ120XYlS28f2JYzI6ltwx4I6NSXBbK1zsV2qG/wob1AvF0iEAzD2QOcGXwZJktgzNEBO38XJosJkxb35k7aIV8shzEaFUEDFT1y7Z1kqEiA6fIiCH+erFyyazs2nj3r+0noly3ZQYp3rap0IadhGkkUrSKFhdWzcjbbiZOnpp5/mgQce4OWXX+YXf/EX+dSnPsUv/uIv8vLLL/Pggw/y1FNPrUecgiAItzTf9zldOM3fXPgbXsu9xpnCGRJGgrv6t+dVe2Hn2pW9SLu2gI3PXf33bsuF3UVL4WJVpWWaJLsH6Bs7ToZu/mHK4kJ5+5SWcqaKbZlokocU7Vv1OLGAhq3FmDFDeK635riKlsJ3MlHqpSxRzUPe/z6kTWj+ETZUkoNjlPwY37xk4W2DZWlZU2WmLtF2XPSuvddtxDDa10UrsZ90W+fvLzr4N3lfWVOl1rLxACPZubWFmiITSXTRwuB0ptmxcTfain8y/92/+3fceeed/MM//AORyBtlulqtxqOPPsqnP/1pXnzxxY4GKQiCcCuzXZtn557ltdxrXChdoGJWOJA4QH9k/ef2C6sney69pVmq4RTNwK2xt1CsUSRRmqbULtGdGOtIxXMzvFQO06xXCCsu8tCd9OshmsPHyM2+zF+fr/Drtxv0Brb+mXXW1HBtE12VQF/91KqQoeAHYtTbOvPlFru6wqsey/QkvpFOUCoVkX0bdc97YBMbyOzqSfJ6fpTZep0fztu8e3hrV9ZfLS+1C4+o7g2nLSqyxN49ezjfLHGqMMHLOY939N74osVU08BqNwgpHsQ72+c7GY2QV5JcLOd5oINTODfSii/3nDp1ik996lPXJEoA0WiUf/fv/h2nTp3qWHCCIAi3umK7yN9e/FteWHyBE7kTtJwWd/XeJRKlbWBX9gK9s6/QdfZb3PTS7g4geS6j6XNU6mkcLcRd/e/Y7JBWpWrLnKnotNst1MQwkr5Uud092IvdfYisHeQvz1q03K1fYcpZKp5j4euxNbWCliWJSDSBic5EyVz1OJ4PT2ZjzJeb2GaT8OBBpOToqsfrBE2RGdo1Rk7u4XtzLvUtPFus6Uicreq0223UxC4k9cZd/MKGSt/obWSlLh6fcCi0bzzudFPHsU0IdnW8wpcIabT1JJOtEC1n+0x1fLMV/+b09vbesKSuKAo9Pds0bRQEQdhiLpYu8tfn/5oT2ROcyp8iokW4u+9uwvrqr+oKGyNez9GVn6ReXyRQy6Jnz292SOuuvzgDtUVcp8XB7mNX29dvN6+UQzTqVQzZRRu+4+rtsiSxf88o1eg+5hoKf3Xewd3iOXDO1LBdFyW49spmLGSsad2S58MT2RhnCtCslYklUjBw15rj6oTeWAApNUbeCfL4xNtkFZvsZDVEs1FDl1y0wZtv8DyYikLPQXJOkL85b13357XtSsw3ZUzHI5Ds/EW4oKagR7poegYXCls4E30bK06WfuM3foM/+qM/wrbta263LIs//MM/5J//83/eseAEQRBuVROVCR6ffJzXcq8xVZ1iT3wPR7qOoIpNPbc81bHYvXCGSm2emA8pXyK88Opmh3V9vo9hNUnWssTreWTPWdUwhtViIDdOvZFBC3WzP7Gvw4FujJYr8XolQLvZQIv1QSB+zf2aIrNv/21kjVHOFz0en9662ZLtQa4FtidhRFJrHi8a0DDVGDPtAJ63snVLVxKlk3moVXIkwwbS3kfXvPFpp0iSxOjwIDltmBMFhZnq2tdldZrrw8lKALPVQIskIZi86XMkSWLvyBDF0B4mazJPz7y1sjPT0jHbLXTJQ1mHKp8kSSQSCWpylIvlrfHvvVIr/quraRpTU1OMjY3xkY98hP7+ftLpNF/5yldQFIVAIMAf/uEfAkvfoH/9r/91x4MWBEHYyfKtPE9OPcn50nkqZoU7e8SmsNuG77M7fRa7No/l2ewaug81/Tr5ep5qNYMbW/0i+7WSPZegWSdk1gm1a4TaNQLtKp5Vx7FbOJ7NsBbGig9Rj/ZSCXfRDES5aa9s32ckc45mfRFHkrmv/74tcxK8UicqIWr1Oqrkog8dv+5jQrrKyP6jzJ1t8cP5RXrDGvdswUk1BUvFskxkfJTI2teORQwV34hSNg2ytTb98eU1lvF8eDwT5/WCT72cJxk24LafftspZJshGtCID+6lOJ3jG+Ml/n93BJG30EzLi/UAxYaF77kYA4eX/TxDVRjZc4CFc2Wem1/gQEph9E1/TqaaBo5ZRTeMVe/FdTPJkE5e7+KC1YXrm3R2W+P1t6oGD1f8n//n//mW+z/1qU9d/X+RLAmCIKxM027yrYlvcal8iUKrwPGe4yJR2ka6K4tESzOUWkW6EmPsSu7HNltEs68SmnuR2uGfXf8gfB/NsQiZSwnRUoJUQ29VcOwmttPGdtqYro3p2SiALSmEAa9VwqvNE1QM4loIJZikldhFNdJNJZzC1t66F02yniNSnqdsVhhIHSQVXHsVYzNYnsSJUpB2c5FQJIn0NglGKhKiufs42QmTb10q0BsIMBrdWtWIrKnhOiYB1YfQzasQN6PIEqFoArOqMVGsLitZci8nSqfyHvVKgUQkAAc/iKRuzT2NRnuTnMyPMt2o8+NFm3cObp1mDycqIaxGnmDAgPjIip7bHQ1SGTxEYbbG356v8ok7dAKqhO/DdEPDsm1CqcF1ihyiARWCSUpmiMm6y3arO684WZqcnFyPOARBEG55jufw7clvc6l8idnaLAcSB4gb8Zs/UdgSDKvFrvRZKrUFfCPGPf33AKAlRhjKn6VUmqFutfD14Lq8vuR7jGTOk6xkwKxhOy0ct43tmDRdi7bn4ssyjqwRUoNEAynCwW6SoV66gilUFKqtHLnyJNVGmkarhNUqQnmKhBqgVwvjRftoxAephruohRIA7Eqfo1pfxNMj3N5757q8t41wqhqk3Ggi4d2wqvRmQ90JLrWOkFt4hf/vXJ3fuN0goW+daXk5U8Wzm/haBEnuzLX8WDhEVY4zV83e9LGuD9/OxDmd96hX8iQjQTj4M1uuovRmmiIzOLyH/MUs351d5HiPSkjb/PLSYltjtubTth3CA4dXVbkdHejmVHUfC5XX+fqEwz8+oFGwFEotB8cDI9XZLnhvJksSsUQXzXKIMxVr5ydLo6Ob27VEEARhJ/J9n+/OfpfzpfNcKl9iKDIkOt5tJ77HnsXTNC/vL3TvwDvRlMsnhUac7tgw4fJFArMv0tq7Pptv9pTniWfOUanNo/o+tqQgqzoRLUw4OkQs2ENXuJeYFrtho6Z4pJ/45Z8717XIV6YpVmeptvKYjSxWI4uWO0efFmRYj0G4G6+ewXEtDg/ci6ZsnSvxK+H68HIpiNnIEAxFkOI332tGkiTGhgc522qSLr3Ol8/a/NoxDUPeGglTztKwHRct3Lm29dGASlaNM916+8qQ68O30nHOFJYSpVQkhH9w6029u57+RIhcaoxcrsR3Jtp8+ODmV8FOlINL7cI1H6l3+VPw3kyVZfbu2cul0yVey01zIOXjKMZSV0LVW3G1aqVSkQAzWhdn6xY/t66v1HkrTpaeeuopHn300Rve/8d//Mf87//7/76moARBEG41L2de5rXsa5wrnCOuxxmLj212SMIK9BdnMMpzVMwKQ92H6Qu/aW2SJBFO7qW/MkUpd4Hm7nchKZ1t1CF7DgO5CWqNLKoe57b+u+gOdBHUVl/FUhSdvtR++lL7AWi1a2Qr41RqC9TNEma7ilWbx0MiHB1gT3x3h97NxjtbC1Com3ieiz54ZNnPU2SJ/XvHOHumyXTtPF+95PLR/fJNl3mtN8+HbFvG9nzCkUTHxo0aKp4RJV8LUGy0SYXfmki4PnzzcqLUrORJRsP4B34aSd0eibQkSeweGuJiJcPL+QmKaoRdUZkBw6Y/YNOlOxu6lqnuyJyv6pimSbx3ZE3fx2hAo3vkNnITVb45XmCkP4Vt1lADCaR1vtCRCGpMhnowaeJ6PspWWhB2Eys+Wj/22GP8x//4H/nt3/5tpDcdDSqVCh//+Mf52te+JpIlQRCEFRgvj/P8/POcK55DlVUOdx2+5vgqbG2hdpXBzAVK9UXkYIrbe25/64MivfQFu5lvpSlmz2IO3Lzt70r0FWdxG1lcz+Fo/10MR29eGVmpYCDKaOAO6LsD33WptLLky1Pk3SZHBu7t+OttFM+Hl0thzEaWUCAAiT0rer6hKoztO8TE2Qav52boDck80vlv/4qUbIWWaeEjoUU7131CVWQCkaV1S+P5+luSJceDb6YTnC04NKtFEtEwbKNE6YpYUKN7aB+FqTzOYpmpjI+mqiiaQdCIsCumMBh0GQhY9Bs2IXX9qoknK0GajRqG7KF24Lgx3J3gdPUAudyrePkqluMRjq//LAZVkdk1OIij7dpWiRKsIln6zGc+w+/+7u/y3HPP8eUvf5m+vj5efPFFPvrRj1Iqlfif//N/rkecgiAIO1K2meXJ6Se5ULpA22lzd//dKB1aXyCsP8lzGVs4Ta02jy0rPDD4LpTrtXeXZBKpA6TmMuQXT3Y0WVJcm/7CFOVmnkCoe10SpZ8kKQqJyACJyMC2W3/wkyYaBpm6je26REeOrWo9SCykM7j3dtIX2nx3OktvSOdoavOm42VNDdc2CSouhDvbqi8aDtOQo8xW89zzptsdD76RTnCu4NCoFkhGI0vNHLbp1MzR/i7s+AO0inO0qiWarRp+s4nSaJMvupxWZRRVQ9UDdIc0hiM+AwGHgYBNt+GgdCAfcLylduHtVppQJPWWVvarIUkS+0ZGOFMrEWhdQJV8lNTGLLHZrhcBV5wsfe5zn+PBBx/kYx/7GHfccQf/9J/+U/7kT/6EY8eO8dRTT7Fnz8quyAiCINyqGnZjqfNd6RLFdpE7eu7Ytht53qqGc5eQKvNYdpN9/XeSCNy465gUG2RQi5NtFKmU53ASnUlqBgrTWPUMHj5Ht3GDhc3g+/BiKUyrnidsKNB9YNVj9SbCtEaOkZt+ia9eqNB1XGcgtDkJU85Uce06khbseLISC6gU1TgzzTfGdTz4ejrB+YJNo1okGYvCgQ9s20TpCi0YRRs6ROxy7wPPsWhXcrQqWeqNCn67htdqU67WmJF8NFVB0QxCgTAfGLI5FF/bJqzn6wHKjTb4HvrQ6tYqXU9AU9g1dhuZc2X26/ll7dl0K1vVpOlHHnmE733ve9x111380R/9Effeey/PPfccqio2SxQEQVgO27P51uS3GK+MM1ef47bkbaJF+DYTaxTpyU9QbmQIhPs4lDz09k9QDbpSe4lnXiY49xK1DiRLmm3SU5ii3C4SCfddu1ZKuKnZls5c3cNyHKKDh9fcNW6kr5sLrSPkMq/yl2da/PrtGtFNyBdyporjOCiRzm8AFQ1oOHqMTCNIvWViGAZfTye4sMMSpeuRVZ1Q1xChrjc6x9mtGq1SmnatQKtZxWs1KDXr/FXF5ZGxIO/ttVe1hs33l9qFm808wUAAOlwx7omFSN5+H4prbdt90TbKqr47r7zyCj/7sz+Lruv89E//ND/60Y/45//8n9NqtTodnyAIwo7j+z5PzzzNheIFxsvjDEeG6Q2vfdPIK5LVDIP5CQyr0bExhWsprs3uhVNUavPYWoB3Dt6/rBMONTHKkBKiqzyP3K6tOY7BwiTtRhZHkjjWe9eax7vVvFgK0a6XiWgSrLLL2JtJksTekWHq8QPMt1Qev9TuQJQr4/uQbas4ro/ewU54V+iqjBGOY/oa5/Ntvra4lCg1q0WS8di2nnq3GlowSmxwP70H38nQne9n6B0fwh28m7QX48nxJl+d1rBXsQXXfFtjoe5h2Q5G34F1SWhUI4zUgT24droVf+f/9E//lHe/+93E43Fefvllvv71r/Nf/+t/5a/+6q+47777OH/+/HrEKQiCsGO8lHmJ13Ovc754noSRYE+8c9OXdbvNnrkTBC89zZ7Xvsq+8R+QqqSRPLdjryHAaPo8bnUB27U40nMnYT2yvCcaUbpju4h4LoG5F9cUg2E16SrOYLZLdEUGt+1msJsl01aZrMm0LQutZ2/HTvBVRWbP2H7SxignSzKl9sb+7tUcmZpp4yChd7C5w5tFo1GacpgnsvGriVIiHl+qKF1vzd4tRFZURkb2kNh7L4v08PJ8ky+dV6g5KzvlPlEJ0a5XiGhAz8H1CVZYlhUnS7/5m7/Jr/7qr/LDH/6QvXv3AvC//W//Gy+88AK2bfOOd7yj40EKgiDsFBdLF/nB/A84WzyLqqgcSh3q6KLXnvIcrWYBzW6jt4r4Cy+TPPsNbjv1dXalzxEw6x17rVtVqpomXpyi2cqTiA4zlty7oucHU3sZQCOZuwSOveo4hvITNBsZbFnlWN/dqx7nVvViOUyrXiai+sgd7k4YMVRC3buoekGem97YWTdZU8OxLQKSC5HOVazfLBbQqKsJ2m2TVq1wOVF67JZPlN6sr7uL4cP3k1aHuFiw+H9PeaRbyzvtrtoyF6sqbctCTY3eUpW6rWjFydJf/uVf8qd/+qfo+rUbix07doyXXnqJD3/4wx0LThAEYSdJN9L8w/Q/cL50HtM1Od59vKOd7yTPpac4h2lW0CMDvGP//8K+2B66HBu/PIM2/jS7T36V/Zeeo6u8gCyqTSum2W1GF89Sqc3j6hHuHXznygcJddEb6iVqtzEyr68qjmC7RqI0h9Wu0BcbIaqL9W4rUbQULlRU2qa5dDKqdn7j0cHuFAWtnxMFleZq5mGtUs5S8WwTRdOR1rDP1tuJBVU8PUrT14knUqKidAPxSIi9R99JIbyXuTp84ZTDuerNE5+T1RDNRo2g7KAOdjaRF1ZuxcnSRz/60RveFw6H+fM///M1BSQIgrAT1awa3578NpfKlyi1SxzrPoaudHY3+1Qti9sq4Pkee7uPEAjE2TvyXu6+7aMcG7qfYTWK3irhLZ4gce5bHHj9a4wsniHYgbUztwTfZ2zxDK3qPDYedw3ci76a7oWSTCy1n25fJrZ4ammRyQoN5cepNzLYmsHR3jtWHsMt7qVymGa9QkhxUYfuWJfXiAc1tMQQZS/AD2Y2rrqUM1Vcx8YzOr9e6QpDVTi8by+9o4eQ9r9/zY0xdrKgoXHwyJ00U4dZNHX+vzMtvp/Rbvhrb3vwejmA2WqgRnpBNP7ZdMtKlp599lnq9ZtP3cjn8/z3//7f1xyUIAjCTmK7Nt+e/Dbj5XHm6/McTB5cl0pAb2mWZquIYsToD73RFU1SFHpSBzh64Oe498BHOJDYS5fjIFVmUce/x8jrf8f+i8/QU55Hdp2Ox7VT9JVmCZZnaZsV+hP7GIwM3fxJNyDFBunX48SbZbTSzIqeG2mWiZXnsa0aQ7E9hLTQquO4FdUcmTMVnXa7iZYYBj28Lq8jSRIDvb0UlD5eyknY7sZUl7Kmiu166KH1S5YAwsEA6sARkSgtgyrL7N9/G/LQnWScKE+MN/m7mes3fjhXC1JutMD3MAaPbHywwlssK1l6+OGHOXPmzNWvPc9D13VeffXVax43Pj7Or//6r3c2QkEQhG2salV5YvoJLpQuMF4ZZyQ60tHOd1eEWxUCtSy+YzKS3H/Dzkm6EWXP8Lt5x+Ff5PjQe9mlxwm0yvjpk8TOfovDJ7/KsbNPcGjiB+yfPcFo+iyD+Qm6ywvEGgWCZh3FtVdVDdnOAmadocwFqrUFpECCO/vW2HlO0ejqOkDCh9DcS8t/nu8zlBun1sjiaAGO9B5fWxy3oFfKIRr1KgHZQxu6fV1fqyui48cGyTtBXl5Y/854LVei1PawfQkj2rXurycsnyRJjO4aIb7vXhbo5qW5Jv/jokr9TY0f3mgXXiUYDEF89RdkhM5Z1gRT/yf+KPq+j+M4b7ldEARBWDpGztXnOJU/xaXSJXKtHJOVSVKBFKOx9dkpvbc0R6NVwNEC7Evsu/kTJImu1BhdqTFsq8F89nWKlSmq1QXs2iKeJOFLMqqsoEoqYVlBkTUURUWRNXw1iGdEcYwQlhrAUTU8ScZHxpekNz5YGse/PN7S19LVr21Vp2lEWdVGJBtE8j3GFk5Tr81jyzLvGrgftQPrM5T4LgazpyhUF6k1y3ihxE2fE2sUCFUXKdsNRnuOiU2MV6jlSpysBGg3S4QTvRBMrOvryZJEX28/xUqKFxbnuW94fX/Uc6aGY1nokocUEXtubUV93d0EAu9i9vxLuLlF/t+2xj85KNMX8JhraSzWHWzXJda3+g2Shc4Sq/EEQRA6xHItzhfP83r+dRbqC2SbWebr83i+R1ewi4Opgx3tfHeF6lgkKwuUrRr9iX1oK+ycpOlhdg+/k91D91FpFaiZJdpmDdNuYNtNLKeN6Vk4jonrWniAe/nDl2RkWUGTFUC+fCIoISGBJLH0biWkK/8vydfcBhLlvoMsDt+1JRMmzTbZu/A6SnmWhlVjtOd2ukIdumKvh+mJjxIpniY4+2MaB9//9o/3fYZz49QaGVwtzKEuMUVnpU5UQtRqdVTJRR/amKpcbzzAYniQhVqeU1mTY33rl+DmTBXXNtFUGZbbzl7YcPFICP3o/Uycfw2nNsWfnfL5xwd1ztTDmI3K0r5fPSJZ2ipEsiQIgrBGxXaRU/lTnC2cJdfMkW6myTVzqLLKYGSQ4cjwihOYlegpz9NuFnBkhf3daziBliTioW7ioe4bPsR2bZpWjaZVodWuYToNLKuB5bbxfA8XH9/38S9/9gAfF99buo2r94GPT9AxCU6X6Hcd0qP3bqmEKdooMTZ/Eqs6R61dQo/0c6z7aEdfw0iNMVi+RKkwSdOx8NUbN/1I1rLotTQtu8XYwN3r+jO1E1mexIlyELO5SDCS3LDKiyrL9PQNU67P8Pz84vomS5aK59Txtei6bGIqdM5S44e7GL8Uwipd4C9Om0TiEdqWRbJvt+guuIWIfwlBEIRV8HyPqeoUp/KnmCxPkm1lWagv0HSahLUwh7sO0xXsQpbW+YTF9+gpzVI3y0SDXcTXsQMWgKZoxIMp4sEUxNc+Xrs8w/nZZ1mYe5FBz2Fhz/2w3t+zm/F9+ovTDKbPUanNYbs2vckDvKP/ns6fgAZT9IT6iTZmMBZO0B659wYxeZerSll8I8ptyds6G8ct4FQ1SLneBN/bsKrSFf2JEK8FB5lqlpgo2Ywl1yfRzZoatutixNf3OCB0hqrIHDhwiOnZEJmFM3iFNCEFFNEufEtZdrJ0/vx5VHXp4a67tDfHuXPnrnnMT34tCIKw0zTtJueK5ziVP0W6kSbTzLDYWMTHp8vo4nDqMOF16q51Pcl6HpoFfM9hT9ehDXvdTgkkRrhNegh55nvMz7/KkOeysPc9+JuUMCmuzdjCacKlaUq1eRxF58jQ/YzF96zPC0oSsa4D9NTnKabP0N51z3Wra92VRaR6Btc1OdB3F7KoGqyI68PLpSBmI0MwHEGKD2/o6+uqTKp3F9WpGb4/k1uXZMn2IN8C25OIRkRzh+1CkiR2j+wmEwzTnHmReCK0bh0ahdVZdrL08Y9//C23/dIv/dI1X/u+vy7z8QVBEDab5Vo8P/8854rnyDazLDYWKbfL6KrOSHSEwchgRxb9r9SVduHoEXaFN/YEsFOM+DAHdz+KPPU0s4snlypM+x7E3+CWxKFWlX3zJ3Eqc5RbeQikeGDo3cQDifV94Wgf/YEki+08xcI4dve1DTokz2UwN069kUU2EuyNj61vPDvQ2VqAQsPC9TavHfNgKsKp9CDn61UydYe+SGePF3lLw7JMFAnUSE9HxxbWX19PD/T8NL63cRsYC8uzrN/UL3zhC+sdhyAIwpZVs2p8a+JbXChd4FL5EqZrEtWiHO05StJIbtpFoqBZJ1zNULGbDPfdsa3XKOjRAQ7s+SmkqaeYyZxm2HOZP/AI3kYkTL5PT3meXemz1KqzmHaLZHwP9w7ctzHrgmSVZGo/yYUCuflXKP9EstRbnsOvZ3E9h6O9x7f1v/NmqNgyz+UjtOtpQgEDP7GHzfiNDeoKse5hqnMzPDdT5B8d7uxea0ub0ZoYig+hVEfHFjaO+P3eepaVLP3Kr/zKeschCIKwJeVbeb4x/g0ulS8xXh4nFUhxvPs4QS242aHRW5ql0SpgqQYHUgc3O5w10yJ9HBh7P/LEk0znzjHku8wf+Ck8Zf0qdrLnsDt9jnhhknJ1DltWODBwDwc3+Pu51Eb8dfLVDLVGATe8NI1Kdh0GcpNUmnmMYIqRyK4NjWu7sz34RjpBoVRG9hwCI/fCJp6MDnbHOZ8d5GS5zvtMj7jRuVhypopnN/G1sDjhFoQOEr9NgiAINzBdneZvL/wtp/OnuVS+xEh0hMNdh7dEoqS4NqnyPLZZpTc8uGP221FD3ewfe4zdkoGev8jwue8sbYK7DgJmg0NTLxLKnKVcmcHVw9w/8uiGJ0oAaEG6E2NEPZ/AzI+v3txfnMFuZHHxONJ7pzgJXgHfh6dzMWbLJla7TrRvLyTXae3ZMkUDGsHUEFUvyPPTzY6OnTU1bMdFDojmDoLQSeKoKwiCcB2n86f5+vjXOVU4xWx9loPJg4zGR7fMuszuyiJWs4grSezrOrzZ4XSUEkqxf+wD7JEC6MUJhs5+G9WxOvoaqWqaQ5MvYOcvUGtkMaJDvG/PB+h+m7bp601P7mZQNugqTiHZLVTHoq8wSbOVJxzqYSAysGmxbUevV4OcLCo0qiXisRj+rht0Gtxggz1dFNR+XimotB2/I2N6PmTbMrbno0cSHRlTEIQlIlkSBEF4E9/3+cHCD3hi+glez79OsVXkePdx+sIbsyfLsvg+vaU5Wu0SwUCyc5ukbiFyMM6+vR9gTApilKYZOvtNVMdc87iS7zGSOc/umZepFC/RclqM9N7Ow8MPom92dS6QoCcySMSxMOZeZaAwhdnI4koSx3rv2tzYtpnFtsbT2TD1cpaYISPt+6ktU5VLhDSUxBAlN8ALc52pLhUthbZl4UsSWlQ0dxCETtoaRw5BEIQtwPEcnph+gufnn+dk7iQtu8WdvXeSWO9uaCsUaxSQGznwbHYnt/9apRuRAzH27v0gY3IYvTTL4Kmvo9ntlQ/kewTMOl2VRW6bfonE4inK5Sks1eCeXQ9zrOfY1jiRliQiXfvpk1RSmTN0F6dptUrEw/2bWvHabhqOzDcWY1RLOQzJRdn3ENIWmDp7hSRJDPT2UlB6+HFGwllj97OWK/FkNo5jtgjJLoRFsiQInSQ2pRUEQQBaTotvT36bc8VznCucQ1M07ui7Y2O6oa1QX2mOZquAp4XZvV77/2wRUiDC2N4PIE88wXh1gcFTX2PxyIew9Buc/Po+AatJuF0l1K4SbtcItip4Zg3baWLZLZpOGz3cy08NvYeQFtrYN3Qz4V56jS7mzSzVygyOLHNcVJWWzfPhW5k42XINzzYxdt+FFNlCVeHLuiMGc9FBcuUMry5a3DMUWNU4FVvm7xaSzJfqmK068WQP0hY8ZgnCdiaSJUEQbnnldplvTn6Ti6WLXCxdJKbHONx1GGWD9/lZDsNqEa2mKVsNBruP3hKbk0pGmN17H0OeeJJLtTQDp/6excM/i2WEMewW4XZ1KTlq1Qi1y3hmHdtuYjttLNfEcm1kwFI0gmqQvp4jHOu+fWt+72SFZNdBUvM50naD7sTY+u/ztIM8V4gwUXJoN2ske4aR+rbmRs2yLNHXO0CxOs0PF+Z5x+B19yJ+WzlT5asLcbLFCna7TqJ7CPY8sD4BC8ItTCRLgiDc0hbri3xr8ltcKl9iqjJFf7iffYl9W6aRw0/qLc/SbBWwVY0DXbdtdjgbRtJDjO5bqjBdrGcZPvV3xKKDYNax7Ca208J2LSquhQzYioqhBkkFe4mGekiF++gKdm3KxsErJceH6C90seDVOd5752aHs22crxm8mNepV9IkIkHY/e7NDult9cWDLIYGma/nOZs3Odyz/DVzcy2Nry3EKRQLeHaLeP8+2HXP1phOKgg7zNb/qyEIgrBOLpUu8eT0k1wsXWSxscie+B6Go8ObHdYNyZ5Ld2meslmhKzKw9aaQrTfVYNfex5Am/oGLzRzVVgkFsGQVQwuQDHYRDfaQCvfTFezaklMol0U1GNj3Qd7n2zumJfx6y5sKT2Sj1EtporqPtO99SFs8MVYVme7+Icrj0zw/l152snSpbvCtdJRSIYvsmURGjiP1H1/naAXh1rW1jySCIAjrwPd9TuRO8Ozcs1woXqBkljjcdZiu4NbuKpeqprGbeXzfZ2/Xkc0OZ3MoOsN734+UP0vJs+mK9NMd7EZT9M2OrKMkWcZAJErL0XYlvpFOUC4WUHFQxx5EMiKbHdayDCTCnAwOMdEoM1OxGYm/fYL/eiXIk5kQ1WIGzbcI7rkPqXv/BkUrCLcmkSwJgnBLcTyH5+ef5+XMy5wpnMF0TG7vuZ2oHt3s0N6e79NXmqPVLqMFElurlflGk1WGeo8xtNlxCJvO9+GJbIyFchPHahPfdRgpvnWrwz/JUBWSvbuoTs3w3EyOf3rs+smS78OPSmG+nzWoldIEZQ99/wNI8ZENjlgQbj0iWRIE4Zbg+z5T1Smen3+emdoMF4oXQIK7+u7CULf+FfxIq4JWy9J02uzpvX2zwxGELeHHpTDnStCuV4gnu6F/+/1uDCQjnFkc5Gy1Sr7p0B269tTM8+F7+Sgv51VqpQwRzUfd/+iW7PInCDuRSJYEQdjxyu0yz80/x8XSRaar02SaGeJGnCNdR7bFgn+A3tIsjVYBVw8xlti72eEIwqabaug8nw9QL6eJBTWksYe3ZYODsKES6R6mOj/Dc9NlPnzojSmEjgePZ+OcKfjUKhnihoJy8DEIxDcxYkG4tWyPswRBEIRVsFyLlzIvcSJzgrn6HNPVaWRZ5lDqEN3B7i3b8e4nabZJorJA2aoz2HVw2yR4grBeKrbMtzMxaqUsIcVF2f8YqNu0oQcw1J3gYnaA10oN3mf7RDSJtivx9XSC8aJFo1okEQ4gH/wA3GqNXQRhk4m/uIIg7Di+73OhdIEfLvyQ2dosk5VJWk6L4egwI9GRLbl/0tvpKc/RbhWwFZX9XVtz3xhB2Ci2B99IJyiUSsiuhb7vnRBMbnZYaxINqBipYSqZOZ6frvPu3VH+bjHBTLFFu14mFYvi7//Atk4IBWG7EsmSIAg7Sq6Z4/vz32e8PM5UdYp8K0/CSHCs+9i2WJv0kyTfo6c0R61dIRHq2fqNKARhHfk+PJ2LMVs2sdoNkv17IbX9p6VKksRATxczhT5eyrWYU5OkS1WsZo1Eshd/3yNI2+wijyDsFCJZEgRhR2g5LX68+GNO5k4yV59jtjaLJmsc6z5GMrB9rzonq1n8ZgHP9xjrFlUl4dbl+UsNHU4WFRq1PIlYDH/XvWyPybQ3lwrrzMSGKBYWcdMZPNch3jcKI+/almuxBGGnEMmSIAjbmud7nCmc4YXFF5ivzTNRmcDyLEZjowxHhpGlzT3JUB2L/uI0iuvQMsK0jAgtI4KjLm9foL7SLI12EcWIMhgaXOdoBWFrmm1pfC8XZaFq06xmieky0r6f2lFJhCRJDPX3k670EPPmiA3fhjR092aHJQi3PJEsCYKwbS3UF/j+/PeZqkwxWZmkZJboCnSxP7kffQtsUpqsZhhNn8OqLdA2q0RllZSio6oBMKJYoW7awSgt/UoSFcZV3liTEGpXCdQymHab0a7DO+rEUBCWo+bIPJePcqas0KwWsG2LWNBAGXsQSQtudngd1xM1CB04Sog9Yg8lQdgiRLIkCMK24fs+hXaBifIEE5UJFuoLLNQXmK/PE1AD3NFzBzEjttlhojomu9PniZZmqNYWsH2HLj2O7Fq0zBpeq4RTW8SRLqIpGrqs0aUYaGoALxDHCnXRDkYItes0WwUczWBfcv9mvy1B2DCOB69UQvyoGKJaqdBqNYioEBk5An3HduyFA0mSiMS7gK7NDkUQhMtEsiQIwpbm+z7ZZpbxyjiTlUnSjTSldol8K0+pXUKVVfYm9jIQHtj8VuC+T1dlkV2ZC5i1ecrtEq4e4fb++9kVXbpK7HseLbtBqZGh3srTapdo2Q3MdgXXK2DXFnAlGU3RcBUdz27SmxhD2wKVMkHYCJMNne/lo2SqJq3aIqrkkugaQhm9V7TNFgRhw4lkSRCELcfzPdKNNOPlcSYqE+SaOUrtErlWjopZQZZkokaUQ6lDdAW7tkQrcN1uszt9llBpjmp9AQeP7sRe7u5/xzWJjiTLhIwoISMK7Lt6u+951K0KlUaGeqtAu12m4TQpa0EOdh3ehHckCBurbCk8k49yoSLRquZwHJtIOIQ6ej9StG+zwxME4RYlkiVBELYE13NZqC8wUZlgvDy+VDkyS+SaOWpWDUVWiOkxjnQfIRlIokibnyAB4Pv0lucYylygVVukbJbxjRh399/LQGRg2cNIskw0kCS6jTv3CcJqWJ7Ei6UwLxYD1KtlWu0mUV0ivPtOpJ6DO3bKnSAI24NIlgRB2FQNu8GPFn/ERGXi6tS6XDNH3a6jyRpxI87xnuPEjfimd7b7SYbVYM/iWYzKPOXaIo4E/amD3NF7J5oiNo8UhLfj+3ChbvBsPkK+1qJVX0SXHJJ9u5GH70VaZsdIQRCE9SSSJUEQNo3pmnxt/GucK5xjujpN02miyRrJQJJ9yX3E9fjmr0O6Ht+jvzjLYPYijfoCFbOKFEhwX/999IZ7Nzs6QdjyCpbC07kYkxWfVjWL5zpEo3GU0XcihUVzA0EQto5Nv0z77LPP8qEPfYjBwUEkSeLv/u7vrrnf930++9nPMjg4SDAY5KGHHuL06dObE6wgCB3jeA7fnvw2F0sXuVC6QFgLc3fv3bxr8F0c7jpMwkhsyUQpaNY5NP0SfXOvUCpepGm36O8+wvv3fFAkSsK25HjwUinEK+UQrr++r+X7cLIS5C9mkpxfrFAtZQmoPvF996Ae/hmRKAmCsOVsemWp0Whw++2386u/+qv8wi/8wlvu//znP88f/uEf8sUvfpEDBw7wu7/7u7zvfe/j/PnzRKPRTYhYEIS18n2f781+j7OFs5wvnac32MuB1IEtmRwpro1htzCsFuF2ld78JPX6AhWrgRJI8q6Bd9IVEid4wvY009R5KhclU21jNau8lgzy87tdUrrb8ddquxJP5WKcKcnUy4vouKT698Lw3Uhi2qogCFvUpidLH/zgB/ngBz943ft83+c//+f/zGc+8xk+8pGPAPClL32Jvr4+vvzlL/Mbv/EbGxmqIAgd8uP0jzmRPcHZ4lmiapT9qf2blihJnotht9HtFgG7hWG30O02htVCNxtIdgPHMXE9C8e1KdkNHFlltOcYR7uPIYvF58I21HQkni1EOVVSaVbzuLZFjgTNbI3/p6bx2JjBnQmTTv1aptsq38rESZebNOsVEgEZeexRpGh/Z15AEARhnWx6svR2JicnSafTvP/97796m2EYPPjgg/zgBz+4YbJkmiamaV79ulqtrnusgiAsz+nCaX648EPOFM6gyipHuo+se+MG2XMxrCaBN30YdgvdaqKaNRzXwnVNHNfGdW08z8H0HEzfRfF9PEnGkRU0RScc6uV4/ztIiK51wjbk+3C6FuC5fIRipUa7mSei+Wi77yCQ3M/s+GmalSn+/lydc70RfnbEJqZ5a3q9VyohnsuFqJXzuFabVLIHxh4SDRwEQdgWtnSylE6nAejru3Z/hb6+Pqanp2/4vN///d/nc5/73LrGJgjCyk1Xp/nuzHc5VzyH4zvc1XNX5/ZI8j0Mu31NQhSwmhhmA9Ws4jgmjmviuBaOa2F5DpbnoPg+SBK2LKPIOgHFIKBHCGgRgkaMkJEgFogTUSOiiiRsa0VL4alcjMmKR7OSRvYd4qlelN3vBi1EANh32+1kMr0szp7GWiwwVzX4mTGDw7GVV5larsQTmTjnyz6N8iKG7BIZvR36j67L+xMEQVgPWzpZuuInp+f4vv+2U3b+/b//93zyk5+8+nW1WmXXrl3rFp8gCDeXa+Z4fPJxzpfOU7Wq3NlzJ7qy+ivLut2mpzxP0KwTsJpo7Sqe3XpTQmRiuw6256D4Hv6V6pBqENMiBLQwASNG2EgQNeJE9aho9y3sSI4HL5bD/KgQpF4t0W63iAdU1JH3QHL0msdKkkR//yDxZBczF1+nXZ/hr880ODoQ5qeHLULq8jpAzLc0vpWOkavUaTaqJAIa8t5HICKaoAiCsL1s6WSpv39pLnM6nWZg4I3NHbPZ7FuqTW9mGAaGYax7fIIgLE/NqvHNiW9yqXSJXDPH8e7jhPXwqsZSXJuBwhS9hWlajQymVafpOcieiyRJ2LKCIusEVYOQ0UXQiBEJdREPJIlqERR5Sx/2BKGjZlsaT2djLFbbNGuLGJJDqn8f7HoHvM3vQtAwOHDkbhYXekjPn8OeKzFbCfChvTL7IvYNn+f58GIpzA/yAWrlPJ5jkkz1I+15AEkVFyMEQdh+tvRZw549e+jv7+fJJ5/kzjvvBMCyLJ555hn+4A/+YJOjEwRhOUzX5JsT3+Ri+SKz9VkOJg+SCCRWPI7kufSW5xjITWI30pRaRRxJpttIEg4kCBtJYoEU8UAMXREXS4RbW8uVeK4Q5WRJo1nJ49gWsUgYefd7lt2eW5IkBodGqSd7mb34Gu3qPH9xyuIdwyEeHbAIKNdWmRqOzOOZGONln3olTVBxMXbfhdR7aD3eoiAIwobY9GSpXq9z6dKlq19PTk5y4sQJUqkUIyMj/Kt/9a/4vd/7Pfbv38/+/fv5vd/7PUKhEB/72Mc2MWpB2Lo832OqMsVrudcotovsTezlaPdRuoPdGx6L67k8Pvk4F0oXmChPMBodpS9846rwdfk+qWqG4dwl/HqGSiOH53tEIv3c3neXaLQgbFmuD2drAQYD9rq04r4e34dz9QDfy0UoVWs0GwUiqk9k9Dj0HkZaxbq7SCjIwWP3MTc7wWL6Aj+crjBeDvK/7IGRsAMstSD/diZKvlyj3ayRCOpI+96HJNrqC4KwzW16svTSSy/x8MMPX/36ylqjX/mVX+GLX/win/rUp2i1WnziE5+gVCpx33338cQTT4g9lgThJ1iuxbniOU7mTrJQXyDdSLPYWOT7899nMDzIke4j3NV3F3sTe9Hk9Z8O4/s+3539LmcKZzhfPE9PsIeR2MiKxog2iuzKXUKvLlJrZHFdCy2Y5Fjv3fRHRMvhTitbChVHoc+w31I1EFbG8eCb6QTnii6+ZfG/7NO4LXbj6WudUHdknsjGuFSGZjWN5Dkkkr3Iu9+NpIfWNLYsS4yM7qWa6mH+0uu0S4t8sQHvHgkQ0DV+lDeolXPgWiR6hpBG3y32ThIEYUeQfN/f8X8Rq9Uq8XicSqVCLBbb7HAEoaPqVp2T+ZOczp8m08ywUF+g0C5gyAZdwS4KrQJlq0xIDdEf6mc4Osx9A/dxtPsoyXWsyvxo8Uc8N/ccJ/MnCakhjnYfXXaL8KBZZzh7kUh5filJcpr4RpTbuo+zJ7Z7VVfHhRvLmio/LoW5UFFpN+vIisxgVGM06jEctBkKvHXKlXBjjgdfTyc4X3CoVko0fIOkavHwWJAHeu2O7V30ZrOXGyosVXbqxAwFZfRepOTujr+W43nMTV7Azo3TJVUJhCK0Ww0iios2ei9S9/6Ov6YgCNtfptpGV2V+5+c3vyPmSnKDTa8sCYKwOtlmltdyr3G+eJ5sM8t8fZ66VSeiRTjadZRUIIUkSexP7qdtt5moTjBTm2GmNsPZ4lkGwgMc6z7GnX13MhYfQ+1g44MzhTPX7qXUtby9lDS7zVB+glRxhnojQ8Wq4WhBxvrv4mDyoGjO0GELLY0fl8Jcqsq062VapomLguXJVKpVxhUJVdPQ9IBInpbJvpwoXSjYNKpFumMxWpGjpBfO8g+XKmQaIX5+t4Mhd+b75/vwUjnEc7kgtdLlyk7vLqSR+9etsqPKMrv33kapq4/0+EmSjSy9EQN53yMQiK/LawqCIGwWUVkShG3E8z2mqlO8ln2NqeoU2UaWufoctmeTNJLsie8hokdu/HzPI91MM1WZombXlqpN4X52RXfxzoF3cqT7CHFjbSc7M9UZvjb+NU7lT9GwG9zdd/dNW4Qrrk1/cZre/BTtRgazXcZWNIYSeznac0w0bOgg34fZls6PSmGmatCulWlbFmHVRUvtRh26A8uyqBcXaFULeO0K2BaGZKMrEqqqoRkBBqMqo1GfoYDNcFAkT7CUKH1tMcHF4lKilIxF4cAHkBSNXKFAdvw1er0sI6kAH90HyTWuY2q7Et+5vI9RvZxfaqiwwZUd13WRammkWD9Sp/ZMEwRhRxKVJUEQ1o3t2kvrkfInma/Nk26mWawvLu2JEupnJDayrD2LZFlmMDLIYGSQpt1kojLBdHWameoMZwpnGIgMcHv37RzrOUZUj6IrOrqiYygGuqy/7f5mAPlWnm9PfpsLpQvL20vJ9+mqLLIrcwG7kaHcKix1uIuPcrz3TsJvk/gJK+P7MN4weLEUZq7u0a6VaNsWERVS/XuQBm9H0oIA6HqYVOSNKZpWvUSjuECjWsBrV/ErbcpVm3GFa5KnA3GPvWGTbt1Zl6lmW5nlSfz9YoJLBYtWrUgyHocDjyFdrob2dHURCN7PzPlXcYpz/LdTMv/rAY3dEWdVr5dpq3wjnSBTrtNqVEgEtU1pqKAoCiSGNvQ1BUEQNpKoLAnCFncqf4oXFl8g03hjPZIma+yK7mIgPICyxqu5nuex0FhgujpN3a4TUkMMRAaIalEUWUGRFFRZRZEUAmqAkBYiqAQJqIFrkylF51zhHKcLp5mtzXK8+/jbtgjX7Taj6bOES3NU6ws4vksk3Mfx3rtIBVNrek/CGzwfLtQDvFgKs1h3aNfLmLZNRJPQe/ci9d+OpK5sc2CrUaJRWKR5ufLkX648GQroRpCeqMGhJOwNmwwE1meNzlZiXk6UxgsmrVqRRDwJB95/NVG65rGWw8Sl04Sr4yQ1hw/sC3BPavnfI9+H16tBns6GqZXzuHabWLIP9jwo9jESBGFLE5UlQRA6bqI8wVPTT3G6cJqKWSGshTncdZiuQNdNqzzLJcsyw9FhhqPD1O06E+UJZmuzeL7Hm6+lyJKMhLT0WZJQZRVN1lBlFV3W0WQNH59MM/P2eyn5Pj2VBYYzF2hV5ymbZXwjxp3972AoIq5Qd8pS2+ogL5ZCZGsW7UYO23GI6AqRXYeg78iq17To4SR6OMmV2pPZKFPPz1Mt5/BaFarNCnM5n2cMg2Q4zG0piX0Ri+GghbLDEifTk/j7hQTjxTatWplEIgX733/DKWmGrnLwtuNMT0fIZM7yzfN1MsMhPjhso95kWZ/lSTydi/J6UaFeXsSQXCIjt0P/5p94CIIg7FQiWRKELarYLvLk9JNcLF+k6TS5q/cuosb6tsyPaBGO9xy/+rXne7iei+VZWJ6F7dpY7tJn27exPRvbtWk6TRzPQUJiLDF2w72UdKvF7vRZQuU5KvUFbKAveYA7++5CE22GO+ZsLcDzhTD5monZyGK7LhFDIzJ0DKn3UMfXlhjhBEY4QdcoOJZFLTdNvbiI2yxTbdVIF11+oOtEQmEOpWT2RSxGQybaNm9q2HaXKkoThTateolEogv2v++m319Zlti9e4x0KMLi9El+NFsg3wryj/d6RFTvus8pWArfTCeYL7do1vLEAzLy2E9BdIX7lgmCIAgrIpIlQdiCTNfk25PfZrIySb6V546eO9Y9UboeWZKRFRlN0QgTXv1Avk9veY6hzAVatQUqZgXfiHHPwH30h8V+SZ10rhbgmwth6qUMrusRDhhER45D94ENabmu6jrJof0kh/bjujaN3BzVwiKVRpFKu06h5PCirhEMhjiQUtgbsRkK2MQ1d1tN12u7El9dSDJZbGHWSyST3fj7fmrZiagkSQz09REM3c/8hVdwcov8v22N//WAwmDw2sYP52sGT2SjlEtFHLNJIp5E2vcIkhpYj7cmCIIgvIlIlgRhi/F9n6emn2K8PM50dZq9ib3EjO271s6wWuxePEOwMke5togjwUDqIHf03dXRduUCzLU0Hk9HqBfTGIqHseceSI5t2r5UiqIR699DrH8PnuvSKC5SK8xRq5VQy01KZZsTuoqqBwkHQuyKyvQHHPoDNv2GTUjdmktq267EVxaSTBWatBsVEsle/H2PrKpil4hGMI6+k8kLJ7Fr03zhlM3P7zc4mrBxPHiuEOXlgka9lEbFJj58CAbuFHuNCYIgbBBxpiIIW8xLmZc4UzjDxdJFuoPdDIYHNzuk1fF9ekuzDGUv0KwtUjYrSIEE9/XfR2+4d7Oj23GKlsLXF+JUill0ycHY9zBSbOv87MiKQrRnmGjPMJ7r0qrmqeVmadVy+PUW5XqTbMFFU2RUVUPRA6RCKkNhGAi49AVseg0HvUP7E61W63KiNH05UYqnemDvo2tKXoKGzoEjdzE5HiFduMDfnG2xMBKi4EWYLlvUqxliuo829iDEd3Xw3QiCIAg3I5IlQdhCpipT/HDhh5wtnkWTNQ6kDnSskcNGMqwGexbPYpTnqNQXsSWJwa7buKP3TrGx7DpoOhJ/t5ggXyoiuyaBsfu2VKL0k2RFIZzsI5xcWm/j2ibtUppWLU+9UQWrhttaak8+K/loqoyiGuh6iP6owmDIX6pAGRZd+sZN32u5En+7kGSm0MBsVEh09cHYIx2p8qiyzL59B5kPRVicO8VzUyV0w8Y22ySjEaR9PwV6qAPvQhAEQVgJcdYiCFtEuV2+2tDBdE3u7rsbRdpmmzz6Hv3FWQazF2nUF6iYVaRAkvsH7qM71LPZ0e1ItgdfSydJF+u4VpPY0OEN3ZS0ExTNINw7Srh39OptdqtGu5ymXStSa1bxzQa0GpQqNpdkCU1VkDWDcCDESExiMOgyGLDpC9gY61B9ajpvJEpWs0KiewB/z0MdnQ4nSRLDQ8Pkg2HS4ycYshaJ9+9B2nWv2PBVEARhk4hkSRC2ANu1eXzqcSYqE+SaOY53H8dQjM0Oa3l8H8NuE2mV6S3NoVfmKdUXcSSZ4e4jHO85LqpJ68T34TvZOFMlE7NZId4zjDR012aH1RFaMIoWjBIdWPra9zysepFWOYNZL9Ns13AbLcqNNrmiy+uKjKLpaHqI/ojCcNhnIGAzuMLmEZ4PTVem4cjUXYWGI9NwZS7UAswX69jNCrGeIfzdD6zbuqHuVJJk/D3IZg0pJPYcEwRB2EziDEYQNpnv+zw1+xSXypeYqkyxJ77nbTdz3Wyy5xJuVQm3K0RaFSLNMrQrWHYTy27QclrIwRTv6n8nXaGuzQ53R3uuEOFMARrVIsl4Ana/Z7NDWjeSLGPEujFi3Vdv8xyLdjlDs5KlVq/gm3X8ZoNyxWZcltA0FUUziAaDjEZlBoMOvYaD7UtLyZAjX06MFOquTN2WqFseruvhug6+5+C5Fr7n4rtVXNcm0TOMv/u9695gQVE0EImSIAjCphPJkiBsshO5E5zKneJC8QKpYIrhyPCax5R8j+HsRRLVDI6iY+sBbDWApRpY2pXPBrZq4L1d1edNVaNwayk5CrTK2GYNy2lhOy2qroXi+ViKiqGFGO45xtHu48iiW9e6eq0S5Md5nVo5TSJkwL4bb4S6U8mqTqh7F6HupaYHvudhN0s0i2la9TKNdgWv3qZcb5LOe+iKjKIZyIpyNQnyPBfP83E98HwfFwkfCVXyUCUfWdFA0XGNKIlkCn/wLtGJThAE4RYikiVB2ESz1Vm+P/99zhfPo8oqtyVvW3NDB9l12Dd/kkBpmlptAcn3kCQFRVYIyQoRSUVRNBRZRZE1fD2Ea0Rx9NBSEqUG8CWJcLt6uWpUxbIbWE6LttPGdG18WcFXdKJ6jGiwi67IIL2hHvTtMnVwm5ts6DyVCVErZYjpEtKBx5BUsamvJMvokS70SBeJy7e5tkmrtEi7kqPaqCCbNYI030iC9CiKbhDQDBQ9iGqEUI0IvhEFLXjLJaCCIAjCtUSyJAibpGJWeGL6CS6VLtF0mtzVexfKGk/MdLvN/rkTUJqm2sxjhLoYCfQuJTt2E8ttY3o2jt3C9Rw8fFzABXxZQZYVApKCLKv4nkPVMVH8papRQAuRjAwQD/fTGxkgrsXEFfZNkDVVvpGOUStmCMoOyv73IRmRzQ5ry1I0g0jvbiK9u4Gl6hP4N02Ctl8PSkEQBGE9iGRJEDaB7dl8Z+o7TJQnyDQzHOs+RlALrmnMYLvGgZlXMSvTtMwqsfgI7xp81w2bK1iuScOq0WxXaVtVTKuB7TSx7BZNHBQ9SjS+W1SNtpCqLfN3C3HKxTyKb6PvfQ9SROxZtRIiwRcEQRBWQiRLgrDBfN/nmdlnuFi6yER1gtHoKMlAck1jxut5xuZeo16Zpu20Geo+zJ09d7ztiaGuGOhBg2Sw+4aPEbYO05P4+8UE2WIFz24THbkDKTl68ycKgiAIgrBqIlkShA12Mn+S13Kvcb50nqSRZCQ2sqbxekpz7Fo8TaUyg+W7HOx/BwdSBzsUrbAVuD58Mx1nttTCbteJ948h9R/Z7LAEQRAEYccTyZIgbKD5+jzPzT3H+eJ5ZEnmUOrQ6hs6+D7DuUv0ZC9QrsxgKxp3Dr2X4ejau+kJneX54APKKv6pfR+ezsW4UHRp1cskkj2w676OxygIgiAIwluJZEkQNkjNqvGdye8wXh6nbtfX1NBB8lzGFs8QLUxQrs7jGCHeNfiA2Ndoi7E9eLUS4qViiIZpEdUgGZSJax4x1SV25bPqEtXc6yZTL5ZDnCjINKpZEpEQ0r5HxLobQRAEQdggIlkShHVWaBUYL49zrniOicoEi41FjnQdIaSFVjWe6ljsn3sNtTRNuZGBYJJHdz286vGEzvN8OFML8MNCmHytTbu+SNNTyOMxg4ciy6iyhKwoyIqGrOgoqkrMkEkGpKvJFMAP8wFqpTRxQ1lqEf52+2IJgiAIgtBR4q+uIKyDcrvMxfJFxsvjLNQXKLaL5Ft5SmaJkegIXcHVVYAMq8mB2VdxyzNUW0UC0QEeGHovmqJ3+B0Iq+H7MNnUeb4QZaFm06pl8V2HUCRCpP8Ylu1gtRo4VpOm2UZyW/htE9ezACjgMoOHKssol5Mp1ykT1nyUA++HNXZMFARBEARhZUSyJAgdUjErjJfHuVS+xHx9nlK7RK6Vo9gqIksyMSPGkdSRVSdKkWaZfbMnaFamaVt1uhJj3DfwTmQxJWtLSLdVnitEmapCq5rHdiyiAR1t7D78xB4kWUYFrlf/8+wWbquK3axeTabMy8lUVANt7H4IJjb4HQmCIAiCIJIlQViDmlW7miDN1ebeSJDaRQAieoRDXYfoCnStacPZZDXDnvnXqVSmsTyL0Z7jHOs+KtaubAFlS+H5YoRzFZVmtYhpmUR0ifDocaTeQyArN93gVNaCyFoQLdZ33WRKEARBEITNIZIlQVihht1gvDzOeHmcmeoMJbNEvpUn38oDENEiHEwepDvYvboEyfcw7BYBq0nQbBIyayRKs0sd7ySJI/33MZbc2+F3JaxU05H4USnCayWDeq1Mu90krPqEB/fBwJ1IqrbZIQqCIAiCsEYiWRKEm/B9n5JZYrIyyVRlirnaHGWzTL6dJ9fMARDWwuxP7Kcn1IO6zAX4qmMRsJpv+mgQsBpo7Rqe3cJx2jieheNalB0TWwtwz9B76A/3r+fbFW7C8iReLYd4qRSkUqvRahQIyC7xnhHUXe8A0WhDEARBEHYMkSwJwnV4vkemkWGyMslkdZJMI0PZLFNoFSi0C/i+T1gLsy++j55wD5r89lUEyfdIVTNEm6WlxKhdR7Jq2E4b17WwXQvPtWl6NrLnIkkStqygKDohJYAR6udgz3HigfgGfQc2jutD1lz6/mmShyb76LKPKvmoEqx2GyrPX0psTE/C8mQsT7r8tYztSXirGHMpUQpSuNzhTsYlluhBHblXrCkSBEEQhB1IJEuCcJnt2czWZpmqTDFVmSLfyi9VkFp5KmYFSZKWEqTEPnqCPWjKzadZyZ5Ld3me/sI0NHI02iUs18LyHFTfx5VkPEXDUA3CgQRBI0bYSBELpEgE4ju6y13blThVDXKiEqRQt3AdG0lSQZKRZBlZkpBkCUOR0GXQVRld9tFl0C4nU5rs4/gSpvtGQmS60HZ8TNfH9zw838P3PPzLn/FdfN9bal23Co5dxfdcwpEo2q53QGygw98ZQRAEQRC2CpEsCbe0pt1kujrNVHWK6eo0xXaRcrtMrpWjYTdQZZWYHuNI1xGSgeSy1yAprk1vaY6+wjROM0e9VcTzbDQ9SirYQ9hIEA6mSAaShNXQLdWooWIrvFIOcapqUKs3MJsZHM/HQ8bzJVwkfCQk30eW/MtfXflYqjRJEshISJfLTp7v4/s+vg8e4CPhXRkHkPFRJQ9ZkkBeSsa8Gxz+bpZChQNBjKEjSCmxbkwQBEEQdjqRLAm3HMdzmKhMcKZwhtnqLCWzdLWLneVa6IpOykhxIHmAmB67ekK+HKpj0l+cpac0i9XIUm0VcX2PQDDFvu4jjER23VKJ0RW+DwttjVfKof9/e3ceHGd933H8/Vx7SdrVYZ22MQ4YY4cjwSQmV+NmGtdOgabMFNoSt0ySmUAKHYZJJ6XJjJukbRhKmbZDEnKQHuk0EBKc0mlDC+FMYkIgpoEEDHbB5pAs69p7n/PXP2QtCAvwIUuy/HkxO6t99rfP/h7py0of/57f7+HZsku9UqLRGMMhJttSIN2/BtN+MiQxxAHEPnEUYuKQOAogjomjgCSOSZIQ4pgkiYiTBIcEx3FxHA/bcbHdFLabxva8A19nME4K3DRYzgn5/RcREZEjo7AkJ4yiX+SXo7/kqdGnGK4NM1wbZqg6RGISMm6Gvlwfvblecl7usAISQCqo0z+2h67xF2nUhik2JoiBluwSVnefRX/riXmqVmzg2UqGHRM5XqwYGpUJGkFAzo5pLfTiLT0Tq7UXYHJ5bdsBNwW0Nj+cZmNNuSOc9iQiIiInOIUlWdTiJOb50vP8cvSXPDfxHCP1EQarg5SDMhknw8n5k+lt6SV1hHODsn6FvtE9dEy8SK02wkRjgtC2aW/pY033WSzJdc/yER0fpuYj7ZjIMloN8KsjBFFMq2vo6F2B3X8WVrp1vrspIiIi8oYUlmRRKgUlnhp9il+N/op9tX3NUSRjDO2Zds7pOYfWVOthjyBNaakX6R99nnzxJaq1ESYaJULHo6ttOWt7zqI90zHLR3R8mAgcdhSnz0dKkoRc2qNtYA30rMU6hIUxRERERBYChSVZNBKTsKe0pzmKtL++n8HqIKWgRMpJcVLbSQy0DhzydZBmkg5qrNi3k5biy1Sq+5kIKwROiv6OU1jTfRatqRNvtKQWWeyqZnimkmFvxaZeLdGoj+ESk22dmo+0UnOFRERE5LijsCTHNWMMpaDEM+PPTI4iVSdHkV6uvowxhkK6wNndZ1NIFY54FGnyjRL6xvbSP7yLWmWQol8kdDMs6zqd07vOIOtlZ++gZkk1stnvuyxJR7S6R3JVoddXjy12VTI8U0mzp+rQqFUJ/VEaYUyrE9PS0Utq4DXzkURERESOMwpLsmAZY6hHdSphhUpYoRpUKYdlqmGVSlChHJSZ8CfwY59KUGGoNsREY4KUk2J563IGWgcO6VpIbybbKLNy6Cm84ksUK0NElkV/1+mc2X0WKSc9C0c6uxIDjxdz/Hg0R7lcAStNZ85lWSv0Z2P60yE96RD3MAd6GvHUCFKaPRWHeq1G6I/ihwlpO8HNttHZuxS3ZzWkWo7NwYmIiIjMIYUlmXdhHDJUHWKoNkTJL1EOy1SCCkW/SD2qH7iIazB5Hwf4sU8tqtGIGoRJSGKS5vWQzuo+i/Z0+9GNIh1gJzEDI8/RM7KbSnmQWljFyXbyrr71dOW6ZuHIZ99+3+We4Tx7SxG10iBBYtMwLsVyxIvDCZ7r4HppUulW+lttluYM/ZmQ/kxA3k147betEVvsrqZ5ppLh+YpDo14jbIzRCGPSdoybaaWldyn2ktOwMvn5OWgRERGRY0RhSeacH/sMVYd4qfISg5XByXlFB0JSNaxSD+vU4zphHBKbGADbsnEtF8d2SNkpMl6GjnQHLV4LOS9H1s0e1Vyk12qrjnPy0FNQepnx6j4ix+PknrN5a9dbsRfg3JswgUfGW3lkNE2lNEbgN8hnU7gnv4colac2PohfHqVcK5HUq1jVMmPjEc86Fq7r4ngZ8lmPk9os+rMRWcewu5LmuapLvVY9KCB19CzF7V4FmcJ8H7qIiIjIMaOwJMdcI2rwcvVlBiuDvFR5iaHqEOWg3DyNbsKfIDEJnu2RslNkvSyFdIGclyPn5si4GTzbm5XRojfjxCHLhnfRNfYcpfIgYdQg09LDewbOI59amCMnL9Q87tmfZ1+pQbU8RNaO6RhYBUvXge3gAvn+U6H/VACSOCaojFArDlMvj5PUS8S+z0SlyuBIQsqxcbwUSVTFD2M8KyaVbaG9+2S87lWQbZ/X4xURERGZKwpLMutqYY3B6mBz5GioOkQ5fFU4akxgMHi2R0uqhVMKp9CV7SLtpOckEL2e9vIwKwafJqq8zERtlNDLsLr/naxqP3VBruRWjy0eGm3jF+MeteIIcRiQb2vDXfleyL7+0uW245Ap9JIp9Da3RUEdf2KIenGEUrVEJpggl3Jo7z4Zt/vUN9yfiIiIyGKlsCRHLU5i9tX2sbe8l72lvQxWJpfrLgdlxv1xSn4JgyHlpGj1Wjmt4zQ6s52kZ2txBJMAFgdNuDlEbuSzYt9O8mN7KVUGCZOQfH4p5/atJ+flZqePs8gY2FnJcP/+FsZKVerVEVpcQ2rF2dCzBo4g2LmpLG7PSlp6Vh6DHouIiIgcnxSW5IiUgzJ7y3t5ofQCe0t7GffHKfpFxhpjjDfGMRjSTprWVCurO1fTmekk5aRm582NIRPUKFRHKVRHaa2MEkcNYi9LksoReRlCJ0XopogO3IduitCZeuyBZYMxLCkOsmzfM/jll5hojBOnWjljYD0n51fMTl9nWTG0uW9/nmeLFrXiMCQhhY4e7JPfg5VaeMFORERE5HimsCSHJEoiBquDk+GovJfB6uS1hop+kZH6CH7s49oubV4bp3eeTmemc1aW7Z5iJxH56jiF6ij5yghufZyGXyYIqxSjBo4xJEBiWWDZ2JZNynZIWw6O7WBbLrbt4tgutuOReFlwMjiNCUqVQSISutpPYV3fugW7HPiOYo6fjOQoFidoNGrk0zbeindDh0aDRERERI4FhSWZ0dTFXveW9k6OIJVfYLwxeUrdaGOUol8EIONm6Mn10JProdVrnb05R8aQDaoUKqMUqiO0VEYJ/RKNoEw1qmMnMYHj0ZbK09VxKp3ZTqKwgR/WCMIaUdQgTHyCOCCKI6KkTpREmKlQNXWzLEymwLq+d9Lf2j87fZ8lfmJRDB2KocPPxlt4oRRRKw3hEtHRexLWsvPAnb1AKiIiIiLTKSwJYRwy2hidvNUnbyP1EYp+sbkow0h9hDAJ8WyPtlQba7rW0JnpnNXlup04JF8da44e2fUJ/KCMH1YpRj6JZWN5Obpal9NdOImlrQN4h3FqX5xENMI6taCCH1UJgiqRm+ItHatm9TgOVWKgHNmUQodi5DaDUTF0mAgtKn5CHIUkcUgcjhEEPvlsBmfl+7Ha+ua8vyIiIiInGoWlE4gxpjmvaCoYjdRHGKmPUI/q1KIa9bA+uax3WCaMQxzLIetmGWgdoCfbQ87LHf3okTGkwzo5v0K2UTlwX8JrlAjCKn5QoTI1euSmyKcKdHUuZWl+OYVU4YhXpnNsl5Z0Gy3ptqPr/xEohg57aimG/alQZDPhW0RReCAQRSRxnSSOiRJDnBgibBzLk6Hf/QAAGT9JREFUkLYSXM+lY+lpMPB2LNuZ8/6LiIiInIgUlhYZYwz1aDLwTK1IV/SLjDZG2V/fTyWoUAtr1KM61bBKKShRj+oYDI41ecHXnJdjedty2tPttHqtOEfxx7kdR+T8Cjm/TNavkGtUyDRKJEGFKKwTxj5R7FONQ+wkJrIdXK+FJfkV9BZOoi/XP6tzn+ZKkFi8WPfYU0uzp5Zify0haNSIgyJRkhAnhthYJFikrRjXscHNkGTzpDM53EwrXjaPnW3HpNuw5mHkS0REROREp7/AjkN+7E+GIb9EKSg1Q9HUKXOVoEIQB/ix37xVggqVsEJkIiwsPNsj7aTpyHTwlvRbaEu1TbvOUSqo01Uawjb7D6FH00eaLJOQCapk62U8v0QY1gmjBmHs48cBQRJhGwhtB9fNUEjlacl00JZZQldrz4K9+OsbMQZGApc9tRTP19K8WHNoNOqEjQphGBAkFjknxqTacDJ5MpmWA4GogMm2Y3nZ1933/F15SkREROTEprA0xx7b9xglv0RCAgYSkgOLDkzeT/uaA49NgsEQJVEzDL06CAVxQC2sUYtq+JFPbGIALGsyFLm2S4vXwsrcSgqpAjkv97qjRZZJ6BvdQ9/+3dSr+wij+hEdZ5IkVJMQJ4mJLZvE9ci5OVqz3bRmO2nPddOV6TysOUcLTT222HsgHO2peUzUI8JGjSgo40cJjmXIeA7p9j4KHUuxOpZjuZmD9qMwJCIiIrIwKSzNseeKz/HI4CNUwsorgehAKJrpHpi2LUxCoiQCXglDju2QcTJ0ZjrJeTlavVaybhbP9g5rflG+OsZJ+57GLg0yUR0mtiw63RYs86p9WFN3Ztprpz+ysDyPXKaDfK6bztwS2tzWI55rtFDUIosh32OwkWJvLcVgzcJv1Ij8EkEYEhlocROcTDsdhT6czhWQ7Tjuj1tERETkRKWwNMfe2vVWHhl6hHJQnjztDQvbsrEsC5vJe8uyaP73qsc2Nhk3Q2uqlZybw3M8bOvo/xD3Qp/lw8/QPr6XYmWIOKrjZbt4Z996unJds3DUx5/YwIjvMtjwDgQkj9G6IQzqREGNOJzAjyFlxXjpDLklS8l0LsPkl2Edh3OsRERERORgCktzbE3XGvpa+sg4Gfpa5nn5Z5PQO/4CA/t30SgPMd4YJ/aynNb/Tla1r1rwIyJTIz37fA9jIOskZBxD1k6aX2echJRleLMBtkpkM9SYDEWDvsdQ3aHe8InCBnFQJYhjwsQiY8W4Xgq3pYOWjj6cjpOxMq/MsdIpdSIiIiKLh8LSCaq1NsGKfU/jlAaZqAwRWRbd7afw9r51pJ30fHfvILGB/VMjPQ2PwYbLWAPCoE4c1EniCMu2sSwby3am3TzHIufZZD2LnAtZ+0CQshPKkcPLDZfxekIYTAajKAoJYgOWRc5JINVGrr2DdL4HK9+PlW6d72+HiIiIiMwBhaW5NvYcneX92EGFPCkSy8ZYFollk9g2hgP31uQtsWzedFjkMLhRwPLhZ+kY30OpMkQU1nAynZzX9066W7pn7X2OhjFQetVIz76pkR7fJw4axGGVMIoJjNW8BlHdzWMlESaOsMKQJEmIjIUxYFsGmwQbg22BbVkHboAFYTTZNm3FuKkUbusScm2dpPJ9mNYeXddIRERE5ASlsDTXnnuA1c8/SjEokrZTzflIHJi3NDVPCcs+8LWNsZ3J8GR7hJk2gnQLDS+Hn8rie1kaqRyR471xqDIJPRMvsXR4F35lkInaGGEqwyl961jTcfq8nnLnJxbDDbc5N2iw4VJqxIR+gzisEEURQWywLIusnUA6T7a9nfZXjfS89jKzJokh8kn8GnFYnwxZkU8cNkiikCgMSeKQFCG5jjypfA92fgArlZu2H51WJyIiInLiUliaa629pJMIN6wTUgNjsIw58Ee5wTavrCtnXnU/dUssC2yXjO3SYru4TgrHSWF5OaJsB0GmFd/L4qdyNLzJMOXFASv27cQrvkyxOkRoEjoLKzin7x1k3+D6PsdCYmAscBjyUwdOqXPZX7cIggZR0CAOywRxQmwsMnaM46Vx27ppaevCzfdBy5JDGumxbAdSOZxUDo0LiYiIiMiRUFiaa6s3c86e7VAbhcIyTJKQkJCYhCiJiU1MnMTEJiKOI2ITkZiQOIlJ4pDAL9MIyvhBhXriE4YTk+2BGDC2Q8r2yDguXbaH46RxnRS1xji1sIaVaecdvefS1zo3i0tUI5sh32ueUjfUcKg1AsKgQRLWJk+nS8C1DBkXyLTT1tJBqr0HWvve8GKtIiIiIiLHksLSPLNsGwcbB/COYAjEJAm1sEK5PkrVn6DeKBGEZRpRAz+skCTjNIB6Kstbet7G2q612K855S5KoBg5jAcuxdBhInQYD13KkYUFuDa4FjiWwbXMgfvJuUCTj3lluz05HjbiTy3CkBD5DeKwRhQGBLHBWJOjRnaqhXRrD/n8EpxCPyZdWPAr8ImIiIjIiUNhaY79eNcIpeEOnMDBDdqaweO1QWQqeLw6iDgHtjuWwWEqrFg4boGufJ4ei8lFC16lEdYp+UWyXoHAauX/atMD0URoU/QNURgSRyFJ7JNEIXGSECWGqbMCLWtq/o41+bXFgTlVk9snp0tNzbeyMElCEMXNhRO8lIfT0kGhrQsv3wutvQddj0jzg0RERERkIVFYmmN7Rms8vT+FXQPsiRmDBs1FHyYXeJhsYDeftyyLqdAyuRAEB9pNrvTm2kwGK9vCtTvAWko54HUDUWQm95mxIiwnRZJqwU61kMu0YJw0JokxSUySGEhijIlJkoQkSTAmgQNfW8RYJsYyCamURa69k3R+CXZhAFIt8/dNFxERERE5AgpLc+zckzvY/as+KsbFtSdPozMHAoZl4skFH5LJe2MSMDGQYMzkKI8BjLFIAIOFwcI6sBSEZQyW9cpiEZORavK5hJkDUUu2hVSmgJ0rQLbjoNEeEREREZETlcLSHDuttw23dy1Ja8CS9sNbvMAkMSQJmAjLJJBEmCQ6MOqTYOLowMhPQnKgbZJMjvakvLQCkYiIiIjIYVBYOo5YtgO2A7wSdg5cVxUtiyAiIiIiMrv0N7aIiIiIiMgMFJZERERERERmoLAkIiIiIiIyg+MmLH35y19m5cqVZDIZ1q1bx0MPPTTfXRIRERERkUXsuAhLt912G1dffTWf+cxn2LFjB+973/vYvHkze/fune+uiYiIiIjIInVchKUbb7yRj33sY3z84x9nzZo1/N3f/R3Lly/nK1/5ynx3TUREREREFqkFv3R4EAQ89thj/Nmf/dm07Rs3buQnP/nJjK/xfR/f95uPi8UiAKVS6dh19DA0ahVGxqs0qpX57oqIiIiIyDFXDSK629IL4u/xqT4YY9607YIPSyMjI8RxTG9v77Ttvb29DA0NzfiaL37xi3zuc587aPvy5cuPSR9FREREROTNXT/fHXiVcrlMoVB4wzYLPixNsSxr2mNjzEHbplx77bVcc801zcdJkjA2NkZXV9frvmaulEolli9fzgsvvEA+n5/XvsjxQTUjh0s1I4dLNSOHSzUjh2sh1YwxhnK5zMDAwJu2XfBhacmSJTiOc9Ao0vDw8EGjTVPS6TTpdHratvb29mPVxSOSz+fnvVDk+KKakcOlmpHDpZqRw6WakcO1UGrmzUaUpiz4BR5SqRTr1q3j7rvvnrb97rvv5t3vfvc89UpERERERBa7BT+yBHDNNdewZcsWzj33XN71rnfxta99jb1793L55ZfPd9dERERERGSROi7C0iWXXMLo6Cif//znGRwc5IwzzuC//uu/WLFixXx37bCl02m2bt160GmCIq9HNSOHSzUjh0s1I4dLNSOH63itGcscypp5IiIiIiIiJ5gFP2dJRERERERkPigsiYiIiIiIzEBhSUREREREZAYKSyIiIiIiIjNQWDoCDz74IBdccAEDAwNYlsX3v//9ac/v27ePyy67jIGBAXK5HJs2beLZZ59tPv/8889jWdaMt9tvv73Zbnx8nC1btlAoFCgUCmzZsoWJiYk5OkqZTUdbMwBDQ0Ns2bKFvr4+WlpaOOecc/jud787rY1qZvGYjZrZvXs3v/M7v0N3dzf5fJ6LL76Yffv2TWujmlkcvvjFL/KOd7yDtrY2enp6+PCHP8zOnTuntTHG8Bd/8RcMDAyQzWbZsGEDv/zlL6e18X2fq666iiVLltDS0sKFF17Iiy++OK2NamZxmK2a+drXvsaGDRvI5/NYljVjLahmFofZqJmxsTGuuuoqVq9eTS6X46STTuJP/uRPKBaL0/azkGpGYekIVKtVzj77bG666aaDnjPG8OEPf5j/+7//49///d/ZsWMHK1as4Dd+4zeoVqsALF++nMHBwWm3z33uc7S0tLB58+bmvv7gD/6Axx9/nLvuuou77rqLxx9/nC1btszZccrsOdqaAdiyZQs7d+7kzjvv5IknnuCiiy7ikksuYceOHc02qpnF42hrplqtsnHjRizL4t577+XHP/4xQRBwwQUXkCRJc1+qmcXhgQce4I//+I95+OGHufvuu4miiI0bN077DLn++uu58cYbuemmm/jZz35GX18fH/zgBymXy802V199Ndu2bePWW2/lRz/6EZVKhfPPP584jpttVDOLw2zVTK1WY9OmTfz5n//5676XamZxmI2aefnll3n55Ze54YYbeOKJJ/inf/on7rrrLj72sY9Ne68FVTNGjgpgtm3b1ny8c+dOA5gnn3yyuS2KItPZ2Wm+/vWvv+5+3va2t5mPfvSjzce/+tWvDGAefvjh5rbt27cbwDz99NOzexAyp460ZlpaWsy//Mu/TNtXZ2en+cY3vmGMUc0sZkdSM//93/9tbNs2xWKx2WZsbMwA5u677zbGqGYWs+HhYQOYBx54wBhjTJIkpq+vz1x33XXNNo1GwxQKBXPzzTcbY4yZmJgwnueZW2+9tdnmpZdeMrZtm7vuussYo5pZzI6kZl7tvvvuM4AZHx+ftl01s3gdbc1M+c53vmNSqZQJw9AYs/BqRiNLs8z3fQAymUxzm+M4pFIpfvSjH834mscee4zHH398Wqrevn07hUKB9evXN7edd955FAoFfvKTnxyj3st8ONSaee9738ttt93G2NgYSZJw66234vs+GzZsAFQzJ5JDqRnf97Esa9rF/zKZDLZtN9uoZhavqVNaOjs7AXjuuecYGhpi48aNzTbpdJr3v//9zZ/1Y489RhiG09oMDAxwxhlnNNuoZhavI6mZQ6GaWbxmq2aKxSL5fB7XdYGFVzMKS7Ps9NNPZ8WKFVx77bWMj48TBAHXXXcdQ0NDDA4OzviaW265hTVr1vDud7+7uW1oaIienp6D2vb09DA0NHTM+i9z71Br5rbbbiOKIrq6ukin03ziE59g27ZtnHLKKYBq5kRyKDVz3nnn0dLSwqc//WlqtRrVapU//dM/JUmSZhvVzOJkjOGaa67hve99L2eccQZA8+fZ29s7rW1vb2/zuaGhIVKpFB0dHW/YRjWz+BxpzRwK1cziNFs1Mzo6yhe+8AU+8YlPNLcttJpRWJplnufxve99j2eeeYbOzk5yuRz3338/mzdvxnGcg9rX63X+7d/+7aBzNQEsyzpomzFmxu1y/DrUmvnsZz/L+Pg499xzD48++ijXXHMNv/u7v8sTTzzRbKOaOTEcSs10d3dz++238x//8R+0trZSKBQoFoucc8450+pKNbP4XHnllfziF7/g29/+9kHPvfbneig/69e2Uc0sPrNdM2+2jyPdjywcs1EzpVKJ3/qt32Lt2rVs3br1DffxRvs51tw5f8cTwLp163j88ccpFosEQUB3dzfr16/n3HPPPajtd7/7XWq1Gn/4h384bXtfX99Bq1YB7N+//6DELse/N6uZ3bt3c9NNN/Hkk0/y1re+FYCzzz6bhx56iC996UvcfPPNqpkTzKF8zmzcuJHdu3czMjKC67q0t7fT19fHypUrAX3OLEZXXXUVd955Jw8++CDLli1rbu/r6wMm/8W2v7+/uX14eLj5s+7r6yMIAsbHx6eNLg0PDzfPfFDNLD5HUzOHQjWz+MxGzZTLZTZt2kRrayvbtm3D87xp+1lINaORpWOoUCjQ3d3Ns88+y6OPPspv//ZvH9Tmlltu4cILL6S7u3va9ne9610Ui0UeeeSR5raf/vSnFIvFaafryeLyejVTq9UAsO3p/8s6jtNc2Uw1c2I6lM+ZJUuW0N7ezr333svw8DAXXnghoJpZTIwxXHnlldxxxx3ce++9zUA8ZeXKlfT19XH33Xc3twVBwAMPPND8Wa9btw7P86a1GRwc5Mknn2y2Uc0sHrNRM4dCNbN4zFbNlEolNm7cSCqV4s4775w2/xYWYM3M+ZISi0C5XDY7duwwO3bsMIC58cYbzY4dO8yePXuMMZOretx3331m9+7d5vvf/75ZsWKFueiiiw7az7PPPmssyzI/+MEPZnyfTZs2mbPOOsts377dbN++3Zx55pnm/PPPP6bHJsfG0dZMEATm1FNPNe973/vMT3/6U7Nr1y5zww03GMuyzH/+538226lmFo/Z+Jz55je/abZv32527dplvvWtb5nOzk5zzTXXTGujmlkcrrjiClMoFMz9999vBgcHm7dardZsc91115lCoWDuuOMO88QTT5jf//3fN/39/aZUKjXbXH755WbZsmXmnnvuMT//+c/NBz7wAXP22WebKIqabVQzi8Ns1czg4KDZsWOH+frXv24A8+CDD5odO3aY0dHRZhvVzOIwGzVTKpXM+vXrzZlnnml27do1bT8L9XNGYekITC2P+drbH/3RHxljjPn7v/97s2zZMuN5njnppJPMZz/7WeP7/kH7ufbaa82yZctMHMczvs/o6Ki59NJLTVtbm2lrazOXXnrpQUtyyvFhNmrmmWeeMRdddJHp6ekxuVzOnHXWWQctJa6aWTxmo2Y+/elPm97eXuN5nlm1apX527/9W5MkybQ2qpnFYaZaAcw//uM/NtskSWK2bt1q+vr6TDqdNr/2a79mnnjiiWn7qdfr5sorrzSdnZ0mm82a888/3+zdu3daG9XM4jBbNbN169Y33Y9qZnGYjZp5vd9tgHnuueea7RZSzVjGGDP741UiIiIiIiLHN81ZEhERERERmYHCkoiIiIiIyAwUlkRERERERGagsCQiIiIiIjIDhSUREREREZEZKCyJiIiIiIjMQGFJRERERERkBgpLIiIiIiIiM1BYEhGR48b5559Pe3s7L7zwwkHPjY2N0d/fz3ve8x6SJJmH3omIyGKjsCQiIseNb3zjG7iuy8c//vGDnrvyyispl8v88z//M7atX28iInL09NtERESOG319fXz5y1/mf/7nf/jqV7/a3L5t2za+/e1v8zd/8zeceuqpx7QPcRzj+/4xfQ8REVkYFJZEROS4cvHFF/N7v/d7fOpTn+L5559ndHSUyy+/nA9+8INcccUVPProo1x44YV0dnaSyWR4+9vfzne+851p+9i/fz+f/OQnWbt2La2trfT09PCBD3yAhx56aFq7559/HsuyuP766/nLv/xLVq5cSTqd5r777pvLQxYRkXnizncHREREDteXvvQlHnjgAT760Y/S3d1NEAR885vf5L777mPTpk2sX7+em2++mUKhwK233soll1xCrVbjsssuAybnNwFs3bqVvr4+KpUK27ZtY8OGDfzwhz9kw4YN097vH/7hHzjttNO44YYbyOfzrFq1ao6PWERE5oNljDHz3QkREZHD9YMf/IAPfehDAHzrW9/iIx/5CGvWrCGbzfLII4/guq/8e+AFF1zAY489xosvvjjjfKY4jjHGsGnTJvL5PHfccQcwObK0cuVKTjnlFJ566ik8z5ubgxMRkQVBp+GJiMhxafPmzZx33nmsWrWKj3zkI+zatYunn36aSy+9FIAoipq3D33oQwwODrJz587m62+++WbOOeccMpkMruvieR4//OEPeeqppw56rwsvvFBBSUTkBKSwJCIix610Ok0qlQJg3759AHzqU5/C87xpt09+8pMAjIyMAHDjjTdyxRVXsH79er73ve/x8MMP87Of/YxNmzZRr9cPep/+/v45OiIREVlINGdJREQWhSVLlgBw7bXXctFFF83YZvXq1QD867/+Kxs2bOArX/nKtOfL5fKMr7MsaxZ7KiIixwuFJRERWRRWr17NqlWr+N///V/++q//+g3bWpZFOp2etu0Xv/gF27dvZ/ny5ceymyIichxRWBIRkUXjq1/9Kps3b+Y3f/M3ueyyy1i6dCljY2M89dRT/PznP+f2228H4Pzzz+cLX/gCW7du5f3vfz87d+7k85//PCtXriSKonk+ChERWSgUlkREZNH49V//dR555BH+6q/+iquvvprx8XG6urpYu3YtF198cbPdZz7zGWq1GrfccgvXX389a9eu5eabb2bbtm3cf//983cAIiKyoGjpcBERERERkRloNTwREREREZEZKCyJiIiIiIjMQGFJRERERERkBgpLIiIiIiIiM1BYEhERERERmYHCkoiIiIiIyAwUlkRERERERGagsCQiIiIiIjIDhSUREREREZEZKCyJiIiIiIjMQGFJRERERERkBv8PS6HgCNDmDs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5058" name="Picture 2"/>
          <p:cNvPicPr>
            <a:picLocks noChangeAspect="1" noChangeArrowheads="1"/>
          </p:cNvPicPr>
          <p:nvPr/>
        </p:nvPicPr>
        <p:blipFill>
          <a:blip r:embed="rId2" cstate="print"/>
          <a:srcRect/>
          <a:stretch>
            <a:fillRect/>
          </a:stretch>
        </p:blipFill>
        <p:spPr bwMode="auto">
          <a:xfrm>
            <a:off x="457200" y="762000"/>
            <a:ext cx="8001000" cy="3733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762000"/>
            <a:ext cx="7772400" cy="5078313"/>
          </a:xfrm>
          <a:prstGeom prst="rect">
            <a:avLst/>
          </a:prstGeom>
          <a:noFill/>
        </p:spPr>
        <p:txBody>
          <a:bodyPr wrap="square" rtlCol="0">
            <a:spAutoFit/>
          </a:bodyPr>
          <a:lstStyle/>
          <a:p>
            <a:r>
              <a:rPr lang="en-US" b="1" dirty="0" smtClean="0"/>
              <a:t>SUMMARY:</a:t>
            </a:r>
            <a:endParaRPr lang="en-US" dirty="0"/>
          </a:p>
          <a:p>
            <a:pPr lvl="0">
              <a:buFont typeface="Arial" pitchFamily="34" charset="0"/>
              <a:buChar char="•"/>
            </a:pPr>
            <a:r>
              <a:rPr lang="en-US" dirty="0"/>
              <a:t>Total military expenditure by all branches has been increasing steadily over time, from around 1 trillion USD in 1990 to almost 2 trillion USD in 2019.</a:t>
            </a:r>
          </a:p>
          <a:p>
            <a:pPr lvl="0">
              <a:buFont typeface="Arial" pitchFamily="34" charset="0"/>
              <a:buChar char="•"/>
            </a:pPr>
            <a:r>
              <a:rPr lang="en-US" dirty="0"/>
              <a:t>The Army has consistently been the largest spender among the three branches, followed by the </a:t>
            </a:r>
            <a:r>
              <a:rPr lang="en-US" dirty="0" err="1"/>
              <a:t>Airforce</a:t>
            </a:r>
            <a:r>
              <a:rPr lang="en-US" dirty="0"/>
              <a:t> and Navy.</a:t>
            </a:r>
          </a:p>
          <a:p>
            <a:pPr lvl="0">
              <a:buFont typeface="Arial" pitchFamily="34" charset="0"/>
              <a:buChar char="•"/>
            </a:pPr>
            <a:r>
              <a:rPr lang="en-US" dirty="0"/>
              <a:t>There is a sharp increase in military spending around 2001, which can be attributed to the 9/11 terrorist attacks and subsequent War on Terror.</a:t>
            </a:r>
          </a:p>
          <a:p>
            <a:pPr lvl="0">
              <a:buFont typeface="Arial" pitchFamily="34" charset="0"/>
              <a:buChar char="•"/>
            </a:pPr>
            <a:r>
              <a:rPr lang="en-US" dirty="0"/>
              <a:t>There is a dip in military spending around 2010-2015, which could be related to the global financial crisis that started in 2008.</a:t>
            </a:r>
          </a:p>
          <a:p>
            <a:pPr lvl="0">
              <a:buFont typeface="Arial" pitchFamily="34" charset="0"/>
              <a:buChar char="•"/>
            </a:pPr>
            <a:r>
              <a:rPr lang="en-US" dirty="0"/>
              <a:t>Military spending has increased again in recent years, with a particularly sharp increase in 2019. This could be due to various geopolitical tensions around the world</a:t>
            </a:r>
            <a:r>
              <a:rPr lang="en-US" dirty="0" smtClean="0"/>
              <a:t>.</a:t>
            </a:r>
            <a:endParaRPr lang="en-US" dirty="0"/>
          </a:p>
          <a:p>
            <a:pPr>
              <a:buFont typeface="Arial" pitchFamily="34" charset="0"/>
              <a:buChar char="•"/>
            </a:pPr>
            <a:r>
              <a:rPr lang="en-US" dirty="0" smtClean="0"/>
              <a:t>Countries spending a relatively low amount on their military may consider increasing their spending, while countries spending a high amount may consider reducing their spending and reallocating funds to other areas, such as healthcare and education</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762000"/>
            <a:ext cx="7772400" cy="923330"/>
          </a:xfrm>
          <a:prstGeom prst="rect">
            <a:avLst/>
          </a:prstGeom>
          <a:noFill/>
        </p:spPr>
        <p:txBody>
          <a:bodyPr wrap="square" rtlCol="0">
            <a:spAutoFit/>
          </a:bodyPr>
          <a:lstStyle/>
          <a:p>
            <a:endParaRPr lang="en-US" dirty="0"/>
          </a:p>
          <a:p>
            <a:endParaRPr lang="en-US" dirty="0"/>
          </a:p>
          <a:p>
            <a:endParaRPr lang="en-US" dirty="0"/>
          </a:p>
        </p:txBody>
      </p:sp>
      <p:sp>
        <p:nvSpPr>
          <p:cNvPr id="7" name="TextBox 6"/>
          <p:cNvSpPr txBox="1"/>
          <p:nvPr/>
        </p:nvSpPr>
        <p:spPr>
          <a:xfrm>
            <a:off x="381000" y="990600"/>
            <a:ext cx="8305800" cy="5078313"/>
          </a:xfrm>
          <a:prstGeom prst="rect">
            <a:avLst/>
          </a:prstGeom>
          <a:noFill/>
        </p:spPr>
        <p:txBody>
          <a:bodyPr wrap="square" rtlCol="0">
            <a:spAutoFit/>
          </a:bodyPr>
          <a:lstStyle/>
          <a:p>
            <a:pPr lvl="0"/>
            <a:r>
              <a:rPr lang="en-US" b="1" dirty="0" smtClean="0"/>
              <a:t>CONCLUSION:</a:t>
            </a:r>
          </a:p>
          <a:p>
            <a:pPr lvl="0"/>
            <a:endParaRPr lang="en-US" b="1" dirty="0" smtClean="0"/>
          </a:p>
          <a:p>
            <a:pPr lvl="0"/>
            <a:r>
              <a:rPr lang="en-US" b="1" dirty="0" smtClean="0"/>
              <a:t>Geopolitical </a:t>
            </a:r>
            <a:r>
              <a:rPr lang="en-US" b="1" dirty="0"/>
              <a:t>Impacts:</a:t>
            </a:r>
            <a:r>
              <a:rPr lang="en-US" dirty="0"/>
              <a:t> By analyzing the military spending trends of different countries over time, we </a:t>
            </a:r>
            <a:r>
              <a:rPr lang="en-US" dirty="0" smtClean="0"/>
              <a:t> identified </a:t>
            </a:r>
            <a:r>
              <a:rPr lang="en-US" dirty="0"/>
              <a:t>which countries are increasing or decreasing their military spending. This </a:t>
            </a:r>
            <a:r>
              <a:rPr lang="en-US" dirty="0" smtClean="0"/>
              <a:t>provide </a:t>
            </a:r>
            <a:r>
              <a:rPr lang="en-US" dirty="0"/>
              <a:t>insights into the geopolitical situation in the world, such as identifying potential conflicts or which countries are preparing for war. Additionally, by comparing the military spending of different countries, we can identify potential allies or adversaries</a:t>
            </a:r>
            <a:r>
              <a:rPr lang="en-US" dirty="0" smtClean="0"/>
              <a:t>.</a:t>
            </a:r>
          </a:p>
          <a:p>
            <a:pPr lvl="0"/>
            <a:endParaRPr lang="en-US" dirty="0"/>
          </a:p>
          <a:p>
            <a:pPr lvl="0"/>
            <a:r>
              <a:rPr lang="en-US" b="1" dirty="0"/>
              <a:t>Economic Impacts:</a:t>
            </a:r>
            <a:r>
              <a:rPr lang="en-US" dirty="0"/>
              <a:t> Military spending can have a significant impact on a country's economy. By analyzing the military spending trends of different countries, </a:t>
            </a:r>
            <a:r>
              <a:rPr lang="en-US" dirty="0" smtClean="0"/>
              <a:t>we identified </a:t>
            </a:r>
            <a:r>
              <a:rPr lang="en-US" dirty="0"/>
              <a:t>which countries are investing heavily in their military and potentially neglecting other important areas, such as education or healthcare. Additionally, military spending can drive technological innovation and research, which can have positive economic impacts. However, high military spending can also divert resources from other productive uses and can contribute to budget deficits and inflation</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2590800"/>
            <a:ext cx="5943600" cy="1446550"/>
          </a:xfrm>
          <a:prstGeom prst="rect">
            <a:avLst/>
          </a:prstGeom>
          <a:noFill/>
        </p:spPr>
        <p:txBody>
          <a:bodyPr wrap="square" rtlCol="0">
            <a:spAutoFit/>
          </a:bodyPr>
          <a:lstStyle/>
          <a:p>
            <a:r>
              <a:rPr lang="en-US" sz="8800" dirty="0" smtClean="0">
                <a:latin typeface="Brush Script MT" pitchFamily="66" charset="0"/>
              </a:rPr>
              <a:t>Thank you</a:t>
            </a:r>
            <a:endParaRPr lang="en-US" sz="8800" dirty="0">
              <a:latin typeface="Brush Script MT" pitchFamily="66"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609600"/>
            <a:ext cx="7772400" cy="4524315"/>
          </a:xfrm>
          <a:prstGeom prst="rect">
            <a:avLst/>
          </a:prstGeom>
          <a:noFill/>
        </p:spPr>
        <p:txBody>
          <a:bodyPr wrap="square" rtlCol="0">
            <a:spAutoFit/>
          </a:bodyPr>
          <a:lstStyle/>
          <a:p>
            <a:r>
              <a:rPr lang="en-US" sz="3600" b="1" dirty="0"/>
              <a:t>Introduction</a:t>
            </a:r>
            <a:r>
              <a:rPr lang="en-US" sz="3600" b="1" dirty="0" smtClean="0"/>
              <a:t>:</a:t>
            </a:r>
          </a:p>
          <a:p>
            <a:endParaRPr lang="en-US" sz="3600" dirty="0"/>
          </a:p>
          <a:p>
            <a:pPr>
              <a:buFont typeface="Wingdings" pitchFamily="2" charset="2"/>
              <a:buChar char="Ø"/>
            </a:pPr>
            <a:r>
              <a:rPr lang="en-US" dirty="0"/>
              <a:t> Military spending is a crucial aspect of any nation's defense system.</a:t>
            </a:r>
          </a:p>
          <a:p>
            <a:pPr>
              <a:buFont typeface="Wingdings" pitchFamily="2" charset="2"/>
              <a:buChar char="Ø"/>
            </a:pPr>
            <a:r>
              <a:rPr lang="en-US" dirty="0"/>
              <a:t>It is an indicator of a country's willingness to protect its sovereignty and maintain peace.</a:t>
            </a:r>
          </a:p>
          <a:p>
            <a:pPr>
              <a:buFont typeface="Wingdings" pitchFamily="2" charset="2"/>
              <a:buChar char="Ø"/>
            </a:pPr>
            <a:r>
              <a:rPr lang="en-US" dirty="0" smtClean="0"/>
              <a:t>We worked on an </a:t>
            </a:r>
            <a:r>
              <a:rPr lang="en-US" dirty="0"/>
              <a:t>in-depth exploratory data analysis of military spending by all countries </a:t>
            </a:r>
            <a:r>
              <a:rPr lang="en-US" dirty="0" smtClean="0"/>
              <a:t> </a:t>
            </a:r>
            <a:r>
              <a:rPr lang="en-US" dirty="0"/>
              <a:t>from 1970 to 2020.</a:t>
            </a:r>
          </a:p>
          <a:p>
            <a:pPr>
              <a:buFont typeface="Wingdings" pitchFamily="2" charset="2"/>
              <a:buChar char="Ø"/>
            </a:pPr>
            <a:r>
              <a:rPr lang="en-US" dirty="0"/>
              <a:t>The dataset used for this analysis was sourced from </a:t>
            </a:r>
            <a:r>
              <a:rPr lang="en-US" dirty="0" err="1"/>
              <a:t>Kaggle</a:t>
            </a:r>
            <a:r>
              <a:rPr lang="en-US" dirty="0"/>
              <a:t> and contained military expenditure data for each country in US dollars.</a:t>
            </a:r>
          </a:p>
          <a:p>
            <a:pPr>
              <a:buFont typeface="Wingdings" pitchFamily="2" charset="2"/>
              <a:buChar char="Ø"/>
            </a:pPr>
            <a:r>
              <a:rPr lang="en-US" dirty="0"/>
              <a:t>The analysis focused on identifying trends in military spending, comparing military spending between countries and regions, and analyzing the relationship between military spending </a:t>
            </a:r>
            <a:r>
              <a:rPr lang="en-US" dirty="0" smtClean="0"/>
              <a:t>, GDP and general government expenditure.</a:t>
            </a: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1143000"/>
            <a:ext cx="7772400" cy="2308324"/>
          </a:xfrm>
          <a:prstGeom prst="rect">
            <a:avLst/>
          </a:prstGeom>
          <a:noFill/>
        </p:spPr>
        <p:txBody>
          <a:bodyPr wrap="square" rtlCol="0">
            <a:spAutoFit/>
          </a:bodyPr>
          <a:lstStyle/>
          <a:p>
            <a:r>
              <a:rPr lang="en-US" b="1" dirty="0"/>
              <a:t> </a:t>
            </a:r>
            <a:endParaRPr lang="en-US" dirty="0"/>
          </a:p>
          <a:p>
            <a:pPr>
              <a:buFont typeface="Wingdings" pitchFamily="2" charset="2"/>
              <a:buChar char="Ø"/>
            </a:pPr>
            <a:r>
              <a:rPr lang="en-US" dirty="0" smtClean="0"/>
              <a:t>The </a:t>
            </a:r>
            <a:r>
              <a:rPr lang="en-US" dirty="0"/>
              <a:t>dataset was first cleaned </a:t>
            </a:r>
            <a:r>
              <a:rPr lang="en-US" dirty="0" smtClean="0"/>
              <a:t> by removing unnecessary columns and renaming some of the columns to make them more descriptive.</a:t>
            </a:r>
          </a:p>
          <a:p>
            <a:pPr>
              <a:buFont typeface="Wingdings" pitchFamily="2" charset="2"/>
              <a:buChar char="Ø"/>
            </a:pPr>
            <a:r>
              <a:rPr lang="en-US" dirty="0" smtClean="0"/>
              <a:t>Additionally, some of the country names were not consistent, so they were standardized to ensure that they were represented consistently throughout the dataset.</a:t>
            </a:r>
          </a:p>
          <a:p>
            <a:pPr>
              <a:buFont typeface="Wingdings" pitchFamily="2" charset="2"/>
              <a:buChar char="Ø"/>
            </a:pPr>
            <a:r>
              <a:rPr lang="en-US" dirty="0" smtClean="0"/>
              <a:t>Expenditure values which are less than zero are removed.</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2" descr="data:image/png;base64,iVBORw0KGgoAAAANSUhEUgAAA0sAAAIoCAYAAAC4U3A2AAAAOXRFWHRTb2Z0d2FyZQBNYXRwbG90bGliIHZlcnNpb24zLjUuMiwgaHR0cHM6Ly9tYXRwbG90bGliLm9yZy8qNh9FAAAACXBIWXMAAA9hAAAPYQGoP6dpAAEAAElEQVR4nOzdd3hUZfbA8e/MZEoymUlvEEhCEaRXRRBBERvYUbEgzV1772UVXH6C7roriqjroiCKit1FAQtNpQgqXUIgIUB6m0wyk+n390c2s8QU0icJ5+Mzz+Pc8t5zb2Z47pn3vedVKYqiIIQQQgghhBCiGnWgAxBCCCGEEEKI9kiSJSGEEEIIIYSohSRLQgghhBBCCFELSZaEEEIIIYQQohaSLAkhhBBCCCFELSRZEkIIIYQQQohaSLIkhBBCCCGEELWQZEkIIYQQQgghaiHJkhBCCCGEEELUQpIlIUS7NH78eFQqFRs2bKi2fM6cOahUKubMmVNt+YYNG1CpVIwfP77NYhQdQ12fjSNHjqBSqUhOTg5IXG2pru9TW1u6dCkqlYoZM2YENI5AOJU+b0J0JpIsCSFaTHJyMiqVCpVKxYMPPljvtgsXLvRvq1KpWjWuOXPm1EiuOqqqG66GvI4cORLocDusl156iTlz5mCxWAIdihBCiAAKCnQAQojOacWKFbzwwgtoNJpa17/77rv17t+9e3f69OlDSEhIg44XEhJCnz596N69e411c+fOBeg0CVOVESNGoNfr61xvMBjaMJqOR6vV0qdPH7p27Vpj3UsvvURmZiYzZswgPDy87YMTQgjRLkiyJIRocX369CE1NZXvvvuOCy+8sMb61NRUduzY4d+uNu+8806jjnnGGWdw4MCBJsXbUX300UcypKcZunbtesp9ZoQQQjSODMMTQrS4m266Cai792j58uUATJs2rc1iEkIIIYRoLEmWhBAtbty4cXTr1o3PPvsMm81WbZ2iKLz33nsEBwdz1VVX1dlGYx9Ir+0h/qpiEFXqeqbH6/XyxRdfMGvWLPr3709YWBghISGcfvrpPPLIIxQWFp40xp07dzJlyhTi4uJQq9UsXbqUqVOnolKpePHFF+uM++OPP0alUjFy5MgGnWdTOJ1OBg4ciEql4q9//WuN9YqicO6556JSqfjzn//sX37iA+mKovDKK68wcOBAQkJCiI2NZdq0aRw9erTO43o8Hl5//XXOPvtswsPDMRgM9O3bl6eeegqr1Vpj+xMf/nc6ncyZM4devXphMBjo1q0bDzzwQI3P04k+++wzRo8ejdFoJCoqismTJ7Njx446t6/tgfuqGDIzMwFISUmp9pmp+jyerFBBXUUlTlzu8Xh44YUX/Nf0j72EBw4cYNasWSQnJ6PX64mKimLSpEmsW7euznNqiJ9//plJkyYRGRmJ0Whk9OjRfP755zW2GzVqFCqVik8++aTOtv7+97+jUqm45pprGh1HWVkZDzzwAMnJyRgMBnr06MGTTz6J3W6vsW1Dr9vevXt55plnOOuss0hISECn05GQkMBVV13F5s2ba42juZ+7rKwsHnjgAfr164fRaCQsLIyBAwfy0EMPkZaWVud+7777LiNGjCAkJITIyEiuueYa0tPTG34BhRBtQxFCiBaSlJSkAMoPP/ygPPbYYwqgLF++vNo2mzZtUgDl+uuvV44dO6YASm3/FI0bN04BlPXr11db/swzzyiA8swzz1Rbvn79egVQxo0b51+2ZMkSZcyYMf5jjBkzptorJydHURTFH4darVYSEhKUYcOGKX379lUMBoMCKMnJyUpubm6dMc6dO1fR6/VKaGioMnz4cKVHjx7K22+/raxdu1YBlIEDB9Z5zSZPnqwAyqJFi05ydStlZGT4zycjI6NB+yiKovz222+KTqdTgoKClJ9//rnaur/97W8KoPTs2VMpKyurcaykpCTl9ttvVwCle/fuyvDhw/3XJiYmRjlw4ECN45WWlirnnHOO/7omJSUpAwYMUHQ6nQIop59+upKXl1dtn7ffflsBlBtuuEE555xzFJVKpfTv31/p06ePolarFUCZOHFiref3/PPP+69LQkKCMnz4cCU0NFTR6/XKX//61xqfjT+eX5Wvv/5aGTNmjKLX6xVAGTFiRLXPzK+//lot1unTp9caT22fxxOXn3POOcqkSZP813348OFK//79/dt9+OGH/mtlMpmUIUOGKPHx8QqgqFQq5eWXX671uHWp+qw+++yzik6nU0JDQ5URI0YoCQkJ/uv24osvVtvnjTfeUADl0ksvrbPdAQMGKICyatWqBsVRdd2mTp2qDB061P83HjBggKJSqRRAGTVqlGKz2art19DrNmHCBAVQwsPDldNPP10ZNmyYEh0drQCKRqNR3nvvvTpjasrn7rvvvlPMZrMCKFqtVhk0aJAyYMAAJSQkpMa/Uyd+3qr+fUxKSlIGDx7s/7wlJCQoBQUFDbqWQoi2IcmSEKLFnJgs7du3TwGUCy64oNo2f/rTnxRA+frrr1s9WapS1zGqWCwWZenSpUpRUVG15SUlJcpdd92lAMqMGTPqjFGj0Sh//vOfq93g2e12xev1Kt27d1cA/032ifLy8pSgoCBFp9PVOHZdmposKYqizJ8/XwGU0047zR/rnj17FL1er2g0GmXz5s21HisoKEjRarXK+++/719XWFionH/++QqgnHHGGYrP56u279SpUxVAmTBhgnL48GH/8uLiYuWqq65SAGXKlCnV9qm6adVqtUq/fv2U1NRU/7otW7b4b0pXr15dbb9ff/1V0Wg0ikqlUhYtWuSPpaysTLnuuusUrVbb4GSpStVnua5r3NxkSaPRKLGxsdWueUVFhaIoirJr1y5Fr9crBoNB+de//qV4vV7/Nl9++aViNpsVjUaj7Ny5s9Zj16bqsxoUFKRMnTpVKS8vVxRFUXw+n/Lyyy/7153YZmlpqRISEqIEBQXVSGwVRVF++eUXBVDi4+MVj8fToDiqrltQUJDStWvXasfbs2eP0q1bNwVQHnrooWr7NeS6KYqifPTRR8ru3bur7evz+ZTPP/9cCQ0NVcxms2K1WmuNqbGfu8zMTCUsLEwBlJtvvrnad9jr9SqrVq1SvvzyS/+yE79PZrNZ+frrr/3rcnJylEGDBimA8uijjzboWgoh2oYkS0KIFnNisqQoijJ06FBFo9Eo2dnZiqIoisPhUMLDw5XY2FjF7Xa3m2TpZLp166aEhIQobre71hgHDx5c7Yb2RH/5y18UQLn33ntrrPvHP/5Ra9JQnxOTpfpegwcPrrGv1+tVzj77bAVQbr/9dsXpdCqDBw9WAOWpp56q91j33HNPjfV5eXn+HqZ169b5l+/atcufhPzxxlRRFMVmsyndunVTVCqVcuTIEf/yqptWlUqlbN++vcZ+DzzwQK2x3HTTTQqgXHPNNTX2qaioUGJjY9tdsgQon3zySa37ViWTCxcurHX9K6+8ogDKrFmzal1fm6rPamxsbLXk4o/HvPnmm6stnzZtmgIo//znP2vsc88999Sa2NSn6roByqefflpj/ZdffqkAitForPbZach1O5mnnnpKAWr0LjX1c3fHHXf4fxD4448FtTnx+/THXjxF+d+5Dxo0qJFnJoRoTfLMkhCi1UybNg2v18v7778PwKpVq7BYLFx//fUEBbW/Ypzr1q3j/vvvZ9KkSZxzzjmcffbZnH322ZSWlmK32+t8/uCmm25Cra79n9OZM2eiUqlYsWIFbre72rply5YBNHmCzhEjRjBmzJhaX0OHDq2xvVqt5p133sFkMvHaa68xadIkdu3axfDhw3n66afrPdadd95ZY1lsbCxTpkwBYO3atf7ln332GQDXXnstJpOpxn4hISGcf/75KIrCDz/8UGP9kCFDGDFiRI3lVc91/fG5jm+++QaA22+/vcY+BoOBWbNm1XlegRIWFsbll19eY7nL5eLrr79Go9HU+bm47LLLANi4cWOjjzt79uxaS8rfcccdQPW/I+C/dlWf1Sput9v/vW7K57dr1661nv/kyZPp3r07NpuNn376qcb6uq7biY4ePcqCBQu49tprOe+88/zf4w8//BCAXbt21bpfYz93X3zxBQAPP/xwo+eKmz17doOPI4QIrPZ3tyKE6DSuv/56Hn74YZYvX84DDzzgr4JXVS2vvXC5XFx33XW1PuR+ouLi4lqXn3766XXuk5KSwvjx41m/fj2rV6/23+ju2rWLXbt2ER8fz0UXXdSkuJtSOjwlJYWXXnqJ2bNn89133xEcHMy7776LVqutcx+tVkuvXr1qXVd17gcPHvQv27NnD1CZNNX1UH1VAYWsrKwa63r27FnrPrGxsQCUl5f7l1ksFvLz86vFUleM7Unv3r1rnYPs4MGDOBwOdDodl1xySa37KooC1H7tTuZk1ygvLw+r1YrZbAYqi7X07NmTnTt3snv3bgYNGgTA119/TUFBASNGjKB///6NjqNPnz61/sCgUqno06cPR48e5eDBgzW+G3VdtyrLli3jtttuw+Fw1LlNXd/jxnzuysrK/Nd/1KhRdR6rNtHR0YSFhTXoOEKIwJOeJSFEq4mPj+f8889n586dbNq0idWrV9O3b99af70NpAULFvD5558THx/PO++8w5EjR3A4HCiVQ5UZM2YMQI2eoSpGo7He9mv7db7q/2+66aZ6b/5awznnnOPv2TvrrLPo27dvvdtHRUXV2XMWFxcHVN48ViktLQXg0KFD/PTTT7W+jh8/DkBFRUWNNuu6nlUxVCULUP3GMiYmpt4Y25O6zrHq2rlcrjqvXVUCWl9CUJeqG/L6lp/4tzyx4l9tn9+m9orWFQfU/pmqUt937fDhw/zpT3/C4XDw4IMP8ttvv2G1WvH5fCiKwptvvgk0/ntc2+fuxGqOtSU+9TnZcYQQ7Yt8M4UQrapqLqVp06bhcrna5dxK7733HlBZQnjatGkkJSWh1+v9648dO9as9q+++mrCwsJYtWoVRUVFeDweVqxYATT9ZrOpvF4vN998Mx6PB7Vazbp16/znX5eioiJ8Pl+t66p6dU4cbhcaGgrAm2++6U8463rNmTOnWedTdSyAgoKCemNsSVXDrk68gT5RfaWm61N1Pl27dj3ptavr2PWp6xqduPyPQydnzJiBWq3mvffew+PxUFRUxFdffYVOp+P6669vdAz1xQG1f6YaYuXKlbjdbqZOncrf//53hgwZgslk8v+tmvs9PtGJsVUluEKIzkmSJSFEq7ryyisJDQ3l6NGjqFQqbrzxxkCHVEPVfEujR4+usa6oqKhJw51OFBwczNSpU3G5XLz//vusXr2avLy8Jg9hao7nnnuOLVu20L9/f/8zHHfddVe9N5Jut5vDhw/Xuu73338H4LTTTvMv69evH1A5501rCw8P9/dSHDhwoNZtqmJsjJM9g1LVO1DXTf+hQ4cafUyoHGam1WrJycmpc7hYc9R1LaqWx8XF+YfgVUlMTGTixInk5eWxZs0aVqxYgcvl4rLLLiMyMrJJcaSmptaagCuKQmpqKlD9M9UQ9X2Poe5nlZrCbDaTmJgIwNatW1usXSFE+yPJkhCiVYWEhPDggw8yYcIEbr31VpKSkto8huDgYKD2IV8nrs/Ly6ux7sUXX8Tr9TY7hhOH4jV3CFNT/fLLL/z1r39Fq9Xy7rvvMmXKFP70pz9hsViYMWNGvT0VixcvrrGsoKCAjz76CIALLrjAv/zKK68EKifdLCoqauGzqGnixIkAvP766zXWOZ1O3nrrrUa3ebLPTI8ePQDYuXMnHo+n2jqfz8fbb7/d6GNC5fflwgsvxOfz8fLLLzepjfosWbIEp9NZY3nV3/fEv+OJWvrze/z4cf7zn//UWP7VV1+RmZmJ0Wj0D39tqPq+xwcOHKj1eM1xxRVXANQ76bQQouOTZEkI0ermzJnDd999x2uvvRaQ41fd2NZVPezss88G4MEHH/Q/A6MoCu+88w5///vfa60e1lhnnHEGAwYMYMeOHXzxxRfNGsLUFBUVFUybNg23283cuXMZMmQIAP/4xz/o2bMn69atY+HChbXuGxQUxOLFi/2JEVQ+JH/TTTfhcDgYMWIE5557rn/diBEjuPbaaykqKmLixIn89ttv1drzer1s2LCBG2+8sdYb98a6//77UavVrFy5ktdff92f9NlsNmbNmtWkHpqTfWYGDx5Mly5dyMnJ4ZlnnvEf0+FwcN9997F///4mng389a9/Ra/XM2/ePBYsWFAjYcvJyWHhwoW1JocnU1RUxOzZs/3DBBVFYfHixXz66adoNBoeeOCBWve74ooriIqK4vPPP+eXX35pVmESqPxM3X333f5iIAD79+/nrrvuAuC2225r9DC8qu/x4sWL2blzp3/5wYMHueaaa9DpdE2OtzYPP/wwYWFhfPvtt8yePZuSkhL/Op/Px9dff82qVata9JhCiLYnyZIQotO77rrrgMqyxMOGDWP8+PGMHz+e3NxcAObOnYter+fLL7+ka9eujBgxgsTERKZPn87UqVM588wzWySOmTNnAuDxeJo1hKnKNddc4y+LXNvrxLLcjz76KL///jtnnXUWjzzyiH95aGgo77zzDhqNhscff7zWYVpdu3Zl9uzZXHvttSQnJzNy5EgSExP55ptviIqK4p133qkxbG3JkiX+RGnYsGEkJSUxatQoBg0ahMlk4txzz2XFihVNeu7mj4YPH868efNQFIXbb7+dxMRERo4cSUJCAp988slJy6LXpuozc/vttzNw4ED/Z6bqJlyj0fD8888DlUMb4+LiGDlyJHFxcbz99tvMnz+/yeczZMgQ3n//ffR6PY8//jiRkZEMHTqUM888k+7du9OlSxfuu+8+/7Czxnj66af56KOPSEhI8P8d77zzThRFYf78+f4k+o90Oh033HCDvxetuYVJpkyZQnR0NIMHD2bgwIEMGjSIAQMGkJmZyciRI5k7d26j27ziiisYNWoUJSUljBgxgn79+jFw4ED69u1LUVERTz31VJPjrU337t35+OOPMZlMvPXWW8TFxTFkyBAGDRqE2Wxm0qRJ7Nixo0WPKYRoe5IsCSE6vccee4xnnnmGXr16sX//fjZu3MjGjRv91cSGDx/Opk2bmDhxIj6fjwMHDhAbG8vLL79cY36Z5pg2bZr/BrMlhuDt2LGjzoppP/30k38I3HfffceiRYswGo0sX768xk3u6NGjefTRR3E4HNx00021Vgt79dVXWbhwISaTib1792I0Grnxxhv55Zdfai1HHRoaypo1a3jvvfe48MILsdvt/PrrrxQWFjJo0CAeffRRfv755xbptQN4/PHH+fjjjznzzDMpKSnh8OHDjB07lh9//NHf49AY06ZNY+HChQwaNIjDhw/7PzMWi8W/zU033cTKlSsZPnw4ZWVlpKenM2HCBLZt28bw4cObdT5XXnkl+/fv59577yU5OZnU1FT2799PSEgIV155JcuWLeOxxx5rdLtjx47lhx9+4Oyzz+bQoUOUlJQwatQoPv30Ux5++OF6961K9qH5n1+9Xs/GjRu59957sVqtpKam0r17dx577DHWr19/0gqTtQkKCmLt2rXcfffdxMXFcejQISwWC7Nnz+aXX36ha9euzYq5Nueffz579+7lrrvuIikpiQMHDnDs2DF69uzJww8/3C4L2gghGkeltMTPekIIIU7qwIEDnH766cTHx3P8+PE2LxneWEeOHCElJYWkpKQm9WKIzmXNmjVcfPHFjBgxgu3btwc6HCGEaBPSsySEEG1kyZIlQPUeJiE6iqrP74k9TEII0dlJz5IQQrSBjIwMBg8ejN1uJzU1lZ49ewY6pJOSniVRZdu2bYwZMwaj0cjRo0cbPRGrEEJ0VEGBDkAIITqz++67j59//pldu3Zht9v585//3CESJSEApk6dypEjR/j111/xer089thjkigJIU4pkiwJIUQr2rlzJ1u2bCEuLo5bbrmFBQsWBDokIRps69atHD16lMTERG655RYeffTRQIckhBBtSobhCSGEEEIIIUQtpMCDEEIIIYQQQtTilBiG5/P5yM7OxmQy1Zg4UQghhBBCCHHqUBSFsrIyunTpglpdf9/RKZEsZWdn061bt0CHIYQQQgghhGgnjh07RmJiYr3bnBLJkslkAioviNlsDnA0QgghhBBCiECxWq1069bNnyPU55RIlqqG3pnNZkmWhBBCCCGEEA16PEcKPAghhBBCCCFELSRZEkIIIYQQQohaSLIkhBBCCCGEELWQZEkIIYQQQgghanFKFHhoDEVR8Hq9eDyeQIcihPgvrVaLRqMJdBhCCCGEOMVIsvRfiqJgsVgoKCjA6/UGOhwhxB+Eh4cTHx8vE0sLIYQQos1IsvRfubm5WCwWf3nxoKAguSkToh1QFAW73U5+fj4ACQkJAY5ICCGEEKcKSZYAr9dLaWkpMTExREdHBzocIcQfBAcHA5Cfn09sbKwMyRNCCCFEm5ACD4Db7UZRFIxGY6BDEULUISQkBKj8vgohhBBCtAVJlk4gw+6EaL/k+ymEEEKItibJkhBCCCGEEELUQp5ZagCrw43DFdgKeQadBrNBG9AYhBBCCCGEOJVIsnQSVoebV75Po9jmCmgckUYdd0/oLQmTEEIIIYQQbUSG4Z2Ew+Wl2OZCH6QhIkQXkJc+SEOxzdUivVsvv/wyKpWKAQMGtMDVEa1l/PjxjB8/3v/+yJEjqFQqli5d6l+2efNm5syZg8ViafP4hBBCCCFOBdKz1EAhOg1GfeAul9PTMsMA33rrLQD27dvHtm3bOPPMM1ukXdG6EhIS2LJlCz179vQv27x5M3PnzmXGjBmEh4cHLjghhBBCiE5KepZOITt27GDXrl1MmjQJgCVLlpx0H6/Xi9PpbO3QxEno9XpGjRpFTExMqx+roqICRVFa/ThCCCGEEO2dJEunkKrkaMGCBYwePZoPPvgAu93uX1811OuFF15g3rx5pKSkoNfrWb9+PXPmzEGlUrF7926uueYawsLCiIyM5IEHHsDj8ZCamspFF12EyWQiOTmZF154wd9ueXk54eHh3HrrrTViOnLkCBqNhr/97W8NPg9FUVi8eDFDhgwhODiYiIgIpkyZQnp6un+bDz74AJVKxaJFi6rt+8wzz6DRaPj2229rnPP//d//0b17dwwGAyNGjOD777+vcey0tDRuuOEGYmNj0ev1nH766bz66qvVttmwYQMqlYr333+fJ598ki5dumA2mzn//PNJTU2tcS4vvPACSUlJGAwGhg0bxurVq2u9TicOw5szZw4PP/wwACkpKahUKlQqFRs2bAAqy2zPmTOnRjvJycnMmDHD/37p0qWoVCq++eYbZs2aRUxMDCEhIf4E+cMPP+Sss87CaDQSGhrKhRdeyG+//VbLX0UIIYQQovORZOkUUVFRwfvvv8/IkSMZMGAAs2bNoqysjI8++qjGti+//DLr1q3j73//O6tXr6Zv377+dddeey2DBw/mk08+4U9/+hP//Oc/uf/++7niiiuYNGkSn332Geeddx6PPvoon376KQChoaHMmjWL9957j9LS0mrHWrx4MTqdjlmzZjX4XG699Vbuu+8+zj//fD7//HMWL17Mvn37GD16NHl5eQBMnTqV2267jQcffJAdO3YAsG7dOubNm8cTTzzBxIkTq7W5aNEi1qxZw0svvcS7776LWq3m4osvZsuWLf5t9u/fz8iRI9m7dy8vvvgiq1atYtKkSdxzzz3MnTu3RpxPPPEEmZmZ/Pvf/+Zf//oXaWlpXHrppXi9/xtSOXfuXB599FEmTpzI559/zu23386f/vSnGknVH91yyy3cfffdAHz66ads2bKFLVu2MGzYsAZfxxPNmjULrVbL8uXL+fjjj9FqtTz33HNcf/319OvXj5UrV7J8+XLKysoYO3Ys+/fvb9JxhBBCCHFq2lu4l2JHcaDDaDR5ZukU8fHHH1NaWsrs2bMBuO6667jvvvtYsmQJ06dPr7atwWBg7dq1aLU1K+/9+c9/5oEHHgDg/PPP55tvvmHRokV8+umnXHnllUBlcYJVq1bx3nvvcdVVVwFw1113sXDhQt5++23uu+8+ABwOB2+99RbXX389UVFRDTqPrVu38uabb/Liiy/64wAYO3Ysp512Gv/4xz94/vnnAXjppZfYtm0b1157LV999RU33HADY8eOrbXHxev18u2332IwGAC48MILSU5O5umnn/b3Qj3wwAOYTCZ+/PFHzGYzABMnTsTpdLJgwQLuueceIiIi/G3269ePd9991/9eo9Fw7bXXsn37dkaNGoXFYuH555/nyiuv5N///rd/u/79+zNmzBj69OlT53VITEyke/fuAAwdOpTk5OQGXb+6TJgwgTfeeMP//tixYzzzzDPcddddvPzyy/7lEydOpHfv3sydO5cPP/ywWccUQgghxKnhl7xf+OH4D3gVL3cMuYPgoOBAh9Rg0rN0iliyZAnBwcFMnToVqOztueaaa/jhhx9IS0urtu1ll11Wa6IEMHny5GrvTz/9dFQqFRdffLF/WVBQEL169SIzM9O/rEePHkyePJnFixf7n4dZsWIFRUVF3HXXXQ0+j1WrVqFSqbjpppvweDz+V3x8PIMHD/YPQ4PK53xWrlxJUVERw4YNQ1EU3n//fTQaTY12r7rqKn+iBGAymbj00kvZtGkTXq8Xh8PB999/z5VXXklISEi1Y19yySU4HA62bt1a4zqeaNCgQQD+67JlyxYcDgc33nhjte1Gjx5NUlJSg69JS7j66qurvV+7di0ej4ebb7652rkaDAbGjRtX7ToLIYQQQtRGURR+zvmZTcc3sbdwL7m2XAwaw8l3bEckWToFHDp0iE2bNjFp0iQURcFisWCxWJgyZQrwvwp5VRISEupsKzIystp7nU5HSEhItUSjarnD4ai27N577yUtLc3fU/Pqq69y1llnNWroWF5eHoqiEBcXh1arrfbaunUrhYWF1bbv1asXY8eO9ScldZ1bfHx8rctcLhfl5eUUFRXh8Xh45ZVXahz3kksuAahx7D/2lun1eqBySCRAUVFRvcduS3+8LlXDGUeOHFnjfD/88MMa5yqEEEIIcSJFUdiSvYUfs35kT8EebG4b4fpwVCpVoENrFBmGdwp46623UBSFjz/+mI8//rjG+mXLljFv3jz/+9b6EJ933nkMGDCARYsWERoayq+//lptmFpDREdHo1Kp+OGHH/zJx4n+uOzf//43X331FWeccQaLFi3iuuuuq7Vcem5ubq3LdDodoaGhaLVaNBoN06ZN484776w1tpSUlEadS1UyVdexmzO0Tq/X11rFsCpB+6M//s2jo6OByuGbbd3LJYQQQoiOTVEUfsj6ge2529lbuBcFhR7hPQIdVpNIstTJeb1eli1bRs+ePas9F1Nl1apVvPjii6xevbpNJqq95557uO222ygtLSUuLo5rrrmmUftPnjyZBQsWkJWVxbXXXlvvtnv27OGee+7h5ptv5s0332T06NFcd911/Pbbb9WeLYLKIgl/+9vf/D1kZWVl/Oc//2Hs2LFoNBpCQkI499xz+e233xg0aBA6na5xJ16LUaNGYTAYeO+996oNg9u8eTOZmZknTZb+2FN1ouTkZHbv3l1t2bp16ygvL29QbBdeeCFBQUEcPny4xhA9IYQQQoi6+BQfG49t5Je8X9hbtBe1Ss2Q6CFYnJZAh9Ykkiw1kN3VMpPCtvWxV69eTXZ2Ns8//zzjx4+vsb6qp2fJkiX885//bEaUDXPTTTfx+OOPs2nTJp566qlGJx1jxozhz3/+MzNnzmTHjh2cc845GI1GcnJy+PHHHxk4cCC33347NpuNa6+9lpSUFH/FvZUrVzJs2DBmzpzJ559/Xq1djUbDxIkTeeCBB/D5fDz//PNYrdZqVe4WLlzI2WefzdixY7n99ttJTk6mrKyMQ4cO8Z///Id169Y16lwiIiJ46KGHmDdvHrfccgvXXHMNx44dY86cOQ0ahjdw4EB/XNOnT0er1dKnTx9MJhPTpk3jL3/5C08//TTjxo1j//79LFq0iLCwsAbFlpyczLPPPsuTTz5Jeno6F110EREREeTl5fHzzz9jNBprrQAohBBCiFOXT/Gx7ug6fs37lX1F+whSBzE4ZjBB6o6bcnTcyNuIQach0qij2ObC6QlcwhRp1GHQ1SxMcDJLlixBp9Mxc+bMWtdHR0dz5ZVX8vHHH/PYY481N8yTCg4O5tJLL+Xdd9/ltttua1Ibb7zxBqNGjeKNN95g8eLF+Hw+unTpwpgxYzjjjDMAuO222zh69Cjbt2/HaDQClUUm/v3vf3PNNdfw0ksv+avyQWW1PofDwT333EN+fj79+/fnq6++YsyYMf5t+vXrx6+//spf//pXnnrqKfLz8wkPD6d3797+55Ya69lnn8VoNLJ48WKWL19O3759ef311/n73/9+0n3Hjx/P448/zrJly3jzzTfx+XysX7+e8ePH8/DDD2O1Wlm6dCl///vfOeOMM1i5ciWXX355g2N7/PHH6devHwsXLuT999/H6XQSHx/PyJEjm/y3E0IIIUTn5PV5+fbot+zK38W+on3o1DoGxQzq0IkSgEqpKk3WiVmtVsLCwigtLfWXfD6Rw+EgIyODlJSUGoUKAKwON44A9ixBZdJmNtReoa4jcblcJCcnc/bZZ7Ny5cpAh8ORI0dISUnhb3/7Gw899FCgwxH1ONn3VAghhBCB4fF5WHtkLXsK9rCvaB/BQcEMjB6IRv2/H/oL7AUEqYN4ctSTAYy00slygxN17FSvjZgN2k6RqARSQUEBqampvP322+Tl5bVJL5YQQgghhGhdbp+bNRlr2FO4h/1F+wnVhtI/uj8aVeNHRLVHkiyJNvHVV18xc+ZMEhISWLx4ca3lwj0eT71tqNVq1Gqpdi+EEEII0R64vC6+Sv+K/UX7+b3od0x6E/2j+qNWdZ77NUmWRJuYMWMGM2bMqHebuibCrTJ9+nSWLl3ackFRWcjgFBiJKoQQQgjRopxeJ6sOr2J/0X4OFB8g3BDO6ZGnd6pECSRZEu3I9u3b611fNfePEEIIIYQInApPBf85/B8OFB/gQPEBogxR9I3s2+EmnG0ISZZEuzFixIhAhyCEEEIIIephd9v58vCXHCg+QGpJKnHBcfSO6N0pEyWQZEkIIYQQQgjRAGWuMn+P0qGSQ8QZ4+gd3nkTJZBkSQghhBBCCHESRRVFrEpfxcGSg6Rb0ukS2oUeYT06daIEkiwJIYQQQggh6pFTnsOq9FWklaRxrOwY3U3d6W7u3ukTJZBkSQghhBBCCFGH9NJ01mas5WDJQXJsOZwWfhrxofGBDqvNSLIkhBBCCCGEqGFf0T7WHV1HanEqRRVF9I/qT1RwVKDDalOSLDWEoxTcFYGNQRsMhrDAxiCEEEIIITo9RVHYkbeDn7J+4vfi3yl3lTM4ZjBmvTnQobU5SZZOxlEKG18Ae1Fg4wiJgnGPNDthevnll7n33nvp378/e/furbFepVLxzDPPMGfOnAa19+GHH/Lss8+Snp6Ow+Hgt99+Y8iQIc2KUbSOP/5tly5dysyZM8nIyCA5ORmAFStWkJ+fz3333RewOIUQQggROD7Fxw/Hf2BH3g72F+3H5XUxNHYoIdqQQIcWEJIsnYy7ojJRCgqGQH1I3PbKGNwVzU6W3nrrLQD27dvHtm3bOPPMM6ut37JlC4mJiQ1qq6CggGnTpnHRRRexePFi9Ho9p512WrPiE21n0qRJbNmyhYSEBP+yFStWsHfvXkmWhBBCiFOQ2+fmu8zv2FOwh31F+9CgYXjccHQaXaBDCxhJlhpKGwL60MAd39P8YYA7duxg165dTJo0ia+++oolS5bUSJZGjRp10nYqKiowGAwcPHgQt9vNTTfdxLhx45odH4Ddbick5NT85aKtxcTEEBMT0ybHkr+rEEII0b45PA5WZ6zm96Lf+b34d4KDghkQPYAg9amdLqgDHYBoO0uWLAFgwYIFjB49mg8++AC73V5tG5VKVW0I3tKlS1GpVHzzzTfMmjWLmJgYQkJCuP766zn77LMBuO6661CpVIwfP96/35dffslZZ51FSEgIJpOJiRMnsmXLlmrHmjNnDiqVil9//ZUpU6YQERFBz549AfD5fLzyyisMGTKE4OBgwsPDGTVqFF9++WW1Nj788EPOOussjEYjoaGhXHjhhfz222+NvjZWq5WHHnqIlJQUdDodXbt25b777sNms/m3ue222zAYDPzyyy/+ZT6fjwkTJhAXF0dOTk61a/btt98yc+ZMIiMjMRqNXHrppaSnp9c49nfffceECRMwm82EhIQwZswYvv/++1qv1b59+7j++usJCwsjLi6OWbNmUVpaWuNc/vSnPxEVFUVoaCgXXXQRBw8erHHcqjiPHDkCwPjx4/nqq6/IzMxEpVL5XwAbNmxApVKxYcOGam0cOXIElUrF0qVL/ctmzJhBaGgoe/bs4YILLsBkMjFhwgQAXC4X8+bNo2/fvuj1emJiYpg5cyYFBQUn+QsJIYQQorWUu8r5/NDn7C7Yzb6ifZh0JgbGDDzlEyWQZOmUUVFRwfvvv8/IkSMZMGAAs2bNoqysjI8++qhB+8+aNQutVsvy5cv5+OOP+b//+z9effVVAJ577jm2bNnC4sWLgcqhXJdffjlms5n333+fJUuWUFJSwvjx4/nxxx9rtH3VVVfRq1cvPvroI15//XWg8ob73nvvZeTIkXz44Yd88MEHXHbZZf4b+6rjXn/99fTr14+VK1eyfPlyysrKGDt2LPv372/wtbHb7YwbN45ly5Zxzz33sHr1ah599FGWLl3KZZddhqIoALz00kucfvrpXHvttVgsFgDmzp3Lhg0bePfdd6sNZwOYPXs2arWaFStW8NJLL/Hzzz8zfvx4/74A7777LhdccAFms5lly5axcuVKIiMjufDCC2skTABXX301p512Gp988gmPPfYYK1as4P777/evVxSFK664guXLl/Pggw/y2WefMWrUKC6++OKTXofFixczZswY4uPj2bJli//VFC6Xi8suu4zzzjuPL774grlz5+Lz+bj88stZsGABN9xwA1999RULFizg22+/Zfz48VRUBLiIihBCCHEKKnYU82nap+wt3MuB4gPEhMTQP6o/GpUm0KG1C5IuniI+/vhjSktLmT17NlDZG3TfffexZMkSpk+fftL9J0yYwBtvvFFtWb9+/QDo3bu3f/iez+fj4YcfZuDAgaxevRq1ujIfv+SSS+jZsyePPvooP/30U7V2pk+fzty5c/3vf/jhB5YvX86TTz7JvHnz/Msvuugi//8fO3aMZ555hrvuuouXX37Zv3zixIn07t2buXPn8uGHHzbo2rz88svs3r2bbdu2MWLECP/5du3alSlTprBmzRouvvhiDAYDH330EcOHD2fmzJncddddzJs3jyeeeIKJEyfWaHfEiBH+3jyA/v37M2bMGF599VWefPJJ7HY79957L5MnT+azzz7zb3fJJZcwbNgwnnjiCbZt21atzdmzZ/Pwww8DcP7553Po0CHeeustlixZgkqlYu3ataxfv56FCxdyzz33+K+JTqfjySefrPc69OvXj/DwcPR6fYOGY9bH7Xbz9NNPM3PmTP+yDz74gDVr1vDJJ59w1VVX+ZcPHjyYkSNHsnTpUm6//fZmHVcIIYQQDZdTnsNXGV+RVpxGZlkm3U3dSTInnRKTzTaU9CydIpYsWUJwcDBTp04FIDQ0lGuuuYYffviBtLS0k+5/9dVXN+g4qampZGdnM23aNH+iVHW8q6++mq1bt9YY+vfHtlevXg3AnXfeWedx1q5di8fj4eabb8bj8fhfBoOBcePG1RguVp9Vq1YxYMAAhgwZUq2tCy+8sMbQs169evHmm2/y+eefM3nyZMaOHVtn5cAbb7yx2vvRo0eTlJTE+vXrAdi8eTPFxcVMnz692nF9Ph8XXXQR27dvrzYMEOCyyy6r9n7QoEE4HA7y8/MB/G3/8dg33HBDg69HS/nj33XVqlWEh4dz6aWXVjvfIUOGEB8f36i/mRBCCCGaJ6M0g88Pfc6+wn1klmXSK7wXyWHJkij9gfQsnQIOHTrEpk2buPrqq1EUxT8MbMqUKbz99tu89dZbzJ8/v942/jjErC5FRUV1bt+lSxd8Ph8lJSXVHvb/47YFBQVoNBri4+ueHTovLw+AkSNH1rr+xETtZPLy8jh06BBarbbW9YWFhdXeT5o0ibi4OPLy8njggQfQaGrvpq4t/vj4eP81qjqHKVOm1BlbcXExRqPR/z4qqvpEcHq9HsA/hK2oqIigoKAa29V3LVtDSEgIZnP1uRjy8vKwWCzodLVX1PnjdRZCCCFE60gvTeer9K9O6clmG0qSpVPAW2+9haIofPzxx3z88cc11i9btox58+bVedMPNPhXhqqb9KpiByfKzs5GrVYTERFRb9sxMTF4vV5yc3PrTNKio6OByuGFSUlJDYqtLtHR0QQHB/vLqtd1rCq33XYbZWVl9O/fn3vuuYexY8fWOCeA3NzcWpf16tWrWruvvPJKncPe4uLiGnUuUVFReDweioqKqiVMtcXSGAaDAQCn01lteV0JTm2fl+joaKKiolizZk2t+5hMpmbFKIQQQoiTK3GU8N2R70gtTqXYUXzKTjbbUJIsdXJer5dly5bRs2dP/v3vf9dYv2rVKl588UVWr17N5MmTm328Pn360LVrV1asWMFDDz3kv2m22Wx88skn/gp59bn44ouZP38+r732Gs8++2yt21x44YUEBQVx+PDhBg8RrMvkyZN57rnniIqKIiUlpd5t//3vf/Puu+/y1ltvMW7cOIYNG8bMmTP5/PPPa2z73nvvVYtt8+bNZGZmcssttwAwZswYwsPD2b9/P3fddVezzqHKueeeywsvvMB7773nf2YJKotuNIRer6+10ELVpLW7d+/mwgsv9C//Y3XC+kyePJkPPvgAr9dbo2S9EEIIIVqfy+tidcZq0kvTKawolESpASRZaii3/eTbtMNjr169muzsbJ5//vlqpb2rDBgwgEWLFrFkyZIWSZbUajUvvPACN954I5MnT+bWW2/F6XTyt7/9DYvFwoIFC07axtixY5k2bRrz5s0jLy+PyZMno9fr+e233wgJCeHuu+8mOTmZZ599lieffJL09HQuuugiIiIiyMvL4+eff8ZoNFYrGlGf++67j08++YRzzjmH+++/n0GDBuHz+Th69CjffPMNDz74IGeeeSZ79uzhnnvuYfr06f7CBUuWLGHKlCm89NJLNSZy3bFjB7fccgvXXHMNx44d48knn6Rr167ccccdQOVzXK+88grTp0+nuLiYKVOmEBsbS0FBAbt27aKgoIDXXnutUdf/ggsu4JxzzuGRRx7BZrMxYsQIfvrpJ5YvX96g/QcOHMinn37Ka6+9xvDhw1Gr1YwYMYL4+HjOP/985s+fT0REBElJSXz//fd8+umnDY5t6tSpvPfee1xyySXce++9nHHGGWi1Wo4fP8769eu5/PLLufLKKxt1vkIIIYRoGEVR+P7o9xyyHCLTmknPsJ6E6cMCHVa7J8nSyWiDISQK7EUtMjFsk4VEVcbSSEuWLEGn01WrSnai6OhorrzySj7++GP/MzTNdcMNN2A0Gpk/fz7XXXcdGo2GUaNGsX79ekaPHt2gNpYuXcqwYcNYsmQJS5cuJTg4mH79+vHEE0/4t3n88cfp168fCxcu5P3338fpdBIfH8/IkSO57bbbGhyv0Wjkhx9+YMGCBfzrX/8iIyOD4OBgunfvzvnnn09ycjI2m41rr72WlJQUf4l0qCxicOedd/LII48wevRozjjjDP+6JUuWsHz5cqZOnYrT6eTcc89l4cKFREZG+re56aab6N69Oy+88AK33norZWVlxMbGMmTIEGbMmNHgc6iiVqv58ssveeCBB3jhhRdwuVyMGTOGr7/+mr59+550/3vvvZd9+/bxxBNPUFpaiqIo/tLpy5cv5+677+bRRx/F6/Vy6aWX8v777/srCJ6MRqPhyy+/ZOHChSxfvpz58+cTFBREYmIi48aNY+DAgY0+XyGEEEI0zC95v7CvcB9pJWlEB0fTJbRLoEPqEFRK1Z1QJ2a1WgkLC6O0tLTGQ+cADoeDjIwMUlJS/M9mVN+gFNwBngNGGwwGyf47gqVLlzJz5ky2b9/e4ERCnNxJv6dCCCGEqFWmNZMvDn3BroJdKIrC0LihbT6PUoG9gCB1EE+Oqn8qk7ZwstzgRNKz1BCGMElUhBBCCCFEh1PqLOWbI9+QZknD6XUyPG64TDjbCJIsiU5LURS8Xm+922g0GplPQAghhBCdktvr9hd0KLAXMCh6EHqNPtBhdSgyKa3otDZu3IhWq633tWzZshY/7owZM1AURYbgCSGEECJgFEVh3bF1HLIc4kjpEVLCUgg3hAc6rA5HepZEpzV8+HC2b99e7zYnKxUuhBBCCNER7SzYyZ6CPRwsPkhkcCSJoYmBDqlDkmRJdFomk0l6d4QQQghxyjlWdowfs34ktSQVjUpD34i+8thBE8kwPCGEEEIIIToJq8vKN0e+4VDJIexuOwOiB6BRS0GHppKeJSGEEEIIccpzeByUOkspdZVidVpRqVQMiRnSoRINt8/Nmow1pJemk2fPY0D0AIKbME+n+B9JloQQQgghRKenKAp2j51SZylWl7UyMfpvclTqqFzm8Dpwepw4vA5cXhf5yflcnHJxoENvEEVR2HhsI2klaaSXppNkSiLSEBnosDo8SZaEEEIIIUSn4/Q6SS1OJas8C6vTSrGjGJvbhtPr9CdFFZ4KbG4bFZ4KPD4PqECNGrVKjdVlxea2MTJ+JNHB0YE+nZPaU7iHXQW7SC1JJUIfQXdz90CH1ClIsiSEEEIIITqNEkcJewr38HvR7+Tb88m351PmKsPhceBRPKhUKjQqDUHqIPRqPUatkbiQOEJ1oYRoQ9CpdQDsK9pHVnkWK35fwd1D727XBRKyy7PZdHwTqcWpqFVqTo88vV3H25FIstQAVV+wQDIEGTDpTAGNQQghhBCiPVIUhaNlR9ldsJt0SzoFFQVklWdh99gJCQohzBBGojaRUG0owUHBBKmDTppM9ArvRb49n63ZWxnbdSxD44a20dk0TrmrnDUZazhsOUy5u5xhscM61HNW7Z0kSydR5irjjd1vUOIoCWgcEYYIbh10qyRMQgghhBD/5fK6OFB8gD2Fe8guzybPlke2LRsFhWh9NP0i+2HUGZvUtiHIQO+I3uwt3Mt7B96jX1Q/9EH6Fj6D5vH4PKw5soaM0gxybDn0j+pPiDYk0GF1KpIsnYTD46DEUYJBY8AQZAhoDA6Po0nJ0tKlS5k5cyZ6vZ7U1FSSkpKqrR8/fjyFhYXs3bu3pUIWTVT1t8rIyCA5ORmo/PsAbNiwAQC73c4LL7zA+PHj/euEEEKIU4nFYak21C7HlkOhoxCtWks3Uze6hnYlSN3829wuoV3ILs8mw5LBfw7/hyl9prRA9C3nx6wfSStJ43DpYRJDE4kKjgp0SJ2OJEsNZAgyYNQ27ZeJluDwNn8YoNPp5KmnnmL58uUtEJFoK4sXL6723m63M3fuXABJloQQQpwyFEXhWNkxdhfu5nDJYQoqCsguz8bmsWEMMtI/qj9RhqgWfVZHo9LQJ7IP23K28XXG15ydeDbxxvgWa7859hft59e8XzlQfACz1kxKWEqgQ+qUJFk6hVx00UWsWLGChx56iMGDBwc6HNFA/fr1a5PjKIqCw+EgOFjmYxBCCNF+uH1uUotT2V2wu9pQO5/iI9IQyemRpzd5qF1DhOvD6W7uTqY1k3f2vcPDIx8OePGEfHs+G49t5GDJQRRFoV90v4DH1FmpAx3AnDlzUKlU1V7x8f/L2BVFYc6cOXTp0oXg4GDGjx/Pvn37Ahhxx/XII48QFRXFo48+Wu92r776Kueccw6xsbEYjUYGDhzICy+8gNvt9m9z3333YTQasVqtNfa/7rrriIuLw+12M3v2bCIjI7Hb7TW2O++88+jfv3+jzmHHjh1cdtllREZGYjAYGDp0KCtXrvSvLywspFu3bowePbpavPv378doNDJt2jT/svHjxzNgwAB++OEHRo0aRXBwMF27duUvf/kLXq+32nFdLhfz5s2jb9++6PV6YmJimDlzJgUFBdW2S05OZvLkyaxZs4Zhw4YRHBxM3759eeutt2qcy9atWxkzZgwGg4EuXbrw+OOPV4v5xDirepCOHDlCTEwMAHPnzvV/Z2bMmAHAjBkz/MP3TlT1PTuRSqXirrvu4vXXX+f0009Hr9ezbNkyANLS0rjhhhuIjY1Fr9dz+umn8+qrr9ZoVwghhGgtdred7bnbeWffO3xx6As2Z29mR+4Ocuw5JIYmMqrLKPpH92/VRKlKj7AeGDQGfs3/lW0521r9ePWp8FT4CzqUOksZGD2wRYYcitoFPFkC6N+/Pzk5Of7Xnj17/OteeOEF/vGPf7Bo0SK2b99OfHw8EydOpKysLIARd0wmk4mnnnqKtWvXsm7dujq3O3z4MDfccAPLly9n1apVzJ49m7/97W/ceuut/m1mzZqF3W6vlqgAWCwWvvjiC2666Sa0Wi333nsvJSUlrFixotp2+/fvZ/369dx5550Njn/9+vWMGTMGi8XC66+/zhdffMGQIUO47rrrWLp0KQDR0dF88MEHbN++3Z8U2u12rrnmGrp3787rr79erc3c3FymTp3KjTfeyBdffMGUKVOYN28e9957r38bn8/H5ZdfzoIFC7jhhhv46quvWLBgAd9++y3jx4+noqKiWpu7du3iwQcf5P777+eLL75g0KBBzJ49m02bNlU7/wkTJmCxWFi6dCmvv/46v/32G/Pmzav3GiQkJLBmzRoAZs+ezZYtW9iyZQt/+ctfGnwdT/T555/z2muv8fTTT7N27VrGjh3L/v37GTlyJHv37uXFF19k1apVTJo0iXvuucc//E8IIYRoLaXOUjYd38Syfcv4Ov1rtuZsZXfhbmxuG6dHnc5ZCWeRFJaEVq1ts5j0Gj2nRZyG3W3ng9QPqHBXnHynVuBTfHyb+S3ppelklWdxWsRpbZIsnsraRRoaFBRUrTepiqIovPTSSzz55JNcddVVACxbtoy4uDhWrFhR7eZdNMxtt93GwoULefTRR/n5559r7bL9xz/+4f9/n8/H2LFjiYqKYubMmbz44otEREQwaNAghg0bxttvv80tt9zi3/7999/H6XQyc+ZMAAYNGsS4ceN49dVXq223aNEizGYzN998c4Njv+OOO+jfvz/r1q0jKKjyo3vhhRdSWFjIE088wc0334xarWbMmDH83//9H48++ijnnHMOn3/+ORkZGWzbtg2jsfo/KEVFRXzxxRdcdtllAFxwwQVUVFTw2muv8cgjj9C9e3dWrlzJmjVr+OSTT/yfQ4DBgwczcuRIli5dyu233+5fXlhYyE8//UT37pWTwZ1zzjl8//33rFixgnPOOQeAZ599FkVRWLduHXFxcQBMmjSJAQMG1HsN9Ho9w4cPByAxMZFRo0Y1+PrVpry8nD179hAREeFfdtFFF2Eymfjxxx8xm80ATJw4EafTyYIFC7jnnnuqbS+EEEK0hDxbHr8V/EZacRp59jyOlx3H4XUQpgtjWMwwTPrAVgSON8aTVZ5FpjWTT9I+4aZ+N7V5DNtytnGg6ABpJWnEG+OJM8a1eQynmnbRs5SWlkaXLl1ISUlh6tSppKenA5CRkUFubi4XXHCBf1u9Xs+4cePYvHlzne05nU6sVmu1l6ik0+mYN28eO3bsqNErVOW3337jsssuIyoqCo1Gg1ar5eabb8br9XLw4EH/djNnzmTz5s2kpqb6l7399tuMHDmy2k3/vffey86dO/npp58AsFqtLF++nOnTpxMaGtqguA8dOsSBAwe48cYbAfB4PP7XJZdcQk5OTrU4Hn74YSZNmsT111/PsmXLeOWVVxg4cGCNdk0mkz9RqnLDDTfg8/n8PUGrVq0iPDycSy+9tNpxhwwZQnx8vL9KXZUhQ4b4EyUAg8HAaaedRmZmpn/Z+vXrmTBhgj9RAtBoNFx33XUNuh4t5bzzzquW+DgcDr7//nuuvPJKQkJCalxnh8PB1q1b2zRGIYQQnZeiKBwpPcJnaZ+x4sAKNhzdwLbcbRy2HMakNTEybiSDYwcHPFECUKvU9I3si6IofJf5HUesR9r0+OmWdH7O+ZkDxQcIDgqmZ3jPNj3+qSrgydKZZ57JO++8w9q1a3nzzTfJzc1l9OjRFBUVkZubC1DthrLqfdW62syfP5+wsDD/q1u3bq16Dh3N1KlTGTZsGE8++WSNZ2SOHj3K2LFjycrKYuHChfzwww9s377d/7zKiUPObrzxRvR6vX8I3P79+9m+fbu/V6nK5ZdfTnJysr+NpUuXYrPZGjUELy8vD4CHHnoIrVZb7XXHHXcAlT06Vaqe43E4HMTHx1d7VulEf/xsAf5ezqKiIv+xLRYLOp2uxrFzc3OrHRcgKqpm2U69Xl/t2hUVFdXam1rbstaUkJBQ7X1RUREej4dXXnmlxrlecsklADXOVwghhGgsj8/D70W/80HqB3x88GN+zPqRn3N+5ljZMeJC4hiVMIrTo08nWNu+ig6ZdCZSwlIodhTz7r538Sm+NjluiaOE749+T5olDbfPzYDoAahVAb+NPyUEfBjexRdf7P//gQMHctZZZ9GzZ0+WLVvmH2L0x6FiiqLUW/Hj8ccf54EHHvC/t1qtkjCdQKVS8fzzzzNx4kT+9a9/VVv3+eefY7PZ+PTTT6vNx7Rz584a7URERHD55ZfzzjvvMG/ePN5++20MBgPXX399te3UajV33nknTzzxBC+++CKLFy9mwoQJ9OnTp8ExR0dHA5V/2xOHwp3oxPZycnK48847GTJkCPv27eOhhx7i5ZdfrrFPVRJ2oqpEvCrpiY6OJioqyv+s0B+ZTI3/tSsqKqrWhL++HwEawmAw4HQ6ayyvK8H54/coIiICjUbDtGnT6kxmU1KkNKkQQoimcXqd7Cvcx+6C3eTYcsi2ZVNgK0Cr0ZISlkKCMQGNWhPoMOuVbE4mx5bD7sLdbDq+ifHdxrfq8VxeF2uOrCHdkk5hRSGDYwaj0+ha9ZjifwKeLP1RVfW1tLQ0rrjiCqDyBvLEX8Dz8/Nr7RGootfr0evb1wzL7c3555/PxIkTefbZZ6slklU3zydeP0VRePPNN2ttZ+bMmaxcuZKvv/6ad999lyuvvJLw8PAa291yyy3MmTOHG2+8kdTUVJ5//vlGxdunTx969+7Nrl27eO655+rd1uv1cv3116NSqVi9ejXvvfceDz30EOPHj6+RaJWVlfHll19WG4q3YsUK1Gq1//miyZMn88EHH+D1ejnzzDMbFXddzj33XL788kvy8vL8n2Wv18uHH3540n2r/jZ/LCwBldX48vPzq7XrcrlYu3Ztg+IKCQnh3HPP5bfffmPQoEHodPKPsRBCiJbh9Dr58MCHZFozySrPosRRQrA2mL6RfYkJiekwpa+1Gi19IvrwW/5vfJT6ESPiRhCqa9hjBY2lKArrjq3jcMlhjliP0COsB2H6sFY5lqhdu0uWnE4nv//+O2PHjiUlJYX4+Hi+/fZbhg4dClTe+G3cuLHRN9vN5fA0f1LY9nbs559/nuHDh5Ofn+8v4T1x4kR0Oh3XX389jzzyCA6Hg9dee42SkpJa27jgggtITEzkjjvuIDc3t8YQvCrh4eHcfPPNvPbaayQlJXHppZc2Ot433niDiy++mAsvvJAZM2bQtWtXiouL+f333/n111/56KOPAHjmmWf44Ycf+Oabb4iPj+fBBx9k48aNzJ49m6FDh1brGYmKiuL222/n6NGjnHbaaXz99de8+eab3H777f7njqZOncp7773HJZdcwr333ssZZ5yBVqvl+PHjrF+/nssvv5wrr7yyUefy1FNP8eWXX3Leeefx9NNPExISwquvvorNZjvpviaTiaSkJL744gsmTJhAZGQk0dHRJCcnc9111/H0008zdepUHn74YRwOBy+//HKNUuj1WbhwIWeffTZjx47l9ttvJzk5mbKyMg4dOsR//vOfeispCiGEEHXZmb+TTGsm+4v2E6oNZXDMYML0YR0mSTpRbEgsccY4ssqz+DD1Q2YPnN0qx9lVsIu9BXs5WHKQyOBIuoZ2bZXjiLoFfLDjQw89xMaNG/3VyqZMmYLVamX69OmoVCruu+8+nnvuOT777DP27t3LjBkzCAkJ4YYbbmiT+AxBBiIMETi8DixOS0BeDq+DCEMEhiBDi57b0KFDawyZ69u3L5988gklJSVcddVV3H333QwZMqTWIWxQOcTu5ptv5vjx43Tr1o0JEybUebyq4gW33347anXjP3rnnnsuP//8M+Hh4dx3332cf/753H777Xz33Xecf/75AHz77bfMnz+fv/zlL9ViWbp0KWazmeuuuw6Xy+VfHh8fz4oVK1i2bBmXXXYZK1eu5Iknnqh2vhqNhi+//JInnniCTz/9lCuvvJIrrriCBQsWYDAYai0ccTIDBgzgu+++w2w2M336dP785z8zaNCgBpcAX7JkCSEhIVx22WWMHDmSOXPmAJVD5L744gssFgtTpkzh4Ycf5pprrmlU1cF+/frx66+/MmDAAJ566ikuuOACZs+ezccff1zv31cIIYSoi81t47f83zhiPUKYPoyhcUMJN4R3yEQJKkfinBZxGmqVmg3HNpBWktbixzhedpwfsn4gtSQVjUpD34i+HfZ6dWQqRVGUQAYwdepUNm3aRGFhITExMYwaNYq//vWv9OvXD6jsfpw7dy5vvPEGJSUlnHnmmbz66qsnLbF8IqvVSlhYGKWlpf5SyCdyOBxkZGSQkpKCwVAzISlzlQW0ZwkqkzaTLvCVYJrjwQcf5LXXXuPYsWO1FkFoa+PHj6ewsJC9e/cGOhTRACf7ngohhGi/Nh7byLqj60gtSWVE3AhCtCGBDqlFpFvSOVhykMGxg5lz1pwWe96qzFXGR6kfsbtgN/kV+QyPHd7uil00VoG9gCB1EE+OejLQoZw0NzhRwIfhffDBB/WuV6lUzJkzx//LeSCYdKYOn6gE0tatWzl48CCLFy/m1ltvbReJkhBCCCHahsVhYU/hHo5YjxATHNNpEiWA7ubu5NhyOFB0gG8yv+HilItPvtNJeHwe1h5ZS3ppOrn2XPpH9e/wiVJHFvBkSXR+Z511FiEhIUyePJl58+bVWO/z+fD56i+9WTUJrRBCCCE6lq25W8kpz8HlddEjvEegw2lRQeog+kT0YUfeDr449AWjEkYRYWjexO0/Zf1EWkka6aXpJIYmEhUsPzIHktyBilZ3spGes2bNYtmyZc1qoyn+OJmsEEIIIVpWri2X1KJUMssySQhNQK/pfNWKo4Kj6BLahRxbDu/9/h53Db2ryW39XvQ7v+b/SmpxKmatmZQwma4j0CRZEgE3Z84c7rqr6f+wCCGEEKL9URSFrTlbybZloygKyebkQIfUKlQqFb0jelNQUcCW7C2MSxzHwJjGF3/Kt+ez4dgGDhYfxKf46BfdTwo6tAOSLImAS05OJjk5OdBhCCGEEKIFHSs7RrolnWNlx+hu6k6QuvPedgYHBdMrvBf7i/bz7u/vcp3vOtSqysq/KpUK/38qVc33VCZE23K2kW5Jx+K0MDR2aKe+Xh2J/BVOEODCgEKIesj3UwghOg5FUdiSvYXj5cdRq9R0NXX++YESQxPJKc/hkOUQ7/7+LhqVxp8IndhDVJUo/XeV/73b5+ZY+TH6RPRptUluReNJskTlPDoAbreb4GCpNiJEe+TxeAAp9iGEEB3BwZKDHC07Sk55Dr3Ce6FRtUxJ7fZMo9YwIHoAB0oOkGfLQ6VS+X/oU1BAwZ8gVb1XUKoWoFFrSAxNJM4YF5gTELWSuw5Aq9Wi1+spLS3FZDLJ+FAh2iGr1YpGo/H/uCGEEKJ98vg8bMvZxlHrUXQaHfHG+ECH1GZCdaGMiBsR6DBEC5Jk6b+io6PJysri+PHjhIWFodVqJWkSoh1QFAWbzYbVaiUhIUG+l0II0c7tK9pHVnkWBRUF9I/qL/9uiw5NkqX/qpq9t7CwkKysrABHI4Q4kUqlIjw8nLCwsECHIoQQoh5Or5MduTvItGZi1BqJNEQGOiQhmkWSpROYzWbMZjNutxuv1xvocIQQ/6XVamX4nRBCdAA783eSXZ6NxWlhSMwQ6VUSHZ4kS7XQarVotdpAhyGEEEII0WHY3DZ+y/+NTGsmZr0Zs94c6JCEaDZ1oAMQQgghhBAd347cHeSU51DuLqd3WO9AhyNEi5BkSQghhBBCNIvFYWFP4R6OWI8QExyDUWcMdEhCtAhJloQQQgghRLNszd1KTnkOLq+LHuE9Ah2OEC1GkiUhhBBCCNFkebY8UotSySzLJMGYgF6jD3RIQrQYSZaEEEIIIUSTKIrClpwtZNuyURSF5LDkQIckRIuSZEkIIYQQQjTJsbJjpFvSOVZ2jG6mbgSppdCy6FwkWRJCCCGEEI2mKApbsrdwvPw4apWarqaugQ5JiBYnyZIQQgghhGi0gyUHOVp2lJzyHFLMKWhUMnm46HwkWRJCCCGEEI3i8Xn4OfdnjlqPotPoiDfGBzokIVqFJEtCCCGEEKJR9hXt43jZcQoqCugV3guVShXokIRoFZIsCSGEEEKIBqvwVLAjdweZ1kxCtCFEGiIDHZIQrUaSJSGEEEII0SCKorDx2EaOlR2jxFnCaeGnSa+S6NQkWRJCCCGEEA3ye/Hv7Cvax2HLYeKD4zHrzYEOSYhWJcmSEEIIIYQ4KYvDwqbjmzhUcgi1Sk2viF6BDkmIVifJkhBCCCGEqJfX5+Xbo99y1HqUEmcJ/aP6o1FLqXDR+UmyJIQQQggh6rU9bzuHLYfJsGaQbEomVBca6JCEaBOSLAkhhBBCiDpll2ezPWc7aSVphAaF0s3cLdAhCdFmJFkSQgghhBC1cnqdfJf5HRmlGTg8DvpF95Pqd+KUIsmSEEIIIYSooapM+BHrEbJt2ZwWcRp6jT7QYQnRpoIas3FBQQFvvPEGmzZtIjs7G4AuXbpw7rnn8uc//5moqKhWCVIIIYQQQrStgyUH2Vu4l7SSNGKCY4gJiQl0SEK0uQYnS99//z1XX301VqsVjUZDdHQ0iqKQmprKd999x9///nc+++wzzjnnnNaMVwghhBBCtLJSZ2llmXDLIVSoOC3itECHJERANGgYXkFBAddddx1hYWGsXLmS0tJScnJyyM3NpbS0lA8++ACj0ciUKVMoKipq7ZiFEEIIIUQr8Sk+vj/6PUesRyh2FEuZcHFKa1CytGTJErxeLz/99BNTpkwhJCTEvy4kJIRrr72WH3/8EbfbzZIlS1otWCGEEEII0bp+yfuFQyWHyCjNIMmUhElvCnRIQgRMg5Klb775hlmzZpGYmFjnNt27d2fmzJmsWbOmxYITQgghhBBtJ9eWy7acbaSWpBISFEJ3c/dAhyREQDUoWfr99985++yzT7rd2LFj+f3335sdlBBCCCGEaFsur6tamfD+Uf2lTLg45TUoWbJYLMTGxp50u9jYWCwWS3NjEkIIIYQQbeyHrB/IKM0gqzyL3uG90QdJmXAhGpQsOZ1OtFrtSbcLCgrC5XI1OyghhBBCCNF20krS2F2wmzRLGlHBUVImXIj/anDp8NTUVIKC6t/8wIEDzQ5ICCGEEEK0nTJXGRuObeCw5TAo0Ceijwy/E+K/GpwszZgx46TbKIoiXy4hhBBCiA6iqkx4pjWTwopCBscMJkjd4NtDITq9Bn0b3n777daOQwghhBBCtLGd+Ts5WHyQ9NJ0EkMTCdOHBTokIdqVBiVL06dPb+04hBBCCCFEGzpQfIAt2Vs4WHKQ4KBgksOSAx2SEO1Oi/SzFhYWEh4eftJnmoQQQgghRGB5fV5+yv6JX/J+4WDxQeweO8Njh6NWNajulxCnlAZ9K/bu3cu7775bY/mHH35IfHw8cXFxRERE8Oyzz7Z4gEIIIYQQomXY3Xa+PPwlm7M3szN/Jza3jSExQwjWBgc6NCHapQYlSy+88AL/+te/qi3bs2cP06ZNo7y8nMsvv5ykpCTmzp3L+++/3yqBCiGEEEKIpsuz5fHRwY/4Lf839hTsQa/RMzx+OKG60ECHJkS71aBkafv27Vx11VXVlr322mt4vV7WrFnDp59+yu7duxk/fjxvvvlmqwQqhBBCCCGa5vei3/kk7RN2F+zmYMlB4o3xDI4ZjFZ98nk0hTiVNShZysnJ4bTTTqu2bO3atQwcOJCzzz67siG1mltuuYXdu3e3fJRCCCGEEKLRvD4vm45vYs2RNewp2EO2LZu+EX3pGd5TpnsRogEalCx5PB6Cg/83lrW4uJiMjAxGjx5dbbtu3bpRVlbWshEKIYQQQohG8z+flLWZXQW7sLltDIsZRqwxNtChCdFhNChZSkpKqtZj9MMPPwBw5plnVtuutLSUiIiIFgxPCCGEEEI0Vq4tl5WpKyufTyrcg06tY3j8cIw6Y6BDE6JDaVCt78suu4wXXniBoUOHEh8fz3PPPYder+eSSy6ptt327dtJSkpqlUCFEEIIIcTJ7S/az4ZjGzhsOUx2eTZdQrvQI6yHDLsTogkalCw9/PDDfPzxx5x77rkAKIrCX//6V2JiYvzbKIrCihUruOKKK1olUCGEEEIIUbcT509KLU6l1FVKn4g+MuxOiGZoULIUGRnJzp07WblyJcXFxZx11lk1nlcqKCjg1ltvZfLkya0SqBBCCCGEqJ3dbWftkbWkFqdyoOQAPp+PYTHDZNidEM2kUhRFCXQQrc1qtRIWFkZpaSlmsznQ4QghhBBCtJhyVzkfH/yY9NJ0DlkOYdKZ6BfVT8qCi3alwF5AkDqIJ0c9GehQGpUbNKhnSQghhBBCtE/7i/aTUZpBWkmaPJ8kRAtrULLUo0ePOtdptVri4uKYOHEid999N+Hh4S0VmxBCCCGEqIeiKKRZ0siz52HSmegZ3jPQIQnRqTQoWerXr1+dv1B4PB6ysrKYM2cOy5YtY8uWLdUKPwghhBBCiNZRWFFIri2XEmcJ/SP7BzocITqdBiVLq1atOuk2+/fv59xzz+XZZ5/llVdeaXZgQgghhBCifmmWNIodxWjQEBkcGehwhOh0GjQpbUP069ePxx9/vEGJlRBCCCGEaB5FUThUcoh8ez5h+jDUqha7rRNC/FeLfqsGDRpEdnZ2SzYphBBCCCFqkWfPI9+ej9Vppaupa6DDEaJTatFkqaSkhODg4JZsUgghhBBC1OKQ5VDlEDy1hnB9eKDDEaJTatFk6cMPP2Tw4MEt2aQQQgghhPgDn+LjUMkh8ux5hOvDZQieEK2kQQUefv311zrXeb1esrKy+PDDD/nkk09YuXJliwUnhBBCCCFqyrHlkG/Pp8xVRs8YKRcuRGtpULI0YsSIeic3UxSF0NBQ/v73v3P11Ve3WHBCCCGEEKKmQyWVQ/C0ai1h+rBAhyNEp9WgZOntt9+uu4GgIOLi4hg1ahShoaEtFpgQQgghhKjJ6/NyyFI5BC/CEFHvD9pCiOZpULI0ffr01o5DCCGEEEI0QFZ5FoUVhdjcNvpE9Al0OEJ0avI0oBBCCCFEB1I1Ea1Oo8OkMwU6HCE6NUmWhBBCCCE6CI/PQ7olnTxbHlGGKBmCJ0Qra1fJ0vz581GpVNx3333+ZYqiMGfOHLp06UJwcDDjx49n3759gQtSCCGEECJAjpUdo7CiELvHTtdQmYhWiNbWbpKl7du3869//YtBgwZVW/7CCy/wj3/8g0WLFrF9+3bi4+OZOHEiZWVlAYpUCCGEECIwqiai1Wv0GLXGQIcjRKfXoGRp9+7dOByOVguivLycG2+8kTfffJOIiAj/ckVReOmll3jyySe56qqrGDBgAMuWLcNut7NixYpWi0cIIYQQor1xe90cthwmz5ZHdHC0DMETog00KFkaOnQou3fvBuC8887jwIEDLRrEnXfeyaRJkzj//POrLc/IyCA3N5cLLrjAv0yv1zNu3Dg2b95cZ3tOpxOr1VrtJYQQQgjRkWVaMymuKMbpddLF2CXQ4QhxSmhQ6XC9Xo/L5QJgw4YNLZp8fPDBB/zyyy/s2LGjxrrc3FwA4uLiqi2Pi4sjMzOzzjbnz5/P3LlzWyxGIYQQQohAO2Q5RJGjCH2QHqNOhuAJ0RYalCz16NGDF1980Z+8bNiwgePHj9e5/VVXXdWggx87dox7772Xb775BoPBUOd2f+xmVhSl3q7nxx9/nAceeMD/3mq10q1btwbFJIQQQgjR3ri8LjJKM8iz5xEfEh/ocJossrTyXrI4rOOegzi1NChZ+stf/sLNN9/MF198gUql4rHHHqtzW5VKhdfrbdDBf/nlF/Lz8xk+fLh/mdfrZdOmTSxatIjU1FSgsocpISHBv01+fn6N3qYT6fV69Hp9g2IQQgghhGjvMkozKHIU4fa6STAmnHyHdijI4yT5+E5Ky7Ko6HMhFRGJgQ5JiJNqULJ03XXXMWHCBFJTUxk7diyvvvoq/fr1a/bBJ0yYwJ49e6otmzlzJn379uXRRx+lR48exMfH8+233zJ06FAAXC4XGzdu5Pnnn2/28YUQQgghOoI0SxpFFUUYggwEa4MDHU6ThFZYcTqtaFw2wg+vwzHsRhS1JtBhCVGvBiVLANHR0URHRzN9+nQuuugiUlJSmn1wk8nEgAEDqi0zGo1ERUX5l993330899xz9O7dm969e/Pcc88REhLCDTfc0OzjCyGEEEK0dxWeCo6UHiHfnk9XU8edWynEYcXtqcDo84Hdgj1zG6UpowMdlhD1anCyVOXtt9/2/7/D4aCkpISIiIh6nzlqjkceeYSKigruuOMOSkpKOPPMM/nmm28wmUytcjwhhBBCiPYkozSDEkcJHp+nww7BAzA6rHi9ToyGcMJddlzZO6mI7YvLGBno0EQj6NwOPBotvlOkV7BJk9Ju3ryZsWPHYjKZSExMxGQyMW7cOLZs2dLsgDZs2MBLL73kf69SqZgzZw45OTk4HA42btxYozdKCCGEEKKzOmQ5RFFFEcFBweg1HfSZbEXBWGFF8bhQhSWSFNmHMI+H8LTvQFECHZ1oIJOthP5pG+i9fzXhpbmnxN+u0T1LW7du5bzzziM8PJw///nPdOnShaysLD799FPOO+88NmzYwJlnntkasQohhBBCnFLsbjuZpZnk2fNINicHOpwm03mc4LCiUXxEGBMICY4m2XoMW1ke9pw9lHcZFOgQRQPElRylvCwblbOcqLIcwuP6k504FJeuYz5H1xCNTpaefvppBg0axPr16zEa/1fj/29/+xvnnnsuTz/9NGvXrm3RIIUQQgghTkWHLYcpdhTjw0ecse5KwO2d0WHF7bHj0gQRExIDGj3xCSMoPLoBZ+ZWHNG98XTiG+7OQOt2YrbmYnHZiDFE4nNYKMr6haSSI5R2P5OC6BQUVZMGrbVrjT6jrVu38sgjj1RLlKCyMMPDDz/cIkPxhBBCCCFE5RC8QkchxiAjOo0u0OE0WVVxB+0JQwk1YYkkhyVhdjsIS/s+wBGKk4kuzcZRUYRbE0SfpHMZ0vtSeuki0dsKCT34DT0OfEuo3RLoMFtco5Mlr9db5xxGBoOhwXMsCSGEEEKIupW5yjhqPUqhvZAuxi6BDqdZjBVWPB4nZl3o/xaqVIQlDCNJHUxYcQYhhemBC1DUT1GIKc3G4bASZogiVBeK1hBOr96TGJhwFgk+UBekkrDnUxKP70TjdQc64hbT6GRp8ODBvPbaa7Wue+ONNxg8eHCzgxJCCCGEONUdthymxFmCgkKMMSbQ4TSdohBSYQWvi1BDdPV1ulC6xg0h2gfh6ZtQeVyBiVHUy2wvQVVegKJ46BbZ538rVCoiok9jUJ+r6WNKwuQoR3fkJ3rs+YLIkuxOUQCi0c8sPfbYY1xxxRUMHTqUm266iYSEBHJyclixYgU7d+7k888/b4UwhRBCCCFOLWmWNAorKofgadXaQIfTZHq3A5xWNEBkaM3nrrSRPUm2HKG0Igf7kc1Yeo1v8xhF/WIsWdgdJfi0ISSZutdYr9Lq6Z48npiyXI4c/4lcazbhv68iLLYv2d2H49QZa2m1Y2h0snTZZZfx7rvv8sgjj/Dwww/7l3ft2pV3332XSy+9tEUDFEIIIYQ41ZQ6S8kqy6KwopDTIk4LdDjNEuKw4nLbcauDiA6OrrmBWkN015F0P7QaV95+KuL64TTFtn2golZBHhdhpTlYXDYSovqgVtc9MC3YFM/pfa8kMncXWYV7KcjZRXdLJmXdzqTQGNbESYsCq9HJEsANN9zA9ddfT2pqKkVFRURFRdGnTx9UKlVLxyeEEEIIccpJK0mj2FEMUHuC0YEY/cUdDOjqmicqOILE6H4UFuyiIu07codOhU5YWa0jii7NwVFRjEejoVdU35PvoFITlzCUqMheHD32I9m2PDyHvmNgaCxZ3Ya3fsAtrEnJElROFtu3bwMumBBCCCGEaJTDlsMUVhRi0pkIUjf5dq1dMDqsuL0uIoKj6t0uOLYfydajlJcXYj/+G9YOeGPd6SgK0aVZ2J2lGPURmHXmBu8apDfRo+dFRFsyyMzeRl5pNgM8bnA7QGtoxaBblqTsQgghhBDtSFFFEVnlWRRVFHX4KniVxR0s4HVhCj5JkQqNjriEkSQoGiKO7UBbUdYmIYq6hVZYCCovBK+b7k0ZDqpSYY7owYA+V9PXmEiUIbJDJUogyZIQQgghRLty2HKYEkcJarW6ww/B07vt+JzllcUdjPEn3V5tiicpvCcmt4PwQ993impqHVmMJRtbRTEeXTDJYUlNbkcVpCMxpj8Dw3u3YHRtQ5IlIYQQQoh2QlEU0ixpFFQUYNaZ0ag1gQ6pWYwVZbjddlyaIKJOMgwPAJUKU8JgkoNCMVuOEZJ/sPWDFLXSeN1ElObgdZcTb+yKpoMPB20qSZaEEEIIIdqJwopCcm25lDhK6GrsGuhwmq2yuIMDfVAwWk0Dy59rQ+gSP4wYH0Rm/Ija7WzdIEWtoqy5OCuK8KrUDSvs0ElJsiSEEEII0U6kWSqr4GlUGiKDIwMdTrMZHVa8XidmbcMLAwAERSSTEpqIyWUjLH1jK0Un6qQoxFiyqHCUEmwIJ9wQEeiIAqbRydLu3bvZtGmT/315eTl33HEHo0aN4umnn0aRsaVCCCGEEI2mKAqHSg6Rb88nTB+GuqOXzlZ8BFeUgteNKeQkxR3+SKUmostwuqv0RBSkYSjNap0YOzrFh9lWjErxtWizRocVXXkBeJ0kdsDnjFpSo7+FDzzwAKtWrfK/f/LJJ3nzzTdxuVzMnz+fRYsWtWiAQgghhBCngjx7Hvn2fKxOK11NHX8IXrDLjs9ZhhqINMY1vgFDGIkxA4jweolIW4fK523xGDu6hKJMehz+gS6Hf2rRYhgxlqzKwg7aYHqE92ixdjuiRidLe/fuZfTo0UDlLyDvvfcec+fO5ddff+XRRx/lrbfeavEghRBCCCE6u32F+yhyFKFRawjXhwc6nGYLqbDi9thxa7QNK+5QC310H1IM0ZjsJZgzt7VwhB2cohBdchxrWTb6nF2Y8lNbpFm110NEaQ4eVzmxxoQOP89XczU6WbJYLERHV5ax3LVrFyUlJVx77bUATJgwgfT09JaNUAghhBCik7O5baQWp5JVlkVscGzHH4JH5VAul8eBISi46TfcGi0xCSPpiobw7F1o7ZYWjbEjM9ktqCuKCfK6ifR6iUjfhNZhbXa7UWV5uCuK8aKiZ+TpLRBpx9bob2JUVBTHjh0DYP369cTFxdGrVy8AXC6XPLMkhBBCCNFIewv3kl+Rj8vnIqkZ89m0J0ZHGT6PC7MurFntqEJj6B7Zh3CPm4i0b2Xupf+KsuZQ4SjBqQuhT3gvzG4HUanfNPv5pcrCDhb0hjCiQprWI9iZNDrNHzt2LHPmzKGwsJB//vOfTJo0yb8uLS2Nbt26tWiAQgghhBCdmdvnZm/hXrLKswjThaHX6AMdUrOpFB+GCgsunxtTSDMn1lWpMMYNJNl6HJs1F3vuXsoTBrZMoB2U2uclwppDqctGXHgKYXHD6WEvxGHNwXl0ByVJZzSp3WBHGfqyfJweJ4kxp/Y1rtLonqX58+ejUqm499570ev1PP300/51H330EaNGjWrRAIUQQgghOrO0kjTybHlYXVZ6hHWOh+kNThs+VzkqVEQb45vfYJCB+IThxPlURBzZQpCrovltdmDhZQV47CX4gOSI0yDIQJfE0SQqasKP78BgzWtSu7GWLOyOYlxaPT3De7Zs0B1Uo3uWUlJSOHDgAMXFxURGVq//v2jRIuLjW+ALIYQQQghxClAUhd0Fu8mx5RASFEKoLrSNA/ABKlCpWrRZo8OKy12BW6MlooXm6NGEdSPZnISlLAN72vcU9Z/cIu12RNHWHOzOUoJ0oUQZKofKqU2xJMcMwJq/C1fqGnKGTMWnbXgvpdrnJbI0h1JnGbHm7mg1utYKv0Np8tODf0yUAAYOHEhMTCPr6AshhBBCnKKOlx3neNlxCioKSDIloWrhpKU+OreDIQc30K0VqswZHVbcHgchQcFoWqqamkpFWJdhJKmDCSs+QkjhqVlUTOt2EmrNA7edBHMSKvX/budDYgfQMySe0IpSotI31dNKTRHWPNz2QnxADyns4NekT29ZWRmrV68mMzOTiorq3aAqlYq//OUvLRKcEEIIIURntrNgJ3m2PIJUQUQ399meRoooy8NZlgsFxahi+6KEhLdY20ZHGQ6vE1NwC5+TLpSucUMozN6KM30jFWGJKNpTqwckypqLw1GCWxNEj4g/TBirDiIm8SySD32NOz8VR2QSZTGnNajdmNJsKpylBOnNxBil86NKo5Olbdu2MWnSJIqLi2tdL8mSEEIIIcTJFTuKSbekk23LJjE0sc3LhYfZinG5bZi9XrS5u3H1OKdF2lX5vBjsFpw+D+aQlr/p1kb2JMVyBGtFDmFHfsLS+9wWP0Z7FmXNocJpxaSPwFjbsE2Dme5dRlJ6/Cc8hzfiMHfFrTfW26bBWU5IWR4WdwXdo6RX6USN/lbef//9dO3alZ9//hmHw4HP56v28npldmUhhBBCiJPZXbCb/Ip8fIqPrqaubXpslc+LsbwQxeMgWPERWnykxdoOdtrwuG2oUBEVEtdi7fqpNUR1HUk3dETk/d7kYgYdUbCjDF15ISqviy71FGDQRvSgpzkFs6uCqNQ1/302rW4xlmzsFcW4g/T0/GNv1Smu0cnSnj17mDdvHiNGjECnO7W6PYUQQgghWkKFp4Lfi34nqyyLmOCYpk/a2kSmCgsepxU1KuKCQomoKEVlL2qRto0OK263vUWLO9QQHEG36H5EeD2EH/q+2XMLdRTR1hzsjhJcQXqSw1Lq3lClIqzrSHoEmQgtzSb82K91b+rzEmXJxukqIzokFl0nKF3fkhqdLEkBByGEEEKI5tlXuI98ez4V3gqSzG0/CW2YrQinqxyPNpiEsB6E+Hxoc/a2SNtVxR2M2hDU6tYbWmiI7UeyPhJTeSGmYzta7TjthuIj0pKDy1VGTEgsWo22/u21leXEuyhqwo9tx1CWX+tmEeUFeCuKUBSFFCnsUEOjP8F33303r7/+OorMniyEEEII0When5e9hXvJtmVj1pkJ1ga3eQxmWzEet51IQwQ6cxeiVVpMxZkt0rbRUYbP68KkD2+R9uqk0RKXMJIuaIg4/ivaCmvrHi/AzLZilIpi8PnoFtmwoXLq0DhSovoT4XETlboWtddTY5sYSxZ2RwkaXShxIbEtHXaH1+g+X5/Px4EDBxg6dCiTJk0iKiqq2nqVSsX999/fYgEKIYQQQnQmhyyHyLHlYHFYGBwzuM2Pr3U70duKcfg8RJu7gzGaaG0o4Y5SisuLUEKjTt5IHdQ+L/qKEhxeN+Y2uPFWmeJICu9NcckB7GnfUjDwqhafM6q9iC7NpcJhQdGF0CWkS8N2Uqkwxg+kpy0Xuz2fyEMbKOxzvn+13mXHWJZHqdtBl7g+1cqQi0qNTpYefvhh///v3r27xnpJloQQQgghaqcoCrsKdpFry8UQZCBMH9bmMZhtRTidVjzqILqGJoJGR7gpkZCiErR5u3GFNr26XLCzHI/LBmo10cY26KVQqQiNH0xKeRb20mzseb9ji+/X+sdtY2qvh3BrLhaXjbjI3o1LatRBxHQdRVL6GtwFB3BEpVAeXVkcorKwQwmuIC29IxpWYvxU0+hkKSMjozXiEEIIIYTo9LJt2RwrO0aePY/TIk5r00loq4TZinG6bRi0of4hgFpTF2KLD5BTfJTCuousnZTRYcXlrsCr0RGuC2+ZgE9GayA+fjiFxzbiOrIZR2QPvDpD2xy7jUSW5eOqKMarUtMjsvFJjSokgu4JIyjN2oLn0HqcpgQ8OgNRlizKnFYijbEYgjrXNWspjU6WkpLa/iFEIYQQQojOYHfBbvLt+QSpg4gNxPMhioK5vBCrx0FMROL/lhujiNSaCHdYKCrLRzE1LTZjhRW314ExKKRNh3QFhXcj2dIdS9kRwtPXU9T34jY7dluIKs2hwlmKzmAmwhDZpDZ0kT3pWZZNedkRXKlrcSaPRrEXoShekqP6tnDEnUeT61QeOnSIdevWUVRURHR0NOeeey69evVqydiEEEIIITqNUmcph0oOcbzsOF1Cu7T5JLQAIY4yFIcFleIjztztfys0OsLN3QguLEaXtxen6bwmtm+lwuvCFJLQQhE3kEpNeJfhJKXl4Sg4jD02k4rIzvEDv85VgbE8j1KPgy7NmTBWpSa86xmkpBXiKD1O1NHt2B0lqHShDX8G6hTU6GRJURR/RTyf73817dVqNXfccQcvv/xyiwYohBBCCNEZVPUq+RQfiaGJJ9+hFVSWDC/DE2Qg7g8TxmpNCcQV/U5OyVGcTWhb7fOgryjF6fVgbovnlf5Ib6Jr/BAKs7fiOLwBZ/iN+Np4/iqN143eVYHdYGqxQhNR1lwqKiy4NDp6hDezY0IbTNfEUZQeWcfx0qOofV66xAyUwg71aPSV+ec//8nixYu59dZb2bZtG8eOHWPbtm3cdtttLF68mH/+85+tEacQQgghRIfl9DrZX7SfrPIsIg2RJ58jp5WE2YpwuSsI04eh+WMiEfLfoXgVVlRluY1uO8RRhttVjk+tIcYYd/IdWoEushfJwXGYKkoxZ2xus+OqFB9xxUcZeOgnehxYS1QLzVmFohBdmoPTZSUsOLJFysxrTF3oEX06Zo8Hl0ZLr8g+LRBo59XodPvf//43d999NwsXLvQv69q1KyNHjkSj0fDmm29KNTwhhBBCiBP8XvQ7+fZ8bG4bpwdo4k+110OIrQi310lkaC3DrjRawsMSCSkoRpe7D6cpvlHtV05GW4FPo8WsNbVQ1I2k1hDdZQSJ6d/gyt2LPfZ0XKaY1jueohBRlk9iwSFUZblYbQXovS7M9kIqjNHYw5o3HNHosKKxFYLXTWJYMypvnEilwhg/hB4qNeFBQYRoQ1qm3U6q0T1L6enpTJ48udZ1kydPJj09vdlBCSGEEEJ0Fj7Fx+6C3WSXZxOqC8WoMwYkDrO9BJfTik+lpqu5e63bBIUmEKvSYi452uj2jRVluD1OQrXGgA7rUhmj6R59OmEeD5GHvgPFd/KdmiDUbuH0zB0kHdmGPX8/1vJc1Hozfc09/jsJ7BqCXBXNOkZ0aQ4VjhI8WgPdw1rwGSx1EAkJw+gfM6jl2uykGt2zFBYWRmZm7TM8Z2ZmYjabmx2UEEIIIURnkW5JJ8eWQ7GjmIExAwMWR+XzSuWotMa653f671C8MEcxRdYcfOaG94wYHVZsXhcmU+CLBQTH9iel9Bi28gLsWTuxJg5rsbb1LjuJBYcJKzlGmS0Ph9uGT2eib9xweoSloEJB63FRYTtOTOoacgdcjtKEYh4qn5eI0lysLhux5m4EtfHzV6JSo/9yEydO5KmnnuKXX36ptnznzp0888wzXHjhhS0WnBBCCCFER7e7cDe5tlz0QXoi9BEBi8NsK8LrqSCqvtLTGi3hYd0xKqDN3dfgtjVeN9oKC2qfh7DgwDyvVD0gHXFdRpDgUxN19Gd6Z/xMl8J0Qu0lqHzeJjUZ5HHRLS+V/od+RJu9E4slnQq8JMYO5sKek+kZ0bOyR02tIbr7aHpoQzFajhOZ+XOTjhduK8JXUYSCQvcmzK0kWkajU9T58+ezYcMGzjjjDPr160dCQgI5OTns37+fLl26MH/+/NaIUwghhBCiw8m15XKk9Ag5thx6hfcKyCS0UNkbEmQvQe3zEnViyfBaBJniiS3UkmM5Sn4D2w9xlOF22yuLO4S2g2QJUJsS6B7ZB0vxfsqPb8Og0WPSBqPVmXCGdaE8NIaykAhsweZ6e35UPi9xJcdJKEzHWZ5HSUUxbo2GhIjeDIwdUvtkrtpgunU7B1vGWrzHf8FpSqA8qnHD6KJKc7A7SlHpjMQFB6C6oACakCx169aNnTt38uKLL7J+/XoyMjKIioriscce4/777yc6Oro14hRCCCGE6HCqyoVrVBriAlQhDqqG4FlxarQkmrrWv3FIFJE6M2GOIgpKs1DCTrI9lUPwXJ4KFI2O0KDAPJNVg0qFuetIBoV3J9+SgdWej91hxVVRgtd6jGCNHrM2mCC9CZe5K+Wh0dWTJ0UhsiyPxPxDKGW5lNoL8KBgDk1gcPwIwvT1P3qiDo2hR/xwbDk/4037FpdxKi5DaINCD/K4MFvzsLhtxEf3k9LeAdSkwY/R0dHSgySEEEIIUY8yVxkHSw6SVZ5FXEgcGpUmYLGYbcU43XZMOhM6jb7+jdVBhIV1JyS/CH3uPhwNSpbK8HgcmAJc3KEGlQpzaDzm0MrKforXS7Eth2LrMcrs+dgcpbgrSvCW/jF5SiQIH3prDmW2fLxeF9qQKIbGDmtU0muI7kMvewEV1gw8B74id9AUfOqTfw4iy/JwOorxqDX0kCF4ASVPigkhhBBCtII9hXvIt+fj9rnpXkf1ubagUnyYbIWUuh1EmJMbtE9QaDxxBTpyLMdwKMpJJ1gNqSj9b3GH+of4BZpKoyHKnEiUuXJS4Krkqch6lHJb9eTJo9Hi8HlQ9Cb6JowkxZTU+ERQpSai65n0rCjBac0jKn0TBb3OPeluUaU5VDitGPXhmHVSPC2QGpQszZo1i7/85S+kpKQwa9aserdVqVQsWbKkRYITQgghhOiI3F43+wr3kVWeRYQ+Ap1GF7BYjBWleB1WABLMDXxuJiSSCJ2ZMGchhaVZ+MIT69w0yONC6yhF4/MSFsChhk1Re/KUTbH1KMVOK6HmbvSN6ltzAt/GCNLTpftYbOlr8ebuw2nugjW27olgDc5yDOUFuDxOEqS0d8A16C+/fv167r33XgDWrVtX78OJgXpwUQghhBCivThQfIA8ex7lrnKGxw0PaCxhtmKcrjK8WgMxwQ18tvy/Q/GM+YXo8vbiqCdZCnGW4XLb8ag1xIR07EIElclTt5MWwWh0uyGRJHc5g/LjP+E9vAGXMRaHsfbKiFHWXCoqSnAF6ekR3qNF4xCN16BkKSMjw///R44caa1YhBBCCCE6PEVR2F24m5zyHIw6I6G6hj3U31rMtiKcbjsRhuhGDSMLMsUTV6gj13Kc3HqG4hkrrLg9FaiC9BgDfK7tmS6iB71sBdhLUiufXxpyHV6NtvpGikKUJYdyVxmRxtiTP18mWl07egJPCCGEEKJjs7ltbM7eTFZZFkWOIpIb+IxQawnyuAi2FaPyuok21907VKvgyqF4JqcdteVYnZtVFndwYg6SRKleKhXmLsPpZYgh1FZM9MHvQFGqbWKyl6CyF4HPSzcp7NAuSIEHIYQQQohmUBSFPHseewr3kFacRn5FPlnlWejUOqIMUQGNzWwvxum04lFr6NrY4gtqDWFhSYTmFaLL24cjovYiFSEVpZR7XRjN9Ux2KypptMR1G4Pt8BrSCg8RnrMbS5fB/tXRpTnYHRa8umASjY1MbkWraFCylJKS0uBnkVQqFYcPH25WUEIIIYQQ7Z3H5+GQ5RB7CvdwzHqMfHs+2eXZuHwuzDozA6MHBvxZbrOtGKerHJ02pElD5DShccQW6MixZNU6FC/I40TjKEWj+AjvYMUdAkUVHEZS4mjKj27Al7EZV2g8dnMcap+HcGsupW4bceE9ULenEuynsAYlS+PGjQv4l10IIYQQoj0od5Wzt2gv+wr3kW/PJ9eWS749H7VKTVxIHN3M3dC3h2dNFIWwskLKPBXEhKU0rY3gSCJ14Zid+eSVZKJEJldbbXSU4Xbb8ajUHb64Q1sKCkukV0x/7AV78BxYjWvIdYRVWHBXFOMDkiNkCF570aBkaenSpa0chhBCCCFE+6UoCtm2bPYU7uFQySEK7AVk27KxOq0Yggz0Cu9FrDE2oBPP/lGwy4bKYUGl+IgNa2J1N7UGc1h3QvPyMeTtp6JGsmTF5alAHaQnRBvS/KBPFSoVxrjB9LYV4ajIxpP6DWFh3ahwlqLVmYgOaWDVQtHq5JklIYQQQog6uH1uDpYcZG/BXo6XHyffXvk8ksfnIVwfztDYoZh0pnY5AsdsK8LpKsMdpCM+JKHJ7VQOxdOTU5qF3etFpflfQhjisOL1ODHpw1oi5FOLWkN00hh6pH3NActRdB43HncF8bG9Ax2ZOEGDkqWjR482qtHu3QM3S7UQQgghREvIKM3g+6Pfk2fLI9eeS4G9AI1KQ7wxnm6mbgGdaLYhwsqLcLntmLVmtH8sUd0YwRFE6MMwOfLRWDLxRf1v7h+j3UqZz0VogAtZdFjaEBK7jaH8yPdklOegaILoKUPw2pUGJUvJycmN+sXE6/U2OSAhhBBCiEArdZbyXeZ37CrYRUFFAcFBwfSJ6ENMSAxqVft/8F7t82K0FVHqcRAR0cyeCrUGc1gSoRX56PP3U/HfZEnrdqB2lqJRFCJC5XmlptKYEugRNwxb7nZsodEynLGdaVCy9NZbb7XL7mUhhBBCiJbmU3x8f/R7jliPUFhRyMDogUQaOlZZ7NAKCx5HKajUdDE1f8SPJjSOOLWeXEu2fyie0WHF5bbjUmuICZFKeM0RHNuPAWGJaILaQWEQUU2DkqUZM2a0chhCCCGEEO3DjtwdpJWkkVGaQXdT9w6XKEHlEDyn24YSZCDSENH8BoMjiNCHE+rIQ1OSgS+6V2UlPI+DII0BQ5Ch+cc4xYXozYEOQdSi/fcjCyGEEEK0kezybLblbuNgyUGMQUaSzEmBDqlJzLYiPG47kYZIVC0xX49KjTksGZMChvzfgcpKeB6PE3MT5m8SoqNoUM/SO++8w6RJk4iKiuKdd9456fY333xzswMTQgghhGhLTq+T7zK/I6M0gwpPBSPjR3bIxxC0bgd6ezFOn4cocxNLhtdCHRpLnNpATmk2Nq+HEHspVq8LU7AUdxCdV4OH4W3dupWoqKiTDslTqVSSLAkhhBCiQ1EUhQ3HNnDEeoTs8mz6RvRtHxPLNkGYrRiHswy3OoiuoYkt13BwOOGGcEIrcgnJPwDOMjSKj3BjfMsdQ4h2pkHJUkZGBgkJCf7/F0IIIYToTFJLUtlXuI+0kjRigmOINXbc6m5mWxEutw2DLpRgbXDLNaxSYzYnY7LnEpOzGzdqXJogYkNiWu4YQrQzDUqWkpKSav1/IYQQQoiOzuKwsPHYRtIsaahVak7ryPPcKD7M5UVYPRXEmFqwV+m/1KZY4vMNFFdYcAWFoAsKRtdBe+CEaIgGJUu1cTgc/PrrrxQVFREVFcWwYcMwGKQSihBCCCE6Dq/Py7dHv+WI9QgljhKGxg5Fo9YEOqwmMzrKUBwWVIpCvLn5JcNrMIQRbohAV5FDhVJOjAzBE51ck8qj/OMf/yAhIYGxY8dy+eWXM3bsWOLj43nxxRdbOj4hhBBCiFbzc+7PHC45zBHrEZLNyZh0pkCH1CxmWzFOVxnuID2xIa0wlFClxhSWhEkBjeIjNDi65Y8hRDvS6J6lV155hYceeoiJEydyww03EB8fT25uLu+99x6PPPIIWq2We+65pzViFUIIIYRoMcfKjrE9dzsHSw5i0proZmq5ynGBEmYrwuW2E64PR6Nu8gCielVWxQvGplQQaZTJaEXn1uhv0UsvvcRNN91Uo4T49OnTuemmm1i4cKEkS0IIIYRo1yo8FXyf+T3plnScXieDYgZ1yDLhJ1J7PYTYinB7XUSZurbegQzhhMf0Q7EdJTpYijuIzq3Rw/Cys7O58cYba103bdo0srOzmx2UEEIIIURrObFMeK49lz6RfdBpdIEOq9nM9mJcTitelZourTmZrkpFWNwAzutxCVqNtvWOI0Q70Ohk6bTTTiMvL6/WdTk5OfTq1atR7b322msMGjQIs9mM2WzmrLPOYvXq1f71iqIwZ84cunTpQnBwMOPHj2ffvn2NDVsIIYQQAoD9RfvZX7Sfw5bDxIXEEd1JnrsJsxXjdJWj1oYQpjcHOhwhOoVGJ0tz587lmWeeYe/evdWW7969m7lz5/Lss882qr3ExEQWLFjAjh072LFjB+eddx6XX365PyF64YUX+Mc//sGiRYvYvn078fHxTJw4kbKyssaGLoQQQohTXLGjmE3HN5FWkoZGraFXRON+5G3PzOWFeD0VRBk6R/InRHvQoGeWLrvssmrvPR4PQ4YMoX///v4CD/v27aNLly4sXbqUK6+8ssEBXHrppdXe/9///R+vvfYaW7dupV+/frz00ks8+eSTXHXVVQAsW7aMuLg4VqxYwa233trg4wghhBDi1Obxefj2yLdkWjOxOC0Mjx2ORtVxy4SfSO+yE1RhQe3zEm3u+IUqhGgvGpQs7d69u9pDj0FBQXTr1g2r1YrVagWgW7fKL+aePXuaHIzX6+Wjjz7CZrNx1llnkZGRQW5uLhdccIF/G71ez7hx49i8eXOdyZLT6cTpdPrfV8UohBBCiFPX1pytpJemk1mWSY+wHhh1xkCH1GLCbEU4XFZcGi1dTV0CHY4QnUaDkqUjR460ahB79uzhrLPOwuFwEBoaymeffUa/fv3YvHkzAHFx1ctSxsXFkZmZWWd78+fPZ+7cua0asxBCCCE6jkxrJr/k/kJqcSpmnZmuoa1YLS4AzP8tGR6qM6HT6AMdjhCdRpMmpW1pffr0YefOnWzdupXbb7+d6dOns3//fv/6P5byVBSl3vKejz/+OKWlpf7XsWPHWi12IYQQQrRvdre9skx4aToen4d+kf06fJnwE6kUH6byIhS3g4iQ+ECHI0Sn0jqzlTWSTqfzV9EbMWIE27dvZ+HChTz66KMA5ObmkpCQ4N8+Pz+/Rm/TifR6PXq9/KoihBBCCPgh6wcyrZnk2fMYED2g05W7DrVb8DpKQQUJ5u6BDkeITqVd9Cz9kaIoOJ1OUlJSiI+P59tvv/Wvc7lcbNy4kdGjRwcwQiGEEEJ0BIUVhRwoOkB6aTrxIfFEGiIDHVKLiy7NweGy4g0yENNJyqAL0V4EvGfpiSee4OKLL6Zbt26UlZXxwQcfsGHDBtasWYNKpeK+++7jueeeo3fv3vTu3ZvnnnuOkJAQbrjhhkCHLoQQQoh2bnvudnJtuXgVLynhKYEOp8UFeVyEl2ZT6ionLrwXKnW7/B1ciA4r4MlSXl4e06ZNIycnh7CwMAYNGsSaNWuYOHEiAI888ggVFRXccccdlJSUcOaZZ/LNN99gMpkCHLkQQggh2rN8ez4Hiw9yrPwYXUK7oFV3ruF3UNmr5LIX4VGp6R11eqDDEaLTCXiytGTJknrXq1Qq5syZw5w5c9omICGEEEJ0Cttzt5Njy0FRFLqbOuGzPIpCjOU4NmcpRkMkYYbwQEckRKcjfbVCCCGE6HRybbmklaRxrOwYXUO7EqQO+O/DLc5sL0FtK0TxuUiK7BPocITolBqdLLndbubNm0e/fv0wGo1oNJpqr6CgzvePkRBCCCE6lqpeJYBupm4BjqZ1xFiOY68oxqc1kmxODnQ4QnRKjc5sHn/8cf75z39y8cUXc8UVV0iJbiGEEEK0KznlORyyHOJY2TESQxPRqDWBDqnFad1OwkpzsLhsdInui1oKOwjRKhqdLK1cuZKnn36aZ555pjXiEUIIIYRolp9zfya7PBsVqmb1KoXaLcQXZ5IX0Y0yY/sqOR5TmoWjogiPJojekVLYQYjW0uifIUpKSjjnnHNaIxYhhBBCiGbJKs/isOUwWeVZdDd1b1avUtfCdNTZvxG393MSsvei8nlbMNJmUHxElxzH4SjFHBxFqC400BEJ0Wk1Olk655xz2LlzZyuEIoQQQgjRdIqi8HPOz+SU56BWqeli6tLktoI8LozlBXidZYQ6rBjSN5Fy4BsMzvIWjLhpwsuLUNmLUBQvKVF9Ax2OEP/P3n8HWXqdh53/9803p85humd6EiYiEQDBgCgSpCRKS8peynRJoqyV9StaWtssm6ZNV4mUVdKKf0gurVbetVcmKZeolSWREiMICCABECRIpMFg8kzndHNOb/790TMDDDGD6XA7zvmguhp9w7nP7el++33e55zn7GgrTpb++I//mD/7sz/jK1/5CpZlrUdMgiAIgiAIKzZXm2OyMsl8Y55d0V0o0uqrSol6HrNdxpEV9g+9i12+jJK/yPDJr9CdnwLf71zgK9RbnqPRKoIeYTg8vGlxCMKtYMVrlu644w5s2+Yf/+N/jCRJhEKha+6XJIlKpdKxAAVBEARBEG7G9/2ra5VkZAYjq68qASRrWdpWDUOP0tN1kO7YKNGZZ5htLOKd/zbh/qPMj96Lo25soyvDahGpZqjYTYZ6jiGJxg6CsK5WnCz9wi/8ApIkrUcsgiAIgiAIqzJTm2GqOsV8fZ6xxNiaqkqy6xCtZSnbLXoTYwBIWoDRsfcTz59jMv0y2YUT7K4skNv3EJVYX6fexk31lOdptQpYisY+sbeSIKy7FSdLX/ziF9chDEEQBEEQhNW5UlWar8+jyAoD4YE1jZeo57HMCp4kMxrf+8YdkkSi5xDHooNMTX+PuVqa7tNfIzL8DhaHjuGt88a3kufSXZ6nYlZIhfsIaaGbP0kQhDURtVtBEARBELa1qeoU05VpFuuL7IntQZbWdnqTqmVpm1U0PUI8kHjL/Wogzr4DH+Jw92FSVgtj+gfsOfMtQq3qml73ZpL1HF4zD77PWNeRdX0tQRCWLOsSyLPPPstdd91FJBLh2WefvenjRWtxQRAEQRA2gu/7vJh+kfn6PKqs0hde25Q42VuaglexW/S/Xac5SaZ38F5i0REmZ59lvjjFYONvqe1+D5nevbDGhO16ektzNNolZD1Kf2jjpv4Jwq1sWcnSQw89xAsvvMC9997LQw89dMM1S77vI0kSrrtF9iEQBEEQBGFHm6hMMFOdYbGxyP7E/jVXleKNIk67jC9J7IqP3fTxgWg/t+3/eSJzP2C2NoN76Ul2l2dY2PMuLD24pliueR2zTujyOqpdfbeJxg6CsEGWlSx997vf5fDhw1f/XxAEQRAEYbNdqSrN1ebQZZ3+cP+ax0xWs7SsKpIeJhVILus5kmawa/dDJErjTM7/iHT2DCP1DJkD76MW7VlzTAC95XmarQK2arAvdaAjYwqCcHPLSpYefPDB6/6/IAiCIAjCZrlUvsRsbZZ0M83B5ME1d+uVPJd4faktd29y38qqN5JENLWPI+F+ItPfY7aRI3X6a9jHP0I7tLyk60Zkz6GrvEDZrNEdHcZQNrZduSDcykQNVxAEQRCEbcfzvTeqSopOb6h3zWPGmkXcVhkfieE3d8FbAcWIMLb/pzka20PMrNN75huoZnNNcaWqWexmHk+CvV2H1jSWIAgrI5IlQRAEQRC2nYuli8zV5sg0M4zFxjqyB2SylqNlVpG0ID3B7tUPJMl07Xo3B0L9hJsl+s9+C9l1Vj1cb3mOVruMbsToDa89KRQEYflEsiQIgiAIwrbi+R4vZV5itj6LoRj0hNa+LkjyPRLVLK7dpDvUt/YGCrJK3+6H2KfFCVYX6L/wJJLvrXiYUKuKUcuCY7IrsW9tMQmCsGIiWRIEQRAEYVs5XzzPXG2OXDPHWKIzVaVos4zXLoHvM5RY3RS8t1ADDI8+zB45QDB/iZ7JH4Lvr2iI3vLcUmMHzWCvSJYEYcOJZEkQBEEQhG3D9VxeyrzEXG2OgBqgO7CG6XJvkqxlaZsVPD3Y0T2MpGCcPaMPs8tXCC+8Smrx1LKfq7g2yfICtlWnLzKEpmgdi0sQhOURyZIgCIIgCNvGudI55mvz5Fo59sb3dqSqhO+TqGaw7Sbdwd6O72GkRHrZO/wuBlyf+ORzRItTy3peVzWN1SrgShJ7U6KxgyBshlUdDc6dO8c/+Sf/hIGBAXRd55VXXgHgc5/7nNiHSRAEQRCEdeF4Di+nX2a2NktQDZIKpDoybqRVgVYJyfcYTNx8I9rVMJJ72N93F12OQ+r8EwRrubd/gu/TW5qj1a4QDCRIBTvzXgVBWJkVJ0snTpzgnnvu4ZlnnuGhhx7Cdd2r99Xrdf7v//v/7miAgiAIgiAIAOeK55ivz5Nv59mb6FBVCUjWMrTNCq4aYDA82JExryfce4QDyYMkrDY9Z7+J3q7f8LGRVhm1ngfXZCR5cN1iEgTh7a04Wfr0pz/N8ePHuXTpEv/jf/wP/DctVLz33nt58cUXOxqgIAiCIAiC67m8knmF2dosITVE0ljbRq9X+T7JahbbbtIV6ELu8BS8a0gSiaF7OBAeItKu0nfm66iOdd2H9pbmabQKOHqIPfHd6xeTIAhva8VHhOeff55PfepThEKht1zR6evrI51Odyw4QRAEQRAEgEvlSyw0Fii2ix2tKoXaNeRWCTyXgWSHuuC9HVmhZ/cD7De6CNVz9J17HMlzr3mI6lgkKgu4Vp2ByDCKrK5/XIIgXNeKkyXf99F1/br3lUolDMNYc1CCIAiCIAhX+L7Pa7nXWKwvYihG56pKQKqWpWVWsDWDochQx8Z9W4rO4MhDjClhgqVp+i49c01L8e7KAu1WEUdR2N99eGNiEgThulacLB0/fpyvfvWr173v8ccf5+67715zUIIgCIIgCFfM1eaYrc2SaWYYjY12rKqE75OsZbGtOl2BFOoGVnCkQITR3Y8wgkooc4bu2VeuxtRbnqdtlokYKWJ6bMNiEgThrVZ8VPiX//Jf8rGPfYxwOMwv/dIvATAzM8PTTz/Nf//v/52/+Zu/6XiQgiAIgiDcuk7kTpCup1Elld5Qb8fGDZp11GYByXPoj+3p2LjLJYdS7N31APb0d/FnfoQTiOKFUkj1HLgOo123bXhMgiBca8XJ0kc/+lHGx8f57Gc/yx//8R8D8Au/8AuoqsrnPvc5PvShD3U8SEEQBEEQbk35Vp7x8jjzjXl2RXchS51rwJCs5Wi1K1iqwa7YSMfGXQktPsy+gXuwFn+Mf+lpQr1HaLZLeHqY0ejmxCQIwhtWnCxZlsWnP/1pfvmXf5nvfOc7ZDIZuru7eeyxxxgdHV2PGAVBEARBuEWdyJ4g08wAdHxNUbKepWXXSQa60BSto2OvRLD7IAesBlbhFJXcWXBMBrsPr29nPkEQlmVFyVK73SYcDvM3f/M3fPjDH+bXfu3X1isuQRAEQRBucTWrtrS3Um2evlBfR9cUGVYDvZ6n7dr0bXZrbkkiOngnB+wGp2uTVFSd/SkxBU8QtoIVHXUCgQBdXV2Ew+H1ikcQBEEQBAGA13Ovk21msTyLkQ5Pk0vWcrTNCpaiMRrfAjNjJJmukXexdzFIWTcI65HNjkgQBFbRDe9DH/rQDbvhCYIgCIIgdILpmpzKn2K+Pk8qkMJQOrs1SaqWxbTqxANJ9A6PvWqyytDQPRzpOb7ZkQiCcNmK69m/+Iu/yK/92q/xz/7ZP+MjH/kIAwMDb2nhedddd3UsQEEQBEEQbj1nCmfINDPU7Tq3JTs7JU23WgTqeUzXoi+2u6NjC4Kws6w4WXrssccA+OIXv8iXvvSla+7zfR9JknBd93pPFQRBEARBuCnXc3kt+xrz9XmiepSw3tnp/8l6jrZZxlY0RmJbYAqeIAhb1oqTpS984QvrEYcgCIIgCAIAF8sXWWwsUjJL3N59e8fHT9aytK06ESNOUAt2fHxBEHaOFSdLv/Irv7IecQiCIAiCIOD7PieyJ1hsLBJQAsSNeEfHVx2TUD2P7Zj0dR/p6NiCIOw8ooG/IAiCIAhbxkxthrnaHNlmlj2xPW9ZF71WqVqWdntpCt5ofKyjYwuCsPOsuLL0z/7ZP3vb+yVJ4s/+7M9WHZAgCIIgCLeuE9kTpBtpVFmlO9Td8fGTtRymVSOsRwlpoY6PLwjCzrLiZOnpp59+y1WeQqFAvV4nkUiQSCQ6FZsgCIIgCLeQbDPLZGWShcYCo9FRZKmzE2BUxyJcz1Fx2vSkDnZ0bEEQdqYVJ0tTU1PXvf3pp5/mE5/4BH/913+91pgEQRAEQbgFncieINPIADAYGez4+Il6HrNdxpYVRhNiCp4gCDfXsUs2jzzyCL/5m7/Jv/yX/7JTQwqCIAiCcIuoWlUulC4wV5+jP9SPIisdf42lLng1AnqUqB7t+PiCIOw8Ha1vHz58mB//+MedHFIQBEEQhFvAydxJss0stmczEhvp+Piy6xCtZfHtFr3RoY6PLwjCztTRZOmZZ56hu7vzizEFQRAEQdi52k6b0/nTzNXm6Ap0oSt6x18jUc9jmRU8SWY0vrfj4wuCsDOteM3S7/zO77zlNtM0OXnyJN/+9rf5t//233YkMEEQBEEQbg2nC6fJNDM07AaHUofW5TVStSxts4qmR4gHEuvyGoIg7DwrTpY++9nPvuU2wzDYvXs3v/M7vyOSJUEQBEEQls3xHE7mTjJfnyemxwjr4Y6/huy5RGtZKnaL/i7RBU8QhOVbcbLked56xCEIgiAIwi3oQukC6UaacrvM7b23r8trxBsFnHYZX5LYJabgCYKwAites/Tss89Sr9eve1+9XufZZ59dc1CCIAiCIOx8vu9zInuChfoCQS1IXI93/DVkz6G/ME3LrCLpYVKBZMdfQxCEnWvFydLDDz/MmTNnrnvf+fPnefjhh9cclCAIgiAIO99UdYr5+jy5Zo7d0d1v2fR+rWTPZf/cayilKRynSW90BEnu7Ea3giDsbCs+Yvi+f8P7bNtGFgchQRAEQRCW4UT2BOlGGk3R6An1dHTsK4mSVpig3sgQig5zR++dHX2NnWCioVOyOr+nlSDsFMtas1StVimXy1e/TqfTzMzMXPOYVqvFl770Jfr7+zsaoCAIgiAIO0+6kWaqOsVCfYE98T0drSpJnsu++ZPohQmqjSzB6DDvHX6vuKD7E9Jtlb+dDRO2C3zimPjeCML1LCtZ+qM/+qOrLcMlSeLDH/7wdR/n+z7/4T/8h85FJwiCIAjCjnQid4JMI4MsyQyEBzo27lKi9DpGfpxaI0MwOsiDw+9FkVfc02rHm2/rmI0a1ZZFsQGpcGCzQxKELWdZR473v//9RCIRfN/nU5/6FL/1W7/FyMi1u2sbhsGxY8d48MEH1yVQQRAEQRB2hopZ4WLxInP1OfrD/ShyZ6aBSb7H3oXXCRbGqTYy6NEBHhx+QCRKN5AzVTynTsMPMJ4vi2RJEK5jWUeP+++/n/vvvx+ARqPBr//6rzM4OLiugQmCIAiCsPP4vs8rmVfINDO4nstIdOTmT1oGyffYO3+KUH6Can0RPTLAQ8MPikTpbeRMFdv1aBFgtupyz2YHJGx5BUvhy7NJjoYqPDxgb3Y4G2LFR5Df/u3fXo84BEEQBEHY4VzP5fvz3+fV7KvM1eboDnSjKdqax5V8j7GFU4Tyl6jWF1DDfTy06yFUkSjdkONBvi3heD6WpDPTXPu/g7Dzna0FqZRLPJ+p8t7eIKqy89e6Leso8ud//uf8zM/8DF1dXfz5n//5TR//y7/8y2sOTBAEQRCEnaPttPnO1Hc4WzzLucI5fHzGkmNrH9j32LNwmnB+nGp9ETXcx8O7HhaJ0k0ULBXTsvCQaRm9ZMwS9ZZJJGhsdmjCFjbV1LGtMg0vxIVcg8P9kc0Oad0t60jy8Y9/nBdeeIGuri4+/vGPv+1jJUkSyZIgCIIgCFeV2iW+NfktLpUucaF0gbAW5mj30bUnNL7H2MIZovlLVGoLKOEeHt71cEeqVTtd1tRwbZOw6qLF+zEzE4wXytw+LJIl4foajky6KWG60PJ1zhdKHL4FmmAv6yg1OTnJwMDA1f8XBEEQBEFYjtnqLI9PPc54eZzp6jR94T72JfYhS2ucvuN77Fk8SzR/iWptASXUzSMiUVq2nKXi2U3QwsSiURq5CDOVArcPb3ZkwlY13dSxWk0sVKpqN5dqJXwfOryX9JazrGRpdHT0uv8vCIIgCIJwPb7vcyp/imfmnuFi6SKZZoa9ib0MhgfXvqeS77M7fY5Y7iLV2jxSqItHRh5BU/TOBH8LWGru4KKGY0QDGjNqgpnm/GaHJWxh000dx6oQC+iktR7ytTkWKi2GEsHNDm1diQm9giAIgiB01JVGDi9nXuZc8RwNu8Gx7mMkA8m1D+777E6fJS4SpVXzfMi0FWzXJxxOoAVUXC3KQitAy7IJ6qI6J1zL85fWK1m2Q6RnkIjRTbNmcCZXE8kSwCOPPLLsASVJ4qmnnlp1QIIgCIIgbF/Xa+RwZ++dhLTQ2gf3fUYz50jkLlKpzkEwxcMjj6ArYp3NSpRthbZp4SOhR3vwVRk1FKPdNJgsVDg8EN/sEIUtJmuq1FoWHqB3DZOUgiwqXVwsF3jfZge3zpaVLHmed03J/Pz586TTaUZHR+nv7yedTjM9Pc3AwAAHDx5ct2AFQRAEQdi61q2Rw2W7shdIZpcSJT+Y5NHRRzFEorRiWVPDsU0Csocf7kWSJCKRGK18gJlygcMDmx2hsNVMNQ2sdpOQ4kN0iKQHM0aKuVaISssmHty51chlHb2+973vXf3/xx9/nF//9V/n+eefv7pRLcAPfvADPvrRj/Jv/s2/6XiQgiAIgiBsbevWyOGyvuIM3dmLlKuz+MEkj4yIRGm1cqaKa9eRNQNJXTrJjYV0FtUkM430JkcnbEXTTR3HrqAGu5BkBUOGQKyLVkPnTKbM/bt3bjVyxUew//gf/yOf/exnr0mUAN71rnfx27/923zmM5/pWHCCIAiCIGxtvu/zeu51/n787zmVP8VUdYqxxBj7E/s7liglalmGFs9Qrs7iGFEe2vUwATXQkbFvRTlLxXUc/MAbJ7ixgIqtRZkzg9iuu4nRCVtN25WYb8qYjk8g2Xf19mQsSlVJcLHsbWJ062/FR7HTp0+za9eu6943MjLCuXPn1hyUIAiCIAhbn+u5PDv3LE9OP8nJ3EnyrTzHuo8xFBlae8e7y0KtKnvmT1KpzGCrGu8dfqAz659uUb4PmbaK7fnoodjV24OaghyI0fR1povNTYxQ2GpmWjpmu4kueSip3VdvT4Z1WnqKiWYQy9m5CfaKk6W+vj7+9m//9rr3/fVf/zV9fX3XvU8QBEEQhO2vbtW5WLrIs3PP8lfn/4ofLv6Qk7mTmK7Jnb13dqbj3WW61WL/7KvUyjNYksc9g+8h0cHxb0V1V6bWdnB8CSPWc/V2SZKIxBK0MZgq2ZsYobDVTDUNHLOFZgTgTdXIsK6ghFLUPYMLudYmRri+Vrzi8hOf+ASf/vSnKRaLfOxjH7va4OEv/uIv+OpXv8rv//7vr0ecgiAIgiBsMN/3KbQLpBtp0o00C/UF8q08dbtOzapRNsvUrBoxPdbRRg4AimtzYO4EZmUGyzW5rf8eBiKi88BaZU0N1zYxJBcp0nvNfbGgTlZJMFsT65aEJb4PUw0Ny7IJdQ9dc58kScQTSeqlMBcKZY7u0F/PFR/VPvWpT9FsNvn85z/PV77yFWDpYBoIBPjMZz7Dpz71qRWN9/u///t85Stf4dy5cwSDQd71rnfxB3/wB9d01fN9n8997nP81//6XymVStx33338X//X/8WRI0dWGr4gCIIgCDfgeA7ZZpbFxuLSR33xakJUt+oU20WaThMJCV3RiepRDiYP0hPq6dj6JADJ99g3/zp+eZqWWWWo+wj7U/s7Nv6tbKm5QwtV0+AnpjPGAhrzWowZM4TneshK5/5Nhe0pb6mUWw6OD4HU8FvuT4UNxrVuLtZzeJ6HLO+8n5lVXQL67Gc/y7/+1/+aH/7whxQKBbq6unjnO99JIpFY8VjPPPMM/+Jf/AvuueceHMfhM5/5DO9///s5c+YM4XAYgM9//vP84R/+IV/84hc5cOAAv/u7v8v73vc+zp8/TzQaXc1bEARBEIRbnu/75Ft5JioTzNfnSdfTVKwKdbtO1axSapcwPRMZmYAWIGEk2JvcS1yPd7SK9BNBMZo+h1GcotosEI+PckfP7evzWregnKniOvY106muCBkKfiBGvaUzX26xqyu8CREKW8l0U8duNwmrHn5smJ9ciRgLaviBJIVqgLlKm5HkzltPuOojXTwe5wMf+MCaA3j88cev+foLX/gCvb29vPzyyzzwwAP4vs9//s//mc985jN85CMfAeBLX/oSfX19fPnLX+Y3fuM31hyDIAiCINwqfN8n08wwXh5nvDxOtpmlZJYotApUzAqO76BKKkEtSH+kn55AD2E93NHK0dsZKEyRyI1TqS+ihnu5f/B+pB14tXqzZE0V2/UIvam5wxWyJBGJJjDLOhOlskiWhKX1SlYNOZBEUt66l5IiS0QTXbSqQc5mqyJZusL3fV588UWmp6dptd66oOuXf/mXVx1QpVIBIJVKATA5OUk6neb973//1ccYhsGDDz7ID37wg+smS6ZpYprm1a+r1eqq4xEEQRCE7c7zPRbqC0xUJpgoT5Br5Si1S+RaOapmFUVSiOgRxuJjJANJgmqwY93sViJVSTOQOUupNosXiPPIrgdR1quCdQtquxKlto/tSxjR7us+JhYyKCoJZmvZDY5O2GpMT2KuqWA6Hon4jRu4JSNBFpQUl6o5HtvA+DbKio9AFy5c4Od+7ue4ePEivu+/5X5JkladLPm+zyc/+Une8573cPToUQDS6aVFhj/ZZa+vr4/p6enrjvP7v//7fO5zn1tVDIIgCILwdnzfx/M9PN/D9V0838PxHTxv6esrt7m+i+d5pIIpwtrGX6F3PIf5+jwT5QkmKhPkW/mlBKmZo27XUWSFuB7nWM8xEkZiwypHNxJplti98DrlyiyOFuDBXQ+KTWc7LGeq2JaJJnnI0d7rPiYW0FhUY8y0Azt2DYqwPHMtnVarhSJ5qF2jN3xcMqQzFUgy1whTblokQvoGRrn+Vpws/Yt/8S9ot9v81V/9FcePH8cwOncg+83f/E1OnjzJ97///bfc95NXuHzfv+FVr3//7/89n/zkJ69+Xa1Wb7g3lCAIgnBr8n0fy7No2S1azuUPt3Xt15c/mnaTttvG9dylxMj3riZNPm989v2lD4+l+318ZElmT3wP+5P7GY2O0hfuW7fExPZsZquzTFQmmKxMkm/lKZtlMo0MTaeJJmskA0n2JvYSN+KbUj26HsNqsG/2NSqVaSxJ4p2D7yWmv3WamLA2WWupE56uSvh69C3rTwDChopvRCmbBtlam/74zptWJSzPdFPHMesYuo4U6rrh43RVJhTrptXQOZ0p8u49t3iy9OMf/5j/9t/+G//oH/2jjgbyW7/1W3zta1/j2WefZXj4jW4b/f39wFKFaWDgjZ6E2Wz2hns6GYbR0SROEARB2N4s1+Ji+SJTlSkadoOm06Rm1jBdE8dzcDwH27Ov+Wy65tUP27Px/KVd6q8kQT4++IDE0mfeemEPlio8p/OnSQaSpAIpekI9HEodYnd8NyPRkVVvsOp4DoVWgXwrT7aZJdfKkW1mlxozmCWyzSwtp4WmaHQZXdyWuo2oHt0yCdIVqmNxYPYEzco0tmdzbPBd9IavX/UQ1iZnqnhOHV+P3XAdmCJLhKIJzKrGRLEqkqVblO/DZEPHti2MxM17gidjEUqZBJfKBd69AfFtpBUnS5FIhFisc1d7fN/nt37rt/jqV7/K9773Pfbs2XPN/Xv27KG/v58nn3ySO++8EwDLsnjmmWf4gz/4g47FIQiCIOwsVxoZnCmc4WLpIrlWjlwzR9ksY7nW1elyABISkiShyAqKtPShyRqGahAzYgSUAKqsIksyiqQsfZYVFBRkWUZGRpKWxrj6/5fHbNpNFhuLZBoZ0s00SlHh1cyrdIe6SRgJxuJjS1Wn2Ci9od7rVp0cz6HYLpJr5q4mRrlmjppVo+k0r3avq1k1AHRFpzvYzUB4gLAW3nIJ0hWS57J/7jXc8gymVWd37x3sie/e7LB2rJypYbsuevDtz+Ni4RBVOc5sNbdBkQlbTdlWKLY8bA8SqcGbPj4Z0lnUU4w3F7EcF11VNiDKjbHiZOlXf/VX+fKXv9yRTniwNK3vy1/+Mn//939PNBq9ukYpHo8TDC4tMP1X/+pf8Xu/93vs37+f/fv383u/93uEQiE+9rGPdSQGQRAEYedoOS3OF89ztnh2aRPVZp7FxiItt0VQCZI0kgTUAIZiEFSD6IqOKqsokrIuSUVIC7E3sZe9ib14nkeulSPdTDNbm2W8PM7p/GlSgRTJQJLeUC+Hug4xGhvF9dyr1aJcM0fNrtG0mzTsBhWzQs2q4eGhSAqGYhDRIvQn+0kYiU1r0LAivs/Y4hnU0jTVVpGuxF6O9hzd7Kh2LNuDfBtsTyIWSb3tY6MBlawaZ6YlZuncqqaaOla7QUjxIHHj9UpXhHQFJZyi0dI5n61zbHDnbO2z4mTp6NGj/OVf/iU/93M/x4c+9CG6ut46h/FKi+/l+C//5b8A8NBDD11z+xe+8AU+/vGPA0sb4bZaLT7xiU9c3ZT2iSeeEHssCYIgCMBSFWmuNseZ4hnGS+Pk23kyjQyFdgEZmZ5QD0ciRwjrm9sKWZZl+sJ99IWXppE3rSYLzQWyjSyLzUXOl87zSuYVukPdhNQQLadFxaxQt+q4uCiSgq7oRLQI+5P7ietxQlpo6ydG1zGcGydamKDcyBCIDnDvwH2bHdKOVrBUTMtCxkeJXL8T3hVRQ8UzouRrAYqNNqlwYIOivLHT1QALbR1D9jBkf+mz4l/ztS77GIqPLvlsw1+JLWW6aeBYReRADEm9+RokSZJIxBPUixHOF8ocu3kxattYcbJ0pZozOTnJN77xjbfcL0kSrusue7zrddS73pif/exn+exnP7vscQVBEISdr2bVOFc8x9nCWTLNDLlmjsXGIpZrEdEj3Ja8je5Q96Z3eruRkB5in76PfYl9V6tOi41F5mpzSEgY6lLFaF9y37ZOjH5Sd3me3ux5StV5CCZ5YOi9ouvaOsuZGq7dxlB9eJvF+gCqIhOILK1bGs/XNz1Zulg3+PZimEY5B5cbfEmyjCTJIMnIsgKyinz5NkWRMRSJoCoRVKHLcHm0p4omfsSWxfFgtqli2S7xnhu3DP9JyYjBuNbNpXpuR3VSXHGy9N3vfnc94hAEQRCEZbFdm9naLGeKZ5gsL3V8yzQzlMwSmqTRF+5jODKMoW6vKUQ/WXXaqQyrxcjiWcrVWRw9xKO7HkZTdlb3rK0oZ6l4dhO0MJJ88/UksXCYhhxltprnng2I70YKlsLjmSj1UgaQMANdSK4Dng2uC74DnoXrgXu5v5+Ej4yPjIcEKBKobfip0bduqiq81Xxbp9FqI0k+anJk2c+LBzT8YIJixWCm3GZ3amc0B1lxsvTggw+uRxyCIAiCcF11q85iY5F0I73UKKGZoWbWKLQLLDYW8XyPmB7jWPcxkkZyR1RedizfZyRznmZ9ERu4f+g9q+4GKKxM1tSwHRc1HF/W46MBlbyWYKa5eQmG6Ul8YzFBpVRE9S1CBx5Air/15N33PPBccFp4dhvXsfBsE9e2qJs2i/kiz88vclefTyogjg83M9XUsc0mQU2GcM+ynyfLErF4F81KkLPZ6q2bLF1RqVR44YUXyOfz/PRP/zTJZLKTcQmCIAi3IM/3KLaLVxOjxfoi+Vaeul2nbtUpm2UqZgUfn4ASYFd0F4PhQTRFXDHeDhL1HJHyHCWzQn/qIN2h5Z+ICavn+ZBty9ieTziSWNZzogENV4uSaQSpt0wiwY2t1Po+PJGJsVBuYptN4sOHrpsoAUtt0GUZVA0lEOPNdbOQ71OUFymmy3zzUp1fOhrcmDewjU03DWyrjB7vvmGL+RtJRoPMq11cquXXKbqNt6pk6T/9p//E//F//B+0Wi0kSeLFF18kmUzy6KOP8r73vY9Pf/rTnY5TEARB2KKadpNsM4ssyVdbayuycm2b7Te125YlGVVSkSQJ27VJN9OkG0sfi/VFymaZul2nZtUotUs0nSaw1A47qkU5kDxAMpDEUAxRRdpGZM9hJH2ean0RT49wR+8dmx3SLaNkK7RNCx8J/SbNHa7QVRkjHMesa4wXytw+vLHJ0svlEGdL0KyXSSa7YeDOVY0jSRKjg72cLY9wtnyBswWXQ107p611p1VtmWzTx/Ygnlx5l4ZkSGfKSDLfCFFsWqRC23+K7YqTpT/90z/lc5/7HJ/4xCf44Ac/yM/8zM9cve9nf/Zn+cpXviKSJUEQhFtAsV3kRPYE54rnyLfyOJ5zdW8hWZKReOPz9fYgUi6vm2g5LepWnapVpdQuYXs2siRjqAYJI8HexF7iRhxVXvVkCGELGMxP4dXTOK7F4YF7xDqlDZQzNRzbJCB7+JFelnuJIRqN0syFmakUuH14XUO8xkxT59lckHo5TSKgwdgjK65wvFlIV+ke3EthMst3JvPsTwZRd0bvgY6bbhpY7QYBxUFO3rxl+E/SFJlgvJt2Q+dMpsR79mz/3/MV/+X5kz/5Ez75yU/y+c9//i1d7/bv38/Fixc7FpwgCIKwtfi+z0JjgRPZE1wqXSLbyjJXm6PltPB9nyv/LT0YfMlH8qU3boM3Nmy9shhbklBllaAaZCgyRFegi7Ae3rId7ISVC5p1evPjlBo5gpE+xuJ7bv4koWNypopr15E1A2kFU1ZjAY0ZNcFMc2Edo7tW1Zb5ZjpGrZQlpLhI+9+HpK59mu1Qd5TX87tZqNZ4dtbkkdHt1QDmRjJtlWcKUe5P1tkVstc83lRTxzFLKEYUVrmeMBWNUJCTXCwXec+aI9p8K06WJiYmeOyxx657XzQapVwurzUmQRAEYQ1cz8V0zY4unPd8j4nyBCdyJ5ipzpBupJmvz+P5Hj2hHu7oueNq97mrSdObPnt4eJ6H67t4vnf1A5Y2bRVT6nYw32c0fY56PY2jqLxb7Ke04bKmius4SJGVrRGLBlRcLcZCK0DLsgnq67s20PHgm+kEhVIZyTXR996HdJM258ulyjLDw6Msns/y/YU57ur3SRjb/5jzXCHK+cUKkwsmn7hDI7qGfyLXh+mmhum4RFO9qx4nEdKY11NMNhcwHRdD3d7THlecLMXjcTKZzHXvm5qaord39d9cQRAEYW1ma7M8OfUk2VaWVCDF7thuBiOD9If76Qp0rTghsV2bs8WznMydZKG+cLUrnSIpDEWGGIoOocnX/nW+Ujl6y1yf7f33UlilrmqaQGWBilVjV/dRYnpss0O6pfj+UrJkuz7R8Mq+94Yqo4ZitJsGU4UKhwaW10lvtb6XjzJdNrHaDRL9Y0hd+zs6fnc0QLZ7jGKmyLcu1fnYke3d7CFvKkzVJJptk5Kv8ZULFr98WF/1hryLbY1GywTASO1adVwhXUGLJGm0Dc5latw+FF31WFvBipOlRx99lM9//vP8/M//PIHA0iZlkiThOA7/5b/8lxtWnQRBEIT14/keL2de5oWFF7hUvsRcfQ4ZmbAWJhVIEdEjdAW7GIuPMRgZZCA8QE+o5y2JzhVNu8nr+dc5lT91tYpUbBfRFZ19iX30hfvENDnhphTXZlfmAtX6Ir4R41jPsc0O6ZZTc2RqbQcHCT26vOYOV0iSRCQSo5UPMl0ucGhgnYIETlWDvFpUadQyJKNR2PXOjr+GJEnsHuznXHmY0+VLXCq57Etu36s4Jyoh2o0KmiIzrwxzvjTJC2mP+wdWd2yebhrYZpOQCn50YNlr236SJEkk4glqhSjni0VuH1rlQFvEipOl3/md3+Gee+7h8OHDfPjDH0aSJP7kT/6EV199lZmZGf7n//yf6xGnIAiCcANNu8lTM09xtnCW86XztJ02x7qPYbkW+Vae+cY8ZsVEkRVeXHyRZCBJzIgR02Psie9hODrMQHiA/nA/bafNa7nXOFs4S6aZYb4+T82sEdJDHOk6QiqQEtPlhGUbzl3Cqi3i+C539N2NIpp0bLictdTcwZBcpMjKZ//EQjqLaoKZxuI6RLck01Z5KhOmXkoT02Sk/Y8utQJfB2FDJTW4l+Jklm9OFPnNu4Io2/CQ1nIlzlQN2u0i0VQ//d1HyF6o8+RUlrG4Tt8qZmFPNXVsq4wW6VpTQw2AZNjgkpbiUj2D53nI6/TvuRFWfNTat28fzz//PJ/85Cf50z/9U3zf58///M95+OGH+Yu/+AtGRpa/068gCIKwNov1RZ6YfoLJyiQXSxcJqAHe0f8ODGVp/dBwdKmFleu5FFoFcu0cxXaRufocEhInsieIG3HiRpyoFiWoBSm2i8zX5mm7beJ6nDt77yRqbO9pFMLGC7cqdBWmKbcKxGJDV38Wt5OKLXOmFuT2WJOQ6t/8CVtQ1lTx7Baqpq1qwX4soDKjRZlrB7FdF03pbCWm5Up8PR2nWsqjY6Ps+6lVNxZYrl3dcU7m9zBfq/P8nMUDu7Zfx7ZT1SD1eh1NctEGjtIfDlPpP0h+sc7fnG/wG7cbK+r413BkFpsSpgvRxNpLiLGghh9MUa4EmC622dO9fTeoXdUlnsOHD/P4449jmiaFQoFkMkkwuL3nfQqCIGwnvu/zWu41vj//fSYqEyzUFxgID7A3sfe60+MUWaE33EtveOnKsud5VO0quWaOQrtwtfW3JmuoikpPsIdj0WMENXFsF1bB9xhNn6NWX8RWdd7Rvz2bOvxDNsb5bIvThs+v3AbaNrw4njNVXMeGYGJVzw9qCnIgRrOlM12ss6+ncxdOPB++lY6TLddxnTbhkTuQov0dG/9GVEVmeHg36fMZnplb4I4+n5i+fcpLng+vVYKYrQyBcALp8t5ZY0ODnK6WmGmc5clphw/uWf5p/nRTx2o3CcgOcmr3mmOUJYlYMkWjEuRsvnLrJUtX6LpONBq9unZJEARBWH+ma/Ldme9yKn+KC6UL1OwatyVvu5oILYcsyySMBAkjwX6WFlE37SYNp0HCSNxwLZMgLEdvaQ6tukDTbjDWd1dHOzNulHRbZbImU2vUqTYkvjah8JG90qoXz2+WnKliux6h0Ooaa0iSRCSWoF0ymCqV2Leyhnpv6wfFCJfKHq1GlWTXAFL/0c4NfhM9sQDZ7r0Us0W+Pd7io4e2z7nseMOgULfwPI/AwG1Xb9dVmdE9+5k9W+YHC3PsT/nsiy/vB3a6qeOYFVQ9hGREOhJnKhxkVu3iYjXfkfE2y6qukfzoRz/iscceIxQKkUgkCIVCPPbYY7zwwgudjk8QBEF4k1wzx1+f/2t+nP4xr+Vew3Zt7u69e0WJ0o2EtBA9wRs3fRCE5dBsk6HcOLVGBjmQ5FDq0GaHtCovlsK062VkRSWtDvJKxuH767dsZ120XYlS28f2JYzI6ltwx4I6NSXBbK1zsV2qG/wob1AvF0iEAzD2QOcGXwZJktgzNEBO38XJosJkxb35k7aIV8shzEaFUEDFT1y7Z1kqEiA6fIiCH+erFyyazs2nj3r+0noly3ZQYp3rap0IadhGkkUrSKFhdWzcjbbiZOnpp5/mgQce4OWXX+YXf/EX+dSnPsUv/uIv8vLLL/Pggw/y1FNPrUecgiAItzTf9zldOM3fXPgbXsu9xpnCGRJGgrv6t+dVe2Hn2pW9SLu2gI3PXf33bsuF3UVL4WJVpWWaJLsH6Bs7ToZu/mHK4kJ5+5SWcqaKbZlokocU7Vv1OLGAhq3FmDFDeK635riKlsJ3MlHqpSxRzUPe/z6kTWj+ETZUkoNjlPwY37xk4W2DZWlZU2WmLtF2XPSuvddtxDDa10UrsZ90W+fvLzr4N3lfWVOl1rLxACPZubWFmiITSXTRwuB0ptmxcTfain8y/92/+3fceeed/MM//AORyBtlulqtxqOPPsqnP/1pXnzxxY4GKQiCcCuzXZtn557ltdxrXChdoGJWOJA4QH9k/ef2C6sney69pVmq4RTNwK2xt1CsUSRRmqbULtGdGOtIxXMzvFQO06xXCCsu8tCd9OshmsPHyM2+zF+fr/Drtxv0Brb+mXXW1HBtE12VQF/91KqQoeAHYtTbOvPlFru6wqsey/QkvpFOUCoVkX0bdc97YBMbyOzqSfJ6fpTZep0fztu8e3hrV9ZfLS+1C4+o7g2nLSqyxN49ezjfLHGqMMHLOY939N74osVU08BqNwgpHsQ72+c7GY2QV5JcLOd5oINTODfSii/3nDp1ik996lPXJEoA0WiUf/fv/h2nTp3qWHCCIAi3umK7yN9e/FteWHyBE7kTtJwWd/XeJRKlbWBX9gK9s6/QdfZb3PTS7g4geS6j6XNU6mkcLcRd/e/Y7JBWpWrLnKnotNst1MQwkr5Uud092IvdfYisHeQvz1q03K1fYcpZKp5j4euxNbWCliWJSDSBic5EyVz1OJ4PT2ZjzJeb2GaT8OBBpOToqsfrBE2RGdo1Rk7u4XtzLvUtPFus6Uicreq0223UxC4k9cZd/MKGSt/obWSlLh6fcCi0bzzudFPHsU0IdnW8wpcIabT1JJOtEC1n+0x1fLMV/+b09vbesKSuKAo9Pds0bRQEQdhiLpYu8tfn/5oT2ROcyp8iokW4u+9uwvrqr+oKGyNez9GVn6ReXyRQy6Jnz292SOuuvzgDtUVcp8XB7mNX29dvN6+UQzTqVQzZRRu+4+rtsiSxf88o1eg+5hoKf3Xewd3iOXDO1LBdFyW49spmLGSsad2S58MT2RhnCtCslYklUjBw15rj6oTeWAApNUbeCfL4xNtkFZvsZDVEs1FDl1y0wZtv8DyYikLPQXJOkL85b13357XtSsw3ZUzHI5Ds/EW4oKagR7poegYXCls4E30bK06WfuM3foM/+qM/wrbta263LIs//MM/5J//83/eseAEQRBuVROVCR6ffJzXcq8xVZ1iT3wPR7qOoIpNPbc81bHYvXCGSm2emA8pXyK88Opmh3V9vo9hNUnWssTreWTPWdUwhtViIDdOvZFBC3WzP7Gvw4FujJYr8XolQLvZQIv1QSB+zf2aIrNv/21kjVHOFz0en9662ZLtQa4FtidhRFJrHi8a0DDVGDPtAJ63snVLVxKlk3moVXIkwwbS3kfXvPFpp0iSxOjwIDltmBMFhZnq2tdldZrrw8lKALPVQIskIZi86XMkSWLvyBDF0B4mazJPz7y1sjPT0jHbLXTJQ1mHKp8kSSQSCWpylIvlrfHvvVIr/quraRpTU1OMjY3xkY98hP7+ftLpNF/5yldQFIVAIMAf/uEfAkvfoH/9r/91x4MWBEHYyfKtPE9OPcn50nkqZoU7e8SmsNuG77M7fRa7No/l2ewaug81/Tr5ep5qNYMbW/0i+7WSPZegWSdk1gm1a4TaNQLtKp5Vx7FbOJ7NsBbGig9Rj/ZSCXfRDES5aa9s32ckc45mfRFHkrmv/74tcxK8UicqIWr1Oqrkog8dv+5jQrrKyP6jzJ1t8cP5RXrDGvdswUk1BUvFskxkfJTI2teORQwV34hSNg2ytTb98eU1lvF8eDwT5/WCT72cJxk24LafftspZJshGtCID+6lOJ3jG+Ml/n93BJG30EzLi/UAxYaF77kYA4eX/TxDVRjZc4CFc2Wem1/gQEph9E1/TqaaBo5ZRTeMVe/FdTPJkE5e7+KC1YXrm3R2W+P1t6oGD1f8n//n//mW+z/1qU9d/X+RLAmCIKxM027yrYlvcal8iUKrwPGe4yJR2ka6K4tESzOUWkW6EmPsSu7HNltEs68SmnuR2uGfXf8gfB/NsQiZSwnRUoJUQ29VcOwmttPGdtqYro3p2SiALSmEAa9VwqvNE1QM4loIJZikldhFNdJNJZzC1t66F02yniNSnqdsVhhIHSQVXHsVYzNYnsSJUpB2c5FQJIn0NglGKhKiufs42QmTb10q0BsIMBrdWtWIrKnhOiYB1YfQzasQN6PIEqFoArOqMVGsLitZci8nSqfyHvVKgUQkAAc/iKRuzT2NRnuTnMyPMt2o8+NFm3cObp1mDycqIaxGnmDAgPjIip7bHQ1SGTxEYbbG356v8ok7dAKqhO/DdEPDsm1CqcF1ihyiARWCSUpmiMm6y3arO684WZqcnFyPOARBEG55jufw7clvc6l8idnaLAcSB4gb8Zs/UdgSDKvFrvRZKrUFfCPGPf33AKAlRhjKn6VUmqFutfD14Lq8vuR7jGTOk6xkwKxhOy0ct43tmDRdi7bn4ssyjqwRUoNEAynCwW6SoV66gilUFKqtHLnyJNVGmkarhNUqQnmKhBqgVwvjRftoxAephruohRIA7Eqfo1pfxNMj3N5757q8t41wqhqk3Ggi4d2wqvRmQ90JLrWOkFt4hf/vXJ3fuN0goW+daXk5U8Wzm/haBEnuzLX8WDhEVY4zV83e9LGuD9/OxDmd96hX8iQjQTj4M1uuovRmmiIzOLyH/MUs351d5HiPSkjb/PLSYltjtubTth3CA4dXVbkdHejmVHUfC5XX+fqEwz8+oFGwFEotB8cDI9XZLnhvJksSsUQXzXKIMxVr5ydLo6Ob27VEEARhJ/J9n+/OfpfzpfNcKl9iKDIkOt5tJ77HnsXTNC/vL3TvwDvRlMsnhUac7tgw4fJFArMv0tq7Pptv9pTniWfOUanNo/o+tqQgqzoRLUw4OkQs2ENXuJeYFrtho6Z4pJ/45Z8717XIV6YpVmeptvKYjSxWI4uWO0efFmRYj0G4G6+ewXEtDg/ci6ZsnSvxK+H68HIpiNnIEAxFkOI332tGkiTGhgc522qSLr3Ol8/a/NoxDUPeGglTztKwHRct3Lm29dGASlaNM916+8qQ68O30nHOFJYSpVQkhH9w6029u57+RIhcaoxcrsR3Jtp8+ODmV8FOlINL7cI1H6l3+VPw3kyVZfbu2cul0yVey01zIOXjKMZSV0LVW3G1aqVSkQAzWhdn6xY/t66v1HkrTpaeeuopHn300Rve/8d//Mf87//7/76moARBEG41L2de5rXsa5wrnCOuxxmLj212SMIK9BdnMMpzVMwKQ92H6Qu/aW2SJBFO7qW/MkUpd4Hm7nchKZ1t1CF7DgO5CWqNLKoe57b+u+gOdBHUVl/FUhSdvtR++lL7AWi1a2Qr41RqC9TNEma7ilWbx0MiHB1gT3x3h97NxjtbC1Com3ieiz54ZNnPU2SJ/XvHOHumyXTtPF+95PLR/fJNl3mtN8+HbFvG9nzCkUTHxo0aKp4RJV8LUGy0SYXfmki4PnzzcqLUrORJRsP4B34aSd0eibQkSeweGuJiJcPL+QmKaoRdUZkBw6Y/YNOlOxu6lqnuyJyv6pimSbx3ZE3fx2hAo3vkNnITVb45XmCkP4Vt1lADCaR1vtCRCGpMhnowaeJ6PspWWhB2Eys+Wj/22GP8x//4H/nt3/5tpDcdDSqVCh//+Mf52te+JpIlQRCEFRgvj/P8/POcK55DlVUOdx2+5vgqbG2hdpXBzAVK9UXkYIrbe25/64MivfQFu5lvpSlmz2IO3Lzt70r0FWdxG1lcz+Fo/10MR29eGVmpYCDKaOAO6LsD33WptLLky1Pk3SZHBu7t+OttFM+Hl0thzEaWUCAAiT0rer6hKoztO8TE2Qav52boDck80vlv/4qUbIWWaeEjoUU7131CVWQCkaV1S+P5+luSJceDb6YTnC04NKtFEtEwbKNE6YpYUKN7aB+FqTzOYpmpjI+mqiiaQdCIsCumMBh0GQhY9Bs2IXX9qoknK0GajRqG7KF24Lgx3J3gdPUAudyrePkqluMRjq//LAZVkdk1OIij7dpWiRKsIln6zGc+w+/+7u/y3HPP8eUvf5m+vj5efPFFPvrRj1Iqlfif//N/rkecgiAIO1K2meXJ6Se5ULpA22lzd//dKB1aXyCsP8lzGVs4Ta02jy0rPDD4LpTrtXeXZBKpA6TmMuQXT3Y0WVJcm/7CFOVmnkCoe10SpZ8kKQqJyACJyMC2W3/wkyYaBpm6je26REeOrWo9SCykM7j3dtIX2nx3OktvSOdoavOm42VNDdc2CSouhDvbqi8aDtOQo8xW89zzptsdD76RTnCu4NCoFkhGI0vNHLbp1MzR/i7s+AO0inO0qiWarRp+s4nSaJMvupxWZRRVQ9UDdIc0hiM+AwGHgYBNt+GgdCAfcLylduHtVppQJPWWVvarIUkS+0ZGOFMrEWhdQJV8lNTGLLHZrhcBV5wsfe5zn+PBBx/kYx/7GHfccQf/9J/+U/7kT/6EY8eO8dRTT7Fnz8quyAiCINyqGnZjqfNd6RLFdpE7eu7Ytht53qqGc5eQKvNYdpN9/XeSCNy465gUG2RQi5NtFKmU53ASnUlqBgrTWPUMHj5Ht3GDhc3g+/BiKUyrnidsKNB9YNVj9SbCtEaOkZt+ia9eqNB1XGcgtDkJU85Uce06khbseLISC6gU1TgzzTfGdTz4ejrB+YJNo1okGYvCgQ9s20TpCi0YRRs6ROxy7wPPsWhXcrQqWeqNCn67htdqU67WmJF8NFVB0QxCgTAfGLI5FF/bJqzn6wHKjTb4HvrQ6tYqXU9AU9g1dhuZc2X26/ll7dl0K1vVpOlHHnmE733ve9x111380R/9Effeey/PPfccqio2SxQEQVgO27P51uS3GK+MM1ef47bkbaJF+DYTaxTpyU9QbmQIhPs4lDz09k9QDbpSe4lnXiY49xK1DiRLmm3SU5ii3C4SCfddu1ZKuKnZls5c3cNyHKKDh9fcNW6kr5sLrSPkMq/yl2da/PrtGtFNyBdyporjOCiRzm8AFQ1oOHqMTCNIvWViGAZfTye4sMMSpeuRVZ1Q1xChrjc6x9mtGq1SmnatQKtZxWs1KDXr/FXF5ZGxIO/ttVe1hs33l9qFm808wUAAOlwx7omFSN5+H4prbdt90TbKqr47r7zyCj/7sz+Lruv89E//ND/60Y/45//8n9NqtTodnyAIwo7j+z5PzzzNheIFxsvjDEeG6Q2vfdPIK5LVDIP5CQyr0bExhWsprs3uhVNUavPYWoB3Dt6/rBMONTHKkBKiqzyP3K6tOY7BwiTtRhZHkjjWe9eax7vVvFgK0a6XiWgSrLLL2JtJksTekWHq8QPMt1Qev9TuQJQr4/uQbas4ro/ewU54V+iqjBGOY/oa5/Ntvra4lCg1q0WS8di2nnq3GlowSmxwP70H38nQne9n6B0fwh28m7QX48nxJl+d1rBXsQXXfFtjoe5h2Q5G34F1SWhUI4zUgT24droVf+f/9E//lHe/+93E43Fefvllvv71r/Nf/+t/5a/+6q+47777OH/+/HrEKQiCsGO8lHmJ13Ovc754noSRYE+8c9OXdbvNnrkTBC89zZ7Xvsq+8R+QqqSRPLdjryHAaPo8bnUB27U40nMnYT2yvCcaUbpju4h4LoG5F9cUg2E16SrOYLZLdEUGt+1msJsl01aZrMm0LQutZ2/HTvBVRWbP2H7SxignSzKl9sb+7tUcmZpp4yChd7C5w5tFo1GacpgnsvGriVIiHl+qKF1vzd4tRFZURkb2kNh7L4v08PJ8ky+dV6g5KzvlPlEJ0a5XiGhAz8H1CVZYlhUnS7/5m7/Jr/7qr/LDH/6QvXv3AvC//W//Gy+88AK2bfOOd7yj40EKgiDsFBdLF/nB/A84WzyLqqgcSh3q6KLXnvIcrWYBzW6jt4r4Cy+TPPsNbjv1dXalzxEw6x17rVtVqpomXpyi2cqTiA4zlty7oucHU3sZQCOZuwSOveo4hvITNBsZbFnlWN/dqx7nVvViOUyrXiai+sgd7k4YMVRC3buoekGem97YWTdZU8OxLQKSC5HOVazfLBbQqKsJ2m2TVq1wOVF67JZPlN6sr7uL4cP3k1aHuFiw+H9PeaRbyzvtrtoyF6sqbctCTY3eUpW6rWjFydJf/uVf8qd/+qfo+rUbix07doyXXnqJD3/4wx0LThAEYSdJN9L8w/Q/cL50HtM1Od59vKOd7yTPpac4h2lW0CMDvGP//8K+2B66HBu/PIM2/jS7T36V/Zeeo6u8gCyqTSum2W1GF89Sqc3j6hHuHXznygcJddEb6iVqtzEyr68qjmC7RqI0h9Wu0BcbIaqL9W4rUbQULlRU2qa5dDKqdn7j0cHuFAWtnxMFleZq5mGtUs5S8WwTRdOR1rDP1tuJBVU8PUrT14knUqKidAPxSIi9R99JIbyXuTp84ZTDuerNE5+T1RDNRo2g7KAOdjaRF1ZuxcnSRz/60RveFw6H+fM///M1BSQIgrAT1awa3578NpfKlyi1SxzrPoaudHY3+1Qti9sq4Pkee7uPEAjE2TvyXu6+7aMcG7qfYTWK3irhLZ4gce5bHHj9a4wsniHYgbUztwTfZ2zxDK3qPDYedw3ci76a7oWSTCy1n25fJrZ4ammRyQoN5cepNzLYmsHR3jtWHsMt7qVymGa9QkhxUYfuWJfXiAc1tMQQZS/AD2Y2rrqUM1Vcx8YzOr9e6QpDVTi8by+9o4eQ9r9/zY0xdrKgoXHwyJ00U4dZNHX+vzMtvp/Rbvhrb3vwejmA2WqgRnpBNP7ZdMtKlp599lnq9ZtP3cjn8/z3//7f1xyUIAjCTmK7Nt+e/Dbj5XHm6/McTB5cl0pAb2mWZquIYsToD73RFU1SFHpSBzh64Oe498BHOJDYS5fjIFVmUce/x8jrf8f+i8/QU55Hdp2Ox7VT9JVmCZZnaZsV+hP7GIwM3fxJNyDFBunX48SbZbTSzIqeG2mWiZXnsa0aQ7E9hLTQquO4FdUcmTMVnXa7iZYYBj28Lq8jSRIDvb0UlD5eyknY7sZUl7Kmiu166KH1S5YAwsEA6sARkSgtgyrL7N9/G/LQnWScKE+MN/m7mes3fjhXC1JutMD3MAaPbHywwlssK1l6+OGHOXPmzNWvPc9D13VeffXVax43Pj7Or//6r3c2QkEQhG2salV5YvoJLpQuMF4ZZyQ60tHOd1eEWxUCtSy+YzKS3H/Dzkm6EWXP8Lt5x+Ff5PjQe9mlxwm0yvjpk8TOfovDJ7/KsbNPcGjiB+yfPcFo+iyD+Qm6ywvEGgWCZh3FtVdVDdnOAmadocwFqrUFpECCO/vW2HlO0ejqOkDCh9DcS8t/nu8zlBun1sjiaAGO9B5fWxy3oFfKIRr1KgHZQxu6fV1fqyui48cGyTtBXl5Y/854LVei1PawfQkj2rXurycsnyRJjO4aIb7vXhbo5qW5Jv/jokr9TY0f3mgXXiUYDEF89RdkhM5Z1gRT/yf+KPq+j+M4b7ldEARBWDpGztXnOJU/xaXSJXKtHJOVSVKBFKOx9dkpvbc0R6NVwNEC7Evsu/kTJImu1BhdqTFsq8F89nWKlSmq1QXs2iKeJOFLMqqsoEoqYVlBkTUURUWRNXw1iGdEcYwQlhrAUTU8ScZHxpekNz5YGse/PN7S19LVr21Vp2lEWdVGJBtE8j3GFk5Tr81jyzLvGrgftQPrM5T4LgazpyhUF6k1y3ihxE2fE2sUCFUXKdsNRnuOiU2MV6jlSpysBGg3S4QTvRBMrOvryZJEX28/xUqKFxbnuW94fX/Uc6aGY1nokocUEXtubUV93d0EAu9i9vxLuLlF/t+2xj85KNMX8JhraSzWHWzXJda3+g2Shc4Sq/EEQRA6xHItzhfP83r+dRbqC2SbWebr83i+R1ewi4Opgx3tfHeF6lgkKwuUrRr9iX1oK+ycpOlhdg+/k91D91FpFaiZJdpmDdNuYNtNLKeN6Vk4jonrWniAe/nDl2RkWUGTFUC+fCIoISGBJLH0biWkK/8vydfcBhLlvoMsDt+1JRMmzTbZu/A6SnmWhlVjtOd2ukIdumKvh+mJjxIpniY4+2MaB9//9o/3fYZz49QaGVwtzKEuMUVnpU5UQtRqdVTJRR/amKpcbzzAYniQhVqeU1mTY33rl+DmTBXXNtFUGZbbzl7YcPFICP3o/Uycfw2nNsWfnfL5xwd1ztTDmI3K0r5fPSJZ2ipEsiQIgrBGxXaRU/lTnC2cJdfMkW6myTVzqLLKYGSQ4cjwihOYlegpz9NuFnBkhf3daziBliTioW7ioe4bPsR2bZpWjaZVodWuYToNLKuB5bbxfA8XH9/38S9/9gAfF99buo2r94GPT9AxCU6X6Hcd0qP3bqmEKdooMTZ/Eqs6R61dQo/0c6z7aEdfw0iNMVi+RKkwSdOx8NUbN/1I1rLotTQtu8XYwN3r+jO1E1mexIlyELO5SDCS3LDKiyrL9PQNU67P8Pz84vomS5aK59Txtei6bGIqdM5S44e7GL8Uwipd4C9Om0TiEdqWRbJvt+guuIWIfwlBEIRV8HyPqeoUp/KnmCxPkm1lWagv0HSahLUwh7sO0xXsQpbW+YTF9+gpzVI3y0SDXcTXsQMWgKZoxIMp4sEUxNc+Xrs8w/nZZ1mYe5FBz2Fhz/2w3t+zm/F9+ovTDKbPUanNYbs2vckDvKP/ns6fgAZT9IT6iTZmMBZO0B659wYxeZerSll8I8ptyds6G8ct4FQ1SLneBN/bsKrSFf2JEK8FB5lqlpgo2Ywl1yfRzZoatutixNf3OCB0hqrIHDhwiOnZEJmFM3iFNCEFFNEufEtZdrJ0/vx5VHXp4a67tDfHuXPnrnnMT34tCIKw0zTtJueK5ziVP0W6kSbTzLDYWMTHp8vo4nDqMOF16q51Pcl6HpoFfM9hT9ehDXvdTgkkRrhNegh55nvMz7/KkOeysPc9+JuUMCmuzdjCacKlaUq1eRxF58jQ/YzF96zPC0oSsa4D9NTnKabP0N51z3Wra92VRaR6Btc1OdB3F7KoGqyI68PLpSBmI0MwHEGKD2/o6+uqTKp3F9WpGb4/k1uXZMn2IN8C25OIRkRzh+1CkiR2j+wmEwzTnHmReCK0bh0ahdVZdrL08Y9//C23/dIv/dI1X/u+vy7z8QVBEDab5Vo8P/8854rnyDazLDYWKbfL6KrOSHSEwchgRxb9r9SVduHoEXaFN/YEsFOM+DAHdz+KPPU0s4snlypM+x7E3+CWxKFWlX3zJ3Eqc5RbeQikeGDo3cQDifV94Wgf/YEki+08xcI4dve1DTokz2UwN069kUU2EuyNj61vPDvQ2VqAQsPC9TavHfNgKsKp9CDn61UydYe+SGePF3lLw7JMFAnUSE9HxxbWX19PD/T8NL63cRsYC8uzrN/UL3zhC+sdhyAIwpZVs2p8a+JbXChd4FL5EqZrEtWiHO05StJIbtpFoqBZJ1zNULGbDPfdsa3XKOjRAQ7s+SmkqaeYyZxm2HOZP/AI3kYkTL5PT3meXemz1KqzmHaLZHwP9w7ctzHrgmSVZGo/yYUCuflXKP9EstRbnsOvZ3E9h6O9x7f1v/NmqNgyz+UjtOtpQgEDP7GHzfiNDeoKse5hqnMzPDdT5B8d7uxea0ub0ZoYig+hVEfHFjaO+P3eepaVLP3Kr/zKeschCIKwJeVbeb4x/g0ulS8xXh4nFUhxvPs4QS242aHRW5ql0SpgqQYHUgc3O5w10yJ9HBh7P/LEk0znzjHku8wf+Ck8Zf0qdrLnsDt9jnhhknJ1DltWODBwDwc3+Pu51Eb8dfLVDLVGATe8NI1Kdh0GcpNUmnmMYIqRyK4NjWu7sz34RjpBoVRG9hwCI/fCJp6MDnbHOZ8d5GS5zvtMj7jRuVhypopnN/G1sDjhFoQOEr9NgiAINzBdneZvL/wtp/OnuVS+xEh0hMNdh7dEoqS4NqnyPLZZpTc8uGP221FD3ewfe4zdkoGev8jwue8sbYK7DgJmg0NTLxLKnKVcmcHVw9w/8uiGJ0oAaEG6E2NEPZ/AzI+v3txfnMFuZHHxONJ7pzgJXgHfh6dzMWbLJla7TrRvLyTXae3ZMkUDGsHUEFUvyPPTzY6OnTU1bMdFDojmDoLQSeKoKwiCcB2n86f5+vjXOVU4xWx9loPJg4zGR7fMuszuyiJWs4grSezrOrzZ4XSUEkqxf+wD7JEC6MUJhs5+G9WxOvoaqWqaQ5MvYOcvUGtkMaJDvG/PB+h+m7bp601P7mZQNugqTiHZLVTHoq8wSbOVJxzqYSAysGmxbUevV4OcLCo0qiXisRj+rht0Gtxggz1dFNR+XimotB2/I2N6PmTbMrbno0cSHRlTEIQlIlkSBEF4E9/3+cHCD3hi+glez79OsVXkePdx+sIbsyfLsvg+vaU5Wu0SwUCyc5ukbiFyMM6+vR9gTApilKYZOvtNVMdc87iS7zGSOc/umZepFC/RclqM9N7Ow8MPom92dS6QoCcySMSxMOZeZaAwhdnI4koSx3rv2tzYtpnFtsbT2TD1cpaYISPt+6ktU5VLhDSUxBAlN8ALc52pLhUthbZl4UsSWlQ0dxCETtoaRw5BEIQtwPEcnph+gufnn+dk7iQtu8WdvXeSWO9uaCsUaxSQGznwbHYnt/9apRuRAzH27v0gY3IYvTTL4Kmvo9ntlQ/kewTMOl2VRW6bfonE4inK5Sks1eCeXQ9zrOfY1jiRliQiXfvpk1RSmTN0F6dptUrEw/2bWvHabhqOzDcWY1RLOQzJRdn3ENIWmDp7hSRJDPT2UlB6+HFGwllj97OWK/FkNo5jtgjJLoRFsiQInSQ2pRUEQQBaTotvT36bc8VznCucQ1M07ui7Y2O6oa1QX2mOZquAp4XZvV77/2wRUiDC2N4PIE88wXh1gcFTX2PxyIew9Buc/Po+AatJuF0l1K4SbtcItip4Zg3baWLZLZpOGz3cy08NvYeQFtrYN3Qz4V56jS7mzSzVygyOLHNcVJWWzfPhW5k42XINzzYxdt+FFNlCVeHLuiMGc9FBcuUMry5a3DMUWNU4FVvm7xaSzJfqmK068WQP0hY8ZgnCdiaSJUEQbnnldplvTn6Ti6WLXCxdJKbHONx1GGWD9/lZDsNqEa2mKVsNBruP3hKbk0pGmN17H0OeeJJLtTQDp/6excM/i2WEMewW4XZ1KTlq1Qi1y3hmHdtuYjttLNfEcm1kwFI0gmqQvp4jHOu+fWt+72SFZNdBUvM50naD7sTY+u/ztIM8V4gwUXJoN2ske4aR+rbmRs2yLNHXO0CxOs0PF+Z5x+B19yJ+WzlT5asLcbLFCna7TqJ7CPY8sD4BC8ItTCRLgiDc0hbri3xr8ltcKl9iqjJFf7iffYl9W6aRw0/qLc/SbBWwVY0DXbdtdjgbRtJDjO5bqjBdrGcZPvV3xKKDYNax7Ca208J2LSquhQzYioqhBkkFe4mGekiF++gKdm3KxsErJceH6C90seDVOd5752aHs22crxm8mNepV9IkIkHY/e7NDult9cWDLIYGma/nOZs3Odyz/DVzcy2Nry3EKRQLeHaLeP8+2HXP1phOKgg7zNb/qyEIgrBOLpUu8eT0k1wsXWSxscie+B6Go8ObHdYNyZ5Ld2meslmhKzKw9aaQrTfVYNfex5Am/oGLzRzVVgkFsGQVQwuQDHYRDfaQCvfTFezaklMol0U1GNj3Qd7n2zumJfx6y5sKT2Sj1EtporqPtO99SFs8MVYVme7+Icrj0zw/l152snSpbvCtdJRSIYvsmURGjiP1H1/naAXh1rW1jySCIAjrwPd9TuRO8Ozcs1woXqBkljjcdZiu4NbuKpeqprGbeXzfZ2/Xkc0OZ3MoOsN734+UP0vJs+mK9NMd7EZT9M2OrKMkWcZAJErL0XYlvpFOUC4WUHFQxx5EMiKbHdayDCTCnAwOMdEoM1OxGYm/fYL/eiXIk5kQ1WIGzbcI7rkPqXv/BkUrCLcmkSwJgnBLcTyH5+ef5+XMy5wpnMF0TG7vuZ2oHt3s0N6e79NXmqPVLqMFElurlflGk1WGeo8xtNlxCJvO9+GJbIyFchPHahPfdRgpvnWrwz/JUBWSvbuoTs3w3EyOf3rs+smS78OPSmG+nzWoldIEZQ99/wNI8ZENjlgQbj0iWRIE4Zbg+z5T1Smen3+emdoMF4oXQIK7+u7CULf+FfxIq4JWy9J02uzpvX2zwxGELeHHpTDnStCuV4gnu6F/+/1uDCQjnFkc5Gy1Sr7p0B269tTM8+F7+Sgv51VqpQwRzUfd/+iW7PInCDuRSJYEQdjxyu0yz80/x8XSRaar02SaGeJGnCNdR7bFgn+A3tIsjVYBVw8xlti72eEIwqabaug8nw9QL6eJBTWksYe3ZYODsKES6R6mOj/Dc9NlPnzojSmEjgePZ+OcKfjUKhnihoJy8DEIxDcxYkG4tWyPswRBEIRVsFyLlzIvcSJzgrn6HNPVaWRZ5lDqEN3B7i3b8e4nabZJorJA2aoz2HVw2yR4grBeKrbMtzMxaqUsIcVF2f8YqNu0oQcw1J3gYnaA10oN3mf7RDSJtivx9XSC8aJFo1okEQ4gH/wA3GqNXQRhk4m/uIIg7Di+73OhdIEfLvyQ2dosk5VJWk6L4egwI9GRLbl/0tvpKc/RbhWwFZX9XVtz3xhB2Ci2B99IJyiUSsiuhb7vnRBMbnZYaxINqBipYSqZOZ6frvPu3VH+bjHBTLFFu14mFYvi7//Atk4IBWG7EsmSIAg7Sq6Z4/vz32e8PM5UdYp8K0/CSHCs+9i2WJv0kyTfo6c0R61dIRHq2fqNKARhHfk+PJ2LMVs2sdoNkv17IbX9p6VKksRATxczhT5eyrWYU5OkS1WsZo1Eshd/3yNI2+wijyDsFCJZEgRhR2g5LX68+GNO5k4yV59jtjaLJmsc6z5GMrB9rzonq1n8ZgHP9xjrFlUl4dbl+UsNHU4WFRq1PIlYDH/XvWyPybQ3lwrrzMSGKBYWcdMZPNch3jcKI+/almuxBGGnEMmSIAjbmud7nCmc4YXFF5ivzTNRmcDyLEZjowxHhpGlzT3JUB2L/uI0iuvQMsK0jAgtI4KjLm9foL7SLI12EcWIMhgaXOdoBWFrmm1pfC8XZaFq06xmieky0r6f2lFJhCRJDPX3k670EPPmiA3fhjR092aHJQi3PJEsCYKwbS3UF/j+/PeZqkwxWZmkZJboCnSxP7kffQtsUpqsZhhNn8OqLdA2q0RllZSio6oBMKJYoW7awSgt/UoSFcZV3liTEGpXCdQymHab0a7DO+rEUBCWo+bIPJePcqas0KwWsG2LWNBAGXsQSQtudngd1xM1CB04Sog9Yg8lQdgiRLIkCMK24fs+hXaBifIEE5UJFuoLLNQXmK/PE1AD3NFzBzEjttlhojomu9PniZZmqNYWsH2HLj2O7Fq0zBpeq4RTW8SRLqIpGrqs0aUYaGoALxDHCnXRDkYItes0WwUczWBfcv9mvy1B2DCOB69UQvyoGKJaqdBqNYioEBk5An3HduyFA0mSiMS7gK7NDkUQhMtEsiQIwpbm+z7ZZpbxyjiTlUnSjTSldol8K0+pXUKVVfYm9jIQHtj8VuC+T1dlkV2ZC5i1ecrtEq4e4fb++9kVXbpK7HseLbtBqZGh3srTapdo2Q3MdgXXK2DXFnAlGU3RcBUdz27SmxhD2wKVMkHYCJMNne/lo2SqJq3aIqrkkugaQhm9V7TNFgRhw4lkSRCELcfzPdKNNOPlcSYqE+SaOUrtErlWjopZQZZkokaUQ6lDdAW7tkQrcN1uszt9llBpjmp9AQeP7sRe7u5/xzWJjiTLhIwoISMK7Lt6u+951K0KlUaGeqtAu12m4TQpa0EOdh3ehHckCBurbCk8k49yoSLRquZwHJtIOIQ6ej9StG+zwxME4RYlkiVBELYE13NZqC8wUZlgvDy+VDkyS+SaOWpWDUVWiOkxjnQfIRlIokibnyAB4Pv0lucYylygVVukbJbxjRh399/LQGRg2cNIskw0kCS6jTv3CcJqWJ7Ei6UwLxYD1KtlWu0mUV0ivPtOpJ6DO3bKnSAI24NIlgRB2FQNu8GPFn/ERGXi6tS6XDNH3a6jyRpxI87xnuPEjfimd7b7SYbVYM/iWYzKPOXaIo4E/amD3NF7J5oiNo8UhLfj+3ChbvBsPkK+1qJVX0SXHJJ9u5GH70VaZsdIQRCE9SSSJUEQNo3pmnxt/GucK5xjujpN02miyRrJQJJ9yX3E9fjmr0O6Ht+jvzjLYPYijfoCFbOKFEhwX/999IZ7Nzs6QdjyCpbC07kYkxWfVjWL5zpEo3GU0XcihUVzA0EQto5Nv0z77LPP8qEPfYjBwUEkSeLv/u7vrrnf930++9nPMjg4SDAY5KGHHuL06dObE6wgCB3jeA7fnvw2F0sXuVC6QFgLc3fv3bxr8F0c7jpMwkhsyUQpaNY5NP0SfXOvUCpepGm36O8+wvv3fFAkSsK25HjwUinEK+UQrr++r+X7cLIS5C9mkpxfrFAtZQmoPvF996Ae/hmRKAmCsOVsemWp0Whw++2386u/+qv8wi/8wlvu//znP88f/uEf8sUvfpEDBw7wu7/7u7zvfe/j/PnzRKPRTYhYEIS18n2f781+j7OFs5wvnac32MuB1IEtmRwpro1htzCsFuF2ld78JPX6AhWrgRJI8q6Bd9IVEid4wvY009R5KhclU21jNau8lgzy87tdUrrb8ddquxJP5WKcKcnUy4vouKT698Lw3Uhi2qogCFvUpidLH/zgB/ngBz943ft83+c//+f/zGc+8xk+8pGPAPClL32Jvr4+vvzlL/Mbv/EbGxmqIAgd8uP0jzmRPcHZ4lmiapT9qf2blihJnotht9HtFgG7hWG30O02htVCNxtIdgPHMXE9C8e1KdkNHFlltOcYR7uPIYvF58I21HQkni1EOVVSaVbzuLZFjgTNbI3/p6bx2JjBnQmTTv1aptsq38rESZebNOsVEgEZeexRpGh/Z15AEARhnWx6svR2JicnSafTvP/97796m2EYPPjgg/zgBz+4YbJkmiamaV79ulqtrnusgiAsz+nCaX648EPOFM6gyipHuo+se+MG2XMxrCaBN30YdgvdaqKaNRzXwnVNHNfGdW08z8H0HEzfRfF9PEnGkRU0RScc6uV4/ztIiK51wjbk+3C6FuC5fIRipUa7mSei+Wi77yCQ3M/s+GmalSn+/lydc70RfnbEJqZ5a3q9VyohnsuFqJXzuFabVLIHxh4SDRwEQdgWtnSylE6nAejru3Z/hb6+Pqanp2/4vN///d/nc5/73LrGJgjCyk1Xp/nuzHc5VzyH4zvc1XNX5/ZI8j0Mu31NQhSwmhhmA9Ws4jgmjmviuBaOa2F5DpbnoPg+SBK2LKPIOgHFIKBHCGgRgkaMkJEgFogTUSOiiiRsa0VL4alcjMmKR7OSRvYd4qlelN3vBi1EANh32+1kMr0szp7GWiwwVzX4mTGDw7GVV5larsQTmTjnyz6N8iKG7BIZvR36j67L+xMEQVgPWzpZuuInp+f4vv+2U3b+/b//93zyk5+8+nW1WmXXrl3rFp8gCDeXa+Z4fPJxzpfOU7Wq3NlzJ7qy+ivLut2mpzxP0KwTsJpo7Sqe3XpTQmRiuw6256D4Hv6V6pBqENMiBLQwASNG2EgQNeJE9aho9y3sSI4HL5bD/KgQpF4t0W63iAdU1JH3QHL0msdKkkR//yDxZBczF1+nXZ/hr880ODoQ5qeHLULq8jpAzLc0vpWOkavUaTaqJAIa8t5HICKaoAiCsL1s6WSpv39pLnM6nWZg4I3NHbPZ7FuqTW9mGAaGYax7fIIgLE/NqvHNiW9yqXSJXDPH8e7jhPXwqsZSXJuBwhS9hWlajQymVafpOcieiyRJ2LKCIusEVYOQ0UXQiBEJdREPJIlqERR5Sx/2BKGjZlsaT2djLFbbNGuLGJJDqn8f7HoHvM3vQtAwOHDkbhYXekjPn8OeKzFbCfChvTL7IvYNn+f58GIpzA/yAWrlPJ5jkkz1I+15AEkVFyMEQdh+tvRZw549e+jv7+fJJ5/kzjvvBMCyLJ555hn+4A/+YJOjEwRhOUzX5JsT3+Ri+SKz9VkOJg+SCCRWPI7kufSW5xjITWI30pRaRRxJpttIEg4kCBtJYoEU8UAMXREXS4RbW8uVeK4Q5WRJo1nJ49gWsUgYefd7lt2eW5IkBodGqSd7mb34Gu3qPH9xyuIdwyEeHbAIKNdWmRqOzOOZGONln3olTVBxMXbfhdR7aD3eoiAIwobY9GSpXq9z6dKlq19PTk5y4sQJUqkUIyMj/Kt/9a/4vd/7Pfbv38/+/fv5vd/7PUKhEB/72Mc2MWpB2Lo832OqMsVrudcotovsTezlaPdRuoPdGx6L67k8Pvk4F0oXmChPMBodpS9846rwdfk+qWqG4dwl/HqGSiOH53tEIv3c3neXaLQgbFmuD2drAQYD9rq04r4e34dz9QDfy0UoVWs0GwUiqk9k9Dj0HkZaxbq7SCjIwWP3MTc7wWL6Aj+crjBeDvK/7IGRsAMstSD/diZKvlyj3ayRCOpI+96HJNrqC4KwzW16svTSSy/x8MMPX/36ylqjX/mVX+GLX/win/rUp2i1WnziE5+gVCpx33338cQTT4g9lgThJ1iuxbniOU7mTrJQXyDdSLPYWOT7899nMDzIke4j3NV3F3sTe9Hk9Z8O4/s+3539LmcKZzhfPE9PsIeR2MiKxog2iuzKXUKvLlJrZHFdCy2Y5Fjv3fRHRMvhTitbChVHoc+w31I1EFbG8eCb6QTnii6+ZfG/7NO4LXbj6WudUHdknsjGuFSGZjWN5Dkkkr3Iu9+NpIfWNLYsS4yM7qWa6mH+0uu0S4t8sQHvHgkQ0DV+lDeolXPgWiR6hpBG3y32ThIEYUeQfN/f8X8Rq9Uq8XicSqVCLBbb7HAEoaPqVp2T+ZOczp8m08ywUF+g0C5gyAZdwS4KrQJlq0xIDdEf6mc4Osx9A/dxtPsoyXWsyvxo8Uc8N/ccJ/MnCakhjnYfXXaL8KBZZzh7kUh5filJcpr4RpTbuo+zJ7Z7VVfHhRvLmio/LoW5UFFpN+vIisxgVGM06jEctBkKvHXKlXBjjgdfTyc4X3CoVko0fIOkavHwWJAHeu2O7V30ZrOXGyosVXbqxAwFZfRepOTujr+W43nMTV7Azo3TJVUJhCK0Ww0iios2ei9S9/6Ov6YgCNtfptpGV2V+5+c3vyPmSnKDTa8sCYKwOtlmltdyr3G+eJ5sM8t8fZ66VSeiRTjadZRUIIUkSexP7qdtt5moTjBTm2GmNsPZ4lkGwgMc6z7GnX13MhYfQ+1g44MzhTPX7qXUtby9lDS7zVB+glRxhnojQ8Wq4WhBxvrv4mDyoGjO0GELLY0fl8Jcqsq062VapomLguXJVKpVxhUJVdPQ9IBInpbJvpwoXSjYNKpFumMxWpGjpBfO8g+XKmQaIX5+t4Mhd+b75/vwUjnEc7kgtdLlyk7vLqSR+9etsqPKMrv33kapq4/0+EmSjSy9EQN53yMQiK/LawqCIGwWUVkShG3E8z2mqlO8ln2NqeoU2UaWufoctmeTNJLsie8hokdu/HzPI91MM1WZombXlqpN4X52RXfxzoF3cqT7CHFjbSc7M9UZvjb+NU7lT9GwG9zdd/dNW4Qrrk1/cZre/BTtRgazXcZWNIYSeznac0w0bOgg34fZls6PSmGmatCulWlbFmHVRUvtRh26A8uyqBcXaFULeO0K2BaGZKMrEqqqoRkBBqMqo1GfoYDNcFAkT7CUKH1tMcHF4lKilIxF4cAHkBSNXKFAdvw1er0sI6kAH90HyTWuY2q7Et+5vI9RvZxfaqiwwZUd13WRammkWD9Sp/ZMEwRhRxKVJUEQ1o3t2kvrkfInma/Nk26mWawvLu2JEupnJDayrD2LZFlmMDLIYGSQpt1kojLBdHWameoMZwpnGIgMcHv37RzrOUZUj6IrOrqiYygGuqy/7f5mAPlWnm9PfpsLpQvL20vJ9+mqLLIrcwG7kaHcKix1uIuPcrz3TsJvk/gJK+P7MN4weLEUZq7u0a6VaNsWERVS/XuQBm9H0oIA6HqYVOSNKZpWvUSjuECjWsBrV/ErbcpVm3GFa5KnA3GPvWGTbt1Zl6lmW5nlSfz9YoJLBYtWrUgyHocDjyFdrob2dHURCN7PzPlXcYpz/LdTMv/rAY3dEWdVr5dpq3wjnSBTrtNqVEgEtU1pqKAoCiSGNvQ1BUEQNpKoLAnCFncqf4oXFl8g03hjPZIma+yK7mIgPICyxqu5nuex0FhgujpN3a4TUkMMRAaIalEUWUGRFFRZRZEUAmqAkBYiqAQJqIFrkylF51zhHKcLp5mtzXK8+/jbtgjX7Taj6bOES3NU6ws4vksk3Mfx3rtIBVNrek/CGzwfLtQDvFgKs1h3aNfLmLZNRJPQe/ci9d+OpK5sc2CrUaJRWKR5ufLkX648GQroRpCeqMGhJOwNmwwE1meNzlZiXk6UxgsmrVqRRDwJB95/NVG65rGWw8Sl04Sr4yQ1hw/sC3BPavnfI9+H16tBns6GqZXzuHabWLIP9jwo9jESBGFLE5UlQRA6bqI8wVPTT3G6cJqKWSGshTncdZiuQNdNqzzLJcsyw9FhhqPD1O06E+UJZmuzeL7Hm6+lyJKMhLT0WZJQZRVN1lBlFV3W0WQNH59MM/P2eyn5Pj2VBYYzF2hV5ymbZXwjxp3972AoIq5Qd8pS2+ogL5ZCZGsW7UYO23GI6AqRXYeg78iq17To4SR6OMmV2pPZKFPPz1Mt5/BaFarNCnM5n2cMg2Q4zG0piX0Ri+GghbLDEifTk/j7hQTjxTatWplEIgX733/DKWmGrnLwtuNMT0fIZM7yzfN1MsMhPjhso95kWZ/lSTydi/J6UaFeXsSQXCIjt0P/5p94CIIg7FQiWRKELarYLvLk9JNcLF+k6TS5q/cuosb6tsyPaBGO9xy/+rXne7iei+VZWJ6F7dpY7tJn27exPRvbtWk6TRzPQUJiLDF2w72UdKvF7vRZQuU5KvUFbKAveYA7++5CE22GO+ZsLcDzhTD5monZyGK7LhFDIzJ0DKn3UMfXlhjhBEY4QdcoOJZFLTdNvbiI2yxTbdVIF11+oOtEQmEOpWT2RSxGQybaNm9q2HaXKkoThTateolEogv2v++m319Zlti9e4x0KMLi9El+NFsg3wryj/d6RFTvus8pWArfTCeYL7do1vLEAzLy2E9BdIX7lgmCIAgrIpIlQdiCTNfk25PfZrIySb6V546eO9Y9UboeWZKRFRlN0QgTXv1Avk9veY6hzAVatQUqZgXfiHHPwH30h8V+SZ10rhbgmwth6qUMrusRDhhER45D94ENabmu6jrJof0kh/bjujaN3BzVwiKVRpFKu06h5PCirhEMhjiQUtgbsRkK2MQ1d1tN12u7El9dSDJZbGHWSyST3fj7fmrZiagkSQz09REM3c/8hVdwcov8v22N//WAwmDw2sYP52sGT2SjlEtFHLNJIp5E2vcIkhpYj7cmCIIgvIlIlgRhi/F9n6emn2K8PM50dZq9ib3EjO271s6wWuxePEOwMke5togjwUDqIHf03dXRduUCzLU0Hk9HqBfTGIqHseceSI5t2r5UiqIR699DrH8PnuvSKC5SK8xRq5VQy01KZZsTuoqqBwkHQuyKyvQHHPoDNv2GTUjdmktq267EVxaSTBWatBsVEsle/H2PrKpil4hGMI6+k8kLJ7Fr03zhlM3P7zc4mrBxPHiuEOXlgka9lEbFJj58CAbuFHuNCYIgbBBxpiIIW8xLmZc4UzjDxdJFuoPdDIYHNzuk1fF9ekuzDGUv0KwtUjYrSIEE9/XfR2+4d7Oj23GKlsLXF+JUill0ycHY9zBSbOv87MiKQrRnmGjPMJ7r0qrmqeVmadVy+PUW5XqTbMFFU2RUVUPRA6RCKkNhGAi49AVseg0HvUP7E61W63KiNH05UYqnemDvo2tKXoKGzoEjdzE5HiFduMDfnG2xMBKi4EWYLlvUqxliuo829iDEd3Xw3QiCIAg3I5IlQdhCpipT/HDhh5wtnkWTNQ6kDnSskcNGMqwGexbPYpTnqNQXsSWJwa7buKP3TrGx7DpoOhJ/t5ggXyoiuyaBsfu2VKL0k2RFIZzsI5xcWm/j2ibtUppWLU+9UQWrhttaak8+K/loqoyiGuh6iP6owmDIX6pAGRZd+sZN32u5En+7kGSm0MBsVEh09cHYIx2p8qiyzL59B5kPRVicO8VzUyV0w8Y22ySjEaR9PwV6qAPvQhAEQVgJcdYiCFtEuV2+2tDBdE3u7rsbRdpmmzz6Hv3FWQazF2nUF6iYVaRAkvsH7qM71LPZ0e1ItgdfSydJF+u4VpPY0OEN3ZS0ExTNINw7Srh39OptdqtGu5ymXStSa1bxzQa0GpQqNpdkCU1VkDWDcCDESExiMOgyGLDpC9gY61B9ajpvJEpWs0KiewB/z0MdnQ4nSRLDQ8Pkg2HS4ycYshaJ9+9B2nWv2PBVEARhk4hkSRC2ANu1eXzqcSYqE+SaOY53H8dQjM0Oa3l8H8NuE2mV6S3NoVfmKdUXcSSZ4e4jHO85LqpJ68T34TvZOFMlE7NZId4zjDR012aH1RFaMIoWjBIdWPra9zysepFWOYNZL9Ns13AbLcqNNrmiy+uKjKLpaHqI/ojCcNhnIGAzuMLmEZ4PTVem4cjUXYWGI9NwZS7UAswX69jNCrGeIfzdD6zbuqHuVJJk/D3IZg0pJPYcEwRB2EziDEYQNpnv+zw1+xSXypeYqkyxJ77nbTdz3Wyy5xJuVQm3K0RaFSLNMrQrWHYTy27QclrIwRTv6n8nXaGuzQ53R3uuEOFMARrVIsl4Ana/Z7NDWjeSLGPEujFi3Vdv8xyLdjlDs5KlVq/gm3X8ZoNyxWZcltA0FUUziAaDjEZlBoMOvYaD7UtLyZAjX06MFOquTN2WqFseruvhug6+5+C5Fr7n4rtVXNcm0TOMv/u9695gQVE0EImSIAjCphPJkiBsshO5E5zKneJC8QKpYIrhyPCax5R8j+HsRRLVDI6iY+sBbDWApRpY2pXPBrZq4L1d1edNVaNwayk5CrTK2GYNy2lhOy2qroXi+ViKiqGFGO45xtHu48iiW9e6eq0S5Md5nVo5TSJkwL4bb4S6U8mqTqh7F6HupaYHvudhN0s0i2la9TKNdgWv3qZcb5LOe+iKjKIZyIpyNQnyPBfP83E98HwfFwkfCVXyUCUfWdFA0XGNKIlkCn/wLtGJThAE4RYikiVB2ESz1Vm+P/99zhfPo8oqtyVvW3NDB9l12Dd/kkBpmlptAcn3kCQFRVYIyQoRSUVRNBRZRZE1fD2Ea0Rx9NBSEqUG8CWJcLt6uWpUxbIbWE6LttPGdG18WcFXdKJ6jGiwi67IIL2hHvTtMnVwm5ts6DyVCVErZYjpEtKBx5BUsamvJMvokS70SBeJy7e5tkmrtEi7kqPaqCCbNYI030iC9CiKbhDQDBQ9iGqEUI0IvhEFLXjLJaCCIAjCtUSyJAibpGJWeGL6CS6VLtF0mtzVexfKGk/MdLvN/rkTUJqm2sxjhLoYCfQuJTt2E8ttY3o2jt3C9Rw8fFzABXxZQZYVApKCLKv4nkPVMVH8papRQAuRjAwQD/fTGxkgrsXEFfZNkDVVvpGOUStmCMoOyv73IRmRzQ5ry1I0g0jvbiK9u4Gl6hP4N02Ctl8PSkEQBGE9iGRJEDaB7dl8Z+o7TJQnyDQzHOs+RlALrmnMYLvGgZlXMSvTtMwqsfgI7xp81w2bK1iuScOq0WxXaVtVTKuB7TSx7BZNHBQ9SjS+W1SNtpCqLfN3C3HKxTyKb6PvfQ9SROxZtRIiwRcEQRBWQiRLgrDBfN/nmdlnuFi6yER1gtHoKMlAck1jxut5xuZeo16Zpu20Geo+zJ09d7ztiaGuGOhBg2Sw+4aPEbYO05P4+8UE2WIFz24THbkDKTl68ycKgiAIgrBqIlkShA12Mn+S13Kvcb50nqSRZCQ2sqbxekpz7Fo8TaUyg+W7HOx/BwdSBzsUrbAVuD58Mx1nttTCbteJ948h9R/Z7LAEQRAEYccTyZIgbKD5+jzPzT3H+eJ5ZEnmUOrQ6hs6+D7DuUv0ZC9QrsxgKxp3Dr2X4ejau+kJneX54APKKv6pfR+ezsW4UHRp1cskkj2w676OxygIgiAIwluJZEkQNkjNqvGdye8wXh6nbtfX1NBB8lzGFs8QLUxQrs7jGCHeNfiA2Ndoi7E9eLUS4qViiIZpEdUgGZSJax4x1SV25bPqEtXc6yZTL5ZDnCjINKpZEpEQ0r5HxLobQRAEQdggIlkShHVWaBUYL49zrniOicoEi41FjnQdIaSFVjWe6ljsn3sNtTRNuZGBYJJHdz286vGEzvN8OFML8MNCmHytTbu+SNNTyOMxg4ciy6iyhKwoyIqGrOgoqkrMkEkGpKvJFMAP8wFqpTRxQ1lqEf52+2IJgiAIgtBR4q+uIKyDcrvMxfJFxsvjLNQXKLaL5Ft5SmaJkegIXcHVVYAMq8mB2VdxyzNUW0UC0QEeGHovmqJ3+B0Iq+H7MNnUeb4QZaFm06pl8V2HUCRCpP8Ylu1gtRo4VpOm2UZyW/htE9ezACjgMoOHKssol5Mp1ykT1nyUA++HNXZMFARBEARhZUSyJAgdUjErjJfHuVS+xHx9nlK7RK6Vo9gqIksyMSPGkdSRVSdKkWaZfbMnaFamaVt1uhJj3DfwTmQxJWtLSLdVnitEmapCq5rHdiyiAR1t7D78xB4kWUYFrlf/8+wWbquK3axeTabMy8lUVANt7H4IJjb4HQmCIAiCIJIlQViDmlW7miDN1ebeSJDaRQAieoRDXYfoCnStacPZZDXDnvnXqVSmsTyL0Z7jHOs+KtaubAFlS+H5YoRzFZVmtYhpmUR0ifDocaTeQyArN93gVNaCyFoQLdZ33WRKEARBEITNIZIlQVihht1gvDzOeHmcmeoMJbNEvpUn38oDENEiHEwepDvYvboEyfcw7BYBq0nQbBIyayRKs0sd7ySJI/33MZbc2+F3JaxU05H4USnCayWDeq1Mu90krPqEB/fBwJ1IqrbZIQqCIAiCsEYiWRKEm/B9n5JZYrIyyVRlirnaHGWzTL6dJ9fMARDWwuxP7Kcn1IO6zAX4qmMRsJpv+mgQsBpo7Rqe3cJx2jieheNalB0TWwtwz9B76A/3r+fbFW7C8iReLYd4qRSkUqvRahQIyC7xnhHUXe8A0WhDEARBEHYMkSwJwnV4vkemkWGyMslkdZJMI0PZLFNoFSi0C/i+T1gLsy++j55wD5r89lUEyfdIVTNEm6WlxKhdR7Jq2E4b17WwXQvPtWl6NrLnIkkStqygKDohJYAR6udgz3HigfgGfQc2jutD1lz6/mmShyb76LKPKvmoEqx2GyrPX0psTE/C8mQsT7r8tYztSXirGHMpUQpSuNzhTsYlluhBHblXrCkSBEEQhB1IJEuCcJnt2czWZpmqTDFVmSLfyi9VkFp5KmYFSZKWEqTEPnqCPWjKzadZyZ5Ld3me/sI0NHI02iUs18LyHFTfx5VkPEXDUA3CgQRBI0bYSBELpEgE4ju6y13blThVDXKiEqRQt3AdG0lSQZKRZBlZkpBkCUOR0GXQVRld9tFl0C4nU5rs4/gSpvtGQmS60HZ8TNfH9zw838P3PPzLn/FdfN9bal23Co5dxfdcwpEo2q53QGygw98ZQRAEQRC2CpEsCbe0pt1kujrNVHWK6eo0xXaRcrtMrpWjYTdQZZWYHuNI1xGSgeSy1yAprk1vaY6+wjROM0e9VcTzbDQ9SirYQ9hIEA6mSAaShNXQLdWooWIrvFIOcapqUKs3MJsZHM/HQ8bzJVwkfCQk30eW/MtfXflYqjRJEshISJfLTp7v4/s+vg8e4CPhXRkHkPFRJQ9ZkkBeSsa8Gxz+bpZChQNBjKEjSCmxbkwQBEEQdjqRLAm3HMdzmKhMcKZwhtnqLCWzdLWLneVa6IpOykhxIHmAmB67ekK+HKpj0l+cpac0i9XIUm0VcX2PQDDFvu4jjER23VKJ0RW+DwttjVfKof9/e3ceHGd933H8/Vx7SdrVYZ22MQ4YY4cjwSQmV+NmGtdOgabMFNoSt0ySmUAKHYZJJ6XJjJukbRhKmbZDEnKQHuk0EBKc0mlDC+FMYkIgpoEEDHbB5pAs69p7n/PXP2QtCAvwIUuy/HkxO6t99rfP/h7py0of/57f7+HZsku9UqLRGMMhJttSIN2/BtN+MiQxxAHEPnEUYuKQOAogjomjgCSOSZIQ4pgkiYiTBIcEx3FxHA/bcbHdFLabxva8A19nME4K3DRYzgn5/RcREZEjo7AkJ4yiX+SXo7/kqdGnGK4NM1wbZqg6RGISMm6Gvlwfvblecl7usAISQCqo0z+2h67xF2nUhik2JoiBluwSVnefRX/riXmqVmzg2UqGHRM5XqwYGpUJGkFAzo5pLfTiLT0Tq7UXYHJ5bdsBNwW0Nj+cZmNNuSOc9iQiIiInOIUlWdTiJOb50vP8cvSXPDfxHCP1EQarg5SDMhknw8n5k+lt6SV1hHODsn6FvtE9dEy8SK02wkRjgtC2aW/pY033WSzJdc/yER0fpuYj7ZjIMloN8KsjBFFMq2vo6F2B3X8WVrp1vrspIiIi8oYUlmRRKgUlnhp9il+N/op9tX3NUSRjDO2Zds7pOYfWVOthjyBNaakX6R99nnzxJaq1ESYaJULHo6ttOWt7zqI90zHLR3R8mAgcdhSnz0dKkoRc2qNtYA30rMU6hIUxRERERBYChSVZNBKTsKe0pzmKtL++n8HqIKWgRMpJcVLbSQy0DhzydZBmkg5qrNi3k5biy1Sq+5kIKwROiv6OU1jTfRatqRNvtKQWWeyqZnimkmFvxaZeLdGoj+ESk22dmo+0UnOFRERE5LijsCTHNWMMpaDEM+PPTI4iVSdHkV6uvowxhkK6wNndZ1NIFY54FGnyjRL6xvbSP7yLWmWQol8kdDMs6zqd07vOIOtlZ++gZkk1stnvuyxJR7S6R3JVoddXjy12VTI8U0mzp+rQqFUJ/VEaYUyrE9PS0Utq4DXzkURERESOMwpLsmAZY6hHdSphhUpYoRpUKYdlqmGVSlChHJSZ8CfwY59KUGGoNsREY4KUk2J563IGWgcO6VpIbybbKLNy6Cm84ksUK0NElkV/1+mc2X0WKSc9C0c6uxIDjxdz/Hg0R7lcAStNZ85lWSv0Z2P60yE96RD3MAd6GvHUCFKaPRWHeq1G6I/ihwlpO8HNttHZuxS3ZzWkWo7NwYmIiIjMIYUlmXdhHDJUHWKoNkTJL1EOy1SCCkW/SD2qH7iIazB5Hwf4sU8tqtGIGoRJSGKS5vWQzuo+i/Z0+9GNIh1gJzEDI8/RM7KbSnmQWljFyXbyrr71dOW6ZuHIZ99+3+We4Tx7SxG10iBBYtMwLsVyxIvDCZ7r4HppUulW+lttluYM/ZmQ/kxA3k147betEVvsrqZ5ppLh+YpDo14jbIzRCGPSdoybaaWldyn2ktOwMvn5OWgRERGRY0RhSeacH/sMVYd4qfISg5XByXlFB0JSNaxSD+vU4zphHBKbGADbsnEtF8d2SNkpMl6GjnQHLV4LOS9H1s0e1Vyk12qrjnPy0FNQepnx6j4ix+PknrN5a9dbsRfg3JswgUfGW3lkNE2lNEbgN8hnU7gnv4colac2PohfHqVcK5HUq1jVMmPjEc86Fq7r4ngZ8lmPk9os+rMRWcewu5LmuapLvVY9KCB19CzF7V4FmcJ8H7qIiIjIMaOwJMdcI2rwcvVlBiuDvFR5iaHqEOWg3DyNbsKfIDEJnu2RslNkvSyFdIGclyPn5si4GTzbm5XRojfjxCHLhnfRNfYcpfIgYdQg09LDewbOI59amCMnL9Q87tmfZ1+pQbU8RNaO6RhYBUvXge3gAvn+U6H/VACSOCaojFArDlMvj5PUS8S+z0SlyuBIQsqxcbwUSVTFD2M8KyaVbaG9+2S87lWQbZ/X4xURERGZKwpLMutqYY3B6mBz5GioOkQ5fFU4akxgMHi2R0uqhVMKp9CV7SLtpOckEL2e9vIwKwafJqq8zERtlNDLsLr/naxqP3VBruRWjy0eGm3jF+MeteIIcRiQb2vDXfleyL7+0uW245Ap9JIp9Da3RUEdf2KIenGEUrVEJpggl3Jo7z4Zt/vUN9yfiIiIyGKlsCRHLU5i9tX2sbe8l72lvQxWJpfrLgdlxv1xSn4JgyHlpGj1Wjmt4zQ6s52kZ2txBJMAFgdNuDlEbuSzYt9O8mN7KVUGCZOQfH4p5/atJ+flZqePs8gY2FnJcP/+FsZKVerVEVpcQ2rF2dCzBo4g2LmpLG7PSlp6Vh6DHouIiIgcnxSW5IiUgzJ7y3t5ofQCe0t7GffHKfpFxhpjjDfGMRjSTprWVCurO1fTmekk5aRm582NIRPUKFRHKVRHaa2MEkcNYi9LksoReRlCJ0XopogO3IduitCZeuyBZYMxLCkOsmzfM/jll5hojBOnWjljYD0n51fMTl9nWTG0uW9/nmeLFrXiMCQhhY4e7JPfg5VaeMFORERE5HimsCSHJEoiBquDk+GovJfB6uS1hop+kZH6CH7s49oubV4bp3eeTmemc1aW7Z5iJxH56jiF6ij5yghufZyGXyYIqxSjBo4xJEBiWWDZ2JZNynZIWw6O7WBbLrbt4tgutuOReFlwMjiNCUqVQSISutpPYV3fugW7HPiOYo6fjOQoFidoNGrk0zbeindDh0aDRERERI4FhSWZ0dTFXveW9k6OIJVfYLwxeUrdaGOUol8EIONm6Mn10JProdVrnb05R8aQDaoUKqMUqiO0VEYJ/RKNoEw1qmMnMYHj0ZbK09VxKp3ZTqKwgR/WCMIaUdQgTHyCOCCKI6KkTpREmKlQNXWzLEymwLq+d9Lf2j87fZ8lfmJRDB2KocPPxlt4oRRRKw3hEtHRexLWsvPAnb1AKiIiIiLTKSwJYRwy2hidvNUnbyP1EYp+sbkow0h9hDAJ8WyPtlQba7rW0JnpnNXlup04JF8da44e2fUJ/KCMH1YpRj6JZWN5Obpal9NdOImlrQN4h3FqX5xENMI6taCCH1UJgiqRm+ItHatm9TgOVWKgHNmUQodi5DaDUTF0mAgtKn5CHIUkcUgcjhEEPvlsBmfl+7Ha+ua8vyIiIiInGoWlE4gxpjmvaCoYjdRHGKmPUI/q1KIa9bA+uax3WCaMQxzLIetmGWgdoCfbQ87LHf3okTGkwzo5v0K2UTlwX8JrlAjCKn5QoTI1euSmyKcKdHUuZWl+OYVU4YhXpnNsl5Z0Gy3ptqPr/xEohg57aimG/alQZDPhW0RReCAQRSRxnSSOiRJDnBgibBzLk6Hf/QAAGT9JREFUkLYSXM+lY+lpMPB2LNuZ8/6LiIiInIgUlhYZYwz1aDLwTK1IV/SLjDZG2V/fTyWoUAtr1KM61bBKKShRj+oYDI41ecHXnJdjedty2tPttHqtOEfxx7kdR+T8Cjm/TNavkGtUyDRKJEGFKKwTxj5R7FONQ+wkJrIdXK+FJfkV9BZOoi/XP6tzn+ZKkFi8WPfYU0uzp5Zify0haNSIgyJRkhAnhthYJFikrRjXscHNkGTzpDM53EwrXjaPnW3HpNuw5mHkS0REROREp7/AjkN+7E+GIb9EKSg1Q9HUKXOVoEIQB/ix37xVggqVsEJkIiwsPNsj7aTpyHTwlvRbaEu1TbvOUSqo01Uawjb7D6FH00eaLJOQCapk62U8v0QY1gmjBmHs48cBQRJhGwhtB9fNUEjlacl00JZZQldrz4K9+OsbMQZGApc9tRTP19K8WHNoNOqEjQphGBAkFjknxqTacDJ5MpmWA4GogMm2Y3nZ1933/F15SkREROTEprA0xx7b9xglv0RCAgYSkgOLDkzeT/uaA49NgsEQJVEzDL06CAVxQC2sUYtq+JFPbGIALGsyFLm2S4vXwsrcSgqpAjkv97qjRZZJ6BvdQ9/+3dSr+wij+hEdZ5IkVJMQJ4mJLZvE9ci5OVqz3bRmO2nPddOV6TysOUcLTT222HsgHO2peUzUI8JGjSgo40cJjmXIeA7p9j4KHUuxOpZjuZmD9qMwJCIiIrIwKSzNseeKz/HI4CNUwsorgehAKJrpHpi2LUxCoiQCXglDju2QcTJ0ZjrJeTlavVaybhbP9g5rflG+OsZJ+57GLg0yUR0mtiw63RYs86p9WFN3Ztprpz+ysDyPXKaDfK6bztwS2tzWI55rtFDUIosh32OwkWJvLcVgzcJv1Ij8EkEYEhlocROcTDsdhT6czhWQ7Tjuj1tERETkRKWwNMfe2vVWHhl6hHJQnjztDQvbsrEsC5vJe8uyaP73qsc2Nhk3Q2uqlZybw3M8bOvo/xD3Qp/lw8/QPr6XYmWIOKrjZbt4Z996unJds3DUx5/YwIjvMtjwDgQkj9G6IQzqREGNOJzAjyFlxXjpDLklS8l0LsPkl2Edh3OsRERERORgCktzbE3XGvpa+sg4Gfpa5nn5Z5PQO/4CA/t30SgPMd4YJ/aynNb/Tla1r1rwIyJTIz37fA9jIOskZBxD1k6aX2echJRleLMBtkpkM9SYDEWDvsdQ3aHe8InCBnFQJYhjwsQiY8W4Xgq3pYOWjj6cjpOxMq/MsdIpdSIiIiKLh8LSCaq1NsGKfU/jlAaZqAwRWRbd7afw9r51pJ30fHfvILGB/VMjPQ2PwYbLWAPCoE4c1EniCMu2sSwby3am3TzHIufZZD2LnAtZ+0CQshPKkcPLDZfxekIYTAajKAoJYgOWRc5JINVGrr2DdL4HK9+PlW6d72+HiIiIiMwBhaW5NvYcneX92EGFPCkSy8ZYFollk9g2hgP31uQtsWzedFjkMLhRwPLhZ+kY30OpMkQU1nAynZzX9066W7pn7X2OhjFQetVIz76pkR7fJw4axGGVMIoJjNW8BlHdzWMlESaOsMKQJEmIjIUxYFsGmwQbg22BbVkHboAFYTTZNm3FuKkUbusScm2dpPJ9mNYeXddIRERE5ASlsDTXnnuA1c8/SjEokrZTzflIHJi3NDVPCcs+8LWNsZ3J8GR7hJk2gnQLDS+Hn8rie1kaqRyR471xqDIJPRMvsXR4F35lkInaGGEqwyl961jTcfq8nnLnJxbDDbc5N2iw4VJqxIR+gzisEEURQWywLIusnUA6T7a9nfZXjfS89jKzJokh8kn8GnFYnwxZkU8cNkiikCgMSeKQFCG5jjypfA92fgArlZu2H51WJyIiInLiUliaa629pJMIN6wTUgNjsIw58Ee5wTavrCtnXnU/dUssC2yXjO3SYru4TgrHSWF5OaJsB0GmFd/L4qdyNLzJMOXFASv27cQrvkyxOkRoEjoLKzin7x1k3+D6PsdCYmAscBjyUwdOqXPZX7cIggZR0CAOywRxQmwsMnaM46Vx27ppaevCzfdBy5JDGumxbAdSOZxUDo0LiYiIiMiRUFiaa6s3c86e7VAbhcIyTJKQkJCYhCiJiU1MnMTEJiKOI2ITkZiQOIlJ4pDAL9MIyvhBhXriE4YTk+2BGDC2Q8r2yDguXbaH46RxnRS1xji1sIaVaecdvefS1zo3i0tUI5sh32ueUjfUcKg1AsKgQRLWJk+nS8C1DBkXyLTT1tJBqr0HWvve8GKtIiIiIiLHksLSPLNsGwcbB/COYAjEJAm1sEK5PkrVn6DeKBGEZRpRAz+skCTjNIB6Kstbet7G2q612K855S5KoBg5jAcuxdBhInQYD13KkYUFuDa4FjiWwbXMgfvJuUCTj3lluz05HjbiTy3CkBD5DeKwRhQGBLHBWJOjRnaqhXRrD/n8EpxCPyZdWPAr8ImIiIjIiUNhaY79eNcIpeEOnMDBDdqaweO1QWQqeLw6iDgHtjuWwWEqrFg4boGufJ4ei8lFC16lEdYp+UWyXoHAauX/atMD0URoU/QNURgSRyFJ7JNEIXGSECWGqbMCLWtq/o41+bXFgTlVk9snp0tNzbeyMElCEMXNhRO8lIfT0kGhrQsv3wutvQddj0jzg0RERERkIVFYmmN7Rms8vT+FXQPsiRmDBs1FHyYXeJhsYDeftyyLqdAyuRAEB9pNrvTm2kwGK9vCtTvAWko54HUDUWQm95mxIiwnRZJqwU61kMu0YJw0JokxSUySGEhijIlJkoQkSTAmgQNfW8RYJsYyCamURa69k3R+CXZhAFIt8/dNFxERERE5AgpLc+zckzvY/as+KsbFtSdPozMHAoZl4skFH5LJe2MSMDGQYMzkKI8BjLFIAIOFwcI6sBSEZQyW9cpiEZORavK5hJkDUUu2hVSmgJ0rQLbjoNEeEREREZETlcLSHDuttw23dy1Ja8CS9sNbvMAkMSQJmAjLJJBEmCQ6MOqTYOLowMhPQnKgbZJMjvakvLQCkYiIiIjIYVBYOo5YtgO2A7wSdg5cVxUtiyAiIiIiMrv0N7aIiIiIiMgMFJZERERERERmoLAkIiIiIiIyg+MmLH35y19m5cqVZDIZ1q1bx0MPPTTfXRIRERERkUXsuAhLt912G1dffTWf+cxn2LFjB+973/vYvHkze/fune+uiYiIiIjIInVchKUbb7yRj33sY3z84x9nzZo1/N3f/R3Lly/nK1/5ynx3TUREREREFqkFv3R4EAQ89thj/Nmf/dm07Rs3buQnP/nJjK/xfR/f95uPi8UiAKVS6dh19DA0ahVGxqs0qpX57oqIiIiIyDFXDSK629IL4u/xqT4YY9607YIPSyMjI8RxTG9v77Ttvb29DA0NzfiaL37xi3zuc587aPvy5cuPSR9FREREROTNXT/fHXiVcrlMoVB4wzYLPixNsSxr2mNjzEHbplx77bVcc801zcdJkjA2NkZXV9frvmaulEolli9fzgsvvEA+n5/XvsjxQTUjh0s1I4dLNSOHSzUjh2sh1YwxhnK5zMDAwJu2XfBhacmSJTiOc9Ao0vDw8EGjTVPS6TTpdHratvb29mPVxSOSz+fnvVDk+KKakcOlmpHDpZqRw6WakcO1UGrmzUaUpiz4BR5SqRTr1q3j7rvvnrb97rvv5t3vfvc89UpERERERBa7BT+yBHDNNdewZcsWzj33XN71rnfxta99jb1793L55ZfPd9dERERERGSROi7C0iWXXMLo6Cif//znGRwc5IwzzuC//uu/WLFixXx37bCl02m2bt160GmCIq9HNSOHSzUjh0s1I4dLNSOH63itGcscypp5IiIiIiIiJ5gFP2dJRERERERkPigsiYiIiIiIzEBhSUREREREZAYKSyIiIiIiIjNQWDoCDz74IBdccAEDAwNYlsX3v//9ac/v27ePyy67jIGBAXK5HJs2beLZZ59tPv/8889jWdaMt9tvv73Zbnx8nC1btlAoFCgUCmzZsoWJiYk5OkqZTUdbMwBDQ0Ns2bKFvr4+WlpaOOecc/jud787rY1qZvGYjZrZvXs3v/M7v0N3dzf5fJ6LL76Yffv2TWujmlkcvvjFL/KOd7yDtrY2enp6+PCHP8zOnTuntTHG8Bd/8RcMDAyQzWbZsGEDv/zlL6e18X2fq666iiVLltDS0sKFF17Iiy++OK2NamZxmK2a+drXvsaGDRvI5/NYljVjLahmFofZqJmxsTGuuuoqVq9eTS6X46STTuJP/uRPKBaL0/azkGpGYekIVKtVzj77bG666aaDnjPG8OEPf5j/+7//49///d/ZsWMHK1as4Dd+4zeoVqsALF++nMHBwWm3z33uc7S0tLB58+bmvv7gD/6Axx9/nLvuuou77rqLxx9/nC1btszZccrsOdqaAdiyZQs7d+7kzjvv5IknnuCiiy7ikksuYceOHc02qpnF42hrplqtsnHjRizL4t577+XHP/4xQRBwwQUXkCRJc1+qmcXhgQce4I//+I95+OGHufvuu4miiI0bN077DLn++uu58cYbuemmm/jZz35GX18fH/zgBymXy802V199Ndu2bePWW2/lRz/6EZVKhfPPP584jpttVDOLw2zVTK1WY9OmTfz5n//5676XamZxmI2aefnll3n55Ze54YYbeOKJJ/inf/on7rrrLj72sY9Ne68FVTNGjgpgtm3b1ny8c+dOA5gnn3yyuS2KItPZ2Wm+/vWvv+5+3va2t5mPfvSjzce/+tWvDGAefvjh5rbt27cbwDz99NOzexAyp460ZlpaWsy//Mu/TNtXZ2en+cY3vmGMUc0sZkdSM//93/9tbNs2xWKx2WZsbMwA5u677zbGqGYWs+HhYQOYBx54wBhjTJIkpq+vz1x33XXNNo1GwxQKBXPzzTcbY4yZmJgwnueZW2+9tdnmpZdeMrZtm7vuussYo5pZzI6kZl7tvvvuM4AZHx+ftl01s3gdbc1M+c53vmNSqZQJw9AYs/BqRiNLs8z3fQAymUxzm+M4pFIpfvSjH834mscee4zHH398Wqrevn07hUKB9evXN7edd955FAoFfvKTnxyj3st8ONSaee9738ttt93G2NgYSZJw66234vs+GzZsAFQzJ5JDqRnf97Esa9rF/zKZDLZtN9uoZhavqVNaOjs7AXjuuecYGhpi48aNzTbpdJr3v//9zZ/1Y489RhiG09oMDAxwxhlnNNuoZhavI6mZQ6GaWbxmq2aKxSL5fB7XdYGFVzMKS7Ps9NNPZ8WKFVx77bWMj48TBAHXXXcdQ0NDDA4OzviaW265hTVr1vDud7+7uW1oaIienp6D2vb09DA0NHTM+i9z71Br5rbbbiOKIrq6ukin03ziE59g27ZtnHLKKYBq5kRyKDVz3nnn0dLSwqc//WlqtRrVapU//dM/JUmSZhvVzOJkjOGaa67hve99L2eccQZA8+fZ29s7rW1vb2/zuaGhIVKpFB0dHW/YRjWz+BxpzRwK1cziNFs1Mzo6yhe+8AU+8YlPNLcttJpRWJplnufxve99j2eeeYbOzk5yuRz3338/mzdvxnGcg9rX63X+7d/+7aBzNQEsyzpomzFmxu1y/DrUmvnsZz/L+Pg499xzD48++ijXXHMNv/u7v8sTTzzRbKOaOTEcSs10d3dz++238x//8R+0trZSKBQoFoucc8450+pKNbP4XHnllfziF7/g29/+9kHPvfbneig/69e2Uc0sPrNdM2+2jyPdjywcs1EzpVKJ3/qt32Lt2rVs3br1DffxRvs51tw5f8cTwLp163j88ccpFosEQUB3dzfr16/n3HPPPajtd7/7XWq1Gn/4h384bXtfX99Bq1YB7N+//6DELse/N6uZ3bt3c9NNN/Hkk0/y1re+FYCzzz6bhx56iC996UvcfPPNqpkTzKF8zmzcuJHdu3czMjKC67q0t7fT19fHypUrAX3OLEZXXXUVd955Jw8++CDLli1rbu/r6wMm/8W2v7+/uX14eLj5s+7r6yMIAsbHx6eNLg0PDzfPfFDNLD5HUzOHQjWz+MxGzZTLZTZt2kRrayvbtm3D87xp+1lINaORpWOoUCjQ3d3Ns88+y6OPPspv//ZvH9Tmlltu4cILL6S7u3va9ne9610Ui0UeeeSR5raf/vSnFIvFaafryeLyejVTq9UAsO3p/8s6jtNc2Uw1c2I6lM+ZJUuW0N7ezr333svw8DAXXnghoJpZTIwxXHnlldxxxx3ce++9zUA8ZeXKlfT19XH33Xc3twVBwAMPPND8Wa9btw7P86a1GRwc5Mknn2y2Uc0sHrNRM4dCNbN4zFbNlEolNm7cSCqV4s4775w2/xYWYM3M+ZISi0C5XDY7duwwO3bsMIC58cYbzY4dO8yePXuMMZOretx3331m9+7d5vvf/75ZsWKFueiiiw7az7PPPmssyzI/+MEPZnyfTZs2mbPOOsts377dbN++3Zx55pnm/PPPP6bHJsfG0dZMEATm1FNPNe973/vMT3/6U7Nr1y5zww03GMuyzH/+538226lmFo/Z+Jz55je/abZv32527dplvvWtb5nOzk5zzTXXTGujmlkcrrjiClMoFMz9999vBgcHm7dardZsc91115lCoWDuuOMO88QTT5jf//3fN/39/aZUKjXbXH755WbZsmXmnnvuMT//+c/NBz7wAXP22WebKIqabVQzi8Ns1czg4KDZsWOH+frXv24A8+CDD5odO3aY0dHRZhvVzOIwGzVTKpXM+vXrzZlnnml27do1bT8L9XNGYekITC2P+drbH/3RHxljjPn7v/97s2zZMuN5njnppJPMZz/7WeP7/kH7ufbaa82yZctMHMczvs/o6Ki59NJLTVtbm2lrazOXXnrpQUtyyvFhNmrmmWeeMRdddJHp6ekxuVzOnHXWWQctJa6aWTxmo2Y+/elPm97eXuN5nlm1apX527/9W5MkybQ2qpnFYaZaAcw//uM/NtskSWK2bt1q+vr6TDqdNr/2a79mnnjiiWn7qdfr5sorrzSdnZ0mm82a888/3+zdu3daG9XM4jBbNbN169Y33Y9qZnGYjZp5vd9tgHnuueea7RZSzVjGGDP741UiIiIiIiLHN81ZEhERERERmYHCkoiIiIiIyAwUlkRERERERGagsCQiIiIiIjIDhSUREREREZEZKCyJiIiIiIjMQGFJRERERERkBgpLIiIiIiIiM1BYEhGR48b5559Pe3s7L7zwwkHPjY2N0d/fz3ve8x6SJJmH3omIyGKjsCQiIseNb3zjG7iuy8c//vGDnrvyyispl8v88z//M7atX28iInL09NtERESOG319fXz5y1/mf/7nf/jqV7/a3L5t2za+/e1v8zd/8zeceuqpx7QPcRzj+/4xfQ8REVkYFJZEROS4cvHFF/N7v/d7fOpTn+L5559ndHSUyy+/nA9+8INcccUVPProo1x44YV0dnaSyWR4+9vfzne+851p+9i/fz+f/OQnWbt2La2trfT09PCBD3yAhx56aFq7559/HsuyuP766/nLv/xLVq5cSTqd5r777pvLQxYRkXnizncHREREDteXvvQlHnjgAT760Y/S3d1NEAR885vf5L777mPTpk2sX7+em2++mUKhwK233soll1xCrVbjsssuAybnNwFs3bqVvr4+KpUK27ZtY8OGDfzwhz9kw4YN097vH/7hHzjttNO44YYbyOfzrFq1ao6PWERE5oNljDHz3QkREZHD9YMf/IAPfehDAHzrW9/iIx/5CGvWrCGbzfLII4/guq/8e+AFF1zAY489xosvvjjjfKY4jjHGsGnTJvL5PHfccQcwObK0cuVKTjnlFJ566ik8z5ubgxMRkQVBp+GJiMhxafPmzZx33nmsWrWKj3zkI+zatYunn36aSy+9FIAoipq3D33oQwwODrJz587m62+++WbOOeccMpkMruvieR4//OEPeeqppw56rwsvvFBBSUTkBKSwJCIix610Ok0qlQJg3759AHzqU5/C87xpt09+8pMAjIyMAHDjjTdyxRVXsH79er73ve/x8MMP87Of/YxNmzZRr9cPep/+/v45OiIREVlINGdJREQWhSVLlgBw7bXXctFFF83YZvXq1QD867/+Kxs2bOArX/nKtOfL5fKMr7MsaxZ7KiIixwuFJRERWRRWr17NqlWr+N///V/++q//+g3bWpZFOp2etu0Xv/gF27dvZ/ny5ceymyIichxRWBIRkUXjq1/9Kps3b+Y3f/M3ueyyy1i6dCljY2M89dRT/PznP+f2228H4Pzzz+cLX/gCW7du5f3vfz87d+7k85//PCtXriSKonk+ChERWSgUlkREZNH49V//dR555BH+6q/+iquvvprx8XG6urpYu3YtF198cbPdZz7zGWq1GrfccgvXX389a9eu5eabb2bbtm3cf//983cAIiKyoGjpcBERERERkRloNTwREREREZEZKCyJiIiIiIjMQGFJRERERERkBgpLIiIiIiIiM1BYEhERERERmYHCkoiIiIiIyAwUlkRERERERGagsCQiIiIiIjIDhSUREREREZEZKCyJiIiIiIjMQGFJRERERERkBv8PS6HgCNDmDs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0" name="AutoShape 4" descr="data:image/png;base64,iVBORw0KGgoAAAANSUhEUgAAA0sAAAIoCAYAAAC4U3A2AAAAOXRFWHRTb2Z0d2FyZQBNYXRwbG90bGliIHZlcnNpb24zLjUuMiwgaHR0cHM6Ly9tYXRwbG90bGliLm9yZy8qNh9FAAAACXBIWXMAAA9hAAAPYQGoP6dpAAEAAElEQVR4nOzdd3hUZfbA8e/MZEoymUlvEEhCEaRXRRBBERvYUbEgzV1772UVXH6C7roriqjroiCKit1FAQtNpQgqXUIgIUB6m0wyk+n390c2s8QU0icJ5+Mzz+Pc8t5zb2Z47pn3vedVKYqiIIQQQgghhBCiGnWgAxBCCCGEEEKI9kiSJSGEEEIIIYSohSRLQgghhBBCCFELSZaEEEIIIYQQohaSLAkhhBBCCCFELSRZEkIIIYQQQohaSLIkhBBCCCGEELWQZEkIIYQQQgghaiHJkhBCCCGEEELUQpIlIUS7NH78eFQqFRs2bKi2fM6cOahUKubMmVNt+YYNG1CpVIwfP77NYhQdQ12fjSNHjqBSqUhOTg5IXG2pru9TW1u6dCkqlYoZM2YENI5AOJU+b0J0JpIsCSFaTHJyMiqVCpVKxYMPPljvtgsXLvRvq1KpWjWuOXPm1EiuOqqqG66GvI4cORLocDusl156iTlz5mCxWAIdihBCiAAKCnQAQojOacWKFbzwwgtoNJpa17/77rv17t+9e3f69OlDSEhIg44XEhJCnz596N69e411c+fOBeg0CVOVESNGoNfr61xvMBjaMJqOR6vV0qdPH7p27Vpj3UsvvURmZiYzZswgPDy87YMTQgjRLkiyJIRocX369CE1NZXvvvuOCy+8sMb61NRUduzY4d+uNu+8806jjnnGGWdw4MCBJsXbUX300UcypKcZunbtesp9ZoQQQjSODMMTQrS4m266Cai792j58uUATJs2rc1iEkIIIYRoLEmWhBAtbty4cXTr1o3PPvsMm81WbZ2iKLz33nsEBwdz1VVX1dlGYx9Ir+0h/qpiEFXqeqbH6/XyxRdfMGvWLPr3709YWBghISGcfvrpPPLIIxQWFp40xp07dzJlyhTi4uJQq9UsXbqUqVOnolKpePHFF+uM++OPP0alUjFy5MgGnWdTOJ1OBg4ciEql4q9//WuN9YqicO6556JSqfjzn//sX37iA+mKovDKK68wcOBAQkJCiI2NZdq0aRw9erTO43o8Hl5//XXOPvtswsPDMRgM9O3bl6eeegqr1Vpj+xMf/nc6ncyZM4devXphMBjo1q0bDzzwQI3P04k+++wzRo8ejdFoJCoqismTJ7Njx446t6/tgfuqGDIzMwFISUmp9pmp+jyerFBBXUUlTlzu8Xh44YUX/Nf0j72EBw4cYNasWSQnJ6PX64mKimLSpEmsW7euznNqiJ9//plJkyYRGRmJ0Whk9OjRfP755zW2GzVqFCqVik8++aTOtv7+97+jUqm45pprGh1HWVkZDzzwAMnJyRgMBnr06MGTTz6J3W6vsW1Dr9vevXt55plnOOuss0hISECn05GQkMBVV13F5s2ba42juZ+7rKwsHnjgAfr164fRaCQsLIyBAwfy0EMPkZaWVud+7777LiNGjCAkJITIyEiuueYa0tPTG34BhRBtQxFCiBaSlJSkAMoPP/ygPPbYYwqgLF++vNo2mzZtUgDl+uuvV44dO6YASm3/FI0bN04BlPXr11db/swzzyiA8swzz1Rbvn79egVQxo0b51+2ZMkSZcyYMf5jjBkzptorJydHURTFH4darVYSEhKUYcOGKX379lUMBoMCKMnJyUpubm6dMc6dO1fR6/VKaGioMnz4cKVHjx7K22+/raxdu1YBlIEDB9Z5zSZPnqwAyqJFi05ydStlZGT4zycjI6NB+yiKovz222+KTqdTgoKClJ9//rnaur/97W8KoPTs2VMpKyurcaykpCTl9ttvVwCle/fuyvDhw/3XJiYmRjlw4ECN45WWlirnnHOO/7omJSUpAwYMUHQ6nQIop59+upKXl1dtn7ffflsBlBtuuEE555xzFJVKpfTv31/p06ePolarFUCZOHFiref3/PPP+69LQkKCMnz4cCU0NFTR6/XKX//61xqfjT+eX5Wvv/5aGTNmjKLX6xVAGTFiRLXPzK+//lot1unTp9caT22fxxOXn3POOcqkSZP813348OFK//79/dt9+OGH/mtlMpmUIUOGKPHx8QqgqFQq5eWXX671uHWp+qw+++yzik6nU0JDQ5URI0YoCQkJ/uv24osvVtvnjTfeUADl0ksvrbPdAQMGKICyatWqBsVRdd2mTp2qDB061P83HjBggKJSqRRAGTVqlGKz2art19DrNmHCBAVQwsPDldNPP10ZNmyYEh0drQCKRqNR3nvvvTpjasrn7rvvvlPMZrMCKFqtVhk0aJAyYMAAJSQkpMa/Uyd+3qr+fUxKSlIGDx7s/7wlJCQoBQUFDbqWQoi2IcmSEKLFnJgs7du3TwGUCy64oNo2f/rTnxRA+frrr1s9WapS1zGqWCwWZenSpUpRUVG15SUlJcpdd92lAMqMGTPqjFGj0Sh//vOfq93g2e12xev1Kt27d1cA/032ifLy8pSgoCBFp9PVOHZdmposKYqizJ8/XwGU0047zR/rnj17FL1er2g0GmXz5s21HisoKEjRarXK+++/719XWFionH/++QqgnHHGGYrP56u279SpUxVAmTBhgnL48GH/8uLiYuWqq65SAGXKlCnV9qm6adVqtUq/fv2U1NRU/7otW7b4b0pXr15dbb9ff/1V0Wg0ikqlUhYtWuSPpaysTLnuuusUrVbb4GSpStVnua5r3NxkSaPRKLGxsdWueUVFhaIoirJr1y5Fr9crBoNB+de//qV4vV7/Nl9++aViNpsVjUaj7Ny5s9Zj16bqsxoUFKRMnTpVKS8vVxRFUXw+n/Lyyy/7153YZmlpqRISEqIEBQXVSGwVRVF++eUXBVDi4+MVj8fToDiqrltQUJDStWvXasfbs2eP0q1bNwVQHnrooWr7NeS6KYqifPTRR8ru3bur7evz+ZTPP/9cCQ0NVcxms2K1WmuNqbGfu8zMTCUsLEwBlJtvvrnad9jr9SqrVq1SvvzyS/+yE79PZrNZ+frrr/3rcnJylEGDBimA8uijjzboWgoh2oYkS0KIFnNisqQoijJ06FBFo9Eo2dnZiqIoisPhUMLDw5XY2FjF7Xa3m2TpZLp166aEhIQobre71hgHDx5c7Yb2RH/5y18UQLn33ntrrPvHP/5Ra9JQnxOTpfpegwcPrrGv1+tVzj77bAVQbr/9dsXpdCqDBw9WAOWpp56q91j33HNPjfV5eXn+HqZ169b5l+/atcufhPzxxlRRFMVmsyndunVTVCqVcuTIEf/yqptWlUqlbN++vcZ+DzzwQK2x3HTTTQqgXHPNNTX2qaioUGJjY9tdsgQon3zySa37ViWTCxcurHX9K6+8ogDKrFmzal1fm6rPamxsbLXk4o/HvPnmm6stnzZtmgIo//znP2vsc88999Sa2NSn6roByqefflpj/ZdffqkAitForPbZach1O5mnnnpKAWr0LjX1c3fHHXf4fxD4448FtTnx+/THXjxF+d+5Dxo0qJFnJoRoTfLMkhCi1UybNg2v18v7778PwKpVq7BYLFx//fUEBbW/Ypzr1q3j/vvvZ9KkSZxzzjmcffbZnH322ZSWlmK32+t8/uCmm25Cra79n9OZM2eiUqlYsWIFbre72rply5YBNHmCzhEjRjBmzJhaX0OHDq2xvVqt5p133sFkMvHaa68xadIkdu3axfDhw3n66afrPdadd95ZY1lsbCxTpkwBYO3atf7ln332GQDXXnstJpOpxn4hISGcf/75KIrCDz/8UGP9kCFDGDFiRI3lVc91/fG5jm+++QaA22+/vcY+BoOBWbNm1XlegRIWFsbll19eY7nL5eLrr79Go9HU+bm47LLLANi4cWOjjzt79uxaS8rfcccdQPW/I+C/dlWf1Sput9v/vW7K57dr1661nv/kyZPp3r07NpuNn376qcb6uq7biY4ePcqCBQu49tprOe+88/zf4w8//BCAXbt21bpfYz93X3zxBQAPP/xwo+eKmz17doOPI4QIrPZ3tyKE6DSuv/56Hn74YZYvX84DDzzgr4JXVS2vvXC5XFx33XW1PuR+ouLi4lqXn3766XXuk5KSwvjx41m/fj2rV6/23+ju2rWLXbt2ER8fz0UXXdSkuJtSOjwlJYWXXnqJ2bNn89133xEcHMy7776LVqutcx+tVkuvXr1qXVd17gcPHvQv27NnD1CZNNX1UH1VAYWsrKwa63r27FnrPrGxsQCUl5f7l1ksFvLz86vFUleM7Unv3r1rnYPs4MGDOBwOdDodl1xySa37KooC1H7tTuZk1ygvLw+r1YrZbAYqi7X07NmTnTt3snv3bgYNGgTA119/TUFBASNGjKB///6NjqNPnz61/sCgUqno06cPR48e5eDBgzW+G3VdtyrLli3jtttuw+Fw1LlNXd/jxnzuysrK/Nd/1KhRdR6rNtHR0YSFhTXoOEKIwJOeJSFEq4mPj+f8889n586dbNq0idWrV9O3b99af70NpAULFvD5558THx/PO++8w5EjR3A4HCiVQ5UZM2YMQI2eoSpGo7He9mv7db7q/2+66aZ6b/5awznnnOPv2TvrrLPo27dvvdtHRUXV2XMWFxcHVN48ViktLQXg0KFD/PTTT7W+jh8/DkBFRUWNNuu6nlUxVCULUP3GMiYmpt4Y25O6zrHq2rlcrjqvXVUCWl9CUJeqG/L6lp/4tzyx4l9tn9+m9orWFQfU/pmqUt937fDhw/zpT3/C4XDw4IMP8ttvv2G1WvH5fCiKwptvvgk0/ntc2+fuxGqOtSU+9TnZcYQQ7Yt8M4UQrapqLqVp06bhcrna5dxK7733HlBZQnjatGkkJSWh1+v9648dO9as9q+++mrCwsJYtWoVRUVFeDweVqxYATT9ZrOpvF4vN998Mx6PB7Vazbp16/znX5eioiJ8Pl+t66p6dU4cbhcaGgrAm2++6U8463rNmTOnWedTdSyAgoKCemNsSVXDrk68gT5RfaWm61N1Pl27dj3ptavr2PWp6xqduPyPQydnzJiBWq3mvffew+PxUFRUxFdffYVOp+P6669vdAz1xQG1f6YaYuXKlbjdbqZOncrf//53hgwZgslk8v+tmvs9PtGJsVUluEKIzkmSJSFEq7ryyisJDQ3l6NGjqFQqbrzxxkCHVEPVfEujR4+usa6oqKhJw51OFBwczNSpU3G5XLz//vusXr2avLy8Jg9hao7nnnuOLVu20L9/f/8zHHfddVe9N5Jut5vDhw/Xuu73338H4LTTTvMv69evH1A5501rCw8P9/dSHDhwoNZtqmJsjJM9g1LVO1DXTf+hQ4cafUyoHGam1WrJycmpc7hYc9R1LaqWx8XF+YfgVUlMTGTixInk5eWxZs0aVqxYgcvl4rLLLiMyMrJJcaSmptaagCuKQmpqKlD9M9UQ9X2Poe5nlZrCbDaTmJgIwNatW1usXSFE+yPJkhCiVYWEhPDggw8yYcIEbr31VpKSkto8huDgYKD2IV8nrs/Ly6ux7sUXX8Tr9TY7hhOH4jV3CFNT/fLLL/z1r39Fq9Xy7rvvMmXKFP70pz9hsViYMWNGvT0VixcvrrGsoKCAjz76CIALLrjAv/zKK68EKifdLCoqauGzqGnixIkAvP766zXWOZ1O3nrrrUa3ebLPTI8ePQDYuXMnHo+n2jqfz8fbb7/d6GNC5fflwgsvxOfz8fLLLzepjfosWbIEp9NZY3nV3/fEv+OJWvrze/z4cf7zn//UWP7VV1+RmZmJ0Wj0D39tqPq+xwcOHKj1eM1xxRVXANQ76bQQouOTZEkI0ermzJnDd999x2uvvRaQ41fd2NZVPezss88G4MEHH/Q/A6MoCu+88w5///vfa60e1lhnnHEGAwYMYMeOHXzxxRfNGsLUFBUVFUybNg23283cuXMZMmQIAP/4xz/o2bMn69atY+HChbXuGxQUxOLFi/2JEVQ+JH/TTTfhcDgYMWIE5557rn/diBEjuPbaaykqKmLixIn89ttv1drzer1s2LCBG2+8sdYb98a6//77UavVrFy5ktdff92f9NlsNmbNmtWkHpqTfWYGDx5Mly5dyMnJ4ZlnnvEf0+FwcN9997F///4mng389a9/Ra/XM2/ePBYsWFAjYcvJyWHhwoW1JocnU1RUxOzZs/3DBBVFYfHixXz66adoNBoeeOCBWve74ooriIqK4vPPP+eXX35pVmESqPxM3X333f5iIAD79+/nrrvuAuC2225r9DC8qu/x4sWL2blzp3/5wYMHueaaa9DpdE2OtzYPP/wwYWFhfPvtt8yePZuSkhL/Op/Px9dff82qVata9JhCiLYnyZIQotO77rrrgMqyxMOGDWP8+PGMHz+e3NxcAObOnYter+fLL7+ka9eujBgxgsTERKZPn87UqVM588wzWySOmTNnAuDxeJo1hKnKNddc4y+LXNvrxLLcjz76KL///jtnnXUWjzzyiH95aGgo77zzDhqNhscff7zWYVpdu3Zl9uzZXHvttSQnJzNy5EgSExP55ptviIqK4p133qkxbG3JkiX+RGnYsGEkJSUxatQoBg0ahMlk4txzz2XFihVNeu7mj4YPH868efNQFIXbb7+dxMRERo4cSUJCAp988slJy6LXpuozc/vttzNw4ED/Z6bqJlyj0fD8888DlUMb4+LiGDlyJHFxcbz99tvMnz+/yeczZMgQ3n//ffR6PY8//jiRkZEMHTqUM888k+7du9OlSxfuu+8+/7Czxnj66af56KOPSEhI8P8d77zzThRFYf78+f4k+o90Oh033HCDvxetuYVJpkyZQnR0NIMHD2bgwIEMGjSIAQMGkJmZyciRI5k7d26j27ziiisYNWoUJSUljBgxgn79+jFw4ED69u1LUVERTz31VJPjrU337t35+OOPMZlMvPXWW8TFxTFkyBAGDRqE2Wxm0qRJ7Nixo0WPKYRoe5IsCSE6vccee4xnnnmGXr16sX//fjZu3MjGjRv91cSGDx/Opk2bmDhxIj6fjwMHDhAbG8vLL79cY36Z5pg2bZr/BrMlhuDt2LGjzoppP/30k38I3HfffceiRYswGo0sX768xk3u6NGjefTRR3E4HNx00021Vgt79dVXWbhwISaTib1792I0Grnxxhv55Zdfai1HHRoaypo1a3jvvfe48MILsdvt/PrrrxQWFjJo0CAeffRRfv755xbptQN4/PHH+fjjjznzzDMpKSnh8OHDjB07lh9//NHf49AY06ZNY+HChQwaNIjDhw/7PzMWi8W/zU033cTKlSsZPnw4ZWVlpKenM2HCBLZt28bw4cObdT5XXnkl+/fv59577yU5OZnU1FT2799PSEgIV155JcuWLeOxxx5rdLtjx47lhx9+4Oyzz+bQoUOUlJQwatQoPv30Ux5++OF6961K9qH5n1+9Xs/GjRu59957sVqtpKam0r17dx577DHWr19/0gqTtQkKCmLt2rXcfffdxMXFcejQISwWC7Nnz+aXX36ha9euzYq5Nueffz579+7lrrvuIikpiQMHDnDs2DF69uzJww8/3C4L2gghGkeltMTPekIIIU7qwIEDnH766cTHx3P8+PE2LxneWEeOHCElJYWkpKQm9WKIzmXNmjVcfPHFjBgxgu3btwc6HCGEaBPSsySEEG1kyZIlQPUeJiE6iqrP74k9TEII0dlJz5IQQrSBjIwMBg8ejN1uJzU1lZ49ewY6pJOSniVRZdu2bYwZMwaj0cjRo0cbPRGrEEJ0VEGBDkAIITqz++67j59//pldu3Zht9v585//3CESJSEApk6dypEjR/j111/xer089thjkigJIU4pkiwJIUQr2rlzJ1u2bCEuLo5bbrmFBQsWBDokIRps69atHD16lMTERG655RYeffTRQIckhBBtSobhCSGEEEIIIUQtpMCDEEIIIYQQQtTilBiG5/P5yM7OxmQy1Zg4UQghhBBCCHHqUBSFsrIyunTpglpdf9/RKZEsZWdn061bt0CHIYQQQgghhGgnjh07RmJiYr3bnBLJkslkAioviNlsDnA0QgghhBBCiECxWq1069bNnyPU55RIlqqG3pnNZkmWhBBCCCGEEA16PEcKPAghhBBCCCFELSRZEkIIIYQQQohaSLIkhBBCCCGEELWQZEkIIYQQQgghanFKFHhoDEVR8Hq9eDyeQIcihPgvrVaLRqMJdBhCCCGEOMVIsvRfiqJgsVgoKCjA6/UGOhwhxB+Eh4cTHx8vE0sLIYQQos1IsvRfubm5WCwWf3nxoKAguSkToh1QFAW73U5+fj4ACQkJAY5ICCGEEKcKSZYAr9dLaWkpMTExREdHBzocIcQfBAcHA5Cfn09sbKwMyRNCCCFEm5ACD4Db7UZRFIxGY6BDEULUISQkBKj8vgohhBBCtAVJlk4gw+6EaL/k+ymEEEKItibJkhBCCCGEEELUQp5ZagCrw43DFdgKeQadBrNBG9AYhBBCCCGEOJVIsnQSVoebV75Po9jmCmgckUYdd0/oLQmTEEIIIYQQbUSG4Z2Ew+Wl2OZCH6QhIkQXkJc+SEOxzdUivVsvv/wyKpWKAQMGtMDVEa1l/PjxjB8/3v/+yJEjqFQqli5d6l+2efNm5syZg8ViafP4hBBCCCFOBdKz1EAhOg1GfeAul9PTMsMA33rrLQD27dvHtm3bOPPMM1ukXdG6EhIS2LJlCz179vQv27x5M3PnzmXGjBmEh4cHLjghhBBCiE5KepZOITt27GDXrl1MmjQJgCVLlpx0H6/Xi9PpbO3QxEno9XpGjRpFTExMqx+roqICRVFa/ThCCCGEEO2dJEunkKrkaMGCBYwePZoPPvgAu93uX1811OuFF15g3rx5pKSkoNfrWb9+PXPmzEGlUrF7926uueYawsLCiIyM5IEHHsDj8ZCamspFF12EyWQiOTmZF154wd9ueXk54eHh3HrrrTViOnLkCBqNhr/97W8NPg9FUVi8eDFDhgwhODiYiIgIpkyZQnp6un+bDz74AJVKxaJFi6rt+8wzz6DRaPj2229rnPP//d//0b17dwwGAyNGjOD777+vcey0tDRuuOEGYmNj0ev1nH766bz66qvVttmwYQMqlYr333+fJ598ki5dumA2mzn//PNJTU2tcS4vvPACSUlJGAwGhg0bxurVq2u9TicOw5szZw4PP/wwACkpKahUKlQqFRs2bAAqy2zPmTOnRjvJycnMmDHD/37p0qWoVCq++eYbZs2aRUxMDCEhIf4E+cMPP+Sss87CaDQSGhrKhRdeyG+//VbLX0UIIYQQovORZOkUUVFRwfvvv8/IkSMZMGAAs2bNoqysjI8++qjGti+//DLr1q3j73//O6tXr6Zv377+dddeey2DBw/mk08+4U9/+hP//Oc/uf/++7niiiuYNGkSn332Geeddx6PPvoon376KQChoaHMmjWL9957j9LS0mrHWrx4MTqdjlmzZjX4XG699Vbuu+8+zj//fD7//HMWL17Mvn37GD16NHl5eQBMnTqV2267jQcffJAdO3YAsG7dOubNm8cTTzzBxIkTq7W5aNEi1qxZw0svvcS7776LWq3m4osvZsuWLf5t9u/fz8iRI9m7dy8vvvgiq1atYtKkSdxzzz3MnTu3RpxPPPEEmZmZ/Pvf/+Zf//oXaWlpXHrppXi9/xtSOXfuXB599FEmTpzI559/zu23386f/vSnGknVH91yyy3cfffdAHz66ads2bKFLVu2MGzYsAZfxxPNmjULrVbL8uXL+fjjj9FqtTz33HNcf/319OvXj5UrV7J8+XLKysoYO3Ys+/fvb9JxhBBCCHFq2lu4l2JHcaDDaDR5ZukU8fHHH1NaWsrs2bMBuO6667jvvvtYsmQJ06dPr7atwWBg7dq1aLU1K+/9+c9/5oEHHgDg/PPP55tvvmHRokV8+umnXHnllUBlcYJVq1bx3nvvcdVVVwFw1113sXDhQt5++23uu+8+ABwOB2+99RbXX389UVFRDTqPrVu38uabb/Liiy/64wAYO3Ysp512Gv/4xz94/vnnAXjppZfYtm0b1157LV999RU33HADY8eOrbXHxev18u2332IwGAC48MILSU5O5umnn/b3Qj3wwAOYTCZ+/PFHzGYzABMnTsTpdLJgwQLuueceIiIi/G3269ePd9991/9eo9Fw7bXXsn37dkaNGoXFYuH555/nyiuv5N///rd/u/79+zNmzBj69OlT53VITEyke/fuAAwdOpTk5OQGXb+6TJgwgTfeeMP//tixYzzzzDPcddddvPzyy/7lEydOpHfv3sydO5cPP/ywWccUQgghxKnhl7xf+OH4D3gVL3cMuYPgoOBAh9Rg0rN0iliyZAnBwcFMnToVqOztueaaa/jhhx9IS0urtu1ll11Wa6IEMHny5GrvTz/9dFQqFRdffLF/WVBQEL169SIzM9O/rEePHkyePJnFixf7n4dZsWIFRUVF3HXXXQ0+j1WrVqFSqbjpppvweDz+V3x8PIMHD/YPQ4PK53xWrlxJUVERw4YNQ1EU3n//fTQaTY12r7rqKn+iBGAymbj00kvZtGkTXq8Xh8PB999/z5VXXklISEi1Y19yySU4HA62bt1a4zqeaNCgQQD+67JlyxYcDgc33nhjte1Gjx5NUlJSg69JS7j66qurvV+7di0ej4ebb7652rkaDAbGjRtX7ToLIYQQQtRGURR+zvmZTcc3sbdwL7m2XAwaw8l3bEckWToFHDp0iE2bNjFp0iQURcFisWCxWJgyZQrwvwp5VRISEupsKzIystp7nU5HSEhItUSjarnD4ai27N577yUtLc3fU/Pqq69y1llnNWroWF5eHoqiEBcXh1arrfbaunUrhYWF1bbv1asXY8eO9ScldZ1bfHx8rctcLhfl5eUUFRXh8Xh45ZVXahz3kksuAahx7D/2lun1eqBySCRAUVFRvcduS3+8LlXDGUeOHFnjfD/88MMa5yqEEEIIcSJFUdiSvYUfs35kT8EebG4b4fpwVCpVoENrFBmGdwp46623UBSFjz/+mI8//rjG+mXLljFv3jz/+9b6EJ933nkMGDCARYsWERoayq+//lptmFpDREdHo1Kp+OGHH/zJx4n+uOzf//43X331FWeccQaLFi3iuuuuq7Vcem5ubq3LdDodoaGhaLVaNBoN06ZN484776w1tpSUlEadS1UyVdexmzO0Tq/X11rFsCpB+6M//s2jo6OByuGbbd3LJYQQQoiOTVEUfsj6ge2529lbuBcFhR7hPQIdVpNIstTJeb1eli1bRs+ePas9F1Nl1apVvPjii6xevbpNJqq95557uO222ygtLSUuLo5rrrmmUftPnjyZBQsWkJWVxbXXXlvvtnv27OGee+7h5ptv5s0332T06NFcd911/Pbbb9WeLYLKIgl/+9vf/D1kZWVl/Oc//2Hs2LFoNBpCQkI499xz+e233xg0aBA6na5xJ16LUaNGYTAYeO+996oNg9u8eTOZmZknTZb+2FN1ouTkZHbv3l1t2bp16ygvL29QbBdeeCFBQUEcPny4xhA9IYQQQoi6+BQfG49t5Je8X9hbtBe1Ss2Q6CFYnJZAh9Ykkiw1kN3VMpPCtvWxV69eTXZ2Ns8//zzjx4+vsb6qp2fJkiX885//bEaUDXPTTTfx+OOPs2nTJp566qlGJx1jxozhz3/+MzNnzmTHjh2cc845GI1GcnJy+PHHHxk4cCC33347NpuNa6+9lpSUFH/FvZUrVzJs2DBmzpzJ559/Xq1djUbDxIkTeeCBB/D5fDz//PNYrdZqVe4WLlzI2WefzdixY7n99ttJTk6mrKyMQ4cO8Z///Id169Y16lwiIiJ46KGHmDdvHrfccgvXXHMNx44dY86cOQ0ahjdw4EB/XNOnT0er1dKnTx9MJhPTpk3jL3/5C08//TTjxo1j//79LFq0iLCwsAbFlpyczLPPPsuTTz5Jeno6F110EREREeTl5fHzzz9jNBprrQAohBBCiFOXT/Gx7ug6fs37lX1F+whSBzE4ZjBB6o6bcnTcyNuIQach0qij2ObC6QlcwhRp1GHQ1SxMcDJLlixBp9Mxc+bMWtdHR0dz5ZVX8vHHH/PYY481N8yTCg4O5tJLL+Xdd9/ltttua1Ibb7zxBqNGjeKNN95g8eLF+Hw+unTpwpgxYzjjjDMAuO222zh69Cjbt2/HaDQClUUm/v3vf3PNNdfw0ksv+avyQWW1PofDwT333EN+fj79+/fnq6++YsyYMf5t+vXrx6+//spf//pXnnrqKfLz8wkPD6d3797+55Ya69lnn8VoNLJ48WKWL19O3759ef311/n73/9+0n3Hjx/P448/zrJly3jzzTfx+XysX7+e8ePH8/DDD2O1Wlm6dCl///vfOeOMM1i5ciWXX355g2N7/PHH6devHwsXLuT999/H6XQSHx/PyJEjm/y3E0IIIUTn5PV5+fbot+zK38W+on3o1DoGxQzq0IkSgEqpKk3WiVmtVsLCwigtLfWXfD6Rw+EgIyODlJSUGoUKAKwON44A9ixBZdJmNtReoa4jcblcJCcnc/bZZ7Ny5cpAh8ORI0dISUnhb3/7Gw899FCgwxH1ONn3VAghhBCB4fF5WHtkLXsK9rCvaB/BQcEMjB6IRv2/H/oL7AUEqYN4ctSTAYy00slygxN17FSvjZgN2k6RqARSQUEBqampvP322+Tl5bVJL5YQQgghhGhdbp+bNRlr2FO4h/1F+wnVhtI/uj8aVeNHRLVHkiyJNvHVV18xc+ZMEhISWLx4ca3lwj0eT71tqNVq1Gqpdi+EEEII0R64vC6+Sv+K/UX7+b3od0x6E/2j+qNWdZ77NUmWRJuYMWMGM2bMqHebuibCrTJ9+nSWLl3ackFRWcjgFBiJKoQQQgjRopxeJ6sOr2J/0X4OFB8g3BDO6ZGnd6pECSRZEu3I9u3b611fNfePEEIIIYQInApPBf85/B8OFB/gQPEBogxR9I3s2+EmnG0ISZZEuzFixIhAhyCEEEIIIephd9v58vCXHCg+QGpJKnHBcfSO6N0pEyWQZEkIIYQQQgjRAGWuMn+P0qGSQ8QZ4+gd3nkTJZBkSQghhBBCCHESRRVFrEpfxcGSg6Rb0ukS2oUeYT06daIEkiwJIYQQQggh6pFTnsOq9FWklaRxrOwY3U3d6W7u3ukTJZBkSQghhBBCCFGH9NJ01mas5WDJQXJsOZwWfhrxofGBDqvNSLIkhBBCCCGEqGFf0T7WHV1HanEqRRVF9I/qT1RwVKDDalOSLDWEoxTcFYGNQRsMhrDAxiCEEEIIITo9RVHYkbeDn7J+4vfi3yl3lTM4ZjBmvTnQobU5SZZOxlEKG18Ae1Fg4wiJgnGPNDthevnll7n33nvp378/e/furbFepVLxzDPPMGfOnAa19+GHH/Lss8+Snp6Ow+Hgt99+Y8iQIc2KUbSOP/5tly5dysyZM8nIyCA5ORmAFStWkJ+fz3333RewOIUQQggROD7Fxw/Hf2BH3g72F+3H5XUxNHYoIdqQQIcWEJIsnYy7ojJRCgqGQH1I3PbKGNwVzU6W3nrrLQD27dvHtm3bOPPMM6ut37JlC4mJiQ1qq6CggGnTpnHRRRexePFi9Ho9p512WrPiE21n0qRJbNmyhYSEBP+yFStWsHfvXkmWhBBCiFOQ2+fmu8zv2FOwh31F+9CgYXjccHQaXaBDCxhJlhpKGwL60MAd39P8YYA7duxg165dTJo0ia+++oolS5bUSJZGjRp10nYqKiowGAwcPHgQt9vNTTfdxLhx45odH4Ddbick5NT85aKtxcTEEBMT0ybHkr+rEEII0b45PA5WZ6zm96Lf+b34d4KDghkQPYAg9amdLqgDHYBoO0uWLAFgwYIFjB49mg8++AC73V5tG5VKVW0I3tKlS1GpVHzzzTfMmjWLmJgYQkJCuP766zn77LMBuO6661CpVIwfP96/35dffslZZ51FSEgIJpOJiRMnsmXLlmrHmjNnDiqVil9//ZUpU6YQERFBz549AfD5fLzyyisMGTKE4OBgwsPDGTVqFF9++WW1Nj788EPOOussjEYjoaGhXHjhhfz222+NvjZWq5WHHnqIlJQUdDodXbt25b777sNms/m3ue222zAYDPzyyy/+ZT6fjwkTJhAXF0dOTk61a/btt98yc+ZMIiMjMRqNXHrppaSnp9c49nfffceECRMwm82EhIQwZswYvv/++1qv1b59+7j++usJCwsjLi6OWbNmUVpaWuNc/vSnPxEVFUVoaCgXXXQRBw8erHHcqjiPHDkCwPjx4/nqq6/IzMxEpVL5XwAbNmxApVKxYcOGam0cOXIElUrF0qVL/ctmzJhBaGgoe/bs4YILLsBkMjFhwgQAXC4X8+bNo2/fvuj1emJiYpg5cyYFBQUn+QsJIYQQorWUu8r5/NDn7C7Yzb6ifZh0JgbGDDzlEyWQZOmUUVFRwfvvv8/IkSMZMGAAs2bNoqysjI8++qhB+8+aNQutVsvy5cv5+OOP+b//+z9effVVAJ577jm2bNnC4sWLgcqhXJdffjlms5n333+fJUuWUFJSwvjx4/nxxx9rtH3VVVfRq1cvPvroI15//XWg8ob73nvvZeTIkXz44Yd88MEHXHbZZf4b+6rjXn/99fTr14+VK1eyfPlyysrKGDt2LPv372/wtbHb7YwbN45ly5Zxzz33sHr1ah599FGWLl3KZZddhqIoALz00kucfvrpXHvttVgsFgDmzp3Lhg0bePfdd6sNZwOYPXs2arWaFStW8NJLL/Hzzz8zfvx4/74A7777LhdccAFms5lly5axcuVKIiMjufDCC2skTABXX301p512Gp988gmPPfYYK1as4P777/evVxSFK664guXLl/Pggw/y2WefMWrUKC6++OKTXofFixczZswY4uPj2bJli//VFC6Xi8suu4zzzjuPL774grlz5+Lz+bj88stZsGABN9xwA1999RULFizg22+/Zfz48VRUBLiIihBCCHEKKnYU82nap+wt3MuB4gPEhMTQP6o/GpUm0KG1C5IuniI+/vhjSktLmT17NlDZG3TfffexZMkSpk+fftL9J0yYwBtvvFFtWb9+/QDo3bu3f/iez+fj4YcfZuDAgaxevRq1ujIfv+SSS+jZsyePPvooP/30U7V2pk+fzty5c/3vf/jhB5YvX86TTz7JvHnz/Msvuugi//8fO3aMZ555hrvuuouXX37Zv3zixIn07t2buXPn8uGHHzbo2rz88svs3r2bbdu2MWLECP/5du3alSlTprBmzRouvvhiDAYDH330EcOHD2fmzJncddddzJs3jyeeeIKJEyfWaHfEiBH+3jyA/v37M2bMGF599VWefPJJ7HY79957L5MnT+azzz7zb3fJJZcwbNgwnnjiCbZt21atzdmzZ/Pwww8DcP7553Po0CHeeustlixZgkqlYu3ataxfv56FCxdyzz33+K+JTqfjySefrPc69OvXj/DwcPR6fYOGY9bH7Xbz9NNPM3PmTP+yDz74gDVr1vDJJ59w1VVX+ZcPHjyYkSNHsnTpUm6//fZmHVcIIYQQDZdTnsNXGV+RVpxGZlkm3U3dSTInnRKTzTaU9CydIpYsWUJwcDBTp04FIDQ0lGuuuYYffviBtLS0k+5/9dVXN+g4qampZGdnM23aNH+iVHW8q6++mq1bt9YY+vfHtlevXg3AnXfeWedx1q5di8fj4eabb8bj8fhfBoOBcePG1RguVp9Vq1YxYMAAhgwZUq2tCy+8sMbQs169evHmm2/y+eefM3nyZMaOHVtn5cAbb7yx2vvRo0eTlJTE+vXrAdi8eTPFxcVMnz692nF9Ph8XXXQR27dvrzYMEOCyyy6r9n7QoEE4HA7y8/MB/G3/8dg33HBDg69HS/nj33XVqlWEh4dz6aWXVjvfIUOGEB8f36i/mRBCCCGaJ6M0g88Pfc6+wn1klmXSK7wXyWHJkij9gfQsnQIOHTrEpk2buPrqq1EUxT8MbMqUKbz99tu89dZbzJ8/v942/jjErC5FRUV1bt+lSxd8Ph8lJSXVHvb/47YFBQVoNBri4+ueHTovLw+AkSNH1rr+xETtZPLy8jh06BBarbbW9YWFhdXeT5o0ibi4OPLy8njggQfQaGrvpq4t/vj4eP81qjqHKVOm1BlbcXExRqPR/z4qqvpEcHq9HsA/hK2oqIigoKAa29V3LVtDSEgIZnP1uRjy8vKwWCzodLVX1PnjdRZCCCFE60gvTeer9K9O6clmG0qSpVPAW2+9haIofPzxx3z88cc11i9btox58+bVedMPNPhXhqqb9KpiByfKzs5GrVYTERFRb9sxMTF4vV5yc3PrTNKio6OByuGFSUlJDYqtLtHR0QQHB/vLqtd1rCq33XYbZWVl9O/fn3vuuYexY8fWOCeA3NzcWpf16tWrWruvvPJKncPe4uLiGnUuUVFReDweioqKqiVMtcXSGAaDAQCn01lteV0JTm2fl+joaKKiolizZk2t+5hMpmbFKIQQQoiTK3GU8N2R70gtTqXYUXzKTjbbUJIsdXJer5dly5bRs2dP/v3vf9dYv2rVKl588UVWr17N5MmTm328Pn360LVrV1asWMFDDz3kv2m22Wx88skn/gp59bn44ouZP38+r732Gs8++2yt21x44YUEBQVx+PDhBg8RrMvkyZN57rnniIqKIiUlpd5t//3vf/Puu+/y1ltvMW7cOIYNG8bMmTP5/PPPa2z73nvvVYtt8+bNZGZmcssttwAwZswYwsPD2b9/P3fddVezzqHKueeeywsvvMB7773nf2YJKotuNIRer6+10ELVpLW7d+/mwgsv9C//Y3XC+kyePJkPPvgAr9dbo2S9EEIIIVqfy+tidcZq0kvTKawolESpASRZaii3/eTbtMNjr169muzsbJ5//vlqpb2rDBgwgEWLFrFkyZIWSZbUajUvvPACN954I5MnT+bWW2/F6XTyt7/9DYvFwoIFC07axtixY5k2bRrz5s0jLy+PyZMno9fr+e233wgJCeHuu+8mOTmZZ599lieffJL09HQuuugiIiIiyMvL4+eff8ZoNFYrGlGf++67j08++YRzzjmH+++/n0GDBuHz+Th69CjffPMNDz74IGeeeSZ79uzhnnvuYfr06f7CBUuWLGHKlCm89NJLNSZy3bFjB7fccgvXXHMNx44d48knn6Rr167ccccdQOVzXK+88grTp0+nuLiYKVOmEBsbS0FBAbt27aKgoIDXXnutUdf/ggsu4JxzzuGRRx7BZrMxYsQIfvrpJ5YvX96g/QcOHMinn37Ka6+9xvDhw1Gr1YwYMYL4+HjOP/985s+fT0REBElJSXz//fd8+umnDY5t6tSpvPfee1xyySXce++9nHHGGWi1Wo4fP8769eu5/PLLufLKKxt1vkIIIYRoGEVR+P7o9xyyHCLTmknPsJ6E6cMCHVa7J8nSyWiDISQK7EUtMjFsk4VEVcbSSEuWLEGn01WrSnai6OhorrzySj7++GP/MzTNdcMNN2A0Gpk/fz7XXXcdGo2GUaNGsX79ekaPHt2gNpYuXcqwYcNYsmQJS5cuJTg4mH79+vHEE0/4t3n88cfp168fCxcu5P3338fpdBIfH8/IkSO57bbbGhyv0Wjkhx9+YMGCBfzrX/8iIyOD4OBgunfvzvnnn09ycjI2m41rr72WlJQUf4l0qCxicOedd/LII48wevRozjjjDP+6JUuWsHz5cqZOnYrT6eTcc89l4cKFREZG+re56aab6N69Oy+88AK33norZWVlxMbGMmTIEGbMmNHgc6iiVqv58ssveeCBB3jhhRdwuVyMGTOGr7/+mr59+550/3vvvZd9+/bxxBNPUFpaiqIo/tLpy5cv5+677+bRRx/F6/Vy6aWX8v777/srCJ6MRqPhyy+/ZOHChSxfvpz58+cTFBREYmIi48aNY+DAgY0+XyGEEEI0zC95v7CvcB9pJWlEB0fTJbRLoEPqEFRK1Z1QJ2a1WgkLC6O0tLTGQ+cADoeDjIwMUlJS/M9mVN+gFNwBngNGGwwGyf47gqVLlzJz5ky2b9/e4ERCnNxJv6dCCCGEqFWmNZMvDn3BroJdKIrC0LihbT6PUoG9gCB1EE+Oqn8qk7ZwstzgRNKz1BCGMElUhBBCCCFEh1PqLOWbI9+QZknD6XUyPG64TDjbCJIsiU5LURS8Xm+922g0GplPQAghhBCdktvr9hd0KLAXMCh6EHqNPtBhdSgyKa3otDZu3IhWq633tWzZshY/7owZM1AURYbgCSGEECJgFEVh3bF1HLIc4kjpEVLCUgg3hAc6rA5HepZEpzV8+HC2b99e7zYnKxUuhBBCCNER7SzYyZ6CPRwsPkhkcCSJoYmBDqlDkmRJdFomk0l6d4QQQghxyjlWdowfs34ktSQVjUpD34i+8thBE8kwPCGEEEIIIToJq8vKN0e+4VDJIexuOwOiB6BRS0GHppKeJSGEEEIIccpzeByUOkspdZVidVpRqVQMiRnSoRINt8/Nmow1pJemk2fPY0D0AIKbME+n+B9JloQQQgghRKenKAp2j51SZylWl7UyMfpvclTqqFzm8Dpwepw4vA5cXhf5yflcnHJxoENvEEVR2HhsI2klaaSXppNkSiLSEBnosDo8SZaEEEIIIUSn4/Q6SS1OJas8C6vTSrGjGJvbhtPr9CdFFZ4KbG4bFZ4KPD4PqECNGrVKjdVlxea2MTJ+JNHB0YE+nZPaU7iHXQW7SC1JJUIfQXdz90CH1ClIsiSEEEIIITqNEkcJewr38HvR7+Tb88m351PmKsPhceBRPKhUKjQqDUHqIPRqPUatkbiQOEJ1oYRoQ9CpdQDsK9pHVnkWK35fwd1D727XBRKyy7PZdHwTqcWpqFVqTo88vV3H25FIstQAVV+wQDIEGTDpTAGNQQghhBCiPVIUhaNlR9ldsJt0SzoFFQVklWdh99gJCQohzBBGojaRUG0owUHBBKmDTppM9ArvRb49n63ZWxnbdSxD44a20dk0TrmrnDUZazhsOUy5u5xhscM61HNW7Z0kSydR5irjjd1vUOIoCWgcEYYIbh10qyRMQgghhBD/5fK6OFB8gD2Fe8guzybPlke2LRsFhWh9NP0i+2HUGZvUtiHIQO+I3uwt3Mt7B96jX1Q/9EH6Fj6D5vH4PKw5soaM0gxybDn0j+pPiDYk0GF1KpIsnYTD46DEUYJBY8AQZAhoDA6Po0nJ0tKlS5k5cyZ6vZ7U1FSSkpKqrR8/fjyFhYXs3bu3pUIWTVT1t8rIyCA5ORmo/PsAbNiwAQC73c4LL7zA+PHj/euEEEKIU4nFYak21C7HlkOhoxCtWks3Uze6hnYlSN3829wuoV3ILs8mw5LBfw7/hyl9prRA9C3nx6wfSStJ43DpYRJDE4kKjgp0SJ2OJEsNZAgyYNQ27ZeJluDwNn8YoNPp5KmnnmL58uUtEJFoK4sXL6723m63M3fuXABJloQQQpwyFEXhWNkxdhfu5nDJYQoqCsguz8bmsWEMMtI/qj9RhqgWfVZHo9LQJ7IP23K28XXG15ydeDbxxvgWa7859hft59e8XzlQfACz1kxKWEqgQ+qUJFk6hVx00UWsWLGChx56iMGDBwc6HNFA/fr1a5PjKIqCw+EgOFjmYxBCCNF+uH1uUotT2V2wu9pQO5/iI9IQyemRpzd5qF1DhOvD6W7uTqY1k3f2vcPDIx8OePGEfHs+G49t5GDJQRRFoV90v4DH1FmpAx3AnDlzUKlU1V7x8f/L2BVFYc6cOXTp0oXg4GDGjx/Pvn37Ahhxx/XII48QFRXFo48+Wu92r776Kueccw6xsbEYjUYGDhzICy+8gNvt9m9z3333YTQasVqtNfa/7rrriIuLw+12M3v2bCIjI7Hb7TW2O++88+jfv3+jzmHHjh1cdtllREZGYjAYGDp0KCtXrvSvLywspFu3bowePbpavPv378doNDJt2jT/svHjxzNgwAB++OEHRo0aRXBwMF27duUvf/kLXq+32nFdLhfz5s2jb9++6PV6YmJimDlzJgUFBdW2S05OZvLkyaxZs4Zhw4YRHBxM3759eeutt2qcy9atWxkzZgwGg4EuXbrw+OOPV4v5xDirepCOHDlCTEwMAHPnzvV/Z2bMmAHAjBkz/MP3TlT1PTuRSqXirrvu4vXXX+f0009Hr9ezbNkyANLS0rjhhhuIjY1Fr9dz+umn8+qrr9ZoVwghhGgtdred7bnbeWffO3xx6As2Z29mR+4Ocuw5JIYmMqrLKPpH92/VRKlKj7AeGDQGfs3/lW0521r9ePWp8FT4CzqUOksZGD2wRYYcitoFPFkC6N+/Pzk5Of7Xnj17/OteeOEF/vGPf7Bo0SK2b99OfHw8EydOpKysLIARd0wmk4mnnnqKtWvXsm7dujq3O3z4MDfccAPLly9n1apVzJ49m7/97W/ceuut/m1mzZqF3W6vlqgAWCwWvvjiC2666Sa0Wi333nsvJSUlrFixotp2+/fvZ/369dx5550Njn/9+vWMGTMGi8XC66+/zhdffMGQIUO47rrrWLp0KQDR0dF88MEHbN++3Z8U2u12rrnmGrp3787rr79erc3c3FymTp3KjTfeyBdffMGUKVOYN28e9957r38bn8/H5ZdfzoIFC7jhhhv46quvWLBgAd9++y3jx4+noqKiWpu7du3iwQcf5P777+eLL75g0KBBzJ49m02bNlU7/wkTJmCxWFi6dCmvv/46v/32G/Pmzav3GiQkJLBmzRoAZs+ezZYtW9iyZQt/+ctfGnwdT/T555/z2muv8fTTT7N27VrGjh3L/v37GTlyJHv37uXFF19k1apVTJo0iXvuucc//E8IIYRoLaXOUjYd38Syfcv4Ov1rtuZsZXfhbmxuG6dHnc5ZCWeRFJaEVq1ts5j0Gj2nRZyG3W3ng9QPqHBXnHynVuBTfHyb+S3ppelklWdxWsRpbZIsnsraRRoaFBRUrTepiqIovPTSSzz55JNcddVVACxbtoy4uDhWrFhR7eZdNMxtt93GwoULefTRR/n5559r7bL9xz/+4f9/n8/H2LFjiYqKYubMmbz44otEREQwaNAghg0bxttvv80tt9zi3/7999/H6XQyc+ZMAAYNGsS4ceN49dVXq223aNEizGYzN998c4Njv+OOO+jfvz/r1q0jKKjyo3vhhRdSWFjIE088wc0334xarWbMmDH83//9H48++ijnnHMOn3/+ORkZGWzbtg2jsfo/KEVFRXzxxRdcdtllAFxwwQVUVFTw2muv8cgjj9C9e3dWrlzJmjVr+OSTT/yfQ4DBgwczcuRIli5dyu233+5fXlhYyE8//UT37pWTwZ1zzjl8//33rFixgnPOOQeAZ599FkVRWLduHXFxcQBMmjSJAQMG1HsN9Ho9w4cPByAxMZFRo0Y1+PrVpry8nD179hAREeFfdtFFF2Eymfjxxx8xm80ATJw4EafTyYIFC7jnnnuqbS+EEEK0hDxbHr8V/EZacRp59jyOlx3H4XUQpgtjWMwwTPrAVgSON8aTVZ5FpjWTT9I+4aZ+N7V5DNtytnGg6ABpJWnEG+OJM8a1eQynmnbRs5SWlkaXLl1ISUlh6tSppKenA5CRkUFubi4XXHCBf1u9Xs+4cePYvHlzne05nU6sVmu1l6ik0+mYN28eO3bsqNErVOW3337jsssuIyoqCo1Gg1ar5eabb8br9XLw4EH/djNnzmTz5s2kpqb6l7399tuMHDmy2k3/vffey86dO/npp58AsFqtLF++nOnTpxMaGtqguA8dOsSBAwe48cYbAfB4PP7XJZdcQk5OTrU4Hn74YSZNmsT111/PsmXLeOWVVxg4cGCNdk0mkz9RqnLDDTfg8/n8PUGrVq0iPDycSy+9tNpxhwwZQnx8vL9KXZUhQ4b4EyUAg8HAaaedRmZmpn/Z+vXrmTBhgj9RAtBoNFx33XUNuh4t5bzzzquW+DgcDr7//nuuvPJKQkJCalxnh8PB1q1b2zRGIYQQnZeiKBwpPcJnaZ+x4sAKNhzdwLbcbRy2HMakNTEybiSDYwcHPFECUKvU9I3si6IofJf5HUesR9r0+OmWdH7O+ZkDxQcIDgqmZ3jPNj3+qSrgydKZZ57JO++8w9q1a3nzzTfJzc1l9OjRFBUVkZubC1DthrLqfdW62syfP5+wsDD/q1u3bq16Dh3N1KlTGTZsGE8++WSNZ2SOHj3K2LFjycrKYuHChfzwww9s377d/7zKiUPObrzxRvR6vX8I3P79+9m+fbu/V6nK5ZdfTnJysr+NpUuXYrPZGjUELy8vD4CHHnoIrVZb7XXHHXcAlT06Vaqe43E4HMTHx1d7VulEf/xsAf5ezqKiIv+xLRYLOp2uxrFzc3OrHRcgKqpm2U69Xl/t2hUVFdXam1rbstaUkJBQ7X1RUREej4dXXnmlxrlecsklADXOVwghhGgsj8/D70W/80HqB3x88GN+zPqRn3N+5ljZMeJC4hiVMIrTo08nWNu+ig6ZdCZSwlIodhTz7r538Sm+NjluiaOE749+T5olDbfPzYDoAahVAb+NPyUEfBjexRdf7P//gQMHctZZZ9GzZ0+WLVvmH2L0x6FiiqLUW/Hj8ccf54EHHvC/t1qtkjCdQKVS8fzzzzNx4kT+9a9/VVv3+eefY7PZ+PTTT6vNx7Rz584a7URERHD55ZfzzjvvMG/ePN5++20MBgPXX399te3UajV33nknTzzxBC+++CKLFy9mwoQJ9OnTp8ExR0dHA5V/2xOHwp3oxPZycnK48847GTJkCPv27eOhhx7i5ZdfrrFPVRJ2oqpEvCrpiY6OJioqyv+s0B+ZTI3/tSsqKqrWhL++HwEawmAw4HQ6ayyvK8H54/coIiICjUbDtGnT6kxmU1KkNKkQQoimcXqd7Cvcx+6C3eTYcsi2ZVNgK0Cr0ZISlkKCMQGNWhPoMOuVbE4mx5bD7sLdbDq+ifHdxrfq8VxeF2uOrCHdkk5hRSGDYwaj0+ha9ZjifwKeLP1RVfW1tLQ0rrjiCqDyBvLEX8Dz8/Nr7RGootfr0evb1wzL7c3555/PxIkTefbZZ6slklU3zydeP0VRePPNN2ttZ+bMmaxcuZKvv/6ad999lyuvvJLw8PAa291yyy3MmTOHG2+8kdTUVJ5//vlGxdunTx969+7Nrl27eO655+rd1uv1cv3116NSqVi9ejXvvfceDz30EOPHj6+RaJWVlfHll19WG4q3YsUK1Gq1//miyZMn88EHH+D1ejnzzDMbFXddzj33XL788kvy8vL8n2Wv18uHH3540n2r/jZ/LCwBldX48vPzq7XrcrlYu3Ztg+IKCQnh3HPP5bfffmPQoEHodPKPsRBCiJbh9Dr58MCHZFozySrPosRRQrA2mL6RfYkJiekwpa+1Gi19IvrwW/5vfJT6ESPiRhCqa9hjBY2lKArrjq3jcMlhjliP0COsB2H6sFY5lqhdu0uWnE4nv//+O2PHjiUlJYX4+Hi+/fZbhg4dClTe+G3cuLHRN9vN5fA0f1LY9nbs559/nuHDh5Ofn+8v4T1x4kR0Oh3XX389jzzyCA6Hg9dee42SkpJa27jgggtITEzkjjvuIDc3t8YQvCrh4eHcfPPNvPbaayQlJXHppZc2Ot433niDiy++mAsvvJAZM2bQtWtXiouL+f333/n111/56KOPAHjmmWf44Ycf+Oabb4iPj+fBBx9k48aNzJ49m6FDh1brGYmKiuL222/n6NGjnHbaaXz99de8+eab3H777f7njqZOncp7773HJZdcwr333ssZZ5yBVqvl+PHjrF+/nssvv5wrr7yyUefy1FNP8eWXX3Leeefx9NNPExISwquvvorNZjvpviaTiaSkJL744gsmTJhAZGQk0dHRJCcnc9111/H0008zdepUHn74YRwOBy+//HKNUuj1WbhwIWeffTZjx47l9ttvJzk5mbKyMg4dOsR//vOfeispCiGEEHXZmb+TTGsm+4v2E6oNZXDMYML0YR0mSTpRbEgsccY4ssqz+DD1Q2YPnN0qx9lVsIu9BXs5WHKQyOBIuoZ2bZXjiLoFfLDjQw89xMaNG/3VyqZMmYLVamX69OmoVCruu+8+nnvuOT777DP27t3LjBkzCAkJ4YYbbmiT+AxBBiIMETi8DixOS0BeDq+DCEMEhiBDi57b0KFDawyZ69u3L5988gklJSVcddVV3H333QwZMqTWIWxQOcTu5ptv5vjx43Tr1o0JEybUebyq4gW33347anXjP3rnnnsuP//8M+Hh4dx3332cf/753H777Xz33Xecf/75AHz77bfMnz+fv/zlL9ViWbp0KWazmeuuuw6Xy+VfHh8fz4oVK1i2bBmXXXYZK1eu5Iknnqh2vhqNhi+//JInnniCTz/9lCuvvJIrrriCBQsWYDAYai0ccTIDBgzgu+++w2w2M336dP785z8zaNCgBpcAX7JkCSEhIVx22WWMHDmSOXPmAJVD5L744gssFgtTpkzh4Ycf5pprrmlU1cF+/frx66+/MmDAAJ566ikuuOACZs+ezccff1zv31cIIYSoi81t47f83zhiPUKYPoyhcUMJN4R3yEQJKkfinBZxGmqVmg3HNpBWktbixzhedpwfsn4gtSQVjUpD34i+HfZ6dWQqRVGUQAYwdepUNm3aRGFhITExMYwaNYq//vWv9OvXD6jsfpw7dy5vvPEGJSUlnHnmmbz66qsnLbF8IqvVSlhYGKWlpf5SyCdyOBxkZGSQkpKCwVAzISlzlQW0ZwkqkzaTLvCVYJrjwQcf5LXXXuPYsWO1FkFoa+PHj6ewsJC9e/cGOhTRACf7ngohhGi/Nh7byLqj60gtSWVE3AhCtCGBDqlFpFvSOVhykMGxg5lz1pwWe96qzFXGR6kfsbtgN/kV+QyPHd7uil00VoG9gCB1EE+OejLQoZw0NzhRwIfhffDBB/WuV6lUzJkzx//LeSCYdKYOn6gE0tatWzl48CCLFy/m1ltvbReJkhBCCCHahsVhYU/hHo5YjxATHNNpEiWA7ubu5NhyOFB0gG8yv+HilItPvtNJeHwe1h5ZS3ppOrn2XPpH9e/wiVJHFvBkSXR+Z511FiEhIUyePJl58+bVWO/z+fD56i+9WTUJrRBCCCE6lq25W8kpz8HlddEjvEegw2lRQeog+kT0YUfeDr449AWjEkYRYWjexO0/Zf1EWkka6aXpJIYmEhUsPzIHktyBilZ3spGes2bNYtmyZc1qoyn+OJmsEEIIIVpWri2X1KJUMssySQhNQK/pfNWKo4Kj6BLahRxbDu/9/h53Db2ryW39XvQ7v+b/SmpxKmatmZQwma4j0CRZEgE3Z84c7rqr6f+wCCGEEKL9URSFrTlbybZloygKyebkQIfUKlQqFb0jelNQUcCW7C2MSxzHwJjGF3/Kt+ez4dgGDhYfxKf46BfdTwo6tAOSLImAS05OJjk5OdBhCCGEEKIFHSs7RrolnWNlx+hu6k6QuvPedgYHBdMrvBf7i/bz7u/vcp3vOtSqysq/KpUK/38qVc33VCZE23K2kW5Jx+K0MDR2aKe+Xh2J/BVOEODCgEKIesj3UwghOg5FUdiSvYXj5cdRq9R0NXX++YESQxPJKc/hkOUQ7/7+LhqVxp8IndhDVJUo/XeV/73b5+ZY+TH6RPRptUluReNJskTlPDoAbreb4GCpNiJEe+TxeAAp9iGEEB3BwZKDHC07Sk55Dr3Ce6FRtUxJ7fZMo9YwIHoAB0oOkGfLQ6VS+X/oU1BAwZ8gVb1XUKoWoFFrSAxNJM4YF5gTELWSuw5Aq9Wi1+spLS3FZDLJ+FAh2iGr1YpGo/H/uCGEEKJ98vg8bMvZxlHrUXQaHfHG+ECH1GZCdaGMiBsR6DBEC5Jk6b+io6PJysri+PHjhIWFodVqJWkSoh1QFAWbzYbVaiUhIUG+l0II0c7tK9pHVnkWBRUF9I/qL/9uiw5NkqX/qpq9t7CwkKysrABHI4Q4kUqlIjw8nLCwsECHIoQQoh5Or5MduTvItGZi1BqJNEQGOiQhmkWSpROYzWbMZjNutxuv1xvocIQQ/6XVamX4nRBCdAA783eSXZ6NxWlhSMwQ6VUSHZ4kS7XQarVotdpAhyGEEEII0WHY3DZ+y/+NTGsmZr0Zs94c6JCEaDZ1oAMQQgghhBAd347cHeSU51DuLqd3WO9AhyNEi5BkSQghhBBCNIvFYWFP4R6OWI8QExyDUWcMdEhCtAhJloQQQgghRLNszd1KTnkOLq+LHuE9Ah2OEC1GkiUhhBBCCNFkebY8UotSySzLJMGYgF6jD3RIQrQYSZaEEEIIIUSTKIrClpwtZNuyURSF5LDkQIckRIuSZEkIIYQQQjTJsbJjpFvSOVZ2jG6mbgSppdCy6FwkWRJCCCGEEI2mKApbsrdwvPw4apWarqaugQ5JiBYnyZIQQgghhGi0gyUHOVp2lJzyHFLMKWhUMnm46HwkWRJCCCGEEI3i8Xn4OfdnjlqPotPoiDfGBzokIVqFJEtCCCGEEKJR9hXt43jZcQoqCugV3guVShXokIRoFZIsCSGEEEKIBqvwVLAjdweZ1kxCtCFEGiIDHZIQrUaSJSGEEEII0SCKorDx2EaOlR2jxFnCaeGnSa+S6NQkWRJCCCGEEA3ye/Hv7Cvax2HLYeKD4zHrzYEOSYhWJcmSEEIIIYQ4KYvDwqbjmzhUcgi1Sk2viF6BDkmIVifJkhBCCCGEqJfX5+Xbo99y1HqUEmcJ/aP6o1FLqXDR+UmyJIQQQggh6rU9bzuHLYfJsGaQbEomVBca6JCEaBOSLAkhhBBCiDpll2ezPWc7aSVphAaF0s3cLdAhCdFmJFkSQgghhBC1cnqdfJf5HRmlGTg8DvpF95Pqd+KUIsmSEEIIIYSooapM+BHrEbJt2ZwWcRp6jT7QYQnRpoIas3FBQQFvvPEGmzZtIjs7G4AuXbpw7rnn8uc//5moqKhWCVIIIYQQQrStgyUH2Vu4l7SSNGKCY4gJiQl0SEK0uQYnS99//z1XX301VqsVjUZDdHQ0iqKQmprKd999x9///nc+++wzzjnnnNaMVwghhBBCtLJSZ2llmXDLIVSoOC3itECHJERANGgYXkFBAddddx1hYWGsXLmS0tJScnJyyM3NpbS0lA8++ACj0ciUKVMoKipq7ZiFEEIIIUQr8Sk+vj/6PUesRyh2FEuZcHFKa1CytGTJErxeLz/99BNTpkwhJCTEvy4kJIRrr72WH3/8EbfbzZIlS1otWCGEEEII0bp+yfuFQyWHyCjNIMmUhElvCnRIQgRMg5Klb775hlmzZpGYmFjnNt27d2fmzJmsWbOmxYITQgghhBBtJ9eWy7acbaSWpBISFEJ3c/dAhyREQDUoWfr99985++yzT7rd2LFj+f3335sdlBBCCCGEaFsur6tamfD+Uf2lTLg45TUoWbJYLMTGxp50u9jYWCwWS3NjEkIIIYQQbeyHrB/IKM0gqzyL3uG90QdJmXAhGpQsOZ1OtFrtSbcLCgrC5XI1OyghhBBCCNF20krS2F2wmzRLGlHBUVImXIj/anDp8NTUVIKC6t/8wIEDzQ5ICCGEEEK0nTJXGRuObeCw5TAo0Ceijwy/E+K/GpwszZgx46TbKIoiXy4hhBBCiA6iqkx4pjWTwopCBscMJkjd4NtDITq9Bn0b3n777daOQwghhBBCtLGd+Ts5WHyQ9NJ0EkMTCdOHBTokIdqVBiVL06dPb+04hBBCCCFEGzpQfIAt2Vs4WHKQ4KBgksOSAx2SEO1Oi/SzFhYWEh4eftJnmoQQQgghRGB5fV5+yv6JX/J+4WDxQeweO8Njh6NWNajulxCnlAZ9K/bu3cu7775bY/mHH35IfHw8cXFxRERE8Oyzz7Z4gEIIIYQQomXY3Xa+PPwlm7M3szN/Jza3jSExQwjWBgc6NCHapQYlSy+88AL/+te/qi3bs2cP06ZNo7y8nMsvv5ykpCTmzp3L+++/3yqBCiGEEEKIpsuz5fHRwY/4Lf839hTsQa/RMzx+OKG60ECHJkS71aBkafv27Vx11VXVlr322mt4vV7WrFnDp59+yu7duxk/fjxvvvlmqwQqhBBCCCGa5vei3/kk7RN2F+zmYMlB4o3xDI4ZjFZ98nk0hTiVNShZysnJ4bTTTqu2bO3atQwcOJCzzz67siG1mltuuYXdu3e3fJRCCCGEEKLRvD4vm45vYs2RNewp2EO2LZu+EX3pGd5TpnsRogEalCx5PB6Cg/83lrW4uJiMjAxGjx5dbbtu3bpRVlbWshEKIYQQQohG8z+flLWZXQW7sLltDIsZRqwxNtChCdFhNChZSkpKqtZj9MMPPwBw5plnVtuutLSUiIiIFgxPCCGEEEI0Vq4tl5WpKyufTyrcg06tY3j8cIw6Y6BDE6JDaVCt78suu4wXXniBoUOHEh8fz3PPPYder+eSSy6ptt327dtJSkpqlUCFEEIIIcTJ7S/az4ZjGzhsOUx2eTZdQrvQI6yHDLsTogkalCw9/PDDfPzxx5x77rkAKIrCX//6V2JiYvzbKIrCihUruOKKK1olUCGEEEIIUbcT509KLU6l1FVKn4g+MuxOiGZoULIUGRnJzp07WblyJcXFxZx11lk1nlcqKCjg1ltvZfLkya0SqBBCCCGEqJ3dbWftkbWkFqdyoOQAPp+PYTHDZNidEM2kUhRFCXQQrc1qtRIWFkZpaSlmsznQ4QghhBBCtJhyVzkfH/yY9NJ0DlkOYdKZ6BfVT8qCi3alwF5AkDqIJ0c9GehQGpUbNKhnSQghhBBCtE/7i/aTUZpBWkmaPJ8kRAtrULLUo0ePOtdptVri4uKYOHEid999N+Hh4S0VmxBCCCGEqIeiKKRZ0siz52HSmegZ3jPQIQnRqTQoWerXr1+dv1B4PB6ysrKYM2cOy5YtY8uWLdUKPwghhBBCiNZRWFFIri2XEmcJ/SP7BzocITqdBiVLq1atOuk2+/fv59xzz+XZZ5/llVdeaXZgQgghhBCifmmWNIodxWjQEBkcGehwhOh0GjQpbUP069ePxx9/vEGJlRBCCCGEaB5FUThUcoh8ez5h+jDUqha7rRNC/FeLfqsGDRpEdnZ2SzYphBBCCCFqkWfPI9+ej9Vppaupa6DDEaJTatFkqaSkhODg4JZsUgghhBBC1OKQ5VDlEDy1hnB9eKDDEaJTatFk6cMPP2Tw4MEt2aQQQgghhPgDn+LjUMkh8ux5hOvDZQieEK2kQQUefv311zrXeb1esrKy+PDDD/nkk09YuXJliwUnhBBCCCFqyrHlkG/Pp8xVRs8YKRcuRGtpULI0YsSIeic3UxSF0NBQ/v73v3P11Ve3WHBCCCGEEKKmQyWVQ/C0ai1h+rBAhyNEp9WgZOntt9+uu4GgIOLi4hg1ahShoaEtFpgQQgghhKjJ6/NyyFI5BC/CEFHvD9pCiOZpULI0ffr01o5DCCGEEEI0QFZ5FoUVhdjcNvpE9Al0OEJ0avI0oBBCCCFEB1I1Ea1Oo8OkMwU6HCE6NUmWhBBCCCE6CI/PQ7olnTxbHlGGKBmCJ0Qra1fJ0vz581GpVNx3333+ZYqiMGfOHLp06UJwcDDjx49n3759gQtSCCGEECJAjpUdo7CiELvHTtdQmYhWiNbWbpKl7du3869//YtBgwZVW/7CCy/wj3/8g0WLFrF9+3bi4+OZOHEiZWVlAYpUCCGEECIwqiai1Wv0GLXGQIcjRKfXoGRp9+7dOByOVguivLycG2+8kTfffJOIiAj/ckVReOmll3jyySe56qqrGDBgAMuWLcNut7NixYpWi0cIIYQQor1xe90cthwmz5ZHdHC0DMETog00KFkaOnQou3fvBuC8887jwIEDLRrEnXfeyaRJkzj//POrLc/IyCA3N5cLLrjAv0yv1zNu3Dg2b95cZ3tOpxOr1VrtJYQQQgjRkWVaMymuKMbpddLF2CXQ4QhxSmhQ6XC9Xo/L5QJgw4YNLZp8fPDBB/zyyy/s2LGjxrrc3FwA4uLiqi2Pi4sjMzOzzjbnz5/P3LlzWyxGIYQQQohAO2Q5RJGjCH2QHqNOhuAJ0RYalCz16NGDF1980Z+8bNiwgePHj9e5/VVXXdWggx87dox7772Xb775BoPBUOd2f+xmVhSl3q7nxx9/nAceeMD/3mq10q1btwbFJIQQQgjR3ri8LjJKM8iz5xEfEh/ocJossrTyXrI4rOOegzi1NChZ+stf/sLNN9/MF198gUql4rHHHqtzW5VKhdfrbdDBf/nlF/Lz8xk+fLh/mdfrZdOmTSxatIjU1FSgsocpISHBv01+fn6N3qYT6fV69Hp9g2IQQgghhGjvMkozKHIU4fa6STAmnHyHdijI4yT5+E5Ky7Ko6HMhFRGJgQ5JiJNqULJ03XXXMWHCBFJTUxk7diyvvvoq/fr1a/bBJ0yYwJ49e6otmzlzJn379uXRRx+lR48exMfH8+233zJ06FAAXC4XGzdu5Pnnn2/28YUQQgghOoI0SxpFFUUYggwEa4MDHU6ThFZYcTqtaFw2wg+vwzHsRhS1JtBhCVGvBiVLANHR0URHRzN9+nQuuugiUlJSmn1wk8nEgAEDqi0zGo1ERUX5l993330899xz9O7dm969e/Pcc88REhLCDTfc0OzjCyGEEEK0dxWeCo6UHiHfnk9XU8edWynEYcXtqcDo84Hdgj1zG6UpowMdlhD1anCyVOXtt9/2/7/D4aCkpISIiIh6nzlqjkceeYSKigruuOMOSkpKOPPMM/nmm28wmUytcjwhhBBCiPYkozSDEkcJHp+nww7BAzA6rHi9ToyGcMJddlzZO6mI7YvLGBno0EQj6NwOPBotvlOkV7BJk9Ju3ryZsWPHYjKZSExMxGQyMW7cOLZs2dLsgDZs2MBLL73kf69SqZgzZw45OTk4HA42btxYozdKCCGEEKKzOmQ5RFFFEcFBweg1HfSZbEXBWGFF8bhQhSWSFNmHMI+H8LTvQFECHZ1oIJOthP5pG+i9fzXhpbmnxN+u0T1LW7du5bzzziM8PJw///nPdOnShaysLD799FPOO+88NmzYwJlnntkasQohhBBCnFLsbjuZpZnk2fNINicHOpwm03mc4LCiUXxEGBMICY4m2XoMW1ke9pw9lHcZFOgQRQPElRylvCwblbOcqLIcwuP6k504FJeuYz5H1xCNTpaefvppBg0axPr16zEa/1fj/29/+xvnnnsuTz/9NGvXrm3RIIUQQgghTkWHLYcpdhTjw0ecse5KwO2d0WHF7bHj0gQRExIDGj3xCSMoPLoBZ+ZWHNG98XTiG+7OQOt2YrbmYnHZiDFE4nNYKMr6haSSI5R2P5OC6BQUVZMGrbVrjT6jrVu38sgjj1RLlKCyMMPDDz/cIkPxhBBCCCFE5RC8QkchxiAjOo0u0OE0WVVxB+0JQwk1YYkkhyVhdjsIS/s+wBGKk4kuzcZRUYRbE0SfpHMZ0vtSeuki0dsKCT34DT0OfEuo3RLoMFtco5Mlr9db5xxGBoOhwXMsCSGEEEKIupW5yjhqPUqhvZAuxi6BDqdZjBVWPB4nZl3o/xaqVIQlDCNJHUxYcQYhhemBC1DUT1GIKc3G4bASZogiVBeK1hBOr96TGJhwFgk+UBekkrDnUxKP70TjdQc64hbT6GRp8ODBvPbaa7Wue+ONNxg8eHCzgxJCCCGEONUdthymxFmCgkKMMSbQ4TSdohBSYQWvi1BDdPV1ulC6xg0h2gfh6ZtQeVyBiVHUy2wvQVVegKJ46BbZ538rVCoiok9jUJ+r6WNKwuQoR3fkJ3rs+YLIkuxOUQCi0c8sPfbYY1xxxRUMHTqUm266iYSEBHJyclixYgU7d+7k888/b4UwhRBCCCFOLWmWNAorKofgadXaQIfTZHq3A5xWNEBkaM3nrrSRPUm2HKG0Igf7kc1Yeo1v8xhF/WIsWdgdJfi0ISSZutdYr9Lq6Z48npiyXI4c/4lcazbhv68iLLYv2d2H49QZa2m1Y2h0snTZZZfx7rvv8sgjj/Dwww/7l3ft2pV3332XSy+9tEUDFEIIIYQ41ZQ6S8kqy6KwopDTIk4LdDjNEuKw4nLbcauDiA6OrrmBWkN015F0P7QaV95+KuL64TTFtn2golZBHhdhpTlYXDYSovqgVtc9MC3YFM/pfa8kMncXWYV7KcjZRXdLJmXdzqTQGNbESYsCq9HJEsANN9zA9ddfT2pqKkVFRURFRdGnTx9UKlVLxyeEEEIIccpJK0mj2FEMUHuC0YEY/cUdDOjqmicqOILE6H4UFuyiIu07codOhU5YWa0jii7NwVFRjEejoVdU35PvoFITlzCUqMheHD32I9m2PDyHvmNgaCxZ3Ya3fsAtrEnJElROFtu3bwMumBBCCCGEaJTDlsMUVhRi0pkIUjf5dq1dMDqsuL0uIoKj6t0uOLYfydajlJcXYj/+G9YOeGPd6SgK0aVZ2J2lGPURmHXmBu8apDfRo+dFRFsyyMzeRl5pNgM8bnA7QGtoxaBblqTsQgghhBDtSFFFEVnlWRRVFHX4KniVxR0s4HVhCj5JkQqNjriEkSQoGiKO7UBbUdYmIYq6hVZYCCovBK+b7k0ZDqpSYY7owYA+V9PXmEiUIbJDJUogyZIQQgghRLty2HKYEkcJarW6ww/B07vt+JzllcUdjPEn3V5tiicpvCcmt4PwQ993impqHVmMJRtbRTEeXTDJYUlNbkcVpCMxpj8Dw3u3YHRtQ5IlIYQQQoh2QlEU0ixpFFQUYNaZ0ag1gQ6pWYwVZbjddlyaIKJOMgwPAJUKU8JgkoNCMVuOEZJ/sPWDFLXSeN1ElObgdZcTb+yKpoMPB20qSZaEEEIIIdqJwopCcm25lDhK6GrsGuhwmq2yuIMDfVAwWk0Dy59rQ+gSP4wYH0Rm/Ija7WzdIEWtoqy5OCuK8KrUDSvs0ElJsiSEEEII0U6kWSqr4GlUGiKDIwMdTrMZHVa8XidmbcMLAwAERSSTEpqIyWUjLH1jK0Un6qQoxFiyqHCUEmwIJ9wQEeiIAqbRydLu3bvZtGmT/315eTl33HEHo0aN4umnn0aRsaVCCCGEEI2mKAqHSg6Rb88nTB+GuqOXzlZ8BFeUgteNKeQkxR3+SKUmostwuqv0RBSkYSjNap0YOzrFh9lWjErxtWizRocVXXkBeJ0kdsDnjFpSo7+FDzzwAKtWrfK/f/LJJ3nzzTdxuVzMnz+fRYsWtWiAQgghhBCngjx7Hvn2fKxOK11NHX8IXrDLjs9ZhhqINMY1vgFDGIkxA4jweolIW4fK523xGDu6hKJMehz+gS6Hf2rRYhgxlqzKwg7aYHqE92ixdjuiRidLe/fuZfTo0UDlLyDvvfcec+fO5ddff+XRRx/lrbfeavEghRBCCCE6u32F+yhyFKFRawjXhwc6nGYLqbDi9thxa7QNK+5QC310H1IM0ZjsJZgzt7VwhB2cohBdchxrWTb6nF2Y8lNbpFm110NEaQ4eVzmxxoQOP89XczU6WbJYLERHV5ax3LVrFyUlJVx77bUATJgwgfT09JaNUAghhBCik7O5baQWp5JVlkVscGzHH4JH5VAul8eBISi46TfcGi0xCSPpiobw7F1o7ZYWjbEjM9ktqCuKCfK6ifR6iUjfhNZhbXa7UWV5uCuK8aKiZ+TpLRBpx9bob2JUVBTHjh0DYP369cTFxdGrVy8AXC6XPLMkhBBCCNFIewv3kl+Rj8vnIqkZ89m0J0ZHGT6PC7MurFntqEJj6B7Zh3CPm4i0b2Xupf+KsuZQ4SjBqQuhT3gvzG4HUanfNPv5pcrCDhb0hjCiQprWI9iZNDrNHzt2LHPmzKGwsJB//vOfTJo0yb8uLS2Nbt26tWiAQgghhBCdmdvnZm/hXrLKswjThaHX6AMdUrOpFB+GCgsunxtTSDMn1lWpMMYNJNl6HJs1F3vuXsoTBrZMoB2U2uclwppDqctGXHgKYXHD6WEvxGHNwXl0ByVJZzSp3WBHGfqyfJweJ4kxp/Y1rtLonqX58+ejUqm499570ev1PP300/51H330EaNGjWrRAIUQQgghOrO0kjTybHlYXVZ6hHWOh+kNThs+VzkqVEQb45vfYJCB+IThxPlURBzZQpCrovltdmDhZQV47CX4gOSI0yDIQJfE0SQqasKP78BgzWtSu7GWLOyOYlxaPT3De7Zs0B1Uo3uWUlJSOHDgAMXFxURGVq//v2jRIuLjW+ALIYQQQghxClAUhd0Fu8mx5RASFEKoLrSNA/ABKlCpWrRZo8OKy12BW6MlooXm6NGEdSPZnISlLAN72vcU9Z/cIu12RNHWHOzOUoJ0oUQZKofKqU2xJMcMwJq/C1fqGnKGTMWnbXgvpdrnJbI0h1JnGbHm7mg1utYKv0Np8tODf0yUAAYOHEhMTCPr6AshhBBCnKKOlx3neNlxCioKSDIloWrhpKU+OreDIQc30K0VqswZHVbcHgchQcFoWqqamkpFWJdhJKmDCSs+QkjhqVlUTOt2EmrNA7edBHMSKvX/budDYgfQMySe0IpSotI31dNKTRHWPNz2QnxADyns4NekT29ZWRmrV68mMzOTiorq3aAqlYq//OUvLRKcEEIIIURntrNgJ3m2PIJUQUQ399meRoooy8NZlgsFxahi+6KEhLdY20ZHGQ6vE1NwC5+TLpSucUMozN6KM30jFWGJKNpTqwckypqLw1GCWxNEj4g/TBirDiIm8SySD32NOz8VR2QSZTGnNajdmNJsKpylBOnNxBil86NKo5Olbdu2MWnSJIqLi2tdL8mSEEIIIcTJFTuKSbekk23LJjE0sc3LhYfZinG5bZi9XrS5u3H1OKdF2lX5vBjsFpw+D+aQlr/p1kb2JMVyBGtFDmFHfsLS+9wWP0Z7FmXNocJpxaSPwFjbsE2Dme5dRlJ6/Cc8hzfiMHfFrTfW26bBWU5IWR4WdwXdo6RX6USN/lbef//9dO3alZ9//hmHw4HP56v28npldmUhhBBCiJPZXbCb/Ip8fIqPrqaubXpslc+LsbwQxeMgWPERWnykxdoOdtrwuG2oUBEVEtdi7fqpNUR1HUk3dETk/d7kYgYdUbCjDF15ISqviy71FGDQRvSgpzkFs6uCqNQ1/302rW4xlmzsFcW4g/T0/GNv1Smu0cnSnj17mDdvHiNGjECnO7W6PYUQQgghWkKFp4Lfi34nqyyLmOCYpk/a2kSmCgsepxU1KuKCQomoKEVlL2qRto0OK263vUWLO9QQHEG36H5EeD2EH/q+2XMLdRTR1hzsjhJcQXqSw1Lq3lClIqzrSHoEmQgtzSb82K91b+rzEmXJxukqIzokFl0nKF3fkhqdLEkBByGEEEKI5tlXuI98ez4V3gqSzG0/CW2YrQinqxyPNpiEsB6E+Hxoc/a2SNtVxR2M2hDU6tYbWmiI7UeyPhJTeSGmYzta7TjthuIj0pKDy1VGTEgsWo22/u21leXEuyhqwo9tx1CWX+tmEeUFeCuKUBSFFCnsUEOjP8F33303r7/+OorMniyEEEII0When5e9hXvJtmVj1pkJ1ga3eQxmWzEet51IQwQ6cxeiVVpMxZkt0rbRUYbP68KkD2+R9uqk0RKXMJIuaIg4/ivaCmvrHi/AzLZilIpi8PnoFtmwoXLq0DhSovoT4XETlboWtddTY5sYSxZ2RwkaXShxIbEtHXaH1+g+X5/Px4EDBxg6dCiTJk0iKiqq2nqVSsX999/fYgEKIYQQQnQmhyyHyLHlYHFYGBwzuM2Pr3U70duKcfg8RJu7gzGaaG0o4Y5SisuLUEKjTt5IHdQ+L/qKEhxeN+Y2uPFWmeJICu9NcckB7GnfUjDwqhafM6q9iC7NpcJhQdGF0CWkS8N2Uqkwxg+kpy0Xuz2fyEMbKOxzvn+13mXHWJZHqdtBl7g+1cqQi0qNTpYefvhh///v3r27xnpJloQQQgghaqcoCrsKdpFry8UQZCBMH9bmMZhtRTidVjzqILqGJoJGR7gpkZCiErR5u3GFNr26XLCzHI/LBmo10cY26KVQqQiNH0xKeRb20mzseb9ji+/X+sdtY2qvh3BrLhaXjbjI3o1LatRBxHQdRVL6GtwFB3BEpVAeXVkcorKwQwmuIC29IxpWYvxU0+hkKSMjozXiEEIIIYTo9LJt2RwrO0aePY/TIk5r00loq4TZinG6bRi0of4hgFpTF2KLD5BTfJTCuousnZTRYcXlrsCr0RGuC2+ZgE9GayA+fjiFxzbiOrIZR2QPvDpD2xy7jUSW5eOqKMarUtMjsvFJjSokgu4JIyjN2oLn0HqcpgQ8OgNRlizKnFYijbEYgjrXNWspjU6WkpLa/iFEIYQQQojOYHfBbvLt+QSpg4gNxPMhioK5vBCrx0FMROL/lhujiNSaCHdYKCrLRzE1LTZjhRW314ExKKRNh3QFhXcj2dIdS9kRwtPXU9T34jY7dluIKs2hwlmKzmAmwhDZpDZ0kT3pWZZNedkRXKlrcSaPRrEXoShekqP6tnDEnUeT61QeOnSIdevWUVRURHR0NOeeey69evVqydiEEEIIITqNUmcph0oOcbzsOF1Cu7T5JLQAIY4yFIcFleIjztztfys0OsLN3QguLEaXtxen6bwmtm+lwuvCFJLQQhE3kEpNeJfhJKXl4Sg4jD02k4rIzvEDv85VgbE8j1KPgy7NmTBWpSa86xmkpBXiKD1O1NHt2B0lqHShDX8G6hTU6GRJURR/RTyf73817dVqNXfccQcvv/xyiwYohBBCCNEZVPUq+RQfiaGJJ9+hFVSWDC/DE2Qg7g8TxmpNCcQV/U5OyVGcTWhb7fOgryjF6fVgbovnlf5Ib6Jr/BAKs7fiOLwBZ/iN+Np4/iqN143eVYHdYGqxQhNR1lwqKiy4NDp6hDezY0IbTNfEUZQeWcfx0qOofV66xAyUwg71aPSV+ec//8nixYu59dZb2bZtG8eOHWPbtm3cdtttLF68mH/+85+tEacQQgghRIfl9DrZX7SfrPIsIg2RJ58jp5WE2YpwuSsI04eh+WMiEfLfoXgVVlRluY1uO8RRhttVjk+tIcYYd/IdWoEushfJwXGYKkoxZ2xus+OqFB9xxUcZeOgnehxYS1QLzVmFohBdmoPTZSUsOLJFysxrTF3oEX06Zo8Hl0ZLr8g+LRBo59XodPvf//43d999NwsXLvQv69q1KyNHjkSj0fDmm29KNTwhhBBCiBP8XvQ7+fZ8bG4bpwdo4k+110OIrQi310lkaC3DrjRawsMSCSkoRpe7D6cpvlHtV05GW4FPo8WsNbVQ1I2k1hDdZQSJ6d/gyt2LPfZ0XKaY1jueohBRlk9iwSFUZblYbQXovS7M9kIqjNHYw5o3HNHosKKxFYLXTWJYMypvnEilwhg/hB4qNeFBQYRoQ1qm3U6q0T1L6enpTJ48udZ1kydPJj09vdlBCSGEEEJ0Fj7Fx+6C3WSXZxOqC8WoMwYkDrO9BJfTik+lpqu5e63bBIUmEKvSYi452uj2jRVluD1OQrXGgA7rUhmj6R59OmEeD5GHvgPFd/KdmiDUbuH0zB0kHdmGPX8/1vJc1Hozfc09/jsJ7BqCXBXNOkZ0aQ4VjhI8WgPdw1rwGSx1EAkJw+gfM6jl2uykGt2zFBYWRmZm7TM8Z2ZmYjabmx2UEEIIIURnkW5JJ8eWQ7GjmIExAwMWR+XzSuWotMa653f671C8MEcxRdYcfOaG94wYHVZsXhcmU+CLBQTH9iel9Bi28gLsWTuxJg5rsbb1LjuJBYcJKzlGmS0Ph9uGT2eib9xweoSloEJB63FRYTtOTOoacgdcjtKEYh4qn5eI0lysLhux5m4EtfHzV6JSo/9yEydO5KmnnuKXX36ptnznzp0888wzXHjhhS0WnBBCCCFER7e7cDe5tlz0QXoi9BEBi8NsK8LrqSCqvtLTGi3hYd0xKqDN3dfgtjVeN9oKC2qfh7DgwDyvVD0gHXFdRpDgUxN19Gd6Z/xMl8J0Qu0lqHzeJjUZ5HHRLS+V/od+RJu9E4slnQq8JMYO5sKek+kZ0bOyR02tIbr7aHpoQzFajhOZ+XOTjhduK8JXUYSCQvcmzK0kWkajU9T58+ezYcMGzjjjDPr160dCQgI5OTns37+fLl26MH/+/NaIUwghhBCiw8m15XKk9Ag5thx6hfcKyCS0UNkbEmQvQe3zEnViyfBaBJniiS3UkmM5Sn4D2w9xlOF22yuLO4S2g2QJUJsS6B7ZB0vxfsqPb8Og0WPSBqPVmXCGdaE8NIaykAhsweZ6e35UPi9xJcdJKEzHWZ5HSUUxbo2GhIjeDIwdUvtkrtpgunU7B1vGWrzHf8FpSqA8qnHD6KJKc7A7SlHpjMQFB6C6oACakCx169aNnTt38uKLL7J+/XoyMjKIioriscce4/777yc6Oro14hRCCCGE6HCqyoVrVBriAlQhDqqG4FlxarQkmrrWv3FIFJE6M2GOIgpKs1DCTrI9lUPwXJ4KFI2O0KDAPJNVg0qFuetIBoV3J9+SgdWej91hxVVRgtd6jGCNHrM2mCC9CZe5K+Wh0dWTJ0UhsiyPxPxDKGW5lNoL8KBgDk1gcPwIwvT1P3qiDo2hR/xwbDk/4037FpdxKi5DaINCD/K4MFvzsLhtxEf3k9LeAdSkwY/R0dHSgySEEEIIUY8yVxkHSw6SVZ5FXEgcGpUmYLGYbcU43XZMOhM6jb7+jdVBhIV1JyS/CH3uPhwNSpbK8HgcmAJc3KEGlQpzaDzm0MrKforXS7Eth2LrMcrs+dgcpbgrSvCW/jF5SiQIH3prDmW2fLxeF9qQKIbGDmtU0muI7kMvewEV1gw8B74id9AUfOqTfw4iy/JwOorxqDX0kCF4ASVPigkhhBBCtII9hXvIt+fj9rnpXkf1ubagUnyYbIWUuh1EmJMbtE9QaDxxBTpyLMdwKMpJJ1gNqSj9b3GH+of4BZpKoyHKnEiUuXJS4Krkqch6lHJb9eTJo9Hi8HlQ9Cb6JowkxZTU+ERQpSai65n0rCjBac0jKn0TBb3OPeluUaU5VDitGPXhmHVSPC2QGpQszZo1i7/85S+kpKQwa9aserdVqVQsWbKkRYITQgghhOiI3F43+wr3kVWeRYQ+Ap1GF7BYjBWleB1WABLMDXxuJiSSCJ2ZMGchhaVZ+MIT69w0yONC6yhF4/MSFsChhk1Re/KUTbH1KMVOK6HmbvSN6ltzAt/GCNLTpftYbOlr8ebuw2nugjW27olgDc5yDOUFuDxOEqS0d8A16C+/fv167r33XgDWrVtX78OJgXpwUQghhBCivThQfIA8ex7lrnKGxw0PaCxhtmKcrjK8WgMxwQ18tvy/Q/GM+YXo8vbiqCdZCnGW4XLb8ag1xIR07EIElclTt5MWwWh0uyGRJHc5g/LjP+E9vAGXMRaHsfbKiFHWXCoqSnAF6ekR3qNF4xCN16BkKSMjw///R44caa1YhBBCCCE6PEVR2F24m5zyHIw6I6G6hj3U31rMtiKcbjsRhuhGDSMLMsUTV6gj13Kc3HqG4hkrrLg9FaiC9BgDfK7tmS6iB71sBdhLUiufXxpyHV6NtvpGikKUJYdyVxmRxtiTP18mWl07egJPCCGEEKJjs7ltbM7eTFZZFkWOIpIb+IxQawnyuAi2FaPyuok21907VKvgyqF4JqcdteVYnZtVFndwYg6SRKleKhXmLsPpZYgh1FZM9MHvQFGqbWKyl6CyF4HPSzcp7NAuSIEHIYQQQohmUBSFPHseewr3kFacRn5FPlnlWejUOqIMUQGNzWwvxum04lFr6NrY4gtqDWFhSYTmFaLL24cjovYiFSEVpZR7XRjN9Ux2KypptMR1G4Pt8BrSCg8RnrMbS5fB/tXRpTnYHRa8umASjY1MbkWraFCylJKS0uBnkVQqFYcPH25WUEIIIYQQ7Z3H5+GQ5RB7CvdwzHqMfHs+2eXZuHwuzDozA6MHBvxZbrOtGKerHJ02pElD5DShccQW6MixZNU6FC/I40TjKEWj+AjvYMUdAkUVHEZS4mjKj27Al7EZV2g8dnMcap+HcGsupW4bceE9ULenEuynsAYlS+PGjQv4l10IIYQQoj0od5Wzt2gv+wr3kW/PJ9eWS749H7VKTVxIHN3M3dC3h2dNFIWwskLKPBXEhKU0rY3gSCJ14Zid+eSVZKJEJldbbXSU4Xbb8ajUHb64Q1sKCkukV0x/7AV78BxYjWvIdYRVWHBXFOMDkiNkCF570aBkaenSpa0chhBCCCFE+6UoCtm2bPYU7uFQySEK7AVk27KxOq0Yggz0Cu9FrDE2oBPP/lGwy4bKYUGl+IgNa2J1N7UGc1h3QvPyMeTtp6JGsmTF5alAHaQnRBvS/KBPFSoVxrjB9LYV4ajIxpP6DWFh3ahwlqLVmYgOaWDVQtHq5JklIYQQQog6uH1uDpYcZG/BXo6XHyffXvk8ksfnIVwfztDYoZh0pnY5AsdsK8LpKsMdpCM+JKHJ7VQOxdOTU5qF3etFpflfQhjisOL1ODHpw1oi5FOLWkN00hh6pH3NActRdB43HncF8bG9Ax2ZOEGDkqWjR482qtHu3QM3S7UQQgghREvIKM3g+6Pfk2fLI9eeS4G9AI1KQ7wxnm6mbgGdaLYhwsqLcLntmLVmtH8sUd0YwRFE6MMwOfLRWDLxRf1v7h+j3UqZz0VogAtZdFjaEBK7jaH8yPdklOegaILoKUPw2pUGJUvJycmN+sXE6/U2OSAhhBBCiEArdZbyXeZ37CrYRUFFAcFBwfSJ6ENMSAxqVft/8F7t82K0FVHqcRAR0cyeCrUGc1gSoRX56PP3U/HfZEnrdqB2lqJRFCJC5XmlptKYEugRNwxb7nZsodEynLGdaVCy9NZbb7XL7mUhhBBCiJbmU3x8f/R7jliPUFhRyMDogUQaOlZZ7NAKCx5HKajUdDE1f8SPJjSOOLWeXEu2fyie0WHF5bbjUmuICZFKeM0RHNuPAWGJaILaQWEQUU2DkqUZM2a0chhCCCGEEO3DjtwdpJWkkVGaQXdT9w6XKEHlEDyn24YSZCDSENH8BoMjiNCHE+rIQ1OSgS+6V2UlPI+DII0BQ5Ch+cc4xYXozYEOQdSi/fcjCyGEEEK0kezybLblbuNgyUGMQUaSzEmBDqlJzLYiPG47kYZIVC0xX49KjTksGZMChvzfgcpKeB6PE3MT5m8SoqNoUM/SO++8w6RJk4iKiuKdd9456fY333xzswMTQgghhGhLTq+T7zK/I6M0gwpPBSPjR3bIxxC0bgd6ezFOn4cocxNLhtdCHRpLnNpATmk2Nq+HEHspVq8LU7AUdxCdV4OH4W3dupWoqKiTDslTqVSSLAkhhBCiQ1EUhQ3HNnDEeoTs8mz6RvRtHxPLNkGYrRiHswy3OoiuoYkt13BwOOGGcEIrcgnJPwDOMjSKj3BjfMsdQ4h2pkHJUkZGBgkJCf7/F0IIIYToTFJLUtlXuI+0kjRigmOINXbc6m5mWxEutw2DLpRgbXDLNaxSYzYnY7LnEpOzGzdqXJogYkNiWu4YQrQzDUqWkpKSav1/IYQQQoiOzuKwsPHYRtIsaahVak7ryPPcKD7M5UVYPRXEmFqwV+m/1KZY4vMNFFdYcAWFoAsKRtdBe+CEaIgGJUu1cTgc/PrrrxQVFREVFcWwYcMwGKQSihBCCCE6Dq/Py7dHv+WI9QgljhKGxg5Fo9YEOqwmMzrKUBwWVIpCvLn5JcNrMIQRbohAV5FDhVJOjAzBE51ck8qj/OMf/yAhIYGxY8dy+eWXM3bsWOLj43nxxRdbOj4hhBBCiFbzc+7PHC45zBHrEZLNyZh0pkCH1CxmWzFOVxnuID2xIa0wlFClxhSWhEkBjeIjNDi65Y8hRDvS6J6lV155hYceeoiJEydyww03EB8fT25uLu+99x6PPPIIWq2We+65pzViFUIIIYRoMcfKjrE9dzsHSw5i0proZmq5ynGBEmYrwuW2E64PR6Nu8gCielVWxQvGplQQaZTJaEXn1uhv0UsvvcRNN91Uo4T49OnTuemmm1i4cKEkS0IIIYRo1yo8FXyf+T3plnScXieDYgZ1yDLhJ1J7PYTYinB7XUSZurbegQzhhMf0Q7EdJTpYijuIzq3Rw/Cys7O58cYba103bdo0srOzmx2UEEIIIURrObFMeK49lz6RfdBpdIEOq9nM9mJcTitelZourTmZrkpFWNwAzutxCVqNtvWOI0Q70Ohk6bTTTiMvL6/WdTk5OfTq1atR7b322msMGjQIs9mM2WzmrLPOYvXq1f71iqIwZ84cunTpQnBwMOPHj2ffvn2NDVsIIYQQAoD9RfvZX7Sfw5bDxIXEEd1JnrsJsxXjdJWj1oYQpjcHOhwhOoVGJ0tz587lmWeeYe/evdWW7969m7lz5/Lss882qr3ExEQWLFjAjh072LFjB+eddx6XX365PyF64YUX+Mc//sGiRYvYvn078fHxTJw4kbKyssaGLoQQQohTXLGjmE3HN5FWkoZGraFXRON+5G3PzOWFeD0VRBk6R/InRHvQoGeWLrvssmrvPR4PQ4YMoX///v4CD/v27aNLly4sXbqUK6+8ssEBXHrppdXe/9///R+vvfYaW7dupV+/frz00ks8+eSTXHXVVQAsW7aMuLg4VqxYwa233trg4wghhBDi1Obxefj2yLdkWjOxOC0Mjx2ORtVxy4SfSO+yE1RhQe3zEm3u+IUqhGgvGpQs7d69u9pDj0FBQXTr1g2r1YrVagWgW7fKL+aePXuaHIzX6+Wjjz7CZrNx1llnkZGRQW5uLhdccIF/G71ez7hx49i8eXOdyZLT6cTpdPrfV8UohBBCiFPX1pytpJemk1mWSY+wHhh1xkCH1GLCbEU4XFZcGi1dTV0CHY4QnUaDkqUjR460ahB79uzhrLPOwuFwEBoaymeffUa/fv3YvHkzAHFx1ctSxsXFkZmZWWd78+fPZ+7cua0asxBCCCE6jkxrJr/k/kJqcSpmnZmuoa1YLS4AzP8tGR6qM6HT6AMdjhCdRpMmpW1pffr0YefOnWzdupXbb7+d6dOns3//fv/6P5byVBSl3vKejz/+OKWlpf7XsWPHWi12IYQQQrRvdre9skx4aToen4d+kf06fJnwE6kUH6byIhS3g4iQ+ECHI0Sn0jqzlTWSTqfzV9EbMWIE27dvZ+HChTz66KMA5ObmkpCQ4N8+Pz+/Rm/TifR6PXq9/KoihBBCCPgh6wcyrZnk2fMYED2g05W7DrVb8DpKQQUJ5u6BDkeITqVd9Cz9kaIoOJ1OUlJSiI+P59tvv/Wvc7lcbNy4kdGjRwcwQiGEEEJ0BIUVhRwoOkB6aTrxIfFEGiIDHVKLiy7NweGy4g0yENNJyqAL0V4EvGfpiSee4OKLL6Zbt26UlZXxwQcfsGHDBtasWYNKpeK+++7jueeeo3fv3vTu3ZvnnnuOkJAQbrjhhkCHLoQQQoh2bnvudnJtuXgVLynhKYEOp8UFeVyEl2ZT6ionLrwXKnW7/B1ciA4r4MlSXl4e06ZNIycnh7CwMAYNGsSaNWuYOHEiAI888ggVFRXccccdlJSUcOaZZ/LNN99gMpkCHLkQQggh2rN8ez4Hiw9yrPwYXUK7oFV3ruF3UNmr5LIX4VGp6R11eqDDEaLTCXiytGTJknrXq1Qq5syZw5w5c9omICGEEEJ0Cttzt5Njy0FRFLqbOuGzPIpCjOU4NmcpRkMkYYbwQEckRKcjfbVCCCGE6HRybbmklaRxrOwYXUO7EqQO+O/DLc5sL0FtK0TxuUiK7BPocITolBqdLLndbubNm0e/fv0wGo1oNJpqr6CgzvePkRBCCCE6lqpeJYBupm4BjqZ1xFiOY68oxqc1kmxODnQ4QnRKjc5sHn/8cf75z39y8cUXc8UVV0iJbiGEEEK0KznlORyyHOJY2TESQxPRqDWBDqnFad1OwkpzsLhsdInui1oKOwjRKhqdLK1cuZKnn36aZ555pjXiEUIIIYRolp9zfya7PBsVqmb1KoXaLcQXZ5IX0Y0yY/sqOR5TmoWjogiPJojekVLYQYjW0uifIUpKSjjnnHNaIxYhhBBCiGbJKs/isOUwWeVZdDd1b1avUtfCdNTZvxG393MSsvei8nlbMNJmUHxElxzH4SjFHBxFqC400BEJ0Wk1Olk655xz2LlzZyuEIoQQQgjRdIqi8HPOz+SU56BWqeli6tLktoI8LozlBXidZYQ6rBjSN5Fy4BsMzvIWjLhpwsuLUNmLUBQvKVF9Ax2OEP/P3n8HWXqdh53/9803p85humd6EiYiEQDBgCgSpCRKS8peynRJoqyV9StaWtssm6ZNV4mUVdKKf0gurVbetVcmKZeolSWREiMICCABECRIpMFg8kzndHNOb/790TMDDDGD6XA7zvmguhp9w7nP7el++33e55zn7GgrTpb++I//mD/7sz/jK1/5CpZlrUdMgiAIgiAIKzZXm2OyMsl8Y55d0V0o0uqrSol6HrNdxpEV9g+9i12+jJK/yPDJr9CdnwLf71zgK9RbnqPRKoIeYTg8vGlxCMKtYMVrlu644w5s2+Yf/+N/jCRJhEKha+6XJIlKpdKxAAVBEARBEG7G9/2ra5VkZAYjq68qASRrWdpWDUOP0tN1kO7YKNGZZ5htLOKd/zbh/qPMj96Lo25soyvDahGpZqjYTYZ6jiGJxg6CsK5WnCz9wi/8ApIkrUcsgiAIgiAIqzJTm2GqOsV8fZ6xxNiaqkqy6xCtZSnbLXoTYwBIWoDRsfcTz59jMv0y2YUT7K4skNv3EJVYX6fexk31lOdptQpYisY+sbeSIKy7FSdLX/ziF9chDEEQBEEQhNW5UlWar8+jyAoD4YE1jZeo57HMCp4kMxrf+8YdkkSi5xDHooNMTX+PuVqa7tNfIzL8DhaHjuGt88a3kufSXZ6nYlZIhfsIaaGbP0kQhDURtVtBEARBELa1qeoU05VpFuuL7IntQZbWdnqTqmVpm1U0PUI8kHjL/Wogzr4DH+Jw92FSVgtj+gfsOfMtQq3qml73ZpL1HF4zD77PWNeRdX0tQRCWLOsSyLPPPstdd91FJBLh2WefvenjRWtxQRAEQRA2gu/7vJh+kfn6PKqs0hde25Q42VuaglexW/S/Xac5SaZ38F5i0REmZ59lvjjFYONvqe1+D5nevbDGhO16ektzNNolZD1Kf2jjpv4Jwq1sWcnSQw89xAsvvMC9997LQw89dMM1S77vI0kSrrtF9iEQBEEQBGFHm6hMMFOdYbGxyP7E/jVXleKNIk67jC9J7IqP3fTxgWg/t+3/eSJzP2C2NoN76Ul2l2dY2PMuLD24pliueR2zTujyOqpdfbeJxg6CsEGWlSx997vf5fDhw1f/XxAEQRAEYbNdqSrN1ebQZZ3+cP+ax0xWs7SsKpIeJhVILus5kmawa/dDJErjTM7/iHT2DCP1DJkD76MW7VlzTAC95XmarQK2arAvdaAjYwqCcHPLSpYefPDB6/6/IAiCIAjCZrlUvsRsbZZ0M83B5ME1d+uVPJd4faktd29y38qqN5JENLWPI+F+ItPfY7aRI3X6a9jHP0I7tLyk60Zkz6GrvEDZrNEdHcZQNrZduSDcykQNVxAEQRCEbcfzvTeqSopOb6h3zWPGmkXcVhkfieE3d8FbAcWIMLb/pzka20PMrNN75huoZnNNcaWqWexmHk+CvV2H1jSWIAgrI5IlQRAEQRC2nYuli8zV5sg0M4zFxjqyB2SylqNlVpG0ID3B7tUPJMl07Xo3B0L9hJsl+s9+C9l1Vj1cb3mOVruMbsToDa89KRQEYflEsiQIgiAIwrbi+R4vZV5itj6LoRj0hNa+LkjyPRLVLK7dpDvUt/YGCrJK3+6H2KfFCVYX6L/wJJLvrXiYUKuKUcuCY7IrsW9tMQmCsGIiWRIEQRAEYVs5XzzPXG2OXDPHWKIzVaVos4zXLoHvM5RY3RS8t1ADDI8+zB45QDB/iZ7JH4Lvr2iI3vLcUmMHzWCvSJYEYcOJZEkQBEEQhG3D9VxeyrzEXG2OgBqgO7CG6XJvkqxlaZsVPD3Y0T2MpGCcPaMPs8tXCC+8Smrx1LKfq7g2yfICtlWnLzKEpmgdi0sQhOURyZIgCIIgCNvGudI55mvz5Fo59sb3dqSqhO+TqGaw7Sbdwd6O72GkRHrZO/wuBlyf+ORzRItTy3peVzWN1SrgShJ7U6KxgyBshlUdDc6dO8c/+Sf/hIGBAXRd55VXXgHgc5/7nNiHSRAEQRCEdeF4Di+nX2a2NktQDZIKpDoybqRVgVYJyfcYTNx8I9rVMJJ72N93F12OQ+r8EwRrubd/gu/TW5qj1a4QDCRIBTvzXgVBWJkVJ0snTpzgnnvu4ZlnnuGhhx7Cdd2r99Xrdf7v//v/7miAgiAIgiAIAOeK55ivz5Nv59mb6FBVCUjWMrTNCq4aYDA82JExryfce4QDyYMkrDY9Z7+J3q7f8LGRVhm1ngfXZCR5cN1iEgTh7a04Wfr0pz/N8ePHuXTpEv/jf/wP/DctVLz33nt58cUXOxqgIAiCIAiC67m8knmF2dosITVE0ljbRq9X+T7JahbbbtIV6ELu8BS8a0gSiaF7OBAeItKu0nfm66iOdd2H9pbmabQKOHqIPfHd6xeTIAhva8VHhOeff55PfepThEKht1zR6evrI51Odyw4QRAEQRAEgEvlSyw0Fii2ix2tKoXaNeRWCTyXgWSHuuC9HVmhZ/cD7De6CNVz9J17HMlzr3mI6lgkKgu4Vp2ByDCKrK5/XIIgXNeKkyXf99F1/br3lUolDMNYc1CCIAiCIAhX+L7Pa7nXWKwvYihG56pKQKqWpWVWsDWDochQx8Z9W4rO4MhDjClhgqVp+i49c01L8e7KAu1WEUdR2N99eGNiEgThulacLB0/fpyvfvWr173v8ccf5+67715zUIIgCIIgCFfM1eaYrc2SaWYYjY12rKqE75OsZbGtOl2BFOoGVnCkQITR3Y8wgkooc4bu2VeuxtRbnqdtlokYKWJ6bMNiEgThrVZ8VPiX//Jf8rGPfYxwOMwv/dIvATAzM8PTTz/Nf//v/52/+Zu/6XiQgiAIgiDcuk7kTpCup1Elld5Qb8fGDZp11GYByXPoj+3p2LjLJYdS7N31APb0d/FnfoQTiOKFUkj1HLgOo123bXhMgiBca8XJ0kc/+lHGx8f57Gc/yx//8R8D8Au/8AuoqsrnPvc5PvShD3U8SEEQBEEQbk35Vp7x8jjzjXl2RXchS51rwJCs5Wi1K1iqwa7YSMfGXQktPsy+gXuwFn+Mf+lpQr1HaLZLeHqY0ejmxCQIwhtWnCxZlsWnP/1pfvmXf5nvfOc7ZDIZuru7eeyxxxgdHV2PGAVBEARBuEWdyJ4g08wAdHxNUbKepWXXSQa60BSto2OvRLD7IAesBlbhFJXcWXBMBrsPr29nPkEQlmVFyVK73SYcDvM3f/M3fPjDH+bXfu3X1isuQRAEQRBucTWrtrS3Um2evlBfR9cUGVYDvZ6n7dr0bXZrbkkiOngnB+wGp2uTVFSd/SkxBU8QtoIVHXUCgQBdXV2Ew+H1ikcQBEEQBAGA13Ovk21msTyLkQ5Pk0vWcrTNCpaiMRrfAjNjJJmukXexdzFIWTcI65HNjkgQBFbRDe9DH/rQDbvhCYIgCIIgdILpmpzKn2K+Pk8qkMJQOrs1SaqWxbTqxANJ9A6PvWqyytDQPRzpOb7ZkQiCcNmK69m/+Iu/yK/92q/xz/7ZP+MjH/kIAwMDb2nhedddd3UsQEEQBEEQbj1nCmfINDPU7Tq3JTs7JU23WgTqeUzXoi+2u6NjC4Kws6w4WXrssccA+OIXv8iXvvSla+7zfR9JknBd93pPFQRBEARBuCnXc3kt+xrz9XmiepSw3tnp/8l6jrZZxlY0RmJbYAqeIAhb1oqTpS984QvrEYcgCIIgCAIAF8sXWWwsUjJL3N59e8fHT9aytK06ESNOUAt2fHxBEHaOFSdLv/Irv7IecQiCIAiCIOD7PieyJ1hsLBJQAsSNeEfHVx2TUD2P7Zj0dR/p6NiCIOw8ooG/IAiCIAhbxkxthrnaHNlmlj2xPW9ZF71WqVqWdntpCt5ofKyjYwuCsPOsuLL0z/7ZP3vb+yVJ4s/+7M9WHZAgCIIgCLeuE9kTpBtpVFmlO9Td8fGTtRymVSOsRwlpoY6PLwjCzrLiZOnpp59+y1WeQqFAvV4nkUiQSCQ6FZsgCIIgCLeQbDPLZGWShcYCo9FRZKmzE2BUxyJcz1Fx2vSkDnZ0bEEQdqYVJ0tTU1PXvf3pp5/mE5/4BH/913+91pgEQRAEQbgFncieINPIADAYGez4+Il6HrNdxpYVRhNiCp4gCDfXsUs2jzzyCL/5m7/Jv/yX/7JTQwqCIAiCcIuoWlUulC4wV5+jP9SPIisdf42lLng1AnqUqB7t+PiCIOw8Ha1vHz58mB//+MedHFIQBEEQhFvAydxJss0stmczEhvp+Piy6xCtZfHtFr3RoY6PLwjCztTRZOmZZ56hu7vzizEFQRAEQdi52k6b0/nTzNXm6Ap0oSt6x18jUc9jmRU8SWY0vrfj4wuCsDOteM3S7/zO77zlNtM0OXnyJN/+9rf5t//233YkMEEQBEEQbg2nC6fJNDM07AaHUofW5TVStSxts4qmR4gHEuvyGoIg7DwrTpY++9nPvuU2wzDYvXs3v/M7vyOSJUEQBEEQls3xHE7mTjJfnyemxwjr4Y6/huy5RGtZKnaL/i7RBU8QhOVbcbLked56xCEIgiAIwi3oQukC6UaacrvM7b23r8trxBsFnHYZX5LYJabgCYKwAites/Tss89Sr9eve1+9XufZZ59dc1CCIAiCIOx8vu9zInuChfoCQS1IXI93/DVkz6G/ME3LrCLpYVKBZMdfQxCEnWvFydLDDz/MmTNnrnvf+fPnefjhh9cclCAIgiAIO99UdYr5+jy5Zo7d0d1v2fR+rWTPZf/cayilKRynSW90BEnu7Ea3giDsbCs+Yvi+f8P7bNtGFgchQRAEQRCW4UT2BOlGGk3R6An1dHTsK4mSVpig3sgQig5zR++dHX2NnWCioVOyOr+nlSDsFMtas1StVimXy1e/TqfTzMzMXPOYVqvFl770Jfr7+zsaoCAIgiAIO0+6kWaqOsVCfYE98T0drSpJnsu++ZPohQmqjSzB6DDvHX6vuKD7E9Jtlb+dDRO2C3zimPjeCML1LCtZ+qM/+qOrLcMlSeLDH/7wdR/n+z7/4T/8h85FJwiCIAjCjnQid4JMI4MsyQyEBzo27lKi9DpGfpxaI0MwOsiDw+9FkVfc02rHm2/rmI0a1ZZFsQGpcGCzQxKELWdZR473v//9RCIRfN/nU5/6FL/1W7/FyMi1u2sbhsGxY8d48MEH1yVQQRAEQRB2hopZ4WLxInP1OfrD/ShyZ6aBSb7H3oXXCRbGqTYy6NEBHhx+QCRKN5AzVTynTsMPMJ4vi2RJEK5jWUeP+++/n/vvvx+ARqPBr//6rzM4OLiugQmCIAiCsPP4vs8rmVfINDO4nstIdOTmT1oGyffYO3+KUH6Can0RPTLAQ8MPikTpbeRMFdv1aBFgtupyz2YHJGx5BUvhy7NJjoYqPDxgb3Y4G2LFR5Df/u3fXo84BEEQBEHY4VzP5fvz3+fV7KvM1eboDnSjKdqax5V8j7GFU4Tyl6jWF1DDfTy06yFUkSjdkONBvi3heD6WpDPTXPu/g7Dzna0FqZRLPJ+p8t7eIKqy89e6Leso8ud//uf8zM/8DF1dXfz5n//5TR//y7/8y2sOTBAEQRCEnaPttPnO1Hc4WzzLucI5fHzGkmNrH9j32LNwmnB+nGp9ETXcx8O7HhaJ0k0ULBXTsvCQaRm9ZMwS9ZZJJGhsdmjCFjbV1LGtMg0vxIVcg8P9kc0Oad0t60jy8Y9/nBdeeIGuri4+/vGPv+1jJUkSyZIgCIIgCFeV2iW+NfktLpUucaF0gbAW5mj30bUnNL7H2MIZovlLVGoLKOEeHt71cEeqVTtd1tRwbZOw6qLF+zEzE4wXytw+LJIl4foajky6KWG60PJ1zhdKHL4FmmAv6yg1OTnJwMDA1f8XBEEQBEFYjtnqLI9PPc54eZzp6jR94T72JfYhS2ucvuN77Fk8SzR/iWptASXUzSMiUVq2nKXi2U3QwsSiURq5CDOVArcPb3ZkwlY13dSxWk0sVKpqN5dqJXwfOryX9JazrGRpdHT0uv8vCIIgCIJwPb7vcyp/imfmnuFi6SKZZoa9ib0MhgfXvqeS77M7fY5Y7iLV2jxSqItHRh5BU/TOBH8LWGru4KKGY0QDGjNqgpnm/GaHJWxh000dx6oQC+iktR7ytTkWKi2GEsHNDm1diQm9giAIgiB01JVGDi9nXuZc8RwNu8Gx7mMkA8m1D+777E6fJS4SpVXzfMi0FWzXJxxOoAVUXC3KQitAy7IJ6qI6J1zL85fWK1m2Q6RnkIjRTbNmcCZXE8kSwCOPPLLsASVJ4qmnnlp1QIIgCIIgbF/Xa+RwZ++dhLTQ2gf3fUYz50jkLlKpzkEwxcMjj6ArYp3NSpRthbZp4SOhR3vwVRk1FKPdNJgsVDg8EN/sEIUtJmuq1FoWHqB3DZOUgiwqXVwsF3jfZge3zpaVLHmed03J/Pz586TTaUZHR+nv7yedTjM9Pc3AwAAHDx5ct2AFQRAEQdi61q2Rw2W7shdIZpcSJT+Y5NHRRzFEorRiWVPDsU0Csocf7kWSJCKRGK18gJlygcMDmx2hsNVMNQ2sdpOQ4kN0iKQHM0aKuVaISssmHty51chlHb2+973vXf3/xx9/nF//9V/n+eefv7pRLcAPfvADPvrRj/Jv/s2/6XiQgiAIgiBsbevWyOGyvuIM3dmLlKuz+MEkj4yIRGm1cqaKa9eRNQNJXTrJjYV0FtUkM430JkcnbEXTTR3HrqAGu5BkBUOGQKyLVkPnTKbM/bt3bjVyxUew//gf/yOf/exnr0mUAN71rnfx27/923zmM5/pWHCCIAiCIGxtvu/zeu51/n787zmVP8VUdYqxxBj7E/s7liglalmGFs9Qrs7iGFEe2vUwATXQkbFvRTlLxXUc/MAbJ7ixgIqtRZkzg9iuu4nRCVtN25WYb8qYjk8g2Xf19mQsSlVJcLHsbWJ062/FR7HTp0+za9eu6943MjLCuXPn1hyUIAiCIAhbn+u5PDv3LE9OP8nJ3EnyrTzHuo8xFBlae8e7y0KtKnvmT1KpzGCrGu8dfqAz659uUb4PmbaK7fnoodjV24OaghyI0fR1povNTYxQ2GpmWjpmu4kueSip3VdvT4Z1WnqKiWYQy9m5CfaKk6W+vj7+9m//9rr3/fVf/zV9fX3XvU8QBEEQhO2vbtW5WLrIs3PP8lfn/4ofLv6Qk7mTmK7Jnb13dqbj3WW61WL/7KvUyjNYksc9g+8h0cHxb0V1V6bWdnB8CSPWc/V2SZKIxBK0MZgq2ZsYobDVTDUNHLOFZgTgTdXIsK6ghFLUPYMLudYmRri+Vrzi8hOf+ASf/vSnKRaLfOxjH7va4OEv/uIv+OpXv8rv//7vr0ecgiAIgiBsMN/3KbQLpBtp0o00C/UF8q08dbtOzapRNsvUrBoxPdbRRg4AimtzYO4EZmUGyzW5rf8eBiKi88BaZU0N1zYxJBcp0nvNfbGgTlZJMFsT65aEJb4PUw0Ny7IJdQ9dc58kScQTSeqlMBcKZY7u0F/PFR/VPvWpT9FsNvn85z/PV77yFWDpYBoIBPjMZz7Dpz71qRWN9/u///t85Stf4dy5cwSDQd71rnfxB3/wB9d01fN9n8997nP81//6XymVStx33338X//X/8WRI0dWGr4gCIIgCDfgeA7ZZpbFxuLSR33xakJUt+oU20WaThMJCV3RiepRDiYP0hPq6dj6JADJ99g3/zp+eZqWWWWo+wj7U/s7Nv6tbKm5QwtV0+AnpjPGAhrzWowZM4TneshK5/5Nhe0pb6mUWw6OD4HU8FvuT4UNxrVuLtZzeJ6HLO+8n5lVXQL67Gc/y7/+1/+aH/7whxQKBbq6unjnO99JIpFY8VjPPPMM/+Jf/AvuueceHMfhM5/5DO9///s5c+YM4XAYgM9//vP84R/+IV/84hc5cOAAv/u7v8v73vc+zp8/TzQaXc1bEARBEIRbnu/75Ft5JioTzNfnSdfTVKwKdbtO1axSapcwPRMZmYAWIGEk2JvcS1yPd7SK9BNBMZo+h1GcotosEI+PckfP7evzWregnKniOvY106muCBkKfiBGvaUzX26xqyu8CREKW8l0U8duNwmrHn5smJ9ciRgLaviBJIVqgLlKm5HkzltPuOojXTwe5wMf+MCaA3j88cev+foLX/gCvb29vPzyyzzwwAP4vs9//s//mc985jN85CMfAeBLX/oSfX19fPnLX+Y3fuM31hyDIAiCINwqfN8n08wwXh5nvDxOtpmlZJYotApUzAqO76BKKkEtSH+kn55AD2E93NHK0dsZKEyRyI1TqS+ihnu5f/B+pB14tXqzZE0V2/UIvam5wxWyJBGJJjDLOhOlskiWhKX1SlYNOZBEUt66l5IiS0QTXbSqQc5mqyJZusL3fV588UWmp6dptd66oOuXf/mXVx1QpVIBIJVKATA5OUk6neb973//1ccYhsGDDz7ID37wg+smS6ZpYprm1a+r1eqq4xEEQRCE7c7zPRbqC0xUJpgoT5Br5Si1S+RaOapmFUVSiOgRxuJjJANJgmqwY93sViJVSTOQOUupNosXiPPIrgdR1quCdQtquxKlto/tSxjR7us+JhYyKCoJZmvZDY5O2GpMT2KuqWA6Hon4jRu4JSNBFpQUl6o5HtvA+DbKio9AFy5c4Od+7ue4ePEivu+/5X5JkladLPm+zyc/+Une8573cPToUQDS6aVFhj/ZZa+vr4/p6enrjvP7v//7fO5zn1tVDIIgCILwdnzfx/M9PN/D9V0838PxHTxv6esrt7m+i+d5pIIpwtrGX6F3PIf5+jwT5QkmKhPkW/mlBKmZo27XUWSFuB7nWM8xEkZiwypHNxJplti98DrlyiyOFuDBXQ+KTWc7LGeq2JaJJnnI0d7rPiYW0FhUY8y0Azt2DYqwPHMtnVarhSJ5qF2jN3xcMqQzFUgy1whTblokQvoGRrn+Vpws/Yt/8S9ot9v81V/9FcePH8cwOncg+83f/E1OnjzJ97///bfc95NXuHzfv+FVr3//7/89n/zkJ69+Xa1Wb7g3lCAIgnBr8n0fy7No2S1azuUPt3Xt15c/mnaTttvG9dylxMj3riZNPm989v2lD4+l+318ZElmT3wP+5P7GY2O0hfuW7fExPZsZquzTFQmmKxMkm/lKZtlMo0MTaeJJmskA0n2JvYSN+KbUj26HsNqsG/2NSqVaSxJ4p2D7yWmv3WamLA2WWupE56uSvh69C3rTwDChopvRCmbBtlam/74zptWJSzPdFPHMesYuo4U6rrh43RVJhTrptXQOZ0p8u49t3iy9OMf/5j/9t/+G//oH/2jjgbyW7/1W3zta1/j2WefZXj4jW4b/f39wFKFaWDgjZ6E2Wz2hns6GYbR0SROEARB2N4s1+Ji+SJTlSkadoOm06Rm1jBdE8dzcDwH27Ov+Wy65tUP27Px/KVd6q8kQT4++IDE0mfeemEPlio8p/OnSQaSpAIpekI9HEodYnd8NyPRkVVvsOp4DoVWgXwrT7aZJdfKkW1mlxozmCWyzSwtp4WmaHQZXdyWuo2oHt0yCdIVqmNxYPYEzco0tmdzbPBd9IavX/UQ1iZnqnhOHV+P3XAdmCJLhKIJzKrGRLEqkqVblO/DZEPHti2MxM17gidjEUqZBJfKBd69AfFtpBUnS5FIhFisc1d7fN/nt37rt/jqV7/K9773Pfbs2XPN/Xv27KG/v58nn3ySO++8EwDLsnjmmWf4gz/4g47FIQiCIOwsVxoZnCmc4WLpIrlWjlwzR9ksY7nW1elyABISkiShyAqKtPShyRqGahAzYgSUAKqsIksyiqQsfZYVFBRkWUZGRpKWxrj6/5fHbNpNFhuLZBoZ0s00SlHh1cyrdIe6SRgJxuJjS1Wn2Ci9od7rVp0cz6HYLpJr5q4mRrlmjppVo+k0r3avq1k1AHRFpzvYzUB4gLAW3nIJ0hWS57J/7jXc8gymVWd37x3sie/e7LB2rJypYbsuevDtz+Ni4RBVOc5sNbdBkQlbTdlWKLY8bA8SqcGbPj4Z0lnUU4w3F7EcF11VNiDKjbHiZOlXf/VX+fKXv9yRTniwNK3vy1/+Mn//939PNBq9ukYpHo8TDC4tMP1X/+pf8Xu/93vs37+f/fv383u/93uEQiE+9rGPdSQGQRAEYedoOS3OF89ztnh2aRPVZp7FxiItt0VQCZI0kgTUAIZiEFSD6IqOKqsokrIuSUVIC7E3sZe9ib14nkeulSPdTDNbm2W8PM7p/GlSgRTJQJLeUC+Hug4xGhvF9dyr1aJcM0fNrtG0mzTsBhWzQs2q4eGhSAqGYhDRIvQn+0kYiU1r0LAivs/Y4hnU0jTVVpGuxF6O9hzd7Kh2LNuDfBtsTyIWSb3tY6MBlawaZ6YlZuncqqaaOla7QUjxIHHj9UpXhHQFJZyi0dI5n61zbHDnbO2z4mTp6NGj/OVf/iU/93M/x4c+9CG6ut46h/FKi+/l+C//5b8A8NBDD11z+xe+8AU+/vGPA0sb4bZaLT7xiU9c3ZT2iSeeEHssCYIgCMBSFWmuNseZ4hnGS+Pk23kyjQyFdgEZmZ5QD0ciRwjrm9sKWZZl+sJ99IWXppE3rSYLzQWyjSyLzUXOl87zSuYVukPdhNQQLadFxaxQt+q4uCiSgq7oRLQI+5P7ietxQlpo6ydG1zGcGydamKDcyBCIDnDvwH2bHdKOVrBUTMtCxkeJXL8T3hVRQ8UzouRrAYqNNqlwYIOivLHT1QALbR1D9jBkf+mz4l/ztS77GIqPLvlsw1+JLWW6aeBYReRADEm9+RokSZJIxBPUixHOF8ocu3kxattYcbJ0pZozOTnJN77xjbfcL0kSrusue7zrddS73pif/exn+exnP7vscQVBEISdr2bVOFc8x9nCWTLNDLlmjsXGIpZrEdEj3Ja8je5Q96Z3eruRkB5in76PfYl9V6tOi41F5mpzSEgY6lLFaF9y37ZOjH5Sd3me3ux5StV5CCZ5YOi9ouvaOsuZGq7dxlB9eJvF+gCqIhOILK1bGs/XNz1Zulg3+PZimEY5B5cbfEmyjCTJIMnIsgKyinz5NkWRMRSJoCoRVKHLcHm0p4omfsSWxfFgtqli2S7xnhu3DP9JyYjBuNbNpXpuR3VSXHGy9N3vfnc94hAEQRCEZbFdm9naLGeKZ5gsL3V8yzQzlMwSmqTRF+5jODKMoW6vKUQ/WXXaqQyrxcjiWcrVWRw9xKO7HkZTdlb3rK0oZ6l4dhO0MJJ88/UksXCYhhxltprnng2I70YKlsLjmSj1UgaQMANdSK4Dng2uC74DnoXrgXu5v5+Ej4yPjIcEKBKobfip0bduqiq81Xxbp9FqI0k+anJk2c+LBzT8YIJixWCm3GZ3amc0B1lxsvTggw+uRxyCIAiCcF11q85iY5F0I73UKKGZoWbWKLQLLDYW8XyPmB7jWPcxkkZyR1RedizfZyRznmZ9ERu4f+g9q+4GKKxM1tSwHRc1HF/W46MBlbyWYKa5eQmG6Ul8YzFBpVRE9S1CBx5Air/15N33PPBccFp4dhvXsfBsE9e2qJs2i/kiz88vclefTyogjg83M9XUsc0mQU2GcM+ynyfLErF4F81KkLPZ6q2bLF1RqVR44YUXyOfz/PRP/zTJZLKTcQmCIAi3IM/3KLaLVxOjxfoi+Vaeul2nbtUpm2UqZgUfn4ASYFd0F4PhQTRFXDHeDhL1HJHyHCWzQn/qIN2h5Z+ICavn+ZBty9ieTziSWNZzogENV4uSaQSpt0wiwY2t1Po+PJGJsVBuYptN4sOHrpsoAUtt0GUZVA0lEOPNdbOQ71OUFymmy3zzUp1fOhrcmDewjU03DWyrjB7vvmGL+RtJRoPMq11cquXXKbqNt6pk6T/9p//E//F//B+0Wi0kSeLFF18kmUzy6KOP8r73vY9Pf/rTnY5TEARB2KKadpNsM4ssyVdbayuycm2b7Te125YlGVVSkSQJ27VJN9OkG0sfi/VFymaZul2nZtUotUs0nSaw1A47qkU5kDxAMpDEUAxRRdpGZM9hJH2ean0RT49wR+8dmx3SLaNkK7RNCx8J/SbNHa7QVRkjHMesa4wXytw+vLHJ0svlEGdL0KyXSSa7YeDOVY0jSRKjg72cLY9wtnyBswWXQ107p611p1VtmWzTx/Ygnlx5l4ZkSGfKSDLfCFFsWqRC23+K7YqTpT/90z/lc5/7HJ/4xCf44Ac/yM/8zM9cve9nf/Zn+cpXviKSJUEQhFtAsV3kRPYE54rnyLfyOJ5zdW8hWZKReOPz9fYgUi6vm2g5LepWnapVpdQuYXs2siRjqAYJI8HexF7iRhxVXvVkCGELGMxP4dXTOK7F4YF7xDqlDZQzNRzbJCB7+JFelnuJIRqN0syFmakUuH14XUO8xkxT59lckHo5TSKgwdgjK65wvFlIV+ke3EthMst3JvPsTwZRd0bvgY6bbhpY7QYBxUFO3rxl+E/SFJlgvJt2Q+dMpsR79mz/3/MV/+X5kz/5Ez75yU/y+c9//i1d7/bv38/Fixc7FpwgCIKwtfi+z0JjgRPZE1wqXSLbyjJXm6PltPB9nyv/LT0YfMlH8qU3boM3Nmy9shhbklBllaAaZCgyRFegi7Ae3rId7ISVC5p1evPjlBo5gpE+xuJ7bv4koWNypopr15E1A2kFU1ZjAY0ZNcFMc2Edo7tW1Zb5ZjpGrZQlpLhI+9+HpK59mu1Qd5TX87tZqNZ4dtbkkdHt1QDmRjJtlWcKUe5P1tkVstc83lRTxzFLKEYUVrmeMBWNUJCTXCwXec+aI9p8K06WJiYmeOyxx657XzQapVwurzUmQRAEYQ1cz8V0zY4unPd8j4nyBCdyJ5ipzpBupJmvz+P5Hj2hHu7oueNq97mrSdObPnt4eJ6H67t4vnf1A5Y2bRVT6nYw32c0fY56PY2jqLxb7Ke04bKmius4SJGVrRGLBlRcLcZCK0DLsgnq67s20PHgm+kEhVIZyTXR996HdJM258ulyjLDw6Msns/y/YU57ur3SRjb/5jzXCHK+cUKkwsmn7hDI7qGfyLXh+mmhum4RFO9qx4nEdKY11NMNhcwHRdD3d7THlecLMXjcTKZzHXvm5qaord39d9cQRAEYW1ma7M8OfUk2VaWVCDF7thuBiOD9If76Qp0rTghsV2bs8WznMydZKG+cLUrnSIpDEWGGIoOocnX/nW+Ujl6y1yf7f33UlilrmqaQGWBilVjV/dRYnpss0O6pfj+UrJkuz7R8Mq+94Yqo4ZitJsGU4UKhwaW10lvtb6XjzJdNrHaDRL9Y0hd+zs6fnc0QLZ7jGKmyLcu1fnYke3d7CFvKkzVJJptk5Kv8ZULFr98WF/1hryLbY1GywTASO1adVwhXUGLJGm0Dc5latw+FF31WFvBipOlRx99lM9//vP8/M//PIHA0iZlkiThOA7/5b/8lxtWnQRBEIT14/keL2de5oWFF7hUvsRcfQ4ZmbAWJhVIEdEjdAW7GIuPMRgZZCA8QE+o5y2JzhVNu8nr+dc5lT91tYpUbBfRFZ19iX30hfvENDnhphTXZlfmAtX6Ir4R41jPsc0O6ZZTc2RqbQcHCT26vOYOV0iSRCQSo5UPMl0ucGhgnYIETlWDvFpUadQyJKNR2PXOjr+GJEnsHuznXHmY0+VLXCq57Etu36s4Jyoh2o0KmiIzrwxzvjTJC2mP+wdWd2yebhrYZpOQCn50YNlr236SJEkk4glqhSjni0VuH1rlQFvEipOl3/md3+Gee+7h8OHDfPjDH0aSJP7kT/6EV199lZmZGf7n//yf6xGnIAiCcANNu8lTM09xtnCW86XztJ02x7qPYbkW+Vae+cY8ZsVEkRVeXHyRZCBJzIgR02Psie9hODrMQHiA/nA/bafNa7nXOFs4S6aZYb4+T82sEdJDHOk6QiqQEtPlhGUbzl3Cqi3i+C539N2NIpp0bLictdTcwZBcpMjKZ//EQjqLaoKZxuI6RLck01Z5KhOmXkoT02Sk/Y8utQJfB2FDJTW4l+Jklm9OFPnNu4Io2/CQ1nIlzlQN2u0i0VQ//d1HyF6o8+RUlrG4Tt8qZmFPNXVsq4wW6VpTQw2AZNjgkpbiUj2D53nI6/TvuRFWfNTat28fzz//PJ/85Cf50z/9U3zf58///M95+OGH+Yu/+AtGRpa/068gCIKwNov1RZ6YfoLJyiQXSxcJqAHe0f8ODGVp/dBwdKmFleu5FFoFcu0cxXaRufocEhInsieIG3HiRpyoFiWoBSm2i8zX5mm7beJ6nDt77yRqbO9pFMLGC7cqdBWmKbcKxGJDV38Wt5OKLXOmFuT2WJOQ6t/8CVtQ1lTx7Baqpq1qwX4soDKjRZlrB7FdF03pbCWm5Up8PR2nWsqjY6Ps+6lVNxZYrl3dcU7m9zBfq/P8nMUDu7Zfx7ZT1SD1eh1NctEGjtIfDlPpP0h+sc7fnG/wG7cbK+r413BkFpsSpgvRxNpLiLGghh9MUa4EmC622dO9fTeoXdUlnsOHD/P4449jmiaFQoFkMkkwuL3nfQqCIGwnvu/zWu41vj//fSYqEyzUFxgID7A3sfe60+MUWaE33EtveOnKsud5VO0quWaOQrtwtfW3JmuoikpPsIdj0WMENXFsF1bB9xhNn6NWX8RWdd7Rvz2bOvxDNsb5bIvThs+v3AbaNrw4njNVXMeGYGJVzw9qCnIgRrOlM12ss6+ncxdOPB++lY6TLddxnTbhkTuQov0dG/9GVEVmeHg36fMZnplb4I4+n5i+fcpLng+vVYKYrQyBcALp8t5ZY0ODnK6WmGmc5clphw/uWf5p/nRTx2o3CcgOcmr3mmOUJYlYMkWjEuRsvnLrJUtX6LpONBq9unZJEARBWH+ma/Ldme9yKn+KC6UL1OwatyVvu5oILYcsyySMBAkjwX6WFlE37SYNp0HCSNxwLZMgLEdvaQ6tukDTbjDWd1dHOzNulHRbZbImU2vUqTYkvjah8JG90qoXz2+WnKliux6h0Ooaa0iSRCSWoF0ymCqV2Leyhnpv6wfFCJfKHq1GlWTXAFL/0c4NfhM9sQDZ7r0Us0W+Pd7io4e2z7nseMOgULfwPI/AwG1Xb9dVmdE9+5k9W+YHC3PsT/nsiy/vB3a6qeOYFVQ9hGREOhJnKhxkVu3iYjXfkfE2y6qukfzoRz/iscceIxQKkUgkCIVCPPbYY7zwwgudjk8QBEF4k1wzx1+f/2t+nP4xr+Vew3Zt7u69e0WJ0o2EtBA9wRs3fRCE5dBsk6HcOLVGBjmQ5FDq0GaHtCovlsK062VkRSWtDvJKxuH767dsZ120XYlS28f2JYzI6ltwx4I6NSXBbK1zsV2qG/wob1AvF0iEAzD2QOcGXwZJktgzNEBO38XJosJkxb35k7aIV8shzEaFUEDFT1y7Z1kqEiA6fIiCH+erFyyazs2nj3r+0noly3ZQYp3rap0IadhGkkUrSKFhdWzcjbbiZOnpp5/mgQce4OWXX+YXf/EX+dSnPsUv/uIv8vLLL/Pggw/y1FNPrUecgiAItzTf9zldOM3fXPgbXsu9xpnCGRJGgrv6t+dVe2Hn2pW9SLu2gI3PXf33bsuF3UVL4WJVpWWaJLsH6Bs7ToZu/mHK4kJ5+5SWcqaKbZlokocU7Vv1OLGAhq3FmDFDeK635riKlsJ3MlHqpSxRzUPe/z6kTWj+ETZUkoNjlPwY37xk4W2DZWlZU2WmLtF2XPSuvddtxDDa10UrsZ90W+fvLzr4N3lfWVOl1rLxACPZubWFmiITSXTRwuB0ptmxcTfain8y/92/+3fceeed/MM//AORyBtlulqtxqOPPsqnP/1pXnzxxY4GKQiCcCuzXZtn557ltdxrXChdoGJWOJA4QH9k/ef2C6sney69pVmq4RTNwK2xt1CsUSRRmqbULtGdGOtIxXMzvFQO06xXCCsu8tCd9OshmsPHyM2+zF+fr/Drtxv0Brb+mXXW1HBtE12VQF/91KqQoeAHYtTbOvPlFru6wqsey/QkvpFOUCoVkX0bdc97YBMbyOzqSfJ6fpTZep0fztu8e3hrV9ZfLS+1C4+o7g2nLSqyxN49ezjfLHGqMMHLOY939N74osVU08BqNwgpHsQ72+c7GY2QV5JcLOd5oINTODfSii/3nDp1ik996lPXJEoA0WiUf/fv/h2nTp3qWHCCIAi3umK7yN9e/FteWHyBE7kTtJwWd/XeJRKlbWBX9gK9s6/QdfZb3PTS7g4geS6j6XNU6mkcLcRd/e/Y7JBWpWrLnKnotNst1MQwkr5Uud092IvdfYisHeQvz1q03K1fYcpZKp5j4euxNbWCliWJSDSBic5EyVz1OJ4PT2ZjzJeb2GaT8OBBpOToqsfrBE2RGdo1Rk7u4XtzLvUtPFus6Uicreq0223UxC4k9cZd/MKGSt/obWSlLh6fcCi0bzzudFPHsU0IdnW8wpcIabT1JJOtEC1n+0x1fLMV/+b09vbesKSuKAo9Pds0bRQEQdhiLpYu8tfn/5oT2ROcyp8iokW4u+9uwvrqr+oKGyNez9GVn6ReXyRQy6Jnz292SOuuvzgDtUVcp8XB7mNX29dvN6+UQzTqVQzZRRu+4+rtsiSxf88o1eg+5hoKf3Xewd3iOXDO1LBdFyW49spmLGSsad2S58MT2RhnCtCslYklUjBw15rj6oTeWAApNUbeCfL4xNtkFZvsZDVEs1FDl1y0wZtv8DyYikLPQXJOkL85b13357XtSsw3ZUzHI5Ds/EW4oKagR7poegYXCls4E30bK06WfuM3foM/+qM/wrbta263LIs//MM/5J//83/eseAEQRBuVROVCR6ffJzXcq8xVZ1iT3wPR7qOoIpNPbc81bHYvXCGSm2emA8pXyK88Opmh3V9vo9hNUnWssTreWTPWdUwhtViIDdOvZFBC3WzP7Gvw4FujJYr8XolQLvZQIv1QSB+zf2aIrNv/21kjVHOFz0en9662ZLtQa4FtidhRFJrHi8a0DDVGDPtAJ63snVLVxKlk3moVXIkwwbS3kfXvPFpp0iSxOjwIDltmBMFhZnq2tdldZrrw8lKALPVQIskIZi86XMkSWLvyBDF0B4mazJPz7y1sjPT0jHbLXTJQ1mHKp8kSSQSCWpylIvlrfHvvVIr/quraRpTU1OMjY3xkY98hP7+ftLpNF/5yldQFIVAIMAf/uEfAkvfoH/9r/91x4MWBEHYyfKtPE9OPcn50nkqZoU7e8SmsNuG77M7fRa7No/l2ewaug81/Tr5ep5qNYMbW/0i+7WSPZegWSdk1gm1a4TaNQLtKp5Vx7FbOJ7NsBbGig9Rj/ZSCXfRDES5aa9s32ckc45mfRFHkrmv/74tcxK8UicqIWr1Oqrkog8dv+5jQrrKyP6jzJ1t8cP5RXrDGvdswUk1BUvFskxkfJTI2teORQwV34hSNg2ytTb98eU1lvF8eDwT5/WCT72cJxk24LafftspZJshGtCID+6lOJ3jG+Ml/n93BJG30EzLi/UAxYaF77kYA4eX/TxDVRjZc4CFc2Wem1/gQEph9E1/TqaaBo5ZRTeMVe/FdTPJkE5e7+KC1YXrm3R2W+P1t6oGD1f8n//n//mW+z/1qU9d/X+RLAmCIKxM027yrYlvcal8iUKrwPGe4yJR2ka6K4tESzOUWkW6EmPsSu7HNltEs68SmnuR2uGfXf8gfB/NsQiZSwnRUoJUQ29VcOwmttPGdtqYro3p2SiALSmEAa9VwqvNE1QM4loIJZikldhFNdJNJZzC1t66F02yniNSnqdsVhhIHSQVXHsVYzNYnsSJUpB2c5FQJIn0NglGKhKiufs42QmTb10q0BsIMBrdWtWIrKnhOiYB1YfQzasQN6PIEqFoArOqMVGsLitZci8nSqfyHvVKgUQkAAc/iKRuzT2NRnuTnMyPMt2o8+NFm3cObp1mDycqIaxGnmDAgPjIip7bHQ1SGTxEYbbG356v8ok7dAKqhO/DdEPDsm1CqcF1ihyiARWCSUpmiMm6y3arO684WZqcnFyPOARBEG55jufw7clvc6l8idnaLAcSB4gb8Zs/UdgSDKvFrvRZKrUFfCPGPf33AKAlRhjKn6VUmqFutfD14Lq8vuR7jGTOk6xkwKxhOy0ct43tmDRdi7bn4ssyjqwRUoNEAynCwW6SoV66gilUFKqtHLnyJNVGmkarhNUqQnmKhBqgVwvjRftoxAephruohRIA7Eqfo1pfxNMj3N5757q8t41wqhqk3Ggi4d2wqvRmQ90JLrWOkFt4hf/vXJ3fuN0goW+daXk5U8Wzm/haBEnuzLX8WDhEVY4zV83e9LGuD9/OxDmd96hX8iQjQTj4M1uuovRmmiIzOLyH/MUs351d5HiPSkjb/PLSYltjtubTth3CA4dXVbkdHejmVHUfC5XX+fqEwz8+oFGwFEotB8cDI9XZLnhvJksSsUQXzXKIMxVr5ydLo6Ob27VEEARhJ/J9n+/OfpfzpfNcKl9iKDIkOt5tJ77HnsXTNC/vL3TvwDvRlMsnhUac7tgw4fJFArMv0tq7Pptv9pTniWfOUanNo/o+tqQgqzoRLUw4OkQs2ENXuJeYFrtho6Z4pJ/45Z8717XIV6YpVmeptvKYjSxWI4uWO0efFmRYj0G4G6+ewXEtDg/ci6ZsnSvxK+H68HIpiNnIEAxFkOI332tGkiTGhgc522qSLr3Ol8/a/NoxDUPeGglTztKwHRct3Lm29dGASlaNM916+8qQ68O30nHOFJYSpVQkhH9w6029u57+RIhcaoxcrsR3Jtp8+ODmV8FOlINL7cI1H6l3+VPw3kyVZfbu2cul0yVey01zIOXjKMZSV0LVW3G1aqVSkQAzWhdn6xY/t66v1HkrTpaeeuopHn300Rve/8d//Mf87//7/76moARBEG41L2de5rXsa5wrnCOuxxmLj212SMIK9BdnMMpzVMwKQ92H6Qu/aW2SJBFO7qW/MkUpd4Hm7nchKZ1t1CF7DgO5CWqNLKoe57b+u+gOdBHUVl/FUhSdvtR++lL7AWi1a2Qr41RqC9TNEma7ilWbx0MiHB1gT3x3h97NxjtbC1Com3ieiz54ZNnPU2SJ/XvHOHumyXTtPF+95PLR/fJNl3mtN8+HbFvG9nzCkUTHxo0aKp4RJV8LUGy0SYXfmki4PnzzcqLUrORJRsP4B34aSd0eibQkSeweGuJiJcPL+QmKaoRdUZkBw6Y/YNOlOxu6lqnuyJyv6pimSbx3ZE3fx2hAo3vkNnITVb45XmCkP4Vt1lADCaR1vtCRCGpMhnowaeJ6PspWWhB2Eys+Wj/22GP8x//4H/nt3/5tpDcdDSqVCh//+Mf52te+JpIlQRCEFRgvj/P8/POcK55DlVUOdx2+5vgqbG2hdpXBzAVK9UXkYIrbe25/64MivfQFu5lvpSlmz2IO3Lzt70r0FWdxG1lcz+Fo/10MR29eGVmpYCDKaOAO6LsD33WptLLky1Pk3SZHBu7t+OttFM+Hl0thzEaWUCAAiT0rer6hKoztO8TE2Qav52boDck80vlv/4qUbIWWaeEjoUU7131CVWQCkaV1S+P5+luSJceDb6YTnC04NKtFEtEwbKNE6YpYUKN7aB+FqTzOYpmpjI+mqiiaQdCIsCumMBh0GQhY9Bs2IXX9qoknK0GajRqG7KF24Lgx3J3gdPUAudyrePkqluMRjq//LAZVkdk1OIij7dpWiRKsIln6zGc+w+/+7u/y3HPP8eUvf5m+vj5efPFFPvrRj1Iqlfif//N/rkecgiAIO1K2meXJ6Se5ULpA22lzd//dKB1aXyCsP8lzGVs4Ta02jy0rPDD4LpTrtXeXZBKpA6TmMuQXT3Y0WVJcm/7CFOVmnkCoe10SpZ8kKQqJyACJyMC2W3/wkyYaBpm6je26REeOrWo9SCykM7j3dtIX2nx3OktvSOdoavOm42VNDdc2CSouhDvbqi8aDtOQo8xW89zzptsdD76RTnCu4NCoFkhGI0vNHLbp1MzR/i7s+AO0inO0qiWarRp+s4nSaJMvupxWZRRVQ9UDdIc0hiM+AwGHgYBNt+GgdCAfcLylduHtVppQJPWWVvarIUkS+0ZGOFMrEWhdQJV8lNTGLLHZrhcBV5wsfe5zn+PBBx/kYx/7GHfccQf/9J/+U/7kT/6EY8eO8dRTT7Fnz8quyAiCINyqGnZjqfNd6RLFdpE7eu7Ytht53qqGc5eQKvNYdpN9/XeSCNy465gUG2RQi5NtFKmU53ASnUlqBgrTWPUMHj5Ht3GDhc3g+/BiKUyrnidsKNB9YNVj9SbCtEaOkZt+ia9eqNB1XGcgtDkJU85Uce06khbseLISC6gU1TgzzTfGdTz4ejrB+YJNo1okGYvCgQ9s20TpCi0YRRs6ROxy7wPPsWhXcrQqWeqNCn67htdqU67WmJF8NFVB0QxCgTAfGLI5FF/bJqzn6wHKjTb4HvrQ6tYqXU9AU9g1dhuZc2X26/ll7dl0K1vVpOlHHnmE733ve9x111380R/9Effeey/PPfccqio2SxQEQVgO27P51uS3GK+MM1ef47bkbaJF+DYTaxTpyU9QbmQIhPs4lDz09k9QDbpSe4lnXiY49xK1DiRLmm3SU5ii3C4SCfddu1ZKuKnZls5c3cNyHKKDh9fcNW6kr5sLrSPkMq/yl2da/PrtGtFNyBdyporjOCiRzm8AFQ1oOHqMTCNIvWViGAZfTye4sMMSpeuRVZ1Q1xChrjc6x9mtGq1SmnatQKtZxWs1KDXr/FXF5ZGxIO/ttVe1hs33l9qFm808wUAAOlwx7omFSN5+H4prbdt90TbKqr47r7zyCj/7sz+Lruv89E//ND/60Y/45//8n9NqtTodnyAIwo7j+z5PzzzNheIFxsvjDEeG6Q2vfdPIK5LVDIP5CQyr0bExhWsprs3uhVNUavPYWoB3Dt6/rBMONTHKkBKiqzyP3K6tOY7BwiTtRhZHkjjWe9eax7vVvFgK0a6XiWgSrLLL2JtJksTekWHq8QPMt1Qev9TuQJQr4/uQbas4ro/ewU54V+iqjBGOY/oa5/Ntvra4lCg1q0WS8di2nnq3GlowSmxwP70H38nQne9n6B0fwh28m7QX48nxJl+d1rBXsQXXfFtjoe5h2Q5G34F1SWhUI4zUgT24droVf+f/9E//lHe/+93E43Fefvllvv71r/Nf/+t/5a/+6q+47777OH/+/HrEKQiCsGO8lHmJ13Ovc754noSRYE+8c9OXdbvNnrkTBC89zZ7Xvsq+8R+QqqSRPLdjryHAaPo8bnUB27U40nMnYT2yvCcaUbpju4h4LoG5F9cUg2E16SrOYLZLdEUGt+1msJsl01aZrMm0LQutZ2/HTvBVRWbP2H7SxignSzKl9sb+7tUcmZpp4yChd7C5w5tFo1GacpgnsvGriVIiHl+qKF1vzd4tRFZURkb2kNh7L4v08PJ8ky+dV6g5KzvlPlEJ0a5XiGhAz8H1CVZYlhUnS7/5m7/Jr/7qr/LDH/6QvXv3AvC//W//Gy+88AK2bfOOd7yj40EKgiDsFBdLF/nB/A84WzyLqqgcSh3q6KLXnvIcrWYBzW6jt4r4Cy+TPPsNbjv1dXalzxEw6x17rVtVqpomXpyi2cqTiA4zlty7oucHU3sZQCOZuwSOveo4hvITNBsZbFnlWN/dqx7nVvViOUyrXiai+sgd7k4YMVRC3buoekGem97YWTdZU8OxLQKSC5HOVazfLBbQqKsJ2m2TVq1wOVF67JZPlN6sr7uL4cP3k1aHuFiw+H9PeaRbyzvtrtoyF6sqbctCTY3eUpW6rWjFydJf/uVf8qd/+qfo+rUbix07doyXXnqJD3/4wx0LThAEYSdJN9L8w/Q/cL50HtM1Od59vKOd7yTPpac4h2lW0CMDvGP//8K+2B66HBu/PIM2/jS7T36V/Zeeo6u8gCyqTSum2W1GF89Sqc3j6hHuHXznygcJddEb6iVqtzEyr68qjmC7RqI0h9Wu0BcbIaqL9W4rUbQULlRU2qa5dDKqdn7j0cHuFAWtnxMFleZq5mGtUs5S8WwTRdOR1rDP1tuJBVU8PUrT14knUqKidAPxSIi9R99JIbyXuTp84ZTDuerNE5+T1RDNRo2g7KAOdjaRF1ZuxcnSRz/60RveFw6H+fM///M1BSQIgrAT1awa3578NpfKlyi1SxzrPoaudHY3+1Qti9sq4Pkee7uPEAjE2TvyXu6+7aMcG7qfYTWK3irhLZ4gce5bHHj9a4wsniHYgbUztwTfZ2zxDK3qPDYedw3ci76a7oWSTCy1n25fJrZ4ammRyQoN5cepNzLYmsHR3jtWHsMt7qVymGa9QkhxUYfuWJfXiAc1tMQQZS/AD2Y2rrqUM1Vcx8YzOr9e6QpDVTi8by+9o4eQ9r9/zY0xdrKgoXHwyJ00U4dZNHX+vzMtvp/Rbvhrb3vwejmA2WqgRnpBNP7ZdMtKlp599lnq9ZtP3cjn8/z3//7f1xyUIAjCTmK7Nt+e/Dbj5XHm6/McTB5cl0pAb2mWZquIYsToD73RFU1SFHpSBzh64Oe498BHOJDYS5fjIFVmUce/x8jrf8f+i8/QU55Hdp2Ox7VT9JVmCZZnaZsV+hP7GIwM3fxJNyDFBunX48SbZbTSzIqeG2mWiZXnsa0aQ7E9hLTQquO4FdUcmTMVnXa7iZYYBj28Lq8jSRIDvb0UlD5eyknY7sZUl7Kmiu166KH1S5YAwsEA6sARkSgtgyrL7N9/G/LQnWScKE+MN/m7mes3fjhXC1JutMD3MAaPbHywwlssK1l6+OGHOXPmzNWvPc9D13VeffXVax43Pj7Or//6r3c2QkEQhG2salV5YvoJLpQuMF4ZZyQ60tHOd1eEWxUCtSy+YzKS3H/Dzkm6EWXP8Lt5x+Ff5PjQe9mlxwm0yvjpk8TOfovDJ7/KsbNPcGjiB+yfPcFo+iyD+Qm6ywvEGgWCZh3FtVdVDdnOAmadocwFqrUFpECCO/vW2HlO0ejqOkDCh9DcS8t/nu8zlBun1sjiaAGO9B5fWxy3oFfKIRr1KgHZQxu6fV1fqyui48cGyTtBXl5Y/854LVei1PawfQkj2rXurycsnyRJjO4aIb7vXhbo5qW5Jv/jokr9TY0f3mgXXiUYDEF89RdkhM5Z1gRT/yf+KPq+j+M4b7ldEARBWDpGztXnOJU/xaXSJXKtHJOVSVKBFKOx9dkpvbc0R6NVwNEC7Evsu/kTJImu1BhdqTFsq8F89nWKlSmq1QXs2iKeJOFLMqqsoEoqYVlBkTUURUWRNXw1iGdEcYwQlhrAUTU8ScZHxpekNz5YGse/PN7S19LVr21Vp2lEWdVGJBtE8j3GFk5Tr81jyzLvGrgftQPrM5T4LgazpyhUF6k1y3ihxE2fE2sUCFUXKdsNRnuOiU2MV6jlSpysBGg3S4QTvRBMrOvryZJEX28/xUqKFxbnuW94fX/Uc6aGY1nokocUEXtubUV93d0EAu9i9vxLuLlF/t+2xj85KNMX8JhraSzWHWzXJda3+g2Shc4Sq/EEQRA6xHItzhfP83r+dRbqC2SbWebr83i+R1ewi4Opgx3tfHeF6lgkKwuUrRr9iX1oK+ycpOlhdg+/k91D91FpFaiZJdpmDdNuYNtNLKeN6Vk4jonrWniAe/nDl2RkWUGTFUC+fCIoISGBJLH0biWkK/8vydfcBhLlvoMsDt+1JRMmzTbZu/A6SnmWhlVjtOd2ukIdumKvh+mJjxIpniY4+2MaB9//9o/3fYZz49QaGVwtzKEuMUVnpU5UQtRqdVTJRR/amKpcbzzAYniQhVqeU1mTY33rl+DmTBXXNtFUGZbbzl7YcPFICP3o/Uycfw2nNsWfnfL5xwd1ztTDmI3K0r5fPSJZ2ipEsiQIgrBGxXaRU/lTnC2cJdfMkW6myTVzqLLKYGSQ4cjwihOYlegpz9NuFnBkhf3daziBliTioW7ioe4bPsR2bZpWjaZVodWuYToNLKuB5bbxfA8XH9/38S9/9gAfF99buo2r94GPT9AxCU6X6Hcd0qP3bqmEKdooMTZ/Eqs6R61dQo/0c6z7aEdfw0iNMVi+RKkwSdOx8NUbN/1I1rLotTQtu8XYwN3r+jO1E1mexIlyELO5SDCS3LDKiyrL9PQNU67P8Pz84vomS5aK59Txtei6bGIqdM5S44e7GL8Uwipd4C9Om0TiEdqWRbJvt+guuIWIfwlBEIRV8HyPqeoUp/KnmCxPkm1lWagv0HSahLUwh7sO0xXsQpbW+YTF9+gpzVI3y0SDXcTXsQMWgKZoxIMp4sEUxNc+Xrs8w/nZZ1mYe5FBz2Fhz/2w3t+zm/F9+ovTDKbPUanNYbs2vckDvKP/ns6fgAZT9IT6iTZmMBZO0B659wYxeZerSll8I8ptyds6G8ct4FQ1SLneBN/bsKrSFf2JEK8FB5lqlpgo2Ywl1yfRzZoatutixNf3OCB0hqrIHDhwiOnZEJmFM3iFNCEFFNEufEtZdrJ0/vx5VHXp4a67tDfHuXPnrnnMT34tCIKw0zTtJueK5ziVP0W6kSbTzLDYWMTHp8vo4nDqMOF16q51Pcl6HpoFfM9hT9ehDXvdTgkkRrhNegh55nvMz7/KkOeysPc9+JuUMCmuzdjCacKlaUq1eRxF58jQ/YzF96zPC0oSsa4D9NTnKabP0N51z3Wra92VRaR6Btc1OdB3F7KoGqyI68PLpSBmI0MwHEGKD2/o6+uqTKp3F9WpGb4/k1uXZMn2IN8C25OIRkRzh+1CkiR2j+wmEwzTnHmReCK0bh0ahdVZdrL08Y9//C23/dIv/dI1X/u+vy7z8QVBEDab5Vo8P/8854rnyDazLDYWKbfL6KrOSHSEwchgRxb9r9SVduHoEXaFN/YEsFOM+DAHdz+KPPU0s4snlypM+x7E3+CWxKFWlX3zJ3Eqc5RbeQikeGDo3cQDifV94Wgf/YEki+08xcI4dve1DTokz2UwN069kUU2EuyNj61vPDvQ2VqAQsPC9TavHfNgKsKp9CDn61UydYe+SGePF3lLw7JMFAnUSE9HxxbWX19PD/T8NL63cRsYC8uzrN/UL3zhC+sdhyAIwpZVs2p8a+JbXChd4FL5EqZrEtWiHO05StJIbtpFoqBZJ1zNULGbDPfdsa3XKOjRAQ7s+SmkqaeYyZxm2HOZP/AI3kYkTL5PT3meXemz1KqzmHaLZHwP9w7ctzHrgmSVZGo/yYUCuflXKP9EstRbnsOvZ3E9h6O9x7f1v/NmqNgyz+UjtOtpQgEDP7GHzfiNDeoKse5hqnMzPDdT5B8d7uxea0ub0ZoYig+hVEfHFjaO+P3eepaVLP3Kr/zKeschCIKwJeVbeb4x/g0ulS8xXh4nFUhxvPs4QS242aHRW5ql0SpgqQYHUgc3O5w10yJ9HBh7P/LEk0znzjHku8wf+Ck8Zf0qdrLnsDt9jnhhknJ1DltWODBwDwc3+Pu51Eb8dfLVDLVGATe8NI1Kdh0GcpNUmnmMYIqRyK4NjWu7sz34RjpBoVRG9hwCI/fCJp6MDnbHOZ8d5GS5zvtMj7jRuVhypopnN/G1sDjhFoQOEr9NgiAINzBdneZvL/wtp/OnuVS+xEh0hMNdh7dEoqS4NqnyPLZZpTc8uGP221FD3ewfe4zdkoGev8jwue8sbYK7DgJmg0NTLxLKnKVcmcHVw9w/8uiGJ0oAaEG6E2NEPZ/AzI+v3txfnMFuZHHxONJ7pzgJXgHfh6dzMWbLJla7TrRvLyTXae3ZMkUDGsHUEFUvyPPTzY6OnTU1bMdFDojmDoLQSeKoKwiCcB2n86f5+vjXOVU4xWx9loPJg4zGR7fMuszuyiJWs4grSezrOrzZ4XSUEkqxf+wD7JEC6MUJhs5+G9WxOvoaqWqaQ5MvYOcvUGtkMaJDvG/PB+h+m7bp601P7mZQNugqTiHZLVTHoq8wSbOVJxzqYSAysGmxbUevV4OcLCo0qiXisRj+rht0Gtxggz1dFNR+XimotB2/I2N6PmTbMrbno0cSHRlTEIQlIlkSBEF4E9/3+cHCD3hi+glez79OsVXkePdx+sIbsyfLsvg+vaU5Wu0SwUCyc5ukbiFyMM6+vR9gTApilKYZOvtNVMdc87iS7zGSOc/umZepFC/RclqM9N7Ow8MPom92dS6QoCcySMSxMOZeZaAwhdnI4koSx3rv2tzYtpnFtsbT2TD1cpaYISPt+6ktU5VLhDSUxBAlN8ALc52pLhUthbZl4UsSWlQ0dxCETtoaRw5BEIQtwPEcnph+gufnn+dk7iQtu8WdvXeSWO9uaCsUaxSQGznwbHYnt/9apRuRAzH27v0gY3IYvTTL4Kmvo9ntlQ/kewTMOl2VRW6bfonE4inK5Sks1eCeXQ9zrOfY1jiRliQiXfvpk1RSmTN0F6dptUrEw/2bWvHabhqOzDcWY1RLOQzJRdn3ENIWmDp7hSRJDPT2UlB6+HFGwllj97OWK/FkNo5jtgjJLoRFsiQInSQ2pRUEQQBaTotvT36bc8VznCucQ1M07ui7Y2O6oa1QX2mOZquAp4XZvV77/2wRUiDC2N4PIE88wXh1gcFTX2PxyIew9Buc/Po+AatJuF0l1K4SbtcItip4Zg3baWLZLZpOGz3cy08NvYeQFtrYN3Qz4V56jS7mzSzVygyOLHNcVJWWzfPhW5k42XINzzYxdt+FFNlCVeHLuiMGc9FBcuUMry5a3DMUWNU4FVvm7xaSzJfqmK068WQP0hY8ZgnCdiaSJUEQbnnldplvTn6Ti6WLXCxdJKbHONx1GGWD9/lZDsNqEa2mKVsNBruP3hKbk0pGmN17H0OeeJJLtTQDp/6excM/i2WEMewW4XZ1KTlq1Qi1y3hmHdtuYjttLNfEcm1kwFI0gmqQvp4jHOu+fWt+72SFZNdBUvM50naD7sTY+u/ztIM8V4gwUXJoN2ske4aR+rbmRs2yLNHXO0CxOs0PF+Z5x+B19yJ+WzlT5asLcbLFCna7TqJ7CPY8sD4BC8ItTCRLgiDc0hbri3xr8ltcKl9iqjJFf7iffYl9W6aRw0/qLc/SbBWwVY0DXbdtdjgbRtJDjO5bqjBdrGcZPvV3xKKDYNax7Ca208J2LSquhQzYioqhBkkFe4mGekiF++gKdm3KxsErJceH6C90seDVOd5752aHs22crxm8mNepV9IkIkHY/e7NDult9cWDLIYGma/nOZs3Odyz/DVzcy2Nry3EKRQLeHaLeP8+2HXP1phOKgg7zNb/qyEIgrBOLpUu8eT0k1wsXWSxscie+B6Go8ObHdYNyZ5Ld2meslmhKzKw9aaQrTfVYNfex5Am/oGLzRzVVgkFsGQVQwuQDHYRDfaQCvfTFezaklMol0U1GNj3Qd7n2zumJfx6y5sKT2Sj1EtporqPtO99SFs8MVYVme7+Icrj0zw/l152snSpbvCtdJRSIYvsmURGjiP1H1/naAXh1rW1jySCIAjrwPd9TuRO8Ozcs1woXqBkljjcdZiu4NbuKpeqprGbeXzfZ2/Xkc0OZ3MoOsN734+UP0vJs+mK9NMd7EZT9M2OrKMkWcZAJErL0XYlvpFOUC4WUHFQxx5EMiKbHdayDCTCnAwOMdEoM1OxGYm/fYL/eiXIk5kQ1WIGzbcI7rkPqXv/BkUrCLcmkSwJgnBLcTyH5+ef5+XMy5wpnMF0TG7vuZ2oHt3s0N6e79NXmqPVLqMFElurlflGk1WGeo8xtNlxCJvO9+GJbIyFchPHahPfdRgpvnWrwz/JUBWSvbuoTs3w3EyOf3rs+smS78OPSmG+nzWoldIEZQ99/wNI8ZENjlgQbj0iWRIE4Zbg+z5T1Smen3+emdoMF4oXQIK7+u7CULf+FfxIq4JWy9J02uzpvX2zwxGELeHHpTDnStCuV4gnu6F/+/1uDCQjnFkc5Gy1Sr7p0B269tTM8+F7+Sgv51VqpQwRzUfd/+iW7PInCDuRSJYEQdjxyu0yz80/x8XSRaar02SaGeJGnCNdR7bFgn+A3tIsjVYBVw8xlti72eEIwqabaug8nw9QL6eJBTWksYe3ZYODsKES6R6mOj/Dc9NlPnzojSmEjgePZ+OcKfjUKhnihoJy8DEIxDcxYkG4tWyPswRBEIRVsFyLlzIvcSJzgrn6HNPVaWRZ5lDqEN3B7i3b8e4nabZJorJA2aoz2HVw2yR4grBeKrbMtzMxaqUsIcVF2f8YqNu0oQcw1J3gYnaA10oN3mf7RDSJtivx9XSC8aJFo1okEQ4gH/wA3GqNXQRhk4m/uIIg7Di+73OhdIEfLvyQ2dosk5VJWk6L4egwI9GRLbl/0tvpKc/RbhWwFZX9XVtz3xhB2Ci2B99IJyiUSsiuhb7vnRBMbnZYaxINqBipYSqZOZ6frvPu3VH+bjHBTLFFu14mFYvi7//Atk4IBWG7EsmSIAg7Sq6Z4/vz32e8PM5UdYp8K0/CSHCs+9i2WJv0kyTfo6c0R61dIRHq2fqNKARhHfk+PJ2LMVs2sdoNkv17IbX9p6VKksRATxczhT5eyrWYU5OkS1WsZo1Eshd/3yNI2+wijyDsFCJZEgRhR2g5LX68+GNO5k4yV59jtjaLJmsc6z5GMrB9rzonq1n8ZgHP9xjrFlUl4dbl+UsNHU4WFRq1PIlYDH/XvWyPybQ3lwrrzMSGKBYWcdMZPNch3jcKI+/almuxBGGnEMmSIAjbmud7nCmc4YXFF5ivzTNRmcDyLEZjowxHhpGlzT3JUB2L/uI0iuvQMsK0jAgtI4KjLm9foL7SLI12EcWIMhgaXOdoBWFrmm1pfC8XZaFq06xmieky0r6f2lFJhCRJDPX3k670EPPmiA3fhjR092aHJQi3PJEsCYKwbS3UF/j+/PeZqkwxWZmkZJboCnSxP7kffQtsUpqsZhhNn8OqLdA2q0RllZSio6oBMKJYoW7awSgt/UoSFcZV3liTEGpXCdQymHab0a7DO+rEUBCWo+bIPJePcqas0KwWsG2LWNBAGXsQSQtudngd1xM1CB04Sog9Yg8lQdgiRLIkCMK24fs+hXaBifIEE5UJFuoLLNQXmK/PE1AD3NFzBzEjttlhojomu9PniZZmqNYWsH2HLj2O7Fq0zBpeq4RTW8SRLqIpGrqs0aUYaGoALxDHCnXRDkYItes0WwUczWBfcv9mvy1B2DCOB69UQvyoGKJaqdBqNYioEBk5An3HduyFA0mSiMS7gK7NDkUQhMtEsiQIwpbm+z7ZZpbxyjiTlUnSjTSldol8K0+pXUKVVfYm9jIQHtj8VuC+T1dlkV2ZC5i1ecrtEq4e4fb++9kVXbpK7HseLbtBqZGh3srTapdo2Q3MdgXXK2DXFnAlGU3RcBUdz27SmxhD2wKVMkHYCJMNne/lo2SqJq3aIqrkkugaQhm9V7TNFgRhw4lkSRCELcfzPdKNNOPlcSYqE+SaOUrtErlWjopZQZZkokaUQ6lDdAW7tkQrcN1uszt9llBpjmp9AQeP7sRe7u5/xzWJjiTLhIwoISMK7Lt6u+951K0KlUaGeqtAu12m4TQpa0EOdh3ehHckCBurbCk8k49yoSLRquZwHJtIOIQ6ej9StG+zwxME4RYlkiVBELYE13NZqC8wUZlgvDy+VDkyS+SaOWpWDUVWiOkxjnQfIRlIokibnyAB4Pv0lucYylygVVukbJbxjRh399/LQGRg2cNIskw0kCS6jTv3CcJqWJ7Ei6UwLxYD1KtlWu0mUV0ivPtOpJ6DO3bKnSAI24NIlgRB2FQNu8GPFn/ERGXi6tS6XDNH3a6jyRpxI87xnuPEjfimd7b7SYbVYM/iWYzKPOXaIo4E/amD3NF7J5oiNo8UhLfj+3ChbvBsPkK+1qJVX0SXHJJ9u5GH70VaZsdIQRCE9SSSJUEQNo3pmnxt/GucK5xjujpN02miyRrJQJJ9yX3E9fjmr0O6Ht+jvzjLYPYijfoCFbOKFEhwX/999IZ7Nzs6QdjyCpbC07kYkxWfVjWL5zpEo3GU0XcihUVzA0EQto5Nv0z77LPP8qEPfYjBwUEkSeLv/u7vrrnf930++9nPMjg4SDAY5KGHHuL06dObE6wgCB3jeA7fnvw2F0sXuVC6QFgLc3fv3bxr8F0c7jpMwkhsyUQpaNY5NP0SfXOvUCpepGm36O8+wvv3fFAkSsK25HjwUinEK+UQrr++r+X7cLIS5C9mkpxfrFAtZQmoPvF996Ae/hmRKAmCsOVsemWp0Whw++2386u/+qv8wi/8wlvu//znP88f/uEf8sUvfpEDBw7wu7/7u7zvfe/j/PnzRKPRTYhYEIS18n2f781+j7OFs5wvnac32MuB1IEtmRwpro1htzCsFuF2ld78JPX6AhWrgRJI8q6Bd9IVEid4wvY009R5KhclU21jNau8lgzy87tdUrrb8ddquxJP5WKcKcnUy4vouKT698Lw3Uhi2qogCFvUpidLH/zgB/ngBz943ft83+c//+f/zGc+8xk+8pGPAPClL32Jvr4+vvzlL/Mbv/EbGxmqIAgd8uP0jzmRPcHZ4lmiapT9qf2blihJnotht9HtFgG7hWG30O02htVCNxtIdgPHMXE9C8e1KdkNHFlltOcYR7uPIYvF58I21HQkni1EOVVSaVbzuLZFjgTNbI3/p6bx2JjBnQmTTv1aptsq38rESZebNOsVEgEZeexRpGh/Z15AEARhnWx6svR2JicnSafTvP/97796m2EYPPjgg/zgBz+4YbJkmiamaV79ulqtrnusgiAsz+nCaX648EPOFM6gyipHuo+se+MG2XMxrCaBN30YdgvdaqKaNRzXwnVNHNfGdW08z8H0HEzfRfF9PEnGkRU0RScc6uV4/ztIiK51wjbk+3C6FuC5fIRipUa7mSei+Wi77yCQ3M/s+GmalSn+/lydc70RfnbEJqZ5a3q9VyohnsuFqJXzuFabVLIHxh4SDRwEQdgWtnSylE6nAejru3Z/hb6+Pqanp2/4vN///d/nc5/73LrGJgjCyk1Xp/nuzHc5VzyH4zvc1XNX5/ZI8j0Mu31NQhSwmhhmA9Ws4jgmjmviuBaOa2F5DpbnoPg+SBK2LKPIOgHFIKBHCGgRgkaMkJEgFogTUSOiiiRsa0VL4alcjMmKR7OSRvYd4qlelN3vBi1EANh32+1kMr0szp7GWiwwVzX4mTGDw7GVV5larsQTmTjnyz6N8iKG7BIZvR36j67L+xMEQVgPWzpZuuInp+f4vv+2U3b+/b//93zyk5+8+nW1WmXXrl3rFp8gCDeXa+Z4fPJxzpfOU7Wq3NlzJ7qy+ivLut2mpzxP0KwTsJpo7Sqe3XpTQmRiuw6256D4Hv6V6pBqENMiBLQwASNG2EgQNeJE9aho9y3sSI4HL5bD/KgQpF4t0W63iAdU1JH3QHL0msdKkkR//yDxZBczF1+nXZ/hr880ODoQ5qeHLULq8jpAzLc0vpWOkavUaTaqJAIa8t5HICKaoAiCsL1s6WSpv39pLnM6nWZg4I3NHbPZ7FuqTW9mGAaGYax7fIIgLE/NqvHNiW9yqXSJXDPH8e7jhPXwqsZSXJuBwhS9hWlajQymVafpOcieiyRJ2LKCIusEVYOQ0UXQiBEJdREPJIlqERR5Sx/2BKGjZlsaT2djLFbbNGuLGJJDqn8f7HoHvM3vQtAwOHDkbhYXekjPn8OeKzFbCfChvTL7IvYNn+f58GIpzA/yAWrlPJ5jkkz1I+15AEkVFyMEQdh+tvRZw549e+jv7+fJJ5/kzjvvBMCyLJ555hn+4A/+YJOjEwRhOUzX5JsT3+Ri+SKz9VkOJg+SCCRWPI7kufSW5xjITWI30pRaRRxJpttIEg4kCBtJYoEU8UAMXREXS4RbW8uVeK4Q5WRJo1nJ49gWsUgYefd7lt2eW5IkBodGqSd7mb34Gu3qPH9xyuIdwyEeHbAIKNdWmRqOzOOZGONln3olTVBxMXbfhdR7aD3eoiAIwobY9GSpXq9z6dKlq19PTk5y4sQJUqkUIyMj/Kt/9a/4vd/7Pfbv38/+/fv5vd/7PUKhEB/72Mc2MWpB2Lo832OqMsVrudcotovsTezlaPdRuoPdGx6L67k8Pvk4F0oXmChPMBodpS9846rwdfk+qWqG4dwl/HqGSiOH53tEIv3c3neXaLQgbFmuD2drAQYD9rq04r4e34dz9QDfy0UoVWs0GwUiqk9k9Dj0HkZaxbq7SCjIwWP3MTc7wWL6Aj+crjBeDvK/7IGRsAMstSD/diZKvlyj3ayRCOpI+96HJNrqC4KwzW16svTSSy/x8MMPX/36ylqjX/mVX+GLX/win/rUp2i1WnziE5+gVCpx33338cQTT4g9lgThJ1iuxbniOU7mTrJQXyDdSLPYWOT7899nMDzIke4j3NV3F3sTe9Hk9Z8O4/s+3539LmcKZzhfPE9PsIeR2MiKxog2iuzKXUKvLlJrZHFdCy2Y5Fjv3fRHRMvhTitbChVHoc+w31I1EFbG8eCb6QTnii6+ZfG/7NO4LXbj6WudUHdknsjGuFSGZjWN5Dkkkr3Iu9+NpIfWNLYsS4yM7qWa6mH+0uu0S4t8sQHvHgkQ0DV+lDeolXPgWiR6hpBG3y32ThIEYUeQfN/f8X8Rq9Uq8XicSqVCLBbb7HAEoaPqVp2T+ZOczp8m08ywUF+g0C5gyAZdwS4KrQJlq0xIDdEf6mc4Osx9A/dxtPsoyXWsyvxo8Uc8N/ccJ/MnCakhjnYfXXaL8KBZZzh7kUh5filJcpr4RpTbuo+zJ7Z7VVfHhRvLmio/LoW5UFFpN+vIisxgVGM06jEctBkKvHXKlXBjjgdfTyc4X3CoVko0fIOkavHwWJAHeu2O7V30ZrOXGyosVXbqxAwFZfRepOTujr+W43nMTV7Azo3TJVUJhCK0Ww0iios2ei9S9/6Ov6YgCNtfptpGV2V+5+c3vyPmSnKDTa8sCYKwOtlmltdyr3G+eJ5sM8t8fZ66VSeiRTjadZRUIIUkSexP7qdtt5moTjBTm2GmNsPZ4lkGwgMc6z7GnX13MhYfQ+1g44MzhTPX7qXUtby9lDS7zVB+glRxhnojQ8Wq4WhBxvrv4mDyoGjO0GELLY0fl8Jcqsq062VapomLguXJVKpVxhUJVdPQ9IBInpbJvpwoXSjYNKpFumMxWpGjpBfO8g+XKmQaIX5+t4Mhd+b75/vwUjnEc7kgtdLlyk7vLqSR+9etsqPKMrv33kapq4/0+EmSjSy9EQN53yMQiK/LawqCIGwWUVkShG3E8z2mqlO8ln2NqeoU2UaWufoctmeTNJLsie8hokdu/HzPI91MM1WZombXlqpN4X52RXfxzoF3cqT7CHFjbSc7M9UZvjb+NU7lT9GwG9zdd/dNW4Qrrk1/cZre/BTtRgazXcZWNIYSeznac0w0bOgg34fZls6PSmGmatCulWlbFmHVRUvtRh26A8uyqBcXaFULeO0K2BaGZKMrEqqqoRkBBqMqo1GfoYDNcFAkT7CUKH1tMcHF4lKilIxF4cAHkBSNXKFAdvw1er0sI6kAH90HyTWuY2q7Et+5vI9RvZxfaqiwwZUd13WRammkWD9Sp/ZMEwRhRxKVJUEQ1o3t2kvrkfInma/Nk26mWawvLu2JEupnJDayrD2LZFlmMDLIYGSQpt1kojLBdHWameoMZwpnGIgMcHv37RzrOUZUj6IrOrqiYygGuqy/7f5mAPlWnm9PfpsLpQvL20vJ9+mqLLIrcwG7kaHcKix1uIuPcrz3TsJvk/gJK+P7MN4weLEUZq7u0a6VaNsWERVS/XuQBm9H0oIA6HqYVOSNKZpWvUSjuECjWsBrV/ErbcpVm3GFa5KnA3GPvWGTbt1Zl6lmW5nlSfz9YoJLBYtWrUgyHocDjyFdrob2dHURCN7PzPlXcYpz/LdTMv/rAY3dEWdVr5dpq3wjnSBTrtNqVEgEtU1pqKAoCiSGNvQ1BUEQNpKoLAnCFncqf4oXFl8g03hjPZIma+yK7mIgPICyxqu5nuex0FhgujpN3a4TUkMMRAaIalEUWUGRFFRZRZEUAmqAkBYiqAQJqIFrkylF51zhHKcLp5mtzXK8+/jbtgjX7Taj6bOES3NU6ws4vksk3Mfx3rtIBVNrek/CGzwfLtQDvFgKs1h3aNfLmLZNRJPQe/ci9d+OpK5sc2CrUaJRWKR5ufLkX648GQroRpCeqMGhJOwNmwwE1meNzlZiXk6UxgsmrVqRRDwJB95/NVG65rGWw8Sl04Sr4yQ1hw/sC3BPavnfI9+H16tBns6GqZXzuHabWLIP9jwo9jESBGFLE5UlQRA6bqI8wVPTT3G6cJqKWSGshTncdZiuQNdNqzzLJcsyw9FhhqPD1O06E+UJZmuzeL7Hm6+lyJKMhLT0WZJQZRVN1lBlFV3W0WQNH59MM/P2eyn5Pj2VBYYzF2hV5ymbZXwjxp3972AoIq5Qd8pS2+ogL5ZCZGsW7UYO23GI6AqRXYeg78iq17To4SR6OMmV2pPZKFPPz1Mt5/BaFarNCnM5n2cMg2Q4zG0piX0Ri+GghbLDEifTk/j7hQTjxTatWplEIgX733/DKWmGrnLwtuNMT0fIZM7yzfN1MsMhPjhso95kWZ/lSTydi/J6UaFeXsSQXCIjt0P/5p94CIIg7FQiWRKELarYLvLk9JNcLF+k6TS5q/cuosb6tsyPaBGO9xy/+rXne7iei+VZWJ6F7dpY7tJn27exPRvbtWk6TRzPQUJiLDF2w72UdKvF7vRZQuU5KvUFbKAveYA7++5CE22GO+ZsLcDzhTD5monZyGK7LhFDIzJ0DKn3UMfXlhjhBEY4QdcoOJZFLTdNvbiI2yxTbdVIF11+oOtEQmEOpWT2RSxGQybaNm9q2HaXKkoThTateolEogv2v++m319Zlti9e4x0KMLi9El+NFsg3wryj/d6RFTvus8pWArfTCeYL7do1vLEAzLy2E9BdIX7lgmCIAgrIpIlQdiCTNfk25PfZrIySb6V546eO9Y9UboeWZKRFRlN0QgTXv1Avk9veY6hzAVatQUqZgXfiHHPwH30h8V+SZ10rhbgmwth6qUMrusRDhhER45D94ENabmu6jrJof0kh/bjujaN3BzVwiKVRpFKu06h5PCirhEMhjiQUtgbsRkK2MQ1d1tN12u7El9dSDJZbGHWSyST3fj7fmrZiagkSQz09REM3c/8hVdwcov8v22N//WAwmDw2sYP52sGT2SjlEtFHLNJIp5E2vcIkhpYj7cmCIIgvIlIlgRhi/F9n6emn2K8PM50dZq9ib3EjO271s6wWuxePEOwMke5togjwUDqIHf03dXRduUCzLU0Hk9HqBfTGIqHseceSI5t2r5UiqIR699DrH8PnuvSKC5SK8xRq5VQy01KZZsTuoqqBwkHQuyKyvQHHPoDNv2GTUjdmktq267EVxaSTBWatBsVEsle/H2PrKpil4hGMI6+k8kLJ7Fr03zhlM3P7zc4mrBxPHiuEOXlgka9lEbFJj58CAbuFHuNCYIgbBBxpiIIW8xLmZc4UzjDxdJFuoPdDIYHNzuk1fF9ekuzDGUv0KwtUjYrSIEE9/XfR2+4d7Oj23GKlsLXF+JUill0ycHY9zBSbOv87MiKQrRnmGjPMJ7r0qrmqeVmadVy+PUW5XqTbMFFU2RUVUPRA6RCKkNhGAi49AVseg0HvUP7E61W63KiNH05UYqnemDvo2tKXoKGzoEjdzE5HiFduMDfnG2xMBKi4EWYLlvUqxliuo829iDEd3Xw3QiCIAg3I5IlQdhCpipT/HDhh5wtnkWTNQ6kDnSskcNGMqwGexbPYpTnqNQXsSWJwa7buKP3TrGx7DpoOhJ/t5ggXyoiuyaBsfu2VKL0k2RFIZzsI5xcWm/j2ibtUppWLU+9UQWrhttaak8+K/loqoyiGuh6iP6owmDIX6pAGRZd+sZN32u5En+7kGSm0MBsVEh09cHYIx2p8qiyzL59B5kPRVicO8VzUyV0w8Y22ySjEaR9PwV6qAPvQhAEQVgJcdYiCFtEuV2+2tDBdE3u7rsbRdpmmzz6Hv3FWQazF2nUF6iYVaRAkvsH7qM71LPZ0e1ItgdfSydJF+u4VpPY0OEN3ZS0ExTNINw7Srh39OptdqtGu5ymXStSa1bxzQa0GpQqNpdkCU1VkDWDcCDESExiMOgyGLDpC9gY61B9ajpvJEpWs0KiewB/z0MdnQ4nSRLDQ8Pkg2HS4ycYshaJ9+9B2nWv2PBVEARhk4hkSRC2ANu1eXzqcSYqE+SaOY53H8dQjM0Oa3l8H8NuE2mV6S3NoVfmKdUXcSSZ4e4jHO85LqpJ68T34TvZOFMlE7NZId4zjDR012aH1RFaMIoWjBIdWPra9zysepFWOYNZL9Ns13AbLcqNNrmiy+uKjKLpaHqI/ojCcNhnIGAzuMLmEZ4PTVem4cjUXYWGI9NwZS7UAswX69jNCrGeIfzdD6zbuqHuVJJk/D3IZg0pJPYcEwRB2EziDEYQNpnv+zw1+xSXypeYqkyxJ77nbTdz3Wyy5xJuVQm3K0RaFSLNMrQrWHYTy27QclrIwRTv6n8nXaGuzQ53R3uuEOFMARrVIsl4Ana/Z7NDWjeSLGPEujFi3Vdv8xyLdjlDs5KlVq/gm3X8ZoNyxWZcltA0FUUziAaDjEZlBoMOvYaD7UtLyZAjX06MFOquTN2WqFseruvhug6+5+C5Fr7n4rtVXNcm0TOMv/u9695gQVE0EImSIAjCphPJkiBsshO5E5zKneJC8QKpYIrhyPCax5R8j+HsRRLVDI6iY+sBbDWApRpY2pXPBrZq4L1d1edNVaNwayk5CrTK2GYNy2lhOy2qroXi+ViKiqGFGO45xtHu48iiW9e6eq0S5Md5nVo5TSJkwL4bb4S6U8mqTqh7F6HupaYHvudhN0s0i2la9TKNdgWv3qZcb5LOe+iKjKIZyIpyNQnyPBfP83E98HwfFwkfCVXyUCUfWdFA0XGNKIlkCn/wLtGJThAE4RYikiVB2ESz1Vm+P/99zhfPo8oqtyVvW3NDB9l12Dd/kkBpmlptAcn3kCQFRVYIyQoRSUVRNBRZRZE1fD2Ea0Rx9NBSEqUG8CWJcLt6uWpUxbIbWE6LttPGdG18WcFXdKJ6jGiwi67IIL2hHvTtMnVwm5ts6DyVCVErZYjpEtKBx5BUsamvJMvokS70SBeJy7e5tkmrtEi7kqPaqCCbNYI030iC9CiKbhDQDBQ9iGqEUI0IvhEFLXjLJaCCIAjCtUSyJAibpGJWeGL6CS6VLtF0mtzVexfKGk/MdLvN/rkTUJqm2sxjhLoYCfQuJTt2E8ttY3o2jt3C9Rw8fFzABXxZQZYVApKCLKv4nkPVMVH8papRQAuRjAwQD/fTGxkgrsXEFfZNkDVVvpGOUStmCMoOyv73IRmRzQ5ry1I0g0jvbiK9u4Gl6hP4N02Ctl8PSkEQBGE9iGRJEDaB7dl8Z+o7TJQnyDQzHOs+RlALrmnMYLvGgZlXMSvTtMwqsfgI7xp81w2bK1iuScOq0WxXaVtVTKuB7TSx7BZNHBQ9SjS+W1SNtpCqLfN3C3HKxTyKb6PvfQ9SROxZtRIiwRcEQRBWQiRLgrDBfN/nmdlnuFi6yER1gtHoKMlAck1jxut5xuZeo16Zpu20Geo+zJ09d7ztiaGuGOhBg2Sw+4aPEbYO05P4+8UE2WIFz24THbkDKTl68ycKgiAIgrBqIlkShA12Mn+S13Kvcb50nqSRZCQ2sqbxekpz7Fo8TaUyg+W7HOx/BwdSBzsUrbAVuD58Mx1nttTCbteJ948h9R/Z7LAEQRAEYccTyZIgbKD5+jzPzT3H+eJ5ZEnmUOrQ6hs6+D7DuUv0ZC9QrsxgKxp3Dr2X4ejau+kJneX54APKKv6pfR+ezsW4UHRp1cskkj2w676OxygIgiAIwluJZEkQNkjNqvGdye8wXh6nbtfX1NBB8lzGFs8QLUxQrs7jGCHeNfiA2Ndoi7E9eLUS4qViiIZpEdUgGZSJax4x1SV25bPqEtXc6yZTL5ZDnCjINKpZEpEQ0r5HxLobQRAEQdggIlkShHVWaBUYL49zrniOicoEi41FjnQdIaSFVjWe6ljsn3sNtTRNuZGBYJJHdz286vGEzvN8OFML8MNCmHytTbu+SNNTyOMxg4ciy6iyhKwoyIqGrOgoqkrMkEkGpKvJFMAP8wFqpTRxQ1lqEf52+2IJgiAIgtBR4q+uIKyDcrvMxfJFxsvjLNQXKLaL5Ft5SmaJkegIXcHVVYAMq8mB2VdxyzNUW0UC0QEeGHovmqJ3+B0Iq+H7MNnUeb4QZaFm06pl8V2HUCRCpP8Ylu1gtRo4VpOm2UZyW/htE9ezACjgMoOHKssol5Mp1ykT1nyUA++HNXZMFARBEARhZUSyJAgdUjErjJfHuVS+xHx9nlK7RK6Vo9gqIksyMSPGkdSRVSdKkWaZfbMnaFamaVt1uhJj3DfwTmQxJWtLSLdVnitEmapCq5rHdiyiAR1t7D78xB4kWUYFrlf/8+wWbquK3axeTabMy8lUVANt7H4IJjb4HQmCIAiCIJIlQViDmlW7miDN1ebeSJDaRQAieoRDXYfoCnStacPZZDXDnvnXqVSmsTyL0Z7jHOs+KtaubAFlS+H5YoRzFZVmtYhpmUR0ifDocaTeQyArN93gVNaCyFoQLdZ33WRKEARBEITNIZIlQVihht1gvDzOeHmcmeoMJbNEvpUn38oDENEiHEwepDvYvboEyfcw7BYBq0nQbBIyayRKs0sd7ySJI/33MZbc2+F3JaxU05H4USnCayWDeq1Mu90krPqEB/fBwJ1IqrbZIQqCIAiCsEYiWRKEm/B9n5JZYrIyyVRlirnaHGWzTL6dJ9fMARDWwuxP7Kcn1IO6zAX4qmMRsJpv+mgQsBpo7Rqe3cJx2jieheNalB0TWwtwz9B76A/3r+fbFW7C8iReLYd4qRSkUqvRahQIyC7xnhHUXe8A0WhDEARBEHYMkSwJwnV4vkemkWGyMslkdZJMI0PZLFNoFSi0C/i+T1gLsy++j55wD5r89lUEyfdIVTNEm6WlxKhdR7Jq2E4b17WwXQvPtWl6NrLnIkkStqygKDohJYAR6udgz3HigfgGfQc2jutD1lz6/mmShyb76LKPKvmoEqx2GyrPX0psTE/C8mQsT7r8tYztSXirGHMpUQpSuNzhTsYlluhBHblXrCkSBEEQhB1IJEuCcJnt2czWZpmqTDFVmSLfyi9VkFp5KmYFSZKWEqTEPnqCPWjKzadZyZ5Ld3me/sI0NHI02iUs18LyHFTfx5VkPEXDUA3CgQRBI0bYSBELpEgE4ju6y13blThVDXKiEqRQt3AdG0lSQZKRZBlZkpBkCUOR0GXQVRld9tFl0C4nU5rs4/gSpvtGQmS60HZ8TNfH9zw838P3PPzLn/FdfN9bal23Co5dxfdcwpEo2q53QGygw98ZQRAEQRC2CpEsCbe0pt1kujrNVHWK6eo0xXaRcrtMrpWjYTdQZZWYHuNI1xGSgeSy1yAprk1vaY6+wjROM0e9VcTzbDQ9SirYQ9hIEA6mSAaShNXQLdWooWIrvFIOcapqUKs3MJsZHM/HQ8bzJVwkfCQk30eW/MtfXflYqjRJEshISJfLTp7v4/s+vg8e4CPhXRkHkPFRJQ9ZkkBeSsa8Gxz+bpZChQNBjKEjSCmxbkwQBEEQdjqRLAm3HMdzmKhMcKZwhtnqLCWzdLWLneVa6IpOykhxIHmAmB67ekK+HKpj0l+cpac0i9XIUm0VcX2PQDDFvu4jjER23VKJ0RW+DwttjVfKof9/e3ceHGd933H8/Vx7SdrVYZ22MQ4YY4cjwSQmV+NmGtdOgabMFNoSt0ySmUAKHYZJJ6XJjJukbRhKmbZDEnKQHuk0EBKc0mlDC+FMYkIgpoEEDHbB5pAs69p7n/PXP2QtCAvwIUuy/HkxO6t99rfP/h7py0of/57f7+HZsku9UqLRGMMhJttSIN2/BtN+MiQxxAHEPnEUYuKQOAogjomjgCSOSZIQ4pgkiYiTBIcEx3FxHA/bcbHdFLabxva8A19nME4K3DRYzgn5/RcREZEjo7AkJ4yiX+SXo7/kqdGnGK4NM1wbZqg6RGISMm6Gvlwfvblecl7usAISQCqo0z+2h67xF2nUhik2JoiBluwSVnefRX/riXmqVmzg2UqGHRM5XqwYGpUJGkFAzo5pLfTiLT0Tq7UXYHJ5bdsBNwW0Nj+cZmNNuSOc9iQiIiInOIUlWdTiJOb50vP8cvSXPDfxHCP1EQarg5SDMhknw8n5k+lt6SV1hHODsn6FvtE9dEy8SK02wkRjgtC2aW/pY033WSzJdc/yER0fpuYj7ZjIMloN8KsjBFFMq2vo6F2B3X8WVrp1vrspIiIi8oYUlmRRKgUlnhp9il+N/op9tX3NUSRjDO2Zds7pOYfWVOthjyBNaakX6R99nnzxJaq1ESYaJULHo6ttOWt7zqI90zHLR3R8mAgcdhSnz0dKkoRc2qNtYA30rMU6hIUxRERERBYChSVZNBKTsKe0pzmKtL++n8HqIKWgRMpJcVLbSQy0DhzydZBmkg5qrNi3k5biy1Sq+5kIKwROiv6OU1jTfRatqRNvtKQWWeyqZnimkmFvxaZeLdGoj+ESk22dmo+0UnOFRERE5LijsCTHNWMMpaDEM+PPTI4iVSdHkV6uvowxhkK6wNndZ1NIFY54FGnyjRL6xvbSP7yLWmWQol8kdDMs6zqd07vOIOtlZ++gZkk1stnvuyxJR7S6R3JVoddXjy12VTI8U0mzp+rQqFUJ/VEaYUyrE9PS0Utq4DXzkURERESOMwpLsmAZY6hHdSphhUpYoRpUKYdlqmGVSlChHJSZ8CfwY59KUGGoNsREY4KUk2J563IGWgcO6VpIbybbKLNy6Cm84ksUK0NElkV/1+mc2X0WKSc9C0c6uxIDjxdz/Hg0R7lcAStNZ85lWSv0Z2P60yE96RD3MAd6GvHUCFKaPRWHeq1G6I/ihwlpO8HNttHZuxS3ZzWkWo7NwYmIiIjMIYUlmXdhHDJUHWKoNkTJL1EOy1SCCkW/SD2qH7iIazB5Hwf4sU8tqtGIGoRJSGKS5vWQzuo+i/Z0+9GNIh1gJzEDI8/RM7KbSnmQWljFyXbyrr71dOW6ZuHIZ99+3+We4Tx7SxG10iBBYtMwLsVyxIvDCZ7r4HppUulW+lttluYM/ZmQ/kxA3k147betEVvsrqZ5ppLh+YpDo14jbIzRCGPSdoybaaWldyn2ktOwMvn5OWgRERGRY0RhSeacH/sMVYd4qfISg5XByXlFB0JSNaxSD+vU4zphHBKbGADbsnEtF8d2SNkpMl6GjnQHLV4LOS9H1s0e1Vyk12qrjnPy0FNQepnx6j4ix+PknrN5a9dbsRfg3JswgUfGW3lkNE2lNEbgN8hnU7gnv4colac2PohfHqVcK5HUq1jVMmPjEc86Fq7r4ngZ8lmPk9os+rMRWcewu5LmuapLvVY9KCB19CzF7V4FmcJ8H7qIiIjIMaOwJMdcI2rwcvVlBiuDvFR5iaHqEOWg3DyNbsKfIDEJnu2RslNkvSyFdIGclyPn5si4GTzbm5XRojfjxCHLhnfRNfYcpfIgYdQg09LDewbOI59amCMnL9Q87tmfZ1+pQbU8RNaO6RhYBUvXge3gAvn+U6H/VACSOCaojFArDlMvj5PUS8S+z0SlyuBIQsqxcbwUSVTFD2M8KyaVbaG9+2S87lWQbZ/X4xURERGZKwpLMutqYY3B6mBz5GioOkQ5fFU4akxgMHi2R0uqhVMKp9CV7SLtpOckEL2e9vIwKwafJqq8zERtlNDLsLr/naxqP3VBruRWjy0eGm3jF+MeteIIcRiQb2vDXfleyL7+0uW245Ap9JIp9Da3RUEdf2KIenGEUrVEJpggl3Jo7z4Zt/vUN9yfiIiIyGKlsCRHLU5i9tX2sbe8l72lvQxWJpfrLgdlxv1xSn4JgyHlpGj1Wjmt4zQ6s52kZ2txBJMAFgdNuDlEbuSzYt9O8mN7KVUGCZOQfH4p5/atJ+flZqePs8gY2FnJcP/+FsZKVerVEVpcQ2rF2dCzBo4g2LmpLG7PSlp6Vh6DHouIiIgcnxSW5IiUgzJ7y3t5ofQCe0t7GffHKfpFxhpjjDfGMRjSTprWVCurO1fTmekk5aRm582NIRPUKFRHKVRHaa2MEkcNYi9LksoReRlCJ0XopogO3IduitCZeuyBZYMxLCkOsmzfM/jll5hojBOnWjljYD0n51fMTl9nWTG0uW9/nmeLFrXiMCQhhY4e7JPfg5VaeMFORERE5HimsCSHJEoiBquDk+GovJfB6uS1hop+kZH6CH7s49oubV4bp3eeTmemc1aW7Z5iJxH56jiF6ij5yghufZyGXyYIqxSjBo4xJEBiWWDZ2JZNynZIWw6O7WBbLrbt4tgutuOReFlwMjiNCUqVQSISutpPYV3fugW7HPiOYo6fjOQoFidoNGrk0zbeindDh0aDRERERI4FhSWZ0dTFXveW9k6OIJVfYLwxeUrdaGOUol8EIONm6Mn10JProdVrnb05R8aQDaoUKqMUqiO0VEYJ/RKNoEw1qmMnMYHj0ZbK09VxKp3ZTqKwgR/WCMIaUdQgTHyCOCCKI6KkTpREmKlQNXWzLEymwLq+d9Lf2j87fZ8lfmJRDB2KocPPxlt4oRRRKw3hEtHRexLWsvPAnb1AKiIiIiLTKSwJYRwy2hidvNUnbyP1EYp+sbkow0h9hDAJ8WyPtlQba7rW0JnpnNXlup04JF8da44e2fUJ/KCMH1YpRj6JZWN5Obpal9NdOImlrQN4h3FqX5xENMI6taCCH1UJgiqRm+ItHatm9TgOVWKgHNmUQodi5DaDUTF0mAgtKn5CHIUkcUgcjhEEPvlsBmfl+7Ha+ua8vyIiIiInGoWlE4gxpjmvaCoYjdRHGKmPUI/q1KIa9bA+uax3WCaMQxzLIetmGWgdoCfbQ87LHf3okTGkwzo5v0K2UTlwX8JrlAjCKn5QoTI1euSmyKcKdHUuZWl+OYVU4YhXpnNsl5Z0Gy3ptqPr/xEohg57aimG/alQZDPhW0RReCAQRSRxnSSOiRJDnBgibBzLk6Hf/QAAGT9JREFUkLYSXM+lY+lpMPB2LNuZ8/6LiIiInIgUlhYZYwz1aDLwTK1IV/SLjDZG2V/fTyWoUAtr1KM61bBKKShRj+oYDI41ecHXnJdjedty2tPttHqtOEfxx7kdR+T8Cjm/TNavkGtUyDRKJEGFKKwTxj5R7FONQ+wkJrIdXK+FJfkV9BZOoi/XP6tzn+ZKkFi8WPfYU0uzp5Zify0haNSIgyJRkhAnhthYJFikrRjXscHNkGTzpDM53EwrXjaPnW3HpNuw5mHkS0REROREp7/AjkN+7E+GIb9EKSg1Q9HUKXOVoEIQB/ix37xVggqVsEJkIiwsPNsj7aTpyHTwlvRbaEu1TbvOUSqo01Uawjb7D6FH00eaLJOQCapk62U8v0QY1gmjBmHs48cBQRJhGwhtB9fNUEjlacl00JZZQldrz4K9+OsbMQZGApc9tRTP19K8WHNoNOqEjQphGBAkFjknxqTacDJ5MpmWA4GogMm2Y3nZ1933/F15SkREROTEprA0xx7b9xglv0RCAgYSkgOLDkzeT/uaA49NgsEQJVEzDL06CAVxQC2sUYtq+JFPbGIALGsyFLm2S4vXwsrcSgqpAjkv97qjRZZJ6BvdQ9/+3dSr+wij+hEdZ5IkVJMQJ4mJLZvE9ci5OVqz3bRmO2nPddOV6TysOUcLTT222HsgHO2peUzUI8JGjSgo40cJjmXIeA7p9j4KHUuxOpZjuZmD9qMwJCIiIrIwKSzNseeKz/HI4CNUwsorgehAKJrpHpi2LUxCoiQCXglDju2QcTJ0ZjrJeTlavVaybhbP9g5rflG+OsZJ+57GLg0yUR0mtiw63RYs86p9WFN3Ztprpz+ysDyPXKaDfK6bztwS2tzWI55rtFDUIosh32OwkWJvLcVgzcJv1Ij8EkEYEhlocROcTDsdhT6czhWQ7Tjuj1tERETkRKWwNMfe2vVWHhl6hHJQnjztDQvbsrEsC5vJe8uyaP73qsc2Nhk3Q2uqlZybw3M8bOvo/xD3Qp/lw8/QPr6XYmWIOKrjZbt4Z996unJds3DUx5/YwIjvMtjwDgQkj9G6IQzqREGNOJzAjyFlxXjpDLklS8l0LsPkl2Edh3OsRERERORgCktzbE3XGvpa+sg4Gfpa5nn5Z5PQO/4CA/t30SgPMd4YJ/aynNb/Tla1r1rwIyJTIz37fA9jIOskZBxD1k6aX2echJRleLMBtkpkM9SYDEWDvsdQ3aHe8InCBnFQJYhjwsQiY8W4Xgq3pYOWjj6cjpOxMq/MsdIpdSIiIiKLh8LSCaq1NsGKfU/jlAaZqAwRWRbd7afw9r51pJ30fHfvILGB/VMjPQ2PwYbLWAPCoE4c1EniCMu2sSwby3am3TzHIufZZD2LnAtZ+0CQshPKkcPLDZfxekIYTAajKAoJYgOWRc5JINVGrr2DdL4HK9+PlW6d72+HiIiIiMwBhaW5NvYcneX92EGFPCkSy8ZYFollk9g2hgP31uQtsWzedFjkMLhRwPLhZ+kY30OpMkQU1nAynZzX9066W7pn7X2OhjFQetVIz76pkR7fJw4axGGVMIoJjNW8BlHdzWMlESaOsMKQJEmIjIUxYFsGmwQbg22BbVkHboAFYTTZNm3FuKkUbusScm2dpPJ9mNYeXddIRERE5ASlsDTXnnuA1c8/SjEokrZTzflIHJi3NDVPCcs+8LWNsZ3J8GR7hJk2gnQLDS+Hn8rie1kaqRyR471xqDIJPRMvsXR4F35lkInaGGEqwyl961jTcfq8nnLnJxbDDbc5N2iw4VJqxIR+gzisEEURQWywLIusnUA6T7a9nfZXjfS89jKzJokh8kn8GnFYnwxZkU8cNkiikCgMSeKQFCG5jjypfA92fgArlZu2H51WJyIiInLiUliaa629pJMIN6wTUgNjsIw58Ee5wTavrCtnXnU/dUssC2yXjO3SYru4TgrHSWF5OaJsB0GmFd/L4qdyNLzJMOXFASv27cQrvkyxOkRoEjoLKzin7x1k3+D6PsdCYmAscBjyUwdOqXPZX7cIggZR0CAOywRxQmwsMnaM46Vx27ppaevCzfdBy5JDGumxbAdSOZxUDo0LiYiIiMiRUFiaa6s3c86e7VAbhcIyTJKQkJCYhCiJiU1MnMTEJiKOI2ITkZiQOIlJ4pDAL9MIyvhBhXriE4YTk+2BGDC2Q8r2yDguXbaH46RxnRS1xji1sIaVaecdvefS1zo3i0tUI5sh32ueUjfUcKg1AsKgQRLWJk+nS8C1DBkXyLTT1tJBqr0HWvve8GKtIiIiIiLHksLSPLNsGwcbB/COYAjEJAm1sEK5PkrVn6DeKBGEZRpRAz+skCTjNIB6Kstbet7G2q612K855S5KoBg5jAcuxdBhInQYD13KkYUFuDa4FjiWwbXMgfvJuUCTj3lluz05HjbiTy3CkBD5DeKwRhQGBLHBWJOjRnaqhXRrD/n8EpxCPyZdWPAr8ImIiIjIiUNhaY79eNcIpeEOnMDBDdqaweO1QWQqeLw6iDgHtjuWwWEqrFg4boGufJ4ei8lFC16lEdYp+UWyXoHAauX/atMD0URoU/QNURgSRyFJ7JNEIXGSECWGqbMCLWtq/o41+bXFgTlVk9snp0tNzbeyMElCEMXNhRO8lIfT0kGhrQsv3wutvQddj0jzg0RERERkIVFYmmN7Rms8vT+FXQPsiRmDBs1FHyYXeJhsYDeftyyLqdAyuRAEB9pNrvTm2kwGK9vCtTvAWko54HUDUWQm95mxIiwnRZJqwU61kMu0YJw0JokxSUySGEhijIlJkoQkSTAmgQNfW8RYJsYyCamURa69k3R+CXZhAFIt8/dNFxERERE5AgpLc+zckzvY/as+KsbFtSdPozMHAoZl4skFH5LJe2MSMDGQYMzkKI8BjLFIAIOFwcI6sBSEZQyW9cpiEZORavK5hJkDUUu2hVSmgJ0rQLbjoNEeEREREZETlcLSHDuttw23dy1Ja8CS9sNbvMAkMSQJmAjLJJBEmCQ6MOqTYOLowMhPQnKgbZJMjvakvLQCkYiIiIjIYVBYOo5YtgO2A7wSdg5cVxUtiyAiIiIiMrv0N7aIiIiIiMgMFJZERERERERmoLAkIiIiIiIyg+MmLH35y19m5cqVZDIZ1q1bx0MPPTTfXRIRERERkUXsuAhLt912G1dffTWf+cxn2LFjB+973/vYvHkze/fune+uiYiIiIjIInVchKUbb7yRj33sY3z84x9nzZo1/N3f/R3Lly/nK1/5ynx3TUREREREFqkFv3R4EAQ89thj/Nmf/dm07Rs3buQnP/nJjK/xfR/f95uPi8UiAKVS6dh19DA0ahVGxqs0qpX57oqIiIiIyDFXDSK629IL4u/xqT4YY9607YIPSyMjI8RxTG9v77Ttvb29DA0NzfiaL37xi3zuc587aPvy5cuPSR9FREREROTNXT/fHXiVcrlMoVB4wzYLPixNsSxr2mNjzEHbplx77bVcc801zcdJkjA2NkZXV9frvmaulEolli9fzgsvvEA+n5/XvsjxQTUjh0s1I4dLNSOHSzUjh2sh1YwxhnK5zMDAwJu2XfBhacmSJTiOc9Ao0vDw8EGjTVPS6TTpdHratvb29mPVxSOSz+fnvVDk+KKakcOlmpHDpZqRw6WakcO1UGrmzUaUpiz4BR5SqRTr1q3j7rvvnrb97rvv5t3vfvc89UpERERERBa7BT+yBHDNNdewZcsWzj33XN71rnfxta99jb1793L55ZfPd9dERERERGSROi7C0iWXXMLo6Cif//znGRwc5IwzzuC//uu/WLFixXx37bCl02m2bt160GmCIq9HNSOHSzUjh0s1I4dLNSOH63itGcscypp5IiIiIiIiJ5gFP2dJRERERERkPigsiYiIiIiIzEBhSUREREREZAYKSyIiIiIiIjNQWDoCDz74IBdccAEDAwNYlsX3v//9ac/v27ePyy67jIGBAXK5HJs2beLZZ59tPv/8889jWdaMt9tvv73Zbnx8nC1btlAoFCgUCmzZsoWJiYk5OkqZTUdbMwBDQ0Ns2bKFvr4+WlpaOOecc/jud787rY1qZvGYjZrZvXs3v/M7v0N3dzf5fJ6LL76Yffv2TWujmlkcvvjFL/KOd7yDtrY2enp6+PCHP8zOnTuntTHG8Bd/8RcMDAyQzWbZsGEDv/zlL6e18X2fq666iiVLltDS0sKFF17Iiy++OK2NamZxmK2a+drXvsaGDRvI5/NYljVjLahmFofZqJmxsTGuuuoqVq9eTS6X46STTuJP/uRPKBaL0/azkGpGYekIVKtVzj77bG666aaDnjPG8OEPf5j/+7//49///d/ZsWMHK1as4Dd+4zeoVqsALF++nMHBwWm3z33uc7S0tLB58+bmvv7gD/6Axx9/nLvuuou77rqLxx9/nC1btszZccrsOdqaAdiyZQs7d+7kzjvv5IknnuCiiy7ikksuYceOHc02qpnF42hrplqtsnHjRizL4t577+XHP/4xQRBwwQUXkCRJc1+qmcXhgQce4I//+I95+OGHufvuu4miiI0bN077DLn++uu58cYbuemmm/jZz35GX18fH/zgBymXy802V199Ndu2bePWW2/lRz/6EZVKhfPPP584jpttVDOLw2zVTK1WY9OmTfz5n//5676XamZxmI2aefnll3n55Ze54YYbeOKJJ/inf/on7rrrLj72sY9Ne68FVTNGjgpgtm3b1ny8c+dOA5gnn3yyuS2KItPZ2Wm+/vWvv+5+3va2t5mPfvSjzce/+tWvDGAefvjh5rbt27cbwDz99NOzexAyp460ZlpaWsy//Mu/TNtXZ2en+cY3vmGMUc0sZkdSM//93/9tbNs2xWKx2WZsbMwA5u677zbGqGYWs+HhYQOYBx54wBhjTJIkpq+vz1x33XXNNo1GwxQKBXPzzTcbY4yZmJgwnueZW2+9tdnmpZdeMrZtm7vuussYo5pZzI6kZl7tvvvuM4AZHx+ftl01s3gdbc1M+c53vmNSqZQJw9AYs/BqRiNLs8z3fQAymUxzm+M4pFIpfvSjH834mscee4zHH398Wqrevn07hUKB9evXN7edd955FAoFfvKTnxyj3st8ONSaee9738ttt93G2NgYSZJw66234vs+GzZsAFQzJ5JDqRnf97Esa9rF/zKZDLZtN9uoZhavqVNaOjs7AXjuuecYGhpi48aNzTbpdJr3v//9zZ/1Y489RhiG09oMDAxwxhlnNNuoZhavI6mZQ6GaWbxmq2aKxSL5fB7XdYGFVzMKS7Ps9NNPZ8WKFVx77bWMj48TBAHXXXcdQ0NDDA4OzviaW265hTVr1vDud7+7uW1oaIienp6D2vb09DA0NHTM+i9z71Br5rbbbiOKIrq6ukin03ziE59g27ZtnHLKKYBq5kRyKDVz3nnn0dLSwqc//WlqtRrVapU//dM/JUmSZhvVzOJkjOGaa67hve99L2eccQZA8+fZ29s7rW1vb2/zuaGhIVKpFB0dHW/YRjWz+BxpzRwK1cziNFs1Mzo6yhe+8AU+8YlPNLcttJpRWJplnufxve99j2eeeYbOzk5yuRz3338/mzdvxnGcg9rX63X+7d/+7aBzNQEsyzpomzFmxu1y/DrUmvnsZz/L+Pg499xzD48++ijXXHMNv/u7v8sTTzzRbKOaOTEcSs10d3dz++238x//8R+0trZSKBQoFoucc8450+pKNbP4XHnllfziF7/g29/+9kHPvfbneig/69e2Uc0sPrNdM2+2jyPdjywcs1EzpVKJ3/qt32Lt2rVs3br1DffxRvs51tw5f8cTwLp163j88ccpFosEQUB3dzfr16/n3HPPPajtd7/7XWq1Gn/4h384bXtfX99Bq1YB7N+//6DELse/N6uZ3bt3c9NNN/Hkk0/y1re+FYCzzz6bhx56iC996UvcfPPNqpkTzKF8zmzcuJHdu3czMjKC67q0t7fT19fHypUrAX3OLEZXXXUVd955Jw8++CDLli1rbu/r6wMm/8W2v7+/uX14eLj5s+7r6yMIAsbHx6eNLg0PDzfPfFDNLD5HUzOHQjWz+MxGzZTLZTZt2kRrayvbtm3D87xp+1lINaORpWOoUCjQ3d3Ns88+y6OPPspv//ZvH9Tmlltu4cILL6S7u3va9ne9610Ui0UeeeSR5raf/vSnFIvFaafryeLyejVTq9UAsO3p/8s6jtNc2Uw1c2I6lM+ZJUuW0N7ezr333svw8DAXXnghoJpZTIwxXHnlldxxxx3ce++9zUA8ZeXKlfT19XH33Xc3twVBwAMPPND8Wa9btw7P86a1GRwc5Mknn2y2Uc0sHrNRM4dCNbN4zFbNlEolNm7cSCqV4s4775w2/xYWYM3M+ZISi0C5XDY7duwwO3bsMIC58cYbzY4dO8yePXuMMZOretx3331m9+7d5vvf/75ZsWKFueiiiw7az7PPPmssyzI/+MEPZnyfTZs2mbPOOsts377dbN++3Zx55pnm/PPPP6bHJsfG0dZMEATm1FNPNe973/vMT3/6U7Nr1y5zww03GMuyzH/+538226lmFo/Z+Jz55je/abZv32527dplvvWtb5nOzk5zzTXXTGujmlkcrrjiClMoFMz9999vBgcHm7dardZsc91115lCoWDuuOMO88QTT5jf//3fN/39/aZUKjXbXH755WbZsmXmnnvuMT//+c/NBz7wAXP22WebKIqabVQzi8Ns1czg4KDZsWOH+frXv24A8+CDD5odO3aY0dHRZhvVzOIwGzVTKpXM+vXrzZlnnml27do1bT8L9XNGYekITC2P+drbH/3RHxljjPn7v/97s2zZMuN5njnppJPMZz/7WeP7/kH7ufbaa82yZctMHMczvs/o6Ki59NJLTVtbm2lrazOXXnrpQUtyyvFhNmrmmWeeMRdddJHp6ekxuVzOnHXWWQctJa6aWTxmo2Y+/elPm97eXuN5nlm1apX527/9W5MkybQ2qpnFYaZaAcw//uM/NtskSWK2bt1q+vr6TDqdNr/2a79mnnjiiWn7qdfr5sorrzSdnZ0mm82a888/3+zdu3daG9XM4jBbNbN169Y33Y9qZnGYjZp5vd9tgHnuueea7RZSzVjGGDP741UiIiIiIiLHN81ZEhERERERmYHCkoiIiIiIyAwUlkRERERERGagsCQiIiIiIjIDhSUREREREZEZKCyJiIiIiIjMQGFJRERERERkBgpLIiIiIiIiM1BYEhGR48b5559Pe3s7L7zwwkHPjY2N0d/fz3ve8x6SJJmH3omIyGKjsCQiIseNb3zjG7iuy8c//vGDnrvyyispl8v88z//M7atX28iInL09NtERESOG319fXz5y1/mf/7nf/jqV7/a3L5t2za+/e1v8zd/8zeceuqpx7QPcRzj+/4xfQ8REVkYFJZEROS4cvHFF/N7v/d7fOpTn+L5559ndHSUyy+/nA9+8INcccUVPProo1x44YV0dnaSyWR4+9vfzne+851p+9i/fz+f/OQnWbt2La2trfT09PCBD3yAhx56aFq7559/HsuyuP766/nLv/xLVq5cSTqd5r777pvLQxYRkXnizncHREREDteXvvQlHnjgAT760Y/S3d1NEAR885vf5L777mPTpk2sX7+em2++mUKhwK233soll1xCrVbjsssuAybnNwFs3bqVvr4+KpUK27ZtY8OGDfzwhz9kw4YN097vH/7hHzjttNO44YYbyOfzrFq1ao6PWERE5oNljDHz3QkREZHD9YMf/IAPfehDAHzrW9/iIx/5CGvWrCGbzfLII4/guq/8e+AFF1zAY489xosvvjjjfKY4jjHGsGnTJvL5PHfccQcwObK0cuVKTjnlFJ566ik8z5ubgxMRkQVBp+GJiMhxafPmzZx33nmsWrWKj3zkI+zatYunn36aSy+9FIAoipq3D33oQwwODrJz587m62+++WbOOeccMpkMruvieR4//OEPeeqppw56rwsvvFBBSUTkBKSwJCIix610Ok0qlQJg3759AHzqU5/C87xpt09+8pMAjIyMAHDjjTdyxRVXsH79er73ve/x8MMP87Of/YxNmzZRr9cPep/+/v45OiIREVlINGdJREQWhSVLlgBw7bXXctFFF83YZvXq1QD867/+Kxs2bOArX/nKtOfL5fKMr7MsaxZ7KiIixwuFJRERWRRWr17NqlWr+N///V/++q//+g3bWpZFOp2etu0Xv/gF27dvZ/ny5ceymyIichxRWBIRkUXjq1/9Kps3b+Y3f/M3ueyyy1i6dCljY2M89dRT/PznP+f2228H4Pzzz+cLX/gCW7du5f3vfz87d+7k85//PCtXriSKonk+ChERWSgUlkREZNH49V//dR555BH+6q/+iquvvprx8XG6urpYu3YtF198cbPdZz7zGWq1GrfccgvXX389a9eu5eabb2bbtm3cf//983cAIiKyoGjpcBERERERkRloNTwREREREZEZKCyJiIiIiIjMQGFJRERERERkBgpLIiIiIiIiM1BYEhERERERmYHCkoiIiIiIyAwUlkRERERERGagsCQiIiIiIjIDhSUREREREZEZKCyJiIiIiIjMQGFJRERERERkBv8PS6HgCNDmDs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2" name="AutoShape 6" descr="data:image/png;base64,iVBORw0KGgoAAAANSUhEUgAAA0sAAAIoCAYAAAC4U3A2AAAAOXRFWHRTb2Z0d2FyZQBNYXRwbG90bGliIHZlcnNpb24zLjUuMiwgaHR0cHM6Ly9tYXRwbG90bGliLm9yZy8qNh9FAAAACXBIWXMAAA9hAAAPYQGoP6dpAAEAAElEQVR4nOzdd3hUZfbA8e/MZEoymUlvEEhCEaRXRRBBERvYUbEgzV1772UVXH6C7roriqjroiCKit1FAQtNpQgqXUIgIUB6m0wyk+n390c2s8QU0icJ5+Mzz+Pc8t5zb2Z47pn3vedVKYqiIIQQQgghhBCiGnWgAxBCCCGEEEKI9kiSJSGEEEIIIYSohSRLQgghhBBCCFELSZaEEEIIIYQQohaSLAkhhBBCCCFELSRZEkIIIYQQQohaSLIkhBBCCCGEELWQZEkIIYQQQgghaiHJkhBCCCGEEELUQpIlIUS7NH78eFQqFRs2bKi2fM6cOahUKubMmVNt+YYNG1CpVIwfP77NYhQdQ12fjSNHjqBSqUhOTg5IXG2pru9TW1u6dCkqlYoZM2YENI5AOJU+b0J0JpIsCSFaTHJyMiqVCpVKxYMPPljvtgsXLvRvq1KpWjWuOXPm1EiuOqqqG66GvI4cORLocDusl156iTlz5mCxWAIdihBCiAAKCnQAQojOacWKFbzwwgtoNJpa17/77rv17t+9e3f69OlDSEhIg44XEhJCnz596N69e411c+fOBeg0CVOVESNGoNfr61xvMBjaMJqOR6vV0qdPH7p27Vpj3UsvvURmZiYzZswgPDy87YMTQgjRLkiyJIRocX369CE1NZXvvvuOCy+8sMb61NRUduzY4d+uNu+8806jjnnGGWdw4MCBJsXbUX300UcypKcZunbtesp9ZoQQQjSODMMTQrS4m266Cai792j58uUATJs2rc1iEkIIIYRoLEmWhBAtbty4cXTr1o3PPvsMm81WbZ2iKLz33nsEBwdz1VVX1dlGYx9Ir+0h/qpiEFXqeqbH6/XyxRdfMGvWLPr3709YWBghISGcfvrpPPLIIxQWFp40xp07dzJlyhTi4uJQq9UsXbqUqVOnolKpePHFF+uM++OPP0alUjFy5MgGnWdTOJ1OBg4ciEql4q9//WuN9YqicO6556JSqfjzn//sX37iA+mKovDKK68wcOBAQkJCiI2NZdq0aRw9erTO43o8Hl5//XXOPvtswsPDMRgM9O3bl6eeegqr1Vpj+xMf/nc6ncyZM4devXphMBjo1q0bDzzwQI3P04k+++wzRo8ejdFoJCoqismTJ7Njx446t6/tgfuqGDIzMwFISUmp9pmp+jyerFBBXUUlTlzu8Xh44YUX/Nf0j72EBw4cYNasWSQnJ6PX64mKimLSpEmsW7euznNqiJ9//plJkyYRGRmJ0Whk9OjRfP755zW2GzVqFCqVik8++aTOtv7+97+jUqm45pprGh1HWVkZDzzwAMnJyRgMBnr06MGTTz6J3W6vsW1Dr9vevXt55plnOOuss0hISECn05GQkMBVV13F5s2ba42juZ+7rKwsHnjgAfr164fRaCQsLIyBAwfy0EMPkZaWVud+7777LiNGjCAkJITIyEiuueYa0tPTG34BhRBtQxFCiBaSlJSkAMoPP/ygPPbYYwqgLF++vNo2mzZtUgDl+uuvV44dO6YASm3/FI0bN04BlPXr11db/swzzyiA8swzz1Rbvn79egVQxo0b51+2ZMkSZcyYMf5jjBkzptorJydHURTFH4darVYSEhKUYcOGKX379lUMBoMCKMnJyUpubm6dMc6dO1fR6/VKaGioMnz4cKVHjx7K22+/raxdu1YBlIEDB9Z5zSZPnqwAyqJFi05ydStlZGT4zycjI6NB+yiKovz222+KTqdTgoKClJ9//rnaur/97W8KoPTs2VMpKyurcaykpCTl9ttvVwCle/fuyvDhw/3XJiYmRjlw4ECN45WWlirnnHOO/7omJSUpAwYMUHQ6nQIop59+upKXl1dtn7ffflsBlBtuuEE555xzFJVKpfTv31/p06ePolarFUCZOHFiref3/PPP+69LQkKCMnz4cCU0NFTR6/XKX//61xqfjT+eX5Wvv/5aGTNmjKLX6xVAGTFiRLXPzK+//lot1unTp9caT22fxxOXn3POOcqkSZP813348OFK//79/dt9+OGH/mtlMpmUIUOGKPHx8QqgqFQq5eWXX671uHWp+qw+++yzik6nU0JDQ5URI0YoCQkJ/uv24osvVtvnjTfeUADl0ksvrbPdAQMGKICyatWqBsVRdd2mTp2qDB061P83HjBggKJSqRRAGTVqlGKz2art19DrNmHCBAVQwsPDldNPP10ZNmyYEh0drQCKRqNR3nvvvTpjasrn7rvvvlPMZrMCKFqtVhk0aJAyYMAAJSQkpMa/Uyd+3qr+fUxKSlIGDx7s/7wlJCQoBQUFDbqWQoi2IcmSEKLFnJgs7du3TwGUCy64oNo2f/rTnxRA+frrr1s9WapS1zGqWCwWZenSpUpRUVG15SUlJcpdd92lAMqMGTPqjFGj0Sh//vOfq93g2e12xev1Kt27d1cA/032ifLy8pSgoCBFp9PVOHZdmposKYqizJ8/XwGU0047zR/rnj17FL1er2g0GmXz5s21HisoKEjRarXK+++/719XWFionH/++QqgnHHGGYrP56u279SpUxVAmTBhgnL48GH/8uLiYuWqq65SAGXKlCnV9qm6adVqtUq/fv2U1NRU/7otW7b4b0pXr15dbb9ff/1V0Wg0ikqlUhYtWuSPpaysTLnuuusUrVbb4GSpStVnua5r3NxkSaPRKLGxsdWueUVFhaIoirJr1y5Fr9crBoNB+de//qV4vV7/Nl9++aViNpsVjUaj7Ny5s9Zj16bqsxoUFKRMnTpVKS8vVxRFUXw+n/Lyyy/7153YZmlpqRISEqIEBQXVSGwVRVF++eUXBVDi4+MVj8fToDiqrltQUJDStWvXasfbs2eP0q1bNwVQHnrooWr7NeS6KYqifPTRR8ru3bur7evz+ZTPP/9cCQ0NVcxms2K1WmuNqbGfu8zMTCUsLEwBlJtvvrnad9jr9SqrVq1SvvzyS/+yE79PZrNZ+frrr/3rcnJylEGDBimA8uijjzboWgoh2oYkS0KIFnNisqQoijJ06FBFo9Eo2dnZiqIoisPhUMLDw5XY2FjF7Xa3m2TpZLp166aEhIQobre71hgHDx5c7Yb2RH/5y18UQLn33ntrrPvHP/5Ra9JQnxOTpfpegwcPrrGv1+tVzj77bAVQbr/9dsXpdCqDBw9WAOWpp56q91j33HNPjfV5eXn+HqZ169b5l+/atcufhPzxxlRRFMVmsyndunVTVCqVcuTIEf/yqptWlUqlbN++vcZ+DzzwQK2x3HTTTQqgXHPNNTX2qaioUGJjY9tdsgQon3zySa37ViWTCxcurHX9K6+8ogDKrFmzal1fm6rPamxsbLXk4o/HvPnmm6stnzZtmgIo//znP2vsc88999Sa2NSn6roByqefflpj/ZdffqkAitForPbZach1O5mnnnpKAWr0LjX1c3fHHXf4fxD4448FtTnx+/THXjxF+d+5Dxo0qJFnJoRoTfLMkhCi1UybNg2v18v7778PwKpVq7BYLFx//fUEBbW/Ypzr1q3j/vvvZ9KkSZxzzjmcffbZnH322ZSWlmK32+t8/uCmm25Cra79n9OZM2eiUqlYsWIFbre72rply5YBNHmCzhEjRjBmzJhaX0OHDq2xvVqt5p133sFkMvHaa68xadIkdu3axfDhw3n66afrPdadd95ZY1lsbCxTpkwBYO3atf7ln332GQDXXnstJpOpxn4hISGcf/75KIrCDz/8UGP9kCFDGDFiRI3lVc91/fG5jm+++QaA22+/vcY+BoOBWbNm1XlegRIWFsbll19eY7nL5eLrr79Go9HU+bm47LLLANi4cWOjjzt79uxaS8rfcccdQPW/I+C/dlWf1Sput9v/vW7K57dr1661nv/kyZPp3r07NpuNn376qcb6uq7biY4ePcqCBQu49tprOe+88/zf4w8//BCAXbt21bpfYz93X3zxBQAPP/xwo+eKmz17doOPI4QIrPZ3tyKE6DSuv/56Hn74YZYvX84DDzzgr4JXVS2vvXC5XFx33XW1PuR+ouLi4lqXn3766XXuk5KSwvjx41m/fj2rV6/23+ju2rWLXbt2ER8fz0UXXdSkuJtSOjwlJYWXXnqJ2bNn89133xEcHMy7776LVqutcx+tVkuvXr1qXVd17gcPHvQv27NnD1CZNNX1UH1VAYWsrKwa63r27FnrPrGxsQCUl5f7l1ksFvLz86vFUleM7Unv3r1rnYPs4MGDOBwOdDodl1xySa37KooC1H7tTuZk1ygvLw+r1YrZbAYqi7X07NmTnTt3snv3bgYNGgTA119/TUFBASNGjKB///6NjqNPnz61/sCgUqno06cPR48e5eDBgzW+G3VdtyrLli3jtttuw+Fw1LlNXd/jxnzuysrK/Nd/1KhRdR6rNtHR0YSFhTXoOEKIwJOeJSFEq4mPj+f8889n586dbNq0idWrV9O3b99af70NpAULFvD5558THx/PO++8w5EjR3A4HCiVQ5UZM2YMQI2eoSpGo7He9mv7db7q/2+66aZ6b/5awznnnOPv2TvrrLPo27dvvdtHRUXV2XMWFxcHVN48ViktLQXg0KFD/PTTT7W+jh8/DkBFRUWNNuu6nlUxVCULUP3GMiYmpt4Y25O6zrHq2rlcrjqvXVUCWl9CUJeqG/L6lp/4tzyx4l9tn9+m9orWFQfU/pmqUt937fDhw/zpT3/C4XDw4IMP8ttvv2G1WvH5fCiKwptvvgk0/ntc2+fuxGqOtSU+9TnZcYQQ7Yt8M4UQrapqLqVp06bhcrna5dxK7733HlBZQnjatGkkJSWh1+v9648dO9as9q+++mrCwsJYtWoVRUVFeDweVqxYATT9ZrOpvF4vN998Mx6PB7Vazbp16/znX5eioiJ8Pl+t66p6dU4cbhcaGgrAm2++6U8463rNmTOnWedTdSyAgoKCemNsSVXDrk68gT5RfaWm61N1Pl27dj3ptavr2PWp6xqduPyPQydnzJiBWq3mvffew+PxUFRUxFdffYVOp+P6669vdAz1xQG1f6YaYuXKlbjdbqZOncrf//53hgwZgslk8v+tmvs9PtGJsVUluEKIzkmSJSFEq7ryyisJDQ3l6NGjqFQqbrzxxkCHVEPVfEujR4+usa6oqKhJw51OFBwczNSpU3G5XLz//vusXr2avLy8Jg9hao7nnnuOLVu20L9/f/8zHHfddVe9N5Jut5vDhw/Xuu73338H4LTTTvMv69evH1A5501rCw8P9/dSHDhwoNZtqmJsjJM9g1LVO1DXTf+hQ4cafUyoHGam1WrJycmpc7hYc9R1LaqWx8XF+YfgVUlMTGTixInk5eWxZs0aVqxYgcvl4rLLLiMyMrJJcaSmptaagCuKQmpqKlD9M9UQ9X2Poe5nlZrCbDaTmJgIwNatW1usXSFE+yPJkhCiVYWEhPDggw8yYcIEbr31VpKSkto8huDgYKD2IV8nrs/Ly6ux7sUXX8Tr9TY7hhOH4jV3CFNT/fLLL/z1r39Fq9Xy7rvvMmXKFP70pz9hsViYMWNGvT0VixcvrrGsoKCAjz76CIALLrjAv/zKK68EKifdLCoqauGzqGnixIkAvP766zXWOZ1O3nrrrUa3ebLPTI8ePQDYuXMnHo+n2jqfz8fbb7/d6GNC5fflwgsvxOfz8fLLLzepjfosWbIEp9NZY3nV3/fEv+OJWvrze/z4cf7zn//UWP7VV1+RmZmJ0Wj0D39tqPq+xwcOHKj1eM1xxRVXANQ76bQQouOTZEkI0ermzJnDd999x2uvvRaQ41fd2NZVPezss88G4MEHH/Q/A6MoCu+88w5///vfa60e1lhnnHEGAwYMYMeOHXzxxRfNGsLUFBUVFUybNg23283cuXMZMmQIAP/4xz/o2bMn69atY+HChbXuGxQUxOLFi/2JEVQ+JH/TTTfhcDgYMWIE5557rn/diBEjuPbaaykqKmLixIn89ttv1drzer1s2LCBG2+8sdYb98a6//77UavVrFy5ktdff92f9NlsNmbNmtWkHpqTfWYGDx5Mly5dyMnJ4ZlnnvEf0+FwcN9997F///4mng389a9/Ra/XM2/ePBYsWFAjYcvJyWHhwoW1JocnU1RUxOzZs/3DBBVFYfHixXz66adoNBoeeOCBWve74ooriIqK4vPPP+eXX35pVmESqPxM3X333f5iIAD79+/nrrvuAuC2225r9DC8qu/x4sWL2blzp3/5wYMHueaaa9DpdE2OtzYPP/wwYWFhfPvtt8yePZuSkhL/Op/Px9dff82qVata9JhCiLYnyZIQotO77rrrgMqyxMOGDWP8+PGMHz+e3NxcAObOnYter+fLL7+ka9eujBgxgsTERKZPn87UqVM588wzWySOmTNnAuDxeJo1hKnKNddc4y+LXNvrxLLcjz76KL///jtnnXUWjzzyiH95aGgo77zzDhqNhscff7zWYVpdu3Zl9uzZXHvttSQnJzNy5EgSExP55ptviIqK4p133qkxbG3JkiX+RGnYsGEkJSUxatQoBg0ahMlk4txzz2XFihVNeu7mj4YPH868efNQFIXbb7+dxMRERo4cSUJCAp988slJy6LXpuozc/vttzNw4ED/Z6bqJlyj0fD8888DlUMb4+LiGDlyJHFxcbz99tvMnz+/yeczZMgQ3n//ffR6PY8//jiRkZEMHTqUM888k+7du9OlSxfuu+8+/7Czxnj66af56KOPSEhI8P8d77zzThRFYf78+f4k+o90Oh033HCDvxetuYVJpkyZQnR0NIMHD2bgwIEMGjSIAQMGkJmZyciRI5k7d26j27ziiisYNWoUJSUljBgxgn79+jFw4ED69u1LUVERTz31VJPjrU337t35+OOPMZlMvPXWW8TFxTFkyBAGDRqE2Wxm0qRJ7Nixo0WPKYRoe5IsCSE6vccee4xnnnmGXr16sX//fjZu3MjGjRv91cSGDx/Opk2bmDhxIj6fjwMHDhAbG8vLL79cY36Z5pg2bZr/BrMlhuDt2LGjzoppP/30k38I3HfffceiRYswGo0sX768xk3u6NGjefTRR3E4HNx00021Vgt79dVXWbhwISaTib1792I0Grnxxhv55Zdfai1HHRoaypo1a3jvvfe48MILsdvt/PrrrxQWFjJo0CAeffRRfv755xbptQN4/PHH+fjjjznzzDMpKSnh8OHDjB07lh9//NHf49AY06ZNY+HChQwaNIjDhw/7PzMWi8W/zU033cTKlSsZPnw4ZWVlpKenM2HCBLZt28bw4cObdT5XXnkl+/fv59577yU5OZnU1FT2799PSEgIV155JcuWLeOxxx5rdLtjx47lhx9+4Oyzz+bQoUOUlJQwatQoPv30Ux5++OF6961K9qH5n1+9Xs/GjRu59957sVqtpKam0r17dx577DHWr19/0gqTtQkKCmLt2rXcfffdxMXFcejQISwWC7Nnz+aXX36ha9euzYq5Nueffz579+7lrrvuIikpiQMHDnDs2DF69uzJww8/3C4L2gghGkeltMTPekIIIU7qwIEDnH766cTHx3P8+PE2LxneWEeOHCElJYWkpKQm9WKIzmXNmjVcfPHFjBgxgu3btwc6HCGEaBPSsySEEG1kyZIlQPUeJiE6iqrP74k9TEII0dlJz5IQQrSBjIwMBg8ejN1uJzU1lZ49ewY6pJOSniVRZdu2bYwZMwaj0cjRo0cbPRGrEEJ0VEGBDkAIITqz++67j59//pldu3Zht9v585//3CESJSEApk6dypEjR/j111/xer089thjkigJIU4pkiwJIUQr2rlzJ1u2bCEuLo5bbrmFBQsWBDokIRps69atHD16lMTERG655RYeffTRQIckhBBtSobhCSGEEEIIIUQtpMCDEEIIIYQQQtTilBiG5/P5yM7OxmQy1Zg4UQghhBBCCHHqUBSFsrIyunTpglpdf9/RKZEsZWdn061bt0CHIYQQQgghhGgnjh07RmJiYr3bnBLJkslkAioviNlsDnA0QgghhBBCiECxWq1069bNnyPU55RIlqqG3pnNZkmWhBBCCCGEEA16PEcKPAghhBBCCCFELSRZEkIIIYQQQohaSLIkhBBCCCGEELWQZEkIIYQQQgghanFKFHhoDEVR8Hq9eDyeQIcihPgvrVaLRqMJdBhCCCGEOMVIsvRfiqJgsVgoKCjA6/UGOhwhxB+Eh4cTHx8vE0sLIYQQos1IsvRfubm5WCwWf3nxoKAguSkToh1QFAW73U5+fj4ACQkJAY5ICCGEEKcKSZYAr9dLaWkpMTExREdHBzocIcQfBAcHA5Cfn09sbKwMyRNCCCFEm5ACD4Db7UZRFIxGY6BDEULUISQkBKj8vgohhBBCtAVJlk4gw+6EaL/k+ymEEEKItibJkhBCCCGEEELUQp5ZagCrw43DFdgKeQadBrNBG9AYhBBCCCGEOJVIsnQSVoebV75Po9jmCmgckUYdd0/oLQmTEEIIIYQQbUSG4Z2Ew+Wl2OZCH6QhIkQXkJc+SEOxzdUivVsvv/wyKpWKAQMGtMDVEa1l/PjxjB8/3v/+yJEjqFQqli5d6l+2efNm5syZg8ViafP4hBBCCCFOBdKz1EAhOg1GfeAul9PTMsMA33rrLQD27dvHtm3bOPPMM1ukXdG6EhIS2LJlCz179vQv27x5M3PnzmXGjBmEh4cHLjghhBBCiE5KepZOITt27GDXrl1MmjQJgCVLlpx0H6/Xi9PpbO3QxEno9XpGjRpFTExMqx+roqICRVFa/ThCCCGEEO2dJEunkKrkaMGCBYwePZoPPvgAu93uX1811OuFF15g3rx5pKSkoNfrWb9+PXPmzEGlUrF7926uueYawsLCiIyM5IEHHsDj8ZCamspFF12EyWQiOTmZF154wd9ueXk54eHh3HrrrTViOnLkCBqNhr/97W8NPg9FUVi8eDFDhgwhODiYiIgIpkyZQnp6un+bDz74AJVKxaJFi6rt+8wzz6DRaPj2229rnPP//d//0b17dwwGAyNGjOD777+vcey0tDRuuOEGYmNj0ev1nH766bz66qvVttmwYQMqlYr333+fJ598ki5dumA2mzn//PNJTU2tcS4vvPACSUlJGAwGhg0bxurVq2u9TicOw5szZw4PP/wwACkpKahUKlQqFRs2bAAqy2zPmTOnRjvJycnMmDHD/37p0qWoVCq++eYbZs2aRUxMDCEhIf4E+cMPP+Sss87CaDQSGhrKhRdeyG+//VbLX0UIIYQQovORZOkUUVFRwfvvv8/IkSMZMGAAs2bNoqysjI8++qjGti+//DLr1q3j73//O6tXr6Zv377+dddeey2DBw/mk08+4U9/+hP//Oc/uf/++7niiiuYNGkSn332Geeddx6PPvoon376KQChoaHMmjWL9957j9LS0mrHWrx4MTqdjlmzZjX4XG699Vbuu+8+zj//fD7//HMWL17Mvn37GD16NHl5eQBMnTqV2267jQcffJAdO3YAsG7dOubNm8cTTzzBxIkTq7W5aNEi1qxZw0svvcS7776LWq3m4osvZsuWLf5t9u/fz8iRI9m7dy8vvvgiq1atYtKkSdxzzz3MnTu3RpxPPPEEmZmZ/Pvf/+Zf//oXaWlpXHrppXi9/xtSOXfuXB599FEmTpzI559/zu23386f/vSnGknVH91yyy3cfffdAHz66ads2bKFLVu2MGzYsAZfxxPNmjULrVbL8uXL+fjjj9FqtTz33HNcf/319OvXj5UrV7J8+XLKysoYO3Ys+/fvb9JxhBBCCHFq2lu4l2JHcaDDaDR5ZukU8fHHH1NaWsrs2bMBuO6667jvvvtYsmQJ06dPr7atwWBg7dq1aLU1K+/9+c9/5oEHHgDg/PPP55tvvmHRokV8+umnXHnllUBlcYJVq1bx3nvvcdVVVwFw1113sXDhQt5++23uu+8+ABwOB2+99RbXX389UVFRDTqPrVu38uabb/Liiy/64wAYO3Ysp512Gv/4xz94/vnnAXjppZfYtm0b1157LV999RU33HADY8eOrbXHxev18u2332IwGAC48MILSU5O5umnn/b3Qj3wwAOYTCZ+/PFHzGYzABMnTsTpdLJgwQLuueceIiIi/G3269ePd9991/9eo9Fw7bXXsn37dkaNGoXFYuH555/nyiuv5N///rd/u/79+zNmzBj69OlT53VITEyke/fuAAwdOpTk5OQGXb+6TJgwgTfeeMP//tixYzzzzDPcddddvPzyy/7lEydOpHfv3sydO5cPP/ywWccUQgghxKnhl7xf+OH4D3gVL3cMuYPgoOBAh9Rg0rN0iliyZAnBwcFMnToVqOztueaaa/jhhx9IS0urtu1ll11Wa6IEMHny5GrvTz/9dFQqFRdffLF/WVBQEL169SIzM9O/rEePHkyePJnFixf7n4dZsWIFRUVF3HXXXQ0+j1WrVqFSqbjpppvweDz+V3x8PIMHD/YPQ4PK53xWrlxJUVERw4YNQ1EU3n//fTQaTY12r7rqKn+iBGAymbj00kvZtGkTXq8Xh8PB999/z5VXXklISEi1Y19yySU4HA62bt1a4zqeaNCgQQD+67JlyxYcDgc33nhjte1Gjx5NUlJSg69JS7j66qurvV+7di0ej4ebb7652rkaDAbGjRtX7ToLIYQQQtRGURR+zvmZTcc3sbdwL7m2XAwaw8l3bEckWToFHDp0iE2bNjFp0iQURcFisWCxWJgyZQrwvwp5VRISEupsKzIystp7nU5HSEhItUSjarnD4ai27N577yUtLc3fU/Pqq69y1llnNWroWF5eHoqiEBcXh1arrfbaunUrhYWF1bbv1asXY8eO9ScldZ1bfHx8rctcLhfl5eUUFRXh8Xh45ZVXahz3kksuAahx7D/2lun1eqBySCRAUVFRvcduS3+8LlXDGUeOHFnjfD/88MMa5yqEEEIIcSJFUdiSvYUfs35kT8EebG4b4fpwVCpVoENrFBmGdwp46623UBSFjz/+mI8//rjG+mXLljFv3jz/+9b6EJ933nkMGDCARYsWERoayq+//lptmFpDREdHo1Kp+OGHH/zJx4n+uOzf//43X331FWeccQaLFi3iuuuuq7Vcem5ubq3LdDodoaGhaLVaNBoN06ZN484776w1tpSUlEadS1UyVdexmzO0Tq/X11rFsCpB+6M//s2jo6OByuGbbd3LJYQQQoiOTVEUfsj6ge2529lbuBcFhR7hPQIdVpNIstTJeb1eli1bRs+ePas9F1Nl1apVvPjii6xevbpNJqq95557uO222ygtLSUuLo5rrrmmUftPnjyZBQsWkJWVxbXXXlvvtnv27OGee+7h5ptv5s0332T06NFcd911/Pbbb9WeLYLKIgl/+9vf/D1kZWVl/Oc//2Hs2LFoNBpCQkI499xz+e233xg0aBA6na5xJ16LUaNGYTAYeO+996oNg9u8eTOZmZknTZb+2FN1ouTkZHbv3l1t2bp16ygvL29QbBdeeCFBQUEcPny4xhA9IYQQQoi6+BQfG49t5Je8X9hbtBe1Ss2Q6CFYnJZAh9Ykkiw1kN3VMpPCtvWxV69eTXZ2Ns8//zzjx4+vsb6qp2fJkiX885//bEaUDXPTTTfx+OOPs2nTJp566qlGJx1jxozhz3/+MzNnzmTHjh2cc845GI1GcnJy+PHHHxk4cCC33347NpuNa6+9lpSUFH/FvZUrVzJs2DBmzpzJ559/Xq1djUbDxIkTeeCBB/D5fDz//PNYrdZqVe4WLlzI2WefzdixY7n99ttJTk6mrKyMQ4cO8Z///Id169Y16lwiIiJ46KGHmDdvHrfccgvXXHMNx44dY86cOQ0ahjdw4EB/XNOnT0er1dKnTx9MJhPTpk3jL3/5C08//TTjxo1j//79LFq0iLCwsAbFlpyczLPPPsuTTz5Jeno6F110EREREeTl5fHzzz9jNBprrQAohBBCiFOXT/Gx7ug6fs37lX1F+whSBzE4ZjBB6o6bcnTcyNuIQach0qij2ObC6QlcwhRp1GHQ1SxMcDJLlixBp9Mxc+bMWtdHR0dz5ZVX8vHHH/PYY481N8yTCg4O5tJLL+Xdd9/ltttua1Ibb7zxBqNGjeKNN95g8eLF+Hw+unTpwpgxYzjjjDMAuO222zh69Cjbt2/HaDQClUUm/v3vf3PNNdfw0ksv+avyQWW1PofDwT333EN+fj79+/fnq6++YsyYMf5t+vXrx6+//spf//pXnnrqKfLz8wkPD6d3797+55Ya69lnn8VoNLJ48WKWL19O3759ef311/n73/9+0n3Hjx/P448/zrJly3jzzTfx+XysX7+e8ePH8/DDD2O1Wlm6dCl///vfOeOMM1i5ciWXX355g2N7/PHH6devHwsXLuT999/H6XQSHx/PyJEjm/y3E0IIIUTn5PV5+fbot+zK38W+on3o1DoGxQzq0IkSgEqpKk3WiVmtVsLCwigtLfWXfD6Rw+EgIyODlJSUGoUKAKwON44A9ixBZdJmNtReoa4jcblcJCcnc/bZZ7Ny5cpAh8ORI0dISUnhb3/7Gw899FCgwxH1ONn3VAghhBCB4fF5WHtkLXsK9rCvaB/BQcEMjB6IRv2/H/oL7AUEqYN4ctSTAYy00slygxN17FSvjZgN2k6RqARSQUEBqampvP322+Tl5bVJL5YQQgghhGhdbp+bNRlr2FO4h/1F+wnVhtI/uj8aVeNHRLVHkiyJNvHVV18xc+ZMEhISWLx4ca3lwj0eT71tqNVq1Gqpdi+EEEII0R64vC6+Sv+K/UX7+b3od0x6E/2j+qNWdZ77NUmWRJuYMWMGM2bMqHebuibCrTJ9+nSWLl3ackFRWcjgFBiJKoQQQgjRopxeJ6sOr2J/0X4OFB8g3BDO6ZGnd6pECSRZEu3I9u3b611fNfePEEIIIYQInApPBf85/B8OFB/gQPEBogxR9I3s2+EmnG0ISZZEuzFixIhAhyCEEEIIIephd9v58vCXHCg+QGpJKnHBcfSO6N0pEyWQZEkIIYQQQgjRAGWuMn+P0qGSQ8QZ4+gd3nkTJZBkSQghhBBCCHESRRVFrEpfxcGSg6Rb0ukS2oUeYT06daIEkiwJIYQQQggh6pFTnsOq9FWklaRxrOwY3U3d6W7u3ukTJZBkSQghhBBCCFGH9NJ01mas5WDJQXJsOZwWfhrxofGBDqvNSLIkhBBCCCGEqGFf0T7WHV1HanEqRRVF9I/qT1RwVKDDalOSLDWEoxTcFYGNQRsMhrDAxiCEEEIIITo9RVHYkbeDn7J+4vfi3yl3lTM4ZjBmvTnQobU5SZZOxlEKG18Ae1Fg4wiJgnGPNDthevnll7n33nvp378/e/furbFepVLxzDPPMGfOnAa19+GHH/Lss8+Snp6Ow+Hgt99+Y8iQIc2KUbSOP/5tly5dysyZM8nIyCA5ORmAFStWkJ+fz3333RewOIUQQggROD7Fxw/Hf2BH3g72F+3H5XUxNHYoIdqQQIcWEJIsnYy7ojJRCgqGQH1I3PbKGNwVzU6W3nrrLQD27dvHtm3bOPPMM6ut37JlC4mJiQ1qq6CggGnTpnHRRRexePFi9Ho9p512WrPiE21n0qRJbNmyhYSEBP+yFStWsHfvXkmWhBBCiFOQ2+fmu8zv2FOwh31F+9CgYXjccHQaXaBDCxhJlhpKGwL60MAd39P8YYA7duxg165dTJo0ia+++oolS5bUSJZGjRp10nYqKiowGAwcPHgQt9vNTTfdxLhx45odH4Ddbick5NT85aKtxcTEEBMT0ybHkr+rEEII0b45PA5WZ6zm96Lf+b34d4KDghkQPYAg9amdLqgDHYBoO0uWLAFgwYIFjB49mg8++AC73V5tG5VKVW0I3tKlS1GpVHzzzTfMmjWLmJgYQkJCuP766zn77LMBuO6661CpVIwfP96/35dffslZZ51FSEgIJpOJiRMnsmXLlmrHmjNnDiqVil9//ZUpU6YQERFBz549AfD5fLzyyisMGTKE4OBgwsPDGTVqFF9++WW1Nj788EPOOussjEYjoaGhXHjhhfz222+NvjZWq5WHHnqIlJQUdDodXbt25b777sNms/m3ue222zAYDPzyyy/+ZT6fjwkTJhAXF0dOTk61a/btt98yc+ZMIiMjMRqNXHrppaSnp9c49nfffceECRMwm82EhIQwZswYvv/++1qv1b59+7j++usJCwsjLi6OWbNmUVpaWuNc/vSnPxEVFUVoaCgXXXQRBw8erHHcqjiPHDkCwPjx4/nqq6/IzMxEpVL5XwAbNmxApVKxYcOGam0cOXIElUrF0qVL/ctmzJhBaGgoe/bs4YILLsBkMjFhwgQAXC4X8+bNo2/fvuj1emJiYpg5cyYFBQUn+QsJIYQQorWUu8r5/NDn7C7Yzb6ifZh0JgbGDDzlEyWQZOmUUVFRwfvvv8/IkSMZMGAAs2bNoqysjI8++qhB+8+aNQutVsvy5cv5+OOP+b//+z9effVVAJ577jm2bNnC4sWLgcqhXJdffjlms5n333+fJUuWUFJSwvjx4/nxxx9rtH3VVVfRq1cvPvroI15//XWg8ob73nvvZeTIkXz44Yd88MEHXHbZZf4b+6rjXn/99fTr14+VK1eyfPlyysrKGDt2LPv372/wtbHb7YwbN45ly5Zxzz33sHr1ah599FGWLl3KZZddhqIoALz00kucfvrpXHvttVgsFgDmzp3Lhg0bePfdd6sNZwOYPXs2arWaFStW8NJLL/Hzzz8zfvx4/74A7777LhdccAFms5lly5axcuVKIiMjufDCC2skTABXX301p512Gp988gmPPfYYK1as4P777/evVxSFK664guXLl/Pggw/y2WefMWrUKC6++OKTXofFixczZswY4uPj2bJli//VFC6Xi8suu4zzzjuPL774grlz5+Lz+bj88stZsGABN9xwA1999RULFizg22+/Zfz48VRUBLiIihBCCHEKKnYU82nap+wt3MuB4gPEhMTQP6o/GpUm0KG1C5IuniI+/vhjSktLmT17NlDZG3TfffexZMkSpk+fftL9J0yYwBtvvFFtWb9+/QDo3bu3f/iez+fj4YcfZuDAgaxevRq1ujIfv+SSS+jZsyePPvooP/30U7V2pk+fzty5c/3vf/jhB5YvX86TTz7JvHnz/Msvuugi//8fO3aMZ555hrvuuouXX37Zv3zixIn07t2buXPn8uGHHzbo2rz88svs3r2bbdu2MWLECP/5du3alSlTprBmzRouvvhiDAYDH330EcOHD2fmzJncddddzJs3jyeeeIKJEyfWaHfEiBH+3jyA/v37M2bMGF599VWefPJJ7HY79957L5MnT+azzz7zb3fJJZcwbNgwnnjiCbZt21atzdmzZ/Pwww8DcP7553Po0CHeeustlixZgkqlYu3ataxfv56FCxdyzz33+K+JTqfjySefrPc69OvXj/DwcPR6fYOGY9bH7Xbz9NNPM3PmTP+yDz74gDVr1vDJJ59w1VVX+ZcPHjyYkSNHsnTpUm6//fZmHVcIIYQQDZdTnsNXGV+RVpxGZlkm3U3dSTInnRKTzTaU9CydIpYsWUJwcDBTp04FIDQ0lGuuuYYffviBtLS0k+5/9dVXN+g4qampZGdnM23aNH+iVHW8q6++mq1bt9YY+vfHtlevXg3AnXfeWedx1q5di8fj4eabb8bj8fhfBoOBcePG1RguVp9Vq1YxYMAAhgwZUq2tCy+8sMbQs169evHmm2/y+eefM3nyZMaOHVtn5cAbb7yx2vvRo0eTlJTE+vXrAdi8eTPFxcVMnz692nF9Ph8XXXQR27dvrzYMEOCyyy6r9n7QoEE4HA7y8/MB/G3/8dg33HBDg69HS/nj33XVqlWEh4dz6aWXVjvfIUOGEB8f36i/mRBCCCGaJ6M0g88Pfc6+wn1klmXSK7wXyWHJkij9gfQsnQIOHTrEpk2buPrqq1EUxT8MbMqUKbz99tu89dZbzJ8/v942/jjErC5FRUV1bt+lSxd8Ph8lJSXVHvb/47YFBQVoNBri4+ueHTovLw+AkSNH1rr+xETtZPLy8jh06BBarbbW9YWFhdXeT5o0ibi4OPLy8njggQfQaGrvpq4t/vj4eP81qjqHKVOm1BlbcXExRqPR/z4qqvpEcHq9HsA/hK2oqIigoKAa29V3LVtDSEgIZnP1uRjy8vKwWCzodLVX1PnjdRZCCCFE60gvTeer9K9O6clmG0qSpVPAW2+9haIofPzxx3z88cc11i9btox58+bVedMPNPhXhqqb9KpiByfKzs5GrVYTERFRb9sxMTF4vV5yc3PrTNKio6OByuGFSUlJDYqtLtHR0QQHB/vLqtd1rCq33XYbZWVl9O/fn3vuuYexY8fWOCeA3NzcWpf16tWrWruvvPJKncPe4uLiGnUuUVFReDweioqKqiVMtcXSGAaDAQCn01lteV0JTm2fl+joaKKiolizZk2t+5hMpmbFKIQQQoiTK3GU8N2R70gtTqXYUXzKTjbbUJIsdXJer5dly5bRs2dP/v3vf9dYv2rVKl588UVWr17N5MmTm328Pn360LVrV1asWMFDDz3kv2m22Wx88skn/gp59bn44ouZP38+r732Gs8++2yt21x44YUEBQVx+PDhBg8RrMvkyZN57rnniIqKIiUlpd5t//3vf/Puu+/y1ltvMW7cOIYNG8bMmTP5/PPPa2z73nvvVYtt8+bNZGZmcssttwAwZswYwsPD2b9/P3fddVezzqHKueeeywsvvMB7773nf2YJKotuNIRer6+10ELVpLW7d+/mwgsv9C//Y3XC+kyePJkPPvgAr9dbo2S9EEIIIVqfy+tidcZq0kvTKawolESpASRZaii3/eTbtMNjr169muzsbJ5//vlqpb2rDBgwgEWLFrFkyZIWSZbUajUvvPACN954I5MnT+bWW2/F6XTyt7/9DYvFwoIFC07axtixY5k2bRrz5s0jLy+PyZMno9fr+e233wgJCeHuu+8mOTmZZ599lieffJL09HQuuugiIiIiyMvL4+eff8ZoNFYrGlGf++67j08++YRzzjmH+++/n0GDBuHz+Th69CjffPMNDz74IGeeeSZ79uzhnnvuYfr06f7CBUuWLGHKlCm89NJLNSZy3bFjB7fccgvXXHMNx44d48knn6Rr167ccccdQOVzXK+88grTp0+nuLiYKVOmEBsbS0FBAbt27aKgoIDXXnutUdf/ggsu4JxzzuGRRx7BZrMxYsQIfvrpJ5YvX96g/QcOHMinn37Ka6+9xvDhw1Gr1YwYMYL4+HjOP/985s+fT0REBElJSXz//fd8+umnDY5t6tSpvPfee1xyySXce++9nHHGGWi1Wo4fP8769eu5/PLLufLKKxt1vkIIIYRoGEVR+P7o9xyyHCLTmknPsJ6E6cMCHVa7J8nSyWiDISQK7EUtMjFsk4VEVcbSSEuWLEGn01WrSnai6OhorrzySj7++GP/MzTNdcMNN2A0Gpk/fz7XXXcdGo2GUaNGsX79ekaPHt2gNpYuXcqwYcNYsmQJS5cuJTg4mH79+vHEE0/4t3n88cfp168fCxcu5P3338fpdBIfH8/IkSO57bbbGhyv0Wjkhx9+YMGCBfzrX/8iIyOD4OBgunfvzvnnn09ycjI2m41rr72WlJQUf4l0qCxicOedd/LII48wevRozjjjDP+6JUuWsHz5cqZOnYrT6eTcc89l4cKFREZG+re56aab6N69Oy+88AK33norZWVlxMbGMmTIEGbMmNHgc6iiVqv58ssveeCBB3jhhRdwuVyMGTOGr7/+mr59+550/3vvvZd9+/bxxBNPUFpaiqIo/tLpy5cv5+677+bRRx/F6/Vy6aWX8v777/srCJ6MRqPhyy+/ZOHChSxfvpz58+cTFBREYmIi48aNY+DAgY0+XyGEEEI0zC95v7CvcB9pJWlEB0fTJbRLoEPqEFRK1Z1QJ2a1WgkLC6O0tLTGQ+cADoeDjIwMUlJS/M9mVN+gFNwBngNGGwwGyf47gqVLlzJz5ky2b9/e4ERCnNxJv6dCCCGEqFWmNZMvDn3BroJdKIrC0LihbT6PUoG9gCB1EE+Oqn8qk7ZwstzgRNKz1BCGMElUhBBCCCFEh1PqLOWbI9+QZknD6XUyPG64TDjbCJIsiU5LURS8Xm+922g0GplPQAghhBCdktvr9hd0KLAXMCh6EHqNPtBhdSgyKa3otDZu3IhWq633tWzZshY/7owZM1AURYbgCSGEECJgFEVh3bF1HLIc4kjpEVLCUgg3hAc6rA5HepZEpzV8+HC2b99e7zYnKxUuhBBCCNER7SzYyZ6CPRwsPkhkcCSJoYmBDqlDkmRJdFomk0l6d4QQQghxyjlWdowfs34ktSQVjUpD34i+8thBE8kwPCGEEEIIIToJq8vKN0e+4VDJIexuOwOiB6BRS0GHppKeJSGEEEIIccpzeByUOkspdZVidVpRqVQMiRnSoRINt8/Nmow1pJemk2fPY0D0AIKbME+n+B9JloQQQgghRKenKAp2j51SZylWl7UyMfpvclTqqFzm8Dpwepw4vA5cXhf5yflcnHJxoENvEEVR2HhsI2klaaSXppNkSiLSEBnosDo8SZaEEEIIIUSn4/Q6SS1OJas8C6vTSrGjGJvbhtPr9CdFFZ4KbG4bFZ4KPD4PqECNGrVKjdVlxea2MTJ+JNHB0YE+nZPaU7iHXQW7SC1JJUIfQXdz90CH1ClIsiSEEEIIITqNEkcJewr38HvR7+Tb88m351PmKsPhceBRPKhUKjQqDUHqIPRqPUatkbiQOEJ1oYRoQ9CpdQDsK9pHVnkWK35fwd1D727XBRKyy7PZdHwTqcWpqFVqTo88vV3H25FIstQAVV+wQDIEGTDpTAGNQQghhBCiPVIUhaNlR9ldsJt0SzoFFQVklWdh99gJCQohzBBGojaRUG0owUHBBKmDTppM9ArvRb49n63ZWxnbdSxD44a20dk0TrmrnDUZazhsOUy5u5xhscM61HNW7Z0kSydR5irjjd1vUOIoCWgcEYYIbh10qyRMQgghhBD/5fK6OFB8gD2Fe8guzybPlke2LRsFhWh9NP0i+2HUGZvUtiHIQO+I3uwt3Mt7B96jX1Q/9EH6Fj6D5vH4PKw5soaM0gxybDn0j+pPiDYk0GF1KpIsnYTD46DEUYJBY8AQZAhoDA6Po0nJ0tKlS5k5cyZ6vZ7U1FSSkpKqrR8/fjyFhYXs3bu3pUIWTVT1t8rIyCA5ORmo/PsAbNiwAQC73c4LL7zA+PHj/euEEEKIU4nFYak21C7HlkOhoxCtWks3Uze6hnYlSN3829wuoV3ILs8mw5LBfw7/hyl9prRA9C3nx6wfSStJ43DpYRJDE4kKjgp0SJ2OJEsNZAgyYNQ27ZeJluDwNn8YoNPp5KmnnmL58uUtEJFoK4sXL6723m63M3fuXABJloQQQpwyFEXhWNkxdhfu5nDJYQoqCsguz8bmsWEMMtI/qj9RhqgWfVZHo9LQJ7IP23K28XXG15ydeDbxxvgWa7859hft59e8XzlQfACz1kxKWEqgQ+qUJFk6hVx00UWsWLGChx56iMGDBwc6HNFA/fr1a5PjKIqCw+EgOFjmYxBCCNF+uH1uUotT2V2wu9pQO5/iI9IQyemRpzd5qF1DhOvD6W7uTqY1k3f2vcPDIx8OePGEfHs+G49t5GDJQRRFoV90v4DH1FmpAx3AnDlzUKlU1V7x8f/L2BVFYc6cOXTp0oXg4GDGjx/Pvn37Ahhxx/XII48QFRXFo48+Wu92r776Kueccw6xsbEYjUYGDhzICy+8gNvt9m9z3333YTQasVqtNfa/7rrriIuLw+12M3v2bCIjI7Hb7TW2O++88+jfv3+jzmHHjh1cdtllREZGYjAYGDp0KCtXrvSvLywspFu3bowePbpavPv378doNDJt2jT/svHjxzNgwAB++OEHRo0aRXBwMF27duUvf/kLXq+32nFdLhfz5s2jb9++6PV6YmJimDlzJgUFBdW2S05OZvLkyaxZs4Zhw4YRHBxM3759eeutt2qcy9atWxkzZgwGg4EuXbrw+OOPV4v5xDirepCOHDlCTEwMAHPnzvV/Z2bMmAHAjBkz/MP3TlT1PTuRSqXirrvu4vXXX+f0009Hr9ezbNkyANLS0rjhhhuIjY1Fr9dz+umn8+qrr9ZoVwghhGgtdred7bnbeWffO3xx6As2Z29mR+4Ocuw5JIYmMqrLKPpH92/VRKlKj7AeGDQGfs3/lW0521r9ePWp8FT4CzqUOksZGD2wRYYcitoFPFkC6N+/Pzk5Of7Xnj17/OteeOEF/vGPf7Bo0SK2b99OfHw8EydOpKysLIARd0wmk4mnnnqKtWvXsm7dujq3O3z4MDfccAPLly9n1apVzJ49m7/97W/ceuut/m1mzZqF3W6vlqgAWCwWvvjiC2666Sa0Wi333nsvJSUlrFixotp2+/fvZ/369dx5550Njn/9+vWMGTMGi8XC66+/zhdffMGQIUO47rrrWLp0KQDR0dF88MEHbN++3Z8U2u12rrnmGrp3787rr79erc3c3FymTp3KjTfeyBdffMGUKVOYN28e9957r38bn8/H5ZdfzoIFC7jhhhv46quvWLBgAd9++y3jx4+noqKiWpu7du3iwQcf5P777+eLL75g0KBBzJ49m02bNlU7/wkTJmCxWFi6dCmvv/46v/32G/Pmzav3GiQkJLBmzRoAZs+ezZYtW9iyZQt/+ctfGnwdT/T555/z2muv8fTTT7N27VrGjh3L/v37GTlyJHv37uXFF19k1apVTJo0iXvuucc//E8IIYRoLaXOUjYd38Syfcv4Ov1rtuZsZXfhbmxuG6dHnc5ZCWeRFJaEVq1ts5j0Gj2nRZyG3W3ng9QPqHBXnHynVuBTfHyb+S3ppelklWdxWsRpbZIsnsraRRoaFBRUrTepiqIovPTSSzz55JNcddVVACxbtoy4uDhWrFhR7eZdNMxtt93GwoULefTRR/n5559r7bL9xz/+4f9/n8/H2LFjiYqKYubMmbz44otEREQwaNAghg0bxttvv80tt9zi3/7999/H6XQyc+ZMAAYNGsS4ceN49dVXq223aNEizGYzN998c4Njv+OOO+jfvz/r1q0jKKjyo3vhhRdSWFjIE088wc0334xarWbMmDH83//9H48++ijnnHMOn3/+ORkZGWzbtg2jsfo/KEVFRXzxxRdcdtllAFxwwQVUVFTw2muv8cgjj9C9e3dWrlzJmjVr+OSTT/yfQ4DBgwczcuRIli5dyu233+5fXlhYyE8//UT37pWTwZ1zzjl8//33rFixgnPOOQeAZ599FkVRWLduHXFxcQBMmjSJAQMG1HsN9Ho9w4cPByAxMZFRo0Y1+PrVpry8nD179hAREeFfdtFFF2Eymfjxxx8xm80ATJw4EafTyYIFC7jnnnuqbS+EEEK0hDxbHr8V/EZacRp59jyOlx3H4XUQpgtjWMwwTPrAVgSON8aTVZ5FpjWTT9I+4aZ+N7V5DNtytnGg6ABpJWnEG+OJM8a1eQynmnbRs5SWlkaXLl1ISUlh6tSppKenA5CRkUFubi4XXHCBf1u9Xs+4cePYvHlzne05nU6sVmu1l6ik0+mYN28eO3bsqNErVOW3337jsssuIyoqCo1Gg1ar5eabb8br9XLw4EH/djNnzmTz5s2kpqb6l7399tuMHDmy2k3/vffey86dO/npp58AsFqtLF++nOnTpxMaGtqguA8dOsSBAwe48cYbAfB4PP7XJZdcQk5OTrU4Hn74YSZNmsT111/PsmXLeOWVVxg4cGCNdk0mkz9RqnLDDTfg8/n8PUGrVq0iPDycSy+9tNpxhwwZQnx8vL9KXZUhQ4b4EyUAg8HAaaedRmZmpn/Z+vXrmTBhgj9RAtBoNFx33XUNuh4t5bzzzquW+DgcDr7//nuuvPJKQkJCalxnh8PB1q1b2zRGIYQQnZeiKBwpPcJnaZ+x4sAKNhzdwLbcbRy2HMakNTEybiSDYwcHPFECUKvU9I3si6IofJf5HUesR9r0+OmWdH7O+ZkDxQcIDgqmZ3jPNj3+qSrgydKZZ57JO++8w9q1a3nzzTfJzc1l9OjRFBUVkZubC1DthrLqfdW62syfP5+wsDD/q1u3bq16Dh3N1KlTGTZsGE8++WSNZ2SOHj3K2LFjycrKYuHChfzwww9s377d/7zKiUPObrzxRvR6vX8I3P79+9m+fbu/V6nK5ZdfTnJysr+NpUuXYrPZGjUELy8vD4CHHnoIrVZb7XXHHXcAlT06Vaqe43E4HMTHx1d7VulEf/xsAf5ezqKiIv+xLRYLOp2uxrFzc3OrHRcgKqpm2U69Xl/t2hUVFdXam1rbstaUkJBQ7X1RUREej4dXXnmlxrlecsklADXOVwghhGgsj8/D70W/80HqB3x88GN+zPqRn3N+5ljZMeJC4hiVMIrTo08nWNu+ig6ZdCZSwlIodhTz7r538Sm+NjluiaOE749+T5olDbfPzYDoAahVAb+NPyUEfBjexRdf7P//gQMHctZZZ9GzZ0+WLVvmH2L0x6FiiqLUW/Hj8ccf54EHHvC/t1qtkjCdQKVS8fzzzzNx4kT+9a9/VVv3+eefY7PZ+PTTT6vNx7Rz584a7URERHD55ZfzzjvvMG/ePN5++20MBgPXX399te3UajV33nknTzzxBC+++CKLFy9mwoQJ9OnTp8ExR0dHA5V/2xOHwp3oxPZycnK48847GTJkCPv27eOhhx7i5ZdfrrFPVRJ2oqpEvCrpiY6OJioqyv+s0B+ZTI3/tSsqKqrWhL++HwEawmAw4HQ6ayyvK8H54/coIiICjUbDtGnT6kxmU1KkNKkQQoimcXqd7Cvcx+6C3eTYcsi2ZVNgK0Cr0ZISlkKCMQGNWhPoMOuVbE4mx5bD7sLdbDq+ifHdxrfq8VxeF2uOrCHdkk5hRSGDYwaj0+ha9ZjifwKeLP1RVfW1tLQ0rrjiCqDyBvLEX8Dz8/Nr7RGootfr0evb1wzL7c3555/PxIkTefbZZ6slklU3zydeP0VRePPNN2ttZ+bMmaxcuZKvv/6ad999lyuvvJLw8PAa291yyy3MmTOHG2+8kdTUVJ5//vlGxdunTx969+7Nrl27eO655+rd1uv1cv3116NSqVi9ejXvvfceDz30EOPHj6+RaJWVlfHll19WG4q3YsUK1Gq1//miyZMn88EHH+D1ejnzzDMbFXddzj33XL788kvy8vL8n2Wv18uHH3540n2r/jZ/LCwBldX48vPzq7XrcrlYu3Ztg+IKCQnh3HPP5bfffmPQoEHodPKPsRBCiJbh9Dr58MCHZFozySrPosRRQrA2mL6RfYkJiekwpa+1Gi19IvrwW/5vfJT6ESPiRhCqa9hjBY2lKArrjq3jcMlhjliP0COsB2H6sFY5lqhdu0uWnE4nv//+O2PHjiUlJYX4+Hi+/fZbhg4dClTe+G3cuLHRN9vN5fA0f1LY9nbs559/nuHDh5Ofn+8v4T1x4kR0Oh3XX389jzzyCA6Hg9dee42SkpJa27jgggtITEzkjjvuIDc3t8YQvCrh4eHcfPPNvPbaayQlJXHppZc2Ot433niDiy++mAsvvJAZM2bQtWtXiouL+f333/n111/56KOPAHjmmWf44Ycf+Oabb4iPj+fBBx9k48aNzJ49m6FDh1brGYmKiuL222/n6NGjnHbaaXz99de8+eab3H777f7njqZOncp7773HJZdcwr333ssZZ5yBVqvl+PHjrF+/nssvv5wrr7yyUefy1FNP8eWXX3Leeefx9NNPExISwquvvorNZjvpviaTiaSkJL744gsmTJhAZGQk0dHRJCcnc9111/H0008zdepUHn74YRwOBy+//HKNUuj1WbhwIWeffTZjx47l9ttvJzk5mbKyMg4dOsR//vOfeispCiGEEHXZmb+TTGsm+4v2E6oNZXDMYML0YR0mSTpRbEgsccY4ssqz+DD1Q2YPnN0qx9lVsIu9BXs5WHKQyOBIuoZ2bZXjiLoFfLDjQw89xMaNG/3VyqZMmYLVamX69OmoVCruu+8+nnvuOT777DP27t3LjBkzCAkJ4YYbbmiT+AxBBiIMETi8DixOS0BeDq+DCEMEhiBDi57b0KFDawyZ69u3L5988gklJSVcddVV3H333QwZMqTWIWxQOcTu5ptv5vjx43Tr1o0JEybUebyq4gW33347anXjP3rnnnsuP//8M+Hh4dx3332cf/753H777Xz33Xecf/75AHz77bfMnz+fv/zlL9ViWbp0KWazmeuuuw6Xy+VfHh8fz4oVK1i2bBmXXXYZK1eu5Iknnqh2vhqNhi+//JInnniCTz/9lCuvvJIrrriCBQsWYDAYai0ccTIDBgzgu+++w2w2M336dP785z8zaNCgBpcAX7JkCSEhIVx22WWMHDmSOXPmAJVD5L744gssFgtTpkzh4Ycf5pprrmlU1cF+/frx66+/MmDAAJ566ikuuOACZs+ezccff1zv31cIIYSoi81t47f83zhiPUKYPoyhcUMJN4R3yEQJKkfinBZxGmqVmg3HNpBWktbixzhedpwfsn4gtSQVjUpD34i+HfZ6dWQqRVGUQAYwdepUNm3aRGFhITExMYwaNYq//vWv9OvXD6jsfpw7dy5vvPEGJSUlnHnmmbz66qsnLbF8IqvVSlhYGKWlpf5SyCdyOBxkZGSQkpKCwVAzISlzlQW0ZwkqkzaTLvCVYJrjwQcf5LXXXuPYsWO1FkFoa+PHj6ewsJC9e/cGOhTRACf7ngohhGi/Nh7byLqj60gtSWVE3AhCtCGBDqlFpFvSOVhykMGxg5lz1pwWe96qzFXGR6kfsbtgN/kV+QyPHd7uil00VoG9gCB1EE+OejLQoZw0NzhRwIfhffDBB/WuV6lUzJkzx//LeSCYdKYOn6gE0tatWzl48CCLFy/m1ltvbReJkhBCCCHahsVhYU/hHo5YjxATHNNpEiWA7ubu5NhyOFB0gG8yv+HilItPvtNJeHwe1h5ZS3ppOrn2XPpH9e/wiVJHFvBkSXR+Z511FiEhIUyePJl58+bVWO/z+fD56i+9WTUJrRBCCCE6lq25W8kpz8HlddEjvEegw2lRQeog+kT0YUfeDr449AWjEkYRYWjexO0/Zf1EWkka6aXpJIYmEhUsPzIHktyBilZ3spGes2bNYtmyZc1qoyn+OJmsEEIIIVpWri2X1KJUMssySQhNQK/pfNWKo4Kj6BLahRxbDu/9/h53Db2ryW39XvQ7v+b/SmpxKmatmZQwma4j0CRZEgE3Z84c7rqr6f+wCCGEEKL9URSFrTlbybZloygKyebkQIfUKlQqFb0jelNQUcCW7C2MSxzHwJjGF3/Kt+ez4dgGDhYfxKf46BfdTwo6tAOSLImAS05OJjk5OdBhCCGEEKIFHSs7RrolnWNlx+hu6k6QuvPedgYHBdMrvBf7i/bz7u/vcp3vOtSqysq/KpUK/38qVc33VCZE23K2kW5Jx+K0MDR2aKe+Xh2J/BVOEODCgEKIesj3UwghOg5FUdiSvYXj5cdRq9R0NXX++YESQxPJKc/hkOUQ7/7+LhqVxp8IndhDVJUo/XeV/73b5+ZY+TH6RPRptUluReNJskTlPDoAbreb4GCpNiJEe+TxeAAp9iGEEB3BwZKDHC07Sk55Dr3Ce6FRtUxJ7fZMo9YwIHoAB0oOkGfLQ6VS+X/oU1BAwZ8gVb1XUKoWoFFrSAxNJM4YF5gTELWSuw5Aq9Wi1+spLS3FZDLJ+FAh2iGr1YpGo/H/uCGEEKJ98vg8bMvZxlHrUXQaHfHG+ECH1GZCdaGMiBsR6DBEC5Jk6b+io6PJysri+PHjhIWFodVqJWkSoh1QFAWbzYbVaiUhIUG+l0II0c7tK9pHVnkWBRUF9I/qL/9uiw5NkqX/qpq9t7CwkKysrABHI4Q4kUqlIjw8nLCwsECHIoQQoh5Or5MduTvItGZi1BqJNEQGOiQhmkWSpROYzWbMZjNutxuv1xvocIQQ/6XVamX4nRBCdAA783eSXZ6NxWlhSMwQ6VUSHZ4kS7XQarVotdpAhyGEEEII0WHY3DZ+y/+NTGsmZr0Zs94c6JCEaDZ1oAMQQgghhBAd347cHeSU51DuLqd3WO9AhyNEi5BkSQghhBBCNIvFYWFP4R6OWI8QExyDUWcMdEhCtAhJloQQQgghRLNszd1KTnkOLq+LHuE9Ah2OEC1GkiUhhBBCCNFkebY8UotSySzLJMGYgF6jD3RIQrQYSZaEEEIIIUSTKIrClpwtZNuyURSF5LDkQIckRIuSZEkIIYQQQjTJsbJjpFvSOVZ2jG6mbgSppdCy6FwkWRJCCCGEEI2mKApbsrdwvPw4apWarqaugQ5JiBYnyZIQQgghhGi0gyUHOVp2lJzyHFLMKWhUMnm46HwkWRJCCCGEEI3i8Xn4OfdnjlqPotPoiDfGBzokIVqFJEtCCCGEEKJR9hXt43jZcQoqCugV3guVShXokIRoFZIsCSGEEEKIBqvwVLAjdweZ1kxCtCFEGiIDHZIQrUaSJSGEEEII0SCKorDx2EaOlR2jxFnCaeGnSa+S6NQkWRJCCCGEEA3ye/Hv7Cvax2HLYeKD4zHrzYEOSYhWJcmSEEIIIYQ4KYvDwqbjmzhUcgi1Sk2viF6BDkmIVifJkhBCCCGEqJfX5+Xbo99y1HqUEmcJ/aP6o1FLqXDR+UmyJIQQQggh6rU9bzuHLYfJsGaQbEomVBca6JCEaBOSLAkhhBBCiDpll2ezPWc7aSVphAaF0s3cLdAhCdFmJFkSQgghhBC1cnqdfJf5HRmlGTg8DvpF95Pqd+KUIsmSEEIIIYSooapM+BHrEbJt2ZwWcRp6jT7QYQnRpoIas3FBQQFvvPEGmzZtIjs7G4AuXbpw7rnn8uc//5moqKhWCVIIIYQQQrStgyUH2Vu4l7SSNGKCY4gJiQl0SEK0uQYnS99//z1XX301VqsVjUZDdHQ0iqKQmprKd999x9///nc+++wzzjnnnNaMVwghhBBCtLJSZ2llmXDLIVSoOC3itECHJERANGgYXkFBAddddx1hYWGsXLmS0tJScnJyyM3NpbS0lA8++ACj0ciUKVMoKipq7ZiFEEIIIUQr8Sk+vj/6PUesRyh2FEuZcHFKa1CytGTJErxeLz/99BNTpkwhJCTEvy4kJIRrr72WH3/8EbfbzZIlS1otWCGEEEII0bp+yfuFQyWHyCjNIMmUhElvCnRIQgRMg5Klb775hlmzZpGYmFjnNt27d2fmzJmsWbOmxYITQgghhBBtJ9eWy7acbaSWpBISFEJ3c/dAhyREQDUoWfr99985++yzT7rd2LFj+f3335sdlBBCCCGEaFsur6tamfD+Uf2lTLg45TUoWbJYLMTGxp50u9jYWCwWS3NjEkIIIYQQbeyHrB/IKM0gqzyL3uG90QdJmXAhGpQsOZ1OtFrtSbcLCgrC5XI1OyghhBBCCNF20krS2F2wmzRLGlHBUVImXIj/anDp8NTUVIKC6t/8wIEDzQ5ICCGEEEK0nTJXGRuObeCw5TAo0Ceijwy/E+K/GpwszZgx46TbKIoiXy4hhBBCiA6iqkx4pjWTwopCBscMJkjd4NtDITq9Bn0b3n777daOQwghhBBCtLGd+Ts5WHyQ9NJ0EkMTCdOHBTokIdqVBiVL06dPb+04hBBCCCFEGzpQfIAt2Vs4WHKQ4KBgksOSAx2SEO1Oi/SzFhYWEh4eftJnmoQQQgghRGB5fV5+yv6JX/J+4WDxQeweO8Njh6NWNajulxCnlAZ9K/bu3cu7775bY/mHH35IfHw8cXFxRERE8Oyzz7Z4gEIIIYQQomXY3Xa+PPwlm7M3szN/Jza3jSExQwjWBgc6NCHapQYlSy+88AL/+te/qi3bs2cP06ZNo7y8nMsvv5ykpCTmzp3L+++/3yqBCiGEEEKIpsuz5fHRwY/4Lf839hTsQa/RMzx+OKG60ECHJkS71aBkafv27Vx11VXVlr322mt4vV7WrFnDp59+yu7duxk/fjxvvvlmqwQqhBBCCCGa5vei3/kk7RN2F+zmYMlB4o3xDI4ZjFZ98nk0hTiVNShZysnJ4bTTTqu2bO3atQwcOJCzzz67siG1mltuuYXdu3e3fJRCCCGEEKLRvD4vm45vYs2RNewp2EO2LZu+EX3pGd5TpnsRogEalCx5PB6Cg/83lrW4uJiMjAxGjx5dbbtu3bpRVlbWshEKIYQQQohG8z+flLWZXQW7sLltDIsZRqwxNtChCdFhNChZSkpKqtZj9MMPPwBw5plnVtuutLSUiIiIFgxPCCGEEEI0Vq4tl5WpKyufTyrcg06tY3j8cIw6Y6BDE6JDaVCt78suu4wXXniBoUOHEh8fz3PPPYder+eSSy6ptt327dtJSkpqlUCFEEIIIcTJ7S/az4ZjGzhsOUx2eTZdQrvQI6yHDLsTogkalCw9/PDDfPzxx5x77rkAKIrCX//6V2JiYvzbKIrCihUruOKKK1olUCGEEEIIUbcT509KLU6l1FVKn4g+MuxOiGZoULIUGRnJzp07WblyJcXFxZx11lk1nlcqKCjg1ltvZfLkya0SqBBCCCGEqJ3dbWftkbWkFqdyoOQAPp+PYTHDZNidEM2kUhRFCXQQrc1qtRIWFkZpaSlmsznQ4QghhBBCtJhyVzkfH/yY9NJ0DlkOYdKZ6BfVT8qCi3alwF5AkDqIJ0c9GehQGpUbNKhnSQghhBBCtE/7i/aTUZpBWkmaPJ8kRAtrULLUo0ePOtdptVri4uKYOHEid999N+Hh4S0VmxBCCCGEqIeiKKRZ0siz52HSmegZ3jPQIQnRqTQoWerXr1+dv1B4PB6ysrKYM2cOy5YtY8uWLdUKPwghhBBCiNZRWFFIri2XEmcJ/SP7BzocITqdBiVLq1atOuk2+/fv59xzz+XZZ5/llVdeaXZgQgghhBCifmmWNIodxWjQEBkcGehwhOh0GjQpbUP069ePxx9/vEGJlRBCCCGEaB5FUThUcoh8ez5h+jDUqha7rRNC/FeLfqsGDRpEdnZ2SzYphBBCCCFqkWfPI9+ej9Vppaupa6DDEaJTatFkqaSkhODg4JZsUgghhBBC1OKQ5VDlEDy1hnB9eKDDEaJTatFk6cMPP2Tw4MEt2aQQQgghhPgDn+LjUMkh8ux5hOvDZQieEK2kQQUefv311zrXeb1esrKy+PDDD/nkk09YuXJliwUnhBBCCCFqyrHlkG/Pp8xVRs8YKRcuRGtpULI0YsSIeic3UxSF0NBQ/v73v3P11Ve3WHBCCCGEEKKmQyWVQ/C0ai1h+rBAhyNEp9WgZOntt9+uu4GgIOLi4hg1ahShoaEtFpgQQgghhKjJ6/NyyFI5BC/CEFHvD9pCiOZpULI0ffr01o5DCCGEEEI0QFZ5FoUVhdjcNvpE9Al0OEJ0avI0oBBCCCFEB1I1Ea1Oo8OkMwU6HCE6NUmWhBBCCCE6CI/PQ7olnTxbHlGGKBmCJ0Qra1fJ0vz581GpVNx3333+ZYqiMGfOHLp06UJwcDDjx49n3759gQtSCCGEECJAjpUdo7CiELvHTtdQmYhWiNbWbpKl7du3869//YtBgwZVW/7CCy/wj3/8g0WLFrF9+3bi4+OZOHEiZWVlAYpUCCGEECIwqiai1Wv0GLXGQIcjRKfXoGRp9+7dOByOVguivLycG2+8kTfffJOIiAj/ckVReOmll3jyySe56qqrGDBgAMuWLcNut7NixYpWi0cIIYQQor1xe90cthwmz5ZHdHC0DMETog00KFkaOnQou3fvBuC8887jwIEDLRrEnXfeyaRJkzj//POrLc/IyCA3N5cLLrjAv0yv1zNu3Dg2b95cZ3tOpxOr1VrtJYQQQgjRkWVaMymuKMbpddLF2CXQ4QhxSmhQ6XC9Xo/L5QJgw4YNLZp8fPDBB/zyyy/s2LGjxrrc3FwA4uLiqi2Pi4sjMzOzzjbnz5/P3LlzWyxGIYQQQohAO2Q5RJGjCH2QHqNOhuAJ0RYalCz16NGDF1980Z+8bNiwgePHj9e5/VVXXdWggx87dox7772Xb775BoPBUOd2f+xmVhSl3q7nxx9/nAceeMD/3mq10q1btwbFJIQQQgjR3ri8LjJKM8iz5xEfEh/ocJossrTyXrI4rOOegzi1NChZ+stf/sLNN9/MF198gUql4rHHHqtzW5VKhdfrbdDBf/nlF/Lz8xk+fLh/mdfrZdOmTSxatIjU1FSgsocpISHBv01+fn6N3qYT6fV69Hp9g2IQQgghhGjvMkozKHIU4fa6STAmnHyHdijI4yT5+E5Ky7Ko6HMhFRGJgQ5JiJNqULJ03XXXMWHCBFJTUxk7diyvvvoq/fr1a/bBJ0yYwJ49e6otmzlzJn379uXRRx+lR48exMfH8+233zJ06FAAXC4XGzdu5Pnnn2/28YUQQgghOoI0SxpFFUUYggwEa4MDHU6ThFZYcTqtaFw2wg+vwzHsRhS1JtBhCVGvBiVLANHR0URHRzN9+nQuuugiUlJSmn1wk8nEgAEDqi0zGo1ERUX5l993330899xz9O7dm969e/Pcc88REhLCDTfc0OzjCyGEEEK0dxWeCo6UHiHfnk9XU8edWynEYcXtqcDo84Hdgj1zG6UpowMdlhD1anCyVOXtt9/2/7/D4aCkpISIiIh6nzlqjkceeYSKigruuOMOSkpKOPPMM/nmm28wmUytcjwhhBBCiPYkozSDEkcJHp+nww7BAzA6rHi9ToyGcMJddlzZO6mI7YvLGBno0EQj6NwOPBotvlOkV7BJk9Ju3ryZsWPHYjKZSExMxGQyMW7cOLZs2dLsgDZs2MBLL73kf69SqZgzZw45OTk4HA42btxYozdKCCGEEKKzOmQ5RFFFEcFBweg1HfSZbEXBWGFF8bhQhSWSFNmHMI+H8LTvQFECHZ1oIJOthP5pG+i9fzXhpbmnxN+u0T1LW7du5bzzziM8PJw///nPdOnShaysLD799FPOO+88NmzYwJlnntkasQohhBBCnFLsbjuZpZnk2fNINicHOpwm03mc4LCiUXxEGBMICY4m2XoMW1ke9pw9lHcZFOgQRQPElRylvCwblbOcqLIcwuP6k504FJeuYz5H1xCNTpaefvppBg0axPr16zEa/1fj/29/+xvnnnsuTz/9NGvXrm3RIIUQQgghTkWHLYcpdhTjw0ecse5KwO2d0WHF7bHj0gQRExIDGj3xCSMoPLoBZ+ZWHNG98XTiG+7OQOt2YrbmYnHZiDFE4nNYKMr6haSSI5R2P5OC6BQUVZMGrbVrjT6jrVu38sgjj1RLlKCyMMPDDz/cIkPxhBBCCCFE5RC8QkchxiAjOo0u0OE0WVVxB+0JQwk1YYkkhyVhdjsIS/s+wBGKk4kuzcZRUYRbE0SfpHMZ0vtSeuki0dsKCT34DT0OfEuo3RLoMFtco5Mlr9db5xxGBoOhwXMsCSGEEEKIupW5yjhqPUqhvZAuxi6BDqdZjBVWPB4nZl3o/xaqVIQlDCNJHUxYcQYhhemBC1DUT1GIKc3G4bASZogiVBeK1hBOr96TGJhwFgk+UBekkrDnUxKP70TjdQc64hbT6GRp8ODBvPbaa7Wue+ONNxg8eHCzgxJCCCGEONUdthymxFmCgkKMMSbQ4TSdohBSYQWvi1BDdPV1ulC6xg0h2gfh6ZtQeVyBiVHUy2wvQVVegKJ46BbZ538rVCoiok9jUJ+r6WNKwuQoR3fkJ3rs+YLIkuxOUQCi0c8sPfbYY1xxxRUMHTqUm266iYSEBHJyclixYgU7d+7k888/b4UwhRBCCCFOLWmWNAorKofgadXaQIfTZHq3A5xWNEBkaM3nrrSRPUm2HKG0Igf7kc1Yeo1v8xhF/WIsWdgdJfi0ISSZutdYr9Lq6Z48npiyXI4c/4lcazbhv68iLLYv2d2H49QZa2m1Y2h0snTZZZfx7rvv8sgjj/Dwww/7l3ft2pV3332XSy+9tEUDFEIIIYQ41ZQ6S8kqy6KwopDTIk4LdDjNEuKw4nLbcauDiA6OrrmBWkN015F0P7QaV95+KuL64TTFtn2golZBHhdhpTlYXDYSovqgVtc9MC3YFM/pfa8kMncXWYV7KcjZRXdLJmXdzqTQGNbESYsCq9HJEsANN9zA9ddfT2pqKkVFRURFRdGnTx9UKlVLxyeEEEIIccpJK0mj2FEMUHuC0YEY/cUdDOjqmicqOILE6H4UFuyiIu07codOhU5YWa0jii7NwVFRjEejoVdU35PvoFITlzCUqMheHD32I9m2PDyHvmNgaCxZ3Ya3fsAtrEnJElROFtu3bwMumBBCCCGEaJTDlsMUVhRi0pkIUjf5dq1dMDqsuL0uIoKj6t0uOLYfydajlJcXYj/+G9YOeGPd6SgK0aVZ2J2lGPURmHXmBu8apDfRo+dFRFsyyMzeRl5pNgM8bnA7QGtoxaBblqTsQgghhBDtSFFFEVnlWRRVFHX4KniVxR0s4HVhCj5JkQqNjriEkSQoGiKO7UBbUdYmIYq6hVZYCCovBK+b7k0ZDqpSYY7owYA+V9PXmEiUIbJDJUogyZIQQgghRLty2HKYEkcJarW6ww/B07vt+JzllcUdjPEn3V5tiicpvCcmt4PwQ993impqHVmMJRtbRTEeXTDJYUlNbkcVpCMxpj8Dw3u3YHRtQ5IlIYQQQoh2QlEU0ixpFFQUYNaZ0ag1gQ6pWYwVZbjddlyaIKJOMgwPAJUKU8JgkoNCMVuOEZJ/sPWDFLXSeN1ElObgdZcTb+yKpoMPB20qSZaEEEIIIdqJwopCcm25lDhK6GrsGuhwmq2yuIMDfVAwWk0Dy59rQ+gSP4wYH0Rm/Ija7WzdIEWtoqy5OCuK8KrUDSvs0ElJsiSEEEII0U6kWSqr4GlUGiKDIwMdTrMZHVa8XidmbcMLAwAERSSTEpqIyWUjLH1jK0Un6qQoxFiyqHCUEmwIJ9wQEeiIAqbRydLu3bvZtGmT/315eTl33HEHo0aN4umnn0aRsaVCCCGEEI2mKAqHSg6Rb88nTB+GuqOXzlZ8BFeUgteNKeQkxR3+SKUmostwuqv0RBSkYSjNap0YOzrFh9lWjErxtWizRocVXXkBeJ0kdsDnjFpSo7+FDzzwAKtWrfK/f/LJJ3nzzTdxuVzMnz+fRYsWtWiAQgghhBCngjx7Hvn2fKxOK11NHX8IXrDLjs9ZhhqINMY1vgFDGIkxA4jweolIW4fK523xGDu6hKJMehz+gS6Hf2rRYhgxlqzKwg7aYHqE92ixdjuiRidLe/fuZfTo0UDlLyDvvfcec+fO5ddff+XRRx/lrbfeavEghRBCCCE6u32F+yhyFKFRawjXhwc6nGYLqbDi9thxa7QNK+5QC310H1IM0ZjsJZgzt7VwhB2cohBdchxrWTb6nF2Y8lNbpFm110NEaQ4eVzmxxoQOP89XczU6WbJYLERHV5ax3LVrFyUlJVx77bUATJgwgfT09JaNUAghhBCik7O5baQWp5JVlkVscGzHH4JH5VAul8eBISi46TfcGi0xCSPpiobw7F1o7ZYWjbEjM9ktqCuKCfK6ifR6iUjfhNZhbXa7UWV5uCuK8aKiZ+TpLRBpx9bob2JUVBTHjh0DYP369cTFxdGrVy8AXC6XPLMkhBBCCNFIewv3kl+Rj8vnIqkZ89m0J0ZHGT6PC7MurFntqEJj6B7Zh3CPm4i0b2Xupf+KsuZQ4SjBqQuhT3gvzG4HUanfNPv5pcrCDhb0hjCiQprWI9iZNDrNHzt2LHPmzKGwsJB//vOfTJo0yb8uLS2Nbt26tWiAQgghhBCdmdvnZm/hXrLKswjThaHX6AMdUrOpFB+GCgsunxtTSDMn1lWpMMYNJNl6HJs1F3vuXsoTBrZMoB2U2uclwppDqctGXHgKYXHD6WEvxGHNwXl0ByVJZzSp3WBHGfqyfJweJ4kxp/Y1rtLonqX58+ejUqm499570ev1PP300/51H330EaNGjWrRAIUQQgghOrO0kjTybHlYXVZ6hHWOh+kNThs+VzkqVEQb45vfYJCB+IThxPlURBzZQpCrovltdmDhZQV47CX4gOSI0yDIQJfE0SQqasKP78BgzWtSu7GWLOyOYlxaPT3De7Zs0B1Uo3uWUlJSOHDgAMXFxURGVq//v2jRIuLjW+ALIYQQQghxClAUhd0Fu8mx5RASFEKoLrSNA/ABKlCpWrRZo8OKy12BW6MlooXm6NGEdSPZnISlLAN72vcU9Z/cIu12RNHWHOzOUoJ0oUQZKofKqU2xJMcMwJq/C1fqGnKGTMWnbXgvpdrnJbI0h1JnGbHm7mg1utYKv0Np8tODf0yUAAYOHEhMTCPr6AshhBBCnKKOlx3neNlxCioKSDIloWrhpKU+OreDIQc30K0VqswZHVbcHgchQcFoWqqamkpFWJdhJKmDCSs+QkjhqVlUTOt2EmrNA7edBHMSKvX/budDYgfQMySe0IpSotI31dNKTRHWPNz2QnxADyns4NekT29ZWRmrV68mMzOTiorq3aAqlYq//OUvLRKcEEIIIURntrNgJ3m2PIJUQUQ399meRoooy8NZlgsFxahi+6KEhLdY20ZHGQ6vE1NwC5+TLpSucUMozN6KM30jFWGJKNpTqwckypqLw1GCWxNEj4g/TBirDiIm8SySD32NOz8VR2QSZTGnNajdmNJsKpylBOnNxBil86NKo5Olbdu2MWnSJIqLi2tdL8mSEEIIIcTJFTuKSbekk23LJjE0sc3LhYfZinG5bZi9XrS5u3H1OKdF2lX5vBjsFpw+D+aQlr/p1kb2JMVyBGtFDmFHfsLS+9wWP0Z7FmXNocJpxaSPwFjbsE2Dme5dRlJ6/Cc8hzfiMHfFrTfW26bBWU5IWR4WdwXdo6RX6USN/lbef//9dO3alZ9//hmHw4HP56v28npldmUhhBBCiJPZXbCb/Ip8fIqPrqaubXpslc+LsbwQxeMgWPERWnykxdoOdtrwuG2oUBEVEtdi7fqpNUR1HUk3dETk/d7kYgYdUbCjDF15ISqviy71FGDQRvSgpzkFs6uCqNQ1/302rW4xlmzsFcW4g/T0/GNv1Smu0cnSnj17mDdvHiNGjECnO7W6PYUQQgghWkKFp4Lfi34nqyyLmOCYpk/a2kSmCgsepxU1KuKCQomoKEVlL2qRto0OK263vUWLO9QQHEG36H5EeD2EH/q+2XMLdRTR1hzsjhJcQXqSw1Lq3lClIqzrSHoEmQgtzSb82K91b+rzEmXJxukqIzokFl0nKF3fkhqdLEkBByGEEEKI5tlXuI98ez4V3gqSzG0/CW2YrQinqxyPNpiEsB6E+Hxoc/a2SNtVxR2M2hDU6tYbWmiI7UeyPhJTeSGmYzta7TjthuIj0pKDy1VGTEgsWo22/u21leXEuyhqwo9tx1CWX+tmEeUFeCuKUBSFFCnsUEOjP8F33303r7/+OorMniyEEEII0When5e9hXvJtmVj1pkJ1ga3eQxmWzEet51IQwQ6cxeiVVpMxZkt0rbRUYbP68KkD2+R9uqk0RKXMJIuaIg4/ivaCmvrHi/AzLZilIpi8PnoFtmwoXLq0DhSovoT4XETlboWtddTY5sYSxZ2RwkaXShxIbEtHXaH1+g+X5/Px4EDBxg6dCiTJk0iKiqq2nqVSsX999/fYgEKIYQQQnQmhyyHyLHlYHFYGBwzuM2Pr3U70duKcfg8RJu7gzGaaG0o4Y5SisuLUEKjTt5IHdQ+L/qKEhxeN+Y2uPFWmeJICu9NcckB7GnfUjDwqhafM6q9iC7NpcJhQdGF0CWkS8N2Uqkwxg+kpy0Xuz2fyEMbKOxzvn+13mXHWJZHqdtBl7g+1cqQi0qNTpYefvhh///v3r27xnpJloQQQgghaqcoCrsKdpFry8UQZCBMH9bmMZhtRTidVjzqILqGJoJGR7gpkZCiErR5u3GFNr26XLCzHI/LBmo10cY26KVQqQiNH0xKeRb20mzseb9ji+/X+sdtY2qvh3BrLhaXjbjI3o1LatRBxHQdRVL6GtwFB3BEpVAeXVkcorKwQwmuIC29IxpWYvxU0+hkKSMjozXiEEIIIYTo9LJt2RwrO0aePY/TIk5r00loq4TZinG6bRi0of4hgFpTF2KLD5BTfJTCuousnZTRYcXlrsCr0RGuC2+ZgE9GayA+fjiFxzbiOrIZR2QPvDpD2xy7jUSW5eOqKMarUtMjsvFJjSokgu4JIyjN2oLn0HqcpgQ8OgNRlizKnFYijbEYgjrXNWspjU6WkpLa/iFEIYQQQojOYHfBbvLt+QSpg4gNxPMhioK5vBCrx0FMROL/lhujiNSaCHdYKCrLRzE1LTZjhRW314ExKKRNh3QFhXcj2dIdS9kRwtPXU9T34jY7dluIKs2hwlmKzmAmwhDZpDZ0kT3pWZZNedkRXKlrcSaPRrEXoShekqP6tnDEnUeT61QeOnSIdevWUVRURHR0NOeeey69evVqydiEEEIIITqNUmcph0oOcbzsOF1Cu7T5JLQAIY4yFIcFleIjztztfys0OsLN3QguLEaXtxen6bwmtm+lwuvCFJLQQhE3kEpNeJfhJKXl4Sg4jD02k4rIzvEDv85VgbE8j1KPgy7NmTBWpSa86xmkpBXiKD1O1NHt2B0lqHShDX8G6hTU6GRJURR/RTyf73817dVqNXfccQcvv/xyiwYohBBCCNEZVPUq+RQfiaGJJ9+hFVSWDC/DE2Qg7g8TxmpNCcQV/U5OyVGcTWhb7fOgryjF6fVgbovnlf5Ib6Jr/BAKs7fiOLwBZ/iN+Np4/iqN143eVYHdYGqxQhNR1lwqKiy4NDp6hDezY0IbTNfEUZQeWcfx0qOofV66xAyUwg71aPSV+ec//8nixYu59dZb2bZtG8eOHWPbtm3cdtttLF68mH/+85+tEacQQgghRIfl9DrZX7SfrPIsIg2RJ58jp5WE2YpwuSsI04eh+WMiEfLfoXgVVlRluY1uO8RRhttVjk+tIcYYd/IdWoEushfJwXGYKkoxZ2xus+OqFB9xxUcZeOgnehxYS1QLzVmFohBdmoPTZSUsOLJFysxrTF3oEX06Zo8Hl0ZLr8g+LRBo59XodPvf//43d999NwsXLvQv69q1KyNHjkSj0fDmm29KNTwhhBBCiBP8XvQ7+fZ8bG4bpwdo4k+110OIrQi310lkaC3DrjRawsMSCSkoRpe7D6cpvlHtV05GW4FPo8WsNbVQ1I2k1hDdZQSJ6d/gyt2LPfZ0XKaY1jueohBRlk9iwSFUZblYbQXovS7M9kIqjNHYw5o3HNHosKKxFYLXTWJYMypvnEilwhg/hB4qNeFBQYRoQ1qm3U6q0T1L6enpTJ48udZ1kydPJj09vdlBCSGEEEJ0Fj7Fx+6C3WSXZxOqC8WoMwYkDrO9BJfTik+lpqu5e63bBIUmEKvSYi452uj2jRVluD1OQrXGgA7rUhmj6R59OmEeD5GHvgPFd/KdmiDUbuH0zB0kHdmGPX8/1vJc1Hozfc09/jsJ7BqCXBXNOkZ0aQ4VjhI8WgPdw1rwGSx1EAkJw+gfM6jl2uykGt2zFBYWRmZm7TM8Z2ZmYjabmx2UEEIIIURnkW5JJ8eWQ7GjmIExAwMWR+XzSuWotMa653f671C8MEcxRdYcfOaG94wYHVZsXhcmU+CLBQTH9iel9Bi28gLsWTuxJg5rsbb1LjuJBYcJKzlGmS0Ph9uGT2eib9xweoSloEJB63FRYTtOTOoacgdcjtKEYh4qn5eI0lysLhux5m4EtfHzV6JSo/9yEydO5KmnnuKXX36ptnznzp0888wzXHjhhS0WnBBCCCFER7e7cDe5tlz0QXoi9BEBi8NsK8LrqSCqvtLTGi3hYd0xKqDN3dfgtjVeN9oKC2qfh7DgwDyvVD0gHXFdRpDgUxN19Gd6Z/xMl8J0Qu0lqHzeJjUZ5HHRLS+V/od+RJu9E4slnQq8JMYO5sKek+kZ0bOyR02tIbr7aHpoQzFajhOZ+XOTjhduK8JXUYSCQvcmzK0kWkajU9T58+ezYcMGzjjjDPr160dCQgI5OTns37+fLl26MH/+/NaIUwghhBCiw8m15XKk9Ag5thx6hfcKyCS0UNkbEmQvQe3zEnViyfBaBJniiS3UkmM5Sn4D2w9xlOF22yuLO4S2g2QJUJsS6B7ZB0vxfsqPb8Og0WPSBqPVmXCGdaE8NIaykAhsweZ6e35UPi9xJcdJKEzHWZ5HSUUxbo2GhIjeDIwdUvtkrtpgunU7B1vGWrzHf8FpSqA8qnHD6KJKc7A7SlHpjMQFB6C6oACakCx169aNnTt38uKLL7J+/XoyMjKIioriscce4/777yc6Oro14hRCCCGE6HCqyoVrVBriAlQhDqqG4FlxarQkmrrWv3FIFJE6M2GOIgpKs1DCTrI9lUPwXJ4KFI2O0KDAPJNVg0qFuetIBoV3J9+SgdWej91hxVVRgtd6jGCNHrM2mCC9CZe5K+Wh0dWTJ0UhsiyPxPxDKGW5lNoL8KBgDk1gcPwIwvT1P3qiDo2hR/xwbDk/4037FpdxKi5DaINCD/K4MFvzsLhtxEf3k9LeAdSkwY/R0dHSgySEEEIIUY8yVxkHSw6SVZ5FXEgcGpUmYLGYbcU43XZMOhM6jb7+jdVBhIV1JyS/CH3uPhwNSpbK8HgcmAJc3KEGlQpzaDzm0MrKforXS7Eth2LrMcrs+dgcpbgrSvCW/jF5SiQIH3prDmW2fLxeF9qQKIbGDmtU0muI7kMvewEV1gw8B74id9AUfOqTfw4iy/JwOorxqDX0kCF4ASVPigkhhBBCtII9hXvIt+fj9rnpXkf1ubagUnyYbIWUuh1EmJMbtE9QaDxxBTpyLMdwKMpJJ1gNqSj9b3GH+of4BZpKoyHKnEiUuXJS4Krkqch6lHJb9eTJo9Hi8HlQ9Cb6JowkxZTU+ERQpSai65n0rCjBac0jKn0TBb3OPeluUaU5VDitGPXhmHVSPC2QGpQszZo1i7/85S+kpKQwa9aserdVqVQsWbKkRYITQgghhOiI3F43+wr3kVWeRYQ+Ap1GF7BYjBWleB1WABLMDXxuJiSSCJ2ZMGchhaVZ+MIT69w0yONC6yhF4/MSFsChhk1Re/KUTbH1KMVOK6HmbvSN6ltzAt/GCNLTpftYbOlr8ebuw2nugjW27olgDc5yDOUFuDxOEqS0d8A16C+/fv167r33XgDWrVtX78OJgXpwUQghhBCivThQfIA8ex7lrnKGxw0PaCxhtmKcrjK8WgMxwQ18tvy/Q/GM+YXo8vbiqCdZCnGW4XLb8ag1xIR07EIElclTt5MWwWh0uyGRJHc5g/LjP+E9vAGXMRaHsfbKiFHWXCoqSnAF6ekR3qNF4xCN16BkKSMjw///R44caa1YhBBCCCE6PEVR2F24m5zyHIw6I6G6hj3U31rMtiKcbjsRhuhGDSMLMsUTV6gj13Kc3HqG4hkrrLg9FaiC9BgDfK7tmS6iB71sBdhLUiufXxpyHV6NtvpGikKUJYdyVxmRxtiTP18mWl07egJPCCGEEKJjs7ltbM7eTFZZFkWOIpIb+IxQawnyuAi2FaPyuok21907VKvgyqF4JqcdteVYnZtVFndwYg6SRKleKhXmLsPpZYgh1FZM9MHvQFGqbWKyl6CyF4HPSzcp7NAuSIEHIYQQQohmUBSFPHseewr3kFacRn5FPlnlWejUOqIMUQGNzWwvxum04lFr6NrY4gtqDWFhSYTmFaLL24cjovYiFSEVpZR7XRjN9Ux2KypptMR1G4Pt8BrSCg8RnrMbS5fB/tXRpTnYHRa8umASjY1MbkWraFCylJKS0uBnkVQqFYcPH25WUEIIIYQQ7Z3H5+GQ5RB7CvdwzHqMfHs+2eXZuHwuzDozA6MHBvxZbrOtGKerHJ02pElD5DShccQW6MixZNU6FC/I40TjKEWj+AjvYMUdAkUVHEZS4mjKj27Al7EZV2g8dnMcap+HcGsupW4bceE9ULenEuynsAYlS+PGjQv4l10IIYQQoj0od5Wzt2gv+wr3kW/PJ9eWS749H7VKTVxIHN3M3dC3h2dNFIWwskLKPBXEhKU0rY3gSCJ14Zid+eSVZKJEJldbbXSU4Xbb8ajUHb64Q1sKCkukV0x/7AV78BxYjWvIdYRVWHBXFOMDkiNkCF570aBkaenSpa0chhBCCCFE+6UoCtm2bPYU7uFQySEK7AVk27KxOq0Yggz0Cu9FrDE2oBPP/lGwy4bKYUGl+IgNa2J1N7UGc1h3QvPyMeTtp6JGsmTF5alAHaQnRBvS/KBPFSoVxrjB9LYV4ajIxpP6DWFh3ahwlqLVmYgOaWDVQtHq5JklIYQQQog6uH1uDpYcZG/BXo6XHyffXvk8ksfnIVwfztDYoZh0pnY5AsdsK8LpKsMdpCM+JKHJ7VQOxdOTU5qF3etFpflfQhjisOL1ODHpw1oi5FOLWkN00hh6pH3NActRdB43HncF8bG9Ax2ZOEGDkqWjR482qtHu3QM3S7UQQgghREvIKM3g+6Pfk2fLI9eeS4G9AI1KQ7wxnm6mbgGdaLYhwsqLcLntmLVmtH8sUd0YwRFE6MMwOfLRWDLxRf1v7h+j3UqZz0VogAtZdFjaEBK7jaH8yPdklOegaILoKUPw2pUGJUvJycmN+sXE6/U2OSAhhBBCiEArdZbyXeZ37CrYRUFFAcFBwfSJ6ENMSAxqVft/8F7t82K0FVHqcRAR0cyeCrUGc1gSoRX56PP3U/HfZEnrdqB2lqJRFCJC5XmlptKYEugRNwxb7nZsodEynLGdaVCy9NZbb7XL7mUhhBBCiJbmU3x8f/R7jliPUFhRyMDogUQaOlZZ7NAKCx5HKajUdDE1f8SPJjSOOLWeXEu2fyie0WHF5bbjUmuICZFKeM0RHNuPAWGJaILaQWEQUU2DkqUZM2a0chhCCCGEEO3DjtwdpJWkkVGaQXdT9w6XKEHlEDyn24YSZCDSENH8BoMjiNCHE+rIQ1OSgS+6V2UlPI+DII0BQ5Ch+cc4xYXozYEOQdSi/fcjCyGEEEK0kezybLblbuNgyUGMQUaSzEmBDqlJzLYiPG47kYZIVC0xX49KjTksGZMChvzfgcpKeB6PE3MT5m8SoqNoUM/SO++8w6RJk4iKiuKdd9456fY333xzswMTQgghhGhLTq+T7zK/I6M0gwpPBSPjR3bIxxC0bgd6ezFOn4cocxNLhtdCHRpLnNpATmk2Nq+HEHspVq8LU7AUdxCdV4OH4W3dupWoqKiTDslTqVSSLAkhhBCiQ1EUhQ3HNnDEeoTs8mz6RvRtHxPLNkGYrRiHswy3OoiuoYkt13BwOOGGcEIrcgnJPwDOMjSKj3BjfMsdQ4h2pkHJUkZGBgkJCf7/F0IIIYToTFJLUtlXuI+0kjRigmOINXbc6m5mWxEutw2DLpRgbXDLNaxSYzYnY7LnEpOzGzdqXJogYkNiWu4YQrQzDUqWkpKSav1/IYQQQoiOzuKwsPHYRtIsaahVak7ryPPcKD7M5UVYPRXEmFqwV+m/1KZY4vMNFFdYcAWFoAsKRtdBe+CEaIgGJUu1cTgc/PrrrxQVFREVFcWwYcMwGKQSihBCCCE6Dq/Py7dHv+WI9QgljhKGxg5Fo9YEOqwmMzrKUBwWVIpCvLn5JcNrMIQRbohAV5FDhVJOjAzBE51ck8qj/OMf/yAhIYGxY8dy+eWXM3bsWOLj43nxxRdbOj4hhBBCiFbzc+7PHC45zBHrEZLNyZh0pkCH1CxmWzFOVxnuID2xIa0wlFClxhSWhEkBjeIjNDi65Y8hRDvS6J6lV155hYceeoiJEydyww03EB8fT25uLu+99x6PPPIIWq2We+65pzViFUIIIYRoMcfKjrE9dzsHSw5i0proZmq5ynGBEmYrwuW2E64PR6Nu8gCielVWxQvGplQQaZTJaEXn1uhv0UsvvcRNN91Uo4T49OnTuemmm1i4cKEkS0IIIYRo1yo8FXyf+T3plnScXieDYgZ1yDLhJ1J7PYTYinB7XUSZurbegQzhhMf0Q7EdJTpYijuIzq3Rw/Cys7O58cYba103bdo0srOzmx2UEEIIIURrObFMeK49lz6RfdBpdIEOq9nM9mJcTitelZourTmZrkpFWNwAzutxCVqNtvWOI0Q70Ohk6bTTTiMvL6/WdTk5OfTq1atR7b322msMGjQIs9mM2WzmrLPOYvXq1f71iqIwZ84cunTpQnBwMOPHj2ffvn2NDVsIIYQQAoD9RfvZX7Sfw5bDxIXEEd1JnrsJsxXjdJWj1oYQpjcHOhwhOoVGJ0tz587lmWeeYe/evdWW7969m7lz5/Lss882qr3ExEQWLFjAjh072LFjB+eddx6XX365PyF64YUX+Mc//sGiRYvYvn078fHxTJw4kbKyssaGLoQQQohTXLGjmE3HN5FWkoZGraFXRON+5G3PzOWFeD0VRBk6R/InRHvQoGeWLrvssmrvPR4PQ4YMoX///v4CD/v27aNLly4sXbqUK6+8ssEBXHrppdXe/9///R+vvfYaW7dupV+/frz00ks8+eSTXHXVVQAsW7aMuLg4VqxYwa233trg4wghhBDi1Obxefj2yLdkWjOxOC0Mjx2ORtVxy4SfSO+yE1RhQe3zEm3u+IUqhGgvGpQs7d69u9pDj0FBQXTr1g2r1YrVagWgW7fKL+aePXuaHIzX6+Wjjz7CZrNx1llnkZGRQW5uLhdccIF/G71ez7hx49i8eXOdyZLT6cTpdPrfV8UohBBCiFPX1pytpJemk1mWSY+wHhh1xkCH1GLCbEU4XFZcGi1dTV0CHY4QnUaDkqUjR460ahB79uzhrLPOwuFwEBoaymeffUa/fv3YvHkzAHFx1ctSxsXFkZmZWWd78+fPZ+7cua0asxBCCCE6jkxrJr/k/kJqcSpmnZmuoa1YLS4AzP8tGR6qM6HT6AMdjhCdRpMmpW1pffr0YefOnWzdupXbb7+d6dOns3//fv/6P5byVBSl3vKejz/+OKWlpf7XsWPHWi12IYQQQrRvdre9skx4aToen4d+kf06fJnwE6kUH6byIhS3g4iQ+ECHI0Sn0jqzlTWSTqfzV9EbMWIE27dvZ+HChTz66KMA5ObmkpCQ4N8+Pz+/Rm/TifR6PXq9/KoihBBCCPgh6wcyrZnk2fMYED2g05W7DrVb8DpKQQUJ5u6BDkeITqVd9Cz9kaIoOJ1OUlJSiI+P59tvv/Wvc7lcbNy4kdGjRwcwQiGEEEJ0BIUVhRwoOkB6aTrxIfFEGiIDHVKLiy7NweGy4g0yENNJyqAL0V4EvGfpiSee4OKLL6Zbt26UlZXxwQcfsGHDBtasWYNKpeK+++7jueeeo3fv3vTu3ZvnnnuOkJAQbrjhhkCHLoQQQoh2bnvudnJtuXgVLynhKYEOp8UFeVyEl2ZT6ionLrwXKnW7/B1ciA4r4MlSXl4e06ZNIycnh7CwMAYNGsSaNWuYOHEiAI888ggVFRXccccdlJSUcOaZZ/LNN99gMpkCHLkQQggh2rN8ez4Hiw9yrPwYXUK7oFV3ruF3UNmr5LIX4VGp6R11eqDDEaLTCXiytGTJknrXq1Qq5syZw5w5c9omICGEEEJ0Cttzt5Njy0FRFLqbOuGzPIpCjOU4NmcpRkMkYYbwQEckRKcjfbVCCCGE6HRybbmklaRxrOwYXUO7EqQO+O/DLc5sL0FtK0TxuUiK7BPocITolBqdLLndbubNm0e/fv0wGo1oNJpqr6CgzvePkRBCCCE6lqpeJYBupm4BjqZ1xFiOY68oxqc1kmxODnQ4QnRKjc5sHn/8cf75z39y8cUXc8UVV0iJbiGEEEK0KznlORyyHOJY2TESQxPRqDWBDqnFad1OwkpzsLhsdInui1oKOwjRKhqdLK1cuZKnn36aZ555pjXiEUIIIYRolp9zfya7PBsVqmb1KoXaLcQXZ5IX0Y0yY/sqOR5TmoWjogiPJojekVLYQYjW0uifIUpKSjjnnHNaIxYhhBBCiGbJKs/isOUwWeVZdDd1b1avUtfCdNTZvxG393MSsvei8nlbMNJmUHxElxzH4SjFHBxFqC400BEJ0Wk1Olk655xz2LlzZyuEIoQQQgjRdIqi8HPOz+SU56BWqeli6tLktoI8LozlBXidZYQ6rBjSN5Fy4BsMzvIWjLhpwsuLUNmLUBQvKVF9Ax2OEP/P3n8HWXqdh53/9803p85humd6EiYiEQDBgCgSpCRKS8peynRJoqyV9StaWtssm6ZNV4mUVdKKf0gurVbetVcmKZeolSWREiMICCABECRIpMFg8kzndHNOb/790TMDDDGD6XA7zvmguhp9w7nP7el++33e55zn7GgrTpb++I//mD/7sz/jK1/5CpZlrUdMgiAIgiAIKzZXm2OyMsl8Y55d0V0o0uqrSol6HrNdxpEV9g+9i12+jJK/yPDJr9CdnwLf71zgK9RbnqPRKoIeYTg8vGlxCMKtYMVrlu644w5s2+Yf/+N/jCRJhEKha+6XJIlKpdKxAAVBEARBEG7G9/2ra5VkZAYjq68qASRrWdpWDUOP0tN1kO7YKNGZZ5htLOKd/zbh/qPMj96Lo25soyvDahGpZqjYTYZ6jiGJxg6CsK5WnCz9wi/8ApIkrUcsgiAIgiAIqzJTm2GqOsV8fZ6xxNiaqkqy6xCtZSnbLXoTYwBIWoDRsfcTz59jMv0y2YUT7K4skNv3EJVYX6fexk31lOdptQpYisY+sbeSIKy7FSdLX/ziF9chDEEQBEEQhNW5UlWar8+jyAoD4YE1jZeo57HMCp4kMxrf+8YdkkSi5xDHooNMTX+PuVqa7tNfIzL8DhaHjuGt88a3kufSXZ6nYlZIhfsIaaGbP0kQhDURtVtBEARBELa1qeoU05VpFuuL7IntQZbWdnqTqmVpm1U0PUI8kHjL/Wogzr4DH+Jw92FSVgtj+gfsOfMtQq3qml73ZpL1HF4zD77PWNeRdX0tQRCWLOsSyLPPPstdd91FJBLh2WefvenjRWtxQRAEQRA2gu/7vJh+kfn6PKqs0hde25Q42VuaglexW/S/Xac5SaZ38F5i0REmZ59lvjjFYONvqe1+D5nevbDGhO16ektzNNolZD1Kf2jjpv4Jwq1sWcnSQw89xAsvvMC9997LQw89dMM1S77vI0kSrrtF9iEQBEEQBGFHm6hMMFOdYbGxyP7E/jVXleKNIk67jC9J7IqP3fTxgWg/t+3/eSJzP2C2NoN76Ul2l2dY2PMuLD24pliueR2zTujyOqpdfbeJxg6CsEGWlSx997vf5fDhw1f/XxAEQRAEYbNdqSrN1ebQZZ3+cP+ax0xWs7SsKpIeJhVILus5kmawa/dDJErjTM7/iHT2DCP1DJkD76MW7VlzTAC95XmarQK2arAvdaAjYwqCcHPLSpYefPDB6/6/IAiCIAjCZrlUvsRsbZZ0M83B5ME1d+uVPJd4faktd29y38qqN5JENLWPI+F+ItPfY7aRI3X6a9jHP0I7tLyk60Zkz6GrvEDZrNEdHcZQNrZduSDcykQNVxAEQRCEbcfzvTeqSopOb6h3zWPGmkXcVhkfieE3d8FbAcWIMLb/pzka20PMrNN75huoZnNNcaWqWexmHk+CvV2H1jSWIAgrI5IlQRAEQRC2nYuli8zV5sg0M4zFxjqyB2SylqNlVpG0ID3B7tUPJMl07Xo3B0L9hJsl+s9+C9l1Vj1cb3mOVruMbsToDa89KRQEYflEsiQIgiAIwrbi+R4vZV5itj6LoRj0hNa+LkjyPRLVLK7dpDvUt/YGCrJK3+6H2KfFCVYX6L/wJJLvrXiYUKuKUcuCY7IrsW9tMQmCsGIiWRIEQRAEYVs5XzzPXG2OXDPHWKIzVaVos4zXLoHvM5RY3RS8t1ADDI8+zB45QDB/iZ7JH4Lvr2iI3vLcUmMHzWCvSJYEYcOJZEkQBEEQhG3D9VxeyrzEXG2OgBqgO7CG6XJvkqxlaZsVPD3Y0T2MpGCcPaMPs8tXCC+8Smrx1LKfq7g2yfICtlWnLzKEpmgdi0sQhOURyZIgCIIgCNvGudI55mvz5Fo59sb3dqSqhO+TqGaw7Sbdwd6O72GkRHrZO/wuBlyf+ORzRItTy3peVzWN1SrgShJ7U6KxgyBshlUdDc6dO8c/+Sf/hIGBAXRd55VXXgHgc5/7nNiHSRAEQRCEdeF4Di+nX2a2NktQDZIKpDoybqRVgVYJyfcYTNx8I9rVMJJ72N93F12OQ+r8EwRrubd/gu/TW5qj1a4QDCRIBTvzXgVBWJkVJ0snTpzgnnvu4ZlnnuGhhx7Cdd2r99Xrdf7v//v/7miAgiAIgiAIAOeK55ivz5Nv59mb6FBVCUjWMrTNCq4aYDA82JExryfce4QDyYMkrDY9Z7+J3q7f8LGRVhm1ngfXZCR5cN1iEgTh7a04Wfr0pz/N8ePHuXTpEv/jf/wP/DctVLz33nt58cUXOxqgIAiCIAiC67m8knmF2dosITVE0ljbRq9X+T7JahbbbtIV6ELu8BS8a0gSiaF7OBAeItKu0nfm66iOdd2H9pbmabQKOHqIPfHd6xeTIAhva8VHhOeff55PfepThEKht1zR6evrI51Odyw4QRAEQRAEgEvlSyw0Fii2ix2tKoXaNeRWCTyXgWSHuuC9HVmhZ/cD7De6CNVz9J17HMlzr3mI6lgkKgu4Vp2ByDCKrK5/XIIgXNeKkyXf99F1/br3lUolDMNYc1CCIAiCIAhX+L7Pa7nXWKwvYihG56pKQKqWpWVWsDWDochQx8Z9W4rO4MhDjClhgqVp+i49c01L8e7KAu1WEUdR2N99eGNiEgThulacLB0/fpyvfvWr173v8ccf5+67715zUIIgCIIgCFfM1eaYrc2SaWYYjY12rKqE75OsZbGtOl2BFOoGVnCkQITR3Y8wgkooc4bu2VeuxtRbnqdtlokYKWJ6bMNiEgThrVZ8VPiX//Jf8rGPfYxwOMwv/dIvATAzM8PTTz/Nf//v/52/+Zu/6XiQgiAIgiDcuk7kTpCup1Elld5Qb8fGDZp11GYByXPoj+3p2LjLJYdS7N31APb0d/FnfoQTiOKFUkj1HLgOo123bXhMgiBca8XJ0kc/+lHGx8f57Gc/yx//8R8D8Au/8AuoqsrnPvc5PvShD3U8SEEQBEEQbk35Vp7x8jjzjXl2RXchS51rwJCs5Wi1K1iqwa7YSMfGXQktPsy+gXuwFn+Mf+lpQr1HaLZLeHqY0ejmxCQIwhtWnCxZlsWnP/1pfvmXf5nvfOc7ZDIZuru7eeyxxxgdHV2PGAVBEARBuEWdyJ4g08wAdHxNUbKepWXXSQa60BSto2OvRLD7IAesBlbhFJXcWXBMBrsPr29nPkEQlmVFyVK73SYcDvM3f/M3fPjDH+bXfu3X1isuQRAEQRBucTWrtrS3Um2evlBfR9cUGVYDvZ6n7dr0bXZrbkkiOngnB+wGp2uTVFSd/SkxBU8QtoIVHXUCgQBdXV2Ew+H1ikcQBEEQBAGA13Ovk21msTyLkQ5Pk0vWcrTNCpaiMRrfAjNjJJmukXexdzFIWTcI65HNjkgQBFbRDe9DH/rQDbvhCYIgCIIgdILpmpzKn2K+Pk8qkMJQOrs1SaqWxbTqxANJ9A6PvWqyytDQPRzpOb7ZkQiCcNmK69m/+Iu/yK/92q/xz/7ZP+MjH/kIAwMDb2nhedddd3UsQEEQBEEQbj1nCmfINDPU7Tq3JTs7JU23WgTqeUzXoi+2u6NjC4Kws6w4WXrssccA+OIXv8iXvvSla+7zfR9JknBd93pPFQRBEARBuCnXc3kt+xrz9XmiepSw3tnp/8l6jrZZxlY0RmJbYAqeIAhb1oqTpS984QvrEYcgCIIgCAIAF8sXWWwsUjJL3N59e8fHT9aytK06ESNOUAt2fHxBEHaOFSdLv/Irv7IecQiCIAiCIOD7PieyJ1hsLBJQAsSNeEfHVx2TUD2P7Zj0dR/p6NiCIOw8ooG/IAiCIAhbxkxthrnaHNlmlj2xPW9ZF71WqVqWdntpCt5ofKyjYwuCsPOsuLL0z/7ZP3vb+yVJ4s/+7M9WHZAgCIIgCLeuE9kTpBtpVFmlO9Td8fGTtRymVSOsRwlpoY6PLwjCzrLiZOnpp59+y1WeQqFAvV4nkUiQSCQ6FZsgCIIgCLeQbDPLZGWShcYCo9FRZKmzE2BUxyJcz1Fx2vSkDnZ0bEEQdqYVJ0tTU1PXvf3pp5/mE5/4BH/913+91pgEQRAEQbgFncieINPIADAYGez4+Il6HrNdxpYVRhNiCp4gCDfXsUs2jzzyCL/5m7/Jv/yX/7JTQwqCIAiCcIuoWlUulC4wV5+jP9SPIisdf42lLng1AnqUqB7t+PiCIOw8Ha1vHz58mB//+MedHFIQBEEQhFvAydxJss0stmczEhvp+Piy6xCtZfHtFr3RoY6PLwjCztTRZOmZZ56hu7vzizEFQRAEQdi52k6b0/nTzNXm6Ap0oSt6x18jUc9jmRU8SWY0vrfj4wuCsDOteM3S7/zO77zlNtM0OXnyJN/+9rf5t//233YkMEEQBEEQbg2nC6fJNDM07AaHUofW5TVStSxts4qmR4gHEuvyGoIg7DwrTpY++9nPvuU2wzDYvXs3v/M7vyOSJUEQBEEQls3xHE7mTjJfnyemxwjr4Y6/huy5RGtZKnaL/i7RBU8QhOVbcbLked56xCEIgiAIwi3oQukC6UaacrvM7b23r8trxBsFnHYZX5LYJabgCYKwAites/Tss89Sr9eve1+9XufZZ59dc1CCIAiCIOx8vu9zInuChfoCQS1IXI93/DVkz6G/ME3LrCLpYVKBZMdfQxCEnWvFydLDDz/MmTNnrnvf+fPnefjhh9cclCAIgiAIO99UdYr5+jy5Zo7d0d1v2fR+rWTPZf/cayilKRynSW90BEnu7Ea3giDsbCs+Yvi+f8P7bNtGFgchQRAEQRCW4UT2BOlGGk3R6An1dHTsK4mSVpig3sgQig5zR++dHX2NnWCioVOyOr+nlSDsFMtas1StVimXy1e/TqfTzMzMXPOYVqvFl770Jfr7+zsaoCAIgiAIO0+6kWaqOsVCfYE98T0drSpJnsu++ZPohQmqjSzB6DDvHX6vuKD7E9Jtlb+dDRO2C3zimPjeCML1LCtZ+qM/+qOrLcMlSeLDH/7wdR/n+z7/4T/8h85FJwiCIAjCjnQid4JMI4MsyQyEBzo27lKi9DpGfpxaI0MwOsiDw+9FkVfc02rHm2/rmI0a1ZZFsQGpcGCzQxKELWdZR473v//9RCIRfN/nU5/6FL/1W7/FyMi1u2sbhsGxY8d48MEH1yVQQRAEQRB2hopZ4WLxInP1OfrD/ShyZ6aBSb7H3oXXCRbGqTYy6NEBHhx+QCRKN5AzVTynTsMPMJ4vi2RJEK5jWUeP+++/n/vvvx+ARqPBr//6rzM4OLiugQmCIAiCsPP4vs8rmVfINDO4nstIdOTmT1oGyffYO3+KUH6Can0RPTLAQ8MPikTpbeRMFdv1aBFgtupyz2YHJGx5BUvhy7NJjoYqPDxgb3Y4G2LFR5Df/u3fXo84BEEQBEHY4VzP5fvz3+fV7KvM1eboDnSjKdqax5V8j7GFU4Tyl6jWF1DDfTy06yFUkSjdkONBvi3heD6WpDPTXPu/g7Dzna0FqZRLPJ+p8t7eIKqy89e6Leso8ud//uf8zM/8DF1dXfz5n//5TR//y7/8y2sOTBAEQRCEnaPttPnO1Hc4WzzLucI5fHzGkmNrH9j32LNwmnB+nGp9ETXcx8O7HhaJ0k0ULBXTsvCQaRm9ZMwS9ZZJJGhsdmjCFjbV1LGtMg0vxIVcg8P9kc0Oad0t60jy8Y9/nBdeeIGuri4+/vGPv+1jJUkSyZIgCIIgCFeV2iW+NfktLpUucaF0gbAW5mj30bUnNL7H2MIZovlLVGoLKOEeHt71cEeqVTtd1tRwbZOw6qLF+zEzE4wXytw+LJIl4foajky6KWG60PJ1zhdKHL4FmmAv6yg1OTnJwMDA1f8XBEEQBEFYjtnqLI9PPc54eZzp6jR94T72JfYhS2ucvuN77Fk8SzR/iWptASXUzSMiUVq2nKXi2U3QwsSiURq5CDOVArcPb3ZkwlY13dSxWk0sVKpqN5dqJXwfOryX9JazrGRpdHT0uv8vCIIgCIJwPb7vcyp/imfmnuFi6SKZZoa9ib0MhgfXvqeS77M7fY5Y7iLV2jxSqItHRh5BU/TOBH8LWGru4KKGY0QDGjNqgpnm/GaHJWxh000dx6oQC+iktR7ytTkWKi2GEsHNDm1diQm9giAIgiB01JVGDi9nXuZc8RwNu8Gx7mMkA8m1D+777E6fJS4SpVXzfMi0FWzXJxxOoAVUXC3KQitAy7IJ6qI6J1zL85fWK1m2Q6RnkIjRTbNmcCZXE8kSwCOPPLLsASVJ4qmnnlp1QIIgCIIgbF/Xa+RwZ++dhLTQ2gf3fUYz50jkLlKpzkEwxcMjj6ArYp3NSpRthbZp4SOhR3vwVRk1FKPdNJgsVDg8EN/sEIUtJmuq1FoWHqB3DZOUgiwqXVwsF3jfZge3zpaVLHmed03J/Pz586TTaUZHR+nv7yedTjM9Pc3AwAAHDx5ct2AFQRAEQdi61q2Rw2W7shdIZpcSJT+Y5NHRRzFEorRiWVPDsU0Csocf7kWSJCKRGK18gJlygcMDmx2hsNVMNQ2sdpOQ4kN0iKQHM0aKuVaISssmHty51chlHb2+973vXf3/xx9/nF//9V/n+eefv7pRLcAPfvADPvrRj/Jv/s2/6XiQgiAIgiBsbevWyOGyvuIM3dmLlKuz+MEkj4yIRGm1cqaKa9eRNQNJXTrJjYV0FtUkM430JkcnbEXTTR3HrqAGu5BkBUOGQKyLVkPnTKbM/bt3bjVyxUew//gf/yOf/exnr0mUAN71rnfx27/923zmM5/pWHCCIAiCIGxtvu/zeu51/n787zmVP8VUdYqxxBj7E/s7liglalmGFs9Qrs7iGFEe2vUwATXQkbFvRTlLxXUc/MAbJ7ixgIqtRZkzg9iuu4nRCVtN25WYb8qYjk8g2Xf19mQsSlVJcLHsbWJ062/FR7HTp0+za9eu6943MjLCuXPn1hyUIAiCIAhbn+u5PDv3LE9OP8nJ3EnyrTzHuo8xFBlae8e7y0KtKnvmT1KpzGCrGu8dfqAz659uUb4PmbaK7fnoodjV24OaghyI0fR1povNTYxQ2GpmWjpmu4kueSip3VdvT4Z1WnqKiWYQy9m5CfaKk6W+vj7+9m//9rr3/fVf/zV9fX3XvU8QBEEQhO2vbtW5WLrIs3PP8lfn/4ofLv6Qk7mTmK7Jnb13dqbj3WW61WL/7KvUyjNYksc9g+8h0cHxb0V1V6bWdnB8CSPWc/V2SZKIxBK0MZgq2ZsYobDVTDUNHLOFZgTgTdXIsK6ghFLUPYMLudYmRri+Vrzi8hOf+ASf/vSnKRaLfOxjH7va4OEv/uIv+OpXv8rv//7vr0ecgiAIgiBsMN/3KbQLpBtp0o00C/UF8q08dbtOzapRNsvUrBoxPdbRRg4AimtzYO4EZmUGyzW5rf8eBiKi88BaZU0N1zYxJBcp0nvNfbGgTlZJMFsT65aEJb4PUw0Ny7IJdQ9dc58kScQTSeqlMBcKZY7u0F/PFR/VPvWpT9FsNvn85z/PV77yFWDpYBoIBPjMZz7Dpz71qRWN9/u///t85Stf4dy5cwSDQd71rnfxB3/wB9d01fN9n8997nP81//6XymVStx33338X//X/8WRI0dWGr4gCIIgCDfgeA7ZZpbFxuLSR33xakJUt+oU20WaThMJCV3RiepRDiYP0hPq6dj6JADJ99g3/zp+eZqWWWWo+wj7U/s7Nv6tbKm5QwtV0+AnpjPGAhrzWowZM4TneshK5/5Nhe0pb6mUWw6OD4HU8FvuT4UNxrVuLtZzeJ6HLO+8n5lVXQL67Gc/y7/+1/+aH/7whxQKBbq6unjnO99JIpFY8VjPPPMM/+Jf/AvuueceHMfhM5/5DO9///s5c+YM4XAYgM9//vP84R/+IV/84hc5cOAAv/u7v8v73vc+zp8/TzQaXc1bEARBEIRbnu/75Ft5JioTzNfnSdfTVKwKdbtO1axSapcwPRMZmYAWIGEk2JvcS1yPd7SK9BNBMZo+h1GcotosEI+PckfP7evzWregnKniOvY106muCBkKfiBGvaUzX26xqyu8CREKW8l0U8duNwmrHn5smJ9ciRgLaviBJIVqgLlKm5HkzltPuOojXTwe5wMf+MCaA3j88cev+foLX/gCvb29vPzyyzzwwAP4vs9//s//mc985jN85CMfAeBLX/oSfX19fPnLX+Y3fuM31hyDIAiCINwqfN8n08wwXh5nvDxOtpmlZJYotApUzAqO76BKKkEtSH+kn55AD2E93NHK0dsZKEyRyI1TqS+ihnu5f/B+pB14tXqzZE0V2/UIvam5wxWyJBGJJjDLOhOlskiWhKX1SlYNOZBEUt66l5IiS0QTXbSqQc5mqyJZusL3fV588UWmp6dptd66oOuXf/mXVx1QpVIBIJVKATA5OUk6neb973//1ccYhsGDDz7ID37wg+smS6ZpYprm1a+r1eqq4xEEQRCE7c7zPRbqC0xUJpgoT5Br5Si1S+RaOapmFUVSiOgRxuJjJANJgmqwY93sViJVSTOQOUupNosXiPPIrgdR1quCdQtquxKlto/tSxjR7us+JhYyKCoJZmvZDY5O2GpMT2KuqWA6Hon4jRu4JSNBFpQUl6o5HtvA+DbKio9AFy5c4Od+7ue4ePEivu+/5X5JkladLPm+zyc/+Une8573cPToUQDS6aVFhj/ZZa+vr4/p6enrjvP7v//7fO5zn1tVDIIgCILwdnzfx/M9PN/D9V0838PxHTxv6esrt7m+i+d5pIIpwtrGX6F3PIf5+jwT5QkmKhPkW/mlBKmZo27XUWSFuB7nWM8xEkZiwypHNxJplti98DrlyiyOFuDBXQ+KTWc7LGeq2JaJJnnI0d7rPiYW0FhUY8y0Azt2DYqwPHMtnVarhSJ5qF2jN3xcMqQzFUgy1whTblokQvoGRrn+Vpws/Yt/8S9ot9v81V/9FcePH8cwOncg+83f/E1OnjzJ97///bfc95NXuHzfv+FVr3//7/89n/zkJ69+Xa1Wb7g3lCAIgnBr8n0fy7No2S1azuUPt3Xt15c/mnaTttvG9dylxMj3riZNPm989v2lD4+l+318ZElmT3wP+5P7GY2O0hfuW7fExPZsZquzTFQmmKxMkm/lKZtlMo0MTaeJJmskA0n2JvYSN+KbUj26HsNqsG/2NSqVaSxJ4p2D7yWmv3WamLA2WWupE56uSvh69C3rTwDChopvRCmbBtlam/74zptWJSzPdFPHMesYuo4U6rrh43RVJhTrptXQOZ0p8u49t3iy9OMf/5j/9t/+G//oH/2jjgbyW7/1W3zta1/j2WefZXj4jW4b/f39wFKFaWDgjZ6E2Wz2hns6GYbR0SROEARB2N4s1+Ji+SJTlSkadoOm06Rm1jBdE8dzcDwH27Ov+Wy65tUP27Px/KVd6q8kQT4++IDE0mfeemEPlio8p/OnSQaSpAIpekI9HEodYnd8NyPRkVVvsOp4DoVWgXwrT7aZJdfKkW1mlxozmCWyzSwtp4WmaHQZXdyWuo2oHt0yCdIVqmNxYPYEzco0tmdzbPBd9IavX/UQ1iZnqnhOHV+P3XAdmCJLhKIJzKrGRLEqkqVblO/DZEPHti2MxM17gidjEUqZBJfKBd69AfFtpBUnS5FIhFisc1d7fN/nt37rt/jqV7/K9773Pfbs2XPN/Xv27KG/v58nn3ySO++8EwDLsnjmmWf4gz/4g47FIQiCIOwsVxoZnCmc4WLpIrlWjlwzR9ksY7nW1elyABISkiShyAqKtPShyRqGahAzYgSUAKqsIksyiqQsfZYVFBRkWUZGRpKWxrj6/5fHbNpNFhuLZBoZ0s00SlHh1cyrdIe6SRgJxuJjS1Wn2Ci9od7rVp0cz6HYLpJr5q4mRrlmjppVo+k0r3avq1k1AHRFpzvYzUB4gLAW3nIJ0hWS57J/7jXc8gymVWd37x3sie/e7LB2rJypYbsuevDtz+Ni4RBVOc5sNbdBkQlbTdlWKLY8bA8SqcGbPj4Z0lnUU4w3F7EcF11VNiDKjbHiZOlXf/VX+fKXv9yRTniwNK3vy1/+Mn//939PNBq9ukYpHo8TDC4tMP1X/+pf8Xu/93vs37+f/fv383u/93uEQiE+9rGPdSQGQRAEYedoOS3OF89ztnh2aRPVZp7FxiItt0VQCZI0kgTUAIZiEFSD6IqOKqsokrIuSUVIC7E3sZe9ib14nkeulSPdTDNbm2W8PM7p/GlSgRTJQJLeUC+Hug4xGhvF9dyr1aJcM0fNrtG0mzTsBhWzQs2q4eGhSAqGYhDRIvQn+0kYiU1r0LAivs/Y4hnU0jTVVpGuxF6O9hzd7Kh2LNuDfBtsTyIWSb3tY6MBlawaZ6YlZuncqqaaOla7QUjxIHHj9UpXhHQFJZyi0dI5n61zbHDnbO2z4mTp6NGj/OVf/iU/93M/x4c+9CG6ut46h/FKi+/l+C//5b8A8NBDD11z+xe+8AU+/vGPA0sb4bZaLT7xiU9c3ZT2iSeeEHssCYIgCMBSFWmuNseZ4hnGS+Pk23kyjQyFdgEZmZ5QD0ciRwjrm9sKWZZl+sJ99IWXppE3rSYLzQWyjSyLzUXOl87zSuYVukPdhNQQLadFxaxQt+q4uCiSgq7oRLQI+5P7ietxQlpo6ydG1zGcGydamKDcyBCIDnDvwH2bHdKOVrBUTMtCxkeJXL8T3hVRQ8UzouRrAYqNNqlwYIOivLHT1QALbR1D9jBkf+mz4l/ztS77GIqPLvlsw1+JLWW6aeBYReRADEm9+RokSZJIxBPUixHOF8ocu3kxattYcbJ0pZozOTnJN77xjbfcL0kSrusue7zrddS73pif/exn+exnP7vscQVBEISdr2bVOFc8x9nCWTLNDLlmjsXGIpZrEdEj3Ja8je5Q96Z3eruRkB5in76PfYl9V6tOi41F5mpzSEgY6lLFaF9y37ZOjH5Sd3me3ux5StV5CCZ5YOi9ouvaOsuZGq7dxlB9eJvF+gCqIhOILK1bGs/XNz1Zulg3+PZimEY5B5cbfEmyjCTJIMnIsgKyinz5NkWRMRSJoCoRVKHLcHm0p4omfsSWxfFgtqli2S7xnhu3DP9JyYjBuNbNpXpuR3VSXHGy9N3vfnc94hAEQRCEZbFdm9naLGeKZ5gsL3V8yzQzlMwSmqTRF+5jODKMoW6vKUQ/WXXaqQyrxcjiWcrVWRw9xKO7HkZTdlb3rK0oZ6l4dhO0MJJ88/UksXCYhhxltprnng2I70YKlsLjmSj1UgaQMANdSK4Dng2uC74DnoXrgXu5v5+Ej4yPjIcEKBKobfip0bduqiq81Xxbp9FqI0k+anJk2c+LBzT8YIJixWCm3GZ3amc0B1lxsvTggw+uRxyCIAiCcF11q85iY5F0I73UKKGZoWbWKLQLLDYW8XyPmB7jWPcxkkZyR1RedizfZyRznmZ9ERu4f+g9q+4GKKxM1tSwHRc1HF/W46MBlbyWYKa5eQmG6Ul8YzFBpVRE9S1CBx5Air/15N33PPBccFp4dhvXsfBsE9e2qJs2i/kiz88vclefTyogjg83M9XUsc0mQU2GcM+ynyfLErF4F81KkLPZ6q2bLF1RqVR44YUXyOfz/PRP/zTJZLKTcQmCIAi3IM/3KLaLVxOjxfoi+Vaeul2nbtUpm2UqZgUfn4ASYFd0F4PhQTRFXDHeDhL1HJHyHCWzQn/qIN2h5Z+ICavn+ZBty9ieTziSWNZzogENV4uSaQSpt0wiwY2t1Po+PJGJsVBuYptN4sOHrpsoAUtt0GUZVA0lEOPNdbOQ71OUFymmy3zzUp1fOhrcmDewjU03DWyrjB7vvmGL+RtJRoPMq11cquXXKbqNt6pk6T/9p//E//F//B+0Wi0kSeLFF18kmUzy6KOP8r73vY9Pf/rTnY5TEARB2KKadpNsM4ssyVdbayuycm2b7Te125YlGVVSkSQJ27VJN9OkG0sfi/VFymaZul2nZtUotUs0nSaw1A47qkU5kDxAMpDEUAxRRdpGZM9hJH2ean0RT49wR+8dmx3SLaNkK7RNCx8J/SbNHa7QVRkjHMesa4wXytw+vLHJ0svlEGdL0KyXSSa7YeDOVY0jSRKjg72cLY9wtnyBswWXQ107p611p1VtmWzTx/Ygnlx5l4ZkSGfKSDLfCFFsWqRC23+K7YqTpT/90z/lc5/7HJ/4xCf44Ac/yM/8zM9cve9nf/Zn+cpXviKSJUEQhFtAsV3kRPYE54rnyLfyOJ5zdW8hWZKReOPz9fYgUi6vm2g5LepWnapVpdQuYXs2siRjqAYJI8HexF7iRhxVXvVkCGELGMxP4dXTOK7F4YF7xDqlDZQzNRzbJCB7+JFelnuJIRqN0syFmakUuH14XUO8xkxT59lckHo5TSKgwdgjK65wvFlIV+ke3EthMst3JvPsTwZRd0bvgY6bbhpY7QYBxUFO3rxl+E/SFJlgvJt2Q+dMpsR79mz/3/MV/+X5kz/5Ez75yU/y+c9//i1d7/bv38/Fixc7FpwgCIKwtfi+z0JjgRPZE1wqXSLbyjJXm6PltPB9nyv/LT0YfMlH8qU3boM3Nmy9shhbklBllaAaZCgyRFegi7Ae3rId7ISVC5p1evPjlBo5gpE+xuJ7bv4koWNypopr15E1A2kFU1ZjAY0ZNcFMc2Edo7tW1Zb5ZjpGrZQlpLhI+9+HpK59mu1Qd5TX87tZqNZ4dtbkkdHt1QDmRjJtlWcKUe5P1tkVstc83lRTxzFLKEYUVrmeMBWNUJCTXCwXec+aI9p8K06WJiYmeOyxx657XzQapVwurzUmQRAEYQ1cz8V0zY4unPd8j4nyBCdyJ5ipzpBupJmvz+P5Hj2hHu7oueNq97mrSdObPnt4eJ6H67t4vnf1A5Y2bRVT6nYw32c0fY56PY2jqLxb7Ke04bKmius4SJGVrRGLBlRcLcZCK0DLsgnq67s20PHgm+kEhVIZyTXR996HdJM258ulyjLDw6Msns/y/YU57ur3SRjb/5jzXCHK+cUKkwsmn7hDI7qGfyLXh+mmhum4RFO9qx4nEdKY11NMNhcwHRdD3d7THlecLMXjcTKZzHXvm5qaord39d9cQRAEYW1ma7M8OfUk2VaWVCDF7thuBiOD9If76Qp0rTghsV2bs8WznMydZKG+cLUrnSIpDEWGGIoOocnX/nW+Ujl6y1yf7f33UlilrmqaQGWBilVjV/dRYnpss0O6pfj+UrJkuz7R8Mq+94Yqo4ZitJsGU4UKhwaW10lvtb6XjzJdNrHaDRL9Y0hd+zs6fnc0QLZ7jGKmyLcu1fnYke3d7CFvKkzVJJptk5Kv8ZULFr98WF/1hryLbY1GywTASO1adVwhXUGLJGm0Dc5latw+FF31WFvBipOlRx99lM9//vP8/M//PIHA0iZlkiThOA7/5b/8lxtWnQRBEIT14/keL2de5oWFF7hUvsRcfQ4ZmbAWJhVIEdEjdAW7GIuPMRgZZCA8QE+o5y2JzhVNu8nr+dc5lT91tYpUbBfRFZ19iX30hfvENDnhphTXZlfmAtX6Ir4R41jPsc0O6ZZTc2RqbQcHCT26vOYOV0iSRCQSo5UPMl0ucGhgnYIETlWDvFpUadQyJKNR2PXOjr+GJEnsHuznXHmY0+VLXCq57Etu36s4Jyoh2o0KmiIzrwxzvjTJC2mP+wdWd2yebhrYZpOQCn50YNlr236SJEkk4glqhSjni0VuH1rlQFvEipOl3/md3+Gee+7h8OHDfPjDH0aSJP7kT/6EV199lZmZGf7n//yf6xGnIAiCcANNu8lTM09xtnCW86XztJ02x7qPYbkW+Vae+cY8ZsVEkRVeXHyRZCBJzIgR02Psie9hODrMQHiA/nA/bafNa7nXOFs4S6aZYb4+T82sEdJDHOk6QiqQEtPlhGUbzl3Cqi3i+C539N2NIpp0bLictdTcwZBcpMjKZ//EQjqLaoKZxuI6RLck01Z5KhOmXkoT02Sk/Y8utQJfB2FDJTW4l+Jklm9OFPnNu4Io2/CQ1nIlzlQN2u0i0VQ//d1HyF6o8+RUlrG4Tt8qZmFPNXVsq4wW6VpTQw2AZNjgkpbiUj2D53nI6/TvuRFWfNTat28fzz//PJ/85Cf50z/9U3zf58///M95+OGH+Yu/+AtGRpa/068gCIKwNov1RZ6YfoLJyiQXSxcJqAHe0f8ODGVp/dBwdKmFleu5FFoFcu0cxXaRufocEhInsieIG3HiRpyoFiWoBSm2i8zX5mm7beJ6nDt77yRqbO9pFMLGC7cqdBWmKbcKxGJDV38Wt5OKLXOmFuT2WJOQ6t/8CVtQ1lTx7Baqpq1qwX4soDKjRZlrB7FdF03pbCWm5Up8PR2nWsqjY6Ps+6lVNxZYrl3dcU7m9zBfq/P8nMUDu7Zfx7ZT1SD1eh1NctEGjtIfDlPpP0h+sc7fnG/wG7cbK+r413BkFpsSpgvRxNpLiLGghh9MUa4EmC622dO9fTeoXdUlnsOHD/P4449jmiaFQoFkMkkwuL3nfQqCIGwnvu/zWu41vj//fSYqEyzUFxgID7A3sfe60+MUWaE33EtveOnKsud5VO0quWaOQrtwtfW3JmuoikpPsIdj0WMENXFsF1bB9xhNn6NWX8RWdd7Rvz2bOvxDNsb5bIvThs+v3AbaNrw4njNVXMeGYGJVzw9qCnIgRrOlM12ss6+ncxdOPB++lY6TLddxnTbhkTuQov0dG/9GVEVmeHg36fMZnplb4I4+n5i+fcpLng+vVYKYrQyBcALp8t5ZY0ODnK6WmGmc5clphw/uWf5p/nRTx2o3CcgOcmr3mmOUJYlYMkWjEuRsvnLrJUtX6LpONBq9unZJEARBWH+ma/Ldme9yKn+KC6UL1OwatyVvu5oILYcsyySMBAkjwX6WFlE37SYNp0HCSNxwLZMgLEdvaQ6tukDTbjDWd1dHOzNulHRbZbImU2vUqTYkvjah8JG90qoXz2+WnKliux6h0Ooaa0iSRCSWoF0ymCqV2Leyhnpv6wfFCJfKHq1GlWTXAFL/0c4NfhM9sQDZ7r0Us0W+Pd7io4e2z7nseMOgULfwPI/AwG1Xb9dVmdE9+5k9W+YHC3PsT/nsiy/vB3a6qeOYFVQ9hGREOhJnKhxkVu3iYjXfkfE2y6qukfzoRz/iscceIxQKkUgkCIVCPPbYY7zwwgudjk8QBEF4k1wzx1+f/2t+nP4xr+Vew3Zt7u69e0WJ0o2EtBA9wRs3fRCE5dBsk6HcOLVGBjmQ5FDq0GaHtCovlsK062VkRSWtDvJKxuH767dsZ120XYlS28f2JYzI6ltwx4I6NSXBbK1zsV2qG/wob1AvF0iEAzD2QOcGXwZJktgzNEBO38XJosJkxb35k7aIV8shzEaFUEDFT1y7Z1kqEiA6fIiCH+erFyyazs2nj3r+0noly3ZQYp3rap0IadhGkkUrSKFhdWzcjbbiZOnpp5/mgQce4OWXX+YXf/EX+dSnPsUv/uIv8vLLL/Pggw/y1FNPrUecgiAItzTf9zldOM3fXPgbXsu9xpnCGRJGgrv6t+dVe2Hn2pW9SLu2gI3PXf33bsuF3UVL4WJVpWWaJLsH6Bs7ToZu/mHK4kJ5+5SWcqaKbZlokocU7Vv1OLGAhq3FmDFDeK635riKlsJ3MlHqpSxRzUPe/z6kTWj+ETZUkoNjlPwY37xk4W2DZWlZU2WmLtF2XPSuvddtxDDa10UrsZ90W+fvLzr4N3lfWVOl1rLxACPZubWFmiITSXTRwuB0ptmxcTfain8y/92/+3fceeed/MM//AORyBtlulqtxqOPPsqnP/1pXnzxxY4GKQiCcCuzXZtn557ltdxrXChdoGJWOJA4QH9k/ef2C6sney69pVmq4RTNwK2xt1CsUSRRmqbULtGdGOtIxXMzvFQO06xXCCsu8tCd9OshmsPHyM2+zF+fr/Drtxv0Brb+mXXW1HBtE12VQF/91KqQoeAHYtTbOvPlFru6wqsey/QkvpFOUCoVkX0bdc97YBMbyOzqSfJ6fpTZep0fztu8e3hrV9ZfLS+1C4+o7g2nLSqyxN49ezjfLHGqMMHLOY939N74osVU08BqNwgpHsQ72+c7GY2QV5JcLOd5oINTODfSii/3nDp1ik996lPXJEoA0WiUf/fv/h2nTp3qWHCCIAi3umK7yN9e/FteWHyBE7kTtJwWd/XeJRKlbWBX9gK9s6/QdfZb3PTS7g4geS6j6XNU6mkcLcRd/e/Y7JBWpWrLnKnotNst1MQwkr5Uud092IvdfYisHeQvz1q03K1fYcpZKp5j4euxNbWCliWJSDSBic5EyVz1OJ4PT2ZjzJeb2GaT8OBBpOToqsfrBE2RGdo1Rk7u4XtzLvUtPFus6Uicreq0223UxC4k9cZd/MKGSt/obWSlLh6fcCi0bzzudFPHsU0IdnW8wpcIabT1JJOtEC1n+0x1fLMV/+b09vbesKSuKAo9Pds0bRQEQdhiLpYu8tfn/5oT2ROcyp8iokW4u+9uwvrqr+oKGyNez9GVn6ReXyRQy6Jnz292SOuuvzgDtUVcp8XB7mNX29dvN6+UQzTqVQzZRRu+4+rtsiSxf88o1eg+5hoKf3Xewd3iOXDO1LBdFyW49spmLGSsad2S58MT2RhnCtCslYklUjBw15rj6oTeWAApNUbeCfL4xNtkFZvsZDVEs1FDl1y0wZtv8DyYikLPQXJOkL85b13357XtSsw3ZUzHI5Ds/EW4oKagR7poegYXCls4E30bK06WfuM3foM/+qM/wrbta263LIs//MM/5J//83/eseAEQRBuVROVCR6ffJzXcq8xVZ1iT3wPR7qOoIpNPbc81bHYvXCGSm2emA8pXyK88Opmh3V9vo9hNUnWssTreWTPWdUwhtViIDdOvZFBC3WzP7Gvw4FujJYr8XolQLvZQIv1QSB+zf2aIrNv/21kjVHOFz0en9662ZLtQa4FtidhRFJrHi8a0DDVGDPtAJ63snVLVxKlk3moVXIkwwbS3kfXvPFpp0iSxOjwIDltmBMFhZnq2tdldZrrw8lKALPVQIskIZi86XMkSWLvyBDF0B4mazJPz7y1sjPT0jHbLXTJQ1mHKp8kSSQSCWpylIvlrfHvvVIr/quraRpTU1OMjY3xkY98hP7+ftLpNF/5yldQFIVAIMAf/uEfAkvfoH/9r/91x4MWBEHYyfKtPE9OPcn50nkqZoU7e8SmsNuG77M7fRa7No/l2ewaug81/Tr5ep5qNYMbW/0i+7WSPZegWSdk1gm1a4TaNQLtKp5Vx7FbOJ7NsBbGig9Rj/ZSCXfRDES5aa9s32ckc45mfRFHkrmv/74tcxK8UicqIWr1Oqrkog8dv+5jQrrKyP6jzJ1t8cP5RXrDGvdswUk1BUvFskxkfJTI2teORQwV34hSNg2ytTb98eU1lvF8eDwT5/WCT72cJxk24LafftspZJshGtCID+6lOJ3jG+Ml/n93BJG30EzLi/UAxYaF77kYA4eX/TxDVRjZc4CFc2Wem1/gQEph9E1/TqaaBo5ZRTeMVe/FdTPJkE5e7+KC1YXrm3R2W+P1t6oGD1f8n//n//mW+z/1qU9d/X+RLAmCIKxM027yrYlvcal8iUKrwPGe4yJR2ka6K4tESzOUWkW6EmPsSu7HNltEs68SmnuR2uGfXf8gfB/NsQiZSwnRUoJUQ29VcOwmttPGdtqYro3p2SiALSmEAa9VwqvNE1QM4loIJZikldhFNdJNJZzC1t66F02yniNSnqdsVhhIHSQVXHsVYzNYnsSJUpB2c5FQJIn0NglGKhKiufs42QmTb10q0BsIMBrdWtWIrKnhOiYB1YfQzasQN6PIEqFoArOqMVGsLitZci8nSqfyHvVKgUQkAAc/iKRuzT2NRnuTnMyPMt2o8+NFm3cObp1mDycqIaxGnmDAgPjIip7bHQ1SGTxEYbbG356v8ok7dAKqhO/DdEPDsm1CqcF1ihyiARWCSUpmiMm6y3arO684WZqcnFyPOARBEG55jufw7clvc6l8idnaLAcSB4gb8Zs/UdgSDKvFrvRZKrUFfCPGPf33AKAlRhjKn6VUmqFutfD14Lq8vuR7jGTOk6xkwKxhOy0ct43tmDRdi7bn4ssyjqwRUoNEAynCwW6SoV66gilUFKqtHLnyJNVGmkarhNUqQnmKhBqgVwvjRftoxAephruohRIA7Eqfo1pfxNMj3N5757q8t41wqhqk3Ggi4d2wqvRmQ90JLrWOkFt4hf/vXJ3fuN0goW+daXk5U8Wzm/haBEnuzLX8WDhEVY4zV83e9LGuD9/OxDmd96hX8iQjQTj4M1uuovRmmiIzOLyH/MUs351d5HiPSkjb/PLSYltjtubTth3CA4dXVbkdHejmVHUfC5XX+fqEwz8+oFGwFEotB8cDI9XZLnhvJksSsUQXzXKIMxVr5ydLo6Ob27VEEARhJ/J9n+/OfpfzpfNcKl9iKDIkOt5tJ77HnsXTNC/vL3TvwDvRlMsnhUac7tgw4fJFArMv0tq7Pptv9pTniWfOUanNo/o+tqQgqzoRLUw4OkQs2ENXuJeYFrtho6Z4pJ/45Z8717XIV6YpVmeptvKYjSxWI4uWO0efFmRYj0G4G6+ewXEtDg/ci6ZsnSvxK+H68HIpiNnIEAxFkOI332tGkiTGhgc522qSLr3Ol8/a/NoxDUPeGglTztKwHRct3Lm29dGASlaNM916+8qQ68O30nHOFJYSpVQkhH9w6029u57+RIhcaoxcrsR3Jtp8+ODmV8FOlINL7cI1H6l3+VPw3kyVZfbu2cul0yVey01zIOXjKMZSV0LVW3G1aqVSkQAzWhdn6xY/t66v1HkrTpaeeuopHn300Rve/8d//Mf87//7/76moARBEG41L2de5rXsa5wrnCOuxxmLj212SMIK9BdnMMpzVMwKQ92H6Qu/aW2SJBFO7qW/MkUpd4Hm7nchKZ1t1CF7DgO5CWqNLKoe57b+u+gOdBHUVl/FUhSdvtR++lL7AWi1a2Qr41RqC9TNEma7ilWbx0MiHB1gT3x3h97NxjtbC1Com3ieiz54ZNnPU2SJ/XvHOHumyXTtPF+95PLR/fJNl3mtN8+HbFvG9nzCkUTHxo0aKp4RJV8LUGy0SYXfmki4PnzzcqLUrORJRsP4B34aSd0eibQkSeweGuJiJcPL+QmKaoRdUZkBw6Y/YNOlOxu6lqnuyJyv6pimSbx3ZE3fx2hAo3vkNnITVb45XmCkP4Vt1lADCaR1vtCRCGpMhnowaeJ6PspWWhB2Eys+Wj/22GP8x//4H/nt3/5tpDcdDSqVCh//+Mf52te+JpIlQRCEFRgvj/P8/POcK55DlVUOdx2+5vgqbG2hdpXBzAVK9UXkYIrbe25/64MivfQFu5lvpSlmz2IO3Lzt70r0FWdxG1lcz+Fo/10MR29eGVmpYCDKaOAO6LsD33WptLLky1Pk3SZHBu7t+OttFM+Hl0thzEaWUCAAiT0rer6hKoztO8TE2Qav52boDck80vlv/4qUbIWWaeEjoUU7131CVWQCkaV1S+P5+luSJceDb6YTnC04NKtFEtEwbKNE6YpYUKN7aB+FqTzOYpmpjI+mqiiaQdCIsCumMBh0GQhY9Bs2IXX9qoknK0GajRqG7KF24Lgx3J3gdPUAudyrePkqluMRjq//LAZVkdk1OIij7dpWiRKsIln6zGc+w+/+7u/y3HPP8eUvf5m+vj5efPFFPvrRj1Iqlfif//N/rkecgiAIO1K2meXJ6Se5ULpA22lzd//dKB1aXyCsP8lzGVs4Ta02jy0rPDD4LpTrtXeXZBKpA6TmMuQXT3Y0WVJcm/7CFOVmnkCoe10SpZ8kKQqJyACJyMC2W3/wkyYaBpm6je26REeOrWo9SCykM7j3dtIX2nx3OktvSOdoavOm42VNDdc2CSouhDvbqi8aDtOQo8xW89zzptsdD76RTnCu4NCoFkhGI0vNHLbp1MzR/i7s+AO0inO0qiWarRp+s4nSaJMvupxWZRRVQ9UDdIc0hiM+AwGHgYBNt+GgdCAfcLylduHtVppQJPWWVvarIUkS+0ZGOFMrEWhdQJV8lNTGLLHZrhcBV5wsfe5zn+PBBx/kYx/7GHfccQf/9J/+U/7kT/6EY8eO8dRTT7Fnz8quyAiCINyqGnZjqfNd6RLFdpE7eu7Ytht53qqGc5eQKvNYdpN9/XeSCNy465gUG2RQi5NtFKmU53ASnUlqBgrTWPUMHj5Ht3GDhc3g+/BiKUyrnidsKNB9YNVj9SbCtEaOkZt+ia9eqNB1XGcgtDkJU85Uce06khbseLISC6gU1TgzzTfGdTz4ejrB+YJNo1okGYvCgQ9s20TpCi0YRRs6ROxy7wPPsWhXcrQqWeqNCn67htdqU67WmJF8NFVB0QxCgTAfGLI5FF/bJqzn6wHKjTb4HvrQ6tYqXU9AU9g1dhuZc2X26/ll7dl0K1vVpOlHHnmE733ve9x111380R/9Effeey/PPfccqio2SxQEQVgO27P51uS3GK+MM1ef47bkbaJF+DYTaxTpyU9QbmQIhPs4lDz09k9QDbpSe4lnXiY49xK1DiRLmm3SU5ii3C4SCfddu1ZKuKnZls5c3cNyHKKDh9fcNW6kr5sLrSPkMq/yl2da/PrtGtFNyBdyporjOCiRzm8AFQ1oOHqMTCNIvWViGAZfTye4sMMSpeuRVZ1Q1xChrjc6x9mtGq1SmnatQKtZxWs1KDXr/FXF5ZGxIO/ttVe1hs33l9qFm808wUAAOlwx7omFSN5+H4prbdt90TbKqr47r7zyCj/7sz+Lruv89E//ND/60Y/45//8n9NqtTodnyAIwo7j+z5PzzzNheIFxsvjDEeG6Q2vfdPIK5LVDIP5CQyr0bExhWsprs3uhVNUavPYWoB3Dt6/rBMONTHKkBKiqzyP3K6tOY7BwiTtRhZHkjjWe9eax7vVvFgK0a6XiWgSrLLL2JtJksTekWHq8QPMt1Qev9TuQJQr4/uQbas4ro/ewU54V+iqjBGOY/oa5/Ntvra4lCg1q0WS8di2nnq3GlowSmxwP70H38nQne9n6B0fwh28m7QX48nxJl+d1rBXsQXXfFtjoe5h2Q5G34F1SWhUI4zUgT24droVf+f/9E//lHe/+93E43Fefvllvv71r/Nf/+t/5a/+6q+47777OH/+/HrEKQiCsGO8lHmJ13Ovc754noSRYE+8c9OXdbvNnrkTBC89zZ7Xvsq+8R+QqqSRPLdjryHAaPo8bnUB27U40nMnYT2yvCcaUbpju4h4LoG5F9cUg2E16SrOYLZLdEUGt+1msJsl01aZrMm0LQutZ2/HTvBVRWbP2H7SxignSzKl9sb+7tUcmZpp4yChd7C5w5tFo1GacpgnsvGriVIiHl+qKF1vzd4tRFZURkb2kNh7L4v08PJ8ky+dV6g5KzvlPlEJ0a5XiGhAz8H1CVZYlhUnS7/5m7/Jr/7qr/LDH/6QvXv3AvC//W//Gy+88AK2bfOOd7yj40EKgiDsFBdLF/nB/A84WzyLqqgcSh3q6KLXnvIcrWYBzW6jt4r4Cy+TPPsNbjv1dXalzxEw6x17rVtVqpomXpyi2cqTiA4zlty7oucHU3sZQCOZuwSOveo4hvITNBsZbFnlWN/dqx7nVvViOUyrXiai+sgd7k4YMVRC3buoekGem97YWTdZU8OxLQKSC5HOVazfLBbQqKsJ2m2TVq1wOVF67JZPlN6sr7uL4cP3k1aHuFiw+H9PeaRbyzvtrtoyF6sqbctCTY3eUpW6rWjFydJf/uVf8qd/+qfo+rUbix07doyXXnqJD3/4wx0LThAEYSdJN9L8w/Q/cL50HtM1Od59vKOd7yTPpac4h2lW0CMDvGP//8K+2B66HBu/PIM2/jS7T36V/Zeeo6u8gCyqTSum2W1GF89Sqc3j6hHuHXznygcJddEb6iVqtzEyr68qjmC7RqI0h9Wu0BcbIaqL9W4rUbQULlRU2qa5dDKqdn7j0cHuFAWtnxMFleZq5mGtUs5S8WwTRdOR1rDP1tuJBVU8PUrT14knUqKidAPxSIi9R99JIbyXuTp84ZTDuerNE5+T1RDNRo2g7KAOdjaRF1ZuxcnSRz/60RveFw6H+fM///M1BSQIgrAT1awa3578NpfKlyi1SxzrPoaudHY3+1Qti9sq4Pkee7uPEAjE2TvyXu6+7aMcG7qfYTWK3irhLZ4gce5bHHj9a4wsniHYgbUztwTfZ2zxDK3qPDYedw3ci76a7oWSTCy1n25fJrZ4ammRyQoN5cepNzLYmsHR3jtWHsMt7qVymGa9QkhxUYfuWJfXiAc1tMQQZS/AD2Y2rrqUM1Vcx8YzOr9e6QpDVTi8by+9o4eQ9r9/zY0xdrKgoXHwyJ00U4dZNHX+vzMtvp/Rbvhrb3vwejmA2WqgRnpBNP7ZdMtKlp599lnq9ZtP3cjn8/z3//7f1xyUIAjCTmK7Nt+e/Dbj5XHm6/McTB5cl0pAb2mWZquIYsToD73RFU1SFHpSBzh64Oe498BHOJDYS5fjIFVmUce/x8jrf8f+i8/QU55Hdp2Ox7VT9JVmCZZnaZsV+hP7GIwM3fxJNyDFBunX48SbZbTSzIqeG2mWiZXnsa0aQ7E9hLTQquO4FdUcmTMVnXa7iZYYBj28Lq8jSRIDvb0UlD5eyknY7sZUl7Kmiu166KH1S5YAwsEA6sARkSgtgyrL7N9/G/LQnWScKE+MN/m7mes3fjhXC1JutMD3MAaPbHywwlssK1l6+OGHOXPmzNWvPc9D13VeffXVax43Pj7Or//6r3c2QkEQhG2salV5YvoJLpQuMF4ZZyQ60tHOd1eEWxUCtSy+YzKS3H/Dzkm6EWXP8Lt5x+Ff5PjQe9mlxwm0yvjpk8TOfovDJ7/KsbNPcGjiB+yfPcFo+iyD+Qm6ywvEGgWCZh3FtVdVDdnOAmadocwFqrUFpECCO/vW2HlO0ejqOkDCh9DcS8t/nu8zlBun1sjiaAGO9B5fWxy3oFfKIRr1KgHZQxu6fV1fqyui48cGyTtBXl5Y/854LVei1PawfQkj2rXurycsnyRJjO4aIb7vXhbo5qW5Jv/jokr9TY0f3mgXXiUYDEF89RdkhM5Z1gRT/yf+KPq+j+M4b7ldEARBWDpGztXnOJU/xaXSJXKtHJOVSVKBFKOx9dkpvbc0R6NVwNEC7Evsu/kTJImu1BhdqTFsq8F89nWKlSmq1QXs2iKeJOFLMqqsoEoqYVlBkTUURUWRNXw1iGdEcYwQlhrAUTU8ScZHxpekNz5YGse/PN7S19LVr21Vp2lEWdVGJBtE8j3GFk5Tr81jyzLvGrgftQPrM5T4LgazpyhUF6k1y3ihxE2fE2sUCFUXKdsNRnuOiU2MV6jlSpysBGg3S4QTvRBMrOvryZJEX28/xUqKFxbnuW94fX/Uc6aGY1nokocUEXtubUV93d0EAu9i9vxLuLlF/t+2xj85KNMX8JhraSzWHWzXJda3+g2Shc4Sq/EEQRA6xHItzhfP83r+dRbqC2SbWebr83i+R1ewi4Opgx3tfHeF6lgkKwuUrRr9iX1oK+ycpOlhdg+/k91D91FpFaiZJdpmDdNuYNtNLKeN6Vk4jonrWniAe/nDl2RkWUGTFUC+fCIoISGBJLH0biWkK/8vydfcBhLlvoMsDt+1JRMmzTbZu/A6SnmWhlVjtOd2ukIdumKvh+mJjxIpniY4+2MaB9//9o/3fYZz49QaGVwtzKEuMUVnpU5UQtRqdVTJRR/amKpcbzzAYniQhVqeU1mTY33rl+DmTBXXNtFUGZbbzl7YcPFICP3o/Uycfw2nNsWfnfL5xwd1ztTDmI3K0r5fPSJZ2ipEsiQIgrBGxXaRU/lTnC2cJdfMkW6myTVzqLLKYGSQ4cjwihOYlegpz9NuFnBkhf3daziBliTioW7ioe4bPsR2bZpWjaZVodWuYToNLKuB5bbxfA8XH9/38S9/9gAfF99buo2r94GPT9AxCU6X6Hcd0qP3bqmEKdooMTZ/Eqs6R61dQo/0c6z7aEdfw0iNMVi+RKkwSdOx8NUbN/1I1rLotTQtu8XYwN3r+jO1E1mexIlyELO5SDCS3LDKiyrL9PQNU67P8Pz84vomS5aK59Txtei6bGIqdM5S44e7GL8Uwipd4C9Om0TiEdqWRbJvt+guuIWIfwlBEIRV8HyPqeoUp/KnmCxPkm1lWagv0HSahLUwh7sO0xXsQpbW+YTF9+gpzVI3y0SDXcTXsQMWgKZoxIMp4sEUxNc+Xrs8w/nZZ1mYe5FBz2Fhz/2w3t+zm/F9+ovTDKbPUanNYbs2vckDvKP/ns6fgAZT9IT6iTZmMBZO0B659wYxeZerSll8I8ptyds6G8ct4FQ1SLneBN/bsKrSFf2JEK8FB5lqlpgo2Ywl1yfRzZoatutixNf3OCB0hqrIHDhwiOnZEJmFM3iFNCEFFNEufEtZdrJ0/vx5VHXp4a67tDfHuXPnrnnMT34tCIKw0zTtJueK5ziVP0W6kSbTzLDYWMTHp8vo4nDqMOF16q51Pcl6HpoFfM9hT9ehDXvdTgkkRrhNegh55nvMz7/KkOeysPc9+JuUMCmuzdjCacKlaUq1eRxF58jQ/YzF96zPC0oSsa4D9NTnKabP0N51z3Wra92VRaR6Btc1OdB3F7KoGqyI68PLpSBmI0MwHEGKD2/o6+uqTKp3F9WpGb4/k1uXZMn2IN8C25OIRkRzh+1CkiR2j+wmEwzTnHmReCK0bh0ahdVZdrL08Y9//C23/dIv/dI1X/u+vy7z8QVBEDab5Vo8P/8854rnyDazLDYWKbfL6KrOSHSEwchgRxb9r9SVduHoEXaFN/YEsFOM+DAHdz+KPPU0s4snlypM+x7E3+CWxKFWlX3zJ3Eqc5RbeQikeGDo3cQDifV94Wgf/YEki+08xcI4dve1DTokz2UwN069kUU2EuyNj61vPDvQ2VqAQsPC9TavHfNgKsKp9CDn61UydYe+SGePF3lLw7JMFAnUSE9HxxbWX19PD/T8NL63cRsYC8uzrN/UL3zhC+sdhyAIwpZVs2p8a+JbXChd4FL5EqZrEtWiHO05StJIbtpFoqBZJ1zNULGbDPfdsa3XKOjRAQ7s+SmkqaeYyZxm2HOZP/AI3kYkTL5PT3meXemz1KqzmHaLZHwP9w7ctzHrgmSVZGo/yYUCuflXKP9EstRbnsOvZ3E9h6O9x7f1v/NmqNgyz+UjtOtpQgEDP7GHzfiNDeoKse5hqnMzPDdT5B8d7uxea0ub0ZoYig+hVEfHFjaO+P3eepaVLP3Kr/zKeschCIKwJeVbeb4x/g0ulS8xXh4nFUhxvPs4QS242aHRW5ql0SpgqQYHUgc3O5w10yJ9HBh7P/LEk0znzjHku8wf+Ck8Zf0qdrLnsDt9jnhhknJ1DltWODBwDwc3+Pu51Eb8dfLVDLVGATe8NI1Kdh0GcpNUmnmMYIqRyK4NjWu7sz34RjpBoVRG9hwCI/fCJp6MDnbHOZ8d5GS5zvtMj7jRuVhypopnN/G1sDjhFoQOEr9NgiAINzBdneZvL/wtp/OnuVS+xEh0hMNdh7dEoqS4NqnyPLZZpTc8uGP221FD3ewfe4zdkoGev8jwue8sbYK7DgJmg0NTLxLKnKVcmcHVw9w/8uiGJ0oAaEG6E2NEPZ/AzI+v3txfnMFuZHHxONJ7pzgJXgHfh6dzMWbLJla7TrRvLyTXae3ZMkUDGsHUEFUvyPPTzY6OnTU1bMdFDojmDoLQSeKoKwiCcB2n86f5+vjXOVU4xWx9loPJg4zGR7fMuszuyiJWs4grSezrOrzZ4XSUEkqxf+wD7JEC6MUJhs5+G9WxOvoaqWqaQ5MvYOcvUGtkMaJDvG/PB+h+m7bp601P7mZQNugqTiHZLVTHoq8wSbOVJxzqYSAysGmxbUevV4OcLCo0qiXisRj+rht0Gtxggz1dFNR+XimotB2/I2N6PmTbMrbno0cSHRlTEIQlIlkSBEF4E9/3+cHCD3hi+glez79OsVXkePdx+sIbsyfLsvg+vaU5Wu0SwUCyc5ukbiFyMM6+vR9gTApilKYZOvtNVMdc87iS7zGSOc/umZepFC/RclqM9N7Ow8MPom92dS6QoCcySMSxMOZeZaAwhdnI4koSx3rv2tzYtpnFtsbT2TD1cpaYISPt+6ktU5VLhDSUxBAlN8ALc52pLhUthbZl4UsSWlQ0dxCETtoaRw5BEIQtwPEcnph+gufnn+dk7iQtu8WdvXeSWO9uaCsUaxSQGznwbHYnt/9apRuRAzH27v0gY3IYvTTL4Kmvo9ntlQ/kewTMOl2VRW6bfonE4inK5Sks1eCeXQ9zrOfY1jiRliQiXfvpk1RSmTN0F6dptUrEw/2bWvHabhqOzDcWY1RLOQzJRdn3ENIWmDp7hSRJDPT2UlB6+HFGwllj97OWK/FkNo5jtgjJLoRFsiQInSQ2pRUEQQBaTotvT36bc8VznCucQ1M07ui7Y2O6oa1QX2mOZquAp4XZvV77/2wRUiDC2N4PIE88wXh1gcFTX2PxyIew9Buc/Po+AatJuF0l1K4SbtcItip4Zg3baWLZLZpOGz3cy08NvYeQFtrYN3Qz4V56jS7mzSzVygyOLHNcVJWWzfPhW5k42XINzzYxdt+FFNlCVeHLuiMGc9FBcuUMry5a3DMUWNU4FVvm7xaSzJfqmK068WQP0hY8ZgnCdiaSJUEQbnnldplvTn6Ti6WLXCxdJKbHONx1GGWD9/lZDsNqEa2mKVsNBruP3hKbk0pGmN17H0OeeJJLtTQDp/6excM/i2WEMewW4XZ1KTlq1Qi1y3hmHdtuYjttLNfEcm1kwFI0gmqQvp4jHOu+fWt+72SFZNdBUvM50naD7sTY+u/ztIM8V4gwUXJoN2ske4aR+rbmRs2yLNHXO0CxOs0PF+Z5x+B19yJ+WzlT5asLcbLFCna7TqJ7CPY8sD4BC8ItTCRLgiDc0hbri3xr8ltcKl9iqjJFf7iffYl9W6aRw0/qLc/SbBWwVY0DXbdtdjgbRtJDjO5bqjBdrGcZPvV3xKKDYNax7Ca208J2LSquhQzYioqhBkkFe4mGekiF++gKdm3KxsErJceH6C90seDVOd5752aHs22crxm8mNepV9IkIkHY/e7NDult9cWDLIYGma/nOZs3Odyz/DVzcy2Nry3EKRQLeHaLeP8+2HXP1phOKgg7zNb/qyEIgrBOLpUu8eT0k1wsXWSxscie+B6Go8ObHdYNyZ5Ld2meslmhKzKw9aaQrTfVYNfex5Am/oGLzRzVVgkFsGQVQwuQDHYRDfaQCvfTFezaklMol0U1GNj3Qd7n2zumJfx6y5sKT2Sj1EtporqPtO99SFs8MVYVme7+Icrj0zw/l152snSpbvCtdJRSIYvsmURGjiP1H1/naAXh1rW1jySCIAjrwPd9TuRO8Ozcs1woXqBkljjcdZiu4NbuKpeqprGbeXzfZ2/Xkc0OZ3MoOsN734+UP0vJs+mK9NMd7EZT9M2OrKMkWcZAJErL0XYlvpFOUC4WUHFQxx5EMiKbHdayDCTCnAwOMdEoM1OxGYm/fYL/eiXIk5kQ1WIGzbcI7rkPqXv/BkUrCLcmkSwJgnBLcTyH5+ef5+XMy5wpnMF0TG7vuZ2oHt3s0N6e79NXmqPVLqMFElurlflGk1WGeo8xtNlxCJvO9+GJbIyFchPHahPfdRgpvnWrwz/JUBWSvbuoTs3w3EyOf3rs+smS78OPSmG+nzWoldIEZQ99/wNI8ZENjlgQbj0iWRIE4Zbg+z5T1Smen3+emdoMF4oXQIK7+u7CULf+FfxIq4JWy9J02uzpvX2zwxGELeHHpTDnStCuV4gnu6F/+/1uDCQjnFkc5Gy1Sr7p0B269tTM8+F7+Sgv51VqpQwRzUfd/+iW7PInCDuRSJYEQdjxyu0yz80/x8XSRaar02SaGeJGnCNdR7bFgn+A3tIsjVYBVw8xlti72eEIwqabaug8nw9QL6eJBTWksYe3ZYODsKES6R6mOj/Dc9NlPnzojSmEjgePZ+OcKfjUKhnihoJy8DEIxDcxYkG4tWyPswRBEIRVsFyLlzIvcSJzgrn6HNPVaWRZ5lDqEN3B7i3b8e4nabZJorJA2aoz2HVw2yR4grBeKrbMtzMxaqUsIcVF2f8YqNu0oQcw1J3gYnaA10oN3mf7RDSJtivx9XSC8aJFo1okEQ4gH/wA3GqNXQRhk4m/uIIg7Di+73OhdIEfLvyQ2dosk5VJWk6L4egwI9GRLbl/0tvpKc/RbhWwFZX9XVtz3xhB2Ci2B99IJyiUSsiuhb7vnRBMbnZYaxINqBipYSqZOZ6frvPu3VH+bjHBTLFFu14mFYvi7//Atk4IBWG7EsmSIAg7Sq6Z4/vz32e8PM5UdYp8K0/CSHCs+9i2WJv0kyTfo6c0R61dIRHq2fqNKARhHfk+PJ2LMVs2sdoNkv17IbX9p6VKksRATxczhT5eyrWYU5OkS1WsZo1Eshd/3yNI2+wijyDsFCJZEgRhR2g5LX68+GNO5k4yV59jtjaLJmsc6z5GMrB9rzonq1n8ZgHP9xjrFlUl4dbl+UsNHU4WFRq1PIlYDH/XvWyPybQ3lwrrzMSGKBYWcdMZPNch3jcKI+/almuxBGGnEMmSIAjbmud7nCmc4YXFF5ivzTNRmcDyLEZjowxHhpGlzT3JUB2L/uI0iuvQMsK0jAgtI4KjLm9foL7SLI12EcWIMhgaXOdoBWFrmm1pfC8XZaFq06xmieky0r6f2lFJhCRJDPX3k670EPPmiA3fhjR092aHJQi3PJEsCYKwbS3UF/j+/PeZqkwxWZmkZJboCnSxP7kffQtsUpqsZhhNn8OqLdA2q0RllZSio6oBMKJYoW7awSgt/UoSFcZV3liTEGpXCdQymHab0a7DO+rEUBCWo+bIPJePcqas0KwWsG2LWNBAGXsQSQtudngd1xM1CB04Sog9Yg8lQdgiRLIkCMK24fs+hXaBifIEE5UJFuoLLNQXmK/PE1AD3NFzBzEjttlhojomu9PniZZmqNYWsH2HLj2O7Fq0zBpeq4RTW8SRLqIpGrqs0aUYaGoALxDHCnXRDkYItes0WwUczWBfcv9mvy1B2DCOB69UQvyoGKJaqdBqNYioEBk5An3HduyFA0mSiMS7gK7NDkUQhMtEsiQIwpbm+z7ZZpbxyjiTlUnSjTSldol8K0+pXUKVVfYm9jIQHtj8VuC+T1dlkV2ZC5i1ecrtEq4e4fb++9kVXbpK7HseLbtBqZGh3srTapdo2Q3MdgXXK2DXFnAlGU3RcBUdz27SmxhD2wKVMkHYCJMNne/lo2SqJq3aIqrkkugaQhm9V7TNFgRhw4lkSRCELcfzPdKNNOPlcSYqE+SaOUrtErlWjopZQZZkokaUQ6lDdAW7tkQrcN1uszt9llBpjmp9AQeP7sRe7u5/xzWJjiTLhIwoISMK7Lt6u+951K0KlUaGeqtAu12m4TQpa0EOdh3ehHckCBurbCk8k49yoSLRquZwHJtIOIQ6ej9StG+zwxME4RYlkiVBELYE13NZqC8wUZlgvDy+VDkyS+SaOWpWDUVWiOkxjnQfIRlIokibnyAB4Pv0lucYylygVVukbJbxjRh399/LQGRg2cNIskw0kCS6jTv3CcJqWJ7Ei6UwLxYD1KtlWu0mUV0ivPtOpJ6DO3bKnSAI24NIlgRB2FQNu8GPFn/ERGXi6tS6XDNH3a6jyRpxI87xnuPEjfimd7b7SYbVYM/iWYzKPOXaIo4E/amD3NF7J5oiNo8UhLfj+3ChbvBsPkK+1qJVX0SXHJJ9u5GH70VaZsdIQRCE9SSSJUEQNo3pmnxt/GucK5xjujpN02miyRrJQJJ9yX3E9fjmr0O6Ht+jvzjLYPYijfoCFbOKFEhwX/999IZ7Nzs6QdjyCpbC07kYkxWfVjWL5zpEo3GU0XcihUVzA0EQto5Nv0z77LPP8qEPfYjBwUEkSeLv/u7vrrnf930++9nPMjg4SDAY5KGHHuL06dObE6wgCB3jeA7fnvw2F0sXuVC6QFgLc3fv3bxr8F0c7jpMwkhsyUQpaNY5NP0SfXOvUCpepGm36O8+wvv3fFAkSsK25HjwUinEK+UQrr++r+X7cLIS5C9mkpxfrFAtZQmoPvF996Ae/hmRKAmCsOVsemWp0Whw++2386u/+qv8wi/8wlvu//znP88f/uEf8sUvfpEDBw7wu7/7u7zvfe/j/PnzRKPRTYhYEIS18n2f781+j7OFs5wvnac32MuB1IEtmRwpro1htzCsFuF2ld78JPX6AhWrgRJI8q6Bd9IVEid4wvY009R5KhclU21jNau8lgzy87tdUrrb8ddquxJP5WKcKcnUy4vouKT698Lw3Uhi2qogCFvUpidLH/zgB/ngBz943ft83+c//+f/zGc+8xk+8pGPAPClL32Jvr4+vvzlL/Mbv/EbGxmqIAgd8uP0jzmRPcHZ4lmiapT9qf2blihJnotht9HtFgG7hWG30O02htVCNxtIdgPHMXE9C8e1KdkNHFlltOcYR7uPIYvF58I21HQkni1EOVVSaVbzuLZFjgTNbI3/p6bx2JjBnQmTTv1aptsq38rESZebNOsVEgEZeexRpGh/Z15AEARhnWx6svR2JicnSafTvP/97796m2EYPPjgg/zgBz+4YbJkmiamaV79ulqtrnusgiAsz+nCaX648EPOFM6gyipHuo+se+MG2XMxrCaBN30YdgvdaqKaNRzXwnVNHNfGdW08z8H0HEzfRfF9PEnGkRU0RScc6uV4/ztIiK51wjbk+3C6FuC5fIRipUa7mSei+Wi77yCQ3M/s+GmalSn+/lydc70RfnbEJqZ5a3q9VyohnsuFqJXzuFabVLIHxh4SDRwEQdgWtnSylE6nAejru3Z/hb6+Pqanp2/4vN///d/nc5/73LrGJgjCyk1Xp/nuzHc5VzyH4zvc1XNX5/ZI8j0Mu31NQhSwmhhmA9Ws4jgmjmviuBaOa2F5DpbnoPg+SBK2LKPIOgHFIKBHCGgRgkaMkJEgFogTUSOiiiRsa0VL4alcjMmKR7OSRvYd4qlelN3vBi1EANh32+1kMr0szp7GWiwwVzX4mTGDw7GVV5larsQTmTjnyz6N8iKG7BIZvR36j67L+xMEQVgPWzpZuuInp+f4vv+2U3b+/b//93zyk5+8+nW1WmXXrl3rFp8gCDeXa+Z4fPJxzpfOU7Wq3NlzJ7qy+ivLut2mpzxP0KwTsJpo7Sqe3XpTQmRiuw6256D4Hv6V6pBqENMiBLQwASNG2EgQNeJE9aho9y3sSI4HL5bD/KgQpF4t0W63iAdU1JH3QHL0msdKkkR//yDxZBczF1+nXZ/hr880ODoQ5qeHLULq8jpAzLc0vpWOkavUaTaqJAIa8t5HICKaoAiCsL1s6WSpv39pLnM6nWZg4I3NHbPZ7FuqTW9mGAaGYax7fIIgLE/NqvHNiW9yqXSJXDPH8e7jhPXwqsZSXJuBwhS9hWlajQymVafpOcieiyRJ2LKCIusEVYOQ0UXQiBEJdREPJIlqERR5Sx/2BKGjZlsaT2djLFbbNGuLGJJDqn8f7HoHvM3vQtAwOHDkbhYXekjPn8OeKzFbCfChvTL7IvYNn+f58GIpzA/yAWrlPJ5jkkz1I+15AEkVFyMEQdh+tvRZw549e+jv7+fJJ5/kzjvvBMCyLJ555hn+4A/+YJOjEwRhOUzX5JsT3+Ri+SKz9VkOJg+SCCRWPI7kufSW5xjITWI30pRaRRxJpttIEg4kCBtJYoEU8UAMXREXS4RbW8uVeK4Q5WRJo1nJ49gWsUgYefd7lt2eW5IkBodGqSd7mb34Gu3qPH9xyuIdwyEeHbAIKNdWmRqOzOOZGONln3olTVBxMXbfhdR7aD3eoiAIwobY9GSpXq9z6dKlq19PTk5y4sQJUqkUIyMj/Kt/9a/4vd/7Pfbv38/+/fv5vd/7PUKhEB/72Mc2MWpB2Lo832OqMsVrudcotovsTezlaPdRuoPdGx6L67k8Pvk4F0oXmChPMBodpS9846rwdfk+qWqG4dwl/HqGSiOH53tEIv3c3neXaLQgbFmuD2drAQYD9rq04r4e34dz9QDfy0UoVWs0GwUiqk9k9Dj0HkZaxbq7SCjIwWP3MTc7wWL6Aj+crjBeDvK/7IGRsAMstSD/diZKvlyj3ayRCOpI+96HJNrqC4KwzW16svTSSy/x8MMPX/36ylqjX/mVX+GLX/win/rUp2i1WnziE5+gVCpx33338cQTT4g9lgThJ1iuxbniOU7mTrJQXyDdSLPYWOT7899nMDzIke4j3NV3F3sTe9Hk9Z8O4/s+3539LmcKZzhfPE9PsIeR2MiKxog2iuzKXUKvLlJrZHFdCy2Y5Fjv3fRHRMvhTitbChVHoc+w31I1EFbG8eCb6QTnii6+ZfG/7NO4LXbj6WudUHdknsjGuFSGZjWN5Dkkkr3Iu9+NpIfWNLYsS4yM7qWa6mH+0uu0S4t8sQHvHgkQ0DV+lDeolXPgWiR6hpBG3y32ThIEYUeQfN/f8X8Rq9Uq8XicSqVCLBbb7HAEoaPqVp2T+ZOczp8m08ywUF+g0C5gyAZdwS4KrQJlq0xIDdEf6mc4Osx9A/dxtPsoyXWsyvxo8Uc8N/ccJ/MnCakhjnYfXXaL8KBZZzh7kUh5filJcpr4RpTbuo+zJ7Z7VVfHhRvLmio/LoW5UFFpN+vIisxgVGM06jEctBkKvHXKlXBjjgdfTyc4X3CoVko0fIOkavHwWJAHeu2O7V30ZrOXGyosVXbqxAwFZfRepOTujr+W43nMTV7Azo3TJVUJhCK0Ww0iios2ei9S9/6Ov6YgCNtfptpGV2V+5+c3vyPmSnKDTa8sCYKwOtlmltdyr3G+eJ5sM8t8fZ66VSeiRTjadZRUIIUkSexP7qdtt5moTjBTm2GmNsPZ4lkGwgMc6z7GnX13MhYfQ+1g44MzhTPX7qXUtby9lDS7zVB+glRxhnojQ8Wq4WhBxvrv4mDyoGjO0GELLY0fl8Jcqsq062VapomLguXJVKpVxhUJVdPQ9IBInpbJvpwoXSjYNKpFumMxWpGjpBfO8g+XKmQaIX5+t4Mhd+b75/vwUjnEc7kgtdLlyk7vLqSR+9etsqPKMrv33kapq4/0+EmSjSy9EQN53yMQiK/LawqCIGwWUVkShG3E8z2mqlO8ln2NqeoU2UaWufoctmeTNJLsie8hokdu/HzPI91MM1WZombXlqpN4X52RXfxzoF3cqT7CHFjbSc7M9UZvjb+NU7lT9GwG9zdd/dNW4Qrrk1/cZre/BTtRgazXcZWNIYSeznac0w0bOgg34fZls6PSmGmatCulWlbFmHVRUvtRh26A8uyqBcXaFULeO0K2BaGZKMrEqqqoRkBBqMqo1GfoYDNcFAkT7CUKH1tMcHF4lKilIxF4cAHkBSNXKFAdvw1er0sI6kAH90HyTWuY2q7Et+5vI9RvZxfaqiwwZUd13WRammkWD9Sp/ZMEwRhRxKVJUEQ1o3t2kvrkfInma/Nk26mWawvLu2JEupnJDayrD2LZFlmMDLIYGSQpt1kojLBdHWameoMZwpnGIgMcHv37RzrOUZUj6IrOrqiYygGuqy/7f5mAPlWnm9PfpsLpQvL20vJ9+mqLLIrcwG7kaHcKix1uIuPcrz3TsJvk/gJK+P7MN4weLEUZq7u0a6VaNsWERVS/XuQBm9H0oIA6HqYVOSNKZpWvUSjuECjWsBrV/ErbcpVm3GFa5KnA3GPvWGTbt1Zl6lmW5nlSfz9YoJLBYtWrUgyHocDjyFdrob2dHURCN7PzPlXcYpz/LdTMv/rAY3dEWdVr5dpq3wjnSBTrtNqVEgEtU1pqKAoCiSGNvQ1BUEQNpKoLAnCFncqf4oXFl8g03hjPZIma+yK7mIgPICyxqu5nuex0FhgujpN3a4TUkMMRAaIalEUWUGRFFRZRZEUAmqAkBYiqAQJqIFrkylF51zhHKcLp5mtzXK8+/jbtgjX7Taj6bOES3NU6ws4vksk3Mfx3rtIBVNrek/CGzwfLtQDvFgKs1h3aNfLmLZNRJPQe/ci9d+OpK5sc2CrUaJRWKR5ufLkX648GQroRpCeqMGhJOwNmwwE1meNzlZiXk6UxgsmrVqRRDwJB95/NVG65rGWw8Sl04Sr4yQ1hw/sC3BPavnfI9+H16tBns6GqZXzuHabWLIP9jwo9jESBGFLE5UlQRA6bqI8wVPTT3G6cJqKWSGshTncdZiuQNdNqzzLJcsyw9FhhqPD1O06E+UJZmuzeL7Hm6+lyJKMhLT0WZJQZRVN1lBlFV3W0WQNH59MM/P2eyn5Pj2VBYYzF2hV5ymbZXwjxp3972AoIq5Qd8pS2+ogL5ZCZGsW7UYO23GI6AqRXYeg78iq17To4SR6OMmV2pPZKFPPz1Mt5/BaFarNCnM5n2cMg2Q4zG0piX0Ri+GghbLDEifTk/j7hQTjxTatWplEIgX733/DKWmGrnLwtuNMT0fIZM7yzfN1MsMhPjhso95kWZ/lSTydi/J6UaFeXsSQXCIjt0P/5p94CIIg7FQiWRKELarYLvLk9JNcLF+k6TS5q/cuosb6tsyPaBGO9xy/+rXne7iei+VZWJ6F7dpY7tJn27exPRvbtWk6TRzPQUJiLDF2w72UdKvF7vRZQuU5KvUFbKAveYA7++5CE22GO+ZsLcDzhTD5monZyGK7LhFDIzJ0DKn3UMfXlhjhBEY4QdcoOJZFLTdNvbiI2yxTbdVIF11+oOtEQmEOpWT2RSxGQybaNm9q2HaXKkoThTateolEogv2v++m319Zlti9e4x0KMLi9El+NFsg3wryj/d6RFTvus8pWArfTCeYL7do1vLEAzLy2E9BdIX7lgmCIAgrIpIlQdiCTNfk25PfZrIySb6V546eO9Y9UboeWZKRFRlN0QgTXv1Avk9veY6hzAVatQUqZgXfiHHPwH30h8V+SZ10rhbgmwth6qUMrusRDhhER45D94ENabmu6jrJof0kh/bjujaN3BzVwiKVRpFKu06h5PCirhEMhjiQUtgbsRkK2MQ1d1tN12u7El9dSDJZbGHWSyST3fj7fmrZiagkSQz09REM3c/8hVdwcov8v22N//WAwmDw2sYP52sGT2SjlEtFHLNJIp5E2vcIkhpYj7cmCIIgvIlIlgRhi/F9n6emn2K8PM50dZq9ib3EjO271s6wWuxePEOwMke5togjwUDqIHf03dXRduUCzLU0Hk9HqBfTGIqHseceSI5t2r5UiqIR699DrH8PnuvSKC5SK8xRq5VQy01KZZsTuoqqBwkHQuyKyvQHHPoDNv2GTUjdmktq267EVxaSTBWatBsVEsle/H2PrKpil4hGMI6+k8kLJ7Fr03zhlM3P7zc4mrBxPHiuEOXlgka9lEbFJj58CAbuFHuNCYIgbBBxpiIIW8xLmZc4UzjDxdJFuoPdDIYHNzuk1fF9ekuzDGUv0KwtUjYrSIEE9/XfR2+4d7Oj23GKlsLXF+JUill0ycHY9zBSbOv87MiKQrRnmGjPMJ7r0qrmqeVmadVy+PUW5XqTbMFFU2RUVUPRA6RCKkNhGAi49AVseg0HvUP7E61W63KiNH05UYqnemDvo2tKXoKGzoEjdzE5HiFduMDfnG2xMBKi4EWYLlvUqxliuo829iDEd3Xw3QiCIAg3I5IlQdhCpipT/HDhh5wtnkWTNQ6kDnSskcNGMqwGexbPYpTnqNQXsSWJwa7buKP3TrGx7DpoOhJ/t5ggXyoiuyaBsfu2VKL0k2RFIZzsI5xcWm/j2ibtUppWLU+9UQWrhttaak8+K/loqoyiGuh6iP6owmDIX6pAGRZd+sZN32u5En+7kGSm0MBsVEh09cHYIx2p8qiyzL59B5kPRVicO8VzUyV0w8Y22ySjEaR9PwV6qAPvQhAEQVgJcdYiCFtEuV2+2tDBdE3u7rsbRdpmmzz6Hv3FWQazF2nUF6iYVaRAkvsH7qM71LPZ0e1ItgdfSydJF+u4VpPY0OEN3ZS0ExTNINw7Srh39OptdqtGu5ymXStSa1bxzQa0GpQqNpdkCU1VkDWDcCDESExiMOgyGLDpC9gY61B9ajpvJEpWs0KiewB/z0MdnQ4nSRLDQ8Pkg2HS4ycYshaJ9+9B2nWv2PBVEARhk4hkSRC2ANu1eXzqcSYqE+SaOY53H8dQjM0Oa3l8H8NuE2mV6S3NoVfmKdUXcSSZ4e4jHO85LqpJ68T34TvZOFMlE7NZId4zjDR012aH1RFaMIoWjBIdWPra9zysepFWOYNZL9Ns13AbLcqNNrmiy+uKjKLpaHqI/ojCcNhnIGAzuMLmEZ4PTVem4cjUXYWGI9NwZS7UAswX69jNCrGeIfzdD6zbuqHuVJJk/D3IZg0pJPYcEwRB2EziDEYQNpnv+zw1+xSXypeYqkyxJ77nbTdz3Wyy5xJuVQm3K0RaFSLNMrQrWHYTy27QclrIwRTv6n8nXaGuzQ53R3uuEOFMARrVIsl4Ana/Z7NDWjeSLGPEujFi3Vdv8xyLdjlDs5KlVq/gm3X8ZoNyxWZcltA0FUUziAaDjEZlBoMOvYaD7UtLyZAjX06MFOquTN2WqFseruvhug6+5+C5Fr7n4rtVXNcm0TOMv/u9695gQVE0EImSIAjCphPJkiBsshO5E5zKneJC8QKpYIrhyPCax5R8j+HsRRLVDI6iY+sBbDWApRpY2pXPBrZq4L1d1edNVaNwayk5CrTK2GYNy2lhOy2qroXi+ViKiqGFGO45xtHu48iiW9e6eq0S5Md5nVo5TSJkwL4bb4S6U8mqTqh7F6HupaYHvudhN0s0i2la9TKNdgWv3qZcb5LOe+iKjKIZyIpyNQnyPBfP83E98HwfFwkfCVXyUCUfWdFA0XGNKIlkCn/wLtGJThAE4RYikiVB2ESz1Vm+P/99zhfPo8oqtyVvW3NDB9l12Dd/kkBpmlptAcn3kCQFRVYIyQoRSUVRNBRZRZE1fD2Ea0Rx9NBSEqUG8CWJcLt6uWpUxbIbWE6LttPGdG18WcFXdKJ6jGiwi67IIL2hHvTtMnVwm5ts6DyVCVErZYjpEtKBx5BUsamvJMvokS70SBeJy7e5tkmrtEi7kqPaqCCbNYI030iC9CiKbhDQDBQ9iGqEUI0IvhEFLXjLJaCCIAjCtUSyJAibpGJWeGL6CS6VLtF0mtzVexfKGk/MdLvN/rkTUJqm2sxjhLoYCfQuJTt2E8ttY3o2jt3C9Rw8fFzABXxZQZYVApKCLKv4nkPVMVH8papRQAuRjAwQD/fTGxkgrsXEFfZNkDVVvpGOUStmCMoOyv73IRmRzQ5ry1I0g0jvbiK9u4Gl6hP4N02Ctl8PSkEQBGE9iGRJEDaB7dl8Z+o7TJQnyDQzHOs+RlALrmnMYLvGgZlXMSvTtMwqsfgI7xp81w2bK1iuScOq0WxXaVtVTKuB7TSx7BZNHBQ9SjS+W1SNtpCqLfN3C3HKxTyKb6PvfQ9SROxZtRIiwRcEQRBWQiRLgrDBfN/nmdlnuFi6yER1gtHoKMlAck1jxut5xuZeo16Zpu20Geo+zJ09d7ztiaGuGOhBg2Sw+4aPEbYO05P4+8UE2WIFz24THbkDKTl68ycKgiAIgrBqIlkShA12Mn+S13Kvcb50nqSRZCQ2sqbxekpz7Fo8TaUyg+W7HOx/BwdSBzsUrbAVuD58Mx1nttTCbteJ948h9R/Z7LAEQRAEYccTyZIgbKD5+jzPzT3H+eJ5ZEnmUOrQ6hs6+D7DuUv0ZC9QrsxgKxp3Dr2X4ejau+kJneX54APKKv6pfR+ezsW4UHRp1cskkj2w676OxygIgiAIwluJZEkQNkjNqvGdye8wXh6nbtfX1NBB8lzGFs8QLUxQrs7jGCHeNfiA2Ndoi7E9eLUS4qViiIZpEdUgGZSJax4x1SV25bPqEtXc6yZTL5ZDnCjINKpZEpEQ0r5HxLobQRAEQdggIlkShHVWaBUYL49zrniOicoEi41FjnQdIaSFVjWe6ljsn3sNtTRNuZGBYJJHdz286vGEzvN8OFML8MNCmHytTbu+SNNTyOMxg4ciy6iyhKwoyIqGrOgoqkrMkEkGpKvJFMAP8wFqpTRxQ1lqEf52+2IJgiAIgtBR4q+uIKyDcrvMxfJFxsvjLNQXKLaL5Ft5SmaJkegIXcHVVYAMq8mB2VdxyzNUW0UC0QEeGHovmqJ3+B0Iq+H7MNnUeb4QZaFm06pl8V2HUCRCpP8Ylu1gtRo4VpOm2UZyW/htE9ezACjgMoOHKssol5Mp1ykT1nyUA++HNXZMFARBEARhZUSyJAgdUjErjJfHuVS+xHx9nlK7RK6Vo9gqIksyMSPGkdSRVSdKkWaZfbMnaFamaVt1uhJj3DfwTmQxJWtLSLdVnitEmapCq5rHdiyiAR1t7D78xB4kWUYFrlf/8+wWbquK3axeTabMy8lUVANt7H4IJjb4HQmCIAiCIJIlQViDmlW7miDN1ebeSJDaRQAieoRDXYfoCnStacPZZDXDnvnXqVSmsTyL0Z7jHOs+KtaubAFlS+H5YoRzFZVmtYhpmUR0ifDocaTeQyArN93gVNaCyFoQLdZ33WRKEARBEITNIZIlQVihht1gvDzOeHmcmeoMJbNEvpUn38oDENEiHEwepDvYvboEyfcw7BYBq0nQbBIyayRKs0sd7ySJI/33MZbc2+F3JaxU05H4USnCayWDeq1Mu90krPqEB/fBwJ1IqrbZIQqCIAiCsEYiWRKEm/B9n5JZYrIyyVRlirnaHGWzTL6dJ9fMARDWwuxP7Kcn1IO6zAX4qmMRsJpv+mgQsBpo7Rqe3cJx2jieheNalB0TWwtwz9B76A/3r+fbFW7C8iReLYd4qRSkUqvRahQIyC7xnhHUXe8A0WhDEARBEHYMkSwJwnV4vkemkWGyMslkdZJMI0PZLFNoFSi0C/i+T1gLsy++j55wD5r89lUEyfdIVTNEm6WlxKhdR7Jq2E4b17WwXQvPtWl6NrLnIkkStqygKDohJYAR6udgz3HigfgGfQc2jutD1lz6/mmShyb76LKPKvmoEqx2GyrPX0psTE/C8mQsT7r8tYztSXirGHMpUQpSuNzhTsYlluhBHblXrCkSBEEQhB1IJEuCcJnt2czWZpmqTDFVmSLfyi9VkFp5KmYFSZKWEqTEPnqCPWjKzadZyZ5Ld3me/sI0NHI02iUs18LyHFTfx5VkPEXDUA3CgQRBI0bYSBELpEgE4ju6y13blThVDXKiEqRQt3AdG0lSQZKRZBlZkpBkCUOR0GXQVRld9tFl0C4nU5rs4/gSpvtGQmS60HZ8TNfH9zw838P3PPzLn/FdfN9bal23Co5dxfdcwpEo2q53QGygw98ZQRAEQRC2CpEsCbe0pt1kujrNVHWK6eo0xXaRcrtMrpWjYTdQZZWYHuNI1xGSgeSy1yAprk1vaY6+wjROM0e9VcTzbDQ9SirYQ9hIEA6mSAaShNXQLdWooWIrvFIOcapqUKs3MJsZHM/HQ8bzJVwkfCQk30eW/MtfXflYqjRJEshISJfLTp7v4/s+vg8e4CPhXRkHkPFRJQ9ZkkBeSsa8Gxz+bpZChQNBjKEjSCmxbkwQBEEQdjqRLAm3HMdzmKhMcKZwhtnqLCWzdLWLneVa6IpOykhxIHmAmB67ekK+HKpj0l+cpac0i9XIUm0VcX2PQDDFvu4jjER23VKJ0RW+DwttjVfKof9/e3ceHGd933H8/Vx7SdrVYZ22MQ4YY4cjwSQmV+NmGtdOgabMFNoSt0ySmUAKHYZJJ6XJjJukbRhKmbZDEnKQHuk0EBKc0mlDC+FMYkIgpoEEDHbB5pAs69p7n/PXP2QtCAvwIUuy/HkxO6t99rfP/h7py0of/57f7+HZsku9UqLRGMMhJttSIN2/BtN+MiQxxAHEPnEUYuKQOAogjomjgCSOSZIQ4pgkiYiTBIcEx3FxHA/bcbHdFLabxva8A19nME4K3DRYzgn5/RcREZEjo7AkJ4yiX+SXo7/kqdGnGK4NM1wbZqg6RGISMm6Gvlwfvblecl7usAISQCqo0z+2h67xF2nUhik2JoiBluwSVnefRX/riXmqVmzg2UqGHRM5XqwYGpUJGkFAzo5pLfTiLT0Tq7UXYHJ5bdsBNwW0Nj+cZmNNuSOc9iQiIiInOIUlWdTiJOb50vP8cvSXPDfxHCP1EQarg5SDMhknw8n5k+lt6SV1hHODsn6FvtE9dEy8SK02wkRjgtC2aW/pY033WSzJdc/yER0fpuYj7ZjIMloN8KsjBFFMq2vo6F2B3X8WVrp1vrspIiIi8oYUlmRRKgUlnhp9il+N/op9tX3NUSRjDO2Zds7pOYfWVOthjyBNaakX6R99nnzxJaq1ESYaJULHo6ttOWt7zqI90zHLR3R8mAgcdhSnz0dKkoRc2qNtYA30rMU6hIUxRERERBYChSVZNBKTsKe0pzmKtL++n8HqIKWgRMpJcVLbSQy0DhzydZBmkg5qrNi3k5biy1Sq+5kIKwROiv6OU1jTfRatqRNvtKQWWeyqZnimkmFvxaZeLdGoj+ESk22dmo+0UnOFRERE5LijsCTHNWMMpaDEM+PPTI4iVSdHkV6uvowxhkK6wNndZ1NIFY54FGnyjRL6xvbSP7yLWmWQol8kdDMs6zqd07vOIOtlZ++gZkk1stnvuyxJR7S6R3JVoddXjy12VTI8U0mzp+rQqFUJ/VEaYUyrE9PS0Utq4DXzkURERESOMwpLsmAZY6hHdSphhUpYoRpUKYdlqmGVSlChHJSZ8CfwY59KUGGoNsREY4KUk2J563IGWgcO6VpIbybbKLNy6Cm84ksUK0NElkV/1+mc2X0WKSc9C0c6uxIDjxdz/Hg0R7lcAStNZ85lWSv0Z2P60yE96RD3MAd6GvHUCFKaPRWHeq1G6I/ihwlpO8HNttHZuxS3ZzWkWo7NwYmIiIjMIYUlmXdhHDJUHWKoNkTJL1EOy1SCCkW/SD2qH7iIazB5Hwf4sU8tqtGIGoRJSGKS5vWQzuo+i/Z0+9GNIh1gJzEDI8/RM7KbSnmQWljFyXbyrr71dOW6ZuHIZ99+3+We4Tx7SxG10iBBYtMwLsVyxIvDCZ7r4HppUulW+lttluYM/ZmQ/kxA3k147betEVvsrqZ5ppLh+YpDo14jbIzRCGPSdoybaaWldyn2ktOwMvn5OWgRERGRY0RhSeacH/sMVYd4qfISg5XByXlFB0JSNaxSD+vU4zphHBKbGADbsnEtF8d2SNkpMl6GjnQHLV4LOS9H1s0e1Vyk12qrjnPy0FNQepnx6j4ix+PknrN5a9dbsRfg3JswgUfGW3lkNE2lNEbgN8hnU7gnv4colac2PohfHqVcK5HUq1jVMmPjEc86Fq7r4ngZ8lmPk9os+rMRWcewu5LmuapLvVY9KCB19CzF7V4FmcJ8H7qIiIjIMaOwJMdcI2rwcvVlBiuDvFR5iaHqEOWg3DyNbsKfIDEJnu2RslNkvSyFdIGclyPn5si4GTzbm5XRojfjxCHLhnfRNfYcpfIgYdQg09LDewbOI59amCMnL9Q87tmfZ1+pQbU8RNaO6RhYBUvXge3gAvn+U6H/VACSOCaojFArDlMvj5PUS8S+z0SlyuBIQsqxcbwUSVTFD2M8KyaVbaG9+2S87lWQbZ/X4xURERGZKwpLMutqYY3B6mBz5GioOkQ5fFU4akxgMHi2R0uqhVMKp9CV7SLtpOckEL2e9vIwKwafJqq8zERtlNDLsLr/naxqP3VBruRWjy0eGm3jF+MeteIIcRiQb2vDXfleyL7+0uW245Ap9JIp9Da3RUEdf2KIenGEUrVEJpggl3Jo7z4Zt/vUN9yfiIiIyGKlsCRHLU5i9tX2sbe8l72lvQxWJpfrLgdlxv1xSn4JgyHlpGj1Wjmt4zQ6s52kZ2txBJMAFgdNuDlEbuSzYt9O8mN7KVUGCZOQfH4p5/atJ+flZqePs8gY2FnJcP/+FsZKVerVEVpcQ2rF2dCzBo4g2LmpLG7PSlp6Vh6DHouIiIgcnxSW5IiUgzJ7y3t5ofQCe0t7GffHKfpFxhpjjDfGMRjSTprWVCurO1fTmekk5aRm582NIRPUKFRHKVRHaa2MEkcNYi9LksoReRlCJ0XopogO3IduitCZeuyBZYMxLCkOsmzfM/jll5hojBOnWjljYD0n51fMTl9nWTG0uW9/nmeLFrXiMCQhhY4e7JPfg5VaeMFORERE5HimsCSHJEoiBquDk+GovJfB6uS1hop+kZH6CH7s49oubV4bp3eeTmemc1aW7Z5iJxH56jiF6ij5yghufZyGXyYIqxSjBo4xJEBiWWDZ2JZNynZIWw6O7WBbLrbt4tgutuOReFlwMjiNCUqVQSISutpPYV3fugW7HPiOYo6fjOQoFidoNGrk0zbeindDh0aDRERERI4FhSWZ0dTFXveW9k6OIJVfYLwxeUrdaGOUol8EIONm6Mn10JProdVrnb05R8aQDaoUKqMUqiO0VEYJ/RKNoEw1qmMnMYHj0ZbK09VxKp3ZTqKwgR/WCMIaUdQgTHyCOCCKI6KkTpREmKlQNXWzLEymwLq+d9Lf2j87fZ8lfmJRDB2KocPPxlt4oRRRKw3hEtHRexLWsvPAnb1AKiIiIiLTKSwJYRwy2hidvNUnbyP1EYp+sbkow0h9hDAJ8WyPtlQba7rW0JnpnNXlup04JF8da44e2fUJ/KCMH1YpRj6JZWN5Obpal9NdOImlrQN4h3FqX5xENMI6taCCH1UJgiqRm+ItHatm9TgOVWKgHNmUQodi5DaDUTF0mAgtKn5CHIUkcUgcjhEEPvlsBmfl+7Ha+ua8vyIiIiInGoWlE4gxpjmvaCoYjdRHGKmPUI/q1KIa9bA+uax3WCaMQxzLIetmGWgdoCfbQ87LHf3okTGkwzo5v0K2UTlwX8JrlAjCKn5QoTI1euSmyKcKdHUuZWl+OYVU4YhXpnNsl5Z0Gy3ptqPr/xEohg57aimG/alQZDPhW0RReCAQRSRxnSSOiRJDnBgibBzLk6Hf/QAAGT9JREFUkLYSXM+lY+lpMPB2LNuZ8/6LiIiInIgUlhYZYwz1aDLwTK1IV/SLjDZG2V/fTyWoUAtr1KM61bBKKShRj+oYDI41ecHXnJdjedty2tPttHqtOEfxx7kdR+T8Cjm/TNavkGtUyDRKJEGFKKwTxj5R7FONQ+wkJrIdXK+FJfkV9BZOoi/XP6tzn+ZKkFi8WPfYU0uzp5Zify0haNSIgyJRkhAnhthYJFikrRjXscHNkGTzpDM53EwrXjaPnW3HpNuw5mHkS0REROREp7/AjkN+7E+GIb9EKSg1Q9HUKXOVoEIQB/ix37xVggqVsEJkIiwsPNsj7aTpyHTwlvRbaEu1TbvOUSqo01Uawjb7D6FH00eaLJOQCapk62U8v0QY1gmjBmHs48cBQRJhGwhtB9fNUEjlacl00JZZQldrz4K9+OsbMQZGApc9tRTP19K8WHNoNOqEjQphGBAkFjknxqTacDJ5MpmWA4GogMm2Y3nZ1933/F15SkREROTEprA0xx7b9xglv0RCAgYSkgOLDkzeT/uaA49NgsEQJVEzDL06CAVxQC2sUYtq+JFPbGIALGsyFLm2S4vXwsrcSgqpAjkv97qjRZZJ6BvdQ9/+3dSr+wij+hEdZ5IkVJMQJ4mJLZvE9ci5OVqz3bRmO2nPddOV6TysOUcLTT222HsgHO2peUzUI8JGjSgo40cJjmXIeA7p9j4KHUuxOpZjuZmD9qMwJCIiIrIwKSzNseeKz/HI4CNUwsorgehAKJrpHpi2LUxCoiQCXglDju2QcTJ0ZjrJeTlavVaybhbP9g5rflG+OsZJ+57GLg0yUR0mtiw63RYs86p9WFN3Ztprpz+ysDyPXKaDfK6bztwS2tzWI55rtFDUIosh32OwkWJvLcVgzcJv1Ij8EkEYEhlocROcTDsdhT6czhWQ7Tjuj1tERETkRKWwNMfe2vVWHhl6hHJQnjztDQvbsrEsC5vJe8uyaP73qsc2Nhk3Q2uqlZybw3M8bOvo/xD3Qp/lw8/QPr6XYmWIOKrjZbt4Z996unJds3DUx5/YwIjvMtjwDgQkj9G6IQzqREGNOJzAjyFlxXjpDLklS8l0LsPkl2Edh3OsRERERORgCktzbE3XGvpa+sg4Gfpa5nn5Z5PQO/4CA/t30SgPMd4YJ/aynNb/Tla1r1rwIyJTIz37fA9jIOskZBxD1k6aX2echJRleLMBtkpkM9SYDEWDvsdQ3aHe8InCBnFQJYhjwsQiY8W4Xgq3pYOWjj6cjpOxMq/MsdIpdSIiIiKLh8LSCaq1NsGKfU/jlAaZqAwRWRbd7afw9r51pJ30fHfvILGB/VMjPQ2PwYbLWAPCoE4c1EniCMu2sSwby3am3TzHIufZZD2LnAtZ+0CQshPKkcPLDZfxekIYTAajKAoJYgOWRc5JINVGrr2DdL4HK9+PlW6d72+HiIiIiMwBhaW5NvYcneX92EGFPCkSy8ZYFollk9g2hgP31uQtsWzedFjkMLhRwPLhZ+kY30OpMkQU1nAynZzX9066W7pn7X2OhjFQetVIz76pkR7fJw4axGGVMIoJjNW8BlHdzWMlESaOsMKQJEmIjIUxYFsGmwQbg22BbVkHboAFYTTZNm3FuKkUbusScm2dpPJ9mNYeXddIRERE5ASlsDTXnnuA1c8/SjEokrZTzflIHJi3NDVPCcs+8LWNsZ3J8GR7hJk2gnQLDS+Hn8rie1kaqRyR471xqDIJPRMvsXR4F35lkInaGGEqwyl961jTcfq8nnLnJxbDDbc5N2iw4VJqxIR+gzisEEURQWywLIusnUA6T7a9nfZXjfS89jKzJokh8kn8GnFYnwxZkU8cNkiikCgMSeKQFCG5jjypfA92fgArlZu2H51WJyIiInLiUliaa629pJMIN6wTUgNjsIw58Ee5wTavrCtnXnU/dUssC2yXjO3SYru4TgrHSWF5OaJsB0GmFd/L4qdyNLzJMOXFASv27cQrvkyxOkRoEjoLKzin7x1k3+D6PsdCYmAscBjyUwdOqXPZX7cIggZR0CAOywRxQmwsMnaM46Vx27ppaevCzfdBy5JDGumxbAdSOZxUDo0LiYiIiMiRUFiaa6s3c86e7VAbhcIyTJKQkJCYhCiJiU1MnMTEJiKOI2ITkZiQOIlJ4pDAL9MIyvhBhXriE4YTk+2BGDC2Q8r2yDguXbaH46RxnRS1xji1sIaVaecdvefS1zo3i0tUI5sh32ueUjfUcKg1AsKgQRLWJk+nS8C1DBkXyLTT1tJBqr0HWvve8GKtIiIiIiLHksLSPLNsGwcbB/COYAjEJAm1sEK5PkrVn6DeKBGEZRpRAz+skCTjNIB6Kstbet7G2q612K855S5KoBg5jAcuxdBhInQYD13KkYUFuDa4FjiWwbXMgfvJuUCTj3lluz05HjbiTy3CkBD5DeKwRhQGBLHBWJOjRnaqhXRrD/n8EpxCPyZdWPAr8ImIiIjIiUNhaY79eNcIpeEOnMDBDdqaweO1QWQqeLw6iDgHtjuWwWEqrFg4boGufJ4ei8lFC16lEdYp+UWyXoHAauX/atMD0URoU/QNURgSRyFJ7JNEIXGSECWGqbMCLWtq/o41+bXFgTlVk9snp0tNzbeyMElCEMXNhRO8lIfT0kGhrQsv3wutvQddj0jzg0RERERkIVFYmmN7Rms8vT+FXQPsiRmDBs1FHyYXeJhsYDeftyyLqdAyuRAEB9pNrvTm2kwGK9vCtTvAWko54HUDUWQm95mxIiwnRZJqwU61kMu0YJw0JokxSUySGEhijIlJkoQkSTAmgQNfW8RYJsYyCamURa69k3R+CXZhAFIt8/dNFxERERE5AgpLc+zckzvY/as+KsbFtSdPozMHAoZl4skFH5LJe2MSMDGQYMzkKI8BjLFIAIOFwcI6sBSEZQyW9cpiEZORavK5hJkDUUu2hVSmgJ0rQLbjoNEeEREREZETlcLSHDuttw23dy1Ja8CS9sNbvMAkMSQJmAjLJJBEmCQ6MOqTYOLowMhPQnKgbZJMjvakvLQCkYiIiIjIYVBYOo5YtgO2A7wSdg5cVxUtiyAiIiIiMrv0N7aIiIiIiMgMFJZERERERERmoLAkIiIiIiIyg+MmLH35y19m5cqVZDIZ1q1bx0MPPTTfXRIRERERkUXsuAhLt912G1dffTWf+cxn2LFjB+973/vYvHkze/fune+uiYiIiIjIInVchKUbb7yRj33sY3z84x9nzZo1/N3f/R3Lly/nK1/5ynx3TUREREREFqkFv3R4EAQ89thj/Nmf/dm07Rs3buQnP/nJjK/xfR/f95uPi8UiAKVS6dh19DA0ahVGxqs0qpX57oqIiIiIyDFXDSK629IL4u/xqT4YY9607YIPSyMjI8RxTG9v77Ttvb29DA0NzfiaL37xi3zuc587aPvy5cuPSR9FREREROTNXT/fHXiVcrlMoVB4wzYLPixNsSxr2mNjzEHbplx77bVcc801zcdJkjA2NkZXV9frvmaulEolli9fzgsvvEA+n5/XvsjxQTUjh0s1I4dLNSOHSzUjh2sh1YwxhnK5zMDAwJu2XfBhacmSJTiOc9Ao0vDw8EGjTVPS6TTpdHratvb29mPVxSOSz+fnvVDk+KKakcOlmpHDpZqRw6WakcO1UGrmzUaUpiz4BR5SqRTr1q3j7rvvnrb97rvv5t3vfvc89UpERERERBa7BT+yBHDNNdewZcsWzj33XN71rnfxta99jb1793L55ZfPd9dERERERGSROi7C0iWXXMLo6Cif//znGRwc5IwzzuC//uu/WLFixXx37bCl02m2bt160GmCIq9HNSOHSzUjh0s1I4dLNSOH63itGcscypp5IiIiIiIiJ5gFP2dJRERERERkPigsiYiIiIiIzEBhSUREREREZAYKSyIiIiIiIjNQWDoCDz74IBdccAEDAwNYlsX3v//9ac/v27ePyy67jIGBAXK5HJs2beLZZ59tPv/8889jWdaMt9tvv73Zbnx8nC1btlAoFCgUCmzZsoWJiYk5OkqZTUdbMwBDQ0Ns2bKFvr4+WlpaOOecc/jud787rY1qZvGYjZrZvXs3v/M7v0N3dzf5fJ6LL76Yffv2TWujmlkcvvjFL/KOd7yDtrY2enp6+PCHP8zOnTuntTHG8Bd/8RcMDAyQzWbZsGEDv/zlL6e18X2fq666iiVLltDS0sKFF17Iiy++OK2NamZxmK2a+drXvsaGDRvI5/NYljVjLahmFofZqJmxsTGuuuoqVq9eTS6X46STTuJP/uRPKBaL0/azkGpGYekIVKtVzj77bG666aaDnjPG8OEPf5j/+7//49///d/ZsWMHK1as4Dd+4zeoVqsALF++nMHBwWm3z33uc7S0tLB58+bmvv7gD/6Axx9/nLvuuou77rqLxx9/nC1btszZccrsOdqaAdiyZQs7d+7kzjvv5IknnuCiiy7ikksuYceOHc02qpnF42hrplqtsnHjRizL4t577+XHP/4xQRBwwQUXkCRJc1+qmcXhgQce4I//+I95+OGHufvuu4miiI0bN077DLn++uu58cYbuemmm/jZz35GX18fH/zgBymXy802V199Ndu2bePWW2/lRz/6EZVKhfPPP584jpttVDOLw2zVTK1WY9OmTfz5n//5676XamZxmI2aefnll3n55Ze54YYbeOKJJ/inf/on7rrrLj72sY9Ne68FVTNGjgpgtm3b1ny8c+dOA5gnn3yyuS2KItPZ2Wm+/vWvv+5+3va2t5mPfvSjzce/+tWvDGAefvjh5rbt27cbwDz99NOzexAyp460ZlpaWsy//Mu/TNtXZ2en+cY3vmGMUc0sZkdSM//93/9tbNs2xWKx2WZsbMwA5u677zbGqGYWs+HhYQOYBx54wBhjTJIkpq+vz1x33XXNNo1GwxQKBXPzzTcbY4yZmJgwnueZW2+9tdnmpZdeMrZtm7vuussYo5pZzI6kZl7tvvvuM4AZHx+ftl01s3gdbc1M+c53vmNSqZQJw9AYs/BqRiNLs8z3fQAymUxzm+M4pFIpfvSjH834mscee4zHH398Wqrevn07hUKB9evXN7edd955FAoFfvKTnxyj3st8ONSaee9738ttt93G2NgYSZJw66234vs+GzZsAFQzJ5JDqRnf97Esa9rF/zKZDLZtN9uoZhavqVNaOjs7AXjuuecYGhpi48aNzTbpdJr3v//9zZ/1Y489RhiG09oMDAxwxhlnNNuoZhavI6mZQ6GaWbxmq2aKxSL5fB7XdYGFVzMKS7Ps9NNPZ8WKFVx77bWMj48TBAHXXXcdQ0NDDA4OzviaW265hTVr1vDud7+7uW1oaIienp6D2vb09DA0NHTM+i9z71Br5rbbbiOKIrq6ukin03ziE59g27ZtnHLKKYBq5kRyKDVz3nnn0dLSwqc//WlqtRrVapU//dM/JUmSZhvVzOJkjOGaa67hve99L2eccQZA8+fZ29s7rW1vb2/zuaGhIVKpFB0dHW/YRjWz+BxpzRwK1cziNFs1Mzo6yhe+8AU+8YlPNLcttJpRWJplnufxve99j2eeeYbOzk5yuRz3338/mzdvxnGcg9rX63X+7d/+7aBzNQEsyzpomzFmxu1y/DrUmvnsZz/L+Pg499xzD48++ijXXHMNv/u7v8sTTzzRbKOaOTEcSs10d3dz++238x//8R+0trZSKBQoFoucc8450+pKNbP4XHnllfziF7/g29/+9kHPvfbneig/69e2Uc0sPrNdM2+2jyPdjywcs1EzpVKJ3/qt32Lt2rVs3br1DffxRvs51tw5f8cTwLp163j88ccpFosEQUB3dzfr16/n3HPPPajtd7/7XWq1Gn/4h384bXtfX99Bq1YB7N+//6DELse/N6uZ3bt3c9NNN/Hkk0/y1re+FYCzzz6bhx56iC996UvcfPPNqpkTzKF8zmzcuJHdu3czMjKC67q0t7fT19fHypUrAX3OLEZXXXUVd955Jw8++CDLli1rbu/r6wMm/8W2v7+/uX14eLj5s+7r6yMIAsbHx6eNLg0PDzfPfFDNLD5HUzOHQjWz+MxGzZTLZTZt2kRrayvbtm3D87xp+1lINaORpWOoUCjQ3d3Ns88+y6OPPspv//ZvH9Tmlltu4cILL6S7u3va9ne9610Ui0UeeeSR5raf/vSnFIvFaafryeLyejVTq9UAsO3p/8s6jtNc2Uw1c2I6lM+ZJUuW0N7ezr333svw8DAXXnghoJpZTIwxXHnlldxxxx3ce++9zUA8ZeXKlfT19XH33Xc3twVBwAMPPND8Wa9btw7P86a1GRwc5Mknn2y2Uc0sHrNRM4dCNbN4zFbNlEolNm7cSCqV4s4775w2/xYWYM3M+ZISi0C5XDY7duwwO3bsMIC58cYbzY4dO8yePXuMMZOretx3331m9+7d5vvf/75ZsWKFueiiiw7az7PPPmssyzI/+MEPZnyfTZs2mbPOOsts377dbN++3Zx55pnm/PPPP6bHJsfG0dZMEATm1FNPNe973/vMT3/6U7Nr1y5zww03GMuyzH/+538226lmFo/Z+Jz55je/abZv32527dplvvWtb5nOzk5zzTXXTGujmlkcrrjiClMoFMz9999vBgcHm7dardZsc91115lCoWDuuOMO88QTT5jf//3fN/39/aZUKjXbXH755WbZsmXmnnvuMT//+c/NBz7wAXP22WebKIqabVQzi8Ns1czg4KDZsWOH+frXv24A8+CDD5odO3aY0dHRZhvVzOIwGzVTKpXM+vXrzZlnnml27do1bT8L9XNGYekITC2P+drbH/3RHxljjPn7v/97s2zZMuN5njnppJPMZz/7WeP7/kH7ufbaa82yZctMHMczvs/o6Ki59NJLTVtbm2lrazOXXnrpQUtyyvFhNmrmmWeeMRdddJHp6ekxuVzOnHXWWQctJa6aWTxmo2Y+/elPm97eXuN5nlm1apX527/9W5MkybQ2qpnFYaZaAcw//uM/NtskSWK2bt1q+vr6TDqdNr/2a79mnnjiiWn7qdfr5sorrzSdnZ0mm82a888/3+zdu3daG9XM4jBbNbN169Y33Y9qZnGYjZp5vd9tgHnuueea7RZSzVjGGDP741UiIiIiIiLHN81ZEhERERERmYHCkoiIiIiIyAwUlkRERERERGagsCQiIiIiIjIDhSUREREREZEZKCyJiIiIiIjMQGFJRERERERkBgpLIiIiIiIiM1BYEhGR48b5559Pe3s7L7zwwkHPjY2N0d/fz3ve8x6SJJmH3omIyGKjsCQiIseNb3zjG7iuy8c//vGDnrvyyispl8v88z//M7atX28iInL09NtERESOG319fXz5y1/mf/7nf/jqV7/a3L5t2za+/e1v8zd/8zeceuqpx7QPcRzj+/4xfQ8REVkYFJZEROS4cvHFF/N7v/d7fOpTn+L5559ndHSUyy+/nA9+8INcccUVPProo1x44YV0dnaSyWR4+9vfzne+851p+9i/fz+f/OQnWbt2La2trfT09PCBD3yAhx56aFq7559/HsuyuP766/nLv/xLVq5cSTqd5r777pvLQxYRkXnizncHREREDteXvvQlHnjgAT760Y/S3d1NEAR885vf5L777mPTpk2sX7+em2++mUKhwK233soll1xCrVbjsssuAybnNwFs3bqVvr4+KpUK27ZtY8OGDfzwhz9kw4YN097vH/7hHzjttNO44YYbyOfzrFq1ao6PWERE5oNljDHz3QkREZHD9YMf/IAPfehDAHzrW9/iIx/5CGvWrCGbzfLII4/guq/8e+AFF1zAY489xosvvjjjfKY4jjHGsGnTJvL5PHfccQcwObK0cuVKTjnlFJ566ik8z5ubgxMRkQVBp+GJiMhxafPmzZx33nmsWrWKj3zkI+zatYunn36aSy+9FIAoipq3D33oQwwODrJz587m62+++WbOOeccMpkMruvieR4//OEPeeqppw56rwsvvFBBSUTkBKSwJCIix610Ok0qlQJg3759AHzqU5/C87xpt09+8pMAjIyMAHDjjTdyxRVXsH79er73ve/x8MMP87Of/YxNmzZRr9cPep/+/v45OiIREVlINGdJREQWhSVLlgBw7bXXctFFF83YZvXq1QD867/+Kxs2bOArX/nKtOfL5fKMr7MsaxZ7KiIixwuFJRERWRRWr17NqlWr+N///V/++q//+g3bWpZFOp2etu0Xv/gF27dvZ/ny5ceymyIichxRWBIRkUXjq1/9Kps3b+Y3f/M3ueyyy1i6dCljY2M89dRT/PznP+f2228H4Pzzz+cLX/gCW7du5f3vfz87d+7k85//PCtXriSKonk+ChERWSgUlkREZNH49V//dR555BH+6q/+iquvvprx8XG6urpYu3YtF198cbPdZz7zGWq1GrfccgvXX389a9eu5eabb2bbtm3cf//983cAIiKyoGjpcBERERERkRloNTwREREREZEZKCyJiIiIiIjMQGFJRERERERkBgpLIiIiIiIiM1BYEhERERERmYHCkoiIiIiIyAwUlkRERERERGagsCQiIiIiIjIDhSUREREREZEZKCyJiIiIiIjMQGFJRERERERkBv8PS6HgCNDmDs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 name="TextBox 13"/>
          <p:cNvSpPr txBox="1"/>
          <p:nvPr/>
        </p:nvSpPr>
        <p:spPr>
          <a:xfrm>
            <a:off x="304800" y="4114800"/>
            <a:ext cx="8077200" cy="2862322"/>
          </a:xfrm>
          <a:prstGeom prst="rect">
            <a:avLst/>
          </a:prstGeom>
          <a:noFill/>
        </p:spPr>
        <p:txBody>
          <a:bodyPr wrap="square" rtlCol="0">
            <a:spAutoFit/>
          </a:bodyPr>
          <a:lstStyle/>
          <a:p>
            <a:pPr>
              <a:buFont typeface="Arial" pitchFamily="34" charset="0"/>
              <a:buChar char="•"/>
            </a:pPr>
            <a:r>
              <a:rPr lang="en-US" dirty="0"/>
              <a:t>The Army branch has consistently had the highest expenditure, followed by the </a:t>
            </a:r>
            <a:r>
              <a:rPr lang="en-US" dirty="0" err="1"/>
              <a:t>Airforce</a:t>
            </a:r>
            <a:r>
              <a:rPr lang="en-US" dirty="0"/>
              <a:t> and Navy branches. </a:t>
            </a:r>
            <a:endParaRPr lang="en-US" dirty="0" smtClean="0"/>
          </a:p>
          <a:p>
            <a:pPr>
              <a:buFont typeface="Arial" pitchFamily="34" charset="0"/>
              <a:buChar char="•"/>
            </a:pPr>
            <a:r>
              <a:rPr lang="en-US" dirty="0" err="1" smtClean="0"/>
              <a:t>Airforce</a:t>
            </a:r>
            <a:r>
              <a:rPr lang="en-US" dirty="0" smtClean="0"/>
              <a:t> </a:t>
            </a:r>
            <a:r>
              <a:rPr lang="en-US" dirty="0"/>
              <a:t>branch shows a more significant fluctuation compared to </a:t>
            </a:r>
            <a:r>
              <a:rPr lang="en-US" dirty="0" smtClean="0"/>
              <a:t>the other, </a:t>
            </a:r>
            <a:r>
              <a:rPr lang="en-US" dirty="0"/>
              <a:t>which could be due to changes in technology and procurement of newer equipment</a:t>
            </a:r>
            <a:r>
              <a:rPr lang="en-US" dirty="0" smtClean="0"/>
              <a:t>.</a:t>
            </a:r>
          </a:p>
          <a:p>
            <a:pPr>
              <a:buFont typeface="Arial" pitchFamily="34" charset="0"/>
              <a:buChar char="•"/>
            </a:pPr>
            <a:r>
              <a:rPr lang="en-US" dirty="0"/>
              <a:t>The expenditure on the Navy branch shows a slightly decreasing trend in the last few years, which could be due to a shift in focus towards other branches or reduced threats in the maritime domain.</a:t>
            </a:r>
          </a:p>
          <a:p>
            <a:r>
              <a:rPr lang="en-US" dirty="0" smtClean="0"/>
              <a:t/>
            </a:r>
            <a:br>
              <a:rPr lang="en-US" dirty="0" smtClean="0"/>
            </a:br>
            <a:endParaRPr lang="en-US" dirty="0"/>
          </a:p>
        </p:txBody>
      </p:sp>
      <p:pic>
        <p:nvPicPr>
          <p:cNvPr id="7" name="Picture 6" descr="1.png"/>
          <p:cNvPicPr>
            <a:picLocks noChangeAspect="1"/>
          </p:cNvPicPr>
          <p:nvPr/>
        </p:nvPicPr>
        <p:blipFill>
          <a:blip r:embed="rId2" cstate="print"/>
          <a:stretch>
            <a:fillRect/>
          </a:stretch>
        </p:blipFill>
        <p:spPr>
          <a:xfrm>
            <a:off x="457200" y="152400"/>
            <a:ext cx="7708408" cy="4038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2" descr="data:image/png;base64,iVBORw0KGgoAAAANSUhEUgAAA0sAAAIoCAYAAAC4U3A2AAAAOXRFWHRTb2Z0d2FyZQBNYXRwbG90bGliIHZlcnNpb24zLjUuMiwgaHR0cHM6Ly9tYXRwbG90bGliLm9yZy8qNh9FAAAACXBIWXMAAA9hAAAPYQGoP6dpAAEAAElEQVR4nOzdd3hUZfbA8e/MZEoymUlvEEhCEaRXRRBBERvYUbEgzV1772UVXH6C7roriqjroiCKit1FAQtNpQgqXUIgIUB6m0wyk+n390c2s8QU0icJ5+Mzz+Pc8t5zb2Z47pn3vedVKYqiIIQQQgghhBCiGnWgAxBCCCGEEEKI9kiSJSGEEEIIIYSohSRLQgghhBBCCFELSZaEEEIIIYQQohaSLAkhhBBCCCFELSRZEkIIIYQQQohaSLIkhBBCCCGEELWQZEkIIYQQQgghaiHJkhBCCCGEEELUQpIlIUS7NH78eFQqFRs2bKi2fM6cOahUKubMmVNt+YYNG1CpVIwfP77NYhQdQ12fjSNHjqBSqUhOTg5IXG2pru9TW1u6dCkqlYoZM2YENI5AOJU+b0J0JpIsCSFaTHJyMiqVCpVKxYMPPljvtgsXLvRvq1KpWjWuOXPm1EiuOqqqG66GvI4cORLocDusl156iTlz5mCxWAIdihBCiAAKCnQAQojOacWKFbzwwgtoNJpa17/77rv17t+9e3f69OlDSEhIg44XEhJCnz596N69e411c+fOBeg0CVOVESNGoNfr61xvMBjaMJqOR6vV0qdPH7p27Vpj3UsvvURmZiYzZswgPDy87YMTQgjRLkiyJIRocX369CE1NZXvvvuOCy+8sMb61NRUduzY4d+uNu+8806jjnnGGWdw4MCBJsXbUX300UcypKcZunbtesp9ZoQQQjSODMMTQrS4m266Cai792j58uUATJs2rc1iEkIIIYRoLEmWhBAtbty4cXTr1o3PPvsMm81WbZ2iKLz33nsEBwdz1VVX1dlGYx9Ir+0h/qpiEFXqeqbH6/XyxRdfMGvWLPr3709YWBghISGcfvrpPPLIIxQWFp40xp07dzJlyhTi4uJQq9UsXbqUqVOnolKpePHFF+uM++OPP0alUjFy5MgGnWdTOJ1OBg4ciEql4q9//WuN9YqicO6556JSqfjzn//sX37iA+mKovDKK68wcOBAQkJCiI2NZdq0aRw9erTO43o8Hl5//XXOPvtswsPDMRgM9O3bl6eeegqr1Vpj+xMf/nc6ncyZM4devXphMBjo1q0bDzzwQI3P04k+++wzRo8ejdFoJCoqismTJ7Njx446t6/tgfuqGDIzMwFISUmp9pmp+jyerFBBXUUlTlzu8Xh44YUX/Nf0j72EBw4cYNasWSQnJ6PX64mKimLSpEmsW7euznNqiJ9//plJkyYRGRmJ0Whk9OjRfP755zW2GzVqFCqVik8++aTOtv7+97+jUqm45pprGh1HWVkZDzzwAMnJyRgMBnr06MGTTz6J3W6vsW1Dr9vevXt55plnOOuss0hISECn05GQkMBVV13F5s2ba42juZ+7rKwsHnjgAfr164fRaCQsLIyBAwfy0EMPkZaWVud+7777LiNGjCAkJITIyEiuueYa0tPTG34BhRBtQxFCiBaSlJSkAMoPP/ygPPbYYwqgLF++vNo2mzZtUgDl+uuvV44dO6YASm3/FI0bN04BlPXr11db/swzzyiA8swzz1Rbvn79egVQxo0b51+2ZMkSZcyYMf5jjBkzptorJydHURTFH4darVYSEhKUYcOGKX379lUMBoMCKMnJyUpubm6dMc6dO1fR6/VKaGioMnz4cKVHjx7K22+/raxdu1YBlIEDB9Z5zSZPnqwAyqJFi05ydStlZGT4zycjI6NB+yiKovz222+KTqdTgoKClJ9//rnaur/97W8KoPTs2VMpKyurcaykpCTl9ttvVwCle/fuyvDhw/3XJiYmRjlw4ECN45WWlirnnHOO/7omJSUpAwYMUHQ6nQIop59+upKXl1dtn7ffflsBlBtuuEE555xzFJVKpfTv31/p06ePolarFUCZOHFiref3/PPP+69LQkKCMnz4cCU0NFTR6/XKX//61xqfjT+eX5Wvv/5aGTNmjKLX6xVAGTFiRLXPzK+//lot1unTp9caT22fxxOXn3POOcqkSZP813348OFK//79/dt9+OGH/mtlMpmUIUOGKPHx8QqgqFQq5eWXX671uHWp+qw+++yzik6nU0JDQ5URI0YoCQkJ/uv24osvVtvnjTfeUADl0ksvrbPdAQMGKICyatWqBsVRdd2mTp2qDB061P83HjBggKJSqRRAGTVqlGKz2art19DrNmHCBAVQwsPDldNPP10ZNmyYEh0drQCKRqNR3nvvvTpjasrn7rvvvlPMZrMCKFqtVhk0aJAyYMAAJSQkpMa/Uyd+3qr+fUxKSlIGDx7s/7wlJCQoBQUFDbqWQoi2IcmSEKLFnJgs7du3TwGUCy64oNo2f/rTnxRA+frrr1s9WapS1zGqWCwWZenSpUpRUVG15SUlJcpdd92lAMqMGTPqjFGj0Sh//vOfq93g2e12xev1Kt27d1cA/032ifLy8pSgoCBFp9PVOHZdmposKYqizJ8/XwGU0047zR/rnj17FL1er2g0GmXz5s21HisoKEjRarXK+++/719XWFionH/++QqgnHHGGYrP56u279SpUxVAmTBhgnL48GH/8uLiYuWqq65SAGXKlCnV9qm6adVqtUq/fv2U1NRU/7otW7b4b0pXr15dbb9ff/1V0Wg0ikqlUhYtWuSPpaysTLnuuusUrVbb4GSpStVnua5r3NxkSaPRKLGxsdWueUVFhaIoirJr1y5Fr9crBoNB+de//qV4vV7/Nl9++aViNpsVjUaj7Ny5s9Zj16bqsxoUFKRMnTpVKS8vVxRFUXw+n/Lyyy/7153YZmlpqRISEqIEBQXVSGwVRVF++eUXBVDi4+MVj8fToDiqrltQUJDStWvXasfbs2eP0q1bNwVQHnrooWr7NeS6KYqifPTRR8ru3bur7evz+ZTPP/9cCQ0NVcxms2K1WmuNqbGfu8zMTCUsLEwBlJtvvrnad9jr9SqrVq1SvvzyS/+yE79PZrNZ+frrr/3rcnJylEGDBimA8uijjzboWgoh2oYkS0KIFnNisqQoijJ06FBFo9Eo2dnZiqIoisPhUMLDw5XY2FjF7Xa3m2TpZLp166aEhIQobre71hgHDx5c7Yb2RH/5y18UQLn33ntrrPvHP/5Ra9JQnxOTpfpegwcPrrGv1+tVzj77bAVQbr/9dsXpdCqDBw9WAOWpp56q91j33HNPjfV5eXn+HqZ169b5l+/atcufhPzxxlRRFMVmsyndunVTVCqVcuTIEf/yqptWlUqlbN++vcZ+DzzwQK2x3HTTTQqgXHPNNTX2qaioUGJjY9tdsgQon3zySa37ViWTCxcurHX9K6+8ogDKrFmzal1fm6rPamxsbLXk4o/HvPnmm6stnzZtmgIo//znP2vsc88999Sa2NSn6roByqefflpj/ZdffqkAitForPbZach1O5mnnnpKAWr0LjX1c3fHHXf4fxD4448FtTnx+/THXjxF+d+5Dxo0qJFnJoRoTfLMkhCi1UybNg2v18v7778PwKpVq7BYLFx//fUEBbW/Ypzr1q3j/vvvZ9KkSZxzzjmcffbZnH322ZSWlmK32+t8/uCmm25Cra79n9OZM2eiUqlYsWIFbre72rply5YBNHmCzhEjRjBmzJhaX0OHDq2xvVqt5p133sFkMvHaa68xadIkdu3axfDhw3n66afrPdadd95ZY1lsbCxTpkwBYO3atf7ln332GQDXXnstJpOpxn4hISGcf/75KIrCDz/8UGP9kCFDGDFiRI3lVc91/fG5jm+++QaA22+/vcY+BoOBWbNm1XlegRIWFsbll19eY7nL5eLrr79Go9HU+bm47LLLANi4cWOjjzt79uxaS8rfcccdQPW/I+C/dlWf1Sput9v/vW7K57dr1661nv/kyZPp3r07NpuNn376qcb6uq7biY4ePcqCBQu49tprOe+88/zf4w8//BCAXbt21bpfYz93X3zxBQAPP/xwo+eKmz17doOPI4QIrPZ3tyKE6DSuv/56Hn74YZYvX84DDzzgr4JXVS2vvXC5XFx33XW1PuR+ouLi4lqXn3766XXuk5KSwvjx41m/fj2rV6/23+ju2rWLXbt2ER8fz0UXXdSkuJtSOjwlJYWXXnqJ2bNn89133xEcHMy7776LVqutcx+tVkuvXr1qXVd17gcPHvQv27NnD1CZNNX1UH1VAYWsrKwa63r27FnrPrGxsQCUl5f7l1ksFvLz86vFUleM7Unv3r1rnYPs4MGDOBwOdDodl1xySa37KooC1H7tTuZk1ygvLw+r1YrZbAYqi7X07NmTnTt3snv3bgYNGgTA119/TUFBASNGjKB///6NjqNPnz61/sCgUqno06cPR48e5eDBgzW+G3VdtyrLli3jtttuw+Fw1LlNXd/jxnzuysrK/Nd/1KhRdR6rNtHR0YSFhTXoOEKIwJOeJSFEq4mPj+f8889n586dbNq0idWrV9O3b99af70NpAULFvD5558THx/PO++8w5EjR3A4HCiVQ5UZM2YMQI2eoSpGo7He9mv7db7q/2+66aZ6b/5awznnnOPv2TvrrLPo27dvvdtHRUXV2XMWFxcHVN48ViktLQXg0KFD/PTTT7W+jh8/DkBFRUWNNuu6nlUxVCULUP3GMiYmpt4Y25O6zrHq2rlcrjqvXVUCWl9CUJeqG/L6lp/4tzyx4l9tn9+m9orWFQfU/pmqUt937fDhw/zpT3/C4XDw4IMP8ttvv2G1WvH5fCiKwptvvgk0/ntc2+fuxGqOtSU+9TnZcYQQ7Yt8M4UQrapqLqVp06bhcrna5dxK7733HlBZQnjatGkkJSWh1+v9648dO9as9q+++mrCwsJYtWoVRUVFeDweVqxYATT9ZrOpvF4vN998Mx6PB7Vazbp16/znX5eioiJ8Pl+t66p6dU4cbhcaGgrAm2++6U8463rNmTOnWedTdSyAgoKCemNsSVXDrk68gT5RfaWm61N1Pl27dj3ptavr2PWp6xqduPyPQydnzJiBWq3mvffew+PxUFRUxFdffYVOp+P6669vdAz1xQG1f6YaYuXKlbjdbqZOncrf//53hgwZgslk8v+tmvs9PtGJsVUluEKIzkmSJSFEq7ryyisJDQ3l6NGjqFQqbrzxxkCHVEPVfEujR4+usa6oqKhJw51OFBwczNSpU3G5XLz//vusXr2avLy8Jg9hao7nnnuOLVu20L9/f/8zHHfddVe9N5Jut5vDhw/Xuu73338H4LTTTvMv69evH1A5501rCw8P9/dSHDhwoNZtqmJsjJM9g1LVO1DXTf+hQ4cafUyoHGam1WrJycmpc7hYc9R1LaqWx8XF+YfgVUlMTGTixInk5eWxZs0aVqxYgcvl4rLLLiMyMrJJcaSmptaagCuKQmpqKlD9M9UQ9X2Poe5nlZrCbDaTmJgIwNatW1usXSFE+yPJkhCiVYWEhPDggw8yYcIEbr31VpKSkto8huDgYKD2IV8nrs/Ly6ux7sUXX8Tr9TY7hhOH4jV3CFNT/fLLL/z1r39Fq9Xy7rvvMmXKFP70pz9hsViYMWNGvT0VixcvrrGsoKCAjz76CIALLrjAv/zKK68EKifdLCoqauGzqGnixIkAvP766zXWOZ1O3nrrrUa3ebLPTI8ePQDYuXMnHo+n2jqfz8fbb7/d6GNC5fflwgsvxOfz8fLLLzepjfosWbIEp9NZY3nV3/fEv+OJWvrze/z4cf7zn//UWP7VV1+RmZmJ0Wj0D39tqPq+xwcOHKj1eM1xxRVXANQ76bQQouOTZEkI0ermzJnDd999x2uvvRaQ41fd2NZVPezss88G4MEHH/Q/A6MoCu+88w5///vfa60e1lhnnHEGAwYMYMeOHXzxxRfNGsLUFBUVFUybNg23283cuXMZMmQIAP/4xz/o2bMn69atY+HChbXuGxQUxOLFi/2JEVQ+JH/TTTfhcDgYMWIE5557rn/diBEjuPbaaykqKmLixIn89ttv1drzer1s2LCBG2+8sdYb98a6//77UavVrFy5ktdff92f9NlsNmbNmtWkHpqTfWYGDx5Mly5dyMnJ4ZlnnvEf0+FwcN9997F///4mng389a9/Ra/XM2/ePBYsWFAjYcvJyWHhwoW1JocnU1RUxOzZs/3DBBVFYfHixXz66adoNBoeeOCBWve74ooriIqK4vPPP+eXX35pVmESqPxM3X333f5iIAD79+/nrrvuAuC2225r9DC8qu/x4sWL2blzp3/5wYMHueaaa9DpdE2OtzYPP/wwYWFhfPvtt8yePZuSkhL/Op/Px9dff82qVata9JhCiLYnyZIQotO77rrrgMqyxMOGDWP8+PGMHz+e3NxcAObOnYter+fLL7+ka9eujBgxgsTERKZPn87UqVM588wzWySOmTNnAuDxeJo1hKnKNddc4y+LXNvrxLLcjz76KL///jtnnXUWjzzyiH95aGgo77zzDhqNhscff7zWYVpdu3Zl9uzZXHvttSQnJzNy5EgSExP55ptviIqK4p133qkxbG3JkiX+RGnYsGEkJSUxatQoBg0ahMlk4txzz2XFihVNeu7mj4YPH868efNQFIXbb7+dxMRERo4cSUJCAp988slJy6LXpuozc/vttzNw4ED/Z6bqJlyj0fD8888DlUMb4+LiGDlyJHFxcbz99tvMnz+/yeczZMgQ3n//ffR6PY8//jiRkZEMHTqUM888k+7du9OlSxfuu+8+/7Czxnj66af56KOPSEhI8P8d77zzThRFYf78+f4k+o90Oh033HCDvxetuYVJpkyZQnR0NIMHD2bgwIEMGjSIAQMGkJmZyciRI5k7d26j27ziiisYNWoUJSUljBgxgn79+jFw4ED69u1LUVERTz31VJPjrU337t35+OOPMZlMvPXWW8TFxTFkyBAGDRqE2Wxm0qRJ7Nixo0WPKYRoe5IsCSE6vccee4xnnnmGXr16sX//fjZu3MjGjRv91cSGDx/Opk2bmDhxIj6fjwMHDhAbG8vLL79cY36Z5pg2bZr/BrMlhuDt2LGjzoppP/30k38I3HfffceiRYswGo0sX768xk3u6NGjefTRR3E4HNx00021Vgt79dVXWbhwISaTib1792I0Grnxxhv55Zdfai1HHRoaypo1a3jvvfe48MILsdvt/PrrrxQWFjJo0CAeffRRfv755xbptQN4/PHH+fjjjznzzDMpKSnh8OHDjB07lh9//NHf49AY06ZNY+HChQwaNIjDhw/7PzMWi8W/zU033cTKlSsZPnw4ZWVlpKenM2HCBLZt28bw4cObdT5XXnkl+/fv59577yU5OZnU1FT2799PSEgIV155JcuWLeOxxx5rdLtjx47lhx9+4Oyzz+bQoUOUlJQwatQoPv30Ux5++OF6961K9qH5n1+9Xs/GjRu59957sVqtpKam0r17dx577DHWr19/0gqTtQkKCmLt2rXcfffdxMXFcejQISwWC7Nnz+aXX36ha9euzYq5Nueffz579+7lrrvuIikpiQMHDnDs2DF69uzJww8/3C4L2gghGkeltMTPekIIIU7qwIEDnH766cTHx3P8+PE2LxneWEeOHCElJYWkpKQm9WKIzmXNmjVcfPHFjBgxgu3btwc6HCGEaBPSsySEEG1kyZIlQPUeJiE6iqrP74k9TEII0dlJz5IQQrSBjIwMBg8ejN1uJzU1lZ49ewY6pJOSniVRZdu2bYwZMwaj0cjRo0cbPRGrEEJ0VEGBDkAIITqz++67j59//pldu3Zht9v585//3CESJSEApk6dypEjR/j111/xer089thjkigJIU4pkiwJIUQr2rlzJ1u2bCEuLo5bbrmFBQsWBDokIRps69atHD16lMTERG655RYeffTRQIckhBBtSobhCSGEEEIIIUQtpMCDEEIIIYQQQtTilBiG5/P5yM7OxmQy1Zg4UQghhBBCCHHqUBSFsrIyunTpglpdf9/RKZEsZWdn061bt0CHIYQQQgghhGgnjh07RmJiYr3bnBLJkslkAioviNlsDnA0QgghhBBCiECxWq1069bNnyPU55RIlqqG3pnNZkmWhBBCCCGEEA16PEcKPAghhBBCCCFELSRZEkIIIYQQQohaSLIkhBBCCCGEELWQZEkIIYQQQgghanFKFHhoDEVR8Hq9eDyeQIcihPgvrVaLRqMJdBhCCCGEOMVIsvRfiqJgsVgoKCjA6/UGOhwhxB+Eh4cTHx8vE0sLIYQQos1IsvRfubm5WCwWf3nxoKAguSkToh1QFAW73U5+fj4ACQkJAY5ICCGEEKcKSZYAr9dLaWkpMTExREdHBzocIcQfBAcHA5Cfn09sbKwMyRNCCCFEm5ACD4Db7UZRFIxGY6BDEULUISQkBKj8vgohhBBCtAVJlk4gw+6EaL/k+ymEEEKItibJkhBCCCGEEELUQp5ZagCrw43DFdgKeQadBrNBG9AYhBBCCCGEOJVIsnQSVoebV75Po9jmCmgckUYdd0/oLQmTEEIIIYQQbUSG4Z2Ew+Wl2OZCH6QhIkQXkJc+SEOxzdUivVsvv/wyKpWKAQMGtMDVEa1l/PjxjB8/3v/+yJEjqFQqli5d6l+2efNm5syZg8ViafP4hBBCCCFOBdKz1EAhOg1GfeAul9PTMsMA33rrLQD27dvHtm3bOPPMM1ukXdG6EhIS2LJlCz179vQv27x5M3PnzmXGjBmEh4cHLjghhBBCiE5KepZOITt27GDXrl1MmjQJgCVLlpx0H6/Xi9PpbO3QxEno9XpGjRpFTExMqx+roqICRVFa/ThCCCGEEO2dJEunkKrkaMGCBYwePZoPPvgAu93uX1811OuFF15g3rx5pKSkoNfrWb9+PXPmzEGlUrF7926uueYawsLCiIyM5IEHHsDj8ZCamspFF12EyWQiOTmZF154wd9ueXk54eHh3HrrrTViOnLkCBqNhr/97W8NPg9FUVi8eDFDhgwhODiYiIgIpkyZQnp6un+bDz74AJVKxaJFi6rt+8wzz6DRaPj2229rnPP//d//0b17dwwGAyNGjOD777+vcey0tDRuuOEGYmNj0ev1nH766bz66qvVttmwYQMqlYr333+fJ598ki5dumA2mzn//PNJTU2tcS4vvPACSUlJGAwGhg0bxurVq2u9TicOw5szZw4PP/wwACkpKahUKlQqFRs2bAAqy2zPmTOnRjvJycnMmDHD/37p0qWoVCq++eYbZs2aRUxMDCEhIf4E+cMPP+Sss87CaDQSGhrKhRdeyG+//VbLX0UIIYQQovORZOkUUVFRwfvvv8/IkSMZMGAAs2bNoqysjI8++qjGti+//DLr1q3j73//O6tXr6Zv377+dddeey2DBw/mk08+4U9/+hP//Oc/uf/++7niiiuYNGkSn332Geeddx6PPvoon376KQChoaHMmjWL9957j9LS0mrHWrx4MTqdjlmzZjX4XG699Vbuu+8+zj//fD7//HMWL17Mvn37GD16NHl5eQBMnTqV2267jQcffJAdO3YAsG7dOubNm8cTTzzBxIkTq7W5aNEi1qxZw0svvcS7776LWq3m4osvZsuWLf5t9u/fz8iRI9m7dy8vvvgiq1atYtKkSdxzzz3MnTu3RpxPPPEEmZmZ/Pvf/+Zf//oXaWlpXHrppXi9/xtSOXfuXB599FEmTpzI559/zu23386f/vSnGknVH91yyy3cfffdAHz66ads2bKFLVu2MGzYsAZfxxPNmjULrVbL8uXL+fjjj9FqtTz33HNcf/319OvXj5UrV7J8+XLKysoYO3Ys+/fvb9JxhBBCCHFq2lu4l2JHcaDDaDR5ZukU8fHHH1NaWsrs2bMBuO6667jvvvtYsmQJ06dPr7atwWBg7dq1aLU1K+/9+c9/5oEHHgDg/PPP55tvvmHRokV8+umnXHnllUBlcYJVq1bx3nvvcdVVVwFw1113sXDhQt5++23uu+8+ABwOB2+99RbXX389UVFRDTqPrVu38uabb/Liiy/64wAYO3Ysp512Gv/4xz94/vnnAXjppZfYtm0b1157LV999RU33HADY8eOrbXHxev18u2332IwGAC48MILSU5O5umnn/b3Qj3wwAOYTCZ+/PFHzGYzABMnTsTpdLJgwQLuueceIiIi/G3269ePd9991/9eo9Fw7bXXsn37dkaNGoXFYuH555/nyiuv5N///rd/u/79+zNmzBj69OlT53VITEyke/fuAAwdOpTk5OQGXb+6TJgwgTfeeMP//tixYzzzzDPcddddvPzyy/7lEydOpHfv3sydO5cPP/ywWccUQgghxKnhl7xf+OH4D3gVL3cMuYPgoOBAh9Rg0rN0iliyZAnBwcFMnToVqOztueaaa/jhhx9IS0urtu1ll11Wa6IEMHny5GrvTz/9dFQqFRdffLF/WVBQEL169SIzM9O/rEePHkyePJnFixf7n4dZsWIFRUVF3HXXXQ0+j1WrVqFSqbjpppvweDz+V3x8PIMHD/YPQ4PK53xWrlxJUVERw4YNQ1EU3n//fTQaTY12r7rqKn+iBGAymbj00kvZtGkTXq8Xh8PB999/z5VXXklISEi1Y19yySU4HA62bt1a4zqeaNCgQQD+67JlyxYcDgc33nhjte1Gjx5NUlJSg69JS7j66qurvV+7di0ej4ebb7652rkaDAbGjRtX7ToLIYQQQtRGURR+zvmZTcc3sbdwL7m2XAwaw8l3bEckWToFHDp0iE2bNjFp0iQURcFisWCxWJgyZQrwvwp5VRISEupsKzIystp7nU5HSEhItUSjarnD4ai27N577yUtLc3fU/Pqq69y1llnNWroWF5eHoqiEBcXh1arrfbaunUrhYWF1bbv1asXY8eO9ScldZ1bfHx8rctcLhfl5eUUFRXh8Xh45ZVXahz3kksuAahx7D/2lun1eqBySCRAUVFRvcduS3+8LlXDGUeOHFnjfD/88MMa5yqEEEIIcSJFUdiSvYUfs35kT8EebG4b4fpwVCpVoENrFBmGdwp46623UBSFjz/+mI8//rjG+mXLljFv3jz/+9b6EJ933nkMGDCARYsWERoayq+//lptmFpDREdHo1Kp+OGHH/zJx4n+uOzf//43X331FWeccQaLFi3iuuuuq7Vcem5ubq3LdDodoaGhaLVaNBoN06ZN484776w1tpSUlEadS1UyVdexmzO0Tq/X11rFsCpB+6M//s2jo6OByuGbbd3LJYQQQoiOTVEUfsj6ge2529lbuBcFhR7hPQIdVpNIstTJeb1eli1bRs+ePas9F1Nl1apVvPjii6xevbpNJqq95557uO222ygtLSUuLo5rrrmmUftPnjyZBQsWkJWVxbXXXlvvtnv27OGee+7h5ptv5s0332T06NFcd911/Pbbb9WeLYLKIgl/+9vf/D1kZWVl/Oc//2Hs2LFoNBpCQkI499xz+e233xg0aBA6na5xJ16LUaNGYTAYeO+996oNg9u8eTOZmZknTZb+2FN1ouTkZHbv3l1t2bp16ygvL29QbBdeeCFBQUEcPny4xhA9IYQQQoi6+BQfG49t5Je8X9hbtBe1Ss2Q6CFYnJZAh9Ykkiw1kN3VMpPCtvWxV69eTXZ2Ns8//zzjx4+vsb6qp2fJkiX885//bEaUDXPTTTfx+OOPs2nTJp566qlGJx1jxozhz3/+MzNnzmTHjh2cc845GI1GcnJy+PHHHxk4cCC33347NpuNa6+9lpSUFH/FvZUrVzJs2DBmzpzJ559/Xq1djUbDxIkTeeCBB/D5fDz//PNYrdZqVe4WLlzI2WefzdixY7n99ttJTk6mrKyMQ4cO8Z///Id169Y16lwiIiJ46KGHmDdvHrfccgvXXHMNx44dY86cOQ0ahjdw4EB/XNOnT0er1dKnTx9MJhPTpk3jL3/5C08//TTjxo1j//79LFq0iLCwsAbFlpyczLPPPsuTTz5Jeno6F110EREREeTl5fHzzz9jNBprrQAohBBCiFOXT/Gx7ug6fs37lX1F+whSBzE4ZjBB6o6bcnTcyNuIQach0qij2ObC6QlcwhRp1GHQ1SxMcDJLlixBp9Mxc+bMWtdHR0dz5ZVX8vHHH/PYY481N8yTCg4O5tJLL+Xdd9/ltttua1Ibb7zxBqNGjeKNN95g8eLF+Hw+unTpwpgxYzjjjDMAuO222zh69Cjbt2/HaDQClUUm/v3vf3PNNdfw0ksv+avyQWW1PofDwT333EN+fj79+/fnq6++YsyYMf5t+vXrx6+//spf//pXnnrqKfLz8wkPD6d3797+55Ya69lnn8VoNLJ48WKWL19O3759ef311/n73/9+0n3Hjx/P448/zrJly3jzzTfx+XysX7+e8ePH8/DDD2O1Wlm6dCl///vfOeOMM1i5ciWXX355g2N7/PHH6devHwsXLuT999/H6XQSHx/PyJEjm/y3E0IIIUTn5PV5+fbot+zK38W+on3o1DoGxQzq0IkSgEqpKk3WiVmtVsLCwigtLfWXfD6Rw+EgIyODlJSUGoUKAKwON44A9ixBZdJmNtReoa4jcblcJCcnc/bZZ7Ny5cpAh8ORI0dISUnhb3/7Gw899FCgwxH1ONn3VAghhBCB4fF5WHtkLXsK9rCvaB/BQcEMjB6IRv2/H/oL7AUEqYN4ctSTAYy00slygxN17FSvjZgN2k6RqARSQUEBqampvP322+Tl5bVJL5YQQgghhGhdbp+bNRlr2FO4h/1F+wnVhtI/uj8aVeNHRLVHkiyJNvHVV18xc+ZMEhISWLx4ca3lwj0eT71tqNVq1Gqpdi+EEEII0R64vC6+Sv+K/UX7+b3od0x6E/2j+qNWdZ77NUmWRJuYMWMGM2bMqHebuibCrTJ9+nSWLl3ackFRWcjgFBiJKoQQQgjRopxeJ6sOr2J/0X4OFB8g3BDO6ZGnd6pECSRZEu3I9u3b611fNfePEEIIIYQInApPBf85/B8OFB/gQPEBogxR9I3s2+EmnG0ISZZEuzFixIhAhyCEEEIIIephd9v58vCXHCg+QGpJKnHBcfSO6N0pEyWQZEkIIYQQQgjRAGWuMn+P0qGSQ8QZ4+gd3nkTJZBkSQghhBBCCHESRRVFrEpfxcGSg6Rb0ukS2oUeYT06daIEkiwJIYQQQggh6pFTnsOq9FWklaRxrOwY3U3d6W7u3ukTJZBkSQghhBBCCFGH9NJ01mas5WDJQXJsOZwWfhrxofGBDqvNSLIkhBBCCCGEqGFf0T7WHV1HanEqRRVF9I/qT1RwVKDDalOSLDWEoxTcFYGNQRsMhrDAxiCEEEIIITo9RVHYkbeDn7J+4vfi3yl3lTM4ZjBmvTnQobU5SZZOxlEKG18Ae1Fg4wiJgnGPNDthevnll7n33nvp378/e/furbFepVLxzDPPMGfOnAa19+GHH/Lss8+Snp6Ow+Hgt99+Y8iQIc2KUbSOP/5tly5dysyZM8nIyCA5ORmAFStWkJ+fz3333RewOIUQQggROD7Fxw/Hf2BH3g72F+3H5XUxNHYoIdqQQIcWEJIsnYy7ojJRCgqGQH1I3PbKGNwVzU6W3nrrLQD27dvHtm3bOPPMM6ut37JlC4mJiQ1qq6CggGnTpnHRRRexePFi9Ho9p512WrPiE21n0qRJbNmyhYSEBP+yFStWsHfvXkmWhBBCiFOQ2+fmu8zv2FOwh31F+9CgYXjccHQaXaBDCxhJlhpKGwL60MAd39P8YYA7duxg165dTJo0ia+++oolS5bUSJZGjRp10nYqKiowGAwcPHgQt9vNTTfdxLhx45odH4Ddbick5NT85aKtxcTEEBMT0ybHkr+rEEII0b45PA5WZ6zm96Lf+b34d4KDghkQPYAg9amdLqgDHYBoO0uWLAFgwYIFjB49mg8++AC73V5tG5VKVW0I3tKlS1GpVHzzzTfMmjWLmJgYQkJCuP766zn77LMBuO6661CpVIwfP96/35dffslZZ51FSEgIJpOJiRMnsmXLlmrHmjNnDiqVil9//ZUpU6YQERFBz549AfD5fLzyyisMGTKE4OBgwsPDGTVqFF9++WW1Nj788EPOOussjEYjoaGhXHjhhfz222+NvjZWq5WHHnqIlJQUdDodXbt25b777sNms/m3ue222zAYDPzyyy/+ZT6fjwkTJhAXF0dOTk61a/btt98yc+ZMIiMjMRqNXHrppaSnp9c49nfffceECRMwm82EhIQwZswYvv/++1qv1b59+7j++usJCwsjLi6OWbNmUVpaWuNc/vSnPxEVFUVoaCgXXXQRBw8erHHcqjiPHDkCwPjx4/nqq6/IzMxEpVL5XwAbNmxApVKxYcOGam0cOXIElUrF0qVL/ctmzJhBaGgoe/bs4YILLsBkMjFhwgQAXC4X8+bNo2/fvuj1emJiYpg5cyYFBQUn+QsJIYQQorWUu8r5/NDn7C7Yzb6ifZh0JgbGDDzlEyWQZOmUUVFRwfvvv8/IkSMZMGAAs2bNoqysjI8++qhB+8+aNQutVsvy5cv5+OOP+b//+z9effVVAJ577jm2bNnC4sWLgcqhXJdffjlms5n333+fJUuWUFJSwvjx4/nxxx9rtH3VVVfRq1cvPvroI15//XWg8ob73nvvZeTIkXz44Yd88MEHXHbZZf4b+6rjXn/99fTr14+VK1eyfPlyysrKGDt2LPv372/wtbHb7YwbN45ly5Zxzz33sHr1ah599FGWLl3KZZddhqIoALz00kucfvrpXHvttVgsFgDmzp3Lhg0bePfdd6sNZwOYPXs2arWaFStW8NJLL/Hzzz8zfvx4/74A7777LhdccAFms5lly5axcuVKIiMjufDCC2skTABXX301p512Gp988gmPPfYYK1as4P777/evVxSFK664guXLl/Pggw/y2WefMWrUKC6++OKTXofFixczZswY4uPj2bJli//VFC6Xi8suu4zzzjuPL774grlz5+Lz+bj88stZsGABN9xwA1999RULFizg22+/Zfz48VRUBLiIihBCCHEKKnYU82nap+wt3MuB4gPEhMTQP6o/GpUm0KG1C5IuniI+/vhjSktLmT17NlDZG3TfffexZMkSpk+fftL9J0yYwBtvvFFtWb9+/QDo3bu3f/iez+fj4YcfZuDAgaxevRq1ujIfv+SSS+jZsyePPvooP/30U7V2pk+fzty5c/3vf/jhB5YvX86TTz7JvHnz/Msvuugi//8fO3aMZ555hrvuuouXX37Zv3zixIn07t2buXPn8uGHHzbo2rz88svs3r2bbdu2MWLECP/5du3alSlTprBmzRouvvhiDAYDH330EcOHD2fmzJncddddzJs3jyeeeIKJEyfWaHfEiBH+3jyA/v37M2bMGF599VWefPJJ7HY79957L5MnT+azzz7zb3fJJZcwbNgwnnjiCbZt21atzdmzZ/Pwww8DcP7553Po0CHeeustlixZgkqlYu3ataxfv56FCxdyzz33+K+JTqfjySefrPc69OvXj/DwcPR6fYOGY9bH7Xbz9NNPM3PmTP+yDz74gDVr1vDJJ59w1VVX+ZcPHjyYkSNHsnTpUm6//fZmHVcIIYQQDZdTnsNXGV+RVpxGZlkm3U3dSTInnRKTzTaU9CydIpYsWUJwcDBTp04FIDQ0lGuuuYYffviBtLS0k+5/9dVXN+g4qampZGdnM23aNH+iVHW8q6++mq1bt9YY+vfHtlevXg3AnXfeWedx1q5di8fj4eabb8bj8fhfBoOBcePG1RguVp9Vq1YxYMAAhgwZUq2tCy+8sMbQs169evHmm2/y+eefM3nyZMaOHVtn5cAbb7yx2vvRo0eTlJTE+vXrAdi8eTPFxcVMnz692nF9Ph8XXXQR27dvrzYMEOCyyy6r9n7QoEE4HA7y8/MB/G3/8dg33HBDg69HS/nj33XVqlWEh4dz6aWXVjvfIUOGEB8f36i/mRBCCCGaJ6M0g88Pfc6+wn1klmXSK7wXyWHJkij9gfQsnQIOHTrEpk2buPrqq1EUxT8MbMqUKbz99tu89dZbzJ8/v942/jjErC5FRUV1bt+lSxd8Ph8lJSXVHvb/47YFBQVoNBri4+ueHTovLw+AkSNH1rr+xETtZPLy8jh06BBarbbW9YWFhdXeT5o0ibi4OPLy8njggQfQaGrvpq4t/vj4eP81qjqHKVOm1BlbcXExRqPR/z4qqvpEcHq9HsA/hK2oqIigoKAa29V3LVtDSEgIZnP1uRjy8vKwWCzodLVX1PnjdRZCCCFE60gvTeer9K9O6clmG0qSpVPAW2+9haIofPzxx3z88cc11i9btox58+bVedMPNPhXhqqb9KpiByfKzs5GrVYTERFRb9sxMTF4vV5yc3PrTNKio6OByuGFSUlJDYqtLtHR0QQHB/vLqtd1rCq33XYbZWVl9O/fn3vuuYexY8fWOCeA3NzcWpf16tWrWruvvPJKncPe4uLiGnUuUVFReDweioqKqiVMtcXSGAaDAQCn01lteV0JTm2fl+joaKKiolizZk2t+5hMpmbFKIQQQoiTK3GU8N2R70gtTqXYUXzKTjbbUJIsdXJer5dly5bRs2dP/v3vf9dYv2rVKl588UVWr17N5MmTm328Pn360LVrV1asWMFDDz3kv2m22Wx88skn/gp59bn44ouZP38+r732Gs8++2yt21x44YUEBQVx+PDhBg8RrMvkyZN57rnniIqKIiUlpd5t//3vf/Puu+/y1ltvMW7cOIYNG8bMmTP5/PPPa2z73nvvVYtt8+bNZGZmcssttwAwZswYwsPD2b9/P3fddVezzqHKueeeywsvvMB7773nf2YJKotuNIRer6+10ELVpLW7d+/mwgsv9C//Y3XC+kyePJkPPvgAr9dbo2S9EEIIIVqfy+tidcZq0kvTKawolESpASRZaii3/eTbtMNjr169muzsbJ5//vlqpb2rDBgwgEWLFrFkyZIWSZbUajUvvPACN954I5MnT+bWW2/F6XTyt7/9DYvFwoIFC07axtixY5k2bRrz5s0jLy+PyZMno9fr+e233wgJCeHuu+8mOTmZZ599lieffJL09HQuuugiIiIiyMvL4+eff8ZoNFYrGlGf++67j08++YRzzjmH+++/n0GDBuHz+Th69CjffPMNDz74IGeeeSZ79uzhnnvuYfr06f7CBUuWLGHKlCm89NJLNSZy3bFjB7fccgvXXHMNx44d48knn6Rr167ccccdQOVzXK+88grTp0+nuLiYKVOmEBsbS0FBAbt27aKgoIDXXnutUdf/ggsu4JxzzuGRRx7BZrMxYsQIfvrpJ5YvX96g/QcOHMinn37Ka6+9xvDhw1Gr1YwYMYL4+HjOP/985s+fT0REBElJSXz//fd8+umnDY5t6tSpvPfee1xyySXce++9nHHGGWi1Wo4fP8769eu5/PLLufLKKxt1vkIIIYRoGEVR+P7o9xyyHCLTmknPsJ6E6cMCHVa7J8nSyWiDISQK7EUtMjFsk4VEVcbSSEuWLEGn01WrSnai6OhorrzySj7++GP/MzTNdcMNN2A0Gpk/fz7XXXcdGo2GUaNGsX79ekaPHt2gNpYuXcqwYcNYsmQJS5cuJTg4mH79+vHEE0/4t3n88cfp168fCxcu5P3338fpdBIfH8/IkSO57bbbGhyv0Wjkhx9+YMGCBfzrX/8iIyOD4OBgunfvzvnnn09ycjI2m41rr72WlJQUf4l0qCxicOedd/LII48wevRozjjjDP+6JUuWsHz5cqZOnYrT6eTcc89l4cKFREZG+re56aab6N69Oy+88AK33norZWVlxMbGMmTIEGbMmNHgc6iiVqv58ssveeCBB3jhhRdwuVyMGTOGr7/+mr59+550/3vvvZd9+/bxxBNPUFpaiqIo/tLpy5cv5+677+bRRx/F6/Vy6aWX8v777/srCJ6MRqPhyy+/ZOHChSxfvpz58+cTFBREYmIi48aNY+DAgY0+XyGEEEI0zC95v7CvcB9pJWlEB0fTJbRLoEPqEFRK1Z1QJ2a1WgkLC6O0tLTGQ+cADoeDjIwMUlJS/M9mVN+gFNwBngNGGwwGyf47gqVLlzJz5ky2b9/e4ERCnNxJv6dCCCGEqFWmNZMvDn3BroJdKIrC0LihbT6PUoG9gCB1EE+Oqn8qk7ZwstzgRNKz1BCGMElUhBBCCCFEh1PqLOWbI9+QZknD6XUyPG64TDjbCJIsiU5LURS8Xm+922g0GplPQAghhBCdktvr9hd0KLAXMCh6EHqNPtBhdSgyKa3otDZu3IhWq633tWzZshY/7owZM1AURYbgCSGEECJgFEVh3bF1HLIc4kjpEVLCUgg3hAc6rA5HepZEpzV8+HC2b99e7zYnKxUuhBBCCNER7SzYyZ6CPRwsPkhkcCSJoYmBDqlDkmRJdFomk0l6d4QQQghxyjlWdowfs34ktSQVjUpD34i+8thBE8kwPCGEEEIIIToJq8vKN0e+4VDJIexuOwOiB6BRS0GHppKeJSGEEEIIccpzeByUOkspdZVidVpRqVQMiRnSoRINt8/Nmow1pJemk2fPY0D0AIKbME+n+B9JloQQQgghRKenKAp2j51SZylWl7UyMfpvclTqqFzm8Dpwepw4vA5cXhf5yflcnHJxoENvEEVR2HhsI2klaaSXppNkSiLSEBnosDo8SZaEEEIIIUSn4/Q6SS1OJas8C6vTSrGjGJvbhtPr9CdFFZ4KbG4bFZ4KPD4PqECNGrVKjdVlxea2MTJ+JNHB0YE+nZPaU7iHXQW7SC1JJUIfQXdz90CH1ClIsiSEEEIIITqNEkcJewr38HvR7+Tb88m351PmKsPhceBRPKhUKjQqDUHqIPRqPUatkbiQOEJ1oYRoQ9CpdQDsK9pHVnkWK35fwd1D727XBRKyy7PZdHwTqcWpqFVqTo88vV3H25FIstQAVV+wQDIEGTDpTAGNQQghhBCiPVIUhaNlR9ldsJt0SzoFFQVklWdh99gJCQohzBBGojaRUG0owUHBBKmDTppM9ArvRb49n63ZWxnbdSxD44a20dk0TrmrnDUZazhsOUy5u5xhscM61HNW7Z0kSydR5irjjd1vUOIoCWgcEYYIbh10qyRMQgghhBD/5fK6OFB8gD2Fe8guzybPlke2LRsFhWh9NP0i+2HUGZvUtiHIQO+I3uwt3Mt7B96jX1Q/9EH6Fj6D5vH4PKw5soaM0gxybDn0j+pPiDYk0GF1KpIsnYTD46DEUYJBY8AQZAhoDA6Po0nJ0tKlS5k5cyZ6vZ7U1FSSkpKqrR8/fjyFhYXs3bu3pUIWTVT1t8rIyCA5ORmo/PsAbNiwAQC73c4LL7zA+PHj/euEEEKIU4nFYak21C7HlkOhoxCtWks3Uze6hnYlSN3829wuoV3ILs8mw5LBfw7/hyl9prRA9C3nx6wfSStJ43DpYRJDE4kKjgp0SJ2OJEsNZAgyYNQ27ZeJluDwNn8YoNPp5KmnnmL58uUtEJFoK4sXL6723m63M3fuXABJloQQQpwyFEXhWNkxdhfu5nDJYQoqCsguz8bmsWEMMtI/qj9RhqgWfVZHo9LQJ7IP23K28XXG15ydeDbxxvgWa7859hft59e8XzlQfACz1kxKWEqgQ+qUJFk6hVx00UWsWLGChx56iMGDBwc6HNFA/fr1a5PjKIqCw+EgOFjmYxBCCNF+uH1uUotT2V2wu9pQO5/iI9IQyemRpzd5qF1DhOvD6W7uTqY1k3f2vcPDIx8OePGEfHs+G49t5GDJQRRFoV90v4DH1FmpAx3AnDlzUKlU1V7x8f/L2BVFYc6cOXTp0oXg4GDGjx/Pvn37Ahhxx/XII48QFRXFo48+Wu92r776Kueccw6xsbEYjUYGDhzICy+8gNvt9m9z3333YTQasVqtNfa/7rrriIuLw+12M3v2bCIjI7Hb7TW2O++88+jfv3+jzmHHjh1cdtllREZGYjAYGDp0KCtXrvSvLywspFu3bowePbpavPv378doNDJt2jT/svHjxzNgwAB++OEHRo0aRXBwMF27duUvf/kLXq+32nFdLhfz5s2jb9++6PV6YmJimDlzJgUFBdW2S05OZvLkyaxZs4Zhw4YRHBxM3759eeutt2qcy9atWxkzZgwGg4EuXbrw+OOPV4v5xDirepCOHDlCTEwMAHPnzvV/Z2bMmAHAjBkz/MP3TlT1PTuRSqXirrvu4vXXX+f0009Hr9ezbNkyANLS0rjhhhuIjY1Fr9dz+umn8+qrr9ZoVwghhGgtdred7bnbeWffO3xx6As2Z29mR+4Ocuw5JIYmMqrLKPpH92/VRKlKj7AeGDQGfs3/lW0521r9ePWp8FT4CzqUOksZGD2wRYYcitoFPFkC6N+/Pzk5Of7Xnj17/OteeOEF/vGPf7Bo0SK2b99OfHw8EydOpKysLIARd0wmk4mnnnqKtWvXsm7dujq3O3z4MDfccAPLly9n1apVzJ49m7/97W/ceuut/m1mzZqF3W6vlqgAWCwWvvjiC2666Sa0Wi333nsvJSUlrFixotp2+/fvZ/369dx5550Njn/9+vWMGTMGi8XC66+/zhdffMGQIUO47rrrWLp0KQDR0dF88MEHbN++3Z8U2u12rrnmGrp3787rr79erc3c3FymTp3KjTfeyBdffMGUKVOYN28e9957r38bn8/H5ZdfzoIFC7jhhhv46quvWLBgAd9++y3jx4+noqKiWpu7du3iwQcf5P777+eLL75g0KBBzJ49m02bNlU7/wkTJmCxWFi6dCmvv/46v/32G/Pmzav3GiQkJLBmzRoAZs+ezZYtW9iyZQt/+ctfGnwdT/T555/z2muv8fTTT7N27VrGjh3L/v37GTlyJHv37uXFF19k1apVTJo0iXvuucc//E8IIYRoLaXOUjYd38Syfcv4Ov1rtuZsZXfhbmxuG6dHnc5ZCWeRFJaEVq1ts5j0Gj2nRZyG3W3ng9QPqHBXnHynVuBTfHyb+S3ppelklWdxWsRpbZIsnsraRRoaFBRUrTepiqIovPTSSzz55JNcddVVACxbtoy4uDhWrFhR7eZdNMxtt93GwoULefTRR/n5559r7bL9xz/+4f9/n8/H2LFjiYqKYubMmbz44otEREQwaNAghg0bxttvv80tt9zi3/7999/H6XQyc+ZMAAYNGsS4ceN49dVXq223aNEizGYzN998c4Njv+OOO+jfvz/r1q0jKKjyo3vhhRdSWFjIE088wc0334xarWbMmDH83//9H48++ijnnHMOn3/+ORkZGWzbtg2jsfo/KEVFRXzxxRdcdtllAFxwwQVUVFTw2muv8cgjj9C9e3dWrlzJmjVr+OSTT/yfQ4DBgwczcuRIli5dyu233+5fXlhYyE8//UT37pWTwZ1zzjl8//33rFixgnPOOQeAZ599FkVRWLduHXFxcQBMmjSJAQMG1HsN9Ho9w4cPByAxMZFRo0Y1+PrVpry8nD179hAREeFfdtFFF2Eymfjxxx8xm80ATJw4EafTyYIFC7jnnnuqbS+EEEK0hDxbHr8V/EZacRp59jyOlx3H4XUQpgtjWMwwTPrAVgSON8aTVZ5FpjWTT9I+4aZ+N7V5DNtytnGg6ABpJWnEG+OJM8a1eQynmnbRs5SWlkaXLl1ISUlh6tSppKenA5CRkUFubi4XXHCBf1u9Xs+4cePYvHlzne05nU6sVmu1l6ik0+mYN28eO3bsqNErVOW3337jsssuIyoqCo1Gg1ar5eabb8br9XLw4EH/djNnzmTz5s2kpqb6l7399tuMHDmy2k3/vffey86dO/npp58AsFqtLF++nOnTpxMaGtqguA8dOsSBAwe48cYbAfB4PP7XJZdcQk5OTrU4Hn74YSZNmsT111/PsmXLeOWVVxg4cGCNdk0mkz9RqnLDDTfg8/n8PUGrVq0iPDycSy+9tNpxhwwZQnx8vL9KXZUhQ4b4EyUAg8HAaaedRmZmpn/Z+vXrmTBhgj9RAtBoNFx33XUNuh4t5bzzzquW+DgcDr7//nuuvPJKQkJCalxnh8PB1q1b2zRGIYQQnZeiKBwpPcJnaZ+x4sAKNhzdwLbcbRy2HMakNTEybiSDYwcHPFECUKvU9I3si6IofJf5HUesR9r0+OmWdH7O+ZkDxQcIDgqmZ3jPNj3+qSrgydKZZ57JO++8w9q1a3nzzTfJzc1l9OjRFBUVkZubC1DthrLqfdW62syfP5+wsDD/q1u3bq16Dh3N1KlTGTZsGE8++WSNZ2SOHj3K2LFjycrKYuHChfzwww9s377d/7zKiUPObrzxRvR6vX8I3P79+9m+fbu/V6nK5ZdfTnJysr+NpUuXYrPZGjUELy8vD4CHHnoIrVZb7XXHHXcAlT06Vaqe43E4HMTHx1d7VulEf/xsAf5ezqKiIv+xLRYLOp2uxrFzc3OrHRcgKqpm2U69Xl/t2hUVFdXam1rbstaUkJBQ7X1RUREej4dXXnmlxrlecsklADXOVwghhGgsj8/D70W/80HqB3x88GN+zPqRn3N+5ljZMeJC4hiVMIrTo08nWNu+ig6ZdCZSwlIodhTz7r538Sm+NjluiaOE749+T5olDbfPzYDoAahVAb+NPyUEfBjexRdf7P//gQMHctZZZ9GzZ0+WLVvmH2L0x6FiiqLUW/Hj8ccf54EHHvC/t1qtkjCdQKVS8fzzzzNx4kT+9a9/VVv3+eefY7PZ+PTTT6vNx7Rz584a7URERHD55ZfzzjvvMG/ePN5++20MBgPXX399te3UajV33nknTzzxBC+++CKLFy9mwoQJ9OnTp8ExR0dHA5V/2xOHwp3oxPZycnK48847GTJkCPv27eOhhx7i5ZdfrrFPVRJ2oqpEvCrpiY6OJioqyv+s0B+ZTI3/tSsqKqrWhL++HwEawmAw4HQ6ayyvK8H54/coIiICjUbDtGnT6kxmU1KkNKkQQoimcXqd7Cvcx+6C3eTYcsi2ZVNgK0Cr0ZISlkKCMQGNWhPoMOuVbE4mx5bD7sLdbDq+ifHdxrfq8VxeF2uOrCHdkk5hRSGDYwaj0+ha9ZjifwKeLP1RVfW1tLQ0rrjiCqDyBvLEX8Dz8/Nr7RGootfr0evb1wzL7c3555/PxIkTefbZZ6slklU3zydeP0VRePPNN2ttZ+bMmaxcuZKvv/6ad999lyuvvJLw8PAa291yyy3MmTOHG2+8kdTUVJ5//vlGxdunTx969+7Nrl27eO655+rd1uv1cv3116NSqVi9ejXvvfceDz30EOPHj6+RaJWVlfHll19WG4q3YsUK1Gq1//miyZMn88EHH+D1ejnzzDMbFXddzj33XL788kvy8vL8n2Wv18uHH3540n2r/jZ/LCwBldX48vPzq7XrcrlYu3Ztg+IKCQnh3HPP5bfffmPQoEHodPKPsRBCiJbh9Dr58MCHZFozySrPosRRQrA2mL6RfYkJiekwpa+1Gi19IvrwW/5vfJT6ESPiRhCqa9hjBY2lKArrjq3jcMlhjliP0COsB2H6sFY5lqhdu0uWnE4nv//+O2PHjiUlJYX4+Hi+/fZbhg4dClTe+G3cuLHRN9vN5fA0f1LY9nbs559/nuHDh5Ofn+8v4T1x4kR0Oh3XX389jzzyCA6Hg9dee42SkpJa27jgggtITEzkjjvuIDc3t8YQvCrh4eHcfPPNvPbaayQlJXHppZc2Ot433niDiy++mAsvvJAZM2bQtWtXiouL+f333/n111/56KOPAHjmmWf44Ycf+Oabb4iPj+fBBx9k48aNzJ49m6FDh1brGYmKiuL222/n6NGjnHbaaXz99de8+eab3H777f7njqZOncp7773HJZdcwr333ssZZ5yBVqvl+PHjrF+/nssvv5wrr7yyUefy1FNP8eWXX3Leeefx9NNPExISwquvvorNZjvpviaTiaSkJL744gsmTJhAZGQk0dHRJCcnc9111/H0008zdepUHn74YRwOBy+//HKNUuj1WbhwIWeffTZjx47l9ttvJzk5mbKyMg4dOsR//vOfeispCiGEEHXZmb+TTGsm+4v2E6oNZXDMYML0YR0mSTpRbEgsccY4ssqz+DD1Q2YPnN0qx9lVsIu9BXs5WHKQyOBIuoZ2bZXjiLoFfLDjQw89xMaNG/3VyqZMmYLVamX69OmoVCruu+8+nnvuOT777DP27t3LjBkzCAkJ4YYbbmiT+AxBBiIMETi8DixOS0BeDq+DCEMEhiBDi57b0KFDawyZ69u3L5988gklJSVcddVV3H333QwZMqTWIWxQOcTu5ptv5vjx43Tr1o0JEybUebyq4gW33347anXjP3rnnnsuP//8M+Hh4dx3332cf/753H777Xz33Xecf/75AHz77bfMnz+fv/zlL9ViWbp0KWazmeuuuw6Xy+VfHh8fz4oVK1i2bBmXXXYZK1eu5Iknnqh2vhqNhi+//JInnniCTz/9lCuvvJIrrriCBQsWYDAYai0ccTIDBgzgu+++w2w2M336dP785z8zaNCgBpcAX7JkCSEhIVx22WWMHDmSOXPmAJVD5L744gssFgtTpkzh4Ycf5pprrmlU1cF+/frx66+/MmDAAJ566ikuuOACZs+ezccff1zv31cIIYSoi81t47f83zhiPUKYPoyhcUMJN4R3yEQJKkfinBZxGmqVmg3HNpBWktbixzhedpwfsn4gtSQVjUpD34i+HfZ6dWQqRVGUQAYwdepUNm3aRGFhITExMYwaNYq//vWv9OvXD6jsfpw7dy5vvPEGJSUlnHnmmbz66qsnLbF8IqvVSlhYGKWlpf5SyCdyOBxkZGSQkpKCwVAzISlzlQW0ZwkqkzaTLvCVYJrjwQcf5LXXXuPYsWO1FkFoa+PHj6ewsJC9e/cGOhTRACf7ngohhGi/Nh7byLqj60gtSWVE3AhCtCGBDqlFpFvSOVhykMGxg5lz1pwWe96qzFXGR6kfsbtgN/kV+QyPHd7uil00VoG9gCB1EE+OejLQoZw0NzhRwIfhffDBB/WuV6lUzJkzx//LeSCYdKYOn6gE0tatWzl48CCLFy/m1ltvbReJkhBCCCHahsVhYU/hHo5YjxATHNNpEiWA7ubu5NhyOFB0gG8yv+HilItPvtNJeHwe1h5ZS3ppOrn2XPpH9e/wiVJHFvBkSXR+Z511FiEhIUyePJl58+bVWO/z+fD56i+9WTUJrRBCCCE6lq25W8kpz8HlddEjvEegw2lRQeog+kT0YUfeDr449AWjEkYRYWjexO0/Zf1EWkka6aXpJIYmEhUsPzIHktyBilZ3spGes2bNYtmyZc1qoyn+OJmsEEIIIVpWri2X1KJUMssySQhNQK/pfNWKo4Kj6BLahRxbDu/9/h53Db2ryW39XvQ7v+b/SmpxKmatmZQwma4j0CRZEgE3Z84c7rqr6f+wCCGEEKL9URSFrTlbybZloygKyebkQIfUKlQqFb0jelNQUcCW7C2MSxzHwJjGF3/Kt+ez4dgGDhYfxKf46BfdTwo6tAOSLImAS05OJjk5OdBhCCGEEKIFHSs7RrolnWNlx+hu6k6QuvPedgYHBdMrvBf7i/bz7u/vcp3vOtSqysq/KpUK/38qVc33VCZE23K2kW5Jx+K0MDR2aKe+Xh2J/BVOEODCgEKIesj3UwghOg5FUdiSvYXj5cdRq9R0NXX++YESQxPJKc/hkOUQ7/7+LhqVxp8IndhDVJUo/XeV/73b5+ZY+TH6RPRptUluReNJskTlPDoAbreb4GCpNiJEe+TxeAAp9iGEEB3BwZKDHC07Sk55Dr3Ce6FRtUxJ7fZMo9YwIHoAB0oOkGfLQ6VS+X/oU1BAwZ8gVb1XUKoWoFFrSAxNJM4YF5gTELWSuw5Aq9Wi1+spLS3FZDLJ+FAh2iGr1YpGo/H/uCGEEKJ98vg8bMvZxlHrUXQaHfHG+ECH1GZCdaGMiBsR6DBEC5Jk6b+io6PJysri+PHjhIWFodVqJWkSoh1QFAWbzYbVaiUhIUG+l0II0c7tK9pHVnkWBRUF9I/qL/9uiw5NkqX/qpq9t7CwkKysrABHI4Q4kUqlIjw8nLCwsECHIoQQoh5Or5MduTvItGZi1BqJNEQGOiQhmkWSpROYzWbMZjNutxuv1xvocIQQ/6XVamX4nRBCdAA783eSXZ6NxWlhSMwQ6VUSHZ4kS7XQarVotdpAhyGEEEII0WHY3DZ+y/+NTGsmZr0Zs94c6JCEaDZ1oAMQQgghhBAd347cHeSU51DuLqd3WO9AhyNEi5BkSQghhBBCNIvFYWFP4R6OWI8QExyDUWcMdEhCtAhJloQQQgghRLNszd1KTnkOLq+LHuE9Ah2OEC1GkiUhhBBCCNFkebY8UotSySzLJMGYgF6jD3RIQrQYSZaEEEIIIUSTKIrClpwtZNuyURSF5LDkQIckRIuSZEkIIYQQQjTJsbJjpFvSOVZ2jG6mbgSppdCy6FwkWRJCCCGEEI2mKApbsrdwvPw4apWarqaugQ5JiBYnyZIQQgghhGi0gyUHOVp2lJzyHFLMKWhUMnm46HwkWRJCCCGEEI3i8Xn4OfdnjlqPotPoiDfGBzokIVqFJEtCCCGEEKJR9hXt43jZcQoqCugV3guVShXokIRoFZIsCSGEEEKIBqvwVLAjdweZ1kxCtCFEGiIDHZIQrUaSJSGEEEII0SCKorDx2EaOlR2jxFnCaeGnSa+S6NQkWRJCCCGEEA3ye/Hv7Cvax2HLYeKD4zHrzYEOSYhWJcmSEEIIIYQ4KYvDwqbjmzhUcgi1Sk2viF6BDkmIVifJkhBCCCGEqJfX5+Xbo99y1HqUEmcJ/aP6o1FLqXDR+UmyJIQQQggh6rU9bzuHLYfJsGaQbEomVBca6JCEaBOSLAkhhBBCiDpll2ezPWc7aSVphAaF0s3cLdAhCdFmJFkSQgghhBC1cnqdfJf5HRmlGTg8DvpF95Pqd+KUIsmSEEIIIYSooapM+BHrEbJt2ZwWcRp6jT7QYQnRpoIas3FBQQFvvPEGmzZtIjs7G4AuXbpw7rnn8uc//5moqKhWCVIIIYQQQrStgyUH2Vu4l7SSNGKCY4gJiQl0SEK0uQYnS99//z1XX301VqsVjUZDdHQ0iqKQmprKd999x9///nc+++wzzjnnnNaMVwghhBBCtLJSZ2llmXDLIVSoOC3itECHJERANGgYXkFBAddddx1hYWGsXLmS0tJScnJyyM3NpbS0lA8++ACj0ciUKVMoKipq7ZiFEEIIIUQr8Sk+vj/6PUesRyh2FEuZcHFKa1CytGTJErxeLz/99BNTpkwhJCTEvy4kJIRrr72WH3/8EbfbzZIlS1otWCGEEEII0bp+yfuFQyWHyCjNIMmUhElvCnRIQgRMg5Klb775hlmzZpGYmFjnNt27d2fmzJmsWbOmxYITQgghhBBtJ9eWy7acbaSWpBISFEJ3c/dAhyREQDUoWfr99985++yzT7rd2LFj+f3335sdlBBCCCGEaFsur6tamfD+Uf2lTLg45TUoWbJYLMTGxp50u9jYWCwWS3NjEkIIIYQQbeyHrB/IKM0gqzyL3uG90QdJmXAhGpQsOZ1OtFrtSbcLCgrC5XI1OyghhBBCCNF20krS2F2wmzRLGlHBUVImXIj/anDp8NTUVIKC6t/8wIEDzQ5ICCGEEEK0nTJXGRuObeCw5TAo0Ceijwy/E+K/GpwszZgx46TbKIoiXy4hhBBCiA6iqkx4pjWTwopCBscMJkjd4NtDITq9Bn0b3n777daOQwghhBBCtLGd+Ts5WHyQ9NJ0EkMTCdOHBTokIdqVBiVL06dPb+04hBBCCCFEGzpQfIAt2Vs4WHKQ4KBgksOSAx2SEO1Oi/SzFhYWEh4eftJnmoQQQgghRGB5fV5+yv6JX/J+4WDxQeweO8Njh6NWNajulxCnlAZ9K/bu3cu7775bY/mHH35IfHw8cXFxRERE8Oyzz7Z4gEIIIYQQomXY3Xa+PPwlm7M3szN/Jza3jSExQwjWBgc6NCHapQYlSy+88AL/+te/qi3bs2cP06ZNo7y8nMsvv5ykpCTmzp3L+++/3yqBCiGEEEKIpsuz5fHRwY/4Lf839hTsQa/RMzx+OKG60ECHJkS71aBkafv27Vx11VXVlr322mt4vV7WrFnDp59+yu7duxk/fjxvvvlmqwQqhBBCCCGa5vei3/kk7RN2F+zmYMlB4o3xDI4ZjFZ98nk0hTiVNShZysnJ4bTTTqu2bO3atQwcOJCzzz67siG1mltuuYXdu3e3fJRCCCGEEKLRvD4vm45vYs2RNewp2EO2LZu+EX3pGd5TpnsRogEalCx5PB6Cg/83lrW4uJiMjAxGjx5dbbtu3bpRVlbWshEKIYQQQohG8z+flLWZXQW7sLltDIsZRqwxNtChCdFhNChZSkpKqtZj9MMPPwBw5plnVtuutLSUiIiIFgxPCCGEEEI0Vq4tl5WpKyufTyrcg06tY3j8cIw6Y6BDE6JDaVCt78suu4wXXniBoUOHEh8fz3PPPYder+eSSy6ptt327dtJSkpqlUCFEEIIIcTJ7S/az4ZjGzhsOUx2eTZdQrvQI6yHDLsTogkalCw9/PDDfPzxx5x77rkAKIrCX//6V2JiYvzbKIrCihUruOKKK1olUCGEEEIIUbcT509KLU6l1FVKn4g+MuxOiGZoULIUGRnJzp07WblyJcXFxZx11lk1nlcqKCjg1ltvZfLkya0SqBBCCCGEqJ3dbWftkbWkFqdyoOQAPp+PYTHDZNidEM2kUhRFCXQQrc1qtRIWFkZpaSlmsznQ4QghhBBCtJhyVzkfH/yY9NJ0DlkOYdKZ6BfVT8qCi3alwF5AkDqIJ0c9GehQGpUbNKhnSQghhBBCtE/7i/aTUZpBWkmaPJ8kRAtrULLUo0ePOtdptVri4uKYOHEid999N+Hh4S0VmxBCCCGEqIeiKKRZ0siz52HSmegZ3jPQIQnRqTQoWerXr1+dv1B4PB6ysrKYM2cOy5YtY8uWLdUKPwghhBBCiNZRWFFIri2XEmcJ/SP7BzocITqdBiVLq1atOuk2+/fv59xzz+XZZ5/llVdeaXZgQgghhBCifmmWNIodxWjQEBkcGehwhOh0GjQpbUP069ePxx9/vEGJlRBCCCGEaB5FUThUcoh8ez5h+jDUqha7rRNC/FeLfqsGDRpEdnZ2SzYphBBCCCFqkWfPI9+ej9Vppaupa6DDEaJTatFkqaSkhODg4JZsUgghhBBC1OKQ5VDlEDy1hnB9eKDDEaJTatFk6cMPP2Tw4MEt2aQQQgghhPgDn+LjUMkh8ux5hOvDZQieEK2kQQUefv311zrXeb1esrKy+PDDD/nkk09YuXJliwUnhBBCCCFqyrHlkG/Pp8xVRs8YKRcuRGtpULI0YsSIeic3UxSF0NBQ/v73v3P11Ve3WHBCCCGEEKKmQyWVQ/C0ai1h+rBAhyNEp9WgZOntt9+uu4GgIOLi4hg1ahShoaEtFpgQQgghhKjJ6/NyyFI5BC/CEFHvD9pCiOZpULI0ffr01o5DCCGEEEI0QFZ5FoUVhdjcNvpE9Al0OEJ0avI0oBBCCCFEB1I1Ea1Oo8OkMwU6HCE6NUmWhBBCCCE6CI/PQ7olnTxbHlGGKBmCJ0Qra1fJ0vz581GpVNx3333+ZYqiMGfOHLp06UJwcDDjx49n3759gQtSCCGEECJAjpUdo7CiELvHTtdQmYhWiNbWbpKl7du3869//YtBgwZVW/7CCy/wj3/8g0WLFrF9+3bi4+OZOHEiZWVlAYpUCCGEECIwqiai1Wv0GLXGQIcjRKfXoGRp9+7dOByOVguivLycG2+8kTfffJOIiAj/ckVReOmll3jyySe56qqrGDBgAMuWLcNut7NixYpWi0cIIYQQor1xe90cthwmz5ZHdHC0DMETog00KFkaOnQou3fvBuC8887jwIEDLRrEnXfeyaRJkzj//POrLc/IyCA3N5cLLrjAv0yv1zNu3Dg2b95cZ3tOpxOr1VrtJYQQQgjRkWVaMymuKMbpddLF2CXQ4QhxSmhQ6XC9Xo/L5QJgw4YNLZp8fPDBB/zyyy/s2LGjxrrc3FwA4uLiqi2Pi4sjMzOzzjbnz5/P3LlzWyxGIYQQQohAO2Q5RJGjCH2QHqNOhuAJ0RYalCz16NGDF1980Z+8bNiwgePHj9e5/VVXXdWggx87dox7772Xb775BoPBUOd2f+xmVhSl3q7nxx9/nAceeMD/3mq10q1btwbFJIQQQgjR3ri8LjJKM8iz5xEfEh/ocJossrTyXrI4rOOegzi1NChZ+stf/sLNN9/MF198gUql4rHHHqtzW5VKhdfrbdDBf/nlF/Lz8xk+fLh/mdfrZdOmTSxatIjU1FSgsocpISHBv01+fn6N3qYT6fV69Hp9g2IQQgghhGjvMkozKHIU4fa6STAmnHyHdijI4yT5+E5Ky7Ko6HMhFRGJgQ5JiJNqULJ03XXXMWHCBFJTUxk7diyvvvoq/fr1a/bBJ0yYwJ49e6otmzlzJn379uXRRx+lR48exMfH8+233zJ06FAAXC4XGzdu5Pnnn2/28YUQQgghOoI0SxpFFUUYggwEa4MDHU6ThFZYcTqtaFw2wg+vwzHsRhS1JtBhCVGvBiVLANHR0URHRzN9+nQuuugiUlJSmn1wk8nEgAEDqi0zGo1ERUX5l993330899xz9O7dm969e/Pcc88REhLCDTfc0OzjCyGEEEK0dxWeCo6UHiHfnk9XU8edWynEYcXtqcDo84Hdgj1zG6UpowMdlhD1anCyVOXtt9/2/7/D4aCkpISIiIh6nzlqjkceeYSKigruuOMOSkpKOPPMM/nmm28wmUytcjwhhBBCiPYkozSDEkcJHp+nww7BAzA6rHi9ToyGcMJddlzZO6mI7YvLGBno0EQj6NwOPBotvlOkV7BJk9Ju3ryZsWPHYjKZSExMxGQyMW7cOLZs2dLsgDZs2MBLL73kf69SqZgzZw45OTk4HA42btxYozdKCCGEEKKzOmQ5RFFFEcFBweg1HfSZbEXBWGFF8bhQhSWSFNmHMI+H8LTvQFECHZ1oIJOthP5pG+i9fzXhpbmnxN+u0T1LW7du5bzzziM8PJw///nPdOnShaysLD799FPOO+88NmzYwJlnntkasQohhBBCnFLsbjuZpZnk2fNINicHOpwm03mc4LCiUXxEGBMICY4m2XoMW1ke9pw9lHcZFOgQRQPElRylvCwblbOcqLIcwuP6k504FJeuYz5H1xCNTpaefvppBg0axPr16zEa/1fj/29/+xvnnnsuTz/9NGvXrm3RIIUQQgghTkWHLYcpdhTjw0ecse5KwO2d0WHF7bHj0gQRExIDGj3xCSMoPLoBZ+ZWHNG98XTiG+7OQOt2YrbmYnHZiDFE4nNYKMr6haSSI5R2P5OC6BQUVZMGrbVrjT6jrVu38sgjj1RLlKCyMMPDDz/cIkPxhBBCCCFE5RC8QkchxiAjOo0u0OE0WVVxB+0JQwk1YYkkhyVhdjsIS/s+wBGKk4kuzcZRUYRbE0SfpHMZ0vtSeuki0dsKCT34DT0OfEuo3RLoMFtco5Mlr9db5xxGBoOhwXMsCSGEEEKIupW5yjhqPUqhvZAuxi6BDqdZjBVWPB4nZl3o/xaqVIQlDCNJHUxYcQYhhemBC1DUT1GIKc3G4bASZogiVBeK1hBOr96TGJhwFgk+UBekkrDnUxKP70TjdQc64hbT6GRp8ODBvPbaa7Wue+ONNxg8eHCzgxJCCCGEONUdthymxFmCgkKMMSbQ4TSdohBSYQWvi1BDdPV1ulC6xg0h2gfh6ZtQeVyBiVHUy2wvQVVegKJ46BbZ538rVCoiok9jUJ+r6WNKwuQoR3fkJ3rs+YLIkuxOUQCi0c8sPfbYY1xxxRUMHTqUm266iYSEBHJyclixYgU7d+7k888/b4UwhRBCCCFOLWmWNAorKofgadXaQIfTZHq3A5xWNEBkaM3nrrSRPUm2HKG0Igf7kc1Yeo1v8xhF/WIsWdgdJfi0ISSZutdYr9Lq6Z48npiyXI4c/4lcazbhv68iLLYv2d2H49QZa2m1Y2h0snTZZZfx7rvv8sgjj/Dwww/7l3ft2pV3332XSy+9tEUDFEIIIYQ41ZQ6S8kqy6KwopDTIk4LdDjNEuKw4nLbcauDiA6OrrmBWkN015F0P7QaV95+KuL64TTFtn2golZBHhdhpTlYXDYSovqgVtc9MC3YFM/pfa8kMncXWYV7KcjZRXdLJmXdzqTQGNbESYsCq9HJEsANN9zA9ddfT2pqKkVFRURFRdGnTx9UKlVLxyeEEEIIccpJK0mj2FEMUHuC0YEY/cUdDOjqmicqOILE6H4UFuyiIu07codOhU5YWa0jii7NwVFRjEejoVdU35PvoFITlzCUqMheHD32I9m2PDyHvmNgaCxZ3Ya3fsAtrEnJElROFtu3bwMumBBCCCGEaJTDlsMUVhRi0pkIUjf5dq1dMDqsuL0uIoKj6t0uOLYfydajlJcXYj/+G9YOeGPd6SgK0aVZ2J2lGPURmHXmBu8apDfRo+dFRFsyyMzeRl5pNgM8bnA7QGtoxaBblqTsQgghhBDtSFFFEVnlWRRVFHX4KniVxR0s4HVhCj5JkQqNjriEkSQoGiKO7UBbUdYmIYq6hVZYCCovBK+b7k0ZDqpSYY7owYA+V9PXmEiUIbJDJUogyZIQQgghRLty2HKYEkcJarW6ww/B07vt+JzllcUdjPEn3V5tiicpvCcmt4PwQ993impqHVmMJRtbRTEeXTDJYUlNbkcVpCMxpj8Dw3u3YHRtQ5IlIYQQQoh2QlEU0ixpFFQUYNaZ0ag1gQ6pWYwVZbjddlyaIKJOMgwPAJUKU8JgkoNCMVuOEZJ/sPWDFLXSeN1ElObgdZcTb+yKpoMPB20qSZaEEEIIIdqJwopCcm25lDhK6GrsGuhwmq2yuIMDfVAwWk0Dy59rQ+gSP4wYH0Rm/Ija7WzdIEWtoqy5OCuK8KrUDSvs0ElJsiSEEEII0U6kWSqr4GlUGiKDIwMdTrMZHVa8XidmbcMLAwAERSSTEpqIyWUjLH1jK0Un6qQoxFiyqHCUEmwIJ9wQEeiIAqbRydLu3bvZtGmT/315eTl33HEHo0aN4umnn0aRsaVCCCGEEI2mKAqHSg6Rb88nTB+GuqOXzlZ8BFeUgteNKeQkxR3+SKUmostwuqv0RBSkYSjNap0YOzrFh9lWjErxtWizRocVXXkBeJ0kdsDnjFpSo7+FDzzwAKtWrfK/f/LJJ3nzzTdxuVzMnz+fRYsWtWiAQgghhBCngjx7Hvn2fKxOK11NHX8IXrDLjs9ZhhqINMY1vgFDGIkxA4jweolIW4fK523xGDu6hKJMehz+gS6Hf2rRYhgxlqzKwg7aYHqE92ixdjuiRidLe/fuZfTo0UDlLyDvvfcec+fO5ddff+XRRx/lrbfeavEghRBCCCE6u32F+yhyFKFRawjXhwc6nGYLqbDi9thxa7QNK+5QC310H1IM0ZjsJZgzt7VwhB2cohBdchxrWTb6nF2Y8lNbpFm110NEaQ4eVzmxxoQOP89XczU6WbJYLERHV5ax3LVrFyUlJVx77bUATJgwgfT09JaNUAghhBCik7O5baQWp5JVlkVscGzHH4JH5VAul8eBISi46TfcGi0xCSPpiobw7F1o7ZYWjbEjM9ktqCuKCfK6ifR6iUjfhNZhbXa7UWV5uCuK8aKiZ+TpLRBpx9bob2JUVBTHjh0DYP369cTFxdGrVy8AXC6XPLMkhBBCCNFIewv3kl+Rj8vnIqkZ89m0J0ZHGT6PC7MurFntqEJj6B7Zh3CPm4i0b2Xupf+KsuZQ4SjBqQuhT3gvzG4HUanfNPv5pcrCDhb0hjCiQprWI9iZNDrNHzt2LHPmzKGwsJB//vOfTJo0yb8uLS2Nbt26tWiAQgghhBCdmdvnZm/hXrLKswjThaHX6AMdUrOpFB+GCgsunxtTSDMn1lWpMMYNJNl6HJs1F3vuXsoTBrZMoB2U2uclwppDqctGXHgKYXHD6WEvxGHNwXl0ByVJZzSp3WBHGfqyfJweJ4kxp/Y1rtLonqX58+ejUqm499570ev1PP300/51H330EaNGjWrRAIUQQgghOrO0kjTybHlYXVZ6hHWOh+kNThs+VzkqVEQb45vfYJCB+IThxPlURBzZQpCrovltdmDhZQV47CX4gOSI0yDIQJfE0SQqasKP78BgzWtSu7GWLOyOYlxaPT3De7Zs0B1Uo3uWUlJSOHDgAMXFxURGVq//v2jRIuLjW+ALIYQQQghxClAUhd0Fu8mx5RASFEKoLrSNA/ABKlCpWrRZo8OKy12BW6MlooXm6NGEdSPZnISlLAN72vcU9Z/cIu12RNHWHOzOUoJ0oUQZKofKqU2xJMcMwJq/C1fqGnKGTMWnbXgvpdrnJbI0h1JnGbHm7mg1utYKv0Np8tODf0yUAAYOHEhMTCPr6AshhBBCnKKOlx3neNlxCioKSDIloWrhpKU+OreDIQc30K0VqswZHVbcHgchQcFoWqqamkpFWJdhJKmDCSs+QkjhqVlUTOt2EmrNA7edBHMSKvX/budDYgfQMySe0IpSotI31dNKTRHWPNz2QnxADyns4NekT29ZWRmrV68mMzOTiorq3aAqlYq//OUvLRKcEEIIIURntrNgJ3m2PIJUQUQ399meRoooy8NZlgsFxahi+6KEhLdY20ZHGQ6vE1NwC5+TLpSucUMozN6KM30jFWGJKNpTqwckypqLw1GCWxNEj4g/TBirDiIm8SySD32NOz8VR2QSZTGnNajdmNJsKpylBOnNxBil86NKo5Olbdu2MWnSJIqLi2tdL8mSEEIIIcTJFTuKSbekk23LJjE0sc3LhYfZinG5bZi9XrS5u3H1OKdF2lX5vBjsFpw+D+aQlr/p1kb2JMVyBGtFDmFHfsLS+9wWP0Z7FmXNocJpxaSPwFjbsE2Dme5dRlJ6/Cc8hzfiMHfFrTfW26bBWU5IWR4WdwXdo6RX6USN/lbef//9dO3alZ9//hmHw4HP56v28npldmUhhBBCiJPZXbCb/Ip8fIqPrqaubXpslc+LsbwQxeMgWPERWnykxdoOdtrwuG2oUBEVEtdi7fqpNUR1HUk3dETk/d7kYgYdUbCjDF15ISqviy71FGDQRvSgpzkFs6uCqNQ1/302rW4xlmzsFcW4g/T0/GNv1Smu0cnSnj17mDdvHiNGjECnO7W6PYUQQgghWkKFp4Lfi34nqyyLmOCYpk/a2kSmCgsepxU1KuKCQomoKEVlL2qRto0OK263vUWLO9QQHEG36H5EeD2EH/q+2XMLdRTR1hzsjhJcQXqSw1Lq3lClIqzrSHoEmQgtzSb82K91b+rzEmXJxukqIzokFl0nKF3fkhqdLEkBByGEEEKI5tlXuI98ez4V3gqSzG0/CW2YrQinqxyPNpiEsB6E+Hxoc/a2SNtVxR2M2hDU6tYbWmiI7UeyPhJTeSGmYzta7TjthuIj0pKDy1VGTEgsWo22/u21leXEuyhqwo9tx1CWX+tmEeUFeCuKUBSFFCnsUEOjP8F33303r7/+OorMniyEEEII0When5e9hXvJtmVj1pkJ1ga3eQxmWzEet51IQwQ6cxeiVVpMxZkt0rbRUYbP68KkD2+R9uqk0RKXMJIuaIg4/ivaCmvrHi/AzLZilIpi8PnoFtmwoXLq0DhSovoT4XETlboWtddTY5sYSxZ2RwkaXShxIbEtHXaH1+g+X5/Px4EDBxg6dCiTJk0iKiqq2nqVSsX999/fYgEKIYQQQnQmhyyHyLHlYHFYGBwzuM2Pr3U70duKcfg8RJu7gzGaaG0o4Y5SisuLUEKjTt5IHdQ+L/qKEhxeN+Y2uPFWmeJICu9NcckB7GnfUjDwqhafM6q9iC7NpcJhQdGF0CWkS8N2Uqkwxg+kpy0Xuz2fyEMbKOxzvn+13mXHWJZHqdtBl7g+1cqQi0qNTpYefvhh///v3r27xnpJloQQQgghaqcoCrsKdpFry8UQZCBMH9bmMZhtRTidVjzqILqGJoJGR7gpkZCiErR5u3GFNr26XLCzHI/LBmo10cY26KVQqQiNH0xKeRb20mzseb9ji+/X+sdtY2qvh3BrLhaXjbjI3o1LatRBxHQdRVL6GtwFB3BEpVAeXVkcorKwQwmuIC29IxpWYvxU0+hkKSMjozXiEEIIIYTo9LJt2RwrO0aePY/TIk5r00loq4TZinG6bRi0of4hgFpTF2KLD5BTfJTCuousnZTRYcXlrsCr0RGuC2+ZgE9GayA+fjiFxzbiOrIZR2QPvDpD2xy7jUSW5eOqKMarUtMjsvFJjSokgu4JIyjN2oLn0HqcpgQ8OgNRlizKnFYijbEYgjrXNWspjU6WkpLa/iFEIYQQQojOYHfBbvLt+QSpg4gNxPMhioK5vBCrx0FMROL/lhujiNSaCHdYKCrLRzE1LTZjhRW314ExKKRNh3QFhXcj2dIdS9kRwtPXU9T34jY7dluIKs2hwlmKzmAmwhDZpDZ0kT3pWZZNedkRXKlrcSaPRrEXoShekqP6tnDEnUeT61QeOnSIdevWUVRURHR0NOeeey69evVqydiEEEIIITqNUmcph0oOcbzsOF1Cu7T5JLQAIY4yFIcFleIjztztfys0OsLN3QguLEaXtxen6bwmtm+lwuvCFJLQQhE3kEpNeJfhJKXl4Sg4jD02k4rIzvEDv85VgbE8j1KPgy7NmTBWpSa86xmkpBXiKD1O1NHt2B0lqHShDX8G6hTU6GRJURR/RTyf73817dVqNXfccQcvv/xyiwYohBBCCNEZVPUq+RQfiaGJJ9+hFVSWDC/DE2Qg7g8TxmpNCcQV/U5OyVGcTWhb7fOgryjF6fVgbovnlf5Ib6Jr/BAKs7fiOLwBZ/iN+Np4/iqN143eVYHdYGqxQhNR1lwqKiy4NDp6hDezY0IbTNfEUZQeWcfx0qOofV66xAyUwg71aPSV+ec//8nixYu59dZb2bZtG8eOHWPbtm3cdtttLF68mH/+85+tEacQQgghRIfl9DrZX7SfrPIsIg2RJ58jp5WE2YpwuSsI04eh+WMiEfLfoXgVVlRluY1uO8RRhttVjk+tIcYYd/IdWoEushfJwXGYKkoxZ2xus+OqFB9xxUcZeOgnehxYS1QLzVmFohBdmoPTZSUsOLJFysxrTF3oEX06Zo8Hl0ZLr8g+LRBo59XodPvf//43d999NwsXLvQv69q1KyNHjkSj0fDmm29KNTwhhBBCiBP8XvQ7+fZ8bG4bpwdo4k+110OIrQi310lkaC3DrjRawsMSCSkoRpe7D6cpvlHtV05GW4FPo8WsNbVQ1I2k1hDdZQSJ6d/gyt2LPfZ0XKaY1jueohBRlk9iwSFUZblYbQXovS7M9kIqjNHYw5o3HNHosKKxFYLXTWJYMypvnEilwhg/hB4qNeFBQYRoQ1qm3U6q0T1L6enpTJ48udZ1kydPJj09vdlBCSGEEEJ0Fj7Fx+6C3WSXZxOqC8WoMwYkDrO9BJfTik+lpqu5e63bBIUmEKvSYi452uj2jRVluD1OQrXGgA7rUhmj6R59OmEeD5GHvgPFd/KdmiDUbuH0zB0kHdmGPX8/1vJc1Hozfc09/jsJ7BqCXBXNOkZ0aQ4VjhI8WgPdw1rwGSx1EAkJw+gfM6jl2uykGt2zFBYWRmZm7TM8Z2ZmYjabmx2UEEIIIURnkW5JJ8eWQ7GjmIExAwMWR+XzSuWotMa653f671C8MEcxRdYcfOaG94wYHVZsXhcmU+CLBQTH9iel9Bi28gLsWTuxJg5rsbb1LjuJBYcJKzlGmS0Ph9uGT2eib9xweoSloEJB63FRYTtOTOoacgdcjtKEYh4qn5eI0lysLhux5m4EtfHzV6JSo/9yEydO5KmnnuKXX36ptnznzp0888wzXHjhhS0WnBBCCCFER7e7cDe5tlz0QXoi9BEBi8NsK8LrqSCqvtLTGi3hYd0xKqDN3dfgtjVeN9oKC2qfh7DgwDyvVD0gHXFdRpDgUxN19Gd6Z/xMl8J0Qu0lqHzeJjUZ5HHRLS+V/od+RJu9E4slnQq8JMYO5sKek+kZ0bOyR02tIbr7aHpoQzFajhOZ+XOTjhduK8JXUYSCQvcmzK0kWkajU9T58+ezYcMGzjjjDPr160dCQgI5OTns37+fLl26MH/+/NaIUwghhBCiw8m15XKk9Ag5thx6hfcKyCS0UNkbEmQvQe3zEnViyfBaBJniiS3UkmM5Sn4D2w9xlOF22yuLO4S2g2QJUJsS6B7ZB0vxfsqPb8Og0WPSBqPVmXCGdaE8NIaykAhsweZ6e35UPi9xJcdJKEzHWZ5HSUUxbo2GhIjeDIwdUvtkrtpgunU7B1vGWrzHf8FpSqA8qnHD6KJKc7A7SlHpjMQFB6C6oACakCx169aNnTt38uKLL7J+/XoyMjKIioriscce4/777yc6Oro14hRCCCGE6HCqyoVrVBriAlQhDqqG4FlxarQkmrrWv3FIFJE6M2GOIgpKs1DCTrI9lUPwXJ4KFI2O0KDAPJNVg0qFuetIBoV3J9+SgdWej91hxVVRgtd6jGCNHrM2mCC9CZe5K+Wh0dWTJ0UhsiyPxPxDKGW5lNoL8KBgDk1gcPwIwvT1P3qiDo2hR/xwbDk/4037FpdxKi5DaINCD/K4MFvzsLhtxEf3k9LeAdSkwY/R0dHSgySEEEIIUY8yVxkHSw6SVZ5FXEgcGpUmYLGYbcU43XZMOhM6jb7+jdVBhIV1JyS/CH3uPhwNSpbK8HgcmAJc3KEGlQpzaDzm0MrKforXS7Eth2LrMcrs+dgcpbgrSvCW/jF5SiQIH3prDmW2fLxeF9qQKIbGDmtU0muI7kMvewEV1gw8B74id9AUfOqTfw4iy/JwOorxqDX0kCF4ASVPigkhhBBCtII9hXvIt+fj9rnpXkf1ubagUnyYbIWUuh1EmJMbtE9QaDxxBTpyLMdwKMpJJ1gNqSj9b3GH+of4BZpKoyHKnEiUuXJS4Krkqch6lHJb9eTJo9Hi8HlQ9Cb6JowkxZTU+ERQpSai65n0rCjBac0jKn0TBb3OPeluUaU5VDitGPXhmHVSPC2QGpQszZo1i7/85S+kpKQwa9aserdVqVQsWbKkRYITQgghhOiI3F43+wr3kVWeRYQ+Ap1GF7BYjBWleB1WABLMDXxuJiSSCJ2ZMGchhaVZ+MIT69w0yONC6yhF4/MSFsChhk1Re/KUTbH1KMVOK6HmbvSN6ltzAt/GCNLTpftYbOlr8ebuw2nugjW27olgDc5yDOUFuDxOEqS0d8A16C+/fv167r33XgDWrVtX78OJgXpwUQghhBCivThQfIA8ex7lrnKGxw0PaCxhtmKcrjK8WgMxwQ18tvy/Q/GM+YXo8vbiqCdZCnGW4XLb8ag1xIR07EIElclTt5MWwWh0uyGRJHc5g/LjP+E9vAGXMRaHsfbKiFHWXCoqSnAF6ekR3qNF4xCN16BkKSMjw///R44caa1YhBBCCCE6PEVR2F24m5zyHIw6I6G6hj3U31rMtiKcbjsRhuhGDSMLMsUTV6gj13Kc3HqG4hkrrLg9FaiC9BgDfK7tmS6iB71sBdhLUiufXxpyHV6NtvpGikKUJYdyVxmRxtiTP18mWl07egJPCCGEEKJjs7ltbM7eTFZZFkWOIpIb+IxQawnyuAi2FaPyuok21907VKvgyqF4JqcdteVYnZtVFndwYg6SRKleKhXmLsPpZYgh1FZM9MHvQFGqbWKyl6CyF4HPSzcp7NAuSIEHIYQQQohmUBSFPHseewr3kFacRn5FPlnlWejUOqIMUQGNzWwvxum04lFr6NrY4gtqDWFhSYTmFaLL24cjovYiFSEVpZR7XRjN9Ux2KypptMR1G4Pt8BrSCg8RnrMbS5fB/tXRpTnYHRa8umASjY1MbkWraFCylJKS0uBnkVQqFYcPH25WUEIIIYQQ7Z3H5+GQ5RB7CvdwzHqMfHs+2eXZuHwuzDozA6MHBvxZbrOtGKerHJ02pElD5DShccQW6MixZNU6FC/I40TjKEWj+AjvYMUdAkUVHEZS4mjKj27Al7EZV2g8dnMcap+HcGsupW4bceE9ULenEuynsAYlS+PGjQv4l10IIYQQoj0od5Wzt2gv+wr3kW/PJ9eWS749H7VKTVxIHN3M3dC3h2dNFIWwskLKPBXEhKU0rY3gSCJ14Zid+eSVZKJEJldbbXSU4Xbb8ajUHb64Q1sKCkukV0x/7AV78BxYjWvIdYRVWHBXFOMDkiNkCF570aBkaenSpa0chhBCCCFE+6UoCtm2bPYU7uFQySEK7AVk27KxOq0Yggz0Cu9FrDE2oBPP/lGwy4bKYUGl+IgNa2J1N7UGc1h3QvPyMeTtp6JGsmTF5alAHaQnRBvS/KBPFSoVxrjB9LYV4ajIxpP6DWFh3ahwlqLVmYgOaWDVQtHq5JklIYQQQog6uH1uDpYcZG/BXo6XHyffXvk8ksfnIVwfztDYoZh0pnY5AsdsK8LpKsMdpCM+JKHJ7VQOxdOTU5qF3etFpflfQhjisOL1ODHpw1oi5FOLWkN00hh6pH3NActRdB43HncF8bG9Ax2ZOEGDkqWjR482qtHu3QM3S7UQQgghREvIKM3g+6Pfk2fLI9eeS4G9AI1KQ7wxnm6mbgGdaLYhwsqLcLntmLVmtH8sUd0YwRFE6MMwOfLRWDLxRf1v7h+j3UqZz0VogAtZdFjaEBK7jaH8yPdklOegaILoKUPw2pUGJUvJycmN+sXE6/U2OSAhhBBCiEArdZbyXeZ37CrYRUFFAcFBwfSJ6ENMSAxqVft/8F7t82K0FVHqcRAR0cyeCrUGc1gSoRX56PP3U/HfZEnrdqB2lqJRFCJC5XmlptKYEugRNwxb7nZsodEynLGdaVCy9NZbb7XL7mUhhBBCiJbmU3x8f/R7jliPUFhRyMDogUQaOlZZ7NAKCx5HKajUdDE1f8SPJjSOOLWeXEu2fyie0WHF5bbjUmuICZFKeM0RHNuPAWGJaILaQWEQUU2DkqUZM2a0chhCCCGEEO3DjtwdpJWkkVGaQXdT9w6XKEHlEDyn24YSZCDSENH8BoMjiNCHE+rIQ1OSgS+6V2UlPI+DII0BQ5Ch+cc4xYXozYEOQdSi/fcjCyGEEEK0kezybLblbuNgyUGMQUaSzEmBDqlJzLYiPG47kYZIVC0xX49KjTksGZMChvzfgcpKeB6PE3MT5m8SoqNoUM/SO++8w6RJk4iKiuKdd9456fY333xzswMTQgghhGhLTq+T7zK/I6M0gwpPBSPjR3bIxxC0bgd6ezFOn4cocxNLhtdCHRpLnNpATmk2Nq+HEHspVq8LU7AUdxCdV4OH4W3dupWoqKiTDslTqVSSLAkhhBCiQ1EUhQ3HNnDEeoTs8mz6RvRtHxPLNkGYrRiHswy3OoiuoYkt13BwOOGGcEIrcgnJPwDOMjSKj3BjfMsdQ4h2pkHJUkZGBgkJCf7/F0IIIYToTFJLUtlXuI+0kjRigmOINXbc6m5mWxEutw2DLpRgbXDLNaxSYzYnY7LnEpOzGzdqXJogYkNiWu4YQrQzDUqWkpKSav1/IYQQQoiOzuKwsPHYRtIsaahVak7ryPPcKD7M5UVYPRXEmFqwV+m/1KZY4vMNFFdYcAWFoAsKRtdBe+CEaIgGJUu1cTgc/PrrrxQVFREVFcWwYcMwGKQSihBCCCE6Dq/Py7dHv+WI9QgljhKGxg5Fo9YEOqwmMzrKUBwWVIpCvLn5JcNrMIQRbohAV5FDhVJOjAzBE51ck8qj/OMf/yAhIYGxY8dy+eWXM3bsWOLj43nxxRdbOj4hhBBCiFbzc+7PHC45zBHrEZLNyZh0pkCH1CxmWzFOVxnuID2xIa0wlFClxhSWhEkBjeIjNDi65Y8hRDvS6J6lV155hYceeoiJEydyww03EB8fT25uLu+99x6PPPIIWq2We+65pzViFUIIIYRoMcfKjrE9dzsHSw5i0proZmq5ynGBEmYrwuW2E64PR6Nu8gCielVWxQvGplQQaZTJaEXn1uhv0UsvvcRNN91Uo4T49OnTuemmm1i4cKEkS0IIIYRo1yo8FXyf+T3plnScXieDYgZ1yDLhJ1J7PYTYinB7XUSZurbegQzhhMf0Q7EdJTpYijuIzq3Rw/Cys7O58cYba103bdo0srOzmx2UEEIIIURrObFMeK49lz6RfdBpdIEOq9nM9mJcTitelZourTmZrkpFWNwAzutxCVqNtvWOI0Q70Ohk6bTTTiMvL6/WdTk5OfTq1atR7b322msMGjQIs9mM2WzmrLPOYvXq1f71iqIwZ84cunTpQnBwMOPHj2ffvn2NDVsIIYQQAoD9RfvZX7Sfw5bDxIXEEd1JnrsJsxXjdJWj1oYQpjcHOhwhOoVGJ0tz587lmWeeYe/evdWW7969m7lz5/Lss882qr3ExEQWLFjAjh072LFjB+eddx6XX365PyF64YUX+Mc//sGiRYvYvn078fHxTJw4kbKyssaGLoQQQohTXLGjmE3HN5FWkoZGraFXRON+5G3PzOWFeD0VRBk6R/InRHvQoGeWLrvssmrvPR4PQ4YMoX///v4CD/v27aNLly4sXbqUK6+8ssEBXHrppdXe/9///R+vvfYaW7dupV+/frz00ks8+eSTXHXVVQAsW7aMuLg4VqxYwa233trg4wghhBDi1Obxefj2yLdkWjOxOC0Mjx2ORtVxy4SfSO+yE1RhQe3zEm3u+IUqhGgvGpQs7d69u9pDj0FBQXTr1g2r1YrVagWgW7fKL+aePXuaHIzX6+Wjjz7CZrNx1llnkZGRQW5uLhdccIF/G71ez7hx49i8eXOdyZLT6cTpdPrfV8UohBBCiFPX1pytpJemk1mWSY+wHhh1xkCH1GLCbEU4XFZcGi1dTV0CHY4QnUaDkqUjR460ahB79uzhrLPOwuFwEBoaymeffUa/fv3YvHkzAHFx1ctSxsXFkZmZWWd78+fPZ+7cua0asxBCCCE6jkxrJr/k/kJqcSpmnZmuoa1YLS4AzP8tGR6qM6HT6AMdjhCdRpMmpW1pffr0YefOnWzdupXbb7+d6dOns3//fv/6P5byVBSl3vKejz/+OKWlpf7XsWPHWi12IYQQQrRvdre9skx4aToen4d+kf06fJnwE6kUH6byIhS3g4iQ+ECHI0Sn0jqzlTWSTqfzV9EbMWIE27dvZ+HChTz66KMA5ObmkpCQ4N8+Pz+/Rm/TifR6PXq9/KoihBBCCPgh6wcyrZnk2fMYED2g05W7DrVb8DpKQQUJ5u6BDkeITqVd9Cz9kaIoOJ1OUlJSiI+P59tvv/Wvc7lcbNy4kdGjRwcwQiGEEEJ0BIUVhRwoOkB6aTrxIfFEGiIDHVKLiy7NweGy4g0yENNJyqAL0V4EvGfpiSee4OKLL6Zbt26UlZXxwQcfsGHDBtasWYNKpeK+++7jueeeo3fv3vTu3ZvnnnuOkJAQbrjhhkCHLoQQQoh2bnvudnJtuXgVLynhKYEOp8UFeVyEl2ZT6ionLrwXKnW7/B1ciA4r4MlSXl4e06ZNIycnh7CwMAYNGsSaNWuYOHEiAI888ggVFRXccccdlJSUcOaZZ/LNN99gMpkCHLkQQggh2rN8ez4Hiw9yrPwYXUK7oFV3ruF3UNmr5LIX4VGp6R11eqDDEaLTCXiytGTJknrXq1Qq5syZw5w5c9omICGEEEJ0Cttzt5Njy0FRFLqbOuGzPIpCjOU4NmcpRkMkYYbwQEckRKcjfbVCCCGE6HRybbmklaRxrOwYXUO7EqQO+O/DLc5sL0FtK0TxuUiK7BPocITolBqdLLndbubNm0e/fv0wGo1oNJpqr6CgzvePkRBCCCE6lqpeJYBupm4BjqZ1xFiOY68oxqc1kmxODnQ4QnRKjc5sHn/8cf75z39y8cUXc8UVV0iJbiGEEEK0KznlORyyHOJY2TESQxPRqDWBDqnFad1OwkpzsLhsdInui1oKOwjRKhqdLK1cuZKnn36aZ555pjXiEUIIIYRolp9zfya7PBsVqmb1KoXaLcQXZ5IX0Y0yY/sqOR5TmoWjogiPJojekVLYQYjW0uifIUpKSjjnnHNaIxYhhBBCiGbJKs/isOUwWeVZdDd1b1avUtfCdNTZvxG393MSsvei8nlbMNJmUHxElxzH4SjFHBxFqC400BEJ0Wk1Olk655xz2LlzZyuEIoQQQgjRdIqi8HPOz+SU56BWqeli6tLktoI8LozlBXidZYQ6rBjSN5Fy4BsMzvIWjLhpwsuLUNmLUBQvKVF9Ax2OEP/P3n8HWXqdh53/9803p85humd6EiYiEQDBgCgSpCRKS8peynRJoqyV9StaWtssm6ZNV4mUVdKKf0gurVbetVcmKZeolSWREiMICCABECRIpMFg8kzndHNOb/790TMDDDGD6XA7zvmguhp9w7nP7el++33e55zn7GgrTpb++I//mD/7sz/jK1/5CpZlrUdMgiAIgiAIKzZXm2OyMsl8Y55d0V0o0uqrSol6HrNdxpEV9g+9i12+jJK/yPDJr9CdnwLf71zgK9RbnqPRKoIeYTg8vGlxCMKtYMVrlu644w5s2+Yf/+N/jCRJhEKha+6XJIlKpdKxAAVBEARBEG7G9/2ra5VkZAYjq68qASRrWdpWDUOP0tN1kO7YKNGZZ5htLOKd/zbh/qPMj96Lo25soyvDahGpZqjYTYZ6jiGJxg6CsK5WnCz9wi/8ApIkrUcsgiAIgiAIqzJTm2GqOsV8fZ6xxNiaqkqy6xCtZSnbLXoTYwBIWoDRsfcTz59jMv0y2YUT7K4skNv3EJVYX6fexk31lOdptQpYisY+sbeSIKy7FSdLX/ziF9chDEEQBEEQhNW5UlWar8+jyAoD4YE1jZeo57HMCp4kMxrf+8YdkkSi5xDHooNMTX+PuVqa7tNfIzL8DhaHjuGt88a3kufSXZ6nYlZIhfsIaaGbP0kQhDURtVtBEARBELa1qeoU05VpFuuL7IntQZbWdnqTqmVpm1U0PUI8kHjL/Wogzr4DH+Jw92FSVgtj+gfsOfMtQq3qml73ZpL1HF4zD77PWNeRdX0tQRCWLOsSyLPPPstdd91FJBLh2WefvenjRWtxQRAEQRA2gu/7vJh+kfn6PKqs0hde25Q42VuaglexW/S/Xac5SaZ38F5i0REmZ59lvjjFYONvqe1+D5nevbDGhO16ektzNNolZD1Kf2jjpv4Jwq1sWcnSQw89xAsvvMC9997LQw89dMM1S77vI0kSrrtF9iEQBEEQBGFHm6hMMFOdYbGxyP7E/jVXleKNIk67jC9J7IqP3fTxgWg/t+3/eSJzP2C2NoN76Ul2l2dY2PMuLD24pliueR2zTujyOqpdfbeJxg6CsEGWlSx997vf5fDhw1f/XxAEQRAEYbNdqSrN1ebQZZ3+cP+ax0xWs7SsKpIeJhVILus5kmawa/dDJErjTM7/iHT2DCP1DJkD76MW7VlzTAC95XmarQK2arAvdaAjYwqCcHPLSpYefPDB6/6/IAiCIAjCZrlUvsRsbZZ0M83B5ME1d+uVPJd4faktd29y38qqN5JENLWPI+F+ItPfY7aRI3X6a9jHP0I7tLyk60Zkz6GrvEDZrNEdHcZQNrZduSDcykQNVxAEQRCEbcfzvTeqSopOb6h3zWPGmkXcVhkfieE3d8FbAcWIMLb/pzka20PMrNN75huoZnNNcaWqWexmHk+CvV2H1jSWIAgrI5IlQRAEQRC2nYuli8zV5sg0M4zFxjqyB2SylqNlVpG0ID3B7tUPJMl07Xo3B0L9hJsl+s9+C9l1Vj1cb3mOVruMbsToDa89KRQEYflEsiQIgiAIwrbi+R4vZV5itj6LoRj0hNa+LkjyPRLVLK7dpDvUt/YGCrJK3+6H2KfFCVYX6L/wJJLvrXiYUKuKUcuCY7IrsW9tMQmCsGIiWRIEQRAEYVs5XzzPXG2OXDPHWKIzVaVos4zXLoHvM5RY3RS8t1ADDI8+zB45QDB/iZ7JH4Lvr2iI3vLcUmMHzWCvSJYEYcOJZEkQBEEQhG3D9VxeyrzEXG2OgBqgO7CG6XJvkqxlaZsVPD3Y0T2MpGCcPaMPs8tXCC+8Smrx1LKfq7g2yfICtlWnLzKEpmgdi0sQhOURyZIgCIIgCNvGudI55mvz5Fo59sb3dqSqhO+TqGaw7Sbdwd6O72GkRHrZO/wuBlyf+ORzRItTy3peVzWN1SrgShJ7U6KxgyBshlUdDc6dO8c/+Sf/hIGBAXRd55VXXgHgc5/7nNiHSRAEQRCEdeF4Di+nX2a2NktQDZIKpDoybqRVgVYJyfcYTNx8I9rVMJJ72N93F12OQ+r8EwRrubd/gu/TW5qj1a4QDCRIBTvzXgVBWJkVJ0snTpzgnnvu4ZlnnuGhhx7Cdd2r99Xrdf7v//v/7miAgiAIgiAIAOeK55ivz5Nv59mb6FBVCUjWMrTNCq4aYDA82JExryfce4QDyYMkrDY9Z7+J3q7f8LGRVhm1ngfXZCR5cN1iEgTh7a04Wfr0pz/N8ePHuXTpEv/jf/wP/DctVLz33nt58cUXOxqgIAiCIAiC67m8knmF2dosITVE0ljbRq9X+T7JahbbbtIV6ELu8BS8a0gSiaF7OBAeItKu0nfm66iOdd2H9pbmabQKOHqIPfHd6xeTIAhva8VHhOeff55PfepThEKht1zR6evrI51Odyw4QRAEQRAEgEvlSyw0Fii2ix2tKoXaNeRWCTyXgWSHuuC9HVmhZ/cD7De6CNVz9J17HMlzr3mI6lgkKgu4Vp2ByDCKrK5/XIIgXNeKkyXf99F1/br3lUolDMNYc1CCIAiCIAhX+L7Pa7nXWKwvYihG56pKQKqWpWVWsDWDochQx8Z9W4rO4MhDjClhgqVp+i49c01L8e7KAu1WEUdR2N99eGNiEgThulacLB0/fpyvfvWr173v8ccf5+67715zUIIgCIIgCFfM1eaYrc2SaWYYjY12rKqE75OsZbGtOl2BFOoGVnCkQITR3Y8wgkooc4bu2VeuxtRbnqdtlokYKWJ6bMNiEgThrVZ8VPiX//Jf8rGPfYxwOMwv/dIvATAzM8PTTz/Nf//v/52/+Zu/6XiQgiAIgiDcuk7kTpCup1Elld5Qb8fGDZp11GYByXPoj+3p2LjLJYdS7N31APb0d/FnfoQTiOKFUkj1HLgOo123bXhMgiBca8XJ0kc/+lHGx8f57Gc/yx//8R8D8Au/8AuoqsrnPvc5PvShD3U8SEEQBEEQbk35Vp7x8jjzjXl2RXchS51rwJCs5Wi1K1iqwa7YSMfGXQktPsy+gXuwFn+Mf+lpQr1HaLZLeHqY0ejmxCQIwhtWnCxZlsWnP/1pfvmXf5nvfOc7ZDIZuru7eeyxxxgdHV2PGAVBEARBuEWdyJ4g08wAdHxNUbKepWXXSQa60BSto2OvRLD7IAesBlbhFJXcWXBMBrsPr29nPkEQlmVFyVK73SYcDvM3f/M3fPjDH+bXfu3X1isuQRAEQRBucTWrtrS3Um2evlBfR9cUGVYDvZ6n7dr0bXZrbkkiOngnB+wGp2uTVFSd/SkxBU8QtoIVHXUCgQBdXV2Ew+H1ikcQBEEQBAGA13Ovk21msTyLkQ5Pk0vWcrTNCpaiMRrfAjNjJJmukXexdzFIWTcI65HNjkgQBFbRDe9DH/rQDbvhCYIgCIIgdILpmpzKn2K+Pk8qkMJQOrs1SaqWxbTqxANJ9A6PvWqyytDQPRzpOb7ZkQiCcNmK69m/+Iu/yK/92q/xz/7ZP+MjH/kIAwMDb2nhedddd3UsQEEQBEEQbj1nCmfINDPU7Tq3JTs7JU23WgTqeUzXoi+2u6NjC4Kws6w4WXrssccA+OIXv8iXvvSla+7zfR9JknBd93pPFQRBEARBuCnXc3kt+xrz9XmiepSw3tnp/8l6jrZZxlY0RmJbYAqeIAhb1oqTpS984QvrEYcgCIIgCAIAF8sXWWwsUjJL3N59e8fHT9aytK06ESNOUAt2fHxBEHaOFSdLv/Irv7IecQiCIAiCIOD7PieyJ1hsLBJQAsSNeEfHVx2TUD2P7Zj0dR/p6NiCIOw8ooG/IAiCIAhbxkxthrnaHNlmlj2xPW9ZF71WqVqWdntpCt5ofKyjYwuCsPOsuLL0z/7ZP3vb+yVJ4s/+7M9WHZAgCIIgCLeuE9kTpBtpVFmlO9Td8fGTtRymVSOsRwlpoY6PLwjCzrLiZOnpp59+y1WeQqFAvV4nkUiQSCQ6FZsgCIIgCLeQbDPLZGWShcYCo9FRZKmzE2BUxyJcz1Fx2vSkDnZ0bEEQdqYVJ0tTU1PXvf3pp5/mE5/4BH/913+91pgEQRAEQbgFncieINPIADAYGez4+Il6HrNdxpYVRhNiCp4gCDfXsUs2jzzyCL/5m7/Jv/yX/7JTQwqCIAiCcIuoWlUulC4wV5+jP9SPIisdf42lLng1AnqUqB7t+PiCIOw8Ha1vHz58mB//+MedHFIQBEEQhFvAydxJss0stmczEhvp+Piy6xCtZfHtFr3RoY6PLwjCztTRZOmZZ56hu7vzizEFQRAEQdi52k6b0/nTzNXm6Ap0oSt6x18jUc9jmRU8SWY0vrfj4wuCsDOteM3S7/zO77zlNtM0OXnyJN/+9rf5t//233YkMEEQBEEQbg2nC6fJNDM07AaHUofW5TVStSxts4qmR4gHEuvyGoIg7DwrTpY++9nPvuU2wzDYvXs3v/M7vyOSJUEQBEEQls3xHE7mTjJfnyemxwjr4Y6/huy5RGtZKnaL/i7RBU8QhOVbcbLked56xCEIgiAIwi3oQukC6UaacrvM7b23r8trxBsFnHYZX5LYJabgCYKwAites/Tss89Sr9eve1+9XufZZ59dc1CCIAiCIOx8vu9zInuChfoCQS1IXI93/DVkz6G/ME3LrCLpYVKBZMdfQxCEnWvFydLDDz/MmTNnrnvf+fPnefjhh9cclCAIgiAIO99UdYr5+jy5Zo7d0d1v2fR+rWTPZf/cayilKRynSW90BEnu7Ea3giDsbCs+Yvi+f8P7bNtGFgchQRAEQRCW4UT2BOlGGk3R6An1dHTsK4mSVpig3sgQig5zR++dHX2NnWCioVOyOr+nlSDsFMtas1StVimXy1e/TqfTzMzMXPOYVqvFl770Jfr7+zsaoCAIgiAIO0+6kWaqOsVCfYE98T0drSpJnsu++ZPohQmqjSzB6DDvHX6vuKD7E9Jtlb+dDRO2C3zimPjeCML1LCtZ+qM/+qOrLcMlSeLDH/7wdR/n+z7/4T/8h85FJwiCIAjCjnQid4JMI4MsyQyEBzo27lKi9DpGfpxaI0MwOsiDw+9FkVfc02rHm2/rmI0a1ZZFsQGpcGCzQxKELWdZR473v//9RCIRfN/nU5/6FL/1W7/FyMi1u2sbhsGxY8d48MEH1yVQQRAEQRB2hopZ4WLxInP1OfrD/ShyZ6aBSb7H3oXXCRbGqTYy6NEBHhx+QCRKN5AzVTynTsMPMJ4vi2RJEK5jWUeP+++/n/vvvx+ARqPBr//6rzM4OLiugQmCIAiCsPP4vs8rmVfINDO4nstIdOTmT1oGyffYO3+KUH6Can0RPTLAQ8MPikTpbeRMFdv1aBFgtupyz2YHJGx5BUvhy7NJjoYqPDxgb3Y4G2LFR5Df/u3fXo84BEEQBEHY4VzP5fvz3+fV7KvM1eboDnSjKdqax5V8j7GFU4Tyl6jWF1DDfTy06yFUkSjdkONBvi3heD6WpDPTXPu/g7Dzna0FqZRLPJ+p8t7eIKqy89e6Leso8ud//uf8zM/8DF1dXfz5n//5TR//y7/8y2sOTBAEQRCEnaPttPnO1Hc4WzzLucI5fHzGkmNrH9j32LNwmnB+nGp9ETXcx8O7HhaJ0k0ULBXTsvCQaRm9ZMwS9ZZJJGhsdmjCFjbV1LGtMg0vxIVcg8P9kc0Oad0t60jy8Y9/nBdeeIGuri4+/vGPv+1jJUkSyZIgCIIgCFeV2iW+NfktLpUucaF0gbAW5mj30bUnNL7H2MIZovlLVGoLKOEeHt71cEeqVTtd1tRwbZOw6qLF+zEzE4wXytw+LJIl4foajky6KWG60PJ1zhdKHL4FmmAv6yg1OTnJwMDA1f8XBEEQBEFYjtnqLI9PPc54eZzp6jR94T72JfYhS2ucvuN77Fk8SzR/iWptASXUzSMiUVq2nKXi2U3QwsSiURq5CDOVArcPb3ZkwlY13dSxWk0sVKpqN5dqJXwfOryX9JazrGRpdHT0uv8vCIIgCIJwPb7vcyp/imfmnuFi6SKZZoa9ib0MhgfXvqeS77M7fY5Y7iLV2jxSqItHRh5BU/TOBH8LWGru4KKGY0QDGjNqgpnm/GaHJWxh000dx6oQC+iktR7ytTkWKi2GEsHNDm1diQm9giAIgiB01JVGDi9nXuZc8RwNu8Gx7mMkA8m1D+777E6fJS4SpVXzfMi0FWzXJxxOoAVUXC3KQitAy7IJ6qI6J1zL85fWK1m2Q6RnkIjRTbNmcCZXE8kSwCOPPLLsASVJ4qmnnlp1QIIgCIIgbF/Xa+RwZ++dhLTQ2gf3fUYz50jkLlKpzkEwxcMjj6ArYp3NSpRthbZp4SOhR3vwVRk1FKPdNJgsVDg8EN/sEIUtJmuq1FoWHqB3DZOUgiwqXVwsF3jfZge3zpaVLHmed03J/Pz586TTaUZHR+nv7yedTjM9Pc3AwAAHDx5ct2AFQRAEQdi61q2Rw2W7shdIZpcSJT+Y5NHRRzFEorRiWVPDsU0Csocf7kWSJCKRGK18gJlygcMDmx2hsNVMNQ2sdpOQ4kN0iKQHM0aKuVaISssmHty51chlHb2+973vXf3/xx9/nF//9V/n+eefv7pRLcAPfvADPvrRj/Jv/s2/6XiQgiAIgiBsbevWyOGyvuIM3dmLlKuz+MEkj4yIRGm1cqaKa9eRNQNJXTrJjYV0FtUkM430JkcnbEXTTR3HrqAGu5BkBUOGQKyLVkPnTKbM/bt3bjVyxUew//gf/yOf/exnr0mUAN71rnfx27/923zmM5/pWHCCIAiCIGxtvu/zeu51/n787zmVP8VUdYqxxBj7E/s7liglalmGFs9Qrs7iGFEe2vUwATXQkbFvRTlLxXUc/MAbJ7ixgIqtRZkzg9iuu4nRCVtN25WYb8qYjk8g2Xf19mQsSlVJcLHsbWJ062/FR7HTp0+za9eu6943MjLCuXPn1hyUIAiCIAhbn+u5PDv3LE9OP8nJ3EnyrTzHuo8xFBlae8e7y0KtKnvmT1KpzGCrGu8dfqAz659uUb4PmbaK7fnoodjV24OaghyI0fR1povNTYxQ2GpmWjpmu4kueSip3VdvT4Z1WnqKiWYQy9m5CfaKk6W+vj7+9m//9rr3/fVf/zV9fX3XvU8QBEEQhO2vbtW5WLrIs3PP8lfn/4ofLv6Qk7mTmK7Jnb13dqbj3WW61WL/7KvUyjNYksc9g+8h0cHxb0V1V6bWdnB8CSPWc/V2SZKIxBK0MZgq2ZsYobDVTDUNHLOFZgTgTdXIsK6ghFLUPYMLudYmRri+Vrzi8hOf+ASf/vSnKRaLfOxjH7va4OEv/uIv+OpXv8rv//7vr0ecgiAIgiBsMN/3KbQLpBtp0o00C/UF8q08dbtOzapRNsvUrBoxPdbRRg4AimtzYO4EZmUGyzW5rf8eBiKi88BaZU0N1zYxJBcp0nvNfbGgTlZJMFsT65aEJb4PUw0Ny7IJdQ9dc58kScQTSeqlMBcKZY7u0F/PFR/VPvWpT9FsNvn85z/PV77yFWDpYBoIBPjMZz7Dpz71qRWN9/u///t85Stf4dy5cwSDQd71rnfxB3/wB9d01fN9n8997nP81//6XymVStx33338X//X/8WRI0dWGr4gCIIgCDfgeA7ZZpbFxuLSR33xakJUt+oU20WaThMJCV3RiepRDiYP0hPq6dj6JADJ99g3/zp+eZqWWWWo+wj7U/s7Nv6tbKm5QwtV0+AnpjPGAhrzWowZM4TneshK5/5Nhe0pb6mUWw6OD4HU8FvuT4UNxrVuLtZzeJ6HLO+8n5lVXQL67Gc/y7/+1/+aH/7whxQKBbq6unjnO99JIpFY8VjPPPMM/+Jf/AvuueceHMfhM5/5DO9///s5c+YM4XAYgM9//vP84R/+IV/84hc5cOAAv/u7v8v73vc+zp8/TzQaXc1bEARBEIRbnu/75Ft5JioTzNfnSdfTVKwKdbtO1axSapcwPRMZmYAWIGEk2JvcS1yPd7SK9BNBMZo+h1GcotosEI+PckfP7evzWregnKniOvY106muCBkKfiBGvaUzX26xqyu8CREKW8l0U8duNwmrHn5smJ9ciRgLaviBJIVqgLlKm5HkzltPuOojXTwe5wMf+MCaA3j88cev+foLX/gCvb29vPzyyzzwwAP4vs9//s//mc985jN85CMfAeBLX/oSfX19fPnLX+Y3fuM31hyDIAiCINwqfN8n08wwXh5nvDxOtpmlZJYotApUzAqO76BKKkEtSH+kn55AD2E93NHK0dsZKEyRyI1TqS+ihnu5f/B+pB14tXqzZE0V2/UIvam5wxWyJBGJJjDLOhOlskiWhKX1SlYNOZBEUt66l5IiS0QTXbSqQc5mqyJZusL3fV588UWmp6dptd66oOuXf/mXVx1QpVIBIJVKATA5OUk6neb973//1ccYhsGDDz7ID37wg+smS6ZpYprm1a+r1eqq4xEEQRCE7c7zPRbqC0xUJpgoT5Br5Si1S+RaOapmFUVSiOgRxuJjJANJgmqwY93sViJVSTOQOUupNosXiPPIrgdR1quCdQtquxKlto/tSxjR7us+JhYyKCoJZmvZDY5O2GpMT2KuqWA6Hon4jRu4JSNBFpQUl6o5HtvA+DbKio9AFy5c4Od+7ue4ePEivu+/5X5JkladLPm+zyc/+Une8573cPToUQDS6aVFhj/ZZa+vr4/p6enrjvP7v//7fO5zn1tVDIIgCILwdnzfx/M9PN/D9V0838PxHTxv6esrt7m+i+d5pIIpwtrGX6F3PIf5+jwT5QkmKhPkW/mlBKmZo27XUWSFuB7nWM8xEkZiwypHNxJplti98DrlyiyOFuDBXQ+KTWc7LGeq2JaJJnnI0d7rPiYW0FhUY8y0Azt2DYqwPHMtnVarhSJ5qF2jN3xcMqQzFUgy1whTblokQvoGRrn+Vpws/Yt/8S9ot9v81V/9FcePH8cwOncg+83f/E1OnjzJ97///bfc95NXuHzfv+FVr3//7/89n/zkJ69+Xa1Wb7g3lCAIgnBr8n0fy7No2S1azuUPt3Xt15c/mnaTttvG9dylxMj3riZNPm989v2lD4+l+318ZElmT3wP+5P7GY2O0hfuW7fExPZsZquzTFQmmKxMkm/lKZtlMo0MTaeJJmskA0n2JvYSN+KbUj26HsNqsG/2NSqVaSxJ4p2D7yWmv3WamLA2WWupE56uSvh69C3rTwDChopvRCmbBtlam/74zptWJSzPdFPHMesYuo4U6rrh43RVJhTrptXQOZ0p8u49t3iy9OMf/5j/9t/+G//oH/2jjgbyW7/1W3zta1/j2WefZXj4jW4b/f39wFKFaWDgjZ6E2Wz2hns6GYbR0SROEARB2N4s1+Ji+SJTlSkadoOm06Rm1jBdE8dzcDwH27Ov+Wy65tUP27Px/KVd6q8kQT4++IDE0mfeemEPlio8p/OnSQaSpAIpekI9HEodYnd8NyPRkVVvsOp4DoVWgXwrT7aZJdfKkW1mlxozmCWyzSwtp4WmaHQZXdyWuo2oHt0yCdIVqmNxYPYEzco0tmdzbPBd9IavX/UQ1iZnqnhOHV+P3XAdmCJLhKIJzKrGRLEqkqVblO/DZEPHti2MxM17gidjEUqZBJfKBd69AfFtpBUnS5FIhFisc1d7fN/nt37rt/jqV7/K9773Pfbs2XPN/Xv27KG/v58nn3ySO++8EwDLsnjmmWf4gz/4g47FIQiCIOwsVxoZnCmc4WLpIrlWjlwzR9ksY7nW1elyABISkiShyAqKtPShyRqGahAzYgSUAKqsIksyiqQsfZYVFBRkWUZGRpKWxrj6/5fHbNpNFhuLZBoZ0s00SlHh1cyrdIe6SRgJxuJjS1Wn2Ci9od7rVp0cz6HYLpJr5q4mRrlmjppVo+k0r3avq1k1AHRFpzvYzUB4gLAW3nIJ0hWS57J/7jXc8gymVWd37x3sie/e7LB2rJypYbsuevDtz+Ni4RBVOc5sNbdBkQlbTdlWKLY8bA8SqcGbPj4Z0lnUU4w3F7EcF11VNiDKjbHiZOlXf/VX+fKXv9yRTniwNK3vy1/+Mn//939PNBq9ukYpHo8TDC4tMP1X/+pf8Xu/93vs37+f/fv383u/93uEQiE+9rGPdSQGQRAEYedoOS3OF89ztnh2aRPVZp7FxiItt0VQCZI0kgTUAIZiEFSD6IqOKqsokrIuSUVIC7E3sZe9ib14nkeulSPdTDNbm2W8PM7p/GlSgRTJQJLeUC+Hug4xGhvF9dyr1aJcM0fNrtG0mzTsBhWzQs2q4eGhSAqGYhDRIvQn+0kYiU1r0LAivs/Y4hnU0jTVVpGuxF6O9hzd7Kh2LNuDfBtsTyIWSb3tY6MBlawaZ6YlZuncqqaaOla7QUjxIHHj9UpXhHQFJZyi0dI5n61zbHDnbO2z4mTp6NGj/OVf/iU/93M/x4c+9CG6ut46h/FKi+/l+C//5b8A8NBDD11z+xe+8AU+/vGPA0sb4bZaLT7xiU9c3ZT2iSeeEHssCYIgCMBSFWmuNseZ4hnGS+Pk23kyjQyFdgEZmZ5QD0ciRwjrm9sKWZZl+sJ99IWXppE3rSYLzQWyjSyLzUXOl87zSuYVukPdhNQQLadFxaxQt+q4uCiSgq7oRLQI+5P7ietxQlpo6ydG1zGcGydamKDcyBCIDnDvwH2bHdKOVrBUTMtCxkeJXL8T3hVRQ8UzouRrAYqNNqlwYIOivLHT1QALbR1D9jBkf+mz4l/ztS77GIqPLvlsw1+JLWW6aeBYReRADEm9+RokSZJIxBPUixHOF8ocu3kxattYcbJ0pZozOTnJN77xjbfcL0kSrusue7zrddS73pif/exn+exnP7vscQVBEISdr2bVOFc8x9nCWTLNDLlmjsXGIpZrEdEj3Ja8je5Q96Z3eruRkB5in76PfYl9V6tOi41F5mpzSEgY6lLFaF9y37ZOjH5Sd3me3ux5StV5CCZ5YOi9ouvaOsuZGq7dxlB9eJvF+gCqIhOILK1bGs/XNz1Zulg3+PZimEY5B5cbfEmyjCTJIMnIsgKyinz5NkWRMRSJoCoRVKHLcHm0p4omfsSWxfFgtqli2S7xnhu3DP9JyYjBuNbNpXpuR3VSXHGy9N3vfnc94hAEQRCEZbFdm9naLGeKZ5gsL3V8yzQzlMwSmqTRF+5jODKMoW6vKUQ/WXXaqQyrxcjiWcrVWRw9xKO7HkZTdlb3rK0oZ6l4dhO0MJJ88/UksXCYhhxltprnng2I70YKlsLjmSj1UgaQMANdSK4Dng2uC74DnoXrgXu5v5+Ej4yPjIcEKBKobfip0bduqiq81Xxbp9FqI0k+anJk2c+LBzT8YIJixWCm3GZ3amc0B1lxsvTggw+uRxyCIAiCcF11q85iY5F0I73UKKGZoWbWKLQLLDYW8XyPmB7jWPcxkkZyR1RedizfZyRznmZ9ERu4f+g9q+4GKKxM1tSwHRc1HF/W46MBlbyWYKa5eQmG6Ul8YzFBpVRE9S1CBx5Air/15N33PPBccFp4dhvXsfBsE9e2qJs2i/kiz88vclefTyogjg83M9XUsc0mQU2GcM+ynyfLErF4F81KkLPZ6q2bLF1RqVR44YUXyOfz/PRP/zTJZLKTcQmCIAi3IM/3KLaLVxOjxfoi+Vaeul2nbtUpm2UqZgUfn4ASYFd0F4PhQTRFXDHeDhL1HJHyHCWzQn/qIN2h5Z+ICavn+ZBty9ieTziSWNZzogENV4uSaQSpt0wiwY2t1Po+PJGJsVBuYptN4sOHrpsoAUtt0GUZVA0lEOPNdbOQ71OUFymmy3zzUp1fOhrcmDewjU03DWyrjB7vvmGL+RtJRoPMq11cquXXKbqNt6pk6T/9p//E//F//B+0Wi0kSeLFF18kmUzy6KOP8r73vY9Pf/rTnY5TEARB2KKadpNsM4ssyVdbayuycm2b7Te125YlGVVSkSQJ27VJN9OkG0sfi/VFymaZul2nZtUotUs0nSaw1A47qkU5kDxAMpDEUAxRRdpGZM9hJH2ean0RT49wR+8dmx3SLaNkK7RNCx8J/SbNHa7QVRkjHMesa4wXytw+vLHJ0svlEGdL0KyXSSa7YeDOVY0jSRKjg72cLY9wtnyBswWXQ107p611p1VtmWzTx/Ygnlx5l4ZkSGfKSDLfCFFsWqRC23+K7YqTpT/90z/lc5/7HJ/4xCf44Ac/yM/8zM9cve9nf/Zn+cpXviKSJUEQhFtAsV3kRPYE54rnyLfyOJ5zdW8hWZKReOPz9fYgUi6vm2g5LepWnapVpdQuYXs2siRjqAYJI8HexF7iRhxVXvVkCGELGMxP4dXTOK7F4YF7xDqlDZQzNRzbJCB7+JFelnuJIRqN0syFmakUuH14XUO8xkxT59lckHo5TSKgwdgjK65wvFlIV+ke3EthMst3JvPsTwZRd0bvgY6bbhpY7QYBxUFO3rxl+E/SFJlgvJt2Q+dMpsR79mz/3/MV/+X5kz/5Ez75yU/y+c9//i1d7/bv38/Fixc7FpwgCIKwtfi+z0JjgRPZE1wqXSLbyjJXm6PltPB9nyv/LT0YfMlH8qU3boM3Nmy9shhbklBllaAaZCgyRFegi7Ae3rId7ISVC5p1evPjlBo5gpE+xuJ7bv4koWNypopr15E1A2kFU1ZjAY0ZNcFMc2Edo7tW1Zb5ZjpGrZQlpLhI+9+HpK59mu1Qd5TX87tZqNZ4dtbkkdHt1QDmRjJtlWcKUe5P1tkVstc83lRTxzFLKEYUVrmeMBWNUJCTXCwXec+aI9p8K06WJiYmeOyxx657XzQapVwurzUmQRAEYQ1cz8V0zY4unPd8j4nyBCdyJ5ipzpBupJmvz+P5Hj2hHu7oueNq97mrSdObPnt4eJ6H67t4vnf1A5Y2bRVT6nYw32c0fY56PY2jqLxb7Ke04bKmius4SJGVrRGLBlRcLcZCK0DLsgnq67s20PHgm+kEhVIZyTXR996HdJM258ulyjLDw6Msns/y/YU57ur3SRjb/5jzXCHK+cUKkwsmn7hDI7qGfyLXh+mmhum4RFO9qx4nEdKY11NMNhcwHRdD3d7THlecLMXjcTKZzHXvm5qaord39d9cQRAEYW1ma7M8OfUk2VaWVCDF7thuBiOD9If76Qp0rTghsV2bs8WznMydZKG+cLUrnSIpDEWGGIoOocnX/nW+Ujl6y1yf7f33UlilrmqaQGWBilVjV/dRYnpss0O6pfj+UrJkuz7R8Mq+94Yqo4ZitJsGU4UKhwaW10lvtb6XjzJdNrHaDRL9Y0hd+zs6fnc0QLZ7jGKmyLcu1fnYke3d7CFvKkzVJJptk5Kv8ZULFr98WF/1hryLbY1GywTASO1adVwhXUGLJGm0Dc5latw+FF31WFvBipOlRx99lM9//vP8/M//PIHA0iZlkiThOA7/5b/8lxtWnQRBEIT14/keL2de5oWFF7hUvsRcfQ4ZmbAWJhVIEdEjdAW7GIuPMRgZZCA8QE+o5y2JzhVNu8nr+dc5lT91tYpUbBfRFZ19iX30hfvENDnhphTXZlfmAtX6Ir4R41jPsc0O6ZZTc2RqbQcHCT26vOYOV0iSRCQSo5UPMl0ucGhgnYIETlWDvFpUadQyJKNR2PXOjr+GJEnsHuznXHmY0+VLXCq57Etu36s4Jyoh2o0KmiIzrwxzvjTJC2mP+wdWd2yebhrYZpOQCn50YNlr236SJEkk4glqhSjni0VuH1rlQFvEipOl3/md3+Gee+7h8OHDfPjDH0aSJP7kT/6EV199lZmZGf7n//yf6xGnIAiCcANNu8lTM09xtnCW86XztJ02x7qPYbkW+Vae+cY8ZsVEkRVeXHyRZCBJzIgR02Psie9hODrMQHiA/nA/bafNa7nXOFs4S6aZYb4+T82sEdJDHOk6QiqQEtPlhGUbzl3Cqi3i+C539N2NIpp0bLictdTcwZBcpMjKZ//EQjqLaoKZxuI6RLck01Z5KhOmXkoT02Sk/Y8utQJfB2FDJTW4l+Jklm9OFPnNu4Io2/CQ1nIlzlQN2u0i0VQ//d1HyF6o8+RUlrG4Tt8qZmFPNXVsq4wW6VpTQw2AZNjgkpbiUj2D53nI6/TvuRFWfNTat28fzz//PJ/85Cf50z/9U3zf58///M95+OGH+Yu/+AtGRpa/068gCIKwNov1RZ6YfoLJyiQXSxcJqAHe0f8ODGVp/dBwdKmFleu5FFoFcu0cxXaRufocEhInsieIG3HiRpyoFiWoBSm2i8zX5mm7beJ6nDt77yRqbO9pFMLGC7cqdBWmKbcKxGJDV38Wt5OKLXOmFuT2WJOQ6t/8CVtQ1lTx7Baqpq1qwX4soDKjRZlrB7FdF03pbCWm5Up8PR2nWsqjY6Ps+6lVNxZYrl3dcU7m9zBfq/P8nMUDu7Zfx7ZT1SD1eh1NctEGjtIfDlPpP0h+sc7fnG/wG7cbK+r413BkFpsSpgvRxNpLiLGghh9MUa4EmC622dO9fTeoXdUlnsOHD/P4449jmiaFQoFkMkkwuL3nfQqCIGwnvu/zWu41vj//fSYqEyzUFxgID7A3sfe60+MUWaE33EtveOnKsud5VO0quWaOQrtwtfW3JmuoikpPsIdj0WMENXFsF1bB9xhNn6NWX8RWdd7Rvz2bOvxDNsb5bIvThs+v3AbaNrw4njNVXMeGYGJVzw9qCnIgRrOlM12ss6+ncxdOPB++lY6TLddxnTbhkTuQov0dG/9GVEVmeHg36fMZnplb4I4+n5i+fcpLng+vVYKYrQyBcALp8t5ZY0ODnK6WmGmc5clphw/uWf5p/nRTx2o3CcgOcmr3mmOUJYlYMkWjEuRsvnLrJUtX6LpONBq9unZJEARBWH+ma/Ldme9yKn+KC6UL1OwatyVvu5oILYcsyySMBAkjwX6WFlE37SYNp0HCSNxwLZMgLEdvaQ6tukDTbjDWd1dHOzNulHRbZbImU2vUqTYkvjah8JG90qoXz2+WnKliux6h0Ooaa0iSRCSWoF0ymCqV2Leyhnpv6wfFCJfKHq1GlWTXAFL/0c4NfhM9sQDZ7r0Us0W+Pd7io4e2z7nseMOgULfwPI/AwG1Xb9dVmdE9+5k9W+YHC3PsT/nsiy/vB3a6qeOYFVQ9hGREOhJnKhxkVu3iYjXfkfE2y6qukfzoRz/iscceIxQKkUgkCIVCPPbYY7zwwgudjk8QBEF4k1wzx1+f/2t+nP4xr+Vew3Zt7u69e0WJ0o2EtBA9wRs3fRCE5dBsk6HcOLVGBjmQ5FDq0GaHtCovlsK062VkRSWtDvJKxuH767dsZ120XYlS28f2JYzI6ltwx4I6NSXBbK1zsV2qG/wob1AvF0iEAzD2QOcGXwZJktgzNEBO38XJosJkxb35k7aIV8shzEaFUEDFT1y7Z1kqEiA6fIiCH+erFyyazs2nj3r+0noly3ZQYp3rap0IadhGkkUrSKFhdWzcjbbiZOnpp5/mgQce4OWXX+YXf/EX+dSnPsUv/uIv8vLLL/Pggw/y1FNPrUecgiAItzTf9zldOM3fXPgbXsu9xpnCGRJGgrv6t+dVe2Hn2pW9SLu2gI3PXf33bsuF3UVL4WJVpWWaJLsH6Bs7ToZu/mHK4kJ5+5SWcqaKbZlokocU7Vv1OLGAhq3FmDFDeK635riKlsJ3MlHqpSxRzUPe/z6kTWj+ETZUkoNjlPwY37xk4W2DZWlZU2WmLtF2XPSuvddtxDDa10UrsZ90W+fvLzr4N3lfWVOl1rLxACPZubWFmiITSXTRwuB0ptmxcTfain8y/92/+3fceeed/MM//AORyBtlulqtxqOPPsqnP/1pXnzxxY4GKQiCcCuzXZtn557ltdxrXChdoGJWOJA4QH9k/ef2C6sney69pVmq4RTNwK2xt1CsUSRRmqbULtGdGOtIxXMzvFQO06xXCCsu8tCd9OshmsPHyM2+zF+fr/Drtxv0Brb+mXXW1HBtE12VQF/91KqQoeAHYtTbOvPlFru6wqsey/QkvpFOUCoVkX0bdc97YBMbyOzqSfJ6fpTZep0fztu8e3hrV9ZfLS+1C4+o7g2nLSqyxN49ezjfLHGqMMHLOY939N74osVU08BqNwgpHsQ72+c7GY2QV5JcLOd5oINTODfSii/3nDp1ik996lPXJEoA0WiUf/fv/h2nTp3qWHCCIAi3umK7yN9e/FteWHyBE7kTtJwWd/XeJRKlbWBX9gK9s6/QdfZb3PTS7g4geS6j6XNU6mkcLcRd/e/Y7JBWpWrLnKnotNst1MQwkr5Uud092IvdfYisHeQvz1q03K1fYcpZKp5j4euxNbWCliWJSDSBic5EyVz1OJ4PT2ZjzJeb2GaT8OBBpOToqsfrBE2RGdo1Rk7u4XtzLvUtPFus6Uicreq0223UxC4k9cZd/MKGSt/obWSlLh6fcCi0bzzudFPHsU0IdnW8wpcIabT1JJOtEC1n+0x1fLMV/+b09vbesKSuKAo9Pds0bRQEQdhiLpYu8tfn/5oT2ROcyp8iokW4u+9uwvrqr+oKGyNez9GVn6ReXyRQy6Jnz292SOuuvzgDtUVcp8XB7mNX29dvN6+UQzTqVQzZRRu+4+rtsiSxf88o1eg+5hoKf3Xewd3iOXDO1LBdFyW49spmLGSsad2S58MT2RhnCtCslYklUjBw15rj6oTeWAApNUbeCfL4xNtkFZvsZDVEs1FDl1y0wZtv8DyYikLPQXJOkL85b13357XtSsw3ZUzHI5Ds/EW4oKagR7poegYXCls4E30bK06WfuM3foM/+qM/wrbta263LIs//MM/5J//83/eseAEQRBuVROVCR6ffJzXcq8xVZ1iT3wPR7qOoIpNPbc81bHYvXCGSm2emA8pXyK88Opmh3V9vo9hNUnWssTreWTPWdUwhtViIDdOvZFBC3WzP7Gvw4FujJYr8XolQLvZQIv1QSB+zf2aIrNv/21kjVHOFz0en9662ZLtQa4FtidhRFJrHi8a0DDVGDPtAJ63snVLVxKlk3moVXIkwwbS3kfXvPFpp0iSxOjwIDltmBMFhZnq2tdldZrrw8lKALPVQIskIZi86XMkSWLvyBDF0B4mazJPz7y1sjPT0jHbLXTJQ1mHKp8kSSQSCWpylIvlrfHvvVIr/quraRpTU1OMjY3xkY98hP7+ftLpNF/5yldQFIVAIMAf/uEfAkvfoH/9r/91x4MWBEHYyfKtPE9OPcn50nkqZoU7e8SmsNuG77M7fRa7No/l2ewaug81/Tr5ep5qNYMbW/0i+7WSPZegWSdk1gm1a4TaNQLtKp5Vx7FbOJ7NsBbGig9Rj/ZSCXfRDES5aa9s32ckc45mfRFHkrmv/74tcxK8UicqIWr1Oqrkog8dv+5jQrrKyP6jzJ1t8cP5RXrDGvdswUk1BUvFskxkfJTI2teORQwV34hSNg2ytTb98eU1lvF8eDwT5/WCT72cJxk24LafftspZJshGtCID+6lOJ3jG+Ml/n93BJG30EzLi/UAxYaF77kYA4eX/TxDVRjZc4CFc2Wem1/gQEph9E1/TqaaBo5ZRTeMVe/FdTPJkE5e7+KC1YXrm3R2W+P1t6oGD1f8n//n//mW+z/1qU9d/X+RLAmCIKxM027yrYlvcal8iUKrwPGe4yJR2ka6K4tESzOUWkW6EmPsSu7HNltEs68SmnuR2uGfXf8gfB/NsQiZSwnRUoJUQ29VcOwmttPGdtqYro3p2SiALSmEAa9VwqvNE1QM4loIJZikldhFNdJNJZzC1t66F02yniNSnqdsVhhIHSQVXHsVYzNYnsSJUpB2c5FQJIn0NglGKhKiufs42QmTb10q0BsIMBrdWtWIrKnhOiYB1YfQzasQN6PIEqFoArOqMVGsLitZci8nSqfyHvVKgUQkAAc/iKRuzT2NRnuTnMyPMt2o8+NFm3cObp1mDycqIaxGnmDAgPjIip7bHQ1SGTxEYbbG356v8ok7dAKqhO/DdEPDsm1CqcF1ihyiARWCSUpmiMm6y3arO684WZqcnFyPOARBEG55jufw7clvc6l8idnaLAcSB4gb8Zs/UdgSDKvFrvRZKrUFfCPGPf33AKAlRhjKn6VUmqFutfD14Lq8vuR7jGTOk6xkwKxhOy0ct43tmDRdi7bn4ssyjqwRUoNEAynCwW6SoV66gilUFKqtHLnyJNVGmkarhNUqQnmKhBqgVwvjRftoxAephruohRIA7Eqfo1pfxNMj3N5757q8t41wqhqk3Ggi4d2wqvRmQ90JLrWOkFt4hf/vXJ3fuN0goW+daXk5U8Wzm/haBEnuzLX8WDhEVY4zV83e9LGuD9/OxDmd96hX8iQjQTj4M1uuovRmmiIzOLyH/MUs351d5HiPSkjb/PLSYltjtubTth3CA4dXVbkdHejmVHUfC5XX+fqEwz8+oFGwFEotB8cDI9XZLnhvJksSsUQXzXKIMxVr5ydLo6Ob27VEEARhJ/J9n+/OfpfzpfNcKl9iKDIkOt5tJ77HnsXTNC/vL3TvwDvRlMsnhUac7tgw4fJFArMv0tq7Pptv9pTniWfOUanNo/o+tqQgqzoRLUw4OkQs2ENXuJeYFrtho6Z4pJ/45Z8717XIV6YpVmeptvKYjSxWI4uWO0efFmRYj0G4G6+ewXEtDg/ci6ZsnSvxK+H68HIpiNnIEAxFkOI332tGkiTGhgc522qSLr3Ol8/a/NoxDUPeGglTztKwHRct3Lm29dGASlaNM916+8qQ68O30nHOFJYSpVQkhH9w6029u57+RIhcaoxcrsR3Jtp8+ODmV8FOlINL7cI1H6l3+VPw3kyVZfbu2cul0yVey01zIOXjKMZSV0LVW3G1aqVSkQAzWhdn6xY/t66v1HkrTpaeeuopHn300Rve/8d//Mf87//7/76moARBEG41L2de5rXsa5wrnCOuxxmLj212SMIK9BdnMMpzVMwKQ92H6Qu/aW2SJBFO7qW/MkUpd4Hm7nchKZ1t1CF7DgO5CWqNLKoe57b+u+gOdBHUVl/FUhSdvtR++lL7AWi1a2Qr41RqC9TNEma7ilWbx0MiHB1gT3x3h97NxjtbC1Com3ieiz54ZNnPU2SJ/XvHOHumyXTtPF+95PLR/fJNl3mtN8+HbFvG9nzCkUTHxo0aKp4RJV8LUGy0SYXfmki4PnzzcqLUrORJRsP4B34aSd0eibQkSeweGuJiJcPL+QmKaoRdUZkBw6Y/YNOlOxu6lqnuyJyv6pimSbx3ZE3fx2hAo3vkNnITVb45XmCkP4Vt1lADCaR1vtCRCGpMhnowaeJ6PspWWhB2Eys+Wj/22GP8x//4H/nt3/5tpDcdDSqVCh//+Mf52te+JpIlQRCEFRgvj/P8/POcK55DlVUOdx2+5vgqbG2hdpXBzAVK9UXkYIrbe25/64MivfQFu5lvpSlmz2IO3Lzt70r0FWdxG1lcz+Fo/10MR29eGVmpYCDKaOAO6LsD33WptLLky1Pk3SZHBu7t+OttFM+Hl0thzEaWUCAAiT0rer6hKoztO8TE2Qav52boDck80vlv/4qUbIWWaeEjoUU7131CVWQCkaV1S+P5+luSJceDb6YTnC04NKtFEtEwbKNE6YpYUKN7aB+FqTzOYpmpjI+mqiiaQdCIsCumMBh0GQhY9Bs2IXX9qoknK0GajRqG7KF24Lgx3J3gdPUAudyrePkqluMRjq//LAZVkdk1OIij7dpWiRKsIln6zGc+w+/+7u/y3HPP8eUvf5m+vj5efPFFPvrRj1Iqlfif//N/rkecgiAIO1K2meXJ6Se5ULpA22lzd//dKB1aXyCsP8lzGVs4Ta02jy0rPDD4LpTrtXeXZBKpA6TmMuQXT3Y0WVJcm/7CFOVmnkCoe10SpZ8kKQqJyACJyMC2W3/wkyYaBpm6je26REeOrWo9SCykM7j3dtIX2nx3OktvSOdoavOm42VNDdc2CSouhDvbqi8aDtOQo8xW89zzptsdD76RTnCu4NCoFkhGI0vNHLbp1MzR/i7s+AO0inO0qiWarRp+s4nSaJMvupxWZRRVQ9UDdIc0hiM+AwGHgYBNt+GgdCAfcLylduHtVppQJPWWVvarIUkS+0ZGOFMrEWhdQJV8lNTGLLHZrhcBV5wsfe5zn+PBBx/kYx/7GHfccQf/9J/+U/7kT/6EY8eO8dRTT7Fnz8quyAiCINyqGnZjqfNd6RLFdpE7eu7Ytht53qqGc5eQKvNYdpN9/XeSCNy465gUG2RQi5NtFKmU53ASnUlqBgrTWPUMHj5Ht3GDhc3g+/BiKUyrnidsKNB9YNVj9SbCtEaOkZt+ia9eqNB1XGcgtDkJU85Uce06khbseLISC6gU1TgzzTfGdTz4ejrB+YJNo1okGYvCgQ9s20TpCi0YRRs6ROxy7wPPsWhXcrQqWeqNCn67htdqU67WmJF8NFVB0QxCgTAfGLI5FF/bJqzn6wHKjTb4HvrQ6tYqXU9AU9g1dhuZc2X26/ll7dl0K1vVpOlHHnmE733ve9x111380R/9Effeey/PPfccqio2SxQEQVgO27P51uS3GK+MM1ef47bkbaJF+DYTaxTpyU9QbmQIhPs4lDz09k9QDbpSe4lnXiY49xK1DiRLmm3SU5ii3C4SCfddu1ZKuKnZls5c3cNyHKKDh9fcNW6kr5sLrSPkMq/yl2da/PrtGtFNyBdyporjOCiRzm8AFQ1oOHqMTCNIvWViGAZfTye4sMMSpeuRVZ1Q1xChrjc6x9mtGq1SmnatQKtZxWs1KDXr/FXF5ZGxIO/ttVe1hs33l9qFm808wUAAOlwx7omFSN5+H4prbdt90TbKqr47r7zyCj/7sz+Lruv89E//ND/60Y/45//8n9NqtTodnyAIwo7j+z5PzzzNheIFxsvjDEeG6Q2vfdPIK5LVDIP5CQyr0bExhWsprs3uhVNUavPYWoB3Dt6/rBMONTHKkBKiqzyP3K6tOY7BwiTtRhZHkjjWe9eax7vVvFgK0a6XiWgSrLLL2JtJksTekWHq8QPMt1Qev9TuQJQr4/uQbas4ro/ewU54V+iqjBGOY/oa5/Ntvra4lCg1q0WS8di2nnq3GlowSmxwP70H38nQne9n6B0fwh28m7QX48nxJl+d1rBXsQXXfFtjoe5h2Q5G34F1SWhUI4zUgT24droVf+f/9E//lHe/+93E43Fefvllvv71r/Nf/+t/5a/+6q+47777OH/+/HrEKQiCsGO8lHmJ13Ovc754noSRYE+8c9OXdbvNnrkTBC89zZ7Xvsq+8R+QqqSRPLdjryHAaPo8bnUB27U40nMnYT2yvCcaUbpju4h4LoG5F9cUg2E16SrOYLZLdEUGt+1msJsl01aZrMm0LQutZ2/HTvBVRWbP2H7SxignSzKl9sb+7tUcmZpp4yChd7C5w5tFo1GacpgnsvGriVIiHl+qKF1vzd4tRFZURkb2kNh7L4v08PJ8ky+dV6g5KzvlPlEJ0a5XiGhAz8H1CVZYlhUnS7/5m7/Jr/7qr/LDH/6QvXv3AvC//W//Gy+88AK2bfOOd7yj40EKgiDsFBdLF/nB/A84WzyLqqgcSh3q6KLXnvIcrWYBzW6jt4r4Cy+TPPsNbjv1dXalzxEw6x17rVtVqpomXpyi2cqTiA4zlty7oucHU3sZQCOZuwSOveo4hvITNBsZbFnlWN/dqx7nVvViOUyrXiai+sgd7k4YMVRC3buoekGem97YWTdZU8OxLQKSC5HOVazfLBbQqKsJ2m2TVq1wOVF67JZPlN6sr7uL4cP3k1aHuFiw+H9PeaRbyzvtrtoyF6sqbctCTY3eUpW6rWjFydJf/uVf8qd/+qfo+rUbix07doyXXnqJD3/4wx0LThAEYSdJN9L8w/Q/cL50HtM1Od59vKOd7yTPpac4h2lW0CMDvGP//8K+2B66HBu/PIM2/jS7T36V/Zeeo6u8gCyqTSum2W1GF89Sqc3j6hHuHXznygcJddEb6iVqtzEyr68qjmC7RqI0h9Wu0BcbIaqL9W4rUbQULlRU2qa5dDKqdn7j0cHuFAWtnxMFleZq5mGtUs5S8WwTRdOR1rDP1tuJBVU8PUrT14knUqKidAPxSIi9R99JIbyXuTp84ZTDuerNE5+T1RDNRo2g7KAOdjaRF1ZuxcnSRz/60RveFw6H+fM///M1BSQIgrAT1awa3578NpfKlyi1SxzrPoaudHY3+1Qti9sq4Pkee7uPEAjE2TvyXu6+7aMcG7qfYTWK3irhLZ4gce5bHHj9a4wsniHYgbUztwTfZ2zxDK3qPDYedw3ci76a7oWSTCy1n25fJrZ4ammRyQoN5cepNzLYmsHR3jtWHsMt7qVymGa9QkhxUYfuWJfXiAc1tMQQZS/AD2Y2rrqUM1Vcx8YzOr9e6QpDVTi8by+9o4eQ9r9/zY0xdrKgoXHwyJ00U4dZNHX+vzMtvp/Rbvhrb3vwejmA2WqgRnpBNP7ZdMtKlp599lnq9ZtP3cjn8/z3//7f1xyUIAjCTmK7Nt+e/Dbj5XHm6/McTB5cl0pAb2mWZquIYsToD73RFU1SFHpSBzh64Oe498BHOJDYS5fjIFVmUce/x8jrf8f+i8/QU55Hdp2Ox7VT9JVmCZZnaZsV+hP7GIwM3fxJNyDFBunX48SbZbTSzIqeG2mWiZXnsa0aQ7E9hLTQquO4FdUcmTMVnXa7iZYYBj28Lq8jSRIDvb0UlD5eyknY7sZUl7Kmiu166KH1S5YAwsEA6sARkSgtgyrL7N9/G/LQnWScKE+MN/m7mes3fjhXC1JutMD3MAaPbHywwlssK1l6+OGHOXPmzNWvPc9D13VeffXVax43Pj7Or//6r3c2QkEQhG2salV5YvoJLpQuMF4ZZyQ60tHOd1eEWxUCtSy+YzKS3H/Dzkm6EWXP8Lt5x+Ff5PjQe9mlxwm0yvjpk8TOfovDJ7/KsbNPcGjiB+yfPcFo+iyD+Qm6ywvEGgWCZh3FtVdVDdnOAmadocwFqrUFpECCO/vW2HlO0ejqOkDCh9DcS8t/nu8zlBun1sjiaAGO9B5fWxy3oFfKIRr1KgHZQxu6fV1fqyui48cGyTtBXl5Y/854LVei1PawfQkj2rXurycsnyRJjO4aIb7vXhbo5qW5Jv/jokr9TY0f3mgXXiUYDEF89RdkhM5Z1gRT/yf+KPq+j+M4b7ldEARBWDpGztXnOJU/xaXSJXKtHJOVSVKBFKOx9dkpvbc0R6NVwNEC7Evsu/kTJImu1BhdqTFsq8F89nWKlSmq1QXs2iKeJOFLMqqsoEoqYVlBkTUURUWRNXw1iGdEcYwQlhrAUTU8ScZHxpekNz5YGse/PN7S19LVr21Vp2lEWdVGJBtE8j3GFk5Tr81jyzLvGrgftQPrM5T4LgazpyhUF6k1y3ihxE2fE2sUCFUXKdsNRnuOiU2MV6jlSpysBGg3S4QTvRBMrOvryZJEX28/xUqKFxbnuW94fX/Uc6aGY1nokocUEXtubUV93d0EAu9i9vxLuLlF/t+2xj85KNMX8JhraSzWHWzXJda3+g2Shc4Sq/EEQRA6xHItzhfP83r+dRbqC2SbWebr83i+R1ewi4Opgx3tfHeF6lgkKwuUrRr9iX1oK+ycpOlhdg+/k91D91FpFaiZJdpmDdNuYNtNLKeN6Vk4jonrWniAe/nDl2RkWUGTFUC+fCIoISGBJLH0biWkK/8vydfcBhLlvoMsDt+1JRMmzTbZu/A6SnmWhlVjtOd2ukIdumKvh+mJjxIpniY4+2MaB9//9o/3fYZz49QaGVwtzKEuMUVnpU5UQtRqdVTJRR/amKpcbzzAYniQhVqeU1mTY33rl+DmTBXXNtFUGZbbzl7YcPFICP3o/Uycfw2nNsWfnfL5xwd1ztTDmI3K0r5fPSJZ2ipEsiQIgrBGxXaRU/lTnC2cJdfMkW6myTVzqLLKYGSQ4cjwihOYlegpz9NuFnBkhf3daziBliTioW7ioe4bPsR2bZpWjaZVodWuYToNLKuB5bbxfA8XH9/38S9/9gAfF99buo2r94GPT9AxCU6X6Hcd0qP3bqmEKdooMTZ/Eqs6R61dQo/0c6z7aEdfw0iNMVi+RKkwSdOx8NUbN/1I1rLotTQtu8XYwN3r+jO1E1mexIlyELO5SDCS3LDKiyrL9PQNU67P8Pz84vomS5aK59Txtei6bGIqdM5S44e7GL8Uwipd4C9Om0TiEdqWRbJvt+guuIWIfwlBEIRV8HyPqeoUp/KnmCxPkm1lWagv0HSahLUwh7sO0xXsQpbW+YTF9+gpzVI3y0SDXcTXsQMWgKZoxIMp4sEUxNc+Xrs8w/nZZ1mYe5FBz2Fhz/2w3t+zm/F9+ovTDKbPUanNYbs2vckDvKP/ns6fgAZT9IT6iTZmMBZO0B659wYxeZerSll8I8ptyds6G8ct4FQ1SLneBN/bsKrSFf2JEK8FB5lqlpgo2Ywl1yfRzZoatutixNf3OCB0hqrIHDhwiOnZEJmFM3iFNCEFFNEufEtZdrJ0/vx5VHXp4a67tDfHuXPnrnnMT34tCIKw0zTtJueK5ziVP0W6kSbTzLDYWMTHp8vo4nDqMOF16q51Pcl6HpoFfM9hT9ehDXvdTgkkRrhNegh55nvMz7/KkOeysPc9+JuUMCmuzdjCacKlaUq1eRxF58jQ/YzF96zPC0oSsa4D9NTnKabP0N51z3Wra92VRaR6Btc1OdB3F7KoGqyI68PLpSBmI0MwHEGKD2/o6+uqTKp3F9WpGb4/k1uXZMn2IN8C25OIRkRzh+1CkiR2j+wmEwzTnHmReCK0bh0ahdVZdrL08Y9//C23/dIv/dI1X/u+vy7z8QVBEDab5Vo8P/8854rnyDazLDYWKbfL6KrOSHSEwchgRxb9r9SVduHoEXaFN/YEsFOM+DAHdz+KPPU0s4snlypM+x7E3+CWxKFWlX3zJ3Eqc5RbeQikeGDo3cQDifV94Wgf/YEki+08xcI4dve1DTokz2UwN069kUU2EuyNj61vPDvQ2VqAQsPC9TavHfNgKsKp9CDn61UydYe+SGePF3lLw7JMFAnUSE9HxxbWX19PD/T8NL63cRsYC8uzrN/UL3zhC+sdhyAIwpZVs2p8a+JbXChd4FL5EqZrEtWiHO05StJIbtpFoqBZJ1zNULGbDPfdsa3XKOjRAQ7s+SmkqaeYyZxm2HOZP/AI3kYkTL5PT3meXemz1KqzmHaLZHwP9w7ctzHrgmSVZGo/yYUCuflXKP9EstRbnsOvZ3E9h6O9x7f1v/NmqNgyz+UjtOtpQgEDP7GHzfiNDeoKse5hqnMzPDdT5B8d7uxea0ub0ZoYig+hVEfHFjaO+P3eepaVLP3Kr/zKeschCIKwJeVbeb4x/g0ulS8xXh4nFUhxvPs4QS242aHRW5ql0SpgqQYHUgc3O5w10yJ9HBh7P/LEk0znzjHku8wf+Ck8Zf0qdrLnsDt9jnhhknJ1DltWODBwDwc3+Pu51Eb8dfLVDLVGATe8NI1Kdh0GcpNUmnmMYIqRyK4NjWu7sz34RjpBoVRG9hwCI/fCJp6MDnbHOZ8d5GS5zvtMj7jRuVhypopnN/G1sDjhFoQOEr9NgiAINzBdneZvL/wtp/OnuVS+xEh0hMNdh7dEoqS4NqnyPLZZpTc8uGP221FD3ewfe4zdkoGev8jwue8sbYK7DgJmg0NTLxLKnKVcmcHVw9w/8uiGJ0oAaEG6E2NEPZ/AzI+v3txfnMFuZHHxONJ7pzgJXgHfh6dzMWbLJla7TrRvLyTXae3ZMkUDGsHUEFUvyPPTzY6OnTU1bMdFDojmDoLQSeKoKwiCcB2n86f5+vjXOVU4xWx9loPJg4zGR7fMuszuyiJWs4grSezrOrzZ4XSUEkqxf+wD7JEC6MUJhs5+G9WxOvoaqWqaQ5MvYOcvUGtkMaJDvG/PB+h+m7bp601P7mZQNugqTiHZLVTHoq8wSbOVJxzqYSAysGmxbUevV4OcLCo0qiXisRj+rht0Gtxggz1dFNR+XimotB2/I2N6PmTbMrbno0cSHRlTEIQlIlkSBEF4E9/3+cHCD3hi+glez79OsVXkePdx+sIbsyfLsvg+vaU5Wu0SwUCyc5ukbiFyMM6+vR9gTApilKYZOvtNVMdc87iS7zGSOc/umZepFC/RclqM9N7Ow8MPom92dS6QoCcySMSxMOZeZaAwhdnI4koSx3rv2tzYtpnFtsbT2TD1cpaYISPt+6ktU5VLhDSUxBAlN8ALc52pLhUthbZl4UsSWlQ0dxCETtoaRw5BEIQtwPEcnph+gufnn+dk7iQtu8WdvXeSWO9uaCsUaxSQGznwbHYnt/9apRuRAzH27v0gY3IYvTTL4Kmvo9ntlQ/kewTMOl2VRW6bfonE4inK5Sks1eCeXQ9zrOfY1jiRliQiXfvpk1RSmTN0F6dptUrEw/2bWvHabhqOzDcWY1RLOQzJRdn3ENIWmDp7hSRJDPT2UlB6+HFGwllj97OWK/FkNo5jtgjJLoRFsiQInSQ2pRUEQQBaTotvT36bc8VznCucQ1M07ui7Y2O6oa1QX2mOZquAp4XZvV77/2wRUiDC2N4PIE88wXh1gcFTX2PxyIew9Buc/Po+AatJuF0l1K4SbtcItip4Zg3baWLZLZpOGz3cy08NvYeQFtrYN3Qz4V56jS7mzSzVygyOLHNcVJWWzfPhW5k42XINzzYxdt+FFNlCVeHLuiMGc9FBcuUMry5a3DMUWNU4FVvm7xaSzJfqmK068WQP0hY8ZgnCdiaSJUEQbnnldplvTn6Ti6WLXCxdJKbHONx1GGWD9/lZDsNqEa2mKVsNBruP3hKbk0pGmN17H0OeeJJLtTQDp/6excM/i2WEMewW4XZ1KTlq1Qi1y3hmHdtuYjttLNfEcm1kwFI0gmqQvp4jHOu+fWt+72SFZNdBUvM50naD7sTY+u/ztIM8V4gwUXJoN2ske4aR+rbmRs2yLNHXO0CxOs0PF+Z5x+B19yJ+WzlT5asLcbLFCna7TqJ7CPY8sD4BC8ItTCRLgiDc0hbri3xr8ltcKl9iqjJFf7iffYl9W6aRw0/qLc/SbBWwVY0DXbdtdjgbRtJDjO5bqjBdrGcZPvV3xKKDYNax7Ca208J2LSquhQzYioqhBkkFe4mGekiF++gKdm3KxsErJceH6C90seDVOd5752aHs22crxm8mNepV9IkIkHY/e7NDult9cWDLIYGma/nOZs3Odyz/DVzcy2Nry3EKRQLeHaLeP8+2HXP1phOKgg7zNb/qyEIgrBOLpUu8eT0k1wsXWSxscie+B6Go8ObHdYNyZ5Ld2meslmhKzKw9aaQrTfVYNfex5Am/oGLzRzVVgkFsGQVQwuQDHYRDfaQCvfTFezaklMol0U1GNj3Qd7n2zumJfx6y5sKT2Sj1EtporqPtO99SFs8MVYVme7+Icrj0zw/l152snSpbvCtdJRSIYvsmURGjiP1H1/naAXh1rW1jySCIAjrwPd9TuRO8Ozcs1woXqBkljjcdZiu4NbuKpeqprGbeXzfZ2/Xkc0OZ3MoOsN734+UP0vJs+mK9NMd7EZT9M2OrKMkWcZAJErL0XYlvpFOUC4WUHFQxx5EMiKbHdayDCTCnAwOMdEoM1OxGYm/fYL/eiXIk5kQ1WIGzbcI7rkPqXv/BkUrCLcmkSwJgnBLcTyH5+ef5+XMy5wpnMF0TG7vuZ2oHt3s0N6e79NXmqPVLqMFElurlflGk1WGeo8xtNlxCJvO9+GJbIyFchPHahPfdRgpvnWrwz/JUBWSvbuoTs3w3EyOf3rs+smS78OPSmG+nzWoldIEZQ99/wNI8ZENjlgQbj0iWRIE4Zbg+z5T1Smen3+emdoMF4oXQIK7+u7CULf+FfxIq4JWy9J02uzpvX2zwxGELeHHpTDnStCuV4gnu6F/+/1uDCQjnFkc5Gy1Sr7p0B269tTM8+F7+Sgv51VqpQwRzUfd/+iW7PInCDuRSJYEQdjxyu0yz80/x8XSRaar02SaGeJGnCNdR7bFgn+A3tIsjVYBVw8xlti72eEIwqabaug8nw9QL6eJBTWksYe3ZYODsKES6R6mOj/Dc9NlPnzojSmEjgePZ+OcKfjUKhnihoJy8DEIxDcxYkG4tWyPswRBEIRVsFyLlzIvcSJzgrn6HNPVaWRZ5lDqEN3B7i3b8e4nabZJorJA2aoz2HVw2yR4grBeKrbMtzMxaqUsIcVF2f8YqNu0oQcw1J3gYnaA10oN3mf7RDSJtivx9XSC8aJFo1okEQ4gH/wA3GqNXQRhk4m/uIIg7Di+73OhdIEfLvyQ2dosk5VJWk6L4egwI9GRLbl/0tvpKc/RbhWwFZX9XVtz3xhB2Ci2B99IJyiUSsiuhb7vnRBMbnZYaxINqBipYSqZOZ6frvPu3VH+bjHBTLFFu14mFYvi7//Atk4IBWG7EsmSIAg7Sq6Z4/vz32e8PM5UdYp8K0/CSHCs+9i2WJv0kyTfo6c0R61dIRHq2fqNKARhHfk+PJ2LMVs2sdoNkv17IbX9p6VKksRATxczhT5eyrWYU5OkS1WsZo1Eshd/3yNI2+wijyDsFCJZEgRhR2g5LX68+GNO5k4yV59jtjaLJmsc6z5GMrB9rzonq1n8ZgHP9xjrFlUl4dbl+UsNHU4WFRq1PIlYDH/XvWyPybQ3lwrrzMSGKBYWcdMZPNch3jcKI+/almuxBGGnEMmSIAjbmud7nCmc4YXFF5ivzTNRmcDyLEZjowxHhpGlzT3JUB2L/uI0iuvQMsK0jAgtI4KjLm9foL7SLI12EcWIMhgaXOdoBWFrmm1pfC8XZaFq06xmieky0r6f2lFJhCRJDPX3k670EPPmiA3fhjR092aHJQi3PJEsCYKwbS3UF/j+/PeZqkwxWZmkZJboCnSxP7kffQtsUpqsZhhNn8OqLdA2q0RllZSio6oBMKJYoW7awSgt/UoSFcZV3liTEGpXCdQymHab0a7DO+rEUBCWo+bIPJePcqas0KwWsG2LWNBAGXsQSQtudngd1xM1CB04Sog9Yg8lQdgiRLIkCMK24fs+hXaBifIEE5UJFuoLLNQXmK/PE1AD3NFzBzEjttlhojomu9PniZZmqNYWsH2HLj2O7Fq0zBpeq4RTW8SRLqIpGrqs0aUYaGoALxDHCnXRDkYItes0WwUczWBfcv9mvy1B2DCOB69UQvyoGKJaqdBqNYioEBk5An3HduyFA0mSiMS7gK7NDkUQhMtEsiQIwpbm+z7ZZpbxyjiTlUnSjTSldol8K0+pXUKVVfYm9jIQHtj8VuC+T1dlkV2ZC5i1ecrtEq4e4fb++9kVXbpK7HseLbtBqZGh3srTapdo2Q3MdgXXK2DXFnAlGU3RcBUdz27SmxhD2wKVMkHYCJMNne/lo2SqJq3aIqrkkugaQhm9V7TNFgRhw4lkSRCELcfzPdKNNOPlcSYqE+SaOUrtErlWjopZQZZkokaUQ6lDdAW7tkQrcN1uszt9llBpjmp9AQeP7sRe7u5/xzWJjiTLhIwoISMK7Lt6u+951K0KlUaGeqtAu12m4TQpa0EOdh3ehHckCBurbCk8k49yoSLRquZwHJtIOIQ6ej9StG+zwxME4RYlkiVBELYE13NZqC8wUZlgvDy+VDkyS+SaOWpWDUVWiOkxjnQfIRlIokibnyAB4Pv0lucYylygVVukbJbxjRh399/LQGRg2cNIskw0kCS6jTv3CcJqWJ7Ei6UwLxYD1KtlWu0mUV0ivPtOpJ6DO3bKnSAI24NIlgRB2FQNu8GPFn/ERGXi6tS6XDNH3a6jyRpxI87xnuPEjfimd7b7SYbVYM/iWYzKPOXaIo4E/amD3NF7J5oiNo8UhLfj+3ChbvBsPkK+1qJVX0SXHJJ9u5GH70VaZsdIQRCE9SSSJUEQNo3pmnxt/GucK5xjujpN02miyRrJQJJ9yX3E9fjmr0O6Ht+jvzjLYPYijfoCFbOKFEhwX/999IZ7Nzs6QdjyCpbC07kYkxWfVjWL5zpEo3GU0XcihUVzA0EQto5Nv0z77LPP8qEPfYjBwUEkSeLv/u7vrrnf930++9nPMjg4SDAY5KGHHuL06dObE6wgCB3jeA7fnvw2F0sXuVC6QFgLc3fv3bxr8F0c7jpMwkhsyUQpaNY5NP0SfXOvUCpepGm36O8+wvv3fFAkSsK25HjwUinEK+UQrr++r+X7cLIS5C9mkpxfrFAtZQmoPvF996Ae/hmRKAmCsOVsemWp0Whw++2386u/+qv8wi/8wlvu//znP88f/uEf8sUvfpEDBw7wu7/7u7zvfe/j/PnzRKPRTYhYEIS18n2f781+j7OFs5wvnac32MuB1IEtmRwpro1htzCsFuF2ld78JPX6AhWrgRJI8q6Bd9IVEid4wvY009R5KhclU21jNau8lgzy87tdUrrb8ddquxJP5WKcKcnUy4vouKT698Lw3Uhi2qogCFvUpidLH/zgB/ngBz943ft83+c//+f/zGc+8xk+8pGPAPClL32Jvr4+vvzlL/Mbv/EbGxmqIAgd8uP0jzmRPcHZ4lmiapT9qf2blihJnotht9HtFgG7hWG30O02htVCNxtIdgPHMXE9C8e1KdkNHFlltOcYR7uPIYvF58I21HQkni1EOVVSaVbzuLZFjgTNbI3/p6bx2JjBnQmTTv1aptsq38rESZebNOsVEgEZeexRpGh/Z15AEARhnWx6svR2JicnSafTvP/97796m2EYPPjgg/zgBz+4YbJkmiamaV79ulqtrnusgiAsz+nCaX648EPOFM6gyipHuo+se+MG2XMxrCaBN30YdgvdaqKaNRzXwnVNHNfGdW08z8H0HEzfRfF9PEnGkRU0RScc6uV4/ztIiK51wjbk+3C6FuC5fIRipUa7mSei+Wi77yCQ3M/s+GmalSn+/lydc70RfnbEJqZ5a3q9VyohnsuFqJXzuFabVLIHxh4SDRwEQdgWtnSylE6nAejru3Z/hb6+Pqanp2/4vN///d/nc5/73LrGJgjCyk1Xp/nuzHc5VzyH4zvc1XNX5/ZI8j0Mu31NQhSwmhhmA9Ws4jgmjmviuBaOa2F5DpbnoPg+SBK2LKPIOgHFIKBHCGgRgkaMkJEgFogTUSOiiiRsa0VL4alcjMmKR7OSRvYd4qlelN3vBi1EANh32+1kMr0szp7GWiwwVzX4mTGDw7GVV5larsQTmTjnyz6N8iKG7BIZvR36j67L+xMEQVgPWzpZuuInp+f4vv+2U3b+/b//93zyk5+8+nW1WmXXrl3rFp8gCDeXa+Z4fPJxzpfOU7Wq3NlzJ7qy+ivLut2mpzxP0KwTsJpo7Sqe3XpTQmRiuw6256D4Hv6V6pBqENMiBLQwASNG2EgQNeJE9aho9y3sSI4HL5bD/KgQpF4t0W63iAdU1JH3QHL0msdKkkR//yDxZBczF1+nXZ/hr880ODoQ5qeHLULq8jpAzLc0vpWOkavUaTaqJAIa8t5HICKaoAiCsL1s6WSpv39pLnM6nWZg4I3NHbPZ7FuqTW9mGAaGYax7fIIgLE/NqvHNiW9yqXSJXDPH8e7jhPXwqsZSXJuBwhS9hWlajQymVafpOcieiyRJ2LKCIusEVYOQ0UXQiBEJdREPJIlqERR5Sx/2BKGjZlsaT2djLFbbNGuLGJJDqn8f7HoHvM3vQtAwOHDkbhYXekjPn8OeKzFbCfChvTL7IvYNn+f58GIpzA/yAWrlPJ5jkkz1I+15AEkVFyMEQdh+tvRZw549e+jv7+fJJ5/kzjvvBMCyLJ555hn+4A/+YJOjEwRhOUzX5JsT3+Ri+SKz9VkOJg+SCCRWPI7kufSW5xjITWI30pRaRRxJpttIEg4kCBtJYoEU8UAMXREXS4RbW8uVeK4Q5WRJo1nJ49gWsUgYefd7lt2eW5IkBodGqSd7mb34Gu3qPH9xyuIdwyEeHbAIKNdWmRqOzOOZGONln3olTVBxMXbfhdR7aD3eoiAIwobY9GSpXq9z6dKlq19PTk5y4sQJUqkUIyMj/Kt/9a/4vd/7Pfbv38/+/fv5vd/7PUKhEB/72Mc2MWpB2Lo832OqMsVrudcotovsTezlaPdRuoPdGx6L67k8Pvk4F0oXmChPMBodpS9846rwdfk+qWqG4dwl/HqGSiOH53tEIv3c3neXaLQgbFmuD2drAQYD9rq04r4e34dz9QDfy0UoVWs0GwUiqk9k9Dj0HkZaxbq7SCjIwWP3MTc7wWL6Aj+crjBeDvK/7IGRsAMstSD/diZKvlyj3ayRCOpI+96HJNrqC4KwzW16svTSSy/x8MMPX/36ylqjX/mVX+GLX/win/rUp2i1WnziE5+gVCpx33338cQTT4g9lgThJ1iuxbniOU7mTrJQXyDdSLPYWOT7899nMDzIke4j3NV3F3sTe9Hk9Z8O4/s+3539LmcKZzhfPE9PsIeR2MiKxog2iuzKXUKvLlJrZHFdCy2Y5Fjv3fRHRMvhTitbChVHoc+w31I1EFbG8eCb6QTnii6+ZfG/7NO4LXbj6WudUHdknsjGuFSGZjWN5Dkkkr3Iu9+NpIfWNLYsS4yM7qWa6mH+0uu0S4t8sQHvHgkQ0DV+lDeolXPgWiR6hpBG3y32ThIEYUeQfN/f8X8Rq9Uq8XicSqVCLBbb7HAEoaPqVp2T+ZOczp8m08ywUF+g0C5gyAZdwS4KrQJlq0xIDdEf6mc4Osx9A/dxtPsoyXWsyvxo8Uc8N/ccJ/MnCakhjnYfXXaL8KBZZzh7kUh5filJcpr4RpTbuo+zJ7Z7VVfHhRvLmio/LoW5UFFpN+vIisxgVGM06jEctBkKvHXKlXBjjgdfTyc4X3CoVko0fIOkavHwWJAHeu2O7V30ZrOXGyosVXbqxAwFZfRepOTujr+W43nMTV7Azo3TJVUJhCK0Ww0iios2ei9S9/6Ov6YgCNtfptpGV2V+5+c3vyPmSnKDTa8sCYKwOtlmltdyr3G+eJ5sM8t8fZ66VSeiRTjadZRUIIUkSexP7qdtt5moTjBTm2GmNsPZ4lkGwgMc6z7GnX13MhYfQ+1g44MzhTPX7qXUtby9lDS7zVB+glRxhnojQ8Wq4WhBxvrv4mDyoGjO0GELLY0fl8Jcqsq062VapomLguXJVKpVxhUJVdPQ9IBInpbJvpwoXSjYNKpFumMxWpGjpBfO8g+XKmQaIX5+t4Mhd+b75/vwUjnEc7kgtdLlyk7vLqSR+9etsqPKMrv33kapq4/0+EmSjSy9EQN53yMQiK/LawqCIGwWUVkShG3E8z2mqlO8ln2NqeoU2UaWufoctmeTNJLsie8hokdu/HzPI91MM1WZombXlqpN4X52RXfxzoF3cqT7CHFjbSc7M9UZvjb+NU7lT9GwG9zdd/dNW4Qrrk1/cZre/BTtRgazXcZWNIYSeznac0w0bOgg34fZls6PSmGmatCulWlbFmHVRUvtRh26A8uyqBcXaFULeO0K2BaGZKMrEqqqoRkBBqMqo1GfoYDNcFAkT7CUKH1tMcHF4lKilIxF4cAHkBSNXKFAdvw1er0sI6kAH90HyTWuY2q7Et+5vI9RvZxfaqiwwZUd13WRammkWD9Sp/ZMEwRhRxKVJUEQ1o3t2kvrkfInma/Nk26mWawvLu2JEupnJDayrD2LZFlmMDLIYGSQpt1kojLBdHWameoMZwpnGIgMcHv37RzrOUZUj6IrOrqiYygGuqy/7f5mAPlWnm9PfpsLpQvL20vJ9+mqLLIrcwG7kaHcKix1uIuPcrz3TsJvk/gJK+P7MN4weLEUZq7u0a6VaNsWERVS/XuQBm9H0oIA6HqYVOSNKZpWvUSjuECjWsBrV/ErbcpVm3GFa5KnA3GPvWGTbt1Zl6lmW5nlSfz9YoJLBYtWrUgyHocDjyFdrob2dHURCN7PzPlXcYpz/LdTMv/rAY3dEWdVr5dpq3wjnSBTrtNqVEgEtU1pqKAoCiSGNvQ1BUEQNpKoLAnCFncqf4oXFl8g03hjPZIma+yK7mIgPICyxqu5nuex0FhgujpN3a4TUkMMRAaIalEUWUGRFFRZRZEUAmqAkBYiqAQJqIFrkylF51zhHKcLp5mtzXK8+/jbtgjX7Taj6bOES3NU6ws4vksk3Mfx3rtIBVNrek/CGzwfLtQDvFgKs1h3aNfLmLZNRJPQe/ci9d+OpK5sc2CrUaJRWKR5ufLkX648GQroRpCeqMGhJOwNmwwE1meNzlZiXk6UxgsmrVqRRDwJB95/NVG65rGWw8Sl04Sr4yQ1hw/sC3BPavnfI9+H16tBns6GqZXzuHabWLIP9jwo9jESBGFLE5UlQRA6bqI8wVPTT3G6cJqKWSGshTncdZiuQNdNqzzLJcsyw9FhhqPD1O06E+UJZmuzeL7Hm6+lyJKMhLT0WZJQZRVN1lBlFV3W0WQNH59MM/P2eyn5Pj2VBYYzF2hV5ymbZXwjxp3972AoIq5Qd8pS2+ogL5ZCZGsW7UYO23GI6AqRXYeg78iq17To4SR6OMmV2pPZKFPPz1Mt5/BaFarNCnM5n2cMg2Q4zG0piX0Ri+GghbLDEifTk/j7hQTjxTatWplEIgX733/DKWmGrnLwtuNMT0fIZM7yzfN1MsMhPjhso95kWZ/lSTydi/J6UaFeXsSQXCIjt0P/5p94CIIg7FQiWRKELarYLvLk9JNcLF+k6TS5q/cuosb6tsyPaBGO9xy/+rXne7iei+VZWJ6F7dpY7tJn27exPRvbtWk6TRzPQUJiLDF2w72UdKvF7vRZQuU5KvUFbKAveYA7++5CE22GO+ZsLcDzhTD5monZyGK7LhFDIzJ0DKn3UMfXlhjhBEY4QdcoOJZFLTdNvbiI2yxTbdVIF11+oOtEQmEOpWT2RSxGQybaNm9q2HaXKkoThTateolEogv2v++m319Zlti9e4x0KMLi9El+NFsg3wryj/d6RFTvus8pWArfTCeYL7do1vLEAzLy2E9BdIX7lgmCIAgrIpIlQdiCTNfk25PfZrIySb6V546eO9Y9UboeWZKRFRlN0QgTXv1Avk9veY6hzAVatQUqZgXfiHHPwH30h8V+SZ10rhbgmwth6qUMrusRDhhER45D94ENabmu6jrJof0kh/bjujaN3BzVwiKVRpFKu06h5PCirhEMhjiQUtgbsRkK2MQ1d1tN12u7El9dSDJZbGHWSyST3fj7fmrZiagkSQz09REM3c/8hVdwcov8v22N//WAwmDw2sYP52sGT2SjlEtFHLNJIp5E2vcIkhpYj7cmCIIgvIlIlgRhi/F9n6emn2K8PM50dZq9ib3EjO271s6wWuxePEOwMke5togjwUDqIHf03dXRduUCzLU0Hk9HqBfTGIqHseceSI5t2r5UiqIR699DrH8PnuvSKC5SK8xRq5VQy01KZZsTuoqqBwkHQuyKyvQHHPoDNv2GTUjdmktq267EVxaSTBWatBsVEsle/H2PrKpil4hGMI6+k8kLJ7Fr03zhlM3P7zc4mrBxPHiuEOXlgka9lEbFJj58CAbuFHuNCYIgbBBxpiIIW8xLmZc4UzjDxdJFuoPdDIYHNzuk1fF9ekuzDGUv0KwtUjYrSIEE9/XfR2+4d7Oj23GKlsLXF+JUill0ycHY9zBSbOv87MiKQrRnmGjPMJ7r0qrmqeVmadVy+PUW5XqTbMFFU2RUVUPRA6RCKkNhGAi49AVseg0HvUP7E61W63KiNH05UYqnemDvo2tKXoKGzoEjdzE5HiFduMDfnG2xMBKi4EWYLlvUqxliuo829iDEd3Xw3QiCIAg3I5IlQdhCpipT/HDhh5wtnkWTNQ6kDnSskcNGMqwGexbPYpTnqNQXsSWJwa7buKP3TrGx7DpoOhJ/t5ggXyoiuyaBsfu2VKL0k2RFIZzsI5xcWm/j2ibtUppWLU+9UQWrhttaak8+K/loqoyiGuh6iP6owmDIX6pAGRZd+sZN32u5En+7kGSm0MBsVEh09cHYIx2p8qiyzL59B5kPRVicO8VzUyV0w8Y22ySjEaR9PwV6qAPvQhAEQVgJcdYiCFtEuV2+2tDBdE3u7rsbRdpmmzz6Hv3FWQazF2nUF6iYVaRAkvsH7qM71LPZ0e1ItgdfSydJF+u4VpPY0OEN3ZS0ExTNINw7Srh39OptdqtGu5ymXStSa1bxzQa0GpQqNpdkCU1VkDWDcCDESExiMOgyGLDpC9gY61B9ajpvJEpWs0KiewB/z0MdnQ4nSRLDQ8Pkg2HS4ycYshaJ9+9B2nWv2PBVEARhk4hkSRC2ANu1eXzqcSYqE+SaOY53H8dQjM0Oa3l8H8NuE2mV6S3NoVfmKdUXcSSZ4e4jHO85LqpJ68T34TvZOFMlE7NZId4zjDR012aH1RFaMIoWjBIdWPra9zysepFWOYNZL9Ns13AbLcqNNrmiy+uKjKLpaHqI/ojCcNhnIGAzuMLmEZ4PTVem4cjUXYWGI9NwZS7UAswX69jNCrGeIfzdD6zbuqHuVJJk/D3IZg0pJPYcEwRB2EziDEYQNpnv+zw1+xSXypeYqkyxJ77nbTdz3Wyy5xJuVQm3K0RaFSLNMrQrWHYTy27QclrIwRTv6n8nXaGuzQ53R3uuEOFMARrVIsl4Ana/Z7NDWjeSLGPEujFi3Vdv8xyLdjlDs5KlVq/gm3X8ZoNyxWZcltA0FUUziAaDjEZlBoMOvYaD7UtLyZAjX06MFOquTN2WqFseruvhug6+5+C5Fr7n4rtVXNcm0TOMv/u9695gQVE0EImSIAjCphPJkiBsshO5E5zKneJC8QKpYIrhyPCax5R8j+HsRRLVDI6iY+sBbDWApRpY2pXPBrZq4L1d1edNVaNwayk5CrTK2GYNy2lhOy2qroXi+ViKiqGFGO45xtHu48iiW9e6eq0S5Md5nVo5TSJkwL4bb4S6U8mqTqh7F6HupaYHvudhN0s0i2la9TKNdgWv3qZcb5LOe+iKjKIZyIpyNQnyPBfP83E98HwfFwkfCVXyUCUfWdFA0XGNKIlkCn/wLtGJThAE4RYikiVB2ESz1Vm+P/99zhfPo8oqtyVvW3NDB9l12Dd/kkBpmlptAcn3kCQFRVYIyQoRSUVRNBRZRZE1fD2Ea0Rx9NBSEqUG8CWJcLt6uWpUxbIbWE6LttPGdG18WcFXdKJ6jGiwi67IIL2hHvTtMnVwm5ts6DyVCVErZYjpEtKBx5BUsamvJMvokS70SBeJy7e5tkmrtEi7kqPaqCCbNYI030iC9CiKbhDQDBQ9iGqEUI0IvhEFLXjLJaCCIAjCtUSyJAibpGJWeGL6CS6VLtF0mtzVexfKGk/MdLvN/rkTUJqm2sxjhLoYCfQuJTt2E8ttY3o2jt3C9Rw8fFzABXxZQZYVApKCLKv4nkPVMVH8papRQAuRjAwQD/fTGxkgrsXEFfZNkDVVvpGOUStmCMoOyv73IRmRzQ5ry1I0g0jvbiK9u4Gl6hP4N02Ctl8PSkEQBGE9iGRJEDaB7dl8Z+o7TJQnyDQzHOs+RlALrmnMYLvGgZlXMSvTtMwqsfgI7xp81w2bK1iuScOq0WxXaVtVTKuB7TSx7BZNHBQ9SjS+W1SNtpCqLfN3C3HKxTyKb6PvfQ9SROxZtRIiwRcEQRBWQiRLgrDBfN/nmdlnuFi6yER1gtHoKMlAck1jxut5xuZeo16Zpu20Geo+zJ09d7ztiaGuGOhBg2Sw+4aPEbYO05P4+8UE2WIFz24THbkDKTl68ycKgiAIgrBqIlkShA12Mn+S13Kvcb50nqSRZCQ2sqbxekpz7Fo8TaUyg+W7HOx/BwdSBzsUrbAVuD58Mx1nttTCbteJ948h9R/Z7LAEQRAEYccTyZIgbKD5+jzPzT3H+eJ5ZEnmUOrQ6hs6+D7DuUv0ZC9QrsxgKxp3Dr2X4ejau+kJneX54APKKv6pfR+ezsW4UHRp1cskkj2w676OxygIgiAIwluJZEkQNkjNqvGdye8wXh6nbtfX1NBB8lzGFs8QLUxQrs7jGCHeNfiA2Ndoi7E9eLUS4qViiIZpEdUgGZSJax4x1SV25bPqEtXc6yZTL5ZDnCjINKpZEpEQ0r5HxLobQRAEQdggIlkShHVWaBUYL49zrniOicoEi41FjnQdIaSFVjWe6ljsn3sNtTRNuZGBYJJHdz286vGEzvN8OFML8MNCmHytTbu+SNNTyOMxg4ciy6iyhKwoyIqGrOgoqkrMkEkGpKvJFMAP8wFqpTRxQ1lqEf52+2IJgiAIgtBR4q+uIKyDcrvMxfJFxsvjLNQXKLaL5Ft5SmaJkegIXcHVVYAMq8mB2VdxyzNUW0UC0QEeGHovmqJ3+B0Iq+H7MNnUeb4QZaFm06pl8V2HUCRCpP8Ylu1gtRo4VpOm2UZyW/htE9ezACjgMoOHKssol5Mp1ykT1nyUA++HNXZMFARBEARhZUSyJAgdUjErjJfHuVS+xHx9nlK7RK6Vo9gqIksyMSPGkdSRVSdKkWaZfbMnaFamaVt1uhJj3DfwTmQxJWtLSLdVnitEmapCq5rHdiyiAR1t7D78xB4kWUYFrlf/8+wWbquK3axeTabMy8lUVANt7H4IJjb4HQmCIAiCIJIlQViDmlW7miDN1ebeSJDaRQAieoRDXYfoCnStacPZZDXDnvnXqVSmsTyL0Z7jHOs+KtaubAFlS+H5YoRzFZVmtYhpmUR0ifDocaTeQyArN93gVNaCyFoQLdZ33WRKEARBEITNIZIlQVihht1gvDzOeHmcmeoMJbNEvpUn38oDENEiHEwepDvYvboEyfcw7BYBq0nQbBIyayRKs0sd7ySJI/33MZbc2+F3JaxU05H4USnCayWDeq1Mu90krPqEB/fBwJ1IqrbZIQqCIAiCsEYiWRKEm/B9n5JZYrIyyVRlirnaHGWzTL6dJ9fMARDWwuxP7Kcn1IO6zAX4qmMRsJpv+mgQsBpo7Rqe3cJx2jieheNalB0TWwtwz9B76A/3r+fbFW7C8iReLYd4qRSkUqvRahQIyC7xnhHUXe8A0WhDEARBEHYMkSwJwnV4vkemkWGyMslkdZJMI0PZLFNoFSi0C/i+T1gLsy++j55wD5r89lUEyfdIVTNEm6WlxKhdR7Jq2E4b17WwXQvPtWl6NrLnIkkStqygKDohJYAR6udgz3HigfgGfQc2jutD1lz6/mmShyb76LKPKvmoEqx2GyrPX0psTE/C8mQsT7r8tYztSXirGHMpUQpSuNzhTsYlluhBHblXrCkSBEEQhB1IJEuCcJnt2czWZpmqTDFVmSLfyi9VkFp5KmYFSZKWEqTEPnqCPWjKzadZyZ5Ld3me/sI0NHI02iUs18LyHFTfx5VkPEXDUA3CgQRBI0bYSBELpEgE4ju6y13blThVDXKiEqRQt3AdG0lSQZKRZBlZkpBkCUOR0GXQVRld9tFl0C4nU5rs4/gSpvtGQmS60HZ8TNfH9zw838P3PPzLn/FdfN9bal23Co5dxfdcwpEo2q53QGygw98ZQRAEQRC2CpEsCbe0pt1kujrNVHWK6eo0xXaRcrtMrpWjYTdQZZWYHuNI1xGSgeSy1yAprk1vaY6+wjROM0e9VcTzbDQ9SirYQ9hIEA6mSAaShNXQLdWooWIrvFIOcapqUKs3MJsZHM/HQ8bzJVwkfCQk30eW/MtfXflYqjRJEshISJfLTp7v4/s+vg8e4CPhXRkHkPFRJQ9ZkkBeSsa8Gxz+bpZChQNBjKEjSCmxbkwQBEEQdjqRLAm3HMdzmKhMcKZwhtnqLCWzdLWLneVa6IpOykhxIHmAmB67ekK+HKpj0l+cpac0i9XIUm0VcX2PQDDFvu4jjER23VKJ0RW+DwttjVfKof9/e3ceHGd933H8/Vx7SdrVYZ22MQ4YY4cjwSQmV+NmGtdOgabMFNoSt0ySmUAKHYZJJ6XJjJukbRhKmbZDEnKQHuk0EBKc0mlDC+FMYkIgpoEEDHbB5pAs69p7n/PXP2QtCAvwIUuy/HkxO6t99rfP/h7py0of/57f7+HZsku9UqLRGMMhJttSIN2/BtN+MiQxxAHEPnEUYuKQOAogjomjgCSOSZIQ4pgkiYiTBIcEx3FxHA/bcbHdFLabxva8A19nME4K3DRYzgn5/RcREZEjo7AkJ4yiX+SXo7/kqdGnGK4NM1wbZqg6RGISMm6Gvlwfvblecl7usAISQCqo0z+2h67xF2nUhik2JoiBluwSVnefRX/riXmqVmzg2UqGHRM5XqwYGpUJGkFAzo5pLfTiLT0Tq7UXYHJ5bdsBNwW0Nj+cZmNNuSOc9iQiIiInOIUlWdTiJOb50vP8cvSXPDfxHCP1EQarg5SDMhknw8n5k+lt6SV1hHODsn6FvtE9dEy8SK02wkRjgtC2aW/pY033WSzJdc/yER0fpuYj7ZjIMloN8KsjBFFMq2vo6F2B3X8WVrp1vrspIiIi8oYUlmRRKgUlnhp9il+N/op9tX3NUSRjDO2Zds7pOYfWVOthjyBNaakX6R99nnzxJaq1ESYaJULHo6ttOWt7zqI90zHLR3R8mAgcdhSnz0dKkoRc2qNtYA30rMU6hIUxRERERBYChSVZNBKTsKe0pzmKtL++n8HqIKWgRMpJcVLbSQy0DhzydZBmkg5qrNi3k5biy1Sq+5kIKwROiv6OU1jTfRatqRNvtKQWWeyqZnimkmFvxaZeLdGoj+ESk22dmo+0UnOFRERE5LijsCTHNWMMpaDEM+PPTI4iVSdHkV6uvowxhkK6wNndZ1NIFY54FGnyjRL6xvbSP7yLWmWQol8kdDMs6zqd07vOIOtlZ++gZkk1stnvuyxJR7S6R3JVoddXjy12VTI8U0mzp+rQqFUJ/VEaYUyrE9PS0Utq4DXzkURERESOMwpLsmAZY6hHdSphhUpYoRpUKYdlqmGVSlChHJSZ8CfwY59KUGGoNsREY4KUk2J563IGWgcO6VpIbybbKLNy6Cm84ksUK0NElkV/1+mc2X0WKSc9C0c6uxIDjxdz/Hg0R7lcAStNZ85lWSv0Z2P60yE96RD3MAd6GvHUCFKaPRWHeq1G6I/ihwlpO8HNttHZuxS3ZzWkWo7NwYmIiIjMIYUlmXdhHDJUHWKoNkTJL1EOy1SCCkW/SD2qH7iIazB5Hwf4sU8tqtGIGoRJSGKS5vWQzuo+i/Z0+9GNIh1gJzEDI8/RM7KbSnmQWljFyXbyrr71dOW6ZuHIZ99+3+We4Tx7SxG10iBBYtMwLsVyxIvDCZ7r4HppUulW+lttluYM/ZmQ/kxA3k147betEVvsrqZ5ppLh+YpDo14jbIzRCGPSdoybaaWldyn2ktOwMvn5OWgRERGRY0RhSeacH/sMVYd4qfISg5XByXlFB0JSNaxSD+vU4zphHBKbGADbsnEtF8d2SNkpMl6GjnQHLV4LOS9H1s0e1Vyk12qrjnPy0FNQepnx6j4ix+PknrN5a9dbsRfg3JswgUfGW3lkNE2lNEbgN8hnU7gnv4colac2PohfHqVcK5HUq1jVMmPjEc86Fq7r4ngZ8lmPk9os+rMRWcewu5LmuapLvVY9KCB19CzF7V4FmcJ8H7qIiIjIMaOwJMdcI2rwcvVlBiuDvFR5iaHqEOWg3DyNbsKfIDEJnu2RslNkvSyFdIGclyPn5si4GTzbm5XRojfjxCHLhnfRNfYcpfIgYdQg09LDewbOI59amCMnL9Q87tmfZ1+pQbU8RNaO6RhYBUvXge3gAvn+U6H/VACSOCaojFArDlMvj5PUS8S+z0SlyuBIQsqxcbwUSVTFD2M8KyaVbaG9+2S87lWQbZ/X4xURERGZKwpLMutqYY3B6mBz5GioOkQ5fFU4akxgMHi2R0uqhVMKp9CV7SLtpOckEL2e9vIwKwafJqq8zERtlNDLsLr/naxqP3VBruRWjy0eGm3jF+MeteIIcRiQb2vDXfleyL7+0uW245Ap9JIp9Da3RUEdf2KIenGEUrVEJpggl3Jo7z4Zt/vUN9yfiIiIyGKlsCRHLU5i9tX2sbe8l72lvQxWJpfrLgdlxv1xSn4JgyHlpGj1Wjmt4zQ6s52kZ2txBJMAFgdNuDlEbuSzYt9O8mN7KVUGCZOQfH4p5/atJ+flZqePs8gY2FnJcP/+FsZKVerVEVpcQ2rF2dCzBo4g2LmpLG7PSlp6Vh6DHouIiIgcnxSW5IiUgzJ7y3t5ofQCe0t7GffHKfpFxhpjjDfGMRjSTprWVCurO1fTmekk5aRm582NIRPUKFRHKVRHaa2MEkcNYi9LksoReRlCJ0XopogO3IduitCZeuyBZYMxLCkOsmzfM/jll5hojBOnWjljYD0n51fMTl9nWTG0uW9/nmeLFrXiMCQhhY4e7JPfg5VaeMFORERE5HimsCSHJEoiBquDk+GovJfB6uS1hop+kZH6CH7s49oubV4bp3eeTmemc1aW7Z5iJxH56jiF6ij5yghufZyGXyYIqxSjBo4xJEBiWWDZ2JZNynZIWw6O7WBbLrbt4tgutuOReFlwMjiNCUqVQSISutpPYV3fugW7HPiOYo6fjOQoFidoNGrk0zbeindDh0aDRERERI4FhSWZ0dTFXveW9k6OIJVfYLwxeUrdaGOUol8EIONm6Mn10JProdVrnb05R8aQDaoUKqMUqiO0VEYJ/RKNoEw1qmMnMYHj0ZbK09VxKp3ZTqKwgR/WCMIaUdQgTHyCOCCKI6KkTpREmKlQNXWzLEymwLq+d9Lf2j87fZ8lfmJRDB2KocPPxlt4oRRRKw3hEtHRexLWsvPAnb1AKiIiIiLTKSwJYRwy2hidvNUnbyP1EYp+sbkow0h9hDAJ8WyPtlQba7rW0JnpnNXlup04JF8da44e2fUJ/KCMH1YpRj6JZWN5Obpal9NdOImlrQN4h3FqX5xENMI6taCCH1UJgiqRm+ItHatm9TgOVWKgHNmUQodi5DaDUTF0mAgtKn5CHIUkcUgcjhEEPvlsBmfl+7Ha+ua8vyIiIiInGoWlE4gxpjmvaCoYjdRHGKmPUI/q1KIa9bA+uax3WCaMQxzLIetmGWgdoCfbQ87LHf3okTGkwzo5v0K2UTlwX8JrlAjCKn5QoTI1euSmyKcKdHUuZWl+OYVU4YhXpnNsl5Z0Gy3ptqPr/xEohg57aimG/alQZDPhW0RReCAQRSRxnSSOiRJDnBgibBzLk6Hf/QAAGT9JREFUkLYSXM+lY+lpMPB2LNuZ8/6LiIiInIgUlhYZYwz1aDLwTK1IV/SLjDZG2V/fTyWoUAtr1KM61bBKKShRj+oYDI41ecHXnJdjedty2tPttHqtOEfxx7kdR+T8Cjm/TNavkGtUyDRKJEGFKKwTxj5R7FONQ+wkJrIdXK+FJfkV9BZOoi/XP6tzn+ZKkFi8WPfYU0uzp5Zify0haNSIgyJRkhAnhthYJFikrRjXscHNkGTzpDM53EwrXjaPnW3HpNuw5mHkS0REROREp7/AjkN+7E+GIb9EKSg1Q9HUKXOVoEIQB/ix37xVggqVsEJkIiwsPNsj7aTpyHTwlvRbaEu1TbvOUSqo01Uawjb7D6FH00eaLJOQCapk62U8v0QY1gmjBmHs48cBQRJhGwhtB9fNUEjlacl00JZZQldrz4K9+OsbMQZGApc9tRTP19K8WHNoNOqEjQphGBAkFjknxqTacDJ5MpmWA4GogMm2Y3nZ1933/F15SkREROTEprA0xx7b9xglv0RCAgYSkgOLDkzeT/uaA49NgsEQJVEzDL06CAVxQC2sUYtq+JFPbGIALGsyFLm2S4vXwsrcSgqpAjkv97qjRZZJ6BvdQ9/+3dSr+wij+hEdZ5IkVJMQJ4mJLZvE9ci5OVqz3bRmO2nPddOV6TysOUcLTT222HsgHO2peUzUI8JGjSgo40cJjmXIeA7p9j4KHUuxOpZjuZmD9qMwJCIiIrIwKSzNseeKz/HI4CNUwsorgehAKJrpHpi2LUxCoiQCXglDju2QcTJ0ZjrJeTlavVaybhbP9g5rflG+OsZJ+57GLg0yUR0mtiw63RYs86p9WFN3Ztprpz+ysDyPXKaDfK6bztwS2tzWI55rtFDUIosh32OwkWJvLcVgzcJv1Ij8EkEYEhlocROcTDsdhT6czhWQ7Tjuj1tERETkRKWwNMfe2vVWHhl6hHJQnjztDQvbsrEsC5vJe8uyaP73qsc2Nhk3Q2uqlZybw3M8bOvo/xD3Qp/lw8/QPr6XYmWIOKrjZbt4Z996unJds3DUx5/YwIjvMtjwDgQkj9G6IQzqREGNOJzAjyFlxXjpDLklS8l0LsPkl2Edh3OsRERERORgCktzbE3XGvpa+sg4Gfpa5nn5Z5PQO/4CA/t30SgPMd4YJ/aynNb/Tla1r1rwIyJTIz37fA9jIOskZBxD1k6aX2echJRleLMBtkpkM9SYDEWDvsdQ3aHe8InCBnFQJYhjwsQiY8W4Xgq3pYOWjj6cjpOxMq/MsdIpdSIiIiKLh8LSCaq1NsGKfU/jlAaZqAwRWRbd7afw9r51pJ30fHfvILGB/VMjPQ2PwYbLWAPCoE4c1EniCMu2sSwby3am3TzHIufZZD2LnAtZ+0CQshPKkcPLDZfxekIYTAajKAoJYgOWRc5JINVGrr2DdL4HK9+PlW6d72+HiIiIiMwBhaW5NvYcneX92EGFPCkSy8ZYFollk9g2hgP31uQtsWzedFjkMLhRwPLhZ+kY30OpMkQU1nAynZzX9066W7pn7X2OhjFQetVIz76pkR7fJw4axGGVMIoJjNW8BlHdzWMlESaOsMKQJEmIjIUxYFsGmwQbg22BbVkHboAFYTTZNm3FuKkUbusScm2dpPJ9mNYeXddIRERE5ASlsDTXnnuA1c8/SjEokrZTzflIHJi3NDVPCcs+8LWNsZ3J8GR7hJk2gnQLDS+Hn8rie1kaqRyR471xqDIJPRMvsXR4F35lkInaGGEqwyl961jTcfq8nnLnJxbDDbc5N2iw4VJqxIR+gzisEEURQWywLIusnUA6T7a9nfZXjfS89jKzJokh8kn8GnFYnwxZkU8cNkiikCgMSeKQFCG5jjypfA92fgArlZu2H51WJyIiInLiUliaa629pJMIN6wTUgNjsIw58Ee5wTavrCtnXnU/dUssC2yXjO3SYru4TgrHSWF5OaJsB0GmFd/L4qdyNLzJMOXFASv27cQrvkyxOkRoEjoLKzin7x1k3+D6PsdCYmAscBjyUwdOqXPZX7cIggZR0CAOywRxQmwsMnaM46Vx27ppaevCzfdBy5JDGumxbAdSOZxUDo0LiYiIiMiRUFiaa6s3c86e7VAbhcIyTJKQkJCYhCiJiU1MnMTEJiKOI2ITkZiQOIlJ4pDAL9MIyvhBhXriE4YTk+2BGDC2Q8r2yDguXbaH46RxnRS1xji1sIaVaecdvefS1zo3i0tUI5sh32ueUjfUcKg1AsKgQRLWJk+nS8C1DBkXyLTT1tJBqr0HWvve8GKtIiIiIiLHksLSPLNsGwcbB/COYAjEJAm1sEK5PkrVn6DeKBGEZRpRAz+skCTjNIB6Kstbet7G2q612K855S5KoBg5jAcuxdBhInQYD13KkYUFuDa4FjiWwbXMgfvJuUCTj3lluz05HjbiTy3CkBD5DeKwRhQGBLHBWJOjRnaqhXRrD/n8EpxCPyZdWPAr8ImIiIjIiUNhaY79eNcIpeEOnMDBDdqaweO1QWQqeLw6iDgHtjuWwWEqrFg4boGufJ4ei8lFC16lEdYp+UWyXoHAauX/atMD0URoU/QNURgSRyFJ7JNEIXGSECWGqbMCLWtq/o41+bXFgTlVk9snp0tNzbeyMElCEMXNhRO8lIfT0kGhrQsv3wutvQddj0jzg0RERERkIVFYmmN7Rms8vT+FXQPsiRmDBs1FHyYXeJhsYDeftyyLqdAyuRAEB9pNrvTm2kwGK9vCtTvAWko54HUDUWQm95mxIiwnRZJqwU61kMu0YJw0JokxSUySGEhijIlJkoQkSTAmgQNfW8RYJsYyCamURa69k3R+CXZhAFIt8/dNFxERERE5AgpLc+zckzvY/as+KsbFtSdPozMHAoZl4skFH5LJe2MSMDGQYMzkKI8BjLFIAIOFwcI6sBSEZQyW9cpiEZORavK5hJkDUUu2hVSmgJ0rQLbjoNEeEREREZETlcLSHDuttw23dy1Ja8CS9sNbvMAkMSQJmAjLJJBEmCQ6MOqTYOLowMhPQnKgbZJMjvakvLQCkYiIiIjIYVBYOo5YtgO2A7wSdg5cVxUtiyAiIiIiMrv0N7aIiIiIiMgMFJZERERERERmoLAkIiIiIiIyg+MmLH35y19m5cqVZDIZ1q1bx0MPPTTfXRIRERERkUXsuAhLt912G1dffTWf+cxn2LFjB+973/vYvHkze/fune+uiYiIiIjIInVchKUbb7yRj33sY3z84x9nzZo1/N3f/R3Lly/nK1/5ynx3TUREREREFqkFv3R4EAQ89thj/Nmf/dm07Rs3buQnP/nJjK/xfR/f95uPi8UiAKVS6dh19DA0ahVGxqs0qpX57oqIiIiIyDFXDSK629IL4u/xqT4YY9607YIPSyMjI8RxTG9v77Ttvb29DA0NzfiaL37xi3zuc587aPvy5cuPSR9FREREROTNXT/fHXiVcrlMoVB4wzYLPixNsSxr2mNjzEHbplx77bVcc801zcdJkjA2NkZXV9frvmaulEolli9fzgsvvEA+n5/XvsjxQTUjh0s1I4dLNSOHSzUjh2sh1YwxhnK5zMDAwJu2XfBhacmSJTiOc9Ao0vDw8EGjTVPS6TTpdHratvb29mPVxSOSz+fnvVDk+KKakcOlmpHDpZqRw6WakcO1UGrmzUaUpiz4BR5SqRTr1q3j7rvvnrb97rvv5t3vfvc89UpERERERBa7BT+yBHDNNdewZcsWzj33XN71rnfxta99jb1793L55ZfPd9dERERERGSROi7C0iWXXMLo6Cif//znGRwc5IwzzuC//uu/WLFixXx37bCl02m2bt160GmCIq9HNSOHSzUjh0s1I4dLNSOH63itGcscypp5IiIiIiIiJ5gFP2dJRERERERkPigsiYiIiIiIzEBhSUREREREZAYKSyIiIiIiIjNQWDoCDz74IBdccAEDAwNYlsX3v//9ac/v27ePyy67jIGBAXK5HJs2beLZZ59tPv/8889jWdaMt9tvv73Zbnx8nC1btlAoFCgUCmzZsoWJiYk5OkqZTUdbMwBDQ0Ns2bKFvr4+WlpaOOecc/jud787rY1qZvGYjZrZvXs3v/M7v0N3dzf5fJ6LL76Yffv2TWujmlkcvvjFL/KOd7yDtrY2enp6+PCHP8zOnTuntTHG8Bd/8RcMDAyQzWbZsGEDv/zlL6e18X2fq666iiVLltDS0sKFF17Iiy++OK2NamZxmK2a+drXvsaGDRvI5/NYljVjLahmFofZqJmxsTGuuuoqVq9eTS6X46STTuJP/uRPKBaL0/azkGpGYekIVKtVzj77bG666aaDnjPG8OEPf5j/+7//49///d/ZsWMHK1as4Dd+4zeoVqsALF++nMHBwWm3z33uc7S0tLB58+bmvv7gD/6Axx9/nLvuuou77rqLxx9/nC1btszZccrsOdqaAdiyZQs7d+7kzjvv5IknnuCiiy7ikksuYceOHc02qpnF42hrplqtsnHjRizL4t577+XHP/4xQRBwwQUXkCRJc1+qmcXhgQce4I//+I95+OGHufvuu4miiI0bN077DLn++uu58cYbuemmm/jZz35GX18fH/zgBymXy802V199Ndu2bePWW2/lRz/6EZVKhfPPP584jpttVDOLw2zVTK1WY9OmTfz5n//5676XamZxmI2aefnll3n55Ze54YYbeOKJJ/inf/on7rrrLj72sY9Ne68FVTNGjgpgtm3b1ny8c+dOA5gnn3yyuS2KItPZ2Wm+/vWvv+5+3va2t5mPfvSjzce/+tWvDGAefvjh5rbt27cbwDz99NOzexAyp460ZlpaWsy//Mu/TNtXZ2en+cY3vmGMUc0sZkdSM//93/9tbNs2xWKx2WZsbMwA5u677zbGqGYWs+HhYQOYBx54wBhjTJIkpq+vz1x33XXNNo1GwxQKBXPzzTcbY4yZmJgwnueZW2+9tdnmpZdeMrZtm7vuussYo5pZzI6kZl7tvvvuM4AZHx+ftl01s3gdbc1M+c53vmNSqZQJw9AYs/BqRiNLs8z3fQAymUxzm+M4pFIpfvSjH834mscee4zHH398Wqrevn07hUKB9evXN7edd955FAoFfvKTnxyj3st8ONSaee9738ttt93G2NgYSZJw66234vs+GzZsAFQzJ5JDqRnf97Esa9rF/zKZDLZtN9uoZhavqVNaOjs7AXjuuecYGhpi48aNzTbpdJr3v//9zZ/1Y489RhiG09oMDAxwxhlnNNuoZhavI6mZQ6GaWbxmq2aKxSL5fB7XdYGFVzMKS7Ps9NNPZ8WKFVx77bWMj48TBAHXXXcdQ0NDDA4OzviaW265hTVr1vDud7+7uW1oaIienp6D2vb09DA0NHTM+i9z71Br5rbbbiOKIrq6ukin03ziE59g27ZtnHLKKYBq5kRyKDVz3nnn0dLSwqc//WlqtRrVapU//dM/JUmSZhvVzOJkjOGaa67hve99L2eccQZA8+fZ29s7rW1vb2/zuaGhIVKpFB0dHW/YRjWz+BxpzRwK1cziNFs1Mzo6yhe+8AU+8YlPNLcttJpRWJplnufxve99j2eeeYbOzk5yuRz3338/mzdvxnGcg9rX63X+7d/+7aBzNQEsyzpomzFmxu1y/DrUmvnsZz/L+Pg499xzD48++ijXXHMNv/u7v8sTTzzRbKOaOTEcSs10d3dz++238x//8R+0trZSKBQoFoucc8450+pKNbP4XHnllfziF7/g29/+9kHPvfbneig/69e2Uc0sPrNdM2+2jyPdjywcs1EzpVKJ3/qt32Lt2rVs3br1DffxRvs51tw5f8cTwLp163j88ccpFosEQUB3dzfr16/n3HPPPajtd7/7XWq1Gn/4h384bXtfX99Bq1YB7N+//6DELse/N6uZ3bt3c9NNN/Hkk0/y1re+FYCzzz6bhx56iC996UvcfPPNqpkTzKF8zmzcuJHdu3czMjKC67q0t7fT19fHypUrAX3OLEZXXXUVd955Jw8++CDLli1rbu/r6wMm/8W2v7+/uX14eLj5s+7r6yMIAsbHx6eNLg0PDzfPfFDNLD5HUzOHQjWz+MxGzZTLZTZt2kRrayvbtm3D87xp+1lINaORpWOoUCjQ3d3Ns88+y6OPPspv//ZvH9Tmlltu4cILL6S7u3va9ne9610Ui0UeeeSR5raf/vSnFIvFaafryeLyejVTq9UAsO3p/8s6jtNc2Uw1c2I6lM+ZJUuW0N7ezr333svw8DAXXnghoJpZTIwxXHnlldxxxx3ce++9zUA8ZeXKlfT19XH33Xc3twVBwAMPPND8Wa9btw7P86a1GRwc5Mknn2y2Uc0sHrNRM4dCNbN4zFbNlEolNm7cSCqV4s4775w2/xYWYM3M+ZISi0C5XDY7duwwO3bsMIC58cYbzY4dO8yePXuMMZOretx3331m9+7d5vvf/75ZsWKFueiiiw7az7PPPmssyzI/+MEPZnyfTZs2mbPOOsts377dbN++3Zx55pnm/PPPP6bHJsfG0dZMEATm1FNPNe973/vMT3/6U7Nr1y5zww03GMuyzH/+538226lmFo/Z+Jz55je/abZv32527dplvvWtb5nOzk5zzTXXTGujmlkcrrjiClMoFMz9999vBgcHm7dardZsc91115lCoWDuuOMO88QTT5jf//3fN/39/aZUKjXbXH755WbZsmXmnnvuMT//+c/NBz7wAXP22WebKIqabVQzi8Ns1czg4KDZsWOH+frXv24A8+CDD5odO3aY0dHRZhvVzOIwGzVTKpXM+vXrzZlnnml27do1bT8L9XNGYekITC2P+drbH/3RHxljjPn7v/97s2zZMuN5njnppJPMZz/7WeP7/kH7ufbaa82yZctMHMczvs/o6Ki59NJLTVtbm2lrazOXXnrpQUtyyvFhNmrmmWeeMRdddJHp6ekxuVzOnHXWWQctJa6aWTxmo2Y+/elPm97eXuN5nlm1apX527/9W5MkybQ2qpnFYaZaAcw//uM/NtskSWK2bt1q+vr6TDqdNr/2a79mnnjiiWn7qdfr5sorrzSdnZ0mm82a888/3+zdu3daG9XM4jBbNbN169Y33Y9qZnGYjZp5vd9tgHnuueea7RZSzVjGGDP741UiIiIiIiLHN81ZEhERERERmYHCkoiIiIiIyAwUlkRERERERGagsCQiIiIiIjIDhSUREREREZEZKCyJiIiIiIjMQGFJRERERERkBgpLIiIiIiIiM1BYEhGR48b5559Pe3s7L7zwwkHPjY2N0d/fz3ve8x6SJJmH3omIyGKjsCQiIseNb3zjG7iuy8c//vGDnrvyyispl8v88z//M7atX28iInL09NtERESOG319fXz5y1/mf/7nf/jqV7/a3L5t2za+/e1v8zd/8zeceuqpx7QPcRzj+/4xfQ8REVkYFJZEROS4cvHFF/N7v/d7fOpTn+L5559ndHSUyy+/nA9+8INcccUVPProo1x44YV0dnaSyWR4+9vfzne+851p+9i/fz+f/OQnWbt2La2trfT09PCBD3yAhx56aFq7559/HsuyuP766/nLv/xLVq5cSTqd5r777pvLQxYRkXnizncHREREDteXvvQlHnjgAT760Y/S3d1NEAR885vf5L777mPTpk2sX7+em2++mUKhwK233soll1xCrVbjsssuAybnNwFs3bqVvr4+KpUK27ZtY8OGDfzwhz9kw4YN097vH/7hHzjttNO44YYbyOfzrFq1ao6PWERE5oNljDHz3QkREZHD9YMf/IAPfehDAHzrW9/iIx/5CGvWrCGbzfLII4/guq/8e+AFF1zAY489xosvvjjjfKY4jjHGsGnTJvL5PHfccQcwObK0cuVKTjnlFJ566ik8z5ubgxMRkQVBp+GJiMhxafPmzZx33nmsWrWKj3zkI+zatYunn36aSy+9FIAoipq3D33oQwwODrJz587m62+++WbOOeccMpkMruvieR4//OEPeeqppw56rwsvvFBBSUTkBKSwJCIix610Ok0qlQJg3759AHzqU5/C87xpt09+8pMAjIyMAHDjjTdyxRVXsH79er73ve/x8MMP87Of/YxNmzZRr9cPep/+/v45OiIREVlINGdJREQWhSVLlgBw7bXXctFFF83YZvXq1QD867/+Kxs2bOArX/nKtOfL5fKMr7MsaxZ7KiIixwuFJRERWRRWr17NqlWr+N///V/++q//+g3bWpZFOp2etu0Xv/gF27dvZ/ny5ceymyIichxRWBIRkUXjq1/9Kps3b+Y3f/M3ueyyy1i6dCljY2M89dRT/PznP+f2228H4Pzzz+cLX/gCW7du5f3vfz87d+7k85//PCtXriSKonk+ChERWSgUlkREZNH49V//dR555BH+6q/+iquvvprx8XG6urpYu3YtF198cbPdZz7zGWq1GrfccgvXX389a9eu5eabb2bbtm3cf//983cAIiKyoGjpcBERERERkRloNTwREREREZEZKCyJiIiIiIjMQGFJRERERERkBgpLIiIiIiIiM1BYEhERERERmYHCkoiIiIiIyAwUlkRERERERGagsCQiIiIiIjIDhSUREREREZEZKCyJiIiIiIjMQGFJRERERERkBv8PS6HgCNDmDs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0" name="AutoShape 4" descr="data:image/png;base64,iVBORw0KGgoAAAANSUhEUgAAA0sAAAIoCAYAAAC4U3A2AAAAOXRFWHRTb2Z0d2FyZQBNYXRwbG90bGliIHZlcnNpb24zLjUuMiwgaHR0cHM6Ly9tYXRwbG90bGliLm9yZy8qNh9FAAAACXBIWXMAAA9hAAAPYQGoP6dpAAEAAElEQVR4nOzdd3hUZfbA8e/MZEoymUlvEEhCEaRXRRBBERvYUbEgzV1772UVXH6C7roriqjroiCKit1FAQtNpQgqXUIgIUB6m0wyk+n390c2s8QU0icJ5+Mzz+Pc8t5zb2Z47pn3vedVKYqiIIQQQgghhBCiGnWgAxBCCCGEEEKI9kiSJSGEEEIIIYSohSRLQgghhBBCCFELSZaEEEIIIYQQohaSLAkhhBBCCCFELSRZEkIIIYQQQohaSLIkhBBCCCGEELWQZEkIIYQQQgghaiHJkhBCCCGEEELUQpIlIUS7NH78eFQqFRs2bKi2fM6cOahUKubMmVNt+YYNG1CpVIwfP77NYhQdQ12fjSNHjqBSqUhOTg5IXG2pru9TW1u6dCkqlYoZM2YENI5AOJU+b0J0JpIsCSFaTHJyMiqVCpVKxYMPPljvtgsXLvRvq1KpWjWuOXPm1EiuOqqqG66GvI4cORLocDusl156iTlz5mCxWAIdihBCiAAKCnQAQojOacWKFbzwwgtoNJpa17/77rv17t+9e3f69OlDSEhIg44XEhJCnz596N69e411c+fOBeg0CVOVESNGoNfr61xvMBjaMJqOR6vV0qdPH7p27Vpj3UsvvURmZiYzZswgPDy87YMTQgjRLkiyJIRocX369CE1NZXvvvuOCy+8sMb61NRUduzY4d+uNu+8806jjnnGGWdw4MCBJsXbUX300UcypKcZunbtesp9ZoQQQjSODMMTQrS4m266Cai792j58uUATJs2rc1iEkIIIYRoLEmWhBAtbty4cXTr1o3PPvsMm81WbZ2iKLz33nsEBwdz1VVX1dlGYx9Ir+0h/qpiEFXqeqbH6/XyxRdfMGvWLPr3709YWBghISGcfvrpPPLIIxQWFp40xp07dzJlyhTi4uJQq9UsXbqUqVOnolKpePHFF+uM++OPP0alUjFy5MgGnWdTOJ1OBg4ciEql4q9//WuN9YqicO6556JSqfjzn//sX37iA+mKovDKK68wcOBAQkJCiI2NZdq0aRw9erTO43o8Hl5//XXOPvtswsPDMRgM9O3bl6eeegqr1Vpj+xMf/nc6ncyZM4devXphMBjo1q0bDzzwQI3P04k+++wzRo8ejdFoJCoqismTJ7Njx446t6/tgfuqGDIzMwFISUmp9pmp+jyerFBBXUUlTlzu8Xh44YUX/Nf0j72EBw4cYNasWSQnJ6PX64mKimLSpEmsW7euznNqiJ9//plJkyYRGRmJ0Whk9OjRfP755zW2GzVqFCqVik8++aTOtv7+97+jUqm45pprGh1HWVkZDzzwAMnJyRgMBnr06MGTTz6J3W6vsW1Dr9vevXt55plnOOuss0hISECn05GQkMBVV13F5s2ba42juZ+7rKwsHnjgAfr164fRaCQsLIyBAwfy0EMPkZaWVud+7777LiNGjCAkJITIyEiuueYa0tPTG34BhRBtQxFCiBaSlJSkAMoPP/ygPPbYYwqgLF++vNo2mzZtUgDl+uuvV44dO6YASm3/FI0bN04BlPXr11db/swzzyiA8swzz1Rbvn79egVQxo0b51+2ZMkSZcyYMf5jjBkzptorJydHURTFH4darVYSEhKUYcOGKX379lUMBoMCKMnJyUpubm6dMc6dO1fR6/VKaGioMnz4cKVHjx7K22+/raxdu1YBlIEDB9Z5zSZPnqwAyqJFi05ydStlZGT4zycjI6NB+yiKovz222+KTqdTgoKClJ9//rnaur/97W8KoPTs2VMpKyurcaykpCTl9ttvVwCle/fuyvDhw/3XJiYmRjlw4ECN45WWlirnnHOO/7omJSUpAwYMUHQ6nQIop59+upKXl1dtn7ffflsBlBtuuEE555xzFJVKpfTv31/p06ePolarFUCZOHFiref3/PPP+69LQkKCMnz4cCU0NFTR6/XKX//61xqfjT+eX5Wvv/5aGTNmjKLX6xVAGTFiRLXPzK+//lot1unTp9caT22fxxOXn3POOcqkSZP813348OFK//79/dt9+OGH/mtlMpmUIUOGKPHx8QqgqFQq5eWXX671uHWp+qw+++yzik6nU0JDQ5URI0YoCQkJ/uv24osvVtvnjTfeUADl0ksvrbPdAQMGKICyatWqBsVRdd2mTp2qDB061P83HjBggKJSqRRAGTVqlGKz2art19DrNmHCBAVQwsPDldNPP10ZNmyYEh0drQCKRqNR3nvvvTpjasrn7rvvvlPMZrMCKFqtVhk0aJAyYMAAJSQkpMa/Uyd+3qr+fUxKSlIGDx7s/7wlJCQoBQUFDbqWQoi2IcmSEKLFnJgs7du3TwGUCy64oNo2f/rTnxRA+frrr1s9WapS1zGqWCwWZenSpUpRUVG15SUlJcpdd92lAMqMGTPqjFGj0Sh//vOfq93g2e12xev1Kt27d1cA/032ifLy8pSgoCBFp9PVOHZdmposKYqizJ8/XwGU0047zR/rnj17FL1er2g0GmXz5s21HisoKEjRarXK+++/719XWFionH/++QqgnHHGGYrP56u279SpUxVAmTBhgnL48GH/8uLiYuWqq65SAGXKlCnV9qm6adVqtUq/fv2U1NRU/7otW7b4b0pXr15dbb9ff/1V0Wg0ikqlUhYtWuSPpaysTLnuuusUrVbb4GSpStVnua5r3NxkSaPRKLGxsdWueUVFhaIoirJr1y5Fr9crBoNB+de//qV4vV7/Nl9++aViNpsVjUaj7Ny5s9Zj16bqsxoUFKRMnTpVKS8vVxRFUXw+n/Lyyy/7153YZmlpqRISEqIEBQXVSGwVRVF++eUXBVDi4+MVj8fToDiqrltQUJDStWvXasfbs2eP0q1bNwVQHnrooWr7NeS6KYqifPTRR8ru3bur7evz+ZTPP/9cCQ0NVcxms2K1WmuNqbGfu8zMTCUsLEwBlJtvvrnad9jr9SqrVq1SvvzyS/+yE79PZrNZ+frrr/3rcnJylEGDBimA8uijjzboWgoh2oYkS0KIFnNisqQoijJ06FBFo9Eo2dnZiqIoisPhUMLDw5XY2FjF7Xa3m2TpZLp166aEhIQobre71hgHDx5c7Yb2RH/5y18UQLn33ntrrPvHP/5Ra9JQnxOTpfpegwcPrrGv1+tVzj77bAVQbr/9dsXpdCqDBw9WAOWpp56q91j33HNPjfV5eXn+HqZ169b5l+/atcufhPzxxlRRFMVmsyndunVTVCqVcuTIEf/yqptWlUqlbN++vcZ+DzzwQK2x3HTTTQqgXHPNNTX2qaioUGJjY9tdsgQon3zySa37ViWTCxcurHX9K6+8ogDKrFmzal1fm6rPamxsbLXk4o/HvPnmm6stnzZtmgIo//znP2vsc88999Sa2NSn6roByqefflpj/ZdffqkAitForPbZach1O5mnnnpKAWr0LjX1c3fHHXf4fxD4448FtTnx+/THXjxF+d+5Dxo0qJFnJoRoTfLMkhCi1UybNg2v18v7778PwKpVq7BYLFx//fUEBbW/Ypzr1q3j/vvvZ9KkSZxzzjmcffbZnH322ZSWlmK32+t8/uCmm25Cra79n9OZM2eiUqlYsWIFbre72rply5YBNHmCzhEjRjBmzJhaX0OHDq2xvVqt5p133sFkMvHaa68xadIkdu3axfDhw3n66afrPdadd95ZY1lsbCxTpkwBYO3atf7ln332GQDXXnstJpOpxn4hISGcf/75KIrCDz/8UGP9kCFDGDFiRI3lVc91/fG5jm+++QaA22+/vcY+BoOBWbNm1XlegRIWFsbll19eY7nL5eLrr79Go9HU+bm47LLLANi4cWOjjzt79uxaS8rfcccdQPW/I+C/dlWf1Sput9v/vW7K57dr1661nv/kyZPp3r07NpuNn376qcb6uq7biY4ePcqCBQu49tprOe+88/zf4w8//BCAXbt21bpfYz93X3zxBQAPP/xwo+eKmz17doOPI4QIrPZ3tyKE6DSuv/56Hn74YZYvX84DDzzgr4JXVS2vvXC5XFx33XW1PuR+ouLi4lqXn3766XXuk5KSwvjx41m/fj2rV6/23+ju2rWLXbt2ER8fz0UXXdSkuJtSOjwlJYWXXnqJ2bNn89133xEcHMy7776LVqutcx+tVkuvXr1qXVd17gcPHvQv27NnD1CZNNX1UH1VAYWsrKwa63r27FnrPrGxsQCUl5f7l1ksFvLz86vFUleM7Unv3r1rnYPs4MGDOBwOdDodl1xySa37KooC1H7tTuZk1ygvLw+r1YrZbAYqi7X07NmTnTt3snv3bgYNGgTA119/TUFBASNGjKB///6NjqNPnz61/sCgUqno06cPR48e5eDBgzW+G3VdtyrLli3jtttuw+Fw1LlNXd/jxnzuysrK/Nd/1KhRdR6rNtHR0YSFhTXoOEKIwJOeJSFEq4mPj+f8889n586dbNq0idWrV9O3b99af70NpAULFvD5558THx/PO++8w5EjR3A4HCiVQ5UZM2YMQI2eoSpGo7He9mv7db7q/2+66aZ6b/5awznnnOPv2TvrrLPo27dvvdtHRUXV2XMWFxcHVN48ViktLQXg0KFD/PTTT7W+jh8/DkBFRUWNNuu6nlUxVCULUP3GMiYmpt4Y25O6zrHq2rlcrjqvXVUCWl9CUJeqG/L6lp/4tzyx4l9tn9+m9orWFQfU/pmqUt937fDhw/zpT3/C4XDw4IMP8ttvv2G1WvH5fCiKwptvvgk0/ntc2+fuxGqOtSU+9TnZcYQQ7Yt8M4UQrapqLqVp06bhcrna5dxK7733HlBZQnjatGkkJSWh1+v9648dO9as9q+++mrCwsJYtWoVRUVFeDweVqxYATT9ZrOpvF4vN998Mx6PB7Vazbp16/znX5eioiJ8Pl+t66p6dU4cbhcaGgrAm2++6U8463rNmTOnWedTdSyAgoKCemNsSVXDrk68gT5RfaWm61N1Pl27dj3ptavr2PWp6xqduPyPQydnzJiBWq3mvffew+PxUFRUxFdffYVOp+P6669vdAz1xQG1f6YaYuXKlbjdbqZOncrf//53hgwZgslk8v+tmvs9PtGJsVUluEKIzkmSJSFEq7ryyisJDQ3l6NGjqFQqbrzxxkCHVEPVfEujR4+usa6oqKhJw51OFBwczNSpU3G5XLz//vusXr2avLy8Jg9hao7nnnuOLVu20L9/f/8zHHfddVe9N5Jut5vDhw/Xuu73338H4LTTTvMv69evH1A5501rCw8P9/dSHDhwoNZtqmJsjJM9g1LVO1DXTf+hQ4cafUyoHGam1WrJycmpc7hYc9R1LaqWx8XF+YfgVUlMTGTixInk5eWxZs0aVqxYgcvl4rLLLiMyMrJJcaSmptaagCuKQmpqKlD9M9UQ9X2Poe5nlZrCbDaTmJgIwNatW1usXSFE+yPJkhCiVYWEhPDggw8yYcIEbr31VpKSkto8huDgYKD2IV8nrs/Ly6ux7sUXX8Tr9TY7hhOH4jV3CFNT/fLLL/z1r39Fq9Xy7rvvMmXKFP70pz9hsViYMWNGvT0VixcvrrGsoKCAjz76CIALLrjAv/zKK68EKifdLCoqauGzqGnixIkAvP766zXWOZ1O3nrrrUa3ebLPTI8ePQDYuXMnHo+n2jqfz8fbb7/d6GNC5fflwgsvxOfz8fLLLzepjfosWbIEp9NZY3nV3/fEv+OJWvrze/z4cf7zn//UWP7VV1+RmZmJ0Wj0D39tqPq+xwcOHKj1eM1xxRVXANQ76bQQouOTZEkI0ermzJnDd999x2uvvRaQ41fd2NZVPezss88G4MEHH/Q/A6MoCu+88w5///vfa60e1lhnnHEGAwYMYMeOHXzxxRfNGsLUFBUVFUybNg23283cuXMZMmQIAP/4xz/o2bMn69atY+HChbXuGxQUxOLFi/2JEVQ+JH/TTTfhcDgYMWIE5557rn/diBEjuPbaaykqKmLixIn89ttv1drzer1s2LCBG2+8sdYb98a6//77UavVrFy5ktdff92f9NlsNmbNmtWkHpqTfWYGDx5Mly5dyMnJ4ZlnnvEf0+FwcN9997F///4mng389a9/Ra/XM2/ePBYsWFAjYcvJyWHhwoW1JocnU1RUxOzZs/3DBBVFYfHixXz66adoNBoeeOCBWve74ooriIqK4vPPP+eXX35pVmESqPxM3X333f5iIAD79+/nrrvuAuC2225r9DC8qu/x4sWL2blzp3/5wYMHueaaa9DpdE2OtzYPP/wwYWFhfPvtt8yePZuSkhL/Op/Px9dff82qVata9JhCiLYnyZIQotO77rrrgMqyxMOGDWP8+PGMHz+e3NxcAObOnYter+fLL7+ka9eujBgxgsTERKZPn87UqVM588wzWySOmTNnAuDxeJo1hKnKNddc4y+LXNvrxLLcjz76KL///jtnnXUWjzzyiH95aGgo77zzDhqNhscff7zWYVpdu3Zl9uzZXHvttSQnJzNy5EgSExP55ptviIqK4p133qkxbG3JkiX+RGnYsGEkJSUxatQoBg0ahMlk4txzz2XFihVNeu7mj4YPH868efNQFIXbb7+dxMRERo4cSUJCAp988slJy6LXpuozc/vttzNw4ED/Z6bqJlyj0fD8888DlUMb4+LiGDlyJHFxcbz99tvMnz+/yeczZMgQ3n//ffR6PY8//jiRkZEMHTqUM888k+7du9OlSxfuu+8+/7Czxnj66af56KOPSEhI8P8d77zzThRFYf78+f4k+o90Oh033HCDvxetuYVJpkyZQnR0NIMHD2bgwIEMGjSIAQMGkJmZyciRI5k7d26j27ziiisYNWoUJSUljBgxgn79+jFw4ED69u1LUVERTz31VJPjrU337t35+OOPMZlMvPXWW8TFxTFkyBAGDRqE2Wxm0qRJ7Nixo0WPKYRoe5IsCSE6vccee4xnnnmGXr16sX//fjZu3MjGjRv91cSGDx/Opk2bmDhxIj6fjwMHDhAbG8vLL79cY36Z5pg2bZr/BrMlhuDt2LGjzoppP/30k38I3HfffceiRYswGo0sX768xk3u6NGjefTRR3E4HNx00021Vgt79dVXWbhwISaTib1792I0Grnxxhv55Zdfai1HHRoaypo1a3jvvfe48MILsdvt/PrrrxQWFjJo0CAeffRRfv755xbptQN4/PHH+fjjjznzzDMpKSnh8OHDjB07lh9//NHf49AY06ZNY+HChQwaNIjDhw/7PzMWi8W/zU033cTKlSsZPnw4ZWVlpKenM2HCBLZt28bw4cObdT5XXnkl+/fv59577yU5OZnU1FT2799PSEgIV155JcuWLeOxxx5rdLtjx47lhx9+4Oyzz+bQoUOUlJQwatQoPv30Ux5++OF6961K9qH5n1+9Xs/GjRu59957sVqtpKam0r17dx577DHWr19/0gqTtQkKCmLt2rXcfffdxMXFcejQISwWC7Nnz+aXX36ha9euzYq5Nueffz579+7lrrvuIikpiQMHDnDs2DF69uzJww8/3C4L2gghGkeltMTPekIIIU7qwIEDnH766cTHx3P8+PE2LxneWEeOHCElJYWkpKQm9WKIzmXNmjVcfPHFjBgxgu3btwc6HCGEaBPSsySEEG1kyZIlQPUeJiE6iqrP74k9TEII0dlJz5IQQrSBjIwMBg8ejN1uJzU1lZ49ewY6pJOSniVRZdu2bYwZMwaj0cjRo0cbPRGrEEJ0VEGBDkAIITqz++67j59//pldu3Zht9v585//3CESJSEApk6dypEjR/j111/xer089thjkigJIU4pkiwJIUQr2rlzJ1u2bCEuLo5bbrmFBQsWBDokIRps69atHD16lMTERG655RYeffTRQIckhBBtSobhCSGEEEIIIUQtpMCDEEIIIYQQQtTilBiG5/P5yM7OxmQy1Zg4UQghhBBCCHHqUBSFsrIyunTpglpdf9/RKZEsZWdn061bt0CHIYQQQgghhGgnjh07RmJiYr3bnBLJkslkAioviNlsDnA0QgghhBBCiECxWq1069bNnyPU55RIlqqG3pnNZkmWhBBCCCGEEA16PEcKPAghhBBCCCFELSRZEkIIIYQQQohaSLIkhBBCCCGEELWQZEkIIYQQQgghanFKFHhoDEVR8Hq9eDyeQIcihPgvrVaLRqMJdBhCCCGEOMVIsvRfiqJgsVgoKCjA6/UGOhwhxB+Eh4cTHx8vE0sLIYQQos1IsvRfubm5WCwWf3nxoKAguSkToh1QFAW73U5+fj4ACQkJAY5ICCGEEKcKSZYAr9dLaWkpMTExREdHBzocIcQfBAcHA5Cfn09sbKwMyRNCCCFEm5ACD4Db7UZRFIxGY6BDEULUISQkBKj8vgohhBBCtAVJlk4gw+6EaL/k+ymEEEKItibJkhBCCCGEEELUQp5ZagCrw43DFdgKeQadBrNBG9AYhBBCCCGEOJVIsnQSVoebV75Po9jmCmgckUYdd0/oLQmTEEIIIYQQbUSG4Z2Ew+Wl2OZCH6QhIkQXkJc+SEOxzdUivVsvv/wyKpWKAQMGtMDVEa1l/PjxjB8/3v/+yJEjqFQqli5d6l+2efNm5syZg8ViafP4hBBCCCFOBdKz1EAhOg1GfeAul9PTMsMA33rrLQD27dvHtm3bOPPMM1ukXdG6EhIS2LJlCz179vQv27x5M3PnzmXGjBmEh4cHLjghhBBCiE5KepZOITt27GDXrl1MmjQJgCVLlpx0H6/Xi9PpbO3QxEno9XpGjRpFTExMqx+roqICRVFa/ThCCCGEEO2dJEunkKrkaMGCBYwePZoPPvgAu93uX1811OuFF15g3rx5pKSkoNfrWb9+PXPmzEGlUrF7926uueYawsLCiIyM5IEHHsDj8ZCamspFF12EyWQiOTmZF154wd9ueXk54eHh3HrrrTViOnLkCBqNhr/97W8NPg9FUVi8eDFDhgwhODiYiIgIpkyZQnp6un+bDz74AJVKxaJFi6rt+8wzz6DRaPj2229rnPP//d//0b17dwwGAyNGjOD777+vcey0tDRuuOEGYmNj0ev1nH766bz66qvVttmwYQMqlYr333+fJ598ki5dumA2mzn//PNJTU2tcS4vvPACSUlJGAwGhg0bxurVq2u9TicOw5szZw4PP/wwACkpKahUKlQqFRs2bAAqy2zPmTOnRjvJycnMmDHD/37p0qWoVCq++eYbZs2aRUxMDCEhIf4E+cMPP+Sss87CaDQSGhrKhRdeyG+//VbLX0UIIYQQovORZOkUUVFRwfvvv8/IkSMZMGAAs2bNoqysjI8++qjGti+//DLr1q3j73//O6tXr6Zv377+dddeey2DBw/mk08+4U9/+hP//Oc/uf/++7niiiuYNGkSn332Geeddx6PPvoon376KQChoaHMmjWL9957j9LS0mrHWrx4MTqdjlmzZjX4XG699Vbuu+8+zj//fD7//HMWL17Mvn37GD16NHl5eQBMnTqV2267jQcffJAdO3YAsG7dOubNm8cTTzzBxIkTq7W5aNEi1qxZw0svvcS7776LWq3m4osvZsuWLf5t9u/fz8iRI9m7dy8vvvgiq1atYtKkSdxzzz3MnTu3RpxPPPEEmZmZ/Pvf/+Zf//oXaWlpXHrppXi9/xtSOXfuXB599FEmTpzI559/zu23386f/vSnGknVH91yyy3cfffdAHz66ads2bKFLVu2MGzYsAZfxxPNmjULrVbL8uXL+fjjj9FqtTz33HNcf/319OvXj5UrV7J8+XLKysoYO3Ys+/fvb9JxhBBCCHFq2lu4l2JHcaDDaDR5ZukU8fHHH1NaWsrs2bMBuO6667jvvvtYsmQJ06dPr7atwWBg7dq1aLU1K+/9+c9/5oEHHgDg/PPP55tvvmHRokV8+umnXHnllUBlcYJVq1bx3nvvcdVVVwFw1113sXDhQt5++23uu+8+ABwOB2+99RbXX389UVFRDTqPrVu38uabb/Liiy/64wAYO3Ysp512Gv/4xz94/vnnAXjppZfYtm0b1157LV999RU33HADY8eOrbXHxev18u2332IwGAC48MILSU5O5umnn/b3Qj3wwAOYTCZ+/PFHzGYzABMnTsTpdLJgwQLuueceIiIi/G3269ePd9991/9eo9Fw7bXXsn37dkaNGoXFYuH555/nyiuv5N///rd/u/79+zNmzBj69OlT53VITEyke/fuAAwdOpTk5OQGXb+6TJgwgTfeeMP//tixYzzzzDPcddddvPzyy/7lEydOpHfv3sydO5cPP/ywWccUQgghxKnhl7xf+OH4D3gVL3cMuYPgoOBAh9Rg0rN0iliyZAnBwcFMnToVqOztueaaa/jhhx9IS0urtu1ll11Wa6IEMHny5GrvTz/9dFQqFRdffLF/WVBQEL169SIzM9O/rEePHkyePJnFixf7n4dZsWIFRUVF3HXXXQ0+j1WrVqFSqbjpppvweDz+V3x8PIMHD/YPQ4PK53xWrlxJUVERw4YNQ1EU3n//fTQaTY12r7rqKn+iBGAymbj00kvZtGkTXq8Xh8PB999/z5VXXklISEi1Y19yySU4HA62bt1a4zqeaNCgQQD+67JlyxYcDgc33nhjte1Gjx5NUlJSg69JS7j66qurvV+7di0ej4ebb7652rkaDAbGjRtX7ToLIYQQQtRGURR+zvmZTcc3sbdwL7m2XAwaw8l3bEckWToFHDp0iE2bNjFp0iQURcFisWCxWJgyZQrwvwp5VRISEupsKzIystp7nU5HSEhItUSjarnD4ai27N577yUtLc3fU/Pqq69y1llnNWroWF5eHoqiEBcXh1arrfbaunUrhYWF1bbv1asXY8eO9ScldZ1bfHx8rctcLhfl5eUUFRXh8Xh45ZVXahz3kksuAahx7D/2lun1eqBySCRAUVFRvcduS3+8LlXDGUeOHFnjfD/88MMa5yqEEEIIcSJFUdiSvYUfs35kT8EebG4b4fpwVCpVoENrFBmGdwp46623UBSFjz/+mI8//rjG+mXLljFv3jz/+9b6EJ933nkMGDCARYsWERoayq+//lptmFpDREdHo1Kp+OGHH/zJx4n+uOzf//43X331FWeccQaLFi3iuuuuq7Vcem5ubq3LdDodoaGhaLVaNBoN06ZN484776w1tpSUlEadS1UyVdexmzO0Tq/X11rFsCpB+6M//s2jo6OByuGbbd3LJYQQQoiOTVEUfsj6ge2529lbuBcFhR7hPQIdVpNIstTJeb1eli1bRs+ePas9F1Nl1apVvPjii6xevbpNJqq95557uO222ygtLSUuLo5rrrmmUftPnjyZBQsWkJWVxbXXXlvvtnv27OGee+7h5ptv5s0332T06NFcd911/Pbbb9WeLYLKIgl/+9vf/D1kZWVl/Oc//2Hs2LFoNBpCQkI499xz+e233xg0aBA6na5xJ16LUaNGYTAYeO+996oNg9u8eTOZmZknTZb+2FN1ouTkZHbv3l1t2bp16ygvL29QbBdeeCFBQUEcPny4xhA9IYQQQoi6+BQfG49t5Je8X9hbtBe1Ss2Q6CFYnJZAh9Ykkiw1kN3VMpPCtvWxV69eTXZ2Ns8//zzjx4+vsb6qp2fJkiX885//bEaUDXPTTTfx+OOPs2nTJp566qlGJx1jxozhz3/+MzNnzmTHjh2cc845GI1GcnJy+PHHHxk4cCC33347NpuNa6+9lpSUFH/FvZUrVzJs2DBmzpzJ559/Xq1djUbDxIkTeeCBB/D5fDz//PNYrdZqVe4WLlzI2WefzdixY7n99ttJTk6mrKyMQ4cO8Z///Id169Y16lwiIiJ46KGHmDdvHrfccgvXXHMNx44dY86cOQ0ahjdw4EB/XNOnT0er1dKnTx9MJhPTpk3jL3/5C08//TTjxo1j//79LFq0iLCwsAbFlpyczLPPPsuTTz5Jeno6F110EREREeTl5fHzzz9jNBprrQAohBBCiFOXT/Gx7ug6fs37lX1F+whSBzE4ZjBB6o6bcnTcyNuIQach0qij2ObC6QlcwhRp1GHQ1SxMcDJLlixBp9Mxc+bMWtdHR0dz5ZVX8vHHH/PYY481N8yTCg4O5tJLL+Xdd9/ltttua1Ibb7zxBqNGjeKNN95g8eLF+Hw+unTpwpgxYzjjjDMAuO222zh69Cjbt2/HaDQClUUm/v3vf3PNNdfw0ksv+avyQWW1PofDwT333EN+fj79+/fnq6++YsyYMf5t+vXrx6+//spf//pXnnrqKfLz8wkPD6d3797+55Ya69lnn8VoNLJ48WKWL19O3759ef311/n73/9+0n3Hjx/P448/zrJly3jzzTfx+XysX7+e8ePH8/DDD2O1Wlm6dCl///vfOeOMM1i5ciWXX355g2N7/PHH6devHwsXLuT999/H6XQSHx/PyJEjm/y3E0IIIUTn5PV5+fbot+zK38W+on3o1DoGxQzq0IkSgEqpKk3WiVmtVsLCwigtLfWXfD6Rw+EgIyODlJSUGoUKAKwON44A9ixBZdJmNtReoa4jcblcJCcnc/bZZ7Ny5cpAh8ORI0dISUnhb3/7Gw899FCgwxH1ONn3VAghhBCB4fF5WHtkLXsK9rCvaB/BQcEMjB6IRv2/H/oL7AUEqYN4ctSTAYy00slygxN17FSvjZgN2k6RqARSQUEBqampvP322+Tl5bVJL5YQQgghhGhdbp+bNRlr2FO4h/1F+wnVhtI/uj8aVeNHRLVHkiyJNvHVV18xc+ZMEhISWLx4ca3lwj0eT71tqNVq1Gqpdi+EEEII0R64vC6+Sv+K/UX7+b3od0x6E/2j+qNWdZ77NUmWRJuYMWMGM2bMqHebuibCrTJ9+nSWLl3ackFRWcjgFBiJKoQQQgjRopxeJ6sOr2J/0X4OFB8g3BDO6ZGnd6pECSRZEu3I9u3b611fNfePEEIIIYQInApPBf85/B8OFB/gQPEBogxR9I3s2+EmnG0ISZZEuzFixIhAhyCEEEIIIephd9v58vCXHCg+QGpJKnHBcfSO6N0pEyWQZEkIIYQQQgjRAGWuMn+P0qGSQ8QZ4+gd3nkTJZBkSQghhBBCCHESRRVFrEpfxcGSg6Rb0ukS2oUeYT06daIEkiwJIYQQQggh6pFTnsOq9FWklaRxrOwY3U3d6W7u3ukTJZBkSQghhBBCCFGH9NJ01mas5WDJQXJsOZwWfhrxofGBDqvNSLIkhBBCCCGEqGFf0T7WHV1HanEqRRVF9I/qT1RwVKDDalOSLDWEoxTcFYGNQRsMhrDAxiCEEEIIITo9RVHYkbeDn7J+4vfi3yl3lTM4ZjBmvTnQobU5SZZOxlEKG18Ae1Fg4wiJgnGPNDthevnll7n33nvp378/e/furbFepVLxzDPPMGfOnAa19+GHH/Lss8+Snp6Ow+Hgt99+Y8iQIc2KUbSOP/5tly5dysyZM8nIyCA5ORmAFStWkJ+fz3333RewOIUQQggROD7Fxw/Hf2BH3g72F+3H5XUxNHYoIdqQQIcWEJIsnYy7ojJRCgqGQH1I3PbKGNwVzU6W3nrrLQD27dvHtm3bOPPMM6ut37JlC4mJiQ1qq6CggGnTpnHRRRexePFi9Ho9p512WrPiE21n0qRJbNmyhYSEBP+yFStWsHfvXkmWhBBCiFOQ2+fmu8zv2FOwh31F+9CgYXjccHQaXaBDCxhJlhpKGwL60MAd39P8YYA7duxg165dTJo0ia+++oolS5bUSJZGjRp10nYqKiowGAwcPHgQt9vNTTfdxLhx45odH4Ddbick5NT85aKtxcTEEBMT0ybHkr+rEEII0b45PA5WZ6zm96Lf+b34d4KDghkQPYAg9amdLqgDHYBoO0uWLAFgwYIFjB49mg8++AC73V5tG5VKVW0I3tKlS1GpVHzzzTfMmjWLmJgYQkJCuP766zn77LMBuO6661CpVIwfP96/35dffslZZ51FSEgIJpOJiRMnsmXLlmrHmjNnDiqVil9//ZUpU6YQERFBz549AfD5fLzyyisMGTKE4OBgwsPDGTVqFF9++WW1Nj788EPOOussjEYjoaGhXHjhhfz222+NvjZWq5WHHnqIlJQUdDodXbt25b777sNms/m3ue222zAYDPzyyy/+ZT6fjwkTJhAXF0dOTk61a/btt98yc+ZMIiMjMRqNXHrppaSnp9c49nfffceECRMwm82EhIQwZswYvv/++1qv1b59+7j++usJCwsjLi6OWbNmUVpaWuNc/vSnPxEVFUVoaCgXXXQRBw8erHHcqjiPHDkCwPjx4/nqq6/IzMxEpVL5XwAbNmxApVKxYcOGam0cOXIElUrF0qVL/ctmzJhBaGgoe/bs4YILLsBkMjFhwgQAXC4X8+bNo2/fvuj1emJiYpg5cyYFBQUn+QsJIYQQorWUu8r5/NDn7C7Yzb6ifZh0JgbGDDzlEyWQZOmUUVFRwfvvv8/IkSMZMGAAs2bNoqysjI8++qhB+8+aNQutVsvy5cv5+OOP+b//+z9effVVAJ577jm2bNnC4sWLgcqhXJdffjlms5n333+fJUuWUFJSwvjx4/nxxx9rtH3VVVfRq1cvPvroI15//XWg8ob73nvvZeTIkXz44Yd88MEHXHbZZf4b+6rjXn/99fTr14+VK1eyfPlyysrKGDt2LPv372/wtbHb7YwbN45ly5Zxzz33sHr1ah599FGWLl3KZZddhqIoALz00kucfvrpXHvttVgsFgDmzp3Lhg0bePfdd6sNZwOYPXs2arWaFStW8NJLL/Hzzz8zfvx4/74A7777LhdccAFms5lly5axcuVKIiMjufDCC2skTABXX301p512Gp988gmPPfYYK1as4P777/evVxSFK664guXLl/Pggw/y2WefMWrUKC6++OKTXofFixczZswY4uPj2bJli//VFC6Xi8suu4zzzjuPL774grlz5+Lz+bj88stZsGABN9xwA1999RULFizg22+/Zfz48VRUBLiIihBCCHEKKnYU82nap+wt3MuB4gPEhMTQP6o/GpUm0KG1C5IuniI+/vhjSktLmT17NlDZG3TfffexZMkSpk+fftL9J0yYwBtvvFFtWb9+/QDo3bu3f/iez+fj4YcfZuDAgaxevRq1ujIfv+SSS+jZsyePPvooP/30U7V2pk+fzty5c/3vf/jhB5YvX86TTz7JvHnz/Msvuugi//8fO3aMZ555hrvuuouXX37Zv3zixIn07t2buXPn8uGHHzbo2rz88svs3r2bbdu2MWLECP/5du3alSlTprBmzRouvvhiDAYDH330EcOHD2fmzJncddddzJs3jyeeeIKJEyfWaHfEiBH+3jyA/v37M2bMGF599VWefPJJ7HY79957L5MnT+azzz7zb3fJJZcwbNgwnnjiCbZt21atzdmzZ/Pwww8DcP7553Po0CHeeustlixZgkqlYu3ataxfv56FCxdyzz33+K+JTqfjySefrPc69OvXj/DwcPR6fYOGY9bH7Xbz9NNPM3PmTP+yDz74gDVr1vDJJ59w1VVX+ZcPHjyYkSNHsnTpUm6//fZmHVcIIYQQDZdTnsNXGV+RVpxGZlkm3U3dSTInnRKTzTaU9CydIpYsWUJwcDBTp04FIDQ0lGuuuYYffviBtLS0k+5/9dVXN+g4qampZGdnM23aNH+iVHW8q6++mq1bt9YY+vfHtlevXg3AnXfeWedx1q5di8fj4eabb8bj8fhfBoOBcePG1RguVp9Vq1YxYMAAhgwZUq2tCy+8sMbQs169evHmm2/y+eefM3nyZMaOHVtn5cAbb7yx2vvRo0eTlJTE+vXrAdi8eTPFxcVMnz692nF9Ph8XXXQR27dvrzYMEOCyyy6r9n7QoEE4HA7y8/MB/G3/8dg33HBDg69HS/nj33XVqlWEh4dz6aWXVjvfIUOGEB8f36i/mRBCCCGaJ6M0g88Pfc6+wn1klmXSK7wXyWHJkij9gfQsnQIOHTrEpk2buPrqq1EUxT8MbMqUKbz99tu89dZbzJ8/v942/jjErC5FRUV1bt+lSxd8Ph8lJSXVHvb/47YFBQVoNBri4+ueHTovLw+AkSNH1rr+xETtZPLy8jh06BBarbbW9YWFhdXeT5o0ibi4OPLy8njggQfQaGrvpq4t/vj4eP81qjqHKVOm1BlbcXExRqPR/z4qqvpEcHq9HsA/hK2oqIigoKAa29V3LVtDSEgIZnP1uRjy8vKwWCzodLVX1PnjdRZCCCFE60gvTeer9K9O6clmG0qSpVPAW2+9haIofPzxx3z88cc11i9btox58+bVedMPNPhXhqqb9KpiByfKzs5GrVYTERFRb9sxMTF4vV5yc3PrTNKio6OByuGFSUlJDYqtLtHR0QQHB/vLqtd1rCq33XYbZWVl9O/fn3vuuYexY8fWOCeA3NzcWpf16tWrWruvvPJKncPe4uLiGnUuUVFReDweioqKqiVMtcXSGAaDAQCn01lteV0JTm2fl+joaKKiolizZk2t+5hMpmbFKIQQQoiTK3GU8N2R70gtTqXYUXzKTjbbUJIsdXJer5dly5bRs2dP/v3vf9dYv2rVKl588UVWr17N5MmTm328Pn360LVrV1asWMFDDz3kv2m22Wx88skn/gp59bn44ouZP38+r732Gs8++2yt21x44YUEBQVx+PDhBg8RrMvkyZN57rnniIqKIiUlpd5t//3vf/Puu+/y1ltvMW7cOIYNG8bMmTP5/PPPa2z73nvvVYtt8+bNZGZmcssttwAwZswYwsPD2b9/P3fddVezzqHKueeeywsvvMB7773nf2YJKotuNIRer6+10ELVpLW7d+/mwgsv9C//Y3XC+kyePJkPPvgAr9dbo2S9EEIIIVqfy+tidcZq0kvTKawolESpASRZaii3/eTbtMNjr169muzsbJ5//vlqpb2rDBgwgEWLFrFkyZIWSZbUajUvvPACN954I5MnT+bWW2/F6XTyt7/9DYvFwoIFC07axtixY5k2bRrz5s0jLy+PyZMno9fr+e233wgJCeHuu+8mOTmZZ599lieffJL09HQuuugiIiIiyMvL4+eff8ZoNFYrGlGf++67j08++YRzzjmH+++/n0GDBuHz+Th69CjffPMNDz74IGeeeSZ79uzhnnvuYfr06f7CBUuWLGHKlCm89NJLNSZy3bFjB7fccgvXXHMNx44d48knn6Rr167ccccdQOVzXK+88grTp0+nuLiYKVOmEBsbS0FBAbt27aKgoIDXXnutUdf/ggsu4JxzzuGRRx7BZrMxYsQIfvrpJ5YvX96g/QcOHMinn37Ka6+9xvDhw1Gr1YwYMYL4+HjOP/985s+fT0REBElJSXz//fd8+umnDY5t6tSpvPfee1xyySXce++9nHHGGWi1Wo4fP8769eu5/PLLufLKKxt1vkIIIYRoGEVR+P7o9xyyHCLTmknPsJ6E6cMCHVa7J8nSyWiDISQK7EUtMjFsk4VEVcbSSEuWLEGn01WrSnai6OhorrzySj7++GP/MzTNdcMNN2A0Gpk/fz7XXXcdGo2GUaNGsX79ekaPHt2gNpYuXcqwYcNYsmQJS5cuJTg4mH79+vHEE0/4t3n88cfp168fCxcu5P3338fpdBIfH8/IkSO57bbbGhyv0Wjkhx9+YMGCBfzrX/8iIyOD4OBgunfvzvnnn09ycjI2m41rr72WlJQUf4l0qCxicOedd/LII48wevRozjjjDP+6JUuWsHz5cqZOnYrT6eTcc89l4cKFREZG+re56aab6N69Oy+88AK33norZWVlxMbGMmTIEGbMmNHgc6iiVqv58ssveeCBB3jhhRdwuVyMGTOGr7/+mr59+550/3vvvZd9+/bxxBNPUFpaiqIo/tLpy5cv5+677+bRRx/F6/Vy6aWX8v777/srCJ6MRqPhyy+/ZOHChSxfvpz58+cTFBREYmIi48aNY+DAgY0+XyGEEEI0zC95v7CvcB9pJWlEB0fTJbRLoEPqEFRK1Z1QJ2a1WgkLC6O0tLTGQ+cADoeDjIwMUlJS/M9mVN+gFNwBngNGGwwGyf47gqVLlzJz5ky2b9/e4ERCnNxJv6dCCCGEqFWmNZMvDn3BroJdKIrC0LihbT6PUoG9gCB1EE+Oqn8qk7ZwstzgRNKz1BCGMElUhBBCCCFEh1PqLOWbI9+QZknD6XUyPG64TDjbCJIsiU5LURS8Xm+922g0GplPQAghhBCdktvr9hd0KLAXMCh6EHqNPtBhdSgyKa3otDZu3IhWq633tWzZshY/7owZM1AURYbgCSGEECJgFEVh3bF1HLIc4kjpEVLCUgg3hAc6rA5HepZEpzV8+HC2b99e7zYnKxUuhBBCCNER7SzYyZ6CPRwsPkhkcCSJoYmBDqlDkmRJdFomk0l6d4QQQghxyjlWdowfs34ktSQVjUpD34i+8thBE8kwPCGEEEIIIToJq8vKN0e+4VDJIexuOwOiB6BRS0GHppKeJSGEEEIIccpzeByUOkspdZVidVpRqVQMiRnSoRINt8/Nmow1pJemk2fPY0D0AIKbME+n+B9JloQQQgghRKenKAp2j51SZylWl7UyMfpvclTqqFzm8Dpwepw4vA5cXhf5yflcnHJxoENvEEVR2HhsI2klaaSXppNkSiLSEBnosDo8SZaEEEIIIUSn4/Q6SS1OJas8C6vTSrGjGJvbhtPr9CdFFZ4KbG4bFZ4KPD4PqECNGrVKjdVlxea2MTJ+JNHB0YE+nZPaU7iHXQW7SC1JJUIfQXdz90CH1ClIsiSEEEIIITqNEkcJewr38HvR7+Tb88m351PmKsPhceBRPKhUKjQqDUHqIPRqPUatkbiQOEJ1oYRoQ9CpdQDsK9pHVnkWK35fwd1D727XBRKyy7PZdHwTqcWpqFVqTo88vV3H25FIstQAVV+wQDIEGTDpTAGNQQghhBCiPVIUhaNlR9ldsJt0SzoFFQVklWdh99gJCQohzBBGojaRUG0owUHBBKmDTppM9ArvRb49n63ZWxnbdSxD44a20dk0TrmrnDUZazhsOUy5u5xhscM61HNW7Z0kSydR5irjjd1vUOIoCWgcEYYIbh10qyRMQgghhBD/5fK6OFB8gD2Fe8guzybPlke2LRsFhWh9NP0i+2HUGZvUtiHIQO+I3uwt3Mt7B96jX1Q/9EH6Fj6D5vH4PKw5soaM0gxybDn0j+pPiDYk0GF1KpIsnYTD46DEUYJBY8AQZAhoDA6Po0nJ0tKlS5k5cyZ6vZ7U1FSSkpKqrR8/fjyFhYXs3bu3pUIWTVT1t8rIyCA5ORmo/PsAbNiwAQC73c4LL7zA+PHj/euEEEKIU4nFYak21C7HlkOhoxCtWks3Uze6hnYlSN3829wuoV3ILs8mw5LBfw7/hyl9prRA9C3nx6wfSStJ43DpYRJDE4kKjgp0SJ2OJEsNZAgyYNQ27ZeJluDwNn8YoNPp5KmnnmL58uUtEJFoK4sXL6723m63M3fuXABJloQQQpwyFEXhWNkxdhfu5nDJYQoqCsguz8bmsWEMMtI/qj9RhqgWfVZHo9LQJ7IP23K28XXG15ydeDbxxvgWa7859hft59e8XzlQfACz1kxKWEqgQ+qUJFk6hVx00UWsWLGChx56iMGDBwc6HNFA/fr1a5PjKIqCw+EgOFjmYxBCCNF+uH1uUotT2V2wu9pQO5/iI9IQyemRpzd5qF1DhOvD6W7uTqY1k3f2vcPDIx8OePGEfHs+G49t5GDJQRRFoV90v4DH1FmpAx3AnDlzUKlU1V7x8f/L2BVFYc6cOXTp0oXg4GDGjx/Pvn37Ahhxx/XII48QFRXFo48+Wu92r776Kueccw6xsbEYjUYGDhzICy+8gNvt9m9z3333YTQasVqtNfa/7rrriIuLw+12M3v2bCIjI7Hb7TW2O++88+jfv3+jzmHHjh1cdtllREZGYjAYGDp0KCtXrvSvLywspFu3bowePbpavPv378doNDJt2jT/svHjxzNgwAB++OEHRo0aRXBwMF27duUvf/kLXq+32nFdLhfz5s2jb9++6PV6YmJimDlzJgUFBdW2S05OZvLkyaxZs4Zhw4YRHBxM3759eeutt2qcy9atWxkzZgwGg4EuXbrw+OOPV4v5xDirepCOHDlCTEwMAHPnzvV/Z2bMmAHAjBkz/MP3TlT1PTuRSqXirrvu4vXXX+f0009Hr9ezbNkyANLS0rjhhhuIjY1Fr9dz+umn8+qrr9ZoVwghhGgtdred7bnbeWffO3xx6As2Z29mR+4Ocuw5JIYmMqrLKPpH92/VRKlKj7AeGDQGfs3/lW0521r9ePWp8FT4CzqUOksZGD2wRYYcitoFPFkC6N+/Pzk5Of7Xnj17/OteeOEF/vGPf7Bo0SK2b99OfHw8EydOpKysLIARd0wmk4mnnnqKtWvXsm7dujq3O3z4MDfccAPLly9n1apVzJ49m7/97W/ceuut/m1mzZqF3W6vlqgAWCwWvvjiC2666Sa0Wi333nsvJSUlrFixotp2+/fvZ/369dx5550Njn/9+vWMGTMGi8XC66+/zhdffMGQIUO47rrrWLp0KQDR0dF88MEHbN++3Z8U2u12rrnmGrp3787rr79erc3c3FymTp3KjTfeyBdffMGUKVOYN28e9957r38bn8/H5ZdfzoIFC7jhhhv46quvWLBgAd9++y3jx4+noqKiWpu7du3iwQcf5P777+eLL75g0KBBzJ49m02bNlU7/wkTJmCxWFi6dCmvv/46v/32G/Pmzav3GiQkJLBmzRoAZs+ezZYtW9iyZQt/+ctfGnwdT/T555/z2muv8fTTT7N27VrGjh3L/v37GTlyJHv37uXFF19k1apVTJo0iXvuucc//E8IIYRoLaXOUjYd38Syfcv4Ov1rtuZsZXfhbmxuG6dHnc5ZCWeRFJaEVq1ts5j0Gj2nRZyG3W3ng9QPqHBXnHynVuBTfHyb+S3ppelklWdxWsRpbZIsnsraRRoaFBRUrTepiqIovPTSSzz55JNcddVVACxbtoy4uDhWrFhR7eZdNMxtt93GwoULefTRR/n5559r7bL9xz/+4f9/n8/H2LFjiYqKYubMmbz44otEREQwaNAghg0bxttvv80tt9zi3/7999/H6XQyc+ZMAAYNGsS4ceN49dVXq223aNEizGYzN998c4Njv+OOO+jfvz/r1q0jKKjyo3vhhRdSWFjIE088wc0334xarWbMmDH83//9H48++ijnnHMOn3/+ORkZGWzbtg2jsfo/KEVFRXzxxRdcdtllAFxwwQVUVFTw2muv8cgjj9C9e3dWrlzJmjVr+OSTT/yfQ4DBgwczcuRIli5dyu233+5fXlhYyE8//UT37pWTwZ1zzjl8//33rFixgnPOOQeAZ599FkVRWLduHXFxcQBMmjSJAQMG1HsN9Ho9w4cPByAxMZFRo0Y1+PrVpry8nD179hAREeFfdtFFF2Eymfjxxx8xm80ATJw4EafTyYIFC7jnnnuqbS+EEEK0hDxbHr8V/EZacRp59jyOlx3H4XUQpgtjWMwwTPrAVgSON8aTVZ5FpjWTT9I+4aZ+N7V5DNtytnGg6ABpJWnEG+OJM8a1eQynmnbRs5SWlkaXLl1ISUlh6tSppKenA5CRkUFubi4XXHCBf1u9Xs+4cePYvHlzne05nU6sVmu1l6ik0+mYN28eO3bsqNErVOW3337jsssuIyoqCo1Gg1ar5eabb8br9XLw4EH/djNnzmTz5s2kpqb6l7399tuMHDmy2k3/vffey86dO/npp58AsFqtLF++nOnTpxMaGtqguA8dOsSBAwe48cYbAfB4PP7XJZdcQk5OTrU4Hn74YSZNmsT111/PsmXLeOWVVxg4cGCNdk0mkz9RqnLDDTfg8/n8PUGrVq0iPDycSy+9tNpxhwwZQnx8vL9KXZUhQ4b4EyUAg8HAaaedRmZmpn/Z+vXrmTBhgj9RAtBoNFx33XUNuh4t5bzzzquW+DgcDr7//nuuvPJKQkJCalxnh8PB1q1b2zRGIYQQnZeiKBwpPcJnaZ+x4sAKNhzdwLbcbRy2HMakNTEybiSDYwcHPFECUKvU9I3si6IofJf5HUesR9r0+OmWdH7O+ZkDxQcIDgqmZ3jPNj3+qSrgydKZZ57JO++8w9q1a3nzzTfJzc1l9OjRFBUVkZubC1DthrLqfdW62syfP5+wsDD/q1u3bq16Dh3N1KlTGTZsGE8++WSNZ2SOHj3K2LFjycrKYuHChfzwww9s377d/7zKiUPObrzxRvR6vX8I3P79+9m+fbu/V6nK5ZdfTnJysr+NpUuXYrPZGjUELy8vD4CHHnoIrVZb7XXHHXcAlT06Vaqe43E4HMTHx1d7VulEf/xsAf5ezqKiIv+xLRYLOp2uxrFzc3OrHRcgKqpm2U69Xl/t2hUVFdXam1rbstaUkJBQ7X1RUREej4dXXnmlxrlecsklADXOVwghhGgsj8/D70W/80HqB3x88GN+zPqRn3N+5ljZMeJC4hiVMIrTo08nWNu+ig6ZdCZSwlIodhTz7r538Sm+NjluiaOE749+T5olDbfPzYDoAahVAb+NPyUEfBjexRdf7P//gQMHctZZZ9GzZ0+WLVvmH2L0x6FiiqLUW/Hj8ccf54EHHvC/t1qtkjCdQKVS8fzzzzNx4kT+9a9/VVv3+eefY7PZ+PTTT6vNx7Rz584a7URERHD55ZfzzjvvMG/ePN5++20MBgPXX399te3UajV33nknTzzxBC+++CKLFy9mwoQJ9OnTp8ExR0dHA5V/2xOHwp3oxPZycnK48847GTJkCPv27eOhhx7i5ZdfrrFPVRJ2oqpEvCrpiY6OJioqyv+s0B+ZTI3/tSsqKqrWhL++HwEawmAw4HQ6ayyvK8H54/coIiICjUbDtGnT6kxmU1KkNKkQQoimcXqd7Cvcx+6C3eTYcsi2ZVNgK0Cr0ZISlkKCMQGNWhPoMOuVbE4mx5bD7sLdbDq+ifHdxrfq8VxeF2uOrCHdkk5hRSGDYwaj0+ha9ZjifwKeLP1RVfW1tLQ0rrjiCqDyBvLEX8Dz8/Nr7RGootfr0evb1wzL7c3555/PxIkTefbZZ6slklU3zydeP0VRePPNN2ttZ+bMmaxcuZKvv/6ad999lyuvvJLw8PAa291yyy3MmTOHG2+8kdTUVJ5//vlGxdunTx969+7Nrl27eO655+rd1uv1cv3116NSqVi9ejXvvfceDz30EOPHj6+RaJWVlfHll19WG4q3YsUK1Gq1//miyZMn88EHH+D1ejnzzDMbFXddzj33XL788kvy8vL8n2Wv18uHH3540n2r/jZ/LCwBldX48vPzq7XrcrlYu3Ztg+IKCQnh3HPP5bfffmPQoEHodPKPsRBCiJbh9Dr58MCHZFozySrPosRRQrA2mL6RfYkJiekwpa+1Gi19IvrwW/5vfJT6ESPiRhCqa9hjBY2lKArrjq3jcMlhjliP0COsB2H6sFY5lqhdu0uWnE4nv//+O2PHjiUlJYX4+Hi+/fZbhg4dClTe+G3cuLHRN9vN5fA0f1LY9nbs559/nuHDh5Ofn+8v4T1x4kR0Oh3XX389jzzyCA6Hg9dee42SkpJa27jgggtITEzkjjvuIDc3t8YQvCrh4eHcfPPNvPbaayQlJXHppZc2Ot433niDiy++mAsvvJAZM2bQtWtXiouL+f333/n111/56KOPAHjmmWf44Ycf+Oabb4iPj+fBBx9k48aNzJ49m6FDh1brGYmKiuL222/n6NGjnHbaaXz99de8+eab3H777f7njqZOncp7773HJZdcwr333ssZZ5yBVqvl+PHjrF+/nssvv5wrr7yyUefy1FNP8eWXX3Leeefx9NNPExISwquvvorNZjvpviaTiaSkJL744gsmTJhAZGQk0dHRJCcnc9111/H0008zdepUHn74YRwOBy+//HKNUuj1WbhwIWeffTZjx47l9ttvJzk5mbKyMg4dOsR//vOfeispCiGEEHXZmb+TTGsm+4v2E6oNZXDMYML0YR0mSTpRbEgsccY4ssqz+DD1Q2YPnN0qx9lVsIu9BXs5WHKQyOBIuoZ2bZXjiLoFfLDjQw89xMaNG/3VyqZMmYLVamX69OmoVCruu+8+nnvuOT777DP27t3LjBkzCAkJ4YYbbmiT+AxBBiIMETi8DixOS0BeDq+DCEMEhiBDi57b0KFDawyZ69u3L5988gklJSVcddVV3H333QwZMqTWIWxQOcTu5ptv5vjx43Tr1o0JEybUebyq4gW33347anXjP3rnnnsuP//8M+Hh4dx3332cf/753H777Xz33Xecf/75AHz77bfMnz+fv/zlL9ViWbp0KWazmeuuuw6Xy+VfHh8fz4oVK1i2bBmXXXYZK1eu5Iknnqh2vhqNhi+//JInnniCTz/9lCuvvJIrrriCBQsWYDAYai0ccTIDBgzgu+++w2w2M336dP785z8zaNCgBpcAX7JkCSEhIVx22WWMHDmSOXPmAJVD5L744gssFgtTpkzh4Ycf5pprrmlU1cF+/frx66+/MmDAAJ566ikuuOACZs+ezccff1zv31cIIYSoi81t47f83zhiPUKYPoyhcUMJN4R3yEQJKkfinBZxGmqVmg3HNpBWktbixzhedpwfsn4gtSQVjUpD34i+HfZ6dWQqRVGUQAYwdepUNm3aRGFhITExMYwaNYq//vWv9OvXD6jsfpw7dy5vvPEGJSUlnHnmmbz66qsnLbF8IqvVSlhYGKWlpf5SyCdyOBxkZGSQkpKCwVAzISlzlQW0ZwkqkzaTLvCVYJrjwQcf5LXXXuPYsWO1FkFoa+PHj6ewsJC9e/cGOhTRACf7ngohhGi/Nh7byLqj60gtSWVE3AhCtCGBDqlFpFvSOVhykMGxg5lz1pwWe96qzFXGR6kfsbtgN/kV+QyPHd7uil00VoG9gCB1EE+OejLQoZw0NzhRwIfhffDBB/WuV6lUzJkzx//LeSCYdKYOn6gE0tatWzl48CCLFy/m1ltvbReJkhBCCCHahsVhYU/hHo5YjxATHNNpEiWA7ubu5NhyOFB0gG8yv+HilItPvtNJeHwe1h5ZS3ppOrn2XPpH9e/wiVJHFvBkSXR+Z511FiEhIUyePJl58+bVWO/z+fD56i+9WTUJrRBCCCE6lq25W8kpz8HlddEjvEegw2lRQeog+kT0YUfeDr449AWjEkYRYWjexO0/Zf1EWkka6aXpJIYmEhUsPzIHktyBilZ3spGes2bNYtmyZc1qoyn+OJmsEEIIIVpWri2X1KJUMssySQhNQK/pfNWKo4Kj6BLahRxbDu/9/h53Db2ryW39XvQ7v+b/SmpxKmatmZQwma4j0CRZEgE3Z84c7rqr6f+wCCGEEKL9URSFrTlbybZloygKyebkQIfUKlQqFb0jelNQUcCW7C2MSxzHwJjGF3/Kt+ez4dgGDhYfxKf46BfdTwo6tAOSLImAS05OJjk5OdBhCCGEEKIFHSs7RrolnWNlx+hu6k6QuvPedgYHBdMrvBf7i/bz7u/vcp3vOtSqysq/KpUK/38qVc33VCZE23K2kW5Jx+K0MDR2aKe+Xh2J/BVOEODCgEKIesj3UwghOg5FUdiSvYXj5cdRq9R0NXX++YESQxPJKc/hkOUQ7/7+LhqVxp8IndhDVJUo/XeV/73b5+ZY+TH6RPRptUluReNJskTlPDoAbreb4GCpNiJEe+TxeAAp9iGEEB3BwZKDHC07Sk55Dr3Ce6FRtUxJ7fZMo9YwIHoAB0oOkGfLQ6VS+X/oU1BAwZ8gVb1XUKoWoFFrSAxNJM4YF5gTELWSuw5Aq9Wi1+spLS3FZDLJ+FAh2iGr1YpGo/H/uCGEEKJ98vg8bMvZxlHrUXQaHfHG+ECH1GZCdaGMiBsR6DBEC5Jk6b+io6PJysri+PHjhIWFodVqJWkSoh1QFAWbzYbVaiUhIUG+l0II0c7tK9pHVnkWBRUF9I/qL/9uiw5NkqX/qpq9t7CwkKysrABHI4Q4kUqlIjw8nLCwsECHIoQQoh5Or5MduTvItGZi1BqJNEQGOiQhmkWSpROYzWbMZjNutxuv1xvocIQQ/6XVamX4nRBCdAA783eSXZ6NxWlhSMwQ6VUSHZ4kS7XQarVotdpAhyGEEEII0WHY3DZ+y/+NTGsmZr0Zs94c6JCEaDZ1oAMQQgghhBAd347cHeSU51DuLqd3WO9AhyNEi5BkSQghhBBCNIvFYWFP4R6OWI8QExyDUWcMdEhCtAhJloQQQgghRLNszd1KTnkOLq+LHuE9Ah2OEC1GkiUhhBBCCNFkebY8UotSySzLJMGYgF6jD3RIQrQYSZaEEEIIIUSTKIrClpwtZNuyURSF5LDkQIckRIuSZEkIIYQQQjTJsbJjpFvSOVZ2jG6mbgSppdCy6FwkWRJCCCGEEI2mKApbsrdwvPw4apWarqaugQ5JiBYnyZIQQgghhGi0gyUHOVp2lJzyHFLMKWhUMnm46HwkWRJCCCGEEI3i8Xn4OfdnjlqPotPoiDfGBzokIVqFJEtCCCGEEKJR9hXt43jZcQoqCugV3guVShXokIRoFZIsCSGEEEKIBqvwVLAjdweZ1kxCtCFEGiIDHZIQrUaSJSGEEEII0SCKorDx2EaOlR2jxFnCaeGnSa+S6NQkWRJCCCGEEA3ye/Hv7Cvax2HLYeKD4zHrzYEOSYhWJcmSEEIIIYQ4KYvDwqbjmzhUcgi1Sk2viF6BDkmIVifJkhBCCCGEqJfX5+Xbo99y1HqUEmcJ/aP6o1FLqXDR+UmyJIQQQggh6rU9bzuHLYfJsGaQbEomVBca6JCEaBOSLAkhhBBCiDpll2ezPWc7aSVphAaF0s3cLdAhCdFmJFkSQgghhBC1cnqdfJf5HRmlGTg8DvpF95Pqd+KUIsmSEEIIIYSooapM+BHrEbJt2ZwWcRp6jT7QYQnRpoIas3FBQQFvvPEGmzZtIjs7G4AuXbpw7rnn8uc//5moqKhWCVIIIYQQQrStgyUH2Vu4l7SSNGKCY4gJiQl0SEK0uQYnS99//z1XX301VqsVjUZDdHQ0iqKQmprKd999x9///nc+++wzzjnnnNaMVwghhBBCtLJSZ2llmXDLIVSoOC3itECHJERANGgYXkFBAddddx1hYWGsXLmS0tJScnJyyM3NpbS0lA8++ACj0ciUKVMoKipq7ZiFEEIIIUQr8Sk+vj/6PUesRyh2FEuZcHFKa1CytGTJErxeLz/99BNTpkwhJCTEvy4kJIRrr72WH3/8EbfbzZIlS1otWCGEEEII0bp+yfuFQyWHyCjNIMmUhElvCnRIQgRMg5Klb775hlmzZpGYmFjnNt27d2fmzJmsWbOmxYITQgghhBBtJ9eWy7acbaSWpBISFEJ3c/dAhyREQDUoWfr99985++yzT7rd2LFj+f3335sdlBBCCCGEaFsur6tamfD+Uf2lTLg45TUoWbJYLMTGxp50u9jYWCwWS3NjEkIIIYQQbeyHrB/IKM0gqzyL3uG90QdJmXAhGpQsOZ1OtFrtSbcLCgrC5XI1OyghhBBCCNF20krS2F2wmzRLGlHBUVImXIj/anDp8NTUVIKC6t/8wIEDzQ5ICCGEEEK0nTJXGRuObeCw5TAo0Ceijwy/E+K/GpwszZgx46TbKIoiXy4hhBBCiA6iqkx4pjWTwopCBscMJkjd4NtDITq9Bn0b3n777daOQwghhBBCtLGd+Ts5WHyQ9NJ0EkMTCdOHBTokIdqVBiVL06dPb+04hBBCCCFEGzpQfIAt2Vs4WHKQ4KBgksOSAx2SEO1Oi/SzFhYWEh4eftJnmoQQQgghRGB5fV5+yv6JX/J+4WDxQeweO8Njh6NWNajulxCnlAZ9K/bu3cu7775bY/mHH35IfHw8cXFxRERE8Oyzz7Z4gEIIIYQQomXY3Xa+PPwlm7M3szN/Jza3jSExQwjWBgc6NCHapQYlSy+88AL/+te/qi3bs2cP06ZNo7y8nMsvv5ykpCTmzp3L+++/3yqBCiGEEEKIpsuz5fHRwY/4Lf839hTsQa/RMzx+OKG60ECHJkS71aBkafv27Vx11VXVlr322mt4vV7WrFnDp59+yu7duxk/fjxvvvlmqwQqhBBCCCGa5vei3/kk7RN2F+zmYMlB4o3xDI4ZjFZ98nk0hTiVNShZysnJ4bTTTqu2bO3atQwcOJCzzz67siG1mltuuYXdu3e3fJRCCCGEEKLRvD4vm45vYs2RNewp2EO2LZu+EX3pGd5TpnsRogEalCx5PB6Cg/83lrW4uJiMjAxGjx5dbbtu3bpRVlbWshEKIYQQQohG8z+flLWZXQW7sLltDIsZRqwxNtChCdFhNChZSkpKqtZj9MMPPwBw5plnVtuutLSUiIiIFgxPCCGEEEI0Vq4tl5WpKyufTyrcg06tY3j8cIw6Y6BDE6JDaVCt78suu4wXXniBoUOHEh8fz3PPPYder+eSSy6ptt327dtJSkpqlUCFEEIIIcTJ7S/az4ZjGzhsOUx2eTZdQrvQI6yHDLsTogkalCw9/PDDfPzxx5x77rkAKIrCX//6V2JiYvzbKIrCihUruOKKK1olUCGEEEIIUbcT509KLU6l1FVKn4g+MuxOiGZoULIUGRnJzp07WblyJcXFxZx11lk1nlcqKCjg1ltvZfLkya0SqBBCCCGEqJ3dbWftkbWkFqdyoOQAPp+PYTHDZNidEM2kUhRFCXQQrc1qtRIWFkZpaSlmsznQ4QghhBBCtJhyVzkfH/yY9NJ0DlkOYdKZ6BfVT8qCi3alwF5AkDqIJ0c9GehQGpUbNKhnSQghhBBCtE/7i/aTUZpBWkmaPJ8kRAtrULLUo0ePOtdptVri4uKYOHEid999N+Hh4S0VmxBCCCGEqIeiKKRZ0siz52HSmegZ3jPQIQnRqTQoWerXr1+dv1B4PB6ysrKYM2cOy5YtY8uWLdUKPwghhBBCiNZRWFFIri2XEmcJ/SP7BzocITqdBiVLq1atOuk2+/fv59xzz+XZZ5/llVdeaXZgQgghhBCifmmWNIodxWjQEBkcGehwhOh0GjQpbUP069ePxx9/vEGJlRBCCCGEaB5FUThUcoh8ez5h+jDUqha7rRNC/FeLfqsGDRpEdnZ2SzYphBBCCCFqkWfPI9+ej9Vppaupa6DDEaJTatFkqaSkhODg4JZsUgghhBBC1OKQ5VDlEDy1hnB9eKDDEaJTatFk6cMPP2Tw4MEt2aQQQgghhPgDn+LjUMkh8ux5hOvDZQieEK2kQQUefv311zrXeb1esrKy+PDDD/nkk09YuXJliwUnhBBCCCFqyrHlkG/Pp8xVRs8YKRcuRGtpULI0YsSIeic3UxSF0NBQ/v73v3P11Ve3WHBCCCGEEKKmQyWVQ/C0ai1h+rBAhyNEp9WgZOntt9+uu4GgIOLi4hg1ahShoaEtFpgQQgghhKjJ6/NyyFI5BC/CEFHvD9pCiOZpULI0ffr01o5DCCGEEEI0QFZ5FoUVhdjcNvpE9Al0OEJ0avI0oBBCCCFEB1I1Ea1Oo8OkMwU6HCE6NUmWhBBCCCE6CI/PQ7olnTxbHlGGKBmCJ0Qra1fJ0vz581GpVNx3333+ZYqiMGfOHLp06UJwcDDjx49n3759gQtSCCGEECJAjpUdo7CiELvHTtdQmYhWiNbWbpKl7du3869//YtBgwZVW/7CCy/wj3/8g0WLFrF9+3bi4+OZOHEiZWVlAYpUCCGEECIwqiai1Wv0GLXGQIcjRKfXoGRp9+7dOByOVguivLycG2+8kTfffJOIiAj/ckVReOmll3jyySe56qqrGDBgAMuWLcNut7NixYpWi0cIIYQQor1xe90cthwmz5ZHdHC0DMETog00KFkaOnQou3fvBuC8887jwIEDLRrEnXfeyaRJkzj//POrLc/IyCA3N5cLLrjAv0yv1zNu3Dg2b95cZ3tOpxOr1VrtJYQQQgjRkWVaMymuKMbpddLF2CXQ4QhxSmhQ6XC9Xo/L5QJgw4YNLZp8fPDBB/zyyy/s2LGjxrrc3FwA4uLiqi2Pi4sjMzOzzjbnz5/P3LlzWyxGIYQQQohAO2Q5RJGjCH2QHqNOhuAJ0RYalCz16NGDF1980Z+8bNiwgePHj9e5/VVXXdWggx87dox7772Xb775BoPBUOd2f+xmVhSl3q7nxx9/nAceeMD/3mq10q1btwbFJIQQQgjR3ri8LjJKM8iz5xEfEh/ocJossrTyXrI4rOOegzi1NChZ+stf/sLNN9/MF198gUql4rHHHqtzW5VKhdfrbdDBf/nlF/Lz8xk+fLh/mdfrZdOmTSxatIjU1FSgsocpISHBv01+fn6N3qYT6fV69Hp9g2IQQgghhGjvMkozKHIU4fa6STAmnHyHdijI4yT5+E5Ky7Ko6HMhFRGJgQ5JiJNqULJ03XXXMWHCBFJTUxk7diyvvvoq/fr1a/bBJ0yYwJ49e6otmzlzJn379uXRRx+lR48exMfH8+233zJ06FAAXC4XGzdu5Pnnn2/28YUQQgghOoI0SxpFFUUYggwEa4MDHU6ThFZYcTqtaFw2wg+vwzHsRhS1JtBhCVGvBiVLANHR0URHRzN9+nQuuugiUlJSmn1wk8nEgAEDqi0zGo1ERUX5l993330899xz9O7dm969e/Pcc88REhLCDTfc0OzjCyGEEEK0dxWeCo6UHiHfnk9XU8edWynEYcXtqcDo84Hdgj1zG6UpowMdlhD1anCyVOXtt9/2/7/D4aCkpISIiIh6nzlqjkceeYSKigruuOMOSkpKOPPMM/nmm28wmUytcjwhhBBCiPYkozSDEkcJHp+nww7BAzA6rHi9ToyGcMJddlzZO6mI7YvLGBno0EQj6NwOPBotvlOkV7BJk9Ju3ryZsWPHYjKZSExMxGQyMW7cOLZs2dLsgDZs2MBLL73kf69SqZgzZw45OTk4HA42btxYozdKCCGEEKKzOmQ5RFFFEcFBweg1HfSZbEXBWGFF8bhQhSWSFNmHMI+H8LTvQFECHZ1oIJOthP5pG+i9fzXhpbmnxN+u0T1LW7du5bzzziM8PJw///nPdOnShaysLD799FPOO+88NmzYwJlnntkasQohhBBCnFLsbjuZpZnk2fNINicHOpwm03mc4LCiUXxEGBMICY4m2XoMW1ke9pw9lHcZFOgQRQPElRylvCwblbOcqLIcwuP6k504FJeuYz5H1xCNTpaefvppBg0axPr16zEa/1fj/29/+xvnnnsuTz/9NGvXrm3RIIUQQgghTkWHLYcpdhTjw0ecse5KwO2d0WHF7bHj0gQRExIDGj3xCSMoPLoBZ+ZWHNG98XTiG+7OQOt2YrbmYnHZiDFE4nNYKMr6haSSI5R2P5OC6BQUVZMGrbVrjT6jrVu38sgjj1RLlKCyMMPDDz/cIkPxhBBCCCFE5RC8QkchxiAjOo0u0OE0WVVxB+0JQwk1YYkkhyVhdjsIS/s+wBGKk4kuzcZRUYRbE0SfpHMZ0vtSeuki0dsKCT34DT0OfEuo3RLoMFtco5Mlr9db5xxGBoOhwXMsCSGEEEKIupW5yjhqPUqhvZAuxi6BDqdZjBVWPB4nZl3o/xaqVIQlDCNJHUxYcQYhhemBC1DUT1GIKc3G4bASZogiVBeK1hBOr96TGJhwFgk+UBekkrDnUxKP70TjdQc64hbT6GRp8ODBvPbaa7Wue+ONNxg8eHCzgxJCCCGEONUdthymxFmCgkKMMSbQ4TSdohBSYQWvi1BDdPV1ulC6xg0h2gfh6ZtQeVyBiVHUy2wvQVVegKJ46BbZ538rVCoiok9jUJ+r6WNKwuQoR3fkJ3rs+YLIkuxOUQCi0c8sPfbYY1xxxRUMHTqUm266iYSEBHJyclixYgU7d+7k888/b4UwhRBCCCFOLWmWNAorKofgadXaQIfTZHq3A5xWNEBkaM3nrrSRPUm2HKG0Igf7kc1Yeo1v8xhF/WIsWdgdJfi0ISSZutdYr9Lq6Z48npiyXI4c/4lcazbhv68iLLYv2d2H49QZa2m1Y2h0snTZZZfx7rvv8sgjj/Dwww/7l3ft2pV3332XSy+9tEUDFEIIIYQ41ZQ6S8kqy6KwopDTIk4LdDjNEuKw4nLbcauDiA6OrrmBWkN015F0P7QaV95+KuL64TTFtn2golZBHhdhpTlYXDYSovqgVtc9MC3YFM/pfa8kMncXWYV7KcjZRXdLJmXdzqTQGNbESYsCq9HJEsANN9zA9ddfT2pqKkVFRURFRdGnTx9UKlVLxyeEEEIIccpJK0mj2FEMUHuC0YEY/cUdDOjqmicqOILE6H4UFuyiIu07codOhU5YWa0jii7NwVFRjEejoVdU35PvoFITlzCUqMheHD32I9m2PDyHvmNgaCxZ3Ya3fsAtrEnJElROFtu3bwMumBBCCCGEaJTDlsMUVhRi0pkIUjf5dq1dMDqsuL0uIoKj6t0uOLYfydajlJcXYj/+G9YOeGPd6SgK0aVZ2J2lGPURmHXmBu8apDfRo+dFRFsyyMzeRl5pNgM8bnA7QGtoxaBblqTsQgghhBDtSFFFEVnlWRRVFHX4KniVxR0s4HVhCj5JkQqNjriEkSQoGiKO7UBbUdYmIYq6hVZYCCovBK+b7k0ZDqpSYY7owYA+V9PXmEiUIbJDJUogyZIQQgghRLty2HKYEkcJarW6ww/B07vt+JzllcUdjPEn3V5tiicpvCcmt4PwQ993impqHVmMJRtbRTEeXTDJYUlNbkcVpCMxpj8Dw3u3YHRtQ5IlIYQQQoh2QlEU0ixpFFQUYNaZ0ag1gQ6pWYwVZbjddlyaIKJOMgwPAJUKU8JgkoNCMVuOEZJ/sPWDFLXSeN1ElObgdZcTb+yKpoMPB20qSZaEEEIIIdqJwopCcm25lDhK6GrsGuhwmq2yuIMDfVAwWk0Dy59rQ+gSP4wYH0Rm/Ija7WzdIEWtoqy5OCuK8KrUDSvs0ElJsiSEEEII0U6kWSqr4GlUGiKDIwMdTrMZHVa8XidmbcMLAwAERSSTEpqIyWUjLH1jK0Un6qQoxFiyqHCUEmwIJ9wQEeiIAqbRydLu3bvZtGmT/315eTl33HEHo0aN4umnn0aRsaVCCCGEEI2mKAqHSg6Rb88nTB+GuqOXzlZ8BFeUgteNKeQkxR3+SKUmostwuqv0RBSkYSjNap0YOzrFh9lWjErxtWizRocVXXkBeJ0kdsDnjFpSo7+FDzzwAKtWrfK/f/LJJ3nzzTdxuVzMnz+fRYsWtWiAQgghhBCngjx7Hvn2fKxOK11NHX8IXrDLjs9ZhhqINMY1vgFDGIkxA4jweolIW4fK523xGDu6hKJMehz+gS6Hf2rRYhgxlqzKwg7aYHqE92ixdjuiRidLe/fuZfTo0UDlLyDvvfcec+fO5ddff+XRRx/lrbfeavEghRBCCCE6u32F+yhyFKFRawjXhwc6nGYLqbDi9thxa7QNK+5QC310H1IM0ZjsJZgzt7VwhB2cohBdchxrWTb6nF2Y8lNbpFm110NEaQ4eVzmxxoQOP89XczU6WbJYLERHV5ax3LVrFyUlJVx77bUATJgwgfT09JaNUAghhBCik7O5baQWp5JVlkVscGzHH4JH5VAul8eBISi46TfcGi0xCSPpiobw7F1o7ZYWjbEjM9ktqCuKCfK6ifR6iUjfhNZhbXa7UWV5uCuK8aKiZ+TpLRBpx9bob2JUVBTHjh0DYP369cTFxdGrVy8AXC6XPLMkhBBCCNFIewv3kl+Rj8vnIqkZ89m0J0ZHGT6PC7MurFntqEJj6B7Zh3CPm4i0b2Xupf+KsuZQ4SjBqQuhT3gvzG4HUanfNPv5pcrCDhb0hjCiQprWI9iZNDrNHzt2LHPmzKGwsJB//vOfTJo0yb8uLS2Nbt26tWiAQgghhBCdmdvnZm/hXrLKswjThaHX6AMdUrOpFB+GCgsunxtTSDMn1lWpMMYNJNl6HJs1F3vuXsoTBrZMoB2U2uclwppDqctGXHgKYXHD6WEvxGHNwXl0ByVJZzSp3WBHGfqyfJweJ4kxp/Y1rtLonqX58+ejUqm499570ev1PP300/51H330EaNGjWrRAIUQQgghOrO0kjTybHlYXVZ6hHWOh+kNThs+VzkqVEQb45vfYJCB+IThxPlURBzZQpCrovltdmDhZQV47CX4gOSI0yDIQJfE0SQqasKP78BgzWtSu7GWLOyOYlxaPT3De7Zs0B1Uo3uWUlJSOHDgAMXFxURGVq//v2jRIuLjW+ALIYQQQghxClAUhd0Fu8mx5RASFEKoLrSNA/ABKlCpWrRZo8OKy12BW6MlooXm6NGEdSPZnISlLAN72vcU9Z/cIu12RNHWHOzOUoJ0oUQZKofKqU2xJMcMwJq/C1fqGnKGTMWnbXgvpdrnJbI0h1JnGbHm7mg1utYKv0Np8tODf0yUAAYOHEhMTCPr6AshhBBCnKKOlx3neNlxCioKSDIloWrhpKU+OreDIQc30K0VqswZHVbcHgchQcFoWqqamkpFWJdhJKmDCSs+QkjhqVlUTOt2EmrNA7edBHMSKvX/budDYgfQMySe0IpSotI31dNKTRHWPNz2QnxADyns4NekT29ZWRmrV68mMzOTiorq3aAqlYq//OUvLRKcEEIIIURntrNgJ3m2PIJUQUQ399meRoooy8NZlgsFxahi+6KEhLdY20ZHGQ6vE1NwC5+TLpSucUMozN6KM30jFWGJKNpTqwckypqLw1GCWxNEj4g/TBirDiIm8SySD32NOz8VR2QSZTGnNajdmNJsKpylBOnNxBil86NKo5Olbdu2MWnSJIqLi2tdL8mSEEIIIcTJFTuKSbekk23LJjE0sc3LhYfZinG5bZi9XrS5u3H1OKdF2lX5vBjsFpw+D+aQlr/p1kb2JMVyBGtFDmFHfsLS+9wWP0Z7FmXNocJpxaSPwFjbsE2Dme5dRlJ6/Cc8hzfiMHfFrTfW26bBWU5IWR4WdwXdo6RX6USN/lbef//9dO3alZ9//hmHw4HP56v28npldmUhhBBCiJPZXbCb/Ip8fIqPrqaubXpslc+LsbwQxeMgWPERWnykxdoOdtrwuG2oUBEVEtdi7fqpNUR1HUk3dETk/d7kYgYdUbCjDF15ISqviy71FGDQRvSgpzkFs6uCqNQ1/302rW4xlmzsFcW4g/T0/GNv1Smu0cnSnj17mDdvHiNGjECnO7W6PYUQQgghWkKFp4Lfi34nqyyLmOCYpk/a2kSmCgsepxU1KuKCQomoKEVlL2qRto0OK263vUWLO9QQHEG36H5EeD2EH/q+2XMLdRTR1hzsjhJcQXqSw1Lq3lClIqzrSHoEmQgtzSb82K91b+rzEmXJxukqIzokFl0nKF3fkhqdLEkBByGEEEKI5tlXuI98ez4V3gqSzG0/CW2YrQinqxyPNpiEsB6E+Hxoc/a2SNtVxR2M2hDU6tYbWmiI7UeyPhJTeSGmYzta7TjthuIj0pKDy1VGTEgsWo22/u21leXEuyhqwo9tx1CWX+tmEeUFeCuKUBSFFCnsUEOjP8F33303r7/+OorMniyEEEII0When5e9hXvJtmVj1pkJ1ga3eQxmWzEet51IQwQ6cxeiVVpMxZkt0rbRUYbP68KkD2+R9uqk0RKXMJIuaIg4/ivaCmvrHi/AzLZilIpi8PnoFtmwoXLq0DhSovoT4XETlboWtddTY5sYSxZ2RwkaXShxIbEtHXaH1+g+X5/Px4EDBxg6dCiTJk0iKiqq2nqVSsX999/fYgEKIYQQQnQmhyyHyLHlYHFYGBwzuM2Pr3U70duKcfg8RJu7gzGaaG0o4Y5SisuLUEKjTt5IHdQ+L/qKEhxeN+Y2uPFWmeJICu9NcckB7GnfUjDwqhafM6q9iC7NpcJhQdGF0CWkS8N2Uqkwxg+kpy0Xuz2fyEMbKOxzvn+13mXHWJZHqdtBl7g+1cqQi0qNTpYefvhh///v3r27xnpJloQQQgghaqcoCrsKdpFry8UQZCBMH9bmMZhtRTidVjzqILqGJoJGR7gpkZCiErR5u3GFNr26XLCzHI/LBmo10cY26KVQqQiNH0xKeRb20mzseb9ji+/X+sdtY2qvh3BrLhaXjbjI3o1LatRBxHQdRVL6GtwFB3BEpVAeXVkcorKwQwmuIC29IxpWYvxU0+hkKSMjozXiEEIIIYTo9LJt2RwrO0aePY/TIk5r00loq4TZinG6bRi0of4hgFpTF2KLD5BTfJTCuousnZTRYcXlrsCr0RGuC2+ZgE9GayA+fjiFxzbiOrIZR2QPvDpD2xy7jUSW5eOqKMarUtMjsvFJjSokgu4JIyjN2oLn0HqcpgQ8OgNRlizKnFYijbEYgjrXNWspjU6WkpLa/iFEIYQQQojOYHfBbvLt+QSpg4gNxPMhioK5vBCrx0FMROL/lhujiNSaCHdYKCrLRzE1LTZjhRW314ExKKRNh3QFhXcj2dIdS9kRwtPXU9T34jY7dluIKs2hwlmKzmAmwhDZpDZ0kT3pWZZNedkRXKlrcSaPRrEXoShekqP6tnDEnUeT61QeOnSIdevWUVRURHR0NOeeey69evVqydiEEEIIITqNUmcph0oOcbzsOF1Cu7T5JLQAIY4yFIcFleIjztztfys0OsLN3QguLEaXtxen6bwmtm+lwuvCFJLQQhE3kEpNeJfhJKXl4Sg4jD02k4rIzvEDv85VgbE8j1KPgy7NmTBWpSa86xmkpBXiKD1O1NHt2B0lqHShDX8G6hTU6GRJURR/RTyf73817dVqNXfccQcvv/xyiwYohBBCCNEZVPUq+RQfiaGJJ9+hFVSWDC/DE2Qg7g8TxmpNCcQV/U5OyVGcTWhb7fOgryjF6fVgbovnlf5Ib6Jr/BAKs7fiOLwBZ/iN+Np4/iqN143eVYHdYGqxQhNR1lwqKiy4NDp6hDezY0IbTNfEUZQeWcfx0qOofV66xAyUwg71aPSV+ec//8nixYu59dZb2bZtG8eOHWPbtm3cdtttLF68mH/+85+tEacQQgghRIfl9DrZX7SfrPIsIg2RJ58jp5WE2YpwuSsI04eh+WMiEfLfoXgVVlRluY1uO8RRhttVjk+tIcYYd/IdWoEushfJwXGYKkoxZ2xus+OqFB9xxUcZeOgnehxYS1QLzVmFohBdmoPTZSUsOLJFysxrTF3oEX06Zo8Hl0ZLr8g+LRBo59XodPvf//43d999NwsXLvQv69q1KyNHjkSj0fDmm29KNTwhhBBCiBP8XvQ7+fZ8bG4bpwdo4k+110OIrQi310lkaC3DrjRawsMSCSkoRpe7D6cpvlHtV05GW4FPo8WsNbVQ1I2k1hDdZQSJ6d/gyt2LPfZ0XKaY1jueohBRlk9iwSFUZblYbQXovS7M9kIqjNHYw5o3HNHosKKxFYLXTWJYMypvnEilwhg/hB4qNeFBQYRoQ1qm3U6q0T1L6enpTJ48udZ1kydPJj09vdlBCSGEEEJ0Fj7Fx+6C3WSXZxOqC8WoMwYkDrO9BJfTik+lpqu5e63bBIUmEKvSYi452uj2jRVluD1OQrXGgA7rUhmj6R59OmEeD5GHvgPFd/KdmiDUbuH0zB0kHdmGPX8/1vJc1Hozfc09/jsJ7BqCXBXNOkZ0aQ4VjhI8WgPdw1rwGSx1EAkJw+gfM6jl2uykGt2zFBYWRmZm7TM8Z2ZmYjabmx2UEEIIIURnkW5JJ8eWQ7GjmIExAwMWR+XzSuWotMa653f671C8MEcxRdYcfOaG94wYHVZsXhcmU+CLBQTH9iel9Bi28gLsWTuxJg5rsbb1LjuJBYcJKzlGmS0Ph9uGT2eib9xweoSloEJB63FRYTtOTOoacgdcjtKEYh4qn5eI0lysLhux5m4EtfHzV6JSo/9yEydO5KmnnuKXX36ptnznzp0888wzXHjhhS0WnBBCCCFER7e7cDe5tlz0QXoi9BEBi8NsK8LrqSCqvtLTGi3hYd0xKqDN3dfgtjVeN9oKC2qfh7DgwDyvVD0gHXFdRpDgUxN19Gd6Z/xMl8J0Qu0lqHzeJjUZ5HHRLS+V/od+RJu9E4slnQq8JMYO5sKek+kZ0bOyR02tIbr7aHpoQzFajhOZ+XOTjhduK8JXUYSCQvcmzK0kWkajU9T58+ezYcMGzjjjDPr160dCQgI5OTns37+fLl26MH/+/NaIUwghhBCiw8m15XKk9Ag5thx6hfcKyCS0UNkbEmQvQe3zEnViyfBaBJniiS3UkmM5Sn4D2w9xlOF22yuLO4S2g2QJUJsS6B7ZB0vxfsqPb8Og0WPSBqPVmXCGdaE8NIaykAhsweZ6e35UPi9xJcdJKEzHWZ5HSUUxbo2GhIjeDIwdUvtkrtpgunU7B1vGWrzHf8FpSqA8qnHD6KJKc7A7SlHpjMQFB6C6oACakCx169aNnTt38uKLL7J+/XoyMjKIioriscce4/777yc6Oro14hRCCCGE6HCqyoVrVBriAlQhDqqG4FlxarQkmrrWv3FIFJE6M2GOIgpKs1DCTrI9lUPwXJ4KFI2O0KDAPJNVg0qFuetIBoV3J9+SgdWej91hxVVRgtd6jGCNHrM2mCC9CZe5K+Wh0dWTJ0UhsiyPxPxDKGW5lNoL8KBgDk1gcPwIwvT1P3qiDo2hR/xwbDk/4037FpdxKi5DaINCD/K4MFvzsLhtxEf3k9LeAdSkwY/R0dHSgySEEEIIUY8yVxkHSw6SVZ5FXEgcGpUmYLGYbcU43XZMOhM6jb7+jdVBhIV1JyS/CH3uPhwNSpbK8HgcmAJc3KEGlQpzaDzm0MrKforXS7Eth2LrMcrs+dgcpbgrSvCW/jF5SiQIH3prDmW2fLxeF9qQKIbGDmtU0muI7kMvewEV1gw8B74id9AUfOqTfw4iy/JwOorxqDX0kCF4ASVPigkhhBBCtII9hXvIt+fj9rnpXkf1ubagUnyYbIWUuh1EmJMbtE9QaDxxBTpyLMdwKMpJJ1gNqSj9b3GH+of4BZpKoyHKnEiUuXJS4Krkqch6lHJb9eTJo9Hi8HlQ9Cb6JowkxZTU+ERQpSai65n0rCjBac0jKn0TBb3OPeluUaU5VDitGPXhmHVSPC2QGpQszZo1i7/85S+kpKQwa9aserdVqVQsWbKkRYITQgghhOiI3F43+wr3kVWeRYQ+Ap1GF7BYjBWleB1WABLMDXxuJiSSCJ2ZMGchhaVZ+MIT69w0yONC6yhF4/MSFsChhk1Re/KUTbH1KMVOK6HmbvSN6ltzAt/GCNLTpftYbOlr8ebuw2nugjW27olgDc5yDOUFuDxOEqS0d8A16C+/fv167r33XgDWrVtX78OJgXpwUQghhBCivThQfIA8ex7lrnKGxw0PaCxhtmKcrjK8WgMxwQ18tvy/Q/GM+YXo8vbiqCdZCnGW4XLb8ag1xIR07EIElclTt5MWwWh0uyGRJHc5g/LjP+E9vAGXMRaHsfbKiFHWXCoqSnAF6ekR3qNF4xCN16BkKSMjw///R44caa1YhBBCCCE6PEVR2F24m5zyHIw6I6G6hj3U31rMtiKcbjsRhuhGDSMLMsUTV6gj13Kc3HqG4hkrrLg9FaiC9BgDfK7tmS6iB71sBdhLUiufXxpyHV6NtvpGikKUJYdyVxmRxtiTP18mWl07egJPCCGEEKJjs7ltbM7eTFZZFkWOIpIb+IxQawnyuAi2FaPyuok21907VKvgyqF4JqcdteVYnZtVFndwYg6SRKleKhXmLsPpZYgh1FZM9MHvQFGqbWKyl6CyF4HPSzcp7NAuSIEHIYQQQohmUBSFPHseewr3kFacRn5FPlnlWejUOqIMUQGNzWwvxum04lFr6NrY4gtqDWFhSYTmFaLL24cjovYiFSEVpZR7XRjN9Ux2KypptMR1G4Pt8BrSCg8RnrMbS5fB/tXRpTnYHRa8umASjY1MbkWraFCylJKS0uBnkVQqFYcPH25WUEIIIYQQ7Z3H5+GQ5RB7CvdwzHqMfHs+2eXZuHwuzDozA6MHBvxZbrOtGKerHJ02pElD5DShccQW6MixZNU6FC/I40TjKEWj+AjvYMUdAkUVHEZS4mjKj27Al7EZV2g8dnMcap+HcGsupW4bceE9ULenEuynsAYlS+PGjQv4l10IIYQQoj0od5Wzt2gv+wr3kW/PJ9eWS749H7VKTVxIHN3M3dC3h2dNFIWwskLKPBXEhKU0rY3gSCJ14Zid+eSVZKJEJldbbXSU4Xbb8ajUHb64Q1sKCkukV0x/7AV78BxYjWvIdYRVWHBXFOMDkiNkCF570aBkaenSpa0chhBCCCFE+6UoCtm2bPYU7uFQySEK7AVk27KxOq0Yggz0Cu9FrDE2oBPP/lGwy4bKYUGl+IgNa2J1N7UGc1h3QvPyMeTtp6JGsmTF5alAHaQnRBvS/KBPFSoVxrjB9LYV4ajIxpP6DWFh3ahwlqLVmYgOaWDVQtHq5JklIYQQQog6uH1uDpYcZG/BXo6XHyffXvk8ksfnIVwfztDYoZh0pnY5AsdsK8LpKsMdpCM+JKHJ7VQOxdOTU5qF3etFpflfQhjisOL1ODHpw1oi5FOLWkN00hh6pH3NActRdB43HncF8bG9Ax2ZOEGDkqWjR482qtHu3QM3S7UQQgghREvIKM3g+6Pfk2fLI9eeS4G9AI1KQ7wxnm6mbgGdaLYhwsqLcLntmLVmtH8sUd0YwRFE6MMwOfLRWDLxRf1v7h+j3UqZz0VogAtZdFjaEBK7jaH8yPdklOegaILoKUPw2pUGJUvJycmN+sXE6/U2OSAhhBBCiEArdZbyXeZ37CrYRUFFAcFBwfSJ6ENMSAxqVft/8F7t82K0FVHqcRAR0cyeCrUGc1gSoRX56PP3U/HfZEnrdqB2lqJRFCJC5XmlptKYEugRNwxb7nZsodEynLGdaVCy9NZbb7XL7mUhhBBCiJbmU3x8f/R7jliPUFhRyMDogUQaOlZZ7NAKCx5HKajUdDE1f8SPJjSOOLWeXEu2fyie0WHF5bbjUmuICZFKeM0RHNuPAWGJaILaQWEQUU2DkqUZM2a0chhCCCGEEO3DjtwdpJWkkVGaQXdT9w6XKEHlEDyn24YSZCDSENH8BoMjiNCHE+rIQ1OSgS+6V2UlPI+DII0BQ5Ch+cc4xYXozYEOQdSi/fcjCyGEEEK0kezybLblbuNgyUGMQUaSzEmBDqlJzLYiPG47kYZIVC0xX49KjTksGZMChvzfgcpKeB6PE3MT5m8SoqNoUM/SO++8w6RJk4iKiuKdd9456fY333xzswMTQgghhGhLTq+T7zK/I6M0gwpPBSPjR3bIxxC0bgd6ezFOn4cocxNLhtdCHRpLnNpATmk2Nq+HEHspVq8LU7AUdxCdV4OH4W3dupWoqKiTDslTqVSSLAkhhBCiQ1EUhQ3HNnDEeoTs8mz6RvRtHxPLNkGYrRiHswy3OoiuoYkt13BwOOGGcEIrcgnJPwDOMjSKj3BjfMsdQ4h2pkHJUkZGBgkJCf7/F0IIIYToTFJLUtlXuI+0kjRigmOINXbc6m5mWxEutw2DLpRgbXDLNaxSYzYnY7LnEpOzGzdqXJogYkNiWu4YQrQzDUqWkpKSav1/IYQQQoiOzuKwsPHYRtIsaahVak7ryPPcKD7M5UVYPRXEmFqwV+m/1KZY4vMNFFdYcAWFoAsKRtdBe+CEaIgGJUu1cTgc/PrrrxQVFREVFcWwYcMwGKQSihBCCCE6Dq/Py7dHv+WI9QgljhKGxg5Fo9YEOqwmMzrKUBwWVIpCvLn5JcNrMIQRbohAV5FDhVJOjAzBE51ck8qj/OMf/yAhIYGxY8dy+eWXM3bsWOLj43nxxRdbOj4hhBBCiFbzc+7PHC45zBHrEZLNyZh0pkCH1CxmWzFOVxnuID2xIa0wlFClxhSWhEkBjeIjNDi65Y8hRDvS6J6lV155hYceeoiJEydyww03EB8fT25uLu+99x6PPPIIWq2We+65pzViFUIIIYRoMcfKjrE9dzsHSw5i0proZmq5ynGBEmYrwuW2E64PR6Nu8gCielVWxQvGplQQaZTJaEXn1uhv0UsvvcRNN91Uo4T49OnTuemmm1i4cKEkS0IIIYRo1yo8FXyf+T3plnScXieDYgZ1yDLhJ1J7PYTYinB7XUSZurbegQzhhMf0Q7EdJTpYijuIzq3Rw/Cys7O58cYba103bdo0srOzmx2UEEIIIURrObFMeK49lz6RfdBpdIEOq9nM9mJcTitelZourTmZrkpFWNwAzutxCVqNtvWOI0Q70Ohk6bTTTiMvL6/WdTk5OfTq1atR7b322msMGjQIs9mM2WzmrLPOYvXq1f71iqIwZ84cunTpQnBwMOPHj2ffvn2NDVsIIYQQAoD9RfvZX7Sfw5bDxIXEEd1JnrsJsxXjdJWj1oYQpjcHOhwhOoVGJ0tz587lmWeeYe/evdWW7969m7lz5/Lss882qr3ExEQWLFjAjh072LFjB+eddx6XX365PyF64YUX+Mc//sGiRYvYvn078fHxTJw4kbKyssaGLoQQQohTXLGjmE3HN5FWkoZGraFXRON+5G3PzOWFeD0VRBk6R/InRHvQoGeWLrvssmrvPR4PQ4YMoX///v4CD/v27aNLly4sXbqUK6+8ssEBXHrppdXe/9///R+vvfYaW7dupV+/frz00ks8+eSTXHXVVQAsW7aMuLg4VqxYwa233trg4wghhBDi1Obxefj2yLdkWjOxOC0Mjx2ORtVxy4SfSO+yE1RhQe3zEm3u+IUqhGgvGpQs7d69u9pDj0FBQXTr1g2r1YrVagWgW7fKL+aePXuaHIzX6+Wjjz7CZrNx1llnkZGRQW5uLhdccIF/G71ez7hx49i8eXOdyZLT6cTpdPrfV8UohBBCiFPX1pytpJemk1mWSY+wHhh1xkCH1GLCbEU4XFZcGi1dTV0CHY4QnUaDkqUjR460ahB79uzhrLPOwuFwEBoaymeffUa/fv3YvHkzAHFx1ctSxsXFkZmZWWd78+fPZ+7cua0asxBCCCE6jkxrJr/k/kJqcSpmnZmuoa1YLS4AzP8tGR6qM6HT6AMdjhCdRpMmpW1pffr0YefOnWzdupXbb7+d6dOns3//fv/6P5byVBSl3vKejz/+OKWlpf7XsWPHWi12IYQQQrRvdre9skx4aToen4d+kf06fJnwE6kUH6byIhS3g4iQ+ECHI0Sn0jqzlTWSTqfzV9EbMWIE27dvZ+HChTz66KMA5ObmkpCQ4N8+Pz+/Rm/TifR6PXq9/KoihBBCCPgh6wcyrZnk2fMYED2g05W7DrVb8DpKQQUJ5u6BDkeITqVd9Cz9kaIoOJ1OUlJSiI+P59tvv/Wvc7lcbNy4kdGjRwcwQiGEEEJ0BIUVhRwoOkB6aTrxIfFEGiIDHVKLiy7NweGy4g0yENNJyqAL0V4EvGfpiSee4OKLL6Zbt26UlZXxwQcfsGHDBtasWYNKpeK+++7jueeeo3fv3vTu3ZvnnnuOkJAQbrjhhkCHLoQQQoh2bnvudnJtuXgVLynhKYEOp8UFeVyEl2ZT6ionLrwXKnW7/B1ciA4r4MlSXl4e06ZNIycnh7CwMAYNGsSaNWuYOHEiAI888ggVFRXccccdlJSUcOaZZ/LNN99gMpkCHLkQQggh2rN8ez4Hiw9yrPwYXUK7oFV3ruF3UNmr5LIX4VGp6R11eqDDEaLTCXiytGTJknrXq1Qq5syZw5w5c9omICGEEEJ0Cttzt5Njy0FRFLqbOuGzPIpCjOU4NmcpRkMkYYbwQEckRKcjfbVCCCGE6HRybbmklaRxrOwYXUO7EqQO+O/DLc5sL0FtK0TxuUiK7BPocITolBqdLLndbubNm0e/fv0wGo1oNJpqr6CgzvePkRBCCCE6lqpeJYBupm4BjqZ1xFiOY68oxqc1kmxODnQ4QnRKjc5sHn/8cf75z39y8cUXc8UVV0iJbiGEEEK0KznlORyyHOJY2TESQxPRqDWBDqnFad1OwkpzsLhsdInui1oKOwjRKhqdLK1cuZKnn36aZ555pjXiEUIIIYRolp9zfya7PBsVqmb1KoXaLcQXZ5IX0Y0yY/sqOR5TmoWjogiPJojekVLYQYjW0uifIUpKSjjnnHNaIxYhhBBCiGbJKs/isOUwWeVZdDd1b1avUtfCdNTZvxG393MSsvei8nlbMNJmUHxElxzH4SjFHBxFqC400BEJ0Wk1Olk655xz2LlzZyuEIoQQQgjRdIqi8HPOz+SU56BWqeli6tLktoI8LozlBXidZYQ6rBjSN5Fy4BsMzvIWjLhpwsuLUNmLUBQvKVF9Ax2OEP/P3n8HWXqdh53/9803p85humd6EiYiEQDBgCgSpCRKS8peynRJoqyV9StaWtssm6ZNV4mUVdKKf0gurVbetVcmKZeolSWREiMICCABECRIpMFg8kzndHNOb/790TMDDDGD6XA7zvmguhp9w7nP7el++33e55zn7GgrTpb++I//mD/7sz/jK1/5CpZlrUdMgiAIgiAIKzZXm2OyMsl8Y55d0V0o0uqrSol6HrNdxpEV9g+9i12+jJK/yPDJr9CdnwLf71zgK9RbnqPRKoIeYTg8vGlxCMKtYMVrlu644w5s2+Yf/+N/jCRJhEKha+6XJIlKpdKxAAVBEARBEG7G9/2ra5VkZAYjq68qASRrWdpWDUOP0tN1kO7YKNGZZ5htLOKd/zbh/qPMj96Lo25soyvDahGpZqjYTYZ6jiGJxg6CsK5WnCz9wi/8ApIkrUcsgiAIgiAIqzJTm2GqOsV8fZ6xxNiaqkqy6xCtZSnbLXoTYwBIWoDRsfcTz59jMv0y2YUT7K4skNv3EJVYX6fexk31lOdptQpYisY+sbeSIKy7FSdLX/ziF9chDEEQBEEQhNW5UlWar8+jyAoD4YE1jZeo57HMCp4kMxrf+8YdkkSi5xDHooNMTX+PuVqa7tNfIzL8DhaHjuGt88a3kufSXZ6nYlZIhfsIaaGbP0kQhDURtVtBEARBELa1qeoU05VpFuuL7IntQZbWdnqTqmVpm1U0PUI8kHjL/Wogzr4DH+Jw92FSVgtj+gfsOfMtQq3qml73ZpL1HF4zD77PWNeRdX0tQRCWLOsSyLPPPstdd91FJBLh2WefvenjRWtxQRAEQRA2gu/7vJh+kfn6PKqs0hde25Q42VuaglexW/S/Xac5SaZ38F5i0REmZ59lvjjFYONvqe1+D5nevbDGhO16ektzNNolZD1Kf2jjpv4Jwq1sWcnSQw89xAsvvMC9997LQw89dMM1S77vI0kSrrtF9iEQBEEQBGFHm6hMMFOdYbGxyP7E/jVXleKNIk67jC9J7IqP3fTxgWg/t+3/eSJzP2C2NoN76Ul2l2dY2PMuLD24pliueR2zTujyOqpdfbeJxg6CsEGWlSx997vf5fDhw1f/XxAEQRAEYbNdqSrN1ebQZZ3+cP+ax0xWs7SsKpIeJhVILus5kmawa/dDJErjTM7/iHT2DCP1DJkD76MW7VlzTAC95XmarQK2arAvdaAjYwqCcHPLSpYefPDB6/6/IAiCIAjCZrlUvsRsbZZ0M83B5ME1d+uVPJd4faktd29y38qqN5JENLWPI+F+ItPfY7aRI3X6a9jHP0I7tLyk60Zkz6GrvEDZrNEdHcZQNrZduSDcykQNVxAEQRCEbcfzvTeqSopOb6h3zWPGmkXcVhkfieE3d8FbAcWIMLb/pzka20PMrNN75huoZnNNcaWqWexmHk+CvV2H1jSWIAgrI5IlQRAEQRC2nYuli8zV5sg0M4zFxjqyB2SylqNlVpG0ID3B7tUPJMl07Xo3B0L9hJsl+s9+C9l1Vj1cb3mOVruMbsToDa89KRQEYflEsiQIgiAIwrbi+R4vZV5itj6LoRj0hNa+LkjyPRLVLK7dpDvUt/YGCrJK3+6H2KfFCVYX6L/wJJLvrXiYUKuKUcuCY7IrsW9tMQmCsGIiWRIEQRAEYVs5XzzPXG2OXDPHWKIzVaVos4zXLoHvM5RY3RS8t1ADDI8+zB45QDB/iZ7JH4Lvr2iI3vLcUmMHzWCvSJYEYcOJZEkQBEEQhG3D9VxeyrzEXG2OgBqgO7CG6XJvkqxlaZsVPD3Y0T2MpGCcPaMPs8tXCC+8Smrx1LKfq7g2yfICtlWnLzKEpmgdi0sQhOURyZIgCIIgCNvGudI55mvz5Fo59sb3dqSqhO+TqGaw7Sbdwd6O72GkRHrZO/wuBlyf+ORzRItTy3peVzWN1SrgShJ7U6KxgyBshlUdDc6dO8c/+Sf/hIGBAXRd55VXXgHgc5/7nNiHSRAEQRCEdeF4Di+nX2a2NktQDZIKpDoybqRVgVYJyfcYTNx8I9rVMJJ72N93F12OQ+r8EwRrubd/gu/TW5qj1a4QDCRIBTvzXgVBWJkVJ0snTpzgnnvu4ZlnnuGhhx7Cdd2r99Xrdf7v//v/7miAgiAIgiAIAOeK55ivz5Nv59mb6FBVCUjWMrTNCq4aYDA82JExryfce4QDyYMkrDY9Z7+J3q7f8LGRVhm1ngfXZCR5cN1iEgTh7a04Wfr0pz/N8ePHuXTpEv/jf/wP/DctVLz33nt58cUXOxqgIAiCIAiC67m8knmF2dosITVE0ljbRq9X+T7JahbbbtIV6ELu8BS8a0gSiaF7OBAeItKu0nfm66iOdd2H9pbmabQKOHqIPfHd6xeTIAhva8VHhOeff55PfepThEKht1zR6evrI51Odyw4QRAEQRAEgEvlSyw0Fii2ix2tKoXaNeRWCTyXgWSHuuC9HVmhZ/cD7De6CNVz9J17HMlzr3mI6lgkKgu4Vp2ByDCKrK5/XIIgXNeKkyXf99F1/br3lUolDMNYc1CCIAiCIAhX+L7Pa7nXWKwvYihG56pKQKqWpWVWsDWDochQx8Z9W4rO4MhDjClhgqVp+i49c01L8e7KAu1WEUdR2N99eGNiEgThulacLB0/fpyvfvWr173v8ccf5+67715zUIIgCIIgCFfM1eaYrc2SaWYYjY12rKqE75OsZbGtOl2BFOoGVnCkQITR3Y8wgkooc4bu2VeuxtRbnqdtlokYKWJ6bMNiEgThrVZ8VPiX//Jf8rGPfYxwOMwv/dIvATAzM8PTTz/Nf//v/52/+Zu/6XiQgiAIgiDcuk7kTpCup1Elld5Qb8fGDZp11GYByXPoj+3p2LjLJYdS7N31APb0d/FnfoQTiOKFUkj1HLgOo123bXhMgiBca8XJ0kc/+lHGx8f57Gc/yx//8R8D8Au/8AuoqsrnPvc5PvShD3U8SEEQBEEQbk35Vp7x8jjzjXl2RXchS51rwJCs5Wi1K1iqwa7YSMfGXQktPsy+gXuwFn+Mf+lpQr1HaLZLeHqY0ejmxCQIwhtWnCxZlsWnP/1pfvmXf5nvfOc7ZDIZuru7eeyxxxgdHV2PGAVBEARBuEWdyJ4g08wAdHxNUbKepWXXSQa60BSto2OvRLD7IAesBlbhFJXcWXBMBrsPr29nPkEQlmVFyVK73SYcDvM3f/M3fPjDH+bXfu3X1isuQRAEQRBucTWrtrS3Um2evlBfR9cUGVYDvZ6n7dr0bXZrbkkiOngnB+wGp2uTVFSd/SkxBU8QtoIVHXUCgQBdXV2Ew+H1ikcQBEEQBAGA13Ovk21msTyLkQ5Pk0vWcrTNCpaiMRrfAjNjJJmukXexdzFIWTcI65HNjkgQBFbRDe9DH/rQDbvhCYIgCIIgdILpmpzKn2K+Pk8qkMJQOrs1SaqWxbTqxANJ9A6PvWqyytDQPRzpOb7ZkQiCcNmK69m/+Iu/yK/92q/xz/7ZP+MjH/kIAwMDb2nhedddd3UsQEEQBEEQbj1nCmfINDPU7Tq3JTs7JU23WgTqeUzXoi+2u6NjC4Kws6w4WXrssccA+OIXv8iXvvSla+7zfR9JknBd93pPFQRBEARBuCnXc3kt+xrz9XmiepSw3tnp/8l6jrZZxlY0RmJbYAqeIAhb1oqTpS984QvrEYcgCIIgCAIAF8sXWWwsUjJL3N59e8fHT9aytK06ESNOUAt2fHxBEHaOFSdLv/Irv7IecQiCIAiCIOD7PieyJ1hsLBJQAsSNeEfHVx2TUD2P7Zj0dR/p6NiCIOw8ooG/IAiCIAhbxkxthrnaHNlmlj2xPW9ZF71WqVqWdntpCt5ofKyjYwuCsPOsuLL0z/7ZP3vb+yVJ4s/+7M9WHZAgCIIgCLeuE9kTpBtpVFmlO9Td8fGTtRymVSOsRwlpoY6PLwjCzrLiZOnpp59+y1WeQqFAvV4nkUiQSCQ6FZsgCIIgCLeQbDPLZGWShcYCo9FRZKmzE2BUxyJcz1Fx2vSkDnZ0bEEQdqYVJ0tTU1PXvf3pp5/mE5/4BH/913+91pgEQRAEQbgFncieINPIADAYGez4+Il6HrNdxpYVRhNiCp4gCDfXsUs2jzzyCL/5m7/Jv/yX/7JTQwqCIAiCcIuoWlUulC4wV5+jP9SPIisdf42lLng1AnqUqB7t+PiCIOw8Ha1vHz58mB//+MedHFIQBEEQhFvAydxJss0stmczEhvp+Piy6xCtZfHtFr3RoY6PLwjCztTRZOmZZ56hu7vzizEFQRAEQdi52k6b0/nTzNXm6Ap0oSt6x18jUc9jmRU8SWY0vrfj4wuCsDOteM3S7/zO77zlNtM0OXnyJN/+9rf5t//233YkMEEQBEEQbg2nC6fJNDM07AaHUofW5TVStSxts4qmR4gHEuvyGoIg7DwrTpY++9nPvuU2wzDYvXs3v/M7vyOSJUEQBEEQls3xHE7mTjJfnyemxwjr4Y6/huy5RGtZKnaL/i7RBU8QhOVbcbLked56xCEIgiAIwi3oQukC6UaacrvM7b23r8trxBsFnHYZX5LYJabgCYKwAites/Tss89Sr9eve1+9XufZZ59dc1CCIAiCIOx8vu9zInuChfoCQS1IXI93/DVkz6G/ME3LrCLpYVKBZMdfQxCEnWvFydLDDz/MmTNnrnvf+fPnefjhh9cclCAIgiAIO99UdYr5+jy5Zo7d0d1v2fR+rWTPZf/cayilKRynSW90BEnu7Ea3giDsbCs+Yvi+f8P7bNtGFgchQRAEQRCW4UT2BOlGGk3R6An1dHTsK4mSVpig3sgQig5zR++dHX2NnWCioVOyOr+nlSDsFMtas1StVimXy1e/TqfTzMzMXPOYVqvFl770Jfr7+zsaoCAIgiAIO0+6kWaqOsVCfYE98T0drSpJnsu++ZPohQmqjSzB6DDvHX6vuKD7E9Jtlb+dDRO2C3zimPjeCML1LCtZ+qM/+qOrLcMlSeLDH/7wdR/n+z7/4T/8h85FJwiCIAjCjnQid4JMI4MsyQyEBzo27lKi9DpGfpxaI0MwOsiDw+9FkVfc02rHm2/rmI0a1ZZFsQGpcGCzQxKELWdZR473v//9RCIRfN/nU5/6FL/1W7/FyMi1u2sbhsGxY8d48MEH1yVQQRAEQRB2hopZ4WLxInP1OfrD/ShyZ6aBSb7H3oXXCRbGqTYy6NEBHhx+QCRKN5AzVTynTsMPMJ4vi2RJEK5jWUeP+++/n/vvvx+ARqPBr//6rzM4OLiugQmCIAiCsPP4vs8rmVfINDO4nstIdOTmT1oGyffYO3+KUH6Can0RPTLAQ8MPikTpbeRMFdv1aBFgtupyz2YHJGx5BUvhy7NJjoYqPDxgb3Y4G2LFR5Df/u3fXo84BEEQBEHY4VzP5fvz3+fV7KvM1eboDnSjKdqax5V8j7GFU4Tyl6jWF1DDfTy06yFUkSjdkONBvi3heD6WpDPTXPu/g7Dzna0FqZRLPJ+p8t7eIKqy89e6Leso8ud//uf8zM/8DF1dXfz5n//5TR//y7/8y2sOTBAEQRCEnaPttPnO1Hc4WzzLucI5fHzGkmNrH9j32LNwmnB+nGp9ETXcx8O7HhaJ0k0ULBXTsvCQaRm9ZMwS9ZZJJGhsdmjCFjbV1LGtMg0vxIVcg8P9kc0Oad0t60jy8Y9/nBdeeIGuri4+/vGPv+1jJUkSyZIgCIIgCFeV2iW+NfktLpUucaF0gbAW5mj30bUnNL7H2MIZovlLVGoLKOEeHt71cEeqVTtd1tRwbZOw6qLF+zEzE4wXytw+LJIl4foajky6KWG60PJ1zhdKHL4FmmAv6yg1OTnJwMDA1f8XBEEQBEFYjtnqLI9PPc54eZzp6jR94T72JfYhS2ucvuN77Fk8SzR/iWptASXUzSMiUVq2nKXi2U3QwsSiURq5CDOVArcPb3ZkwlY13dSxWk0sVKpqN5dqJXwfOryX9JazrGRpdHT0uv8vCIIgCIJwPb7vcyp/imfmnuFi6SKZZoa9ib0MhgfXvqeS77M7fY5Y7iLV2jxSqItHRh5BU/TOBH8LWGru4KKGY0QDGjNqgpnm/GaHJWxh000dx6oQC+iktR7ytTkWKi2GEsHNDm1diQm9giAIgiB01JVGDi9nXuZc8RwNu8Gx7mMkA8m1D+777E6fJS4SpVXzfMi0FWzXJxxOoAVUXC3KQitAy7IJ6qI6J1zL85fWK1m2Q6RnkIjRTbNmcCZXE8kSwCOPPLLsASVJ4qmnnlp1QIIgCIIgbF/Xa+RwZ++dhLTQ2gf3fUYz50jkLlKpzkEwxcMjj6ArYp3NSpRthbZp4SOhR3vwVRk1FKPdNJgsVDg8EN/sEIUtJmuq1FoWHqB3DZOUgiwqXVwsF3jfZge3zpaVLHmed03J/Pz586TTaUZHR+nv7yedTjM9Pc3AwAAHDx5ct2AFQRAEQdi61q2Rw2W7shdIZpcSJT+Y5NHRRzFEorRiWVPDsU0Csocf7kWSJCKRGK18gJlygcMDmx2hsNVMNQ2sdpOQ4kN0iKQHM0aKuVaISssmHty51chlHb2+973vXf3/xx9/nF//9V/n+eefv7pRLcAPfvADPvrRj/Jv/s2/6XiQgiAIgiBsbevWyOGyvuIM3dmLlKuz+MEkj4yIRGm1cqaKa9eRNQNJXTrJjYV0FtUkM430JkcnbEXTTR3HrqAGu5BkBUOGQKyLVkPnTKbM/bt3bjVyxUew//gf/yOf/exnr0mUAN71rnfx27/923zmM5/pWHCCIAiCIGxtvu/zeu51/n787zmVP8VUdYqxxBj7E/s7liglalmGFs9Qrs7iGFEe2vUwATXQkbFvRTlLxXUc/MAbJ7ixgIqtRZkzg9iuu4nRCVtN25WYb8qYjk8g2Xf19mQsSlVJcLHsbWJ062/FR7HTp0+za9eu6943MjLCuXPn1hyUIAiCIAhbn+u5PDv3LE9OP8nJ3EnyrTzHuo8xFBlae8e7y0KtKnvmT1KpzGCrGu8dfqAz659uUb4PmbaK7fnoodjV24OaghyI0fR1povNTYxQ2GpmWjpmu4kueSip3VdvT4Z1WnqKiWYQy9m5CfaKk6W+vj7+9m//9rr3/fVf/zV9fX3XvU8QBEEQhO2vbtW5WLrIs3PP8lfn/4ofLv6Qk7mTmK7Jnb13dqbj3WW61WL/7KvUyjNYksc9g+8h0cHxb0V1V6bWdnB8CSPWc/V2SZKIxBK0MZgq2ZsYobDVTDUNHLOFZgTgTdXIsK6ghFLUPYMLudYmRri+Vrzi8hOf+ASf/vSnKRaLfOxjH7va4OEv/uIv+OpXv8rv//7vr0ecgiAIgiBsMN/3KbQLpBtp0o00C/UF8q08dbtOzapRNsvUrBoxPdbRRg4AimtzYO4EZmUGyzW5rf8eBiKi88BaZU0N1zYxJBcp0nvNfbGgTlZJMFsT65aEJb4PUw0Ny7IJdQ9dc58kScQTSeqlMBcKZY7u0F/PFR/VPvWpT9FsNvn85z/PV77yFWDpYBoIBPjMZz7Dpz71qRWN9/u///t85Stf4dy5cwSDQd71rnfxB3/wB9d01fN9n8997nP81//6XymVStx33338X//X/8WRI0dWGr4gCIIgCDfgeA7ZZpbFxuLSR33xakJUt+oU20WaThMJCV3RiepRDiYP0hPq6dj6JADJ99g3/zp+eZqWWWWo+wj7U/s7Nv6tbKm5QwtV0+AnpjPGAhrzWowZM4TneshK5/5Nhe0pb6mUWw6OD4HU8FvuT4UNxrVuLtZzeJ6HLO+8n5lVXQL67Gc/y7/+1/+aH/7whxQKBbq6unjnO99JIpFY8VjPPPMM/+Jf/AvuueceHMfhM5/5DO9///s5c+YM4XAYgM9//vP84R/+IV/84hc5cOAAv/u7v8v73vc+zp8/TzQaXc1bEARBEIRbnu/75Ft5JioTzNfnSdfTVKwKdbtO1axSapcwPRMZmYAWIGEk2JvcS1yPd7SK9BNBMZo+h1GcotosEI+PckfP7evzWregnKniOvY106muCBkKfiBGvaUzX26xqyu8CREKW8l0U8duNwmrHn5smJ9ciRgLaviBJIVqgLlKm5HkzltPuOojXTwe5wMf+MCaA3j88cev+foLX/gCvb29vPzyyzzwwAP4vs9//s//mc985jN85CMfAeBLX/oSfX19fPnLX+Y3fuM31hyDIAiCINwqfN8n08wwXh5nvDxOtpmlZJYotApUzAqO76BKKkEtSH+kn55AD2E93NHK0dsZKEyRyI1TqS+ihnu5f/B+pB14tXqzZE0V2/UIvam5wxWyJBGJJjDLOhOlskiWhKX1SlYNOZBEUt66l5IiS0QTXbSqQc5mqyJZusL3fV588UWmp6dptd66oOuXf/mXVx1QpVIBIJVKATA5OUk6neb973//1ccYhsGDDz7ID37wg+smS6ZpYprm1a+r1eqq4xEEQRCE7c7zPRbqC0xUJpgoT5Br5Si1S+RaOapmFUVSiOgRxuJjJANJgmqwY93sViJVSTOQOUupNosXiPPIrgdR1quCdQtquxKlto/tSxjR7us+JhYyKCoJZmvZDY5O2GpMT2KuqWA6Hon4jRu4JSNBFpQUl6o5HtvA+DbKio9AFy5c4Od+7ue4ePEivu+/5X5JkladLPm+zyc/+Une8573cPToUQDS6aVFhj/ZZa+vr4/p6enrjvP7v//7fO5zn1tVDIIgCILwdnzfx/M9PN/D9V0838PxHTxv6esrt7m+i+d5pIIpwtrGX6F3PIf5+jwT5QkmKhPkW/mlBKmZo27XUWSFuB7nWM8xEkZiwypHNxJplti98DrlyiyOFuDBXQ+KTWc7LGeq2JaJJnnI0d7rPiYW0FhUY8y0Azt2DYqwPHMtnVarhSJ5qF2jN3xcMqQzFUgy1whTblokQvoGRrn+Vpws/Yt/8S9ot9v81V/9FcePH8cwOncg+83f/E1OnjzJ97///bfc95NXuHzfv+FVr3//7/89n/zkJ69+Xa1Wb7g3lCAIgnBr8n0fy7No2S1azuUPt3Xt15c/mnaTttvG9dylxMj3riZNPm989v2lD4+l+318ZElmT3wP+5P7GY2O0hfuW7fExPZsZquzTFQmmKxMkm/lKZtlMo0MTaeJJmskA0n2JvYSN+KbUj26HsNqsG/2NSqVaSxJ4p2D7yWmv3WamLA2WWupE56uSvh69C3rTwDChopvRCmbBtlam/74zptWJSzPdFPHMesYuo4U6rrh43RVJhTrptXQOZ0p8u49t3iy9OMf/5j/9t/+G//oH/2jjgbyW7/1W3zta1/j2WefZXj4jW4b/f39wFKFaWDgjZ6E2Wz2hns6GYbR0SROEARB2N4s1+Ji+SJTlSkadoOm06Rm1jBdE8dzcDwH27Ov+Wy65tUP27Px/KVd6q8kQT4++IDE0mfeemEPlio8p/OnSQaSpAIpekI9HEodYnd8NyPRkVVvsOp4DoVWgXwrT7aZJdfKkW1mlxozmCWyzSwtp4WmaHQZXdyWuo2oHt0yCdIVqmNxYPYEzco0tmdzbPBd9IavX/UQ1iZnqnhOHV+P3XAdmCJLhKIJzKrGRLEqkqVblO/DZEPHti2MxM17gidjEUqZBJfKBd69AfFtpBUnS5FIhFisc1d7fN/nt37rt/jqV7/K9773Pfbs2XPN/Xv27KG/v58nn3ySO++8EwDLsnjmmWf4gz/4g47FIQiCIOwsVxoZnCmc4WLpIrlWjlwzR9ksY7nW1elyABISkiShyAqKtPShyRqGahAzYgSUAKqsIksyiqQsfZYVFBRkWUZGRpKWxrj6/5fHbNpNFhuLZBoZ0s00SlHh1cyrdIe6SRgJxuJjS1Wn2Ci9od7rVp0cz6HYLpJr5q4mRrlmjppVo+k0r3avq1k1AHRFpzvYzUB4gLAW3nIJ0hWS57J/7jXc8gymVWd37x3sie/e7LB2rJypYbsuevDtz+Ni4RBVOc5sNbdBkQlbTdlWKLY8bA8SqcGbPj4Z0lnUU4w3F7EcF11VNiDKjbHiZOlXf/VX+fKXv9yRTniwNK3vy1/+Mn//939PNBq9ukYpHo8TDC4tMP1X/+pf8Xu/93vs37+f/fv383u/93uEQiE+9rGPdSQGQRAEYedoOS3OF89ztnh2aRPVZp7FxiItt0VQCZI0kgTUAIZiEFSD6IqOKqsokrIuSUVIC7E3sZe9ib14nkeulSPdTDNbm2W8PM7p/GlSgRTJQJLeUC+Hug4xGhvF9dyr1aJcM0fNrtG0mzTsBhWzQs2q4eGhSAqGYhDRIvQn+0kYiU1r0LAivs/Y4hnU0jTVVpGuxF6O9hzd7Kh2LNuDfBtsTyIWSb3tY6MBlawaZ6YlZuncqqaaOla7QUjxIHHj9UpXhHQFJZyi0dI5n61zbHDnbO2z4mTp6NGj/OVf/iU/93M/x4c+9CG6ut46h/FKi+/l+C//5b8A8NBDD11z+xe+8AU+/vGPA0sb4bZaLT7xiU9c3ZT2iSeeEHssCYIgCMBSFWmuNseZ4hnGS+Pk23kyjQyFdgEZmZ5QD0ciRwjrm9sKWZZl+sJ99IWXppE3rSYLzQWyjSyLzUXOl87zSuYVukPdhNQQLadFxaxQt+q4uCiSgq7oRLQI+5P7ietxQlpo6ydG1zGcGydamKDcyBCIDnDvwH2bHdKOVrBUTMtCxkeJXL8T3hVRQ8UzouRrAYqNNqlwYIOivLHT1QALbR1D9jBkf+mz4l/ztS77GIqPLvlsw1+JLWW6aeBYReRADEm9+RokSZJIxBPUixHOF8ocu3kxattYcbJ0pZozOTnJN77xjbfcL0kSrusue7zrddS73pif/exn+exnP7vscQVBEISdr2bVOFc8x9nCWTLNDLlmjsXGIpZrEdEj3Ja8je5Q96Z3eruRkB5in76PfYl9V6tOi41F5mpzSEgY6lLFaF9y37ZOjH5Sd3me3ux5StV5CCZ5YOi9ouvaOsuZGq7dxlB9eJvF+gCqIhOILK1bGs/XNz1Zulg3+PZimEY5B5cbfEmyjCTJIMnIsgKyinz5NkWRMRSJoCoRVKHLcHm0p4omfsSWxfFgtqli2S7xnhu3DP9JyYjBuNbNpXpuR3VSXHGy9N3vfnc94hAEQRCEZbFdm9naLGeKZ5gsL3V8yzQzlMwSmqTRF+5jODKMoW6vKUQ/WXXaqQyrxcjiWcrVWRw9xKO7HkZTdlb3rK0oZ6l4dhO0MJJ88/UksXCYhhxltprnng2I70YKlsLjmSj1UgaQMANdSK4Dng2uC74DnoXrgXu5v5+Ej4yPjIcEKBKobfip0bduqiq81Xxbp9FqI0k+anJk2c+LBzT8YIJixWCm3GZ3amc0B1lxsvTggw+uRxyCIAiCcF11q85iY5F0I73UKKGZoWbWKLQLLDYW8XyPmB7jWPcxkkZyR1RedizfZyRznmZ9ERu4f+g9q+4GKKxM1tSwHRc1HF/W46MBlbyWYKa5eQmG6Ul8YzFBpVRE9S1CBx5Air/15N33PPBccFp4dhvXsfBsE9e2qJs2i/kiz88vclefTyogjg83M9XUsc0mQU2GcM+ynyfLErF4F81KkLPZ6q2bLF1RqVR44YUXyOfz/PRP/zTJZLKTcQmCIAi3IM/3KLaLVxOjxfoi+Vaeul2nbtUpm2UqZgUfn4ASYFd0F4PhQTRFXDHeDhL1HJHyHCWzQn/qIN2h5Z+ICavn+ZBty9ieTziSWNZzogENV4uSaQSpt0wiwY2t1Po+PJGJsVBuYptN4sOHrpsoAUtt0GUZVA0lEOPNdbOQ71OUFymmy3zzUp1fOhrcmDewjU03DWyrjB7vvmGL+RtJRoPMq11cquXXKbqNt6pk6T/9p//E//F//B+0Wi0kSeLFF18kmUzy6KOP8r73vY9Pf/rTnY5TEARB2KKadpNsM4ssyVdbayuycm2b7Te125YlGVVSkSQJ27VJN9OkG0sfi/VFymaZul2nZtUotUs0nSaw1A47qkU5kDxAMpDEUAxRRdpGZM9hJH2ean0RT49wR+8dmx3SLaNkK7RNCx8J/SbNHa7QVRkjHMesa4wXytw+vLHJ0svlEGdL0KyXSSa7YeDOVY0jSRKjg72cLY9wtnyBswWXQ107p611p1VtmWzTx/Ygnlx5l4ZkSGfKSDLfCFFsWqRC23+K7YqTpT/90z/lc5/7HJ/4xCf44Ac/yM/8zM9cve9nf/Zn+cpXviKSJUEQhFtAsV3kRPYE54rnyLfyOJ5zdW8hWZKReOPz9fYgUi6vm2g5LepWnapVpdQuYXs2siRjqAYJI8HexF7iRhxVXvVkCGELGMxP4dXTOK7F4YF7xDqlDZQzNRzbJCB7+JFelnuJIRqN0syFmakUuH14XUO8xkxT59lckHo5TSKgwdgjK65wvFlIV+ke3EthMst3JvPsTwZRd0bvgY6bbhpY7QYBxUFO3rxl+E/SFJlgvJt2Q+dMpsR79mz/3/MV/+X5kz/5Ez75yU/y+c9//i1d7/bv38/Fixc7FpwgCIKwtfi+z0JjgRPZE1wqXSLbyjJXm6PltPB9nyv/LT0YfMlH8qU3boM3Nmy9shhbklBllaAaZCgyRFegi7Ae3rId7ISVC5p1evPjlBo5gpE+xuJ7bv4koWNypopr15E1A2kFU1ZjAY0ZNcFMc2Edo7tW1Zb5ZjpGrZQlpLhI+9+HpK59mu1Qd5TX87tZqNZ4dtbkkdHt1QDmRjJtlWcKUe5P1tkVstc83lRTxzFLKEYUVrmeMBWNUJCTXCwXec+aI9p8K06WJiYmeOyxx657XzQapVwurzUmQRAEYQ1cz8V0zY4unPd8j4nyBCdyJ5ipzpBupJmvz+P5Hj2hHu7oueNq97mrSdObPnt4eJ6H67t4vnf1A5Y2bRVT6nYw32c0fY56PY2jqLxb7Ke04bKmius4SJGVrRGLBlRcLcZCK0DLsgnq67s20PHgm+kEhVIZyTXR996HdJM258ulyjLDw6Msns/y/YU57ur3SRjb/5jzXCHK+cUKkwsmn7hDI7qGfyLXh+mmhum4RFO9qx4nEdKY11NMNhcwHRdD3d7THlecLMXjcTKZzHXvm5qaord39d9cQRAEYW1ma7M8OfUk2VaWVCDF7thuBiOD9If76Qp0rTghsV2bs8WznMydZKG+cLUrnSIpDEWGGIoOocnX/nW+Ujl6y1yf7f33UlilrmqaQGWBilVjV/dRYnpss0O6pfj+UrJkuz7R8Mq+94Yqo4ZitJsGU4UKhwaW10lvtb6XjzJdNrHaDRL9Y0hd+zs6fnc0QLZ7jGKmyLcu1fnYke3d7CFvKkzVJJptk5Kv8ZULFr98WF/1hryLbY1GywTASO1adVwhXUGLJGm0Dc5latw+FF31WFvBipOlRx99lM9//vP8/M//PIHA0iZlkiThOA7/5b/8lxtWnQRBEIT14/keL2de5oWFF7hUvsRcfQ4ZmbAWJhVIEdEjdAW7GIuPMRgZZCA8QE+o5y2JzhVNu8nr+dc5lT91tYpUbBfRFZ19iX30hfvENDnhphTXZlfmAtX6Ir4R41jPsc0O6ZZTc2RqbQcHCT26vOYOV0iSRCQSo5UPMl0ucGhgnYIETlWDvFpUadQyJKNR2PXOjr+GJEnsHuznXHmY0+VLXCq57Etu36s4Jyoh2o0KmiIzrwxzvjTJC2mP+wdWd2yebhrYZpOQCn50YNlr236SJEkk4glqhSjni0VuH1rlQFvEipOl3/md3+Gee+7h8OHDfPjDH0aSJP7kT/6EV199lZmZGf7n//yf6xGnIAiCcANNu8lTM09xtnCW86XztJ02x7qPYbkW+Vae+cY8ZsVEkRVeXHyRZCBJzIgR02Psie9hODrMQHiA/nA/bafNa7nXOFs4S6aZYb4+T82sEdJDHOk6QiqQEtPlhGUbzl3Cqi3i+C539N2NIpp0bLictdTcwZBcpMjKZ//EQjqLaoKZxuI6RLck01Z5KhOmXkoT02Sk/Y8utQJfB2FDJTW4l+Jklm9OFPnNu4Io2/CQ1nIlzlQN2u0i0VQ//d1HyF6o8+RUlrG4Tt8qZmFPNXVsq4wW6VpTQw2AZNjgkpbiUj2D53nI6/TvuRFWfNTat28fzz//PJ/85Cf50z/9U3zf58///M95+OGH+Yu/+AtGRpa/068gCIKwNov1RZ6YfoLJyiQXSxcJqAHe0f8ODGVp/dBwdKmFleu5FFoFcu0cxXaRufocEhInsieIG3HiRpyoFiWoBSm2i8zX5mm7beJ6nDt77yRqbO9pFMLGC7cqdBWmKbcKxGJDV38Wt5OKLXOmFuT2WJOQ6t/8CVtQ1lTx7Baqpq1qwX4soDKjRZlrB7FdF03pbCWm5Up8PR2nWsqjY6Ps+6lVNxZYrl3dcU7m9zBfq/P8nMUDu7Zfx7ZT1SD1eh1NctEGjtIfDlPpP0h+sc7fnG/wG7cbK+r413BkFpsSpgvRxNpLiLGghh9MUa4EmC622dO9fTeoXdUlnsOHD/P4449jmiaFQoFkMkkwuL3nfQqCIGwnvu/zWu41vj//fSYqEyzUFxgID7A3sfe60+MUWaE33EtveOnKsud5VO0quWaOQrtwtfW3JmuoikpPsIdj0WMENXFsF1bB9xhNn6NWX8RWdd7Rvz2bOvxDNsb5bIvThs+v3AbaNrw4njNVXMeGYGJVzw9qCnIgRrOlM12ss6+ncxdOPB++lY6TLddxnTbhkTuQov0dG/9GVEVmeHg36fMZnplb4I4+n5i+fcpLng+vVYKYrQyBcALp8t5ZY0ODnK6WmGmc5clphw/uWf5p/nRTx2o3CcgOcmr3mmOUJYlYMkWjEuRsvnLrJUtX6LpONBq9unZJEARBWH+ma/Ldme9yKn+KC6UL1OwatyVvu5oILYcsyySMBAkjwX6WFlE37SYNp0HCSNxwLZMgLEdvaQ6tukDTbjDWd1dHOzNulHRbZbImU2vUqTYkvjah8JG90qoXz2+WnKliux6h0Ooaa0iSRCSWoF0ymCqV2Leyhnpv6wfFCJfKHq1GlWTXAFL/0c4NfhM9sQDZ7r0Us0W+Pd7io4e2z7nseMOgULfwPI/AwG1Xb9dVmdE9+5k9W+YHC3PsT/nsiy/vB3a6qeOYFVQ9hGREOhJnKhxkVu3iYjXfkfE2y6qukfzoRz/iscceIxQKkUgkCIVCPPbYY7zwwgudjk8QBEF4k1wzx1+f/2t+nP4xr+Vew3Zt7u69e0WJ0o2EtBA9wRs3fRCE5dBsk6HcOLVGBjmQ5FDq0GaHtCovlsK062VkRSWtDvJKxuH767dsZ120XYlS28f2JYzI6ltwx4I6NSXBbK1zsV2qG/wob1AvF0iEAzD2QOcGXwZJktgzNEBO38XJosJkxb35k7aIV8shzEaFUEDFT1y7Z1kqEiA6fIiCH+erFyyazs2nj3r+0noly3ZQYp3rap0IadhGkkUrSKFhdWzcjbbiZOnpp5/mgQce4OWXX+YXf/EX+dSnPsUv/uIv8vLLL/Pggw/y1FNPrUecgiAItzTf9zldOM3fXPgbXsu9xpnCGRJGgrv6t+dVe2Hn2pW9SLu2gI3PXf33bsuF3UVL4WJVpWWaJLsH6Bs7ToZu/mHK4kJ5+5SWcqaKbZlokocU7Vv1OLGAhq3FmDFDeK635riKlsJ3MlHqpSxRzUPe/z6kTWj+ETZUkoNjlPwY37xk4W2DZWlZU2WmLtF2XPSuvddtxDDa10UrsZ90W+fvLzr4N3lfWVOl1rLxACPZubWFmiITSXTRwuB0ptmxcTfain8y/92/+3fceeed/MM//AORyBtlulqtxqOPPsqnP/1pXnzxxY4GKQiCcCuzXZtn557ltdxrXChdoGJWOJA4QH9k/ef2C6sney69pVmq4RTNwK2xt1CsUSRRmqbULtGdGOtIxXMzvFQO06xXCCsu8tCd9OshmsPHyM2+zF+fr/Drtxv0Brb+mXXW1HBtE12VQF/91KqQoeAHYtTbOvPlFru6wqsey/QkvpFOUCoVkX0bdc97YBMbyOzqSfJ6fpTZep0fztu8e3hrV9ZfLS+1C4+o7g2nLSqyxN49ezjfLHGqMMHLOY939N74osVU08BqNwgpHsQ72+c7GY2QV5JcLOd5oINTODfSii/3nDp1ik996lPXJEoA0WiUf/fv/h2nTp3qWHCCIAi3umK7yN9e/FteWHyBE7kTtJwWd/XeJRKlbWBX9gK9s6/QdfZb3PTS7g4geS6j6XNU6mkcLcRd/e/Y7JBWpWrLnKnotNst1MQwkr5Uud092IvdfYisHeQvz1q03K1fYcpZKp5j4euxNbWCliWJSDSBic5EyVz1OJ4PT2ZjzJeb2GaT8OBBpOToqsfrBE2RGdo1Rk7u4XtzLvUtPFus6Uicreq0223UxC4k9cZd/MKGSt/obWSlLh6fcCi0bzzudFPHsU0IdnW8wpcIabT1JJOtEC1n+0x1fLMV/+b09vbesKSuKAo9Pds0bRQEQdhiLpYu8tfn/5oT2ROcyp8iokW4u+9uwvrqr+oKGyNez9GVn6ReXyRQy6Jnz292SOuuvzgDtUVcp8XB7mNX29dvN6+UQzTqVQzZRRu+4+rtsiSxf88o1eg+5hoKf3Xewd3iOXDO1LBdFyW49spmLGSsad2S58MT2RhnCtCslYklUjBw15rj6oTeWAApNUbeCfL4xNtkFZvsZDVEs1FDl1y0wZtv8DyYikLPQXJOkL85b13357XtSsw3ZUzHI5Ds/EW4oKagR7poegYXCls4E30bK06WfuM3foM/+qM/wrbta263LIs//MM/5J//83/eseAEQRBuVROVCR6ffJzXcq8xVZ1iT3wPR7qOoIpNPbc81bHYvXCGSm2emA8pXyK88Opmh3V9vo9hNUnWssTreWTPWdUwhtViIDdOvZFBC3WzP7Gvw4FujJYr8XolQLvZQIv1QSB+zf2aIrNv/21kjVHOFz0en9662ZLtQa4FtidhRFJrHi8a0DDVGDPtAJ63snVLVxKlk3moVXIkwwbS3kfXvPFpp0iSxOjwIDltmBMFhZnq2tdldZrrw8lKALPVQIskIZi86XMkSWLvyBDF0B4mazJPz7y1sjPT0jHbLXTJQ1mHKp8kSSQSCWpylIvlrfHvvVIr/quraRpTU1OMjY3xkY98hP7+ftLpNF/5yldQFIVAIMAf/uEfAkvfoH/9r/91x4MWBEHYyfKtPE9OPcn50nkqZoU7e8SmsNuG77M7fRa7No/l2ewaug81/Tr5ep5qNYMbW/0i+7WSPZegWSdk1gm1a4TaNQLtKp5Vx7FbOJ7NsBbGig9Rj/ZSCXfRDES5aa9s32ckc45mfRFHkrmv/74tcxK8UicqIWr1Oqrkog8dv+5jQrrKyP6jzJ1t8cP5RXrDGvdswUk1BUvFskxkfJTI2teORQwV34hSNg2ytTb98eU1lvF8eDwT5/WCT72cJxk24LafftspZJshGtCID+6lOJ3jG+Ml/n93BJG30EzLi/UAxYaF77kYA4eX/TxDVRjZc4CFc2Wem1/gQEph9E1/TqaaBo5ZRTeMVe/FdTPJkE5e7+KC1YXrm3R2W+P1t6oGD1f8n//n//mW+z/1qU9d/X+RLAmCIKxM027yrYlvcal8iUKrwPGe4yJR2ka6K4tESzOUWkW6EmPsSu7HNltEs68SmnuR2uGfXf8gfB/NsQiZSwnRUoJUQ29VcOwmttPGdtqYro3p2SiALSmEAa9VwqvNE1QM4loIJZikldhFNdJNJZzC1t66F02yniNSnqdsVhhIHSQVXHsVYzNYnsSJUpB2c5FQJIn0NglGKhKiufs42QmTb10q0BsIMBrdWtWIrKnhOiYB1YfQzasQN6PIEqFoArOqMVGsLitZci8nSqfyHvVKgUQkAAc/iKRuzT2NRnuTnMyPMt2o8+NFm3cObp1mDycqIaxGnmDAgPjIip7bHQ1SGTxEYbbG356v8ok7dAKqhO/DdEPDsm1CqcF1ihyiARWCSUpmiMm6y3arO684WZqcnFyPOARBEG55jufw7clvc6l8idnaLAcSB4gb8Zs/UdgSDKvFrvRZKrUFfCPGPf33AKAlRhjKn6VUmqFutfD14Lq8vuR7jGTOk6xkwKxhOy0ct43tmDRdi7bn4ssyjqwRUoNEAynCwW6SoV66gilUFKqtHLnyJNVGmkarhNUqQnmKhBqgVwvjRftoxAephruohRIA7Eqfo1pfxNMj3N5757q8t41wqhqk3Ggi4d2wqvRmQ90JLrWOkFt4hf/vXJ3fuN0goW+daXk5U8Wzm/haBEnuzLX8WDhEVY4zV83e9LGuD9/OxDmd96hX8iQjQTj4M1uuovRmmiIzOLyH/MUs351d5HiPSkjb/PLSYltjtubTth3CA4dXVbkdHejmVHUfC5XX+fqEwz8+oFGwFEotB8cDI9XZLnhvJksSsUQXzXKIMxVr5ydLo6Ob27VEEARhJ/J9n+/OfpfzpfNcKl9iKDIkOt5tJ77HnsXTNC/vL3TvwDvRlMsnhUac7tgw4fJFArMv0tq7Pptv9pTniWfOUanNo/o+tqQgqzoRLUw4OkQs2ENXuJeYFrtho6Z4pJ/45Z8717XIV6YpVmeptvKYjSxWI4uWO0efFmRYj0G4G6+ewXEtDg/ci6ZsnSvxK+H68HIpiNnIEAxFkOI332tGkiTGhgc522qSLr3Ol8/a/NoxDUPeGglTztKwHRct3Lm29dGASlaNM916+8qQ68O30nHOFJYSpVQkhH9w6029u57+RIhcaoxcrsR3Jtp8+ODmV8FOlINL7cI1H6l3+VPw3kyVZfbu2cul0yVey01zIOXjKMZSV0LVW3G1aqVSkQAzWhdn6xY/t66v1HkrTpaeeuopHn300Rve/8d//Mf87//7/76moARBEG41L2de5rXsa5wrnCOuxxmLj212SMIK9BdnMMpzVMwKQ92H6Qu/aW2SJBFO7qW/MkUpd4Hm7nchKZ1t1CF7DgO5CWqNLKoe57b+u+gOdBHUVl/FUhSdvtR++lL7AWi1a2Qr41RqC9TNEma7ilWbx0MiHB1gT3x3h97NxjtbC1Com3ieiz54ZNnPU2SJ/XvHOHumyXTtPF+95PLR/fJNl3mtN8+HbFvG9nzCkUTHxo0aKp4RJV8LUGy0SYXfmki4PnzzcqLUrORJRsP4B34aSd0eibQkSeweGuJiJcPL+QmKaoRdUZkBw6Y/YNOlOxu6lqnuyJyv6pimSbx3ZE3fx2hAo3vkNnITVb45XmCkP4Vt1lADCaR1vtCRCGpMhnowaeJ6PspWWhB2Eys+Wj/22GP8x//4H/nt3/5tpDcdDSqVCh//+Mf52te+JpIlQRCEFRgvj/P8/POcK55DlVUOdx2+5vgqbG2hdpXBzAVK9UXkYIrbe25/64MivfQFu5lvpSlmz2IO3Lzt70r0FWdxG1lcz+Fo/10MR29eGVmpYCDKaOAO6LsD33WptLLky1Pk3SZHBu7t+OttFM+Hl0thzEaWUCAAiT0rer6hKoztO8TE2Qav52boDck80vlv/4qUbIWWaeEjoUU7131CVWQCkaV1S+P5+luSJceDb6YTnC04NKtFEtEwbKNE6YpYUKN7aB+FqTzOYpmpjI+mqiiaQdCIsCumMBh0GQhY9Bs2IXX9qoknK0GajRqG7KF24Lgx3J3gdPUAudyrePkqluMRjq//LAZVkdk1OIij7dpWiRKsIln6zGc+w+/+7u/y3HPP8eUvf5m+vj5efPFFPvrRj1Iqlfif//N/rkecgiAIO1K2meXJ6Se5ULpA22lzd//dKB1aXyCsP8lzGVs4Ta02jy0rPDD4LpTrtXeXZBKpA6TmMuQXT3Y0WVJcm/7CFOVmnkCoe10SpZ8kKQqJyACJyMC2W3/wkyYaBpm6je26REeOrWo9SCykM7j3dtIX2nx3OktvSOdoavOm42VNDdc2CSouhDvbqi8aDtOQo8xW89zzptsdD76RTnCu4NCoFkhGI0vNHLbp1MzR/i7s+AO0inO0qiWarRp+s4nSaJMvupxWZRRVQ9UDdIc0hiM+AwGHgYBNt+GgdCAfcLylduHtVppQJPWWVvarIUkS+0ZGOFMrEWhdQJV8lNTGLLHZrhcBV5wsfe5zn+PBBx/kYx/7GHfccQf/9J/+U/7kT/6EY8eO8dRTT7Fnz8quyAiCINyqGnZjqfNd6RLFdpE7eu7Ytht53qqGc5eQKvNYdpN9/XeSCNy465gUG2RQi5NtFKmU53ASnUlqBgrTWPUMHj5Ht3GDhc3g+/BiKUyrnidsKNB9YNVj9SbCtEaOkZt+ia9eqNB1XGcgtDkJU85Uce06khbseLISC6gU1TgzzTfGdTz4ejrB+YJNo1okGYvCgQ9s20TpCi0YRRs6ROxy7wPPsWhXcrQqWeqNCn67htdqU67WmJF8NFVB0QxCgTAfGLI5FF/bJqzn6wHKjTb4HvrQ6tYqXU9AU9g1dhuZc2X26/ll7dl0K1vVpOlHHnmE733ve9x111380R/9Effeey/PPfccqio2SxQEQVgO27P51uS3GK+MM1ef47bkbaJF+DYTaxTpyU9QbmQIhPs4lDz09k9QDbpSe4lnXiY49xK1DiRLmm3SU5ii3C4SCfddu1ZKuKnZls5c3cNyHKKDh9fcNW6kr5sLrSPkMq/yl2da/PrtGtFNyBdyporjOCiRzm8AFQ1oOHqMTCNIvWViGAZfTye4sMMSpeuRVZ1Q1xChrjc6x9mtGq1SmnatQKtZxWs1KDXr/FXF5ZGxIO/ttVe1hs33l9qFm808wUAAOlwx7omFSN5+H4prbdt90TbKqr47r7zyCj/7sz+Lruv89E//ND/60Y/45//8n9NqtTodnyAIwo7j+z5PzzzNheIFxsvjDEeG6Q2vfdPIK5LVDIP5CQyr0bExhWsprs3uhVNUavPYWoB3Dt6/rBMONTHKkBKiqzyP3K6tOY7BwiTtRhZHkjjWe9eax7vVvFgK0a6XiWgSrLLL2JtJksTekWHq8QPMt1Qev9TuQJQr4/uQbas4ro/ewU54V+iqjBGOY/oa5/Ntvra4lCg1q0WS8di2nnq3GlowSmxwP70H38nQne9n6B0fwh28m7QX48nxJl+d1rBXsQXXfFtjoe5h2Q5G34F1SWhUI4zUgT24droVf+f/9E//lHe/+93E43Fefvllvv71r/Nf/+t/5a/+6q+47777OH/+/HrEKQiCsGO8lHmJ13Ovc754noSRYE+8c9OXdbvNnrkTBC89zZ7Xvsq+8R+QqqSRPLdjryHAaPo8bnUB27U40nMnYT2yvCcaUbpju4h4LoG5F9cUg2E16SrOYLZLdEUGt+1msJsl01aZrMm0LQutZ2/HTvBVRWbP2H7SxignSzKl9sb+7tUcmZpp4yChd7C5w5tFo1GacpgnsvGriVIiHl+qKF1vzd4tRFZURkb2kNh7L4v08PJ8ky+dV6g5KzvlPlEJ0a5XiGhAz8H1CVZYlhUnS7/5m7/Jr/7qr/LDH/6QvXv3AvC//W//Gy+88AK2bfOOd7yj40EKgiDsFBdLF/nB/A84WzyLqqgcSh3q6KLXnvIcrWYBzW6jt4r4Cy+TPPsNbjv1dXalzxEw6x17rVtVqpomXpyi2cqTiA4zlty7oucHU3sZQCOZuwSOveo4hvITNBsZbFnlWN/dqx7nVvViOUyrXiai+sgd7k4YMVRC3buoekGem97YWTdZU8OxLQKSC5HOVazfLBbQqKsJ2m2TVq1wOVF67JZPlN6sr7uL4cP3k1aHuFiw+H9PeaRbyzvtrtoyF6sqbctCTY3eUpW6rWjFydJf/uVf8qd/+qfo+rUbix07doyXXnqJD3/4wx0LThAEYSdJN9L8w/Q/cL50HtM1Od59vKOd7yTPpac4h2lW0CMDvGP//8K+2B66HBu/PIM2/jS7T36V/Zeeo6u8gCyqTSum2W1GF89Sqc3j6hHuHXznygcJddEb6iVqtzEyr68qjmC7RqI0h9Wu0BcbIaqL9W4rUbQULlRU2qa5dDKqdn7j0cHuFAWtnxMFleZq5mGtUs5S8WwTRdOR1rDP1tuJBVU8PUrT14knUqKidAPxSIi9R99JIbyXuTp84ZTDuerNE5+T1RDNRo2g7KAOdjaRF1ZuxcnSRz/60RveFw6H+fM///M1BSQIgrAT1awa3578NpfKlyi1SxzrPoaudHY3+1Qti9sq4Pkee7uPEAjE2TvyXu6+7aMcG7qfYTWK3irhLZ4gce5bHHj9a4wsniHYgbUztwTfZ2zxDK3qPDYedw3ci76a7oWSTCy1n25fJrZ4ammRyQoN5cepNzLYmsHR3jtWHsMt7qVymGa9QkhxUYfuWJfXiAc1tMQQZS/AD2Y2rrqUM1Vcx8YzOr9e6QpDVTi8by+9o4eQ9r9/zY0xdrKgoXHwyJ00U4dZNHX+vzMtvp/Rbvhrb3vwejmA2WqgRnpBNP7ZdMtKlp599lnq9ZtP3cjn8/z3//7f1xyUIAjCTmK7Nt+e/Dbj5XHm6/McTB5cl0pAb2mWZquIYsToD73RFU1SFHpSBzh64Oe498BHOJDYS5fjIFVmUce/x8jrf8f+i8/QU55Hdp2Ox7VT9JVmCZZnaZsV+hP7GIwM3fxJNyDFBunX48SbZbTSzIqeG2mWiZXnsa0aQ7E9hLTQquO4FdUcmTMVnXa7iZYYBj28Lq8jSRIDvb0UlD5eyknY7sZUl7Kmiu166KH1S5YAwsEA6sARkSgtgyrL7N9/G/LQnWScKE+MN/m7mes3fjhXC1JutMD3MAaPbHywwlssK1l6+OGHOXPmzNWvPc9D13VeffXVax43Pj7Or//6r3c2QkEQhG2salV5YvoJLpQuMF4ZZyQ60tHOd1eEWxUCtSy+YzKS3H/Dzkm6EWXP8Lt5x+Ff5PjQe9mlxwm0yvjpk8TOfovDJ7/KsbNPcGjiB+yfPcFo+iyD+Qm6ywvEGgWCZh3FtVdVDdnOAmadocwFqrUFpECCO/vW2HlO0ejqOkDCh9DcS8t/nu8zlBun1sjiaAGO9B5fWxy3oFfKIRr1KgHZQxu6fV1fqyui48cGyTtBXl5Y/854LVei1PawfQkj2rXurycsnyRJjO4aIb7vXhbo5qW5Jv/jokr9TY0f3mgXXiUYDEF89RdkhM5Z1gRT/yf+KPq+j+M4b7ldEARBWDpGztXnOJU/xaXSJXKtHJOVSVKBFKOx9dkpvbc0R6NVwNEC7Evsu/kTJImu1BhdqTFsq8F89nWKlSmq1QXs2iKeJOFLMqqsoEoqYVlBkTUURUWRNXw1iGdEcYwQlhrAUTU8ScZHxpekNz5YGse/PN7S19LVr21Vp2lEWdVGJBtE8j3GFk5Tr81jyzLvGrgftQPrM5T4LgazpyhUF6k1y3ihxE2fE2sUCFUXKdsNRnuOiU2MV6jlSpysBGg3S4QTvRBMrOvryZJEX28/xUqKFxbnuW94fX/Uc6aGY1nokocUEXtubUV93d0EAu9i9vxLuLlF/t+2xj85KNMX8JhraSzWHWzXJda3+g2Shc4Sq/EEQRA6xHItzhfP83r+dRbqC2SbWebr83i+R1ewi4Opgx3tfHeF6lgkKwuUrRr9iX1oK+ycpOlhdg+/k91D91FpFaiZJdpmDdNuYNtNLKeN6Vk4jonrWniAe/nDl2RkWUGTFUC+fCIoISGBJLH0biWkK/8vydfcBhLlvoMsDt+1JRMmzTbZu/A6SnmWhlVjtOd2ukIdumKvh+mJjxIpniY4+2MaB9//9o/3fYZz49QaGVwtzKEuMUVnpU5UQtRqdVTJRR/amKpcbzzAYniQhVqeU1mTY33rl+DmTBXXNtFUGZbbzl7YcPFICP3o/Uycfw2nNsWfnfL5xwd1ztTDmI3K0r5fPSJZ2ipEsiQIgrBGxXaRU/lTnC2cJdfMkW6myTVzqLLKYGSQ4cjwihOYlegpz9NuFnBkhf3daziBliTioW7ioe4bPsR2bZpWjaZVodWuYToNLKuB5bbxfA8XH9/38S9/9gAfF99buo2r94GPT9AxCU6X6Hcd0qP3bqmEKdooMTZ/Eqs6R61dQo/0c6z7aEdfw0iNMVi+RKkwSdOx8NUbN/1I1rLotTQtu8XYwN3r+jO1E1mexIlyELO5SDCS3LDKiyrL9PQNU67P8Pz84vomS5aK59Txtei6bGIqdM5S44e7GL8Uwipd4C9Om0TiEdqWRbJvt+guuIWIfwlBEIRV8HyPqeoUp/KnmCxPkm1lWagv0HSahLUwh7sO0xXsQpbW+YTF9+gpzVI3y0SDXcTXsQMWgKZoxIMp4sEUxNc+Xrs8w/nZZ1mYe5FBz2Fhz/2w3t+zm/F9+ovTDKbPUanNYbs2vckDvKP/ns6fgAZT9IT6iTZmMBZO0B659wYxeZerSll8I8ptyds6G8ct4FQ1SLneBN/bsKrSFf2JEK8FB5lqlpgo2Ywl1yfRzZoatutixNf3OCB0hqrIHDhwiOnZEJmFM3iFNCEFFNEufEtZdrJ0/vx5VHXp4a67tDfHuXPnrnnMT34tCIKw0zTtJueK5ziVP0W6kSbTzLDYWMTHp8vo4nDqMOF16q51Pcl6HpoFfM9hT9ehDXvdTgkkRrhNegh55nvMz7/KkOeysPc9+JuUMCmuzdjCacKlaUq1eRxF58jQ/YzF96zPC0oSsa4D9NTnKabP0N51z3Wra92VRaR6Btc1OdB3F7KoGqyI68PLpSBmI0MwHEGKD2/o6+uqTKp3F9WpGb4/k1uXZMn2IN8C25OIRkRzh+1CkiR2j+wmEwzTnHmReCK0bh0ahdVZdrL08Y9//C23/dIv/dI1X/u+vy7z8QVBEDab5Vo8P/8854rnyDazLDYWKbfL6KrOSHSEwchgRxb9r9SVduHoEXaFN/YEsFOM+DAHdz+KPPU0s4snlypM+x7E3+CWxKFWlX3zJ3Eqc5RbeQikeGDo3cQDifV94Wgf/YEki+08xcI4dve1DTokz2UwN069kUU2EuyNj61vPDvQ2VqAQsPC9TavHfNgKsKp9CDn61UydYe+SGePF3lLw7JMFAnUSE9HxxbWX19PD/T8NL63cRsYC8uzrN/UL3zhC+sdhyAIwpZVs2p8a+JbXChd4FL5EqZrEtWiHO05StJIbtpFoqBZJ1zNULGbDPfdsa3XKOjRAQ7s+SmkqaeYyZxm2HOZP/AI3kYkTL5PT3meXemz1KqzmHaLZHwP9w7ctzHrgmSVZGo/yYUCuflXKP9EstRbnsOvZ3E9h6O9x7f1v/NmqNgyz+UjtOtpQgEDP7GHzfiNDeoKse5hqnMzPDdT5B8d7uxea0ub0ZoYig+hVEfHFjaO+P3eepaVLP3Kr/zKeschCIKwJeVbeb4x/g0ulS8xXh4nFUhxvPs4QS242aHRW5ql0SpgqQYHUgc3O5w10yJ9HBh7P/LEk0znzjHku8wf+Ck8Zf0qdrLnsDt9jnhhknJ1DltWODBwDwc3+Pu51Eb8dfLVDLVGATe8NI1Kdh0GcpNUmnmMYIqRyK4NjWu7sz34RjpBoVRG9hwCI/fCJp6MDnbHOZ8d5GS5zvtMj7jRuVhypopnN/G1sDjhFoQOEr9NgiAINzBdneZvL/wtp/OnuVS+xEh0hMNdh7dEoqS4NqnyPLZZpTc8uGP221FD3ewfe4zdkoGev8jwue8sbYK7DgJmg0NTLxLKnKVcmcHVw9w/8uiGJ0oAaEG6E2NEPZ/AzI+v3txfnMFuZHHxONJ7pzgJXgHfh6dzMWbLJla7TrRvLyTXae3ZMkUDGsHUEFUvyPPTzY6OnTU1bMdFDojmDoLQSeKoKwiCcB2n86f5+vjXOVU4xWx9loPJg4zGR7fMuszuyiJWs4grSezrOrzZ4XSUEkqxf+wD7JEC6MUJhs5+G9WxOvoaqWqaQ5MvYOcvUGtkMaJDvG/PB+h+m7bp601P7mZQNugqTiHZLVTHoq8wSbOVJxzqYSAysGmxbUevV4OcLCo0qiXisRj+rht0Gtxggz1dFNR+XimotB2/I2N6PmTbMrbno0cSHRlTEIQlIlkSBEF4E9/3+cHCD3hi+glez79OsVXkePdx+sIbsyfLsvg+vaU5Wu0SwUCyc5ukbiFyMM6+vR9gTApilKYZOvtNVMdc87iS7zGSOc/umZepFC/RclqM9N7Ow8MPom92dS6QoCcySMSxMOZeZaAwhdnI4koSx3rv2tzYtpnFtsbT2TD1cpaYISPt+6ktU5VLhDSUxBAlN8ALc52pLhUthbZl4UsSWlQ0dxCETtoaRw5BEIQtwPEcnph+gufnn+dk7iQtu8WdvXeSWO9uaCsUaxSQGznwbHYnt/9apRuRAzH27v0gY3IYvTTL4Kmvo9ntlQ/kewTMOl2VRW6bfonE4inK5Sks1eCeXQ9zrOfY1jiRliQiXfvpk1RSmTN0F6dptUrEw/2bWvHabhqOzDcWY1RLOQzJRdn3ENIWmDp7hSRJDPT2UlB6+HFGwllj97OWK/FkNo5jtgjJLoRFsiQInSQ2pRUEQQBaTotvT36bc8VznCucQ1M07ui7Y2O6oa1QX2mOZquAp4XZvV77/2wRUiDC2N4PIE88wXh1gcFTX2PxyIew9Buc/Po+AatJuF0l1K4SbtcItip4Zg3baWLZLZpOGz3cy08NvYeQFtrYN3Qz4V56jS7mzSzVygyOLHNcVJWWzfPhW5k42XINzzYxdt+FFNlCVeHLuiMGc9FBcuUMry5a3DMUWNU4FVvm7xaSzJfqmK068WQP0hY8ZgnCdiaSJUEQbnnldplvTn6Ti6WLXCxdJKbHONx1GGWD9/lZDsNqEa2mKVsNBruP3hKbk0pGmN17H0OeeJJLtTQDp/6excM/i2WEMewW4XZ1KTlq1Qi1y3hmHdtuYjttLNfEcm1kwFI0gmqQvp4jHOu+fWt+72SFZNdBUvM50naD7sTY+u/ztIM8V4gwUXJoN2ske4aR+rbmRs2yLNHXO0CxOs0PF+Z5x+B19yJ+WzlT5asLcbLFCna7TqJ7CPY8sD4BC8ItTCRLgiDc0hbri3xr8ltcKl9iqjJFf7iffYl9W6aRw0/qLc/SbBWwVY0DXbdtdjgbRtJDjO5bqjBdrGcZPvV3xKKDYNax7Ca208J2LSquhQzYioqhBkkFe4mGekiF++gKdm3KxsErJceH6C90seDVOd5752aHs22crxm8mNepV9IkIkHY/e7NDult9cWDLIYGma/nOZs3Odyz/DVzcy2Nry3EKRQLeHaLeP8+2HXP1phOKgg7zNb/qyEIgrBOLpUu8eT0k1wsXWSxscie+B6Go8ObHdYNyZ5Ld2meslmhKzKw9aaQrTfVYNfex5Am/oGLzRzVVgkFsGQVQwuQDHYRDfaQCvfTFezaklMol0U1GNj3Qd7n2zumJfx6y5sKT2Sj1EtporqPtO99SFs8MVYVme7+Icrj0zw/l152snSpbvCtdJRSIYvsmURGjiP1H1/naAXh1rW1jySCIAjrwPd9TuRO8Ozcs1woXqBkljjcdZiu4NbuKpeqprGbeXzfZ2/Xkc0OZ3MoOsN734+UP0vJs+mK9NMd7EZT9M2OrKMkWcZAJErL0XYlvpFOUC4WUHFQxx5EMiKbHdayDCTCnAwOMdEoM1OxGYm/fYL/eiXIk5kQ1WIGzbcI7rkPqXv/BkUrCLcmkSwJgnBLcTyH5+ef5+XMy5wpnMF0TG7vuZ2oHt3s0N6e79NXmqPVLqMFElurlflGk1WGeo8xtNlxCJvO9+GJbIyFchPHahPfdRgpvnWrwz/JUBWSvbuoTs3w3EyOf3rs+smS78OPSmG+nzWoldIEZQ99/wNI8ZENjlgQbj0iWRIE4Zbg+z5T1Smen3+emdoMF4oXQIK7+u7CULf+FfxIq4JWy9J02uzpvX2zwxGELeHHpTDnStCuV4gnu6F/+/1uDCQjnFkc5Gy1Sr7p0B269tTM8+F7+Sgv51VqpQwRzUfd/+iW7PInCDuRSJYEQdjxyu0yz80/x8XSRaar02SaGeJGnCNdR7bFgn+A3tIsjVYBVw8xlti72eEIwqabaug8nw9QL6eJBTWksYe3ZYODsKES6R6mOj/Dc9NlPnzojSmEjgePZ+OcKfjUKhnihoJy8DEIxDcxYkG4tWyPswRBEIRVsFyLlzIvcSJzgrn6HNPVaWRZ5lDqEN3B7i3b8e4nabZJorJA2aoz2HVw2yR4grBeKrbMtzMxaqUsIcVF2f8YqNu0oQcw1J3gYnaA10oN3mf7RDSJtivx9XSC8aJFo1okEQ4gH/wA3GqNXQRhk4m/uIIg7Di+73OhdIEfLvyQ2dosk5VJWk6L4egwI9GRLbl/0tvpKc/RbhWwFZX9XVtz3xhB2Ci2B99IJyiUSsiuhb7vnRBMbnZYaxINqBipYSqZOZ6frvPu3VH+bjHBTLFFu14mFYvi7//Atk4IBWG7EsmSIAg7Sq6Z4/vz32e8PM5UdYp8K0/CSHCs+9i2WJv0kyTfo6c0R61dIRHq2fqNKARhHfk+PJ2LMVs2sdoNkv17IbX9p6VKksRATxczhT5eyrWYU5OkS1WsZo1Eshd/3yNI2+wijyDsFCJZEgRhR2g5LX68+GNO5k4yV59jtjaLJmsc6z5GMrB9rzonq1n8ZgHP9xjrFlUl4dbl+UsNHU4WFRq1PIlYDH/XvWyPybQ3lwrrzMSGKBYWcdMZPNch3jcKI+/almuxBGGnEMmSIAjbmud7nCmc4YXFF5ivzTNRmcDyLEZjowxHhpGlzT3JUB2L/uI0iuvQMsK0jAgtI4KjLm9foL7SLI12EcWIMhgaXOdoBWFrmm1pfC8XZaFq06xmieky0r6f2lFJhCRJDPX3k670EPPmiA3fhjR092aHJQi3PJEsCYKwbS3UF/j+/PeZqkwxWZmkZJboCnSxP7kffQtsUpqsZhhNn8OqLdA2q0RllZSio6oBMKJYoW7awSgt/UoSFcZV3liTEGpXCdQymHab0a7DO+rEUBCWo+bIPJePcqas0KwWsG2LWNBAGXsQSQtudngd1xM1CB04Sog9Yg8lQdgiRLIkCMK24fs+hXaBifIEE5UJFuoLLNQXmK/PE1AD3NFzBzEjttlhojomu9PniZZmqNYWsH2HLj2O7Fq0zBpeq4RTW8SRLqIpGrqs0aUYaGoALxDHCnXRDkYItes0WwUczWBfcv9mvy1B2DCOB69UQvyoGKJaqdBqNYioEBk5An3HduyFA0mSiMS7gK7NDkUQhMtEsiQIwpbm+z7ZZpbxyjiTlUnSjTSldol8K0+pXUKVVfYm9jIQHtj8VuC+T1dlkV2ZC5i1ecrtEq4e4fb++9kVXbpK7HseLbtBqZGh3srTapdo2Q3MdgXXK2DXFnAlGU3RcBUdz27SmxhD2wKVMkHYCJMNne/lo2SqJq3aIqrkkugaQhm9V7TNFgRhw4lkSRCELcfzPdKNNOPlcSYqE+SaOUrtErlWjopZQZZkokaUQ6lDdAW7tkQrcN1uszt9llBpjmp9AQeP7sRe7u5/xzWJjiTLhIwoISMK7Lt6u+951K0KlUaGeqtAu12m4TQpa0EOdh3ehHckCBurbCk8k49yoSLRquZwHJtIOIQ6ej9StG+zwxME4RYlkiVBELYE13NZqC8wUZlgvDy+VDkyS+SaOWpWDUVWiOkxjnQfIRlIokibnyAB4Pv0lucYylygVVukbJbxjRh399/LQGRg2cNIskw0kCS6jTv3CcJqWJ7Ei6UwLxYD1KtlWu0mUV0ivPtOpJ6DO3bKnSAI24NIlgRB2FQNu8GPFn/ERGXi6tS6XDNH3a6jyRpxI87xnuPEjfimd7b7SYbVYM/iWYzKPOXaIo4E/amD3NF7J5oiNo8UhLfj+3ChbvBsPkK+1qJVX0SXHJJ9u5GH70VaZsdIQRCE9SSSJUEQNo3pmnxt/GucK5xjujpN02miyRrJQJJ9yX3E9fjmr0O6Ht+jvzjLYPYijfoCFbOKFEhwX/999IZ7Nzs6QdjyCpbC07kYkxWfVjWL5zpEo3GU0XcihUVzA0EQto5Nv0z77LPP8qEPfYjBwUEkSeLv/u7vrrnf930++9nPMjg4SDAY5KGHHuL06dObE6wgCB3jeA7fnvw2F0sXuVC6QFgLc3fv3bxr8F0c7jpMwkhsyUQpaNY5NP0SfXOvUCpepGm36O8+wvv3fFAkSsK25HjwUinEK+UQrr++r+X7cLIS5C9mkpxfrFAtZQmoPvF996Ae/hmRKAmCsOVsemWp0Whw++2386u/+qv8wi/8wlvu//znP88f/uEf8sUvfpEDBw7wu7/7u7zvfe/j/PnzRKPRTYhYEIS18n2f781+j7OFs5wvnac32MuB1IEtmRwpro1htzCsFuF2ld78JPX6AhWrgRJI8q6Bd9IVEid4wvY009R5KhclU21jNau8lgzy87tdUrrb8ddquxJP5WKcKcnUy4vouKT698Lw3Uhi2qogCFvUpidLH/zgB/ngBz943ft83+c//+f/zGc+8xk+8pGPAPClL32Jvr4+vvzlL/Mbv/EbGxmqIAgd8uP0jzmRPcHZ4lmiapT9qf2blihJnotht9HtFgG7hWG30O02htVCNxtIdgPHMXE9C8e1KdkNHFlltOcYR7uPIYvF58I21HQkni1EOVVSaVbzuLZFjgTNbI3/p6bx2JjBnQmTTv1aptsq38rESZebNOsVEgEZeexRpGh/Z15AEARhnWx6svR2JicnSafTvP/97796m2EYPPjgg/zgBz+4YbJkmiamaV79ulqtrnusgiAsz+nCaX648EPOFM6gyipHuo+se+MG2XMxrCaBN30YdgvdaqKaNRzXwnVNHNfGdW08z8H0HEzfRfF9PEnGkRU0RScc6uV4/ztIiK51wjbk+3C6FuC5fIRipUa7mSei+Wi77yCQ3M/s+GmalSn+/lydc70RfnbEJqZ5a3q9VyohnsuFqJXzuFabVLIHxh4SDRwEQdgWtnSylE6nAejru3Z/hb6+Pqanp2/4vN///d/nc5/73LrGJgjCyk1Xp/nuzHc5VzyH4zvc1XNX5/ZI8j0Mu31NQhSwmhhmA9Ws4jgmjmviuBaOa2F5DpbnoPg+SBK2LKPIOgHFIKBHCGgRgkaMkJEgFogTUSOiiiRsa0VL4alcjMmKR7OSRvYd4qlelN3vBi1EANh32+1kMr0szp7GWiwwVzX4mTGDw7GVV5larsQTmTjnyz6N8iKG7BIZvR36j67L+xMEQVgPWzpZuuInp+f4vv+2U3b+/b//93zyk5+8+nW1WmXXrl3rFp8gCDeXa+Z4fPJxzpfOU7Wq3NlzJ7qy+ivLut2mpzxP0KwTsJpo7Sqe3XpTQmRiuw6256D4Hv6V6pBqENMiBLQwASNG2EgQNeJE9aho9y3sSI4HL5bD/KgQpF4t0W63iAdU1JH3QHL0msdKkkR//yDxZBczF1+nXZ/hr880ODoQ5qeHLULq8jpAzLc0vpWOkavUaTaqJAIa8t5HICKaoAiCsL1s6WSpv39pLnM6nWZg4I3NHbPZ7FuqTW9mGAaGYax7fIIgLE/NqvHNiW9yqXSJXDPH8e7jhPXwqsZSXJuBwhS9hWlajQymVafpOcieiyRJ2LKCIusEVYOQ0UXQiBEJdREPJIlqERR5Sx/2BKGjZlsaT2djLFbbNGuLGJJDqn8f7HoHvM3vQtAwOHDkbhYXekjPn8OeKzFbCfChvTL7IvYNn+f58GIpzA/yAWrlPJ5jkkz1I+15AEkVFyMEQdh+tvRZw549e+jv7+fJJ5/kzjvvBMCyLJ555hn+4A/+YJOjEwRhOUzX5JsT3+Ri+SKz9VkOJg+SCCRWPI7kufSW5xjITWI30pRaRRxJpttIEg4kCBtJYoEU8UAMXREXS4RbW8uVeK4Q5WRJo1nJ49gWsUgYefd7lt2eW5IkBodGqSd7mb34Gu3qPH9xyuIdwyEeHbAIKNdWmRqOzOOZGONln3olTVBxMXbfhdR7aD3eoiAIwobY9GSpXq9z6dKlq19PTk5y4sQJUqkUIyMj/Kt/9a/4vd/7Pfbv38/+/fv5vd/7PUKhEB/72Mc2MWpB2Lo832OqMsVrudcotovsTezlaPdRuoPdGx6L67k8Pvk4F0oXmChPMBodpS9846rwdfk+qWqG4dwl/HqGSiOH53tEIv3c3neXaLQgbFmuD2drAQYD9rq04r4e34dz9QDfy0UoVWs0GwUiqk9k9Dj0HkZaxbq7SCjIwWP3MTc7wWL6Aj+crjBeDvK/7IGRsAMstSD/diZKvlyj3ayRCOpI+96HJNrqC4KwzW16svTSSy/x8MMPX/36ylqjX/mVX+GLX/win/rUp2i1WnziE5+gVCpx33338cQTT4g9lgThJ1iuxbniOU7mTrJQXyDdSLPYWOT7899nMDzIke4j3NV3F3sTe9Hk9Z8O4/s+3539LmcKZzhfPE9PsIeR2MiKxog2iuzKXUKvLlJrZHFdCy2Y5Fjv3fRHRMvhTitbChVHoc+w31I1EFbG8eCb6QTnii6+ZfG/7NO4LXbj6WudUHdknsjGuFSGZjWN5Dkkkr3Iu9+NpIfWNLYsS4yM7qWa6mH+0uu0S4t8sQHvHgkQ0DV+lDeolXPgWiR6hpBG3y32ThIEYUeQfN/f8X8Rq9Uq8XicSqVCLBbb7HAEoaPqVp2T+ZOczp8m08ywUF+g0C5gyAZdwS4KrQJlq0xIDdEf6mc4Osx9A/dxtPsoyXWsyvxo8Uc8N/ccJ/MnCakhjnYfXXaL8KBZZzh7kUh5filJcpr4RpTbuo+zJ7Z7VVfHhRvLmio/LoW5UFFpN+vIisxgVGM06jEctBkKvHXKlXBjjgdfTyc4X3CoVko0fIOkavHwWJAHeu2O7V30ZrOXGyosVXbqxAwFZfRepOTujr+W43nMTV7Azo3TJVUJhCK0Ww0iios2ei9S9/6Ov6YgCNtfptpGV2V+5+c3vyPmSnKDTa8sCYKwOtlmltdyr3G+eJ5sM8t8fZ66VSeiRTjadZRUIIUkSexP7qdtt5moTjBTm2GmNsPZ4lkGwgMc6z7GnX13MhYfQ+1g44MzhTPX7qXUtby9lDS7zVB+glRxhnojQ8Wq4WhBxvrv4mDyoGjO0GELLY0fl8Jcqsq062VapomLguXJVKpVxhUJVdPQ9IBInpbJvpwoXSjYNKpFumMxWpGjpBfO8g+XKmQaIX5+t4Mhd+b75/vwUjnEc7kgtdLlyk7vLqSR+9etsqPKMrv33kapq4/0+EmSjSy9EQN53yMQiK/LawqCIGwWUVkShG3E8z2mqlO8ln2NqeoU2UaWufoctmeTNJLsie8hokdu/HzPI91MM1WZombXlqpN4X52RXfxzoF3cqT7CHFjbSc7M9UZvjb+NU7lT9GwG9zdd/dNW4Qrrk1/cZre/BTtRgazXcZWNIYSeznac0w0bOgg34fZls6PSmGmatCulWlbFmHVRUvtRh26A8uyqBcXaFULeO0K2BaGZKMrEqqqoRkBBqMqo1GfoYDNcFAkT7CUKH1tMcHF4lKilIxF4cAHkBSNXKFAdvw1er0sI6kAH90HyTWuY2q7Et+5vI9RvZxfaqiwwZUd13WRammkWD9Sp/ZMEwRhRxKVJUEQ1o3t2kvrkfInma/Nk26mWawvLu2JEupnJDayrD2LZFlmMDLIYGSQpt1kojLBdHWameoMZwpnGIgMcHv37RzrOUZUj6IrOrqiYygGuqy/7f5mAPlWnm9PfpsLpQvL20vJ9+mqLLIrcwG7kaHcKix1uIuPcrz3TsJvk/gJK+P7MN4weLEUZq7u0a6VaNsWERVS/XuQBm9H0oIA6HqYVOSNKZpWvUSjuECjWsBrV/ErbcpVm3GFa5KnA3GPvWGTbt1Zl6lmW5nlSfz9YoJLBYtWrUgyHocDjyFdrob2dHURCN7PzPlXcYpz/LdTMv/rAY3dEWdVr5dpq3wjnSBTrtNqVEgEtU1pqKAoCiSGNvQ1BUEQNpKoLAnCFncqf4oXFl8g03hjPZIma+yK7mIgPICyxqu5nuex0FhgujpN3a4TUkMMRAaIalEUWUGRFFRZRZEUAmqAkBYiqAQJqIFrkylF51zhHKcLp5mtzXK8+/jbtgjX7Taj6bOES3NU6ws4vksk3Mfx3rtIBVNrek/CGzwfLtQDvFgKs1h3aNfLmLZNRJPQe/ci9d+OpK5sc2CrUaJRWKR5ufLkX648GQroRpCeqMGhJOwNmwwE1meNzlZiXk6UxgsmrVqRRDwJB95/NVG65rGWw8Sl04Sr4yQ1hw/sC3BPavnfI9+H16tBns6GqZXzuHabWLIP9jwo9jESBGFLE5UlQRA6bqI8wVPTT3G6cJqKWSGshTncdZiuQNdNqzzLJcsyw9FhhqPD1O06E+UJZmuzeL7Hm6+lyJKMhLT0WZJQZRVN1lBlFV3W0WQNH59MM/P2eyn5Pj2VBYYzF2hV5ymbZXwjxp3972AoIq5Qd8pS2+ogL5ZCZGsW7UYO23GI6AqRXYeg78iq17To4SR6OMmV2pPZKFPPz1Mt5/BaFarNCnM5n2cMg2Q4zG0piX0Ri+GghbLDEifTk/j7hQTjxTatWplEIgX733/DKWmGrnLwtuNMT0fIZM7yzfN1MsMhPjhso95kWZ/lSTydi/J6UaFeXsSQXCIjt0P/5p94CIIg7FQiWRKELarYLvLk9JNcLF+k6TS5q/cuosb6tsyPaBGO9xy/+rXne7iei+VZWJ6F7dpY7tJn27exPRvbtWk6TRzPQUJiLDF2w72UdKvF7vRZQuU5KvUFbKAveYA7++5CE22GO+ZsLcDzhTD5monZyGK7LhFDIzJ0DKn3UMfXlhjhBEY4QdcoOJZFLTdNvbiI2yxTbdVIF11+oOtEQmEOpWT2RSxGQybaNm9q2HaXKkoThTateolEogv2v++m319Zlti9e4x0KMLi9El+NFsg3wryj/d6RFTvus8pWArfTCeYL7do1vLEAzLy2E9BdIX7lgmCIAgrIpIlQdiCTNfk25PfZrIySb6V546eO9Y9UboeWZKRFRlN0QgTXv1Avk9veY6hzAVatQUqZgXfiHHPwH30h8V+SZ10rhbgmwth6qUMrusRDhhER45D94ENabmu6jrJof0kh/bjujaN3BzVwiKVRpFKu06h5PCirhEMhjiQUtgbsRkK2MQ1d1tN12u7El9dSDJZbGHWSyST3fj7fmrZiagkSQz09REM3c/8hVdwcov8v22N//WAwmDw2sYP52sGT2SjlEtFHLNJIp5E2vcIkhpYj7cmCIIgvIlIlgRhi/F9n6emn2K8PM50dZq9ib3EjO271s6wWuxePEOwMke5togjwUDqIHf03dXRduUCzLU0Hk9HqBfTGIqHseceSI5t2r5UiqIR699DrH8PnuvSKC5SK8xRq5VQy01KZZsTuoqqBwkHQuyKyvQHHPoDNv2GTUjdmktq267EVxaSTBWatBsVEsle/H2PrKpil4hGMI6+k8kLJ7Fr03zhlM3P7zc4mrBxPHiuEOXlgka9lEbFJj58CAbuFHuNCYIgbBBxpiIIW8xLmZc4UzjDxdJFuoPdDIYHNzuk1fF9ekuzDGUv0KwtUjYrSIEE9/XfR2+4d7Oj23GKlsLXF+JUill0ycHY9zBSbOv87MiKQrRnmGjPMJ7r0qrmqeVmadVy+PUW5XqTbMFFU2RUVUPRA6RCKkNhGAi49AVseg0HvUP7E61W63KiNH05UYqnemDvo2tKXoKGzoEjdzE5HiFduMDfnG2xMBKi4EWYLlvUqxliuo829iDEd3Xw3QiCIAg3I5IlQdhCpipT/HDhh5wtnkWTNQ6kDnSskcNGMqwGexbPYpTnqNQXsSWJwa7buKP3TrGx7DpoOhJ/t5ggXyoiuyaBsfu2VKL0k2RFIZzsI5xcWm/j2ibtUppWLU+9UQWrhttaak8+K/loqoyiGuh6iP6owmDIX6pAGRZd+sZN32u5En+7kGSm0MBsVEh09cHYIx2p8qiyzL59B5kPRVicO8VzUyV0w8Y22ySjEaR9PwV6qAPvQhAEQVgJcdYiCFtEuV2+2tDBdE3u7rsbRdpmmzz6Hv3FWQazF2nUF6iYVaRAkvsH7qM71LPZ0e1ItgdfSydJF+u4VpPY0OEN3ZS0ExTNINw7Srh39OptdqtGu5ymXStSa1bxzQa0GpQqNpdkCU1VkDWDcCDESExiMOgyGLDpC9gY61B9ajpvJEpWs0KiewB/z0MdnQ4nSRLDQ8Pkg2HS4ycYshaJ9+9B2nWv2PBVEARhk4hkSRC2ANu1eXzqcSYqE+SaOY53H8dQjM0Oa3l8H8NuE2mV6S3NoVfmKdUXcSSZ4e4jHO85LqpJ68T34TvZOFMlE7NZId4zjDR012aH1RFaMIoWjBIdWPra9zysepFWOYNZL9Ns13AbLcqNNrmiy+uKjKLpaHqI/ojCcNhnIGAzuMLmEZ4PTVem4cjUXYWGI9NwZS7UAswX69jNCrGeIfzdD6zbuqHuVJJk/D3IZg0pJPYcEwRB2EziDEYQNpnv+zw1+xSXypeYqkyxJ77nbTdz3Wyy5xJuVQm3K0RaFSLNMrQrWHYTy27QclrIwRTv6n8nXaGuzQ53R3uuEOFMARrVIsl4Ana/Z7NDWjeSLGPEujFi3Vdv8xyLdjlDs5KlVq/gm3X8ZoNyxWZcltA0FUUziAaDjEZlBoMOvYaD7UtLyZAjX06MFOquTN2WqFseruvhug6+5+C5Fr7n4rtVXNcm0TOMv/u9695gQVE0EImSIAjCphPJkiBsshO5E5zKneJC8QKpYIrhyPCax5R8j+HsRRLVDI6iY+sBbDWApRpY2pXPBrZq4L1d1edNVaNwayk5CrTK2GYNy2lhOy2qroXi+ViKiqGFGO45xtHu48iiW9e6eq0S5Md5nVo5TSJkwL4bb4S6U8mqTqh7F6HupaYHvudhN0s0i2la9TKNdgWv3qZcb5LOe+iKjKIZyIpyNQnyPBfP83E98HwfFwkfCVXyUCUfWdFA0XGNKIlkCn/wLtGJThAE4RYikiVB2ESz1Vm+P/99zhfPo8oqtyVvW3NDB9l12Dd/kkBpmlptAcn3kCQFRVYIyQoRSUVRNBRZRZE1fD2Ea0Rx9NBSEqUG8CWJcLt6uWpUxbIbWE6LttPGdG18WcFXdKJ6jGiwi67IIL2hHvTtMnVwm5ts6DyVCVErZYjpEtKBx5BUsamvJMvokS70SBeJy7e5tkmrtEi7kqPaqCCbNYI030iC9CiKbhDQDBQ9iGqEUI0IvhEFLXjLJaCCIAjCtUSyJAibpGJWeGL6CS6VLtF0mtzVexfKGk/MdLvN/rkTUJqm2sxjhLoYCfQuJTt2E8ttY3o2jt3C9Rw8fFzABXxZQZYVApKCLKv4nkPVMVH8papRQAuRjAwQD/fTGxkgrsXEFfZNkDVVvpGOUStmCMoOyv73IRmRzQ5ry1I0g0jvbiK9u4Gl6hP4N02Ctl8PSkEQBGE9iGRJEDaB7dl8Z+o7TJQnyDQzHOs+RlALrmnMYLvGgZlXMSvTtMwqsfgI7xp81w2bK1iuScOq0WxXaVtVTKuB7TSx7BZNHBQ9SjS+W1SNtpCqLfN3C3HKxTyKb6PvfQ9SROxZtRIiwRcEQRBWQiRLgrDBfN/nmdlnuFi6yER1gtHoKMlAck1jxut5xuZeo16Zpu20Geo+zJ09d7ztiaGuGOhBg2Sw+4aPEbYO05P4+8UE2WIFz24THbkDKTl68ycKgiAIgrBqIlkShA12Mn+S13Kvcb50nqSRZCQ2sqbxekpz7Fo8TaUyg+W7HOx/BwdSBzsUrbAVuD58Mx1nttTCbteJ948h9R/Z7LAEQRAEYccTyZIgbKD5+jzPzT3H+eJ5ZEnmUOrQ6hs6+D7DuUv0ZC9QrsxgKxp3Dr2X4ejau+kJneX54APKKv6pfR+ezsW4UHRp1cskkj2w676OxygIgiAIwluJZEkQNkjNqvGdye8wXh6nbtfX1NBB8lzGFs8QLUxQrs7jGCHeNfiA2Ndoi7E9eLUS4qViiIZpEdUgGZSJax4x1SV25bPqEtXc6yZTL5ZDnCjINKpZEpEQ0r5HxLobQRAEQdggIlkShHVWaBUYL49zrniOicoEi41FjnQdIaSFVjWe6ljsn3sNtTRNuZGBYJJHdz286vGEzvN8OFML8MNCmHytTbu+SNNTyOMxg4ciy6iyhKwoyIqGrOgoqkrMkEkGpKvJFMAP8wFqpTRxQ1lqEf52+2IJgiAIgtBR4q+uIKyDcrvMxfJFxsvjLNQXKLaL5Ft5SmaJkegIXcHVVYAMq8mB2VdxyzNUW0UC0QEeGHovmqJ3+B0Iq+H7MNnUeb4QZaFm06pl8V2HUCRCpP8Ylu1gtRo4VpOm2UZyW/htE9ezACjgMoOHKssol5Mp1ykT1nyUA++HNXZMFARBEARhZUSyJAgdUjErjJfHuVS+xHx9nlK7RK6Vo9gqIksyMSPGkdSRVSdKkWaZfbMnaFamaVt1uhJj3DfwTmQxJWtLSLdVnitEmapCq5rHdiyiAR1t7D78xB4kWUYFrlf/8+wWbquK3axeTabMy8lUVANt7H4IJjb4HQmCIAiCIJIlQViDmlW7miDN1ebeSJDaRQAieoRDXYfoCnStacPZZDXDnvnXqVSmsTyL0Z7jHOs+KtaubAFlS+H5YoRzFZVmtYhpmUR0ifDocaTeQyArN93gVNaCyFoQLdZ33WRKEARBEITNIZIlQVihht1gvDzOeHmcmeoMJbNEvpUn38oDENEiHEwepDvYvboEyfcw7BYBq0nQbBIyayRKs0sd7ySJI/33MZbc2+F3JaxU05H4USnCayWDeq1Mu90krPqEB/fBwJ1IqrbZIQqCIAiCsEYiWRKEm/B9n5JZYrIyyVRlirnaHGWzTL6dJ9fMARDWwuxP7Kcn1IO6zAX4qmMRsJpv+mgQsBpo7Rqe3cJx2jieheNalB0TWwtwz9B76A/3r+fbFW7C8iReLYd4qRSkUqvRahQIyC7xnhHUXe8A0WhDEARBEHYMkSwJwnV4vkemkWGyMslkdZJMI0PZLFNoFSi0C/i+T1gLsy++j55wD5r89lUEyfdIVTNEm6WlxKhdR7Jq2E4b17WwXQvPtWl6NrLnIkkStqygKDohJYAR6udgz3HigfgGfQc2jutD1lz6/mmShyb76LKPKvmoEqx2GyrPX0psTE/C8mQsT7r8tYztSXirGHMpUQpSuNzhTsYlluhBHblXrCkSBEEQhB1IJEuCcJnt2czWZpmqTDFVmSLfyi9VkFp5KmYFSZKWEqTEPnqCPWjKzadZyZ5Ld3me/sI0NHI02iUs18LyHFTfx5VkPEXDUA3CgQRBI0bYSBELpEgE4ju6y13blThVDXKiEqRQt3AdG0lSQZKRZBlZkpBkCUOR0GXQVRld9tFl0C4nU5rs4/gSpvtGQmS60HZ8TNfH9zw838P3PPzLn/FdfN9bal23Co5dxfdcwpEo2q53QGygw98ZQRAEQRC2CpEsCbe0pt1kujrNVHWK6eo0xXaRcrtMrpWjYTdQZZWYHuNI1xGSgeSy1yAprk1vaY6+wjROM0e9VcTzbDQ9SirYQ9hIEA6mSAaShNXQLdWooWIrvFIOcapqUKs3MJsZHM/HQ8bzJVwkfCQk30eW/MtfXflYqjRJEshISJfLTp7v4/s+vg8e4CPhXRkHkPFRJQ9ZkkBeSsa8Gxz+bpZChQNBjKEjSCmxbkwQBEEQdjqRLAm3HMdzmKhMcKZwhtnqLCWzdLWLneVa6IpOykhxIHmAmB67ekK+HKpj0l+cpac0i9XIUm0VcX2PQDDFvu4jjER23VKJ0RW+DwttjVfKof9/e3ceHGd933H8/Vx7SdrVYZ22MQ4YY4cjwSQmV+NmGtdOgabMFNoSt0ySmUAKHYZJJ6XJjJukbRhKmbZDEnKQHuk0EBKc0mlDC+FMYkIgpoEEDHbB5pAs69p7n/PXP2QtCAvwIUuy/HkxO6t99rfP/h7py0of/57f7+HZsku9UqLRGMMhJttSIN2/BtN+MiQxxAHEPnEUYuKQOAogjomjgCSOSZIQ4pgkiYiTBIcEx3FxHA/bcbHdFLabxva8A19nME4K3DRYzgn5/RcREZEjo7AkJ4yiX+SXo7/kqdGnGK4NM1wbZqg6RGISMm6Gvlwfvblecl7usAISQCqo0z+2h67xF2nUhik2JoiBluwSVnefRX/riXmqVmzg2UqGHRM5XqwYGpUJGkFAzo5pLfTiLT0Tq7UXYHJ5bdsBNwW0Nj+cZmNNuSOc9iQiIiInOIUlWdTiJOb50vP8cvSXPDfxHCP1EQarg5SDMhknw8n5k+lt6SV1hHODsn6FvtE9dEy8SK02wkRjgtC2aW/pY033WSzJdc/yER0fpuYj7ZjIMloN8KsjBFFMq2vo6F2B3X8WVrp1vrspIiIi8oYUlmRRKgUlnhp9il+N/op9tX3NUSRjDO2Zds7pOYfWVOthjyBNaakX6R99nnzxJaq1ESYaJULHo6ttOWt7zqI90zHLR3R8mAgcdhSnz0dKkoRc2qNtYA30rMU6hIUxRERERBYChSVZNBKTsKe0pzmKtL++n8HqIKWgRMpJcVLbSQy0DhzydZBmkg5qrNi3k5biy1Sq+5kIKwROiv6OU1jTfRatqRNvtKQWWeyqZnimkmFvxaZeLdGoj+ESk22dmo+0UnOFRERE5LijsCTHNWMMpaDEM+PPTI4iVSdHkV6uvowxhkK6wNndZ1NIFY54FGnyjRL6xvbSP7yLWmWQol8kdDMs6zqd07vOIOtlZ++gZkk1stnvuyxJR7S6R3JVoddXjy12VTI8U0mzp+rQqFUJ/VEaYUyrE9PS0Utq4DXzkURERESOMwpLsmAZY6hHdSphhUpYoRpUKYdlqmGVSlChHJSZ8CfwY59KUGGoNsREY4KUk2J563IGWgcO6VpIbybbKLNy6Cm84ksUK0NElkV/1+mc2X0WKSc9C0c6uxIDjxdz/Hg0R7lcAStNZ85lWSv0Z2P60yE96RD3MAd6GvHUCFKaPRWHeq1G6I/ihwlpO8HNttHZuxS3ZzWkWo7NwYmIiIjMIYUlmXdhHDJUHWKoNkTJL1EOy1SCCkW/SD2qH7iIazB5Hwf4sU8tqtGIGoRJSGKS5vWQzuo+i/Z0+9GNIh1gJzEDI8/RM7KbSnmQWljFyXbyrr71dOW6ZuHIZ99+3+We4Tx7SxG10iBBYtMwLsVyxIvDCZ7r4HppUulW+lttluYM/ZmQ/kxA3k147betEVvsrqZ5ppLh+YpDo14jbIzRCGPSdoybaaWldyn2ktOwMvn5OWgRERGRY0RhSeacH/sMVYd4qfISg5XByXlFB0JSNaxSD+vU4zphHBKbGADbsnEtF8d2SNkpMl6GjnQHLV4LOS9H1s0e1Vyk12qrjnPy0FNQepnx6j4ix+PknrN5a9dbsRfg3JswgUfGW3lkNE2lNEbgN8hnU7gnv4colac2PohfHqVcK5HUq1jVMmPjEc86Fq7r4ngZ8lmPk9os+rMRWcewu5LmuapLvVY9KCB19CzF7V4FmcJ8H7qIiIjIMaOwJMdcI2rwcvVlBiuDvFR5iaHqEOWg3DyNbsKfIDEJnu2RslNkvSyFdIGclyPn5si4GTzbm5XRojfjxCHLhnfRNfYcpfIgYdQg09LDewbOI59amCMnL9Q87tmfZ1+pQbU8RNaO6RhYBUvXge3gAvn+U6H/VACSOCaojFArDlMvj5PUS8S+z0SlyuBIQsqxcbwUSVTFD2M8KyaVbaG9+2S87lWQbZ/X4xURERGZKwpLMutqYY3B6mBz5GioOkQ5fFU4akxgMHi2R0uqhVMKp9CV7SLtpOckEL2e9vIwKwafJqq8zERtlNDLsLr/naxqP3VBruRWjy0eGm3jF+MeteIIcRiQb2vDXfleyL7+0uW245Ap9JIp9Da3RUEdf2KIenGEUrVEJpggl3Jo7z4Zt/vUN9yfiIiIyGKlsCRHLU5i9tX2sbe8l72lvQxWJpfrLgdlxv1xSn4JgyHlpGj1Wjmt4zQ6s52kZ2txBJMAFgdNuDlEbuSzYt9O8mN7KVUGCZOQfH4p5/atJ+flZqePs8gY2FnJcP/+FsZKVerVEVpcQ2rF2dCzBo4g2LmpLG7PSlp6Vh6DHouIiIgcnxSW5IiUgzJ7y3t5ofQCe0t7GffHKfpFxhpjjDfGMRjSTprWVCurO1fTmekk5aRm582NIRPUKFRHKVRHaa2MEkcNYi9LksoReRlCJ0XopogO3IduitCZeuyBZYMxLCkOsmzfM/jll5hojBOnWjljYD0n51fMTl9nWTG0uW9/nmeLFrXiMCQhhY4e7JPfg5VaeMFORERE5HimsCSHJEoiBquDk+GovJfB6uS1hop+kZH6CH7s49oubV4bp3eeTmemc1aW7Z5iJxH56jiF6ij5yghufZyGXyYIqxSjBo4xJEBiWWDZ2JZNynZIWw6O7WBbLrbt4tgutuOReFlwMjiNCUqVQSISutpPYV3fugW7HPiOYo6fjOQoFidoNGrk0zbeindDh0aDRERERI4FhSWZ0dTFXveW9k6OIJVfYLwxeUrdaGOUol8EIONm6Mn10JProdVrnb05R8aQDaoUKqMUqiO0VEYJ/RKNoEw1qmMnMYHj0ZbK09VxKp3ZTqKwgR/WCMIaUdQgTHyCOCCKI6KkTpREmKlQNXWzLEymwLq+d9Lf2j87fZ8lfmJRDB2KocPPxlt4oRRRKw3hEtHRexLWsvPAnb1AKiIiIiLTKSwJYRwy2hidvNUnbyP1EYp+sbkow0h9hDAJ8WyPtlQba7rW0JnpnNXlup04JF8da44e2fUJ/KCMH1YpRj6JZWN5Obpal9NdOImlrQN4h3FqX5xENMI6taCCH1UJgiqRm+ItHatm9TgOVWKgHNmUQodi5DaDUTF0mAgtKn5CHIUkcUgcjhEEPvlsBmfl+7Ha+ua8vyIiIiInGoWlE4gxpjmvaCoYjdRHGKmPUI/q1KIa9bA+uax3WCaMQxzLIetmGWgdoCfbQ87LHf3okTGkwzo5v0K2UTlwX8JrlAjCKn5QoTI1euSmyKcKdHUuZWl+OYVU4YhXpnNsl5Z0Gy3ptqPr/xEohg57aimG/alQZDPhW0RReCAQRSRxnSSOiRJDnBgibBzLk6Hf/QAAGT9JREFUkLYSXM+lY+lpMPB2LNuZ8/6LiIiInIgUlhYZYwz1aDLwTK1IV/SLjDZG2V/fTyWoUAtr1KM61bBKKShRj+oYDI41ecHXnJdjedty2tPttHqtOEfxx7kdR+T8Cjm/TNavkGtUyDRKJEGFKKwTxj5R7FONQ+wkJrIdXK+FJfkV9BZOoi/XP6tzn+ZKkFi8WPfYU0uzp5Zify0haNSIgyJRkhAnhthYJFikrRjXscHNkGTzpDM53EwrXjaPnW3HpNuw5mHkS0REROREp7/AjkN+7E+GIb9EKSg1Q9HUKXOVoEIQB/ix37xVggqVsEJkIiwsPNsj7aTpyHTwlvRbaEu1TbvOUSqo01Uawjb7D6FH00eaLJOQCapk62U8v0QY1gmjBmHs48cBQRJhGwhtB9fNUEjlacl00JZZQldrz4K9+OsbMQZGApc9tRTP19K8WHNoNOqEjQphGBAkFjknxqTacDJ5MpmWA4GogMm2Y3nZ1933/F15SkREROTEprA0xx7b9xglv0RCAgYSkgOLDkzeT/uaA49NgsEQJVEzDL06CAVxQC2sUYtq+JFPbGIALGsyFLm2S4vXwsrcSgqpAjkv97qjRZZJ6BvdQ9/+3dSr+wij+hEdZ5IkVJMQJ4mJLZvE9ci5OVqz3bRmO2nPddOV6TysOUcLTT222HsgHO2peUzUI8JGjSgo40cJjmXIeA7p9j4KHUuxOpZjuZmD9qMwJCIiIrIwKSzNseeKz/HI4CNUwsorgehAKJrpHpi2LUxCoiQCXglDju2QcTJ0ZjrJeTlavVaybhbP9g5rflG+OsZJ+57GLg0yUR0mtiw63RYs86p9WFN3Ztprpz+ysDyPXKaDfK6bztwS2tzWI55rtFDUIosh32OwkWJvLcVgzcJv1Ij8EkEYEhlocROcTDsdhT6czhWQ7Tjuj1tERETkRKWwNMfe2vVWHhl6hHJQnjztDQvbsrEsC5vJe8uyaP73qsc2Nhk3Q2uqlZybw3M8bOvo/xD3Qp/lw8/QPr6XYmWIOKrjZbt4Z996unJds3DUx5/YwIjvMtjwDgQkj9G6IQzqREGNOJzAjyFlxXjpDLklS8l0LsPkl2Edh3OsRERERORgCktzbE3XGvpa+sg4Gfpa5nn5Z5PQO/4CA/t30SgPMd4YJ/aynNb/Tla1r1rwIyJTIz37fA9jIOskZBxD1k6aX2echJRleLMBtkpkM9SYDEWDvsdQ3aHe8InCBnFQJYhjwsQiY8W4Xgq3pYOWjj6cjpOxMq/MsdIpdSIiIiKLh8LSCaq1NsGKfU/jlAaZqAwRWRbd7afw9r51pJ30fHfvILGB/VMjPQ2PwYbLWAPCoE4c1EniCMu2sSwby3am3TzHIufZZD2LnAtZ+0CQshPKkcPLDZfxekIYTAajKAoJYgOWRc5JINVGrr2DdL4HK9+PlW6d72+HiIiIiMwBhaW5NvYcneX92EGFPCkSy8ZYFollk9g2hgP31uQtsWzedFjkMLhRwPLhZ+kY30OpMkQU1nAynZzX9066W7pn7X2OhjFQetVIz76pkR7fJw4axGGVMIoJjNW8BlHdzWMlESaOsMKQJEmIjIUxYFsGmwQbg22BbVkHboAFYTTZNm3FuKkUbusScm2dpPJ9mNYeXddIRERE5ASlsDTXnnuA1c8/SjEokrZTzflIHJi3NDVPCcs+8LWNsZ3J8GR7hJk2gnQLDS+Hn8rie1kaqRyR471xqDIJPRMvsXR4F35lkInaGGEqwyl961jTcfq8nnLnJxbDDbc5N2iw4VJqxIR+gzisEEURQWywLIusnUA6T7a9nfZXjfS89jKzJokh8kn8GnFYnwxZkU8cNkiikCgMSeKQFCG5jjypfA92fgArlZu2H51WJyIiInLiUliaa629pJMIN6wTUgNjsIw58Ee5wTavrCtnXnU/dUssC2yXjO3SYru4TgrHSWF5OaJsB0GmFd/L4qdyNLzJMOXFASv27cQrvkyxOkRoEjoLKzin7x1k3+D6PsdCYmAscBjyUwdOqXPZX7cIggZR0CAOywRxQmwsMnaM46Vx27ppaevCzfdBy5JDGumxbAdSOZxUDo0LiYiIiMiRUFiaa6s3c86e7VAbhcIyTJKQkJCYhCiJiU1MnMTEJiKOI2ITkZiQOIlJ4pDAL9MIyvhBhXriE4YTk+2BGDC2Q8r2yDguXbaH46RxnRS1xji1sIaVaecdvefS1zo3i0tUI5sh32ueUjfUcKg1AsKgQRLWJk+nS8C1DBkXyLTT1tJBqr0HWvve8GKtIiIiIiLHksLSPLNsGwcbB/COYAjEJAm1sEK5PkrVn6DeKBGEZRpRAz+skCTjNIB6Kstbet7G2q612K855S5KoBg5jAcuxdBhInQYD13KkYUFuDa4FjiWwbXMgfvJuUCTj3lluz05HjbiTy3CkBD5DeKwRhQGBLHBWJOjRnaqhXRrD/n8EpxCPyZdWPAr8ImIiIjIiUNhaY79eNcIpeEOnMDBDdqaweO1QWQqeLw6iDgHtjuWwWEqrFg4boGufJ4ei8lFC16lEdYp+UWyXoHAauX/atMD0URoU/QNURgSRyFJ7JNEIXGSECWGqbMCLWtq/o41+bXFgTlVk9snp0tNzbeyMElCEMXNhRO8lIfT0kGhrQsv3wutvQddj0jzg0RERERkIVFYmmN7Rms8vT+FXQPsiRmDBs1FHyYXeJhsYDeftyyLqdAyuRAEB9pNrvTm2kwGK9vCtTvAWko54HUDUWQm95mxIiwnRZJqwU61kMu0YJw0JokxSUySGEhijIlJkoQkSTAmgQNfW8RYJsYyCamURa69k3R+CXZhAFIt8/dNFxERERE5AgpLc+zckzvY/as+KsbFtSdPozMHAoZl4skFH5LJe2MSMDGQYMzkKI8BjLFIAIOFwcI6sBSEZQyW9cpiEZORavK5hJkDUUu2hVSmgJ0rQLbjoNEeEREREZETlcLSHDuttw23dy1Ja8CS9sNbvMAkMSQJmAjLJJBEmCQ6MOqTYOLowMhPQnKgbZJMjvakvLQCkYiIiIjIYVBYOo5YtgO2A7wSdg5cVxUtiyAiIiIiMrv0N7aIiIiIiMgMFJZERERERERmoLAkIiIiIiIyg+MmLH35y19m5cqVZDIZ1q1bx0MPPTTfXRIRERERkUXsuAhLt912G1dffTWf+cxn2LFjB+973/vYvHkze/fune+uiYiIiIjIInVchKUbb7yRj33sY3z84x9nzZo1/N3f/R3Lly/nK1/5ynx3TUREREREFqkFv3R4EAQ89thj/Nmf/dm07Rs3buQnP/nJjK/xfR/f95uPi8UiAKVS6dh19DA0ahVGxqs0qpX57oqIiIiIyDFXDSK629IL4u/xqT4YY9607YIPSyMjI8RxTG9v77Ttvb29DA0NzfiaL37xi3zuc587aPvy5cuPSR9FREREROTNXT/fHXiVcrlMoVB4wzYLPixNsSxr2mNjzEHbplx77bVcc801zcdJkjA2NkZXV9frvmaulEolli9fzgsvvEA+n5/XvsjxQTUjh0s1I4dLNSOHSzUjh2sh1YwxhnK5zMDAwJu2XfBhacmSJTiOc9Ao0vDw8EGjTVPS6TTpdHratvb29mPVxSOSz+fnvVDk+KKakcOlmpHDpZqRw6WakcO1UGrmzUaUpiz4BR5SqRTr1q3j7rvvnrb97rvv5t3vfvc89UpERERERBa7BT+yBHDNNdewZcsWzj33XN71rnfxta99jb1793L55ZfPd9dERERERGSROi7C0iWXXMLo6Cif//znGRwc5IwzzuC//uu/WLFixXx37bCl02m2bt160GmCIq9HNSOHSzUjh0s1I4dLNSOH63itGcscypp5IiIiIiIiJ5gFP2dJRERERERkPigsiYiIiIiIzEBhSUREREREZAYKSyIiIiIiIjNQWDoCDz74IBdccAEDAwNYlsX3v//9ac/v27ePyy67jIGBAXK5HJs2beLZZ59tPv/8889jWdaMt9tvv73Zbnx8nC1btlAoFCgUCmzZsoWJiYk5OkqZTUdbMwBDQ0Ns2bKFvr4+WlpaOOecc/jud787rY1qZvGYjZrZvXs3v/M7v0N3dzf5fJ6LL76Yffv2TWujmlkcvvjFL/KOd7yDtrY2enp6+PCHP8zOnTuntTHG8Bd/8RcMDAyQzWbZsGEDv/zlL6e18X2fq666iiVLltDS0sKFF17Iiy++OK2NamZxmK2a+drXvsaGDRvI5/NYljVjLahmFofZqJmxsTGuuuoqVq9eTS6X46STTuJP/uRPKBaL0/azkGpGYekIVKtVzj77bG666aaDnjPG8OEPf5j/+7//49///d/ZsWMHK1as4Dd+4zeoVqsALF++nMHBwWm3z33uc7S0tLB58+bmvv7gD/6Axx9/nLvuuou77rqLxx9/nC1btszZccrsOdqaAdiyZQs7d+7kzjvv5IknnuCiiy7ikksuYceOHc02qpnF42hrplqtsnHjRizL4t577+XHP/4xQRBwwQUXkCRJc1+qmcXhgQce4I//+I95+OGHufvuu4miiI0bN077DLn++uu58cYbuemmm/jZz35GX18fH/zgBymXy802V199Ndu2bePWW2/lRz/6EZVKhfPPP584jpttVDOLw2zVTK1WY9OmTfz5n//5676XamZxmI2aefnll3n55Ze54YYbeOKJJ/inf/on7rrrLj72sY9Ne68FVTNGjgpgtm3b1ny8c+dOA5gnn3yyuS2KItPZ2Wm+/vWvv+5+3va2t5mPfvSjzce/+tWvDGAefvjh5rbt27cbwDz99NOzexAyp460ZlpaWsy//Mu/TNtXZ2en+cY3vmGMUc0sZkdSM//93/9tbNs2xWKx2WZsbMwA5u677zbGqGYWs+HhYQOYBx54wBhjTJIkpq+vz1x33XXNNo1GwxQKBXPzzTcbY4yZmJgwnueZW2+9tdnmpZdeMrZtm7vuussYo5pZzI6kZl7tvvvuM4AZHx+ftl01s3gdbc1M+c53vmNSqZQJw9AYs/BqRiNLs8z3fQAymUxzm+M4pFIpfvSjH834mscee4zHH398Wqrevn07hUKB9evXN7edd955FAoFfvKTnxyj3st8ONSaee9738ttt93G2NgYSZJw66234vs+GzZsAFQzJ5JDqRnf97Esa9rF/zKZDLZtN9uoZhavqVNaOjs7AXjuuecYGhpi48aNzTbpdJr3v//9zZ/1Y489RhiG09oMDAxwxhlnNNuoZhavI6mZQ6GaWbxmq2aKxSL5fB7XdYGFVzMKS7Ps9NNPZ8WKFVx77bWMj48TBAHXXXcdQ0NDDA4OzviaW265hTVr1vDud7+7uW1oaIienp6D2vb09DA0NHTM+i9z71Br5rbbbiOKIrq6ukin03ziE59g27ZtnHLKKYBq5kRyKDVz3nnn0dLSwqc//WlqtRrVapU//dM/JUmSZhvVzOJkjOGaa67hve99L2eccQZA8+fZ29s7rW1vb2/zuaGhIVKpFB0dHW/YRjWz+BxpzRwK1cziNFs1Mzo6yhe+8AU+8YlPNLcttJpRWJplnufxve99j2eeeYbOzk5yuRz3338/mzdvxnGcg9rX63X+7d/+7aBzNQEsyzpomzFmxu1y/DrUmvnsZz/L+Pg499xzD48++ijXXHMNv/u7v8sTTzzRbKOaOTEcSs10d3dz++238x//8R+0trZSKBQoFoucc8450+pKNbP4XHnllfziF7/g29/+9kHPvfbneig/69e2Uc0sPrNdM2+2jyPdjywcs1EzpVKJ3/qt32Lt2rVs3br1DffxRvs51tw5f8cTwLp163j88ccpFosEQUB3dzfr16/n3HPPPajtd7/7XWq1Gn/4h384bXtfX99Bq1YB7N+//6DELse/N6uZ3bt3c9NNN/Hkk0/y1re+FYCzzz6bhx56iC996UvcfPPNqpkTzKF8zmzcuJHdu3czMjKC67q0t7fT19fHypUrAX3OLEZXXXUVd955Jw8++CDLli1rbu/r6wMm/8W2v7+/uX14eLj5s+7r6yMIAsbHx6eNLg0PDzfPfFDNLD5HUzOHQjWz+MxGzZTLZTZt2kRrayvbtm3D87xp+1lINaORpWOoUCjQ3d3Ns88+y6OPPspv//ZvH9Tmlltu4cILL6S7u3va9ne9610Ui0UeeeSR5raf/vSnFIvFaafryeLyejVTq9UAsO3p/8s6jtNc2Uw1c2I6lM+ZJUuW0N7ezr333svw8DAXXnghoJpZTIwxXHnlldxxxx3ce++9zUA8ZeXKlfT19XH33Xc3twVBwAMPPND8Wa9btw7P86a1GRwc5Mknn2y2Uc0sHrNRM4dCNbN4zFbNlEolNm7cSCqV4s4775w2/xYWYM3M+ZISi0C5XDY7duwwO3bsMIC58cYbzY4dO8yePXuMMZOretx3331m9+7d5vvf/75ZsWKFueiiiw7az7PPPmssyzI/+MEPZnyfTZs2mbPOOsts377dbN++3Zx55pnm/PPPP6bHJsfG0dZMEATm1FNPNe973/vMT3/6U7Nr1y5zww03GMuyzH/+538226lmFo/Z+Jz55je/abZv32527dplvvWtb5nOzk5zzTXXTGujmlkcrrjiClMoFMz9999vBgcHm7dardZsc91115lCoWDuuOMO88QTT5jf//3fN/39/aZUKjXbXH755WbZsmXmnnvuMT//+c/NBz7wAXP22WebKIqabVQzi8Ns1czg4KDZsWOH+frXv24A8+CDD5odO3aY0dHRZhvVzOIwGzVTKpXM+vXrzZlnnml27do1bT8L9XNGYekITC2P+drbH/3RHxljjPn7v/97s2zZMuN5njnppJPMZz/7WeP7/kH7ufbaa82yZctMHMczvs/o6Ki59NJLTVtbm2lrazOXXnrpQUtyyvFhNmrmmWeeMRdddJHp6ekxuVzOnHXWWQctJa6aWTxmo2Y+/elPm97eXuN5nlm1apX527/9W5MkybQ2qpnFYaZaAcw//uM/NtskSWK2bt1q+vr6TDqdNr/2a79mnnjiiWn7qdfr5sorrzSdnZ0mm82a888/3+zdu3daG9XM4jBbNbN169Y33Y9qZnGYjZp5vd9tgHnuueea7RZSzVjGGDP741UiIiIiIiLHN81ZEhERERERmYHCkoiIiIiIyAwUlkRERERERGagsCQiIiIiIjIDhSUREREREZEZKCyJiIiIiIjMQGFJRERERERkBgpLIiIiIiIiM1BYEhGR48b5559Pe3s7L7zwwkHPjY2N0d/fz3ve8x6SJJmH3omIyGKjsCQiIseNb3zjG7iuy8c//vGDnrvyyispl8v88z//M7atX28iInL09NtERESOG319fXz5y1/mf/7nf/jqV7/a3L5t2za+/e1v8zd/8zeceuqpx7QPcRzj+/4xfQ8REVkYFJZEROS4cvHFF/N7v/d7fOpTn+L5559ndHSUyy+/nA9+8INcccUVPProo1x44YV0dnaSyWR4+9vfzne+851p+9i/fz+f/OQnWbt2La2trfT09PCBD3yAhx56aFq7559/HsuyuP766/nLv/xLVq5cSTqd5r777pvLQxYRkXnizncHREREDteXvvQlHnjgAT760Y/S3d1NEAR885vf5L777mPTpk2sX7+em2++mUKhwK233soll1xCrVbjsssuAybnNwFs3bqVvr4+KpUK27ZtY8OGDfzwhz9kw4YN097vH/7hHzjttNO44YYbyOfzrFq1ao6PWERE5oNljDHz3QkREZHD9YMf/IAPfehDAHzrW9/iIx/5CGvWrCGbzfLII4/guq/8e+AFF1zAY489xosvvjjjfKY4jjHGsGnTJvL5PHfccQcwObK0cuVKTjnlFJ566ik8z5ubgxMRkQVBp+GJiMhxafPmzZx33nmsWrWKj3zkI+zatYunn36aSy+9FIAoipq3D33oQwwODrJz587m62+++WbOOeccMpkMruvieR4//OEPeeqppw56rwsvvFBBSUTkBKSwJCIix610Ok0qlQJg3759AHzqU5/C87xpt09+8pMAjIyMAHDjjTdyxRVXsH79er73ve/x8MMP87Of/YxNmzZRr9cPep/+/v45OiIREVlINGdJREQWhSVLlgBw7bXXctFFF83YZvXq1QD867/+Kxs2bOArX/nKtOfL5fKMr7MsaxZ7KiIixwuFJRERWRRWr17NqlWr+N///V/++q//+g3bWpZFOp2etu0Xv/gF27dvZ/ny5ceymyIichxRWBIRkUXjq1/9Kps3b+Y3f/M3ueyyy1i6dCljY2M89dRT/PznP+f2228H4Pzzz+cLX/gCW7du5f3vfz87d+7k85//PCtXriSKonk+ChERWSgUlkREZNH49V//dR555BH+6q/+iquvvprx8XG6urpYu3YtF198cbPdZz7zGWq1GrfccgvXX389a9eu5eabb2bbtm3cf//983cAIiKyoGjpcBERERERkRloNTwREREREZEZKCyJiIiIiIjMQGFJRERERERkBgpLIiIiIiIiM1BYEhERERERmYHCkoiIiIiIyAwUlkRERERERGagsCQiIiIiIjIDhSUREREREZEZKCyJiIiIiIjMQGFJRERERERkBv8PS6HgCNDmDs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2" name="AutoShape 6" descr="data:image/png;base64,iVBORw0KGgoAAAANSUhEUgAAA0sAAAIoCAYAAAC4U3A2AAAAOXRFWHRTb2Z0d2FyZQBNYXRwbG90bGliIHZlcnNpb24zLjUuMiwgaHR0cHM6Ly9tYXRwbG90bGliLm9yZy8qNh9FAAAACXBIWXMAAA9hAAAPYQGoP6dpAAEAAElEQVR4nOzdd3hUZfbA8e/MZEoymUlvEEhCEaRXRRBBERvYUbEgzV1772UVXH6C7roriqjroiCKit1FAQtNpQgqXUIgIUB6m0wyk+n390c2s8QU0icJ5+Mzz+Pc8t5zb2Z47pn3vedVKYqiIIQQQgghhBCiGnWgAxBCCCGEEEKI9kiSJSGEEEIIIYSohSRLQgghhBBCCFELSZaEEEIIIYQQohaSLAkhhBBCCCFELSRZEkIIIYQQQohaSLIkhBBCCCGEELWQZEkIIYQQQgghaiHJkhBCCCGEEELUQpIlIUS7NH78eFQqFRs2bKi2fM6cOahUKubMmVNt+YYNG1CpVIwfP77NYhQdQ12fjSNHjqBSqUhOTg5IXG2pru9TW1u6dCkqlYoZM2YENI5AOJU+b0J0JpIsCSFaTHJyMiqVCpVKxYMPPljvtgsXLvRvq1KpWjWuOXPm1EiuOqqqG66GvI4cORLocDusl156iTlz5mCxWAIdihBCiAAKCnQAQojOacWKFbzwwgtoNJpa17/77rv17t+9e3f69OlDSEhIg44XEhJCnz596N69e411c+fOBeg0CVOVESNGoNfr61xvMBjaMJqOR6vV0qdPH7p27Vpj3UsvvURmZiYzZswgPDy87YMTQgjRLkiyJIRocX369CE1NZXvvvuOCy+8sMb61NRUduzY4d+uNu+8806jjnnGGWdw4MCBJsXbUX300UcypKcZunbtesp9ZoQQQjSODMMTQrS4m266Cai792j58uUATJs2rc1iEkIIIYRoLEmWhBAtbty4cXTr1o3PPvsMm81WbZ2iKLz33nsEBwdz1VVX1dlGYx9Ir+0h/qpiEFXqeqbH6/XyxRdfMGvWLPr3709YWBghISGcfvrpPPLIIxQWFp40xp07dzJlyhTi4uJQq9UsXbqUqVOnolKpePHFF+uM++OPP0alUjFy5MgGnWdTOJ1OBg4ciEql4q9//WuN9YqicO6556JSqfjzn//sX37iA+mKovDKK68wcOBAQkJCiI2NZdq0aRw9erTO43o8Hl5//XXOPvtswsPDMRgM9O3bl6eeegqr1Vpj+xMf/nc6ncyZM4devXphMBjo1q0bDzzwQI3P04k+++wzRo8ejdFoJCoqismTJ7Njx446t6/tgfuqGDIzMwFISUmp9pmp+jyerFBBXUUlTlzu8Xh44YUX/Nf0j72EBw4cYNasWSQnJ6PX64mKimLSpEmsW7euznNqiJ9//plJkyYRGRmJ0Whk9OjRfP755zW2GzVqFCqVik8++aTOtv7+97+jUqm45pprGh1HWVkZDzzwAMnJyRgMBnr06MGTTz6J3W6vsW1Dr9vevXt55plnOOuss0hISECn05GQkMBVV13F5s2ba42juZ+7rKwsHnjgAfr164fRaCQsLIyBAwfy0EMPkZaWVud+7777LiNGjCAkJITIyEiuueYa0tPTG34BhRBtQxFCiBaSlJSkAMoPP/ygPPbYYwqgLF++vNo2mzZtUgDl+uuvV44dO6YASm3/FI0bN04BlPXr11db/swzzyiA8swzz1Rbvn79egVQxo0b51+2ZMkSZcyYMf5jjBkzptorJydHURTFH4darVYSEhKUYcOGKX379lUMBoMCKMnJyUpubm6dMc6dO1fR6/VKaGioMnz4cKVHjx7K22+/raxdu1YBlIEDB9Z5zSZPnqwAyqJFi05ydStlZGT4zycjI6NB+yiKovz222+KTqdTgoKClJ9//rnaur/97W8KoPTs2VMpKyurcaykpCTl9ttvVwCle/fuyvDhw/3XJiYmRjlw4ECN45WWlirnnHOO/7omJSUpAwYMUHQ6nQIop59+upKXl1dtn7ffflsBlBtuuEE555xzFJVKpfTv31/p06ePolarFUCZOHFiref3/PPP+69LQkKCMnz4cCU0NFTR6/XKX//61xqfjT+eX5Wvv/5aGTNmjKLX6xVAGTFiRLXPzK+//lot1unTp9caT22fxxOXn3POOcqkSZP813348OFK//79/dt9+OGH/mtlMpmUIUOGKPHx8QqgqFQq5eWXX671uHWp+qw+++yzik6nU0JDQ5URI0YoCQkJ/uv24osvVtvnjTfeUADl0ksvrbPdAQMGKICyatWqBsVRdd2mTp2qDB061P83HjBggKJSqRRAGTVqlGKz2art19DrNmHCBAVQwsPDldNPP10ZNmyYEh0drQCKRqNR3nvvvTpjasrn7rvvvlPMZrMCKFqtVhk0aJAyYMAAJSQkpMa/Uyd+3qr+fUxKSlIGDx7s/7wlJCQoBQUFDbqWQoi2IcmSEKLFnJgs7du3TwGUCy64oNo2f/rTnxRA+frrr1s9WapS1zGqWCwWZenSpUpRUVG15SUlJcpdd92lAMqMGTPqjFGj0Sh//vOfq93g2e12xev1Kt27d1cA/032ifLy8pSgoCBFp9PVOHZdmposKYqizJ8/XwGU0047zR/rnj17FL1er2g0GmXz5s21HisoKEjRarXK+++/719XWFionH/++QqgnHHGGYrP56u279SpUxVAmTBhgnL48GH/8uLiYuWqq65SAGXKlCnV9qm6adVqtUq/fv2U1NRU/7otW7b4b0pXr15dbb9ff/1V0Wg0ikqlUhYtWuSPpaysTLnuuusUrVbb4GSpStVnua5r3NxkSaPRKLGxsdWueUVFhaIoirJr1y5Fr9crBoNB+de//qV4vV7/Nl9++aViNpsVjUaj7Ny5s9Zj16bqsxoUFKRMnTpVKS8vVxRFUXw+n/Lyyy/7153YZmlpqRISEqIEBQXVSGwVRVF++eUXBVDi4+MVj8fToDiqrltQUJDStWvXasfbs2eP0q1bNwVQHnrooWr7NeS6KYqifPTRR8ru3bur7evz+ZTPP/9cCQ0NVcxms2K1WmuNqbGfu8zMTCUsLEwBlJtvvrnad9jr9SqrVq1SvvzyS/+yE79PZrNZ+frrr/3rcnJylEGDBimA8uijjzboWgoh2oYkS0KIFnNisqQoijJ06FBFo9Eo2dnZiqIoisPhUMLDw5XY2FjF7Xa3m2TpZLp166aEhIQobre71hgHDx5c7Yb2RH/5y18UQLn33ntrrPvHP/5Ra9JQnxOTpfpegwcPrrGv1+tVzj77bAVQbr/9dsXpdCqDBw9WAOWpp56q91j33HNPjfV5eXn+HqZ169b5l+/atcufhPzxxlRRFMVmsyndunVTVCqVcuTIEf/yqptWlUqlbN++vcZ+DzzwQK2x3HTTTQqgXHPNNTX2qaioUGJjY9tdsgQon3zySa37ViWTCxcurHX9K6+8ogDKrFmzal1fm6rPamxsbLXk4o/HvPnmm6stnzZtmgIo//znP2vsc88999Sa2NSn6roByqefflpj/ZdffqkAitForPbZach1O5mnnnpKAWr0LjX1c3fHHXf4fxD4448FtTnx+/THXjxF+d+5Dxo0qJFnJoRoTfLMkhCi1UybNg2v18v7778PwKpVq7BYLFx//fUEBbW/Ypzr1q3j/vvvZ9KkSZxzzjmcffbZnH322ZSWlmK32+t8/uCmm25Cra79n9OZM2eiUqlYsWIFbre72rply5YBNHmCzhEjRjBmzJhaX0OHDq2xvVqt5p133sFkMvHaa68xadIkdu3axfDhw3n66afrPdadd95ZY1lsbCxTpkwBYO3atf7ln332GQDXXnstJpOpxn4hISGcf/75KIrCDz/8UGP9kCFDGDFiRI3lVc91/fG5jm+++QaA22+/vcY+BoOBWbNm1XlegRIWFsbll19eY7nL5eLrr79Go9HU+bm47LLLANi4cWOjjzt79uxaS8rfcccdQPW/I+C/dlWf1Sput9v/vW7K57dr1661nv/kyZPp3r07NpuNn376qcb6uq7biY4ePcqCBQu49tprOe+88/zf4w8//BCAXbt21bpfYz93X3zxBQAPP/xwo+eKmz17doOPI4QIrPZ3tyKE6DSuv/56Hn74YZYvX84DDzzgr4JXVS2vvXC5XFx33XW1PuR+ouLi4lqXn3766XXuk5KSwvjx41m/fj2rV6/23+ju2rWLXbt2ER8fz0UXXdSkuJtSOjwlJYWXXnqJ2bNn89133xEcHMy7776LVqutcx+tVkuvXr1qXVd17gcPHvQv27NnD1CZNNX1UH1VAYWsrKwa63r27FnrPrGxsQCUl5f7l1ksFvLz86vFUleM7Unv3r1rnYPs4MGDOBwOdDodl1xySa37KooC1H7tTuZk1ygvLw+r1YrZbAYqi7X07NmTnTt3snv3bgYNGgTA119/TUFBASNGjKB///6NjqNPnz61/sCgUqno06cPR48e5eDBgzW+G3VdtyrLli3jtttuw+Fw1LlNXd/jxnzuysrK/Nd/1KhRdR6rNtHR0YSFhTXoOEKIwJOeJSFEq4mPj+f8889n586dbNq0idWrV9O3b99af70NpAULFvD5558THx/PO++8w5EjR3A4HCiVQ5UZM2YMQI2eoSpGo7He9mv7db7q/2+66aZ6b/5awznnnOPv2TvrrLPo27dvvdtHRUXV2XMWFxcHVN48ViktLQXg0KFD/PTTT7W+jh8/DkBFRUWNNuu6nlUxVCULUP3GMiYmpt4Y25O6zrHq2rlcrjqvXVUCWl9CUJeqG/L6lp/4tzyx4l9tn9+m9orWFQfU/pmqUt937fDhw/zpT3/C4XDw4IMP8ttvv2G1WvH5fCiKwptvvgk0/ntc2+fuxGqOtSU+9TnZcYQQ7Yt8M4UQrapqLqVp06bhcrna5dxK7733HlBZQnjatGkkJSWh1+v9648dO9as9q+++mrCwsJYtWoVRUVFeDweVqxYATT9ZrOpvF4vN998Mx6PB7Vazbp16/znX5eioiJ8Pl+t66p6dU4cbhcaGgrAm2++6U8463rNmTOnWedTdSyAgoKCemNsSVXDrk68gT5RfaWm61N1Pl27dj3ptavr2PWp6xqduPyPQydnzJiBWq3mvffew+PxUFRUxFdffYVOp+P6669vdAz1xQG1f6YaYuXKlbjdbqZOncrf//53hgwZgslk8v+tmvs9PtGJsVUluEKIzkmSJSFEq7ryyisJDQ3l6NGjqFQqbrzxxkCHVEPVfEujR4+usa6oqKhJw51OFBwczNSpU3G5XLz//vusXr2avLy8Jg9hao7nnnuOLVu20L9/f/8zHHfddVe9N5Jut5vDhw/Xuu73338H4LTTTvMv69evH1A5501rCw8P9/dSHDhwoNZtqmJsjJM9g1LVO1DXTf+hQ4cafUyoHGam1WrJycmpc7hYc9R1LaqWx8XF+YfgVUlMTGTixInk5eWxZs0aVqxYgcvl4rLLLiMyMrJJcaSmptaagCuKQmpqKlD9M9UQ9X2Poe5nlZrCbDaTmJgIwNatW1usXSFE+yPJkhCiVYWEhPDggw8yYcIEbr31VpKSkto8huDgYKD2IV8nrs/Ly6ux7sUXX8Tr9TY7hhOH4jV3CFNT/fLLL/z1r39Fq9Xy7rvvMmXKFP70pz9hsViYMWNGvT0VixcvrrGsoKCAjz76CIALLrjAv/zKK68EKifdLCoqauGzqGnixIkAvP766zXWOZ1O3nrrrUa3ebLPTI8ePQDYuXMnHo+n2jqfz8fbb7/d6GNC5fflwgsvxOfz8fLLLzepjfosWbIEp9NZY3nV3/fEv+OJWvrze/z4cf7zn//UWP7VV1+RmZmJ0Wj0D39tqPq+xwcOHKj1eM1xxRVXANQ76bQQouOTZEkI0ermzJnDd999x2uvvRaQ41fd2NZVPezss88G4MEHH/Q/A6MoCu+88w5///vfa60e1lhnnHEGAwYMYMeOHXzxxRfNGsLUFBUVFUybNg23283cuXMZMmQIAP/4xz/o2bMn69atY+HChbXuGxQUxOLFi/2JEVQ+JH/TTTfhcDgYMWIE5557rn/diBEjuPbaaykqKmLixIn89ttv1drzer1s2LCBG2+8sdYb98a6//77UavVrFy5ktdff92f9NlsNmbNmtWkHpqTfWYGDx5Mly5dyMnJ4ZlnnvEf0+FwcN9997F///4mng389a9/Ra/XM2/ePBYsWFAjYcvJyWHhwoW1JocnU1RUxOzZs/3DBBVFYfHixXz66adoNBoeeOCBWve74ooriIqK4vPPP+eXX35pVmESqPxM3X333f5iIAD79+/nrrvuAuC2225r9DC8qu/x4sWL2blzp3/5wYMHueaaa9DpdE2OtzYPP/wwYWFhfPvtt8yePZuSkhL/Op/Px9dff82qVata9JhCiLYnyZIQotO77rrrgMqyxMOGDWP8+PGMHz+e3NxcAObOnYter+fLL7+ka9eujBgxgsTERKZPn87UqVM588wzWySOmTNnAuDxeJo1hKnKNddc4y+LXNvrxLLcjz76KL///jtnnXUWjzzyiH95aGgo77zzDhqNhscff7zWYVpdu3Zl9uzZXHvttSQnJzNy5EgSExP55ptviIqK4p133qkxbG3JkiX+RGnYsGEkJSUxatQoBg0ahMlk4txzz2XFihVNeu7mj4YPH868efNQFIXbb7+dxMRERo4cSUJCAp988slJy6LXpuozc/vttzNw4ED/Z6bqJlyj0fD8888DlUMb4+LiGDlyJHFxcbz99tvMnz+/yeczZMgQ3n//ffR6PY8//jiRkZEMHTqUM888k+7du9OlSxfuu+8+/7Czxnj66af56KOPSEhI8P8d77zzThRFYf78+f4k+o90Oh033HCDvxetuYVJpkyZQnR0NIMHD2bgwIEMGjSIAQMGkJmZyciRI5k7d26j27ziiisYNWoUJSUljBgxgn79+jFw4ED69u1LUVERTz31VJPjrU337t35+OOPMZlMvPXWW8TFxTFkyBAGDRqE2Wxm0qRJ7Nixo0WPKYRoe5IsCSE6vccee4xnnnmGXr16sX//fjZu3MjGjRv91cSGDx/Opk2bmDhxIj6fjwMHDhAbG8vLL79cY36Z5pg2bZr/BrMlhuDt2LGjzoppP/30k38I3HfffceiRYswGo0sX768xk3u6NGjefTRR3E4HNx00021Vgt79dVXWbhwISaTib1792I0Grnxxhv55Zdfai1HHRoaypo1a3jvvfe48MILsdvt/PrrrxQWFjJo0CAeffRRfv755xbptQN4/PHH+fjjjznzzDMpKSnh8OHDjB07lh9//NHf49AY06ZNY+HChQwaNIjDhw/7PzMWi8W/zU033cTKlSsZPnw4ZWVlpKenM2HCBLZt28bw4cObdT5XXnkl+/fv59577yU5OZnU1FT2799PSEgIV155JcuWLeOxxx5rdLtjx47lhx9+4Oyzz+bQoUOUlJQwatQoPv30Ux5++OF6961K9qH5n1+9Xs/GjRu59957sVqtpKam0r17dx577DHWr19/0gqTtQkKCmLt2rXcfffdxMXFcejQISwWC7Nnz+aXX36ha9euzYq5Nueffz579+7lrrvuIikpiQMHDnDs2DF69uzJww8/3C4L2gghGkeltMTPekIIIU7qwIEDnH766cTHx3P8+PE2LxneWEeOHCElJYWkpKQm9WKIzmXNmjVcfPHFjBgxgu3btwc6HCGEaBPSsySEEG1kyZIlQPUeJiE6iqrP74k9TEII0dlJz5IQQrSBjIwMBg8ejN1uJzU1lZ49ewY6pJOSniVRZdu2bYwZMwaj0cjRo0cbPRGrEEJ0VEGBDkAIITqz++67j59//pldu3Zht9v585//3CESJSEApk6dypEjR/j111/xer089thjkigJIU4pkiwJIUQr2rlzJ1u2bCEuLo5bbrmFBQsWBDokIRps69atHD16lMTERG655RYeffTRQIckhBBtSobhCSGEEEIIIUQtpMCDEEIIIYQQQtTilBiG5/P5yM7OxmQy1Zg4UQghhBBCCHHqUBSFsrIyunTpglpdf9/RKZEsZWdn061bt0CHIYQQQgghhGgnjh07RmJiYr3bnBLJkslkAioviNlsDnA0QgghhBBCiECxWq1069bNnyPU55RIlqqG3pnNZkmWhBBCCCGEEA16PEcKPAghhBBCCCFELSRZEkIIIYQQQohaSLIkhBBCCCGEELWQZEkIIYQQQgghanFKFHhoDEVR8Hq9eDyeQIcihPgvrVaLRqMJdBhCCCGEOMVIsvRfiqJgsVgoKCjA6/UGOhwhxB+Eh4cTHx8vE0sLIYQQos1IsvRfubm5WCwWf3nxoKAguSkToh1QFAW73U5+fj4ACQkJAY5ICCGEEKcKSZYAr9dLaWkpMTExREdHBzocIcQfBAcHA5Cfn09sbKwMyRNCCCFEm5ACD4Db7UZRFIxGY6BDEULUISQkBKj8vgohhBBCtAVJlk4gw+6EaL/k+ymEEEKItibJkhBCCCGEEELUQp5ZagCrw43DFdgKeQadBrNBG9AYhBBCCCGEOJVIsnQSVoebV75Po9jmCmgckUYdd0/oLQmTEEIIIYQQbUSG4Z2Ew+Wl2OZCH6QhIkQXkJc+SEOxzdUivVsvv/wyKpWKAQMGtMDVEa1l/PjxjB8/3v/+yJEjqFQqli5d6l+2efNm5syZg8ViafP4hBBCCCFOBdKz1EAhOg1GfeAul9PTMsMA33rrLQD27dvHtm3bOPPMM1ukXdG6EhIS2LJlCz179vQv27x5M3PnzmXGjBmEh4cHLjghhBBCiE5KepZOITt27GDXrl1MmjQJgCVLlpx0H6/Xi9PpbO3QxEno9XpGjRpFTExMqx+roqICRVFa/ThCCCGEEO2dJEunkKrkaMGCBYwePZoPPvgAu93uX1811OuFF15g3rx5pKSkoNfrWb9+PXPmzEGlUrF7926uueYawsLCiIyM5IEHHsDj8ZCamspFF12EyWQiOTmZF154wd9ueXk54eHh3HrrrTViOnLkCBqNhr/97W8NPg9FUVi8eDFDhgwhODiYiIgIpkyZQnp6un+bDz74AJVKxaJFi6rt+8wzz6DRaPj2229rnPP//d//0b17dwwGAyNGjOD777+vcey0tDRuuOEGYmNj0ev1nH766bz66qvVttmwYQMqlYr333+fJ598ki5dumA2mzn//PNJTU2tcS4vvPACSUlJGAwGhg0bxurVq2u9TicOw5szZw4PP/wwACkpKahUKlQqFRs2bAAqy2zPmTOnRjvJycnMmDHD/37p0qWoVCq++eYbZs2aRUxMDCEhIf4E+cMPP+Sss87CaDQSGhrKhRdeyG+//VbLX0UIIYQQovORZOkUUVFRwfvvv8/IkSMZMGAAs2bNoqysjI8++qjGti+//DLr1q3j73//O6tXr6Zv377+dddeey2DBw/mk08+4U9/+hP//Oc/uf/++7niiiuYNGkSn332Geeddx6PPvoon376KQChoaHMmjWL9957j9LS0mrHWrx4MTqdjlmzZjX4XG699Vbuu+8+zj//fD7//HMWL17Mvn37GD16NHl5eQBMnTqV2267jQcffJAdO3YAsG7dOubNm8cTTzzBxIkTq7W5aNEi1qxZw0svvcS7776LWq3m4osvZsuWLf5t9u/fz8iRI9m7dy8vvvgiq1atYtKkSdxzzz3MnTu3RpxPPPEEmZmZ/Pvf/+Zf//oXaWlpXHrppXi9/xtSOXfuXB599FEmTpzI559/zu23386f/vSnGknVH91yyy3cfffdAHz66ads2bKFLVu2MGzYsAZfxxPNmjULrVbL8uXL+fjjj9FqtTz33HNcf/319OvXj5UrV7J8+XLKysoYO3Ys+/fvb9JxhBBCCHFq2lu4l2JHcaDDaDR5ZukU8fHHH1NaWsrs2bMBuO6667jvvvtYsmQJ06dPr7atwWBg7dq1aLU1K+/9+c9/5oEHHgDg/PPP55tvvmHRokV8+umnXHnllUBlcYJVq1bx3nvvcdVVVwFw1113sXDhQt5++23uu+8+ABwOB2+99RbXX389UVFRDTqPrVu38uabb/Liiy/64wAYO3Ysp512Gv/4xz94/vnnAXjppZfYtm0b1157LV999RU33HADY8eOrbXHxev18u2332IwGAC48MILSU5O5umnn/b3Qj3wwAOYTCZ+/PFHzGYzABMnTsTpdLJgwQLuueceIiIi/G3269ePd9991/9eo9Fw7bXXsn37dkaNGoXFYuH555/nyiuv5N///rd/u/79+zNmzBj69OlT53VITEyke/fuAAwdOpTk5OQGXb+6TJgwgTfeeMP//tixYzzzzDPcddddvPzyy/7lEydOpHfv3sydO5cPP/ywWccUQgghxKnhl7xf+OH4D3gVL3cMuYPgoOBAh9Rg0rN0iliyZAnBwcFMnToVqOztueaaa/jhhx9IS0urtu1ll11Wa6IEMHny5GrvTz/9dFQqFRdffLF/WVBQEL169SIzM9O/rEePHkyePJnFixf7n4dZsWIFRUVF3HXXXQ0+j1WrVqFSqbjpppvweDz+V3x8PIMHD/YPQ4PK53xWrlxJUVERw4YNQ1EU3n//fTQaTY12r7rqKn+iBGAymbj00kvZtGkTXq8Xh8PB999/z5VXXklISEi1Y19yySU4HA62bt1a4zqeaNCgQQD+67JlyxYcDgc33nhjte1Gjx5NUlJSg69JS7j66qurvV+7di0ej4ebb7652rkaDAbGjRtX7ToLIYQQQtRGURR+zvmZTcc3sbdwL7m2XAwaw8l3bEckWToFHDp0iE2bNjFp0iQURcFisWCxWJgyZQrwvwp5VRISEupsKzIystp7nU5HSEhItUSjarnD4ai27N577yUtLc3fU/Pqq69y1llnNWroWF5eHoqiEBcXh1arrfbaunUrhYWF1bbv1asXY8eO9ScldZ1bfHx8rctcLhfl5eUUFRXh8Xh45ZVXahz3kksuAahx7D/2lun1eqBySCRAUVFRvcduS3+8LlXDGUeOHFnjfD/88MMa5yqEEEIIcSJFUdiSvYUfs35kT8EebG4b4fpwVCpVoENrFBmGdwp46623UBSFjz/+mI8//rjG+mXLljFv3jz/+9b6EJ933nkMGDCARYsWERoayq+//lptmFpDREdHo1Kp+OGHH/zJx4n+uOzf//43X331FWeccQaLFi3iuuuuq7Vcem5ubq3LdDodoaGhaLVaNBoN06ZN484776w1tpSUlEadS1UyVdexmzO0Tq/X11rFsCpB+6M//s2jo6OByuGbbd3LJYQQQoiOTVEUfsj6ge2529lbuBcFhR7hPQIdVpNIstTJeb1eli1bRs+ePas9F1Nl1apVvPjii6xevbpNJqq95557uO222ygtLSUuLo5rrrmmUftPnjyZBQsWkJWVxbXXXlvvtnv27OGee+7h5ptv5s0332T06NFcd911/Pbbb9WeLYLKIgl/+9vf/D1kZWVl/Oc//2Hs2LFoNBpCQkI499xz+e233xg0aBA6na5xJ16LUaNGYTAYeO+996oNg9u8eTOZmZknTZb+2FN1ouTkZHbv3l1t2bp16ygvL29QbBdeeCFBQUEcPny4xhA9IYQQQoi6+BQfG49t5Je8X9hbtBe1Ss2Q6CFYnJZAh9Ykkiw1kN3VMpPCtvWxV69eTXZ2Ns8//zzjx4+vsb6qp2fJkiX885//bEaUDXPTTTfx+OOPs2nTJp566qlGJx1jxozhz3/+MzNnzmTHjh2cc845GI1GcnJy+PHHHxk4cCC33347NpuNa6+9lpSUFH/FvZUrVzJs2DBmzpzJ559/Xq1djUbDxIkTeeCBB/D5fDz//PNYrdZqVe4WLlzI2WefzdixY7n99ttJTk6mrKyMQ4cO8Z///Id169Y16lwiIiJ46KGHmDdvHrfccgvXXHMNx44dY86cOQ0ahjdw4EB/XNOnT0er1dKnTx9MJhPTpk3jL3/5C08//TTjxo1j//79LFq0iLCwsAbFlpyczLPPPsuTTz5Jeno6F110EREREeTl5fHzzz9jNBprrQAohBBCiFOXT/Gx7ug6fs37lX1F+whSBzE4ZjBB6o6bcnTcyNuIQach0qij2ObC6QlcwhRp1GHQ1SxMcDJLlixBp9Mxc+bMWtdHR0dz5ZVX8vHHH/PYY481N8yTCg4O5tJLL+Xdd9/ltttua1Ibb7zxBqNGjeKNN95g8eLF+Hw+unTpwpgxYzjjjDMAuO222zh69Cjbt2/HaDQClUUm/v3vf3PNNdfw0ksv+avyQWW1PofDwT333EN+fj79+/fnq6++YsyYMf5t+vXrx6+//spf//pXnnrqKfLz8wkPD6d3797+55Ya69lnn8VoNLJ48WKWL19O3759ef311/n73/9+0n3Hjx/P448/zrJly3jzzTfx+XysX7+e8ePH8/DDD2O1Wlm6dCl///vfOeOMM1i5ciWXX355g2N7/PHH6devHwsXLuT999/H6XQSHx/PyJEjm/y3E0IIIUTn5PV5+fbot+zK38W+on3o1DoGxQzq0IkSgEqpKk3WiVmtVsLCwigtLfWXfD6Rw+EgIyODlJSUGoUKAKwON44A9ixBZdJmNtReoa4jcblcJCcnc/bZZ7Ny5cpAh8ORI0dISUnhb3/7Gw899FCgwxH1ONn3VAghhBCB4fF5WHtkLXsK9rCvaB/BQcEMjB6IRv2/H/oL7AUEqYN4ctSTAYy00slygxN17FSvjZgN2k6RqARSQUEBqampvP322+Tl5bVJL5YQQgghhGhdbp+bNRlr2FO4h/1F+wnVhtI/uj8aVeNHRLVHkiyJNvHVV18xc+ZMEhISWLx4ca3lwj0eT71tqNVq1Gqpdi+EEEII0R64vC6+Sv+K/UX7+b3od0x6E/2j+qNWdZ77NUmWRJuYMWMGM2bMqHebuibCrTJ9+nSWLl3ackFRWcjgFBiJKoQQQgjRopxeJ6sOr2J/0X4OFB8g3BDO6ZGnd6pECSRZEu3I9u3b611fNfePEEIIIYQInApPBf85/B8OFB/gQPEBogxR9I3s2+EmnG0ISZZEuzFixIhAhyCEEEIIIephd9v58vCXHCg+QGpJKnHBcfSO6N0pEyWQZEkIIYQQQgjRAGWuMn+P0qGSQ8QZ4+gd3nkTJZBkSQghhBBCCHESRRVFrEpfxcGSg6Rb0ukS2oUeYT06daIEkiwJIYQQQggh6pFTnsOq9FWklaRxrOwY3U3d6W7u3ukTJZBkSQghhBBCCFGH9NJ01mas5WDJQXJsOZwWfhrxofGBDqvNSLIkhBBCCCGEqGFf0T7WHV1HanEqRRVF9I/qT1RwVKDDalOSLDWEoxTcFYGNQRsMhrDAxiCEEEIIITo9RVHYkbeDn7J+4vfi3yl3lTM4ZjBmvTnQobU5SZZOxlEKG18Ae1Fg4wiJgnGPNDthevnll7n33nvp378/e/furbFepVLxzDPPMGfOnAa19+GHH/Lss8+Snp6Ow+Hgt99+Y8iQIc2KUbSOP/5tly5dysyZM8nIyCA5ORmAFStWkJ+fz3333RewOIUQQggROD7Fxw/Hf2BH3g72F+3H5XUxNHYoIdqQQIcWEJIsnYy7ojJRCgqGQH1I3PbKGNwVzU6W3nrrLQD27dvHtm3bOPPMM6ut37JlC4mJiQ1qq6CggGnTpnHRRRexePFi9Ho9p512WrPiE21n0qRJbNmyhYSEBP+yFStWsHfvXkmWhBBCiFOQ2+fmu8zv2FOwh31F+9CgYXjccHQaXaBDCxhJlhpKGwL60MAd39P8YYA7duxg165dTJo0ia+++oolS5bUSJZGjRp10nYqKiowGAwcPHgQt9vNTTfdxLhx45odH4Ddbick5NT85aKtxcTEEBMT0ybHkr+rEEII0b45PA5WZ6zm96Lf+b34d4KDghkQPYAg9amdLqgDHYBoO0uWLAFgwYIFjB49mg8++AC73V5tG5VKVW0I3tKlS1GpVHzzzTfMmjWLmJgYQkJCuP766zn77LMBuO6661CpVIwfP96/35dffslZZ51FSEgIJpOJiRMnsmXLlmrHmjNnDiqVil9//ZUpU6YQERFBz549AfD5fLzyyisMGTKE4OBgwsPDGTVqFF9++WW1Nj788EPOOussjEYjoaGhXHjhhfz222+NvjZWq5WHHnqIlJQUdDodXbt25b777sNms/m3ue222zAYDPzyyy/+ZT6fjwkTJhAXF0dOTk61a/btt98yc+ZMIiMjMRqNXHrppaSnp9c49nfffceECRMwm82EhIQwZswYvv/++1qv1b59+7j++usJCwsjLi6OWbNmUVpaWuNc/vSnPxEVFUVoaCgXXXQRBw8erHHcqjiPHDkCwPjx4/nqq6/IzMxEpVL5XwAbNmxApVKxYcOGam0cOXIElUrF0qVL/ctmzJhBaGgoe/bs4YILLsBkMjFhwgQAXC4X8+bNo2/fvuj1emJiYpg5cyYFBQUn+QsJIYQQorWUu8r5/NDn7C7Yzb6ifZh0JgbGDDzlEyWQZOmUUVFRwfvvv8/IkSMZMGAAs2bNoqysjI8++qhB+8+aNQutVsvy5cv5+OOP+b//+z9effVVAJ577jm2bNnC4sWLgcqhXJdffjlms5n333+fJUuWUFJSwvjx4/nxxx9rtH3VVVfRq1cvPvroI15//XWg8ob73nvvZeTIkXz44Yd88MEHXHbZZf4b+6rjXn/99fTr14+VK1eyfPlyysrKGDt2LPv372/wtbHb7YwbN45ly5Zxzz33sHr1ah599FGWLl3KZZddhqIoALz00kucfvrpXHvttVgsFgDmzp3Lhg0bePfdd6sNZwOYPXs2arWaFStW8NJLL/Hzzz8zfvx4/74A7777LhdccAFms5lly5axcuVKIiMjufDCC2skTABXX301p512Gp988gmPPfYYK1as4P777/evVxSFK664guXLl/Pggw/y2WefMWrUKC6++OKTXofFixczZswY4uPj2bJli//VFC6Xi8suu4zzzjuPL774grlz5+Lz+bj88stZsGABN9xwA1999RULFizg22+/Zfz48VRUBLiIihBCCHEKKnYU82nap+wt3MuB4gPEhMTQP6o/GpUm0KG1C5IuniI+/vhjSktLmT17NlDZG3TfffexZMkSpk+fftL9J0yYwBtvvFFtWb9+/QDo3bu3f/iez+fj4YcfZuDAgaxevRq1ujIfv+SSS+jZsyePPvooP/30U7V2pk+fzty5c/3vf/jhB5YvX86TTz7JvHnz/Msvuugi//8fO3aMZ555hrvuuouXX37Zv3zixIn07t2buXPn8uGHHzbo2rz88svs3r2bbdu2MWLECP/5du3alSlTprBmzRouvvhiDAYDH330EcOHD2fmzJncddddzJs3jyeeeIKJEyfWaHfEiBH+3jyA/v37M2bMGF599VWefPJJ7HY79957L5MnT+azzz7zb3fJJZcwbNgwnnjiCbZt21atzdmzZ/Pwww8DcP7553Po0CHeeustlixZgkqlYu3ataxfv56FCxdyzz33+K+JTqfjySefrPc69OvXj/DwcPR6fYOGY9bH7Xbz9NNPM3PmTP+yDz74gDVr1vDJJ59w1VVX+ZcPHjyYkSNHsnTpUm6//fZmHVcIIYQQDZdTnsNXGV+RVpxGZlkm3U3dSTInnRKTzTaU9CydIpYsWUJwcDBTp04FIDQ0lGuuuYYffviBtLS0k+5/9dVXN+g4qampZGdnM23aNH+iVHW8q6++mq1bt9YY+vfHtlevXg3AnXfeWedx1q5di8fj4eabb8bj8fhfBoOBcePG1RguVp9Vq1YxYMAAhgwZUq2tCy+8sMbQs169evHmm2/y+eefM3nyZMaOHVtn5cAbb7yx2vvRo0eTlJTE+vXrAdi8eTPFxcVMnz692nF9Ph8XXXQR27dvrzYMEOCyyy6r9n7QoEE4HA7y8/MB/G3/8dg33HBDg69HS/nj33XVqlWEh4dz6aWXVjvfIUOGEB8f36i/mRBCCCGaJ6M0g88Pfc6+wn1klmXSK7wXyWHJkij9gfQsnQIOHTrEpk2buPrqq1EUxT8MbMqUKbz99tu89dZbzJ8/v942/jjErC5FRUV1bt+lSxd8Ph8lJSXVHvb/47YFBQVoNBri4+ueHTovLw+AkSNH1rr+xETtZPLy8jh06BBarbbW9YWFhdXeT5o0ibi4OPLy8njggQfQaGrvpq4t/vj4eP81qjqHKVOm1BlbcXExRqPR/z4qqvpEcHq9HsA/hK2oqIigoKAa29V3LVtDSEgIZnP1uRjy8vKwWCzodLVX1PnjdRZCCCFE60gvTeer9K9O6clmG0qSpVPAW2+9haIofPzxx3z88cc11i9btox58+bVedMPNPhXhqqb9KpiByfKzs5GrVYTERFRb9sxMTF4vV5yc3PrTNKio6OByuGFSUlJDYqtLtHR0QQHB/vLqtd1rCq33XYbZWVl9O/fn3vuuYexY8fWOCeA3NzcWpf16tWrWruvvPJKncPe4uLiGnUuUVFReDweioqKqiVMtcXSGAaDAQCn01lteV0JTm2fl+joaKKiolizZk2t+5hMpmbFKIQQQoiTK3GU8N2R70gtTqXYUXzKTjbbUJIsdXJer5dly5bRs2dP/v3vf9dYv2rVKl588UVWr17N5MmTm328Pn360LVrV1asWMFDDz3kv2m22Wx88skn/gp59bn44ouZP38+r732Gs8++2yt21x44YUEBQVx+PDhBg8RrMvkyZN57rnniIqKIiUlpd5t//3vf/Puu+/y1ltvMW7cOIYNG8bMmTP5/PPPa2z73nvvVYtt8+bNZGZmcssttwAwZswYwsPD2b9/P3fddVezzqHKueeeywsvvMB7773nf2YJKotuNIRer6+10ELVpLW7d+/mwgsv9C//Y3XC+kyePJkPPvgAr9dbo2S9EEIIIVqfy+tidcZq0kvTKawolESpASRZaii3/eTbtMNjr169muzsbJ5//vlqpb2rDBgwgEWLFrFkyZIWSZbUajUvvPACN954I5MnT+bWW2/F6XTyt7/9DYvFwoIFC07axtixY5k2bRrz5s0jLy+PyZMno9fr+e233wgJCeHuu+8mOTmZZ599lieffJL09HQuuugiIiIiyMvL4+eff8ZoNFYrGlGf++67j08++YRzzjmH+++/n0GDBuHz+Th69CjffPMNDz74IGeeeSZ79uzhnnvuYfr06f7CBUuWLGHKlCm89NJLNSZy3bFjB7fccgvXXHMNx44d48knn6Rr167ccccdQOVzXK+88grTp0+nuLiYKVOmEBsbS0FBAbt27aKgoIDXXnutUdf/ggsu4JxzzuGRRx7BZrMxYsQIfvrpJ5YvX96g/QcOHMinn37Ka6+9xvDhw1Gr1YwYMYL4+HjOP/985s+fT0REBElJSXz//fd8+umnDY5t6tSpvPfee1xyySXce++9nHHGGWi1Wo4fP8769eu5/PLLufLKKxt1vkIIIYRoGEVR+P7o9xyyHCLTmknPsJ6E6cMCHVa7J8nSyWiDISQK7EUtMjFsk4VEVcbSSEuWLEGn01WrSnai6OhorrzySj7++GP/MzTNdcMNN2A0Gpk/fz7XXXcdGo2GUaNGsX79ekaPHt2gNpYuXcqwYcNYsmQJS5cuJTg4mH79+vHEE0/4t3n88cfp168fCxcu5P3338fpdBIfH8/IkSO57bbbGhyv0Wjkhx9+YMGCBfzrX/8iIyOD4OBgunfvzvnnn09ycjI2m41rr72WlJQUf4l0qCxicOedd/LII48wevRozjjjDP+6JUuWsHz5cqZOnYrT6eTcc89l4cKFREZG+re56aab6N69Oy+88AK33norZWVlxMbGMmTIEGbMmNHgc6iiVqv58ssveeCBB3jhhRdwuVyMGTOGr7/+mr59+550/3vvvZd9+/bxxBNPUFpaiqIo/tLpy5cv5+677+bRRx/F6/Vy6aWX8v777/srCJ6MRqPhyy+/ZOHChSxfvpz58+cTFBREYmIi48aNY+DAgY0+XyGEEEI0zC95v7CvcB9pJWlEB0fTJbRLoEPqEFRK1Z1QJ2a1WgkLC6O0tLTGQ+cADoeDjIwMUlJS/M9mVN+gFNwBngNGGwwGyf47gqVLlzJz5ky2b9/e4ERCnNxJv6dCCCGEqFWmNZMvDn3BroJdKIrC0LihbT6PUoG9gCB1EE+Oqn8qk7ZwstzgRNKz1BCGMElUhBBCCCFEh1PqLOWbI9+QZknD6XUyPG64TDjbCJIsiU5LURS8Xm+922g0GplPQAghhBCdktvr9hd0KLAXMCh6EHqNPtBhdSgyKa3otDZu3IhWq633tWzZshY/7owZM1AURYbgCSGEECJgFEVh3bF1HLIc4kjpEVLCUgg3hAc6rA5HepZEpzV8+HC2b99e7zYnKxUuhBBCCNER7SzYyZ6CPRwsPkhkcCSJoYmBDqlDkmRJdFomk0l6d4QQQghxyjlWdowfs34ktSQVjUpD34i+8thBE8kwPCGEEEIIIToJq8vKN0e+4VDJIexuOwOiB6BRS0GHppKeJSGEEEIIccpzeByUOkspdZVidVpRqVQMiRnSoRINt8/Nmow1pJemk2fPY0D0AIKbME+n+B9JloQQQgghRKenKAp2j51SZylWl7UyMfpvclTqqFzm8Dpwepw4vA5cXhf5yflcnHJxoENvEEVR2HhsI2klaaSXppNkSiLSEBnosDo8SZaEEEIIIUSn4/Q6SS1OJas8C6vTSrGjGJvbhtPr9CdFFZ4KbG4bFZ4KPD4PqECNGrVKjdVlxea2MTJ+JNHB0YE+nZPaU7iHXQW7SC1JJUIfQXdz90CH1ClIsiSEEEIIITqNEkcJewr38HvR7+Tb88m351PmKsPhceBRPKhUKjQqDUHqIPRqPUatkbiQOEJ1oYRoQ9CpdQDsK9pHVnkWK35fwd1D727XBRKyy7PZdHwTqcWpqFVqTo88vV3H25FIstQAVV+wQDIEGTDpTAGNQQghhBCiPVIUhaNlR9ldsJt0SzoFFQVklWdh99gJCQohzBBGojaRUG0owUHBBKmDTppM9ArvRb49n63ZWxnbdSxD44a20dk0TrmrnDUZazhsOUy5u5xhscM61HNW7Z0kSydR5irjjd1vUOIoCWgcEYYIbh10qyRMQgghhBD/5fK6OFB8gD2Fe8guzybPlke2LRsFhWh9NP0i+2HUGZvUtiHIQO+I3uwt3Mt7B96jX1Q/9EH6Fj6D5vH4PKw5soaM0gxybDn0j+pPiDYk0GF1KpIsnYTD46DEUYJBY8AQZAhoDA6Po0nJ0tKlS5k5cyZ6vZ7U1FSSkpKqrR8/fjyFhYXs3bu3pUIWTVT1t8rIyCA5ORmo/PsAbNiwAQC73c4LL7zA+PHj/euEEEKIU4nFYak21C7HlkOhoxCtWks3Uze6hnYlSN3829wuoV3ILs8mw5LBfw7/hyl9prRA9C3nx6wfSStJ43DpYRJDE4kKjgp0SJ2OJEsNZAgyYNQ27ZeJluDwNn8YoNPp5KmnnmL58uUtEJFoK4sXL6723m63M3fuXABJloQQQpwyFEXhWNkxdhfu5nDJYQoqCsguz8bmsWEMMtI/qj9RhqgWfVZHo9LQJ7IP23K28XXG15ydeDbxxvgWa7859hft59e8XzlQfACz1kxKWEqgQ+qUJFk6hVx00UWsWLGChx56iMGDBwc6HNFA/fr1a5PjKIqCw+EgOFjmYxBCCNF+uH1uUotT2V2wu9pQO5/iI9IQyemRpzd5qF1DhOvD6W7uTqY1k3f2vcPDIx8OePGEfHs+G49t5GDJQRRFoV90v4DH1FmpAx3AnDlzUKlU1V7x8f/L2BVFYc6cOXTp0oXg4GDGjx/Pvn37Ahhxx/XII48QFRXFo48+Wu92r776Kueccw6xsbEYjUYGDhzICy+8gNvt9m9z3333YTQasVqtNfa/7rrriIuLw+12M3v2bCIjI7Hb7TW2O++88+jfv3+jzmHHjh1cdtllREZGYjAYGDp0KCtXrvSvLywspFu3bowePbpavPv378doNDJt2jT/svHjxzNgwAB++OEHRo0aRXBwMF27duUvf/kLXq+32nFdLhfz5s2jb9++6PV6YmJimDlzJgUFBdW2S05OZvLkyaxZs4Zhw4YRHBxM3759eeutt2qcy9atWxkzZgwGg4EuXbrw+OOPV4v5xDirepCOHDlCTEwMAHPnzvV/Z2bMmAHAjBkz/MP3TlT1PTuRSqXirrvu4vXXX+f0009Hr9ezbNkyANLS0rjhhhuIjY1Fr9dz+umn8+qrr9ZoVwghhGgtdred7bnbeWffO3xx6As2Z29mR+4Ocuw5JIYmMqrLKPpH92/VRKlKj7AeGDQGfs3/lW0521r9ePWp8FT4CzqUOksZGD2wRYYcitoFPFkC6N+/Pzk5Of7Xnj17/OteeOEF/vGPf7Bo0SK2b99OfHw8EydOpKysLIARd0wmk4mnnnqKtWvXsm7dujq3O3z4MDfccAPLly9n1apVzJ49m7/97W/ceuut/m1mzZqF3W6vlqgAWCwWvvjiC2666Sa0Wi333nsvJSUlrFixotp2+/fvZ/369dx5550Njn/9+vWMGTMGi8XC66+/zhdffMGQIUO47rrrWLp0KQDR0dF88MEHbN++3Z8U2u12rrnmGrp3787rr79erc3c3FymTp3KjTfeyBdffMGUKVOYN28e9957r38bn8/H5ZdfzoIFC7jhhhv46quvWLBgAd9++y3jx4+noqKiWpu7du3iwQcf5P777+eLL75g0KBBzJ49m02bNlU7/wkTJmCxWFi6dCmvv/46v/32G/Pmzav3GiQkJLBmzRoAZs+ezZYtW9iyZQt/+ctfGnwdT/T555/z2muv8fTTT7N27VrGjh3L/v37GTlyJHv37uXFF19k1apVTJo0iXvuucc//E8IIYRoLaXOUjYd38Syfcv4Ov1rtuZsZXfhbmxuG6dHnc5ZCWeRFJaEVq1ts5j0Gj2nRZyG3W3ng9QPqHBXnHynVuBTfHyb+S3ppelklWdxWsRpbZIsnsraRRoaFBRUrTepiqIovPTSSzz55JNcddVVACxbtoy4uDhWrFhR7eZdNMxtt93GwoULefTRR/n5559r7bL9xz/+4f9/n8/H2LFjiYqKYubMmbz44otEREQwaNAghg0bxttvv80tt9zi3/7999/H6XQyc+ZMAAYNGsS4ceN49dVXq223aNEizGYzN998c4Njv+OOO+jfvz/r1q0jKKjyo3vhhRdSWFjIE088wc0334xarWbMmDH83//9H48++ijnnHMOn3/+ORkZGWzbtg2jsfo/KEVFRXzxxRdcdtllAFxwwQVUVFTw2muv8cgjj9C9e3dWrlzJmjVr+OSTT/yfQ4DBgwczcuRIli5dyu233+5fXlhYyE8//UT37pWTwZ1zzjl8//33rFixgnPOOQeAZ599FkVRWLduHXFxcQBMmjSJAQMG1HsN9Ho9w4cPByAxMZFRo0Y1+PrVpry8nD179hAREeFfdtFFF2Eymfjxxx8xm80ATJw4EafTyYIFC7jnnnuqbS+EEEK0hDxbHr8V/EZacRp59jyOlx3H4XUQpgtjWMwwTPrAVgSON8aTVZ5FpjWTT9I+4aZ+N7V5DNtytnGg6ABpJWnEG+OJM8a1eQynmnbRs5SWlkaXLl1ISUlh6tSppKenA5CRkUFubi4XXHCBf1u9Xs+4cePYvHlzne05nU6sVmu1l6ik0+mYN28eO3bsqNErVOW3337jsssuIyoqCo1Gg1ar5eabb8br9XLw4EH/djNnzmTz5s2kpqb6l7399tuMHDmy2k3/vffey86dO/npp58AsFqtLF++nOnTpxMaGtqguA8dOsSBAwe48cYbAfB4PP7XJZdcQk5OTrU4Hn74YSZNmsT111/PsmXLeOWVVxg4cGCNdk0mkz9RqnLDDTfg8/n8PUGrVq0iPDycSy+9tNpxhwwZQnx8vL9KXZUhQ4b4EyUAg8HAaaedRmZmpn/Z+vXrmTBhgj9RAtBoNFx33XUNuh4t5bzzzquW+DgcDr7//nuuvPJKQkJCalxnh8PB1q1b2zRGIYQQnZeiKBwpPcJnaZ+x4sAKNhzdwLbcbRy2HMakNTEybiSDYwcHPFECUKvU9I3si6IofJf5HUesR9r0+OmWdH7O+ZkDxQcIDgqmZ3jPNj3+qSrgydKZZ57JO++8w9q1a3nzzTfJzc1l9OjRFBUVkZubC1DthrLqfdW62syfP5+wsDD/q1u3bq16Dh3N1KlTGTZsGE8++WSNZ2SOHj3K2LFjycrKYuHChfzwww9s377d/7zKiUPObrzxRvR6vX8I3P79+9m+fbu/V6nK5ZdfTnJysr+NpUuXYrPZGjUELy8vD4CHHnoIrVZb7XXHHXcAlT06Vaqe43E4HMTHx1d7VulEf/xsAf5ezqKiIv+xLRYLOp2uxrFzc3OrHRcgKqpm2U69Xl/t2hUVFdXam1rbstaUkJBQ7X1RUREej4dXXnmlxrlecsklADXOVwghhGgsj8/D70W/80HqB3x88GN+zPqRn3N+5ljZMeJC4hiVMIrTo08nWNu+ig6ZdCZSwlIodhTz7r538Sm+NjluiaOE749+T5olDbfPzYDoAahVAb+NPyUEfBjexRdf7P//gQMHctZZZ9GzZ0+WLVvmH2L0x6FiiqLUW/Hj8ccf54EHHvC/t1qtkjCdQKVS8fzzzzNx4kT+9a9/VVv3+eefY7PZ+PTTT6vNx7Rz584a7URERHD55ZfzzjvvMG/ePN5++20MBgPXX399te3UajV33nknTzzxBC+++CKLFy9mwoQJ9OnTp8ExR0dHA5V/2xOHwp3oxPZycnK48847GTJkCPv27eOhhx7i5ZdfrrFPVRJ2oqpEvCrpiY6OJioqyv+s0B+ZTI3/tSsqKqrWhL++HwEawmAw4HQ6ayyvK8H54/coIiICjUbDtGnT6kxmU1KkNKkQQoimcXqd7Cvcx+6C3eTYcsi2ZVNgK0Cr0ZISlkKCMQGNWhPoMOuVbE4mx5bD7sLdbDq+ifHdxrfq8VxeF2uOrCHdkk5hRSGDYwaj0+ha9ZjifwKeLP1RVfW1tLQ0rrjiCqDyBvLEX8Dz8/Nr7RGootfr0evb1wzL7c3555/PxIkTefbZZ6slklU3zydeP0VRePPNN2ttZ+bMmaxcuZKvv/6ad999lyuvvJLw8PAa291yyy3MmTOHG2+8kdTUVJ5//vlGxdunTx969+7Nrl27eO655+rd1uv1cv3116NSqVi9ejXvvfceDz30EOPHj6+RaJWVlfHll19WG4q3YsUK1Gq1//miyZMn88EHH+D1ejnzzDMbFXddzj33XL788kvy8vL8n2Wv18uHH3540n2r/jZ/LCwBldX48vPzq7XrcrlYu3Ztg+IKCQnh3HPP5bfffmPQoEHodPKPsRBCiJbh9Dr58MCHZFozySrPosRRQrA2mL6RfYkJiekwpa+1Gi19IvrwW/5vfJT6ESPiRhCqa9hjBY2lKArrjq3jcMlhjliP0COsB2H6sFY5lqhdu0uWnE4nv//+O2PHjiUlJYX4+Hi+/fZbhg4dClTe+G3cuLHRN9vN5fA0f1LY9nbs559/nuHDh5Ofn+8v4T1x4kR0Oh3XX389jzzyCA6Hg9dee42SkpJa27jgggtITEzkjjvuIDc3t8YQvCrh4eHcfPPNvPbaayQlJXHppZc2Ot433niDiy++mAsvvJAZM2bQtWtXiouL+f333/n111/56KOPAHjmmWf44Ycf+Oabb4iPj+fBBx9k48aNzJ49m6FDh1brGYmKiuL222/n6NGjnHbaaXz99de8+eab3H777f7njqZOncp7773HJZdcwr333ssZZ5yBVqvl+PHjrF+/nssvv5wrr7yyUefy1FNP8eWXX3Leeefx9NNPExISwquvvorNZjvpviaTiaSkJL744gsmTJhAZGQk0dHRJCcnc9111/H0008zdepUHn74YRwOBy+//HKNUuj1WbhwIWeffTZjx47l9ttvJzk5mbKyMg4dOsR//vOfeispCiGEEHXZmb+TTGsm+4v2E6oNZXDMYML0YR0mSTpRbEgsccY4ssqz+DD1Q2YPnN0qx9lVsIu9BXs5WHKQyOBIuoZ2bZXjiLoFfLDjQw89xMaNG/3VyqZMmYLVamX69OmoVCruu+8+nnvuOT777DP27t3LjBkzCAkJ4YYbbmiT+AxBBiIMETi8DixOS0BeDq+DCEMEhiBDi57b0KFDawyZ69u3L5988gklJSVcddVV3H333QwZMqTWIWxQOcTu5ptv5vjx43Tr1o0JEybUebyq4gW33347anXjP3rnnnsuP//8M+Hh4dx3332cf/753H777Xz33Xecf/75AHz77bfMnz+fv/zlL9ViWbp0KWazmeuuuw6Xy+VfHh8fz4oVK1i2bBmXXXYZK1eu5Iknnqh2vhqNhi+//JInnniCTz/9lCuvvJIrrriCBQsWYDAYai0ccTIDBgzgu+++w2w2M336dP785z8zaNCgBpcAX7JkCSEhIVx22WWMHDmSOXPmAJVD5L744gssFgtTpkzh4Ycf5pprrmlU1cF+/frx66+/MmDAAJ566ikuuOACZs+ezccff1zv31cIIYSoi81t47f83zhiPUKYPoyhcUMJN4R3yEQJKkfinBZxGmqVmg3HNpBWktbixzhedpwfsn4gtSQVjUpD34i+HfZ6dWQqRVGUQAYwdepUNm3aRGFhITExMYwaNYq//vWv9OvXD6jsfpw7dy5vvPEGJSUlnHnmmbz66qsnLbF8IqvVSlhYGKWlpf5SyCdyOBxkZGSQkpKCwVAzISlzlQW0ZwkqkzaTLvCVYJrjwQcf5LXXXuPYsWO1FkFoa+PHj6ewsJC9e/cGOhTRACf7ngohhGi/Nh7byLqj60gtSWVE3AhCtCGBDqlFpFvSOVhykMGxg5lz1pwWe96qzFXGR6kfsbtgN/kV+QyPHd7uil00VoG9gCB1EE+OejLQoZw0NzhRwIfhffDBB/WuV6lUzJkzx//LeSCYdKYOn6gE0tatWzl48CCLFy/m1ltvbReJkhBCCCHahsVhYU/hHo5YjxATHNNpEiWA7ubu5NhyOFB0gG8yv+HilItPvtNJeHwe1h5ZS3ppOrn2XPpH9e/wiVJHFvBkSXR+Z511FiEhIUyePJl58+bVWO/z+fD56i+9WTUJrRBCCCE6lq25W8kpz8HlddEjvEegw2lRQeog+kT0YUfeDr449AWjEkYRYWjexO0/Zf1EWkka6aXpJIYmEhUsPzIHktyBilZ3spGes2bNYtmyZc1qoyn+OJmsEEIIIVpWri2X1KJUMssySQhNQK/pfNWKo4Kj6BLahRxbDu/9/h53Db2ryW39XvQ7v+b/SmpxKmatmZQwma4j0CRZEgE3Z84c7rqr6f+wCCGEEKL9URSFrTlbybZloygKyebkQIfUKlQqFb0jelNQUcCW7C2MSxzHwJjGF3/Kt+ez4dgGDhYfxKf46BfdTwo6tAOSLImAS05OJjk5OdBhCCGEEKIFHSs7RrolnWNlx+hu6k6QuvPedgYHBdMrvBf7i/bz7u/vcp3vOtSqysq/KpUK/38qVc33VCZE23K2kW5Jx+K0MDR2aKe+Xh2J/BVOEODCgEKIesj3UwghOg5FUdiSvYXj5cdRq9R0NXX++YESQxPJKc/hkOUQ7/7+LhqVxp8IndhDVJUo/XeV/73b5+ZY+TH6RPRptUluReNJskTlPDoAbreb4GCpNiJEe+TxeAAp9iGEEB3BwZKDHC07Sk55Dr3Ce6FRtUxJ7fZMo9YwIHoAB0oOkGfLQ6VS+X/oU1BAwZ8gVb1XUKoWoFFrSAxNJM4YF5gTELWSuw5Aq9Wi1+spLS3FZDLJ+FAh2iGr1YpGo/H/uCGEEKJ98vg8bMvZxlHrUXQaHfHG+ECH1GZCdaGMiBsR6DBEC5Jk6b+io6PJysri+PHjhIWFodVqJWkSoh1QFAWbzYbVaiUhIUG+l0II0c7tK9pHVnkWBRUF9I/qL/9uiw5NkqX/qpq9t7CwkKysrABHI4Q4kUqlIjw8nLCwsECHIoQQoh5Or5MduTvItGZi1BqJNEQGOiQhmkWSpROYzWbMZjNutxuv1xvocIQQ/6XVamX4nRBCdAA783eSXZ6NxWlhSMwQ6VUSHZ4kS7XQarVotdpAhyGEEEII0WHY3DZ+y/+NTGsmZr0Zs94c6JCEaDZ1oAMQQgghhBAd347cHeSU51DuLqd3WO9AhyNEi5BkSQghhBBCNIvFYWFP4R6OWI8QExyDUWcMdEhCtAhJloQQQgghRLNszd1KTnkOLq+LHuE9Ah2OEC1GkiUhhBBCCNFkebY8UotSySzLJMGYgF6jD3RIQrQYSZaEEEIIIUSTKIrClpwtZNuyURSF5LDkQIckRIuSZEkIIYQQQjTJsbJjpFvSOVZ2jG6mbgSppdCy6FwkWRJCCCGEEI2mKApbsrdwvPw4apWarqaugQ5JiBYnyZIQQgghhGi0gyUHOVp2lJzyHFLMKWhUMnm46HwkWRJCCCGEEI3i8Xn4OfdnjlqPotPoiDfGBzokIVqFJEtCCCGEEKJR9hXt43jZcQoqCugV3guVShXokIRoFZIsCSGEEEKIBqvwVLAjdweZ1kxCtCFEGiIDHZIQrUaSJSGEEEII0SCKorDx2EaOlR2jxFnCaeGnSa+S6NQkWRJCCCGEEA3ye/Hv7Cvax2HLYeKD4zHrzYEOSYhWJcmSEEIIIYQ4KYvDwqbjmzhUcgi1Sk2viF6BDkmIVifJkhBCCCGEqJfX5+Xbo99y1HqUEmcJ/aP6o1FLqXDR+UmyJIQQQggh6rU9bzuHLYfJsGaQbEomVBca6JCEaBOSLAkhhBBCiDpll2ezPWc7aSVphAaF0s3cLdAhCdFmJFkSQgghhBC1cnqdfJf5HRmlGTg8DvpF95Pqd+KUIsmSEEIIIYSooapM+BHrEbJt2ZwWcRp6jT7QYQnRpoIas3FBQQFvvPEGmzZtIjs7G4AuXbpw7rnn8uc//5moqKhWCVIIIYQQQrStgyUH2Vu4l7SSNGKCY4gJiQl0SEK0uQYnS99//z1XX301VqsVjUZDdHQ0iqKQmprKd999x9///nc+++wzzjnnnNaMVwghhBBCtLJSZ2llmXDLIVSoOC3itECHJERANGgYXkFBAddddx1hYWGsXLmS0tJScnJyyM3NpbS0lA8++ACj0ciUKVMoKipq7ZiFEEIIIUQr8Sk+vj/6PUesRyh2FEuZcHFKa1CytGTJErxeLz/99BNTpkwhJCTEvy4kJIRrr72WH3/8EbfbzZIlS1otWCGEEEII0bp+yfuFQyWHyCjNIMmUhElvCnRIQgRMg5Klb775hlmzZpGYmFjnNt27d2fmzJmsWbOmxYITQgghhBBtJ9eWy7acbaSWpBISFEJ3c/dAhyREQDUoWfr99985++yzT7rd2LFj+f3335sdlBBCCCGEaFsur6tamfD+Uf2lTLg45TUoWbJYLMTGxp50u9jYWCwWS3NjEkIIIYQQbeyHrB/IKM0gqzyL3uG90QdJmXAhGpQsOZ1OtFrtSbcLCgrC5XI1OyghhBBCCNF20krS2F2wmzRLGlHBUVImXIj/anDp8NTUVIKC6t/8wIEDzQ5ICCGEEEK0nTJXGRuObeCw5TAo0Ceijwy/E+K/GpwszZgx46TbKIoiXy4hhBBCiA6iqkx4pjWTwopCBscMJkjd4NtDITq9Bn0b3n777daOQwghhBBCtLGd+Ts5WHyQ9NJ0EkMTCdOHBTokIdqVBiVL06dPb+04hBBCCCFEGzpQfIAt2Vs4WHKQ4KBgksOSAx2SEO1Oi/SzFhYWEh4eftJnmoQQQgghRGB5fV5+yv6JX/J+4WDxQeweO8Njh6NWNajulxCnlAZ9K/bu3cu7775bY/mHH35IfHw8cXFxRERE8Oyzz7Z4gEIIIYQQomXY3Xa+PPwlm7M3szN/Jza3jSExQwjWBgc6NCHapQYlSy+88AL/+te/qi3bs2cP06ZNo7y8nMsvv5ykpCTmzp3L+++/3yqBCiGEEEKIpsuz5fHRwY/4Lf839hTsQa/RMzx+OKG60ECHJkS71aBkafv27Vx11VXVlr322mt4vV7WrFnDp59+yu7duxk/fjxvvvlmqwQqhBBCCCGa5vei3/kk7RN2F+zmYMlB4o3xDI4ZjFZ98nk0hTiVNShZysnJ4bTTTqu2bO3atQwcOJCzzz67siG1mltuuYXdu3e3fJRCCCGEEKLRvD4vm45vYs2RNewp2EO2LZu+EX3pGd5TpnsRogEalCx5PB6Cg/83lrW4uJiMjAxGjx5dbbtu3bpRVlbWshEKIYQQQohG8z+flLWZXQW7sLltDIsZRqwxNtChCdFhNChZSkpKqtZj9MMPPwBw5plnVtuutLSUiIiIFgxPCCGEEEI0Vq4tl5WpKyufTyrcg06tY3j8cIw6Y6BDE6JDaVCt78suu4wXXniBoUOHEh8fz3PPPYder+eSSy6ptt327dtJSkpqlUCFEEIIIcTJ7S/az4ZjGzhsOUx2eTZdQrvQI6yHDLsTogkalCw9/PDDfPzxx5x77rkAKIrCX//6V2JiYvzbKIrCihUruOKKK1olUCGEEEIIUbcT509KLU6l1FVKn4g+MuxOiGZoULIUGRnJzp07WblyJcXFxZx11lk1nlcqKCjg1ltvZfLkya0SqBBCCCGEqJ3dbWftkbWkFqdyoOQAPp+PYTHDZNidEM2kUhRFCXQQrc1qtRIWFkZpaSlmsznQ4QghhBBCtJhyVzkfH/yY9NJ0DlkOYdKZ6BfVT8qCi3alwF5AkDqIJ0c9GehQGpUbNKhnSQghhBBCtE/7i/aTUZpBWkmaPJ8kRAtrULLUo0ePOtdptVri4uKYOHEid999N+Hh4S0VmxBCCCGEqIeiKKRZ0siz52HSmegZ3jPQIQnRqTQoWerXr1+dv1B4PB6ysrKYM2cOy5YtY8uWLdUKPwghhBBCiNZRWFFIri2XEmcJ/SP7BzocITqdBiVLq1atOuk2+/fv59xzz+XZZ5/llVdeaXZgQgghhBCifmmWNIodxWjQEBkcGehwhOh0GjQpbUP069ePxx9/vEGJlRBCCCGEaB5FUThUcoh8ez5h+jDUqha7rRNC/FeLfqsGDRpEdnZ2SzYphBBCCCFqkWfPI9+ej9Vppaupa6DDEaJTatFkqaSkhODg4JZsUgghhBBC1OKQ5VDlEDy1hnB9eKDDEaJTatFk6cMPP2Tw4MEt2aQQQgghhPgDn+LjUMkh8ux5hOvDZQieEK2kQQUefv311zrXeb1esrKy+PDDD/nkk09YuXJliwUnhBBCCCFqyrHlkG/Pp8xVRs8YKRcuRGtpULI0YsSIeic3UxSF0NBQ/v73v3P11Ve3WHBCCCGEEKKmQyWVQ/C0ai1h+rBAhyNEp9WgZOntt9+uu4GgIOLi4hg1ahShoaEtFpgQQgghhKjJ6/NyyFI5BC/CEFHvD9pCiOZpULI0ffr01o5DCCGEEEI0QFZ5FoUVhdjcNvpE9Al0OEJ0avI0oBBCCCFEB1I1Ea1Oo8OkMwU6HCE6NUmWhBBCCCE6CI/PQ7olnTxbHlGGKBmCJ0Qra1fJ0vz581GpVNx3333+ZYqiMGfOHLp06UJwcDDjx49n3759gQtSCCGEECJAjpUdo7CiELvHTtdQmYhWiNbWbpKl7du3869//YtBgwZVW/7CCy/wj3/8g0WLFrF9+3bi4+OZOHEiZWVlAYpUCCGEECIwqiai1Wv0GLXGQIcjRKfXoGRp9+7dOByOVguivLycG2+8kTfffJOIiAj/ckVReOmll3jyySe56qqrGDBgAMuWLcNut7NixYpWi0cIIYQQor1xe90cthwmz5ZHdHC0DMETog00KFkaOnQou3fvBuC8887jwIEDLRrEnXfeyaRJkzj//POrLc/IyCA3N5cLLrjAv0yv1zNu3Dg2b95cZ3tOpxOr1VrtJYQQQgjRkWVaMymuKMbpddLF2CXQ4QhxSmhQ6XC9Xo/L5QJgw4YNLZp8fPDBB/zyyy/s2LGjxrrc3FwA4uLiqi2Pi4sjMzOzzjbnz5/P3LlzWyxGIYQQQohAO2Q5RJGjCH2QHqNOhuAJ0RYalCz16NGDF1980Z+8bNiwgePHj9e5/VVXXdWggx87dox7772Xb775BoPBUOd2f+xmVhSl3q7nxx9/nAceeMD/3mq10q1btwbFJIQQQgjR3ri8LjJKM8iz5xEfEh/ocJossrTyXrI4rOOegzi1NChZ+stf/sLNN9/MF198gUql4rHHHqtzW5VKhdfrbdDBf/nlF/Lz8xk+fLh/mdfrZdOmTSxatIjU1FSgsocpISHBv01+fn6N3qYT6fV69Hp9g2IQQgghhGjvMkozKHIU4fa6STAmnHyHdijI4yT5+E5Ky7Ko6HMhFRGJgQ5JiJNqULJ03XXXMWHCBFJTUxk7diyvvvoq/fr1a/bBJ0yYwJ49e6otmzlzJn379uXRRx+lR48exMfH8+233zJ06FAAXC4XGzdu5Pnnn2/28YUQQgghOoI0SxpFFUUYggwEa4MDHU6ThFZYcTqtaFw2wg+vwzHsRhS1JtBhCVGvBiVLANHR0URHRzN9+nQuuugiUlJSmn1wk8nEgAEDqi0zGo1ERUX5l993330899xz9O7dm969e/Pcc88REhLCDTfc0OzjCyGEEEK0dxWeCo6UHiHfnk9XU8edWynEYcXtqcDo84Hdgj1zG6UpowMdlhD1anCyVOXtt9/2/7/D4aCkpISIiIh6nzlqjkceeYSKigruuOMOSkpKOPPMM/nmm28wmUytcjwhhBBCiPYkozSDEkcJHp+nww7BAzA6rHi9ToyGcMJddlzZO6mI7YvLGBno0EQj6NwOPBotvlOkV7BJk9Ju3ryZsWPHYjKZSExMxGQyMW7cOLZs2dLsgDZs2MBLL73kf69SqZgzZw45OTk4HA42btxYozdKCCGEEKKzOmQ5RFFFEcFBweg1HfSZbEXBWGFF8bhQhSWSFNmHMI+H8LTvQFECHZ1oIJOthP5pG+i9fzXhpbmnxN+u0T1LW7du5bzzziM8PJw///nPdOnShaysLD799FPOO+88NmzYwJlnntkasQohhBBCnFLsbjuZpZnk2fNINicHOpwm03mc4LCiUXxEGBMICY4m2XoMW1ke9pw9lHcZFOgQRQPElRylvCwblbOcqLIcwuP6k504FJeuYz5H1xCNTpaefvppBg0axPr16zEa/1fj/29/+xvnnnsuTz/9NGvXrm3RIIUQQgghTkWHLYcpdhTjw0ecse5KwO2d0WHF7bHj0gQRExIDGj3xCSMoPLoBZ+ZWHNG98XTiG+7OQOt2YrbmYnHZiDFE4nNYKMr6haSSI5R2P5OC6BQUVZMGrbVrjT6jrVu38sgjj1RLlKCyMMPDDz/cIkPxhBBCCCFE5RC8QkchxiAjOo0u0OE0WVVxB+0JQwk1YYkkhyVhdjsIS/s+wBGKk4kuzcZRUYRbE0SfpHMZ0vtSeuki0dsKCT34DT0OfEuo3RLoMFtco5Mlr9db5xxGBoOhwXMsCSGEEEKIupW5yjhqPUqhvZAuxi6BDqdZjBVWPB4nZl3o/xaqVIQlDCNJHUxYcQYhhemBC1DUT1GIKc3G4bASZogiVBeK1hBOr96TGJhwFgk+UBekkrDnUxKP70TjdQc64hbT6GRp8ODBvPbaa7Wue+ONNxg8eHCzgxJCCCGEONUdthymxFmCgkKMMSbQ4TSdohBSYQWvi1BDdPV1ulC6xg0h2gfh6ZtQeVyBiVHUy2wvQVVegKJ46BbZ538rVCoiok9jUJ+r6WNKwuQoR3fkJ3rs+YLIkuxOUQCi0c8sPfbYY1xxxRUMHTqUm266iYSEBHJyclixYgU7d+7k888/b4UwhRBCCCFOLWmWNAorKofgadXaQIfTZHq3A5xWNEBkaM3nrrSRPUm2HKG0Igf7kc1Yeo1v8xhF/WIsWdgdJfi0ISSZutdYr9Lq6Z48npiyXI4c/4lcazbhv68iLLYv2d2H49QZa2m1Y2h0snTZZZfx7rvv8sgjj/Dwww/7l3ft2pV3332XSy+9tEUDFEIIIYQ41ZQ6S8kqy6KwopDTIk4LdDjNEuKw4nLbcauDiA6OrrmBWkN015F0P7QaV95+KuL64TTFtn2golZBHhdhpTlYXDYSovqgVtc9MC3YFM/pfa8kMncXWYV7KcjZRXdLJmXdzqTQGNbESYsCq9HJEsANN9zA9ddfT2pqKkVFRURFRdGnTx9UKlVLxyeEEEIIccpJK0mj2FEMUHuC0YEY/cUdDOjqmicqOILE6H4UFuyiIu07codOhU5YWa0jii7NwVFRjEejoVdU35PvoFITlzCUqMheHD32I9m2PDyHvmNgaCxZ3Ya3fsAtrEnJElROFtu3bwMumBBCCCGEaJTDlsMUVhRi0pkIUjf5dq1dMDqsuL0uIoKj6t0uOLYfydajlJcXYj/+G9YOeGPd6SgK0aVZ2J2lGPURmHXmBu8apDfRo+dFRFsyyMzeRl5pNgM8bnA7QGtoxaBblqTsQgghhBDtSFFFEVnlWRRVFHX4KniVxR0s4HVhCj5JkQqNjriEkSQoGiKO7UBbUdYmIYq6hVZYCCovBK+b7k0ZDqpSYY7owYA+V9PXmEiUIbJDJUogyZIQQgghRLty2HKYEkcJarW6ww/B07vt+JzllcUdjPEn3V5tiicpvCcmt4PwQ993impqHVmMJRtbRTEeXTDJYUlNbkcVpCMxpj8Dw3u3YHRtQ5IlIYQQQoh2QlEU0ixpFFQUYNaZ0ag1gQ6pWYwVZbjddlyaIKJOMgwPAJUKU8JgkoNCMVuOEZJ/sPWDFLXSeN1ElObgdZcTb+yKpoMPB20qSZaEEEIIIdqJwopCcm25lDhK6GrsGuhwmq2yuIMDfVAwWk0Dy59rQ+gSP4wYH0Rm/Ija7WzdIEWtoqy5OCuK8KrUDSvs0ElJsiSEEEII0U6kWSqr4GlUGiKDIwMdTrMZHVa8XidmbcMLAwAERSSTEpqIyWUjLH1jK0Un6qQoxFiyqHCUEmwIJ9wQEeiIAqbRydLu3bvZtGmT/315eTl33HEHo0aN4umnn0aRsaVCCCGEEI2mKAqHSg6Rb88nTB+GuqOXzlZ8BFeUgteNKeQkxR3+SKUmostwuqv0RBSkYSjNap0YOzrFh9lWjErxtWizRocVXXkBeJ0kdsDnjFpSo7+FDzzwAKtWrfK/f/LJJ3nzzTdxuVzMnz+fRYsWtWiAQgghhBCngjx7Hvn2fKxOK11NHX8IXrDLjs9ZhhqINMY1vgFDGIkxA4jweolIW4fK523xGDu6hKJMehz+gS6Hf2rRYhgxlqzKwg7aYHqE92ixdjuiRidLe/fuZfTo0UDlLyDvvfcec+fO5ddff+XRRx/lrbfeavEghRBCCCE6u32F+yhyFKFRawjXhwc6nGYLqbDi9thxa7QNK+5QC310H1IM0ZjsJZgzt7VwhB2cohBdchxrWTb6nF2Y8lNbpFm110NEaQ4eVzmxxoQOP89XczU6WbJYLERHV5ax3LVrFyUlJVx77bUATJgwgfT09JaNUAghhBCik7O5baQWp5JVlkVscGzHH4JH5VAul8eBISi46TfcGi0xCSPpiobw7F1o7ZYWjbEjM9ktqCuKCfK6ifR6iUjfhNZhbXa7UWV5uCuK8aKiZ+TpLRBpx9bob2JUVBTHjh0DYP369cTFxdGrVy8AXC6XPLMkhBBCCNFIewv3kl+Rj8vnIqkZ89m0J0ZHGT6PC7MurFntqEJj6B7Zh3CPm4i0b2Xupf+KsuZQ4SjBqQuhT3gvzG4HUanfNPv5pcrCDhb0hjCiQprWI9iZNDrNHzt2LHPmzKGwsJB//vOfTJo0yb8uLS2Nbt26tWiAQgghhBCdmdvnZm/hXrLKswjThaHX6AMdUrOpFB+GCgsunxtTSDMn1lWpMMYNJNl6HJs1F3vuXsoTBrZMoB2U2uclwppDqctGXHgKYXHD6WEvxGHNwXl0ByVJZzSp3WBHGfqyfJweJ4kxp/Y1rtLonqX58+ejUqm499570ev1PP300/51H330EaNGjWrRAIUQQgghOrO0kjTybHlYXVZ6hHWOh+kNThs+VzkqVEQb45vfYJCB+IThxPlURBzZQpCrovltdmDhZQV47CX4gOSI0yDIQJfE0SQqasKP78BgzWtSu7GWLOyOYlxaPT3De7Zs0B1Uo3uWUlJSOHDgAMXFxURGVq//v2jRIuLjW+ALIYQQQghxClAUhd0Fu8mx5RASFEKoLrSNA/ABKlCpWrRZo8OKy12BW6MlooXm6NGEdSPZnISlLAN72vcU9Z/cIu12RNHWHOzOUoJ0oUQZKofKqU2xJMcMwJq/C1fqGnKGTMWnbXgvpdrnJbI0h1JnGbHm7mg1utYKv0Np8tODf0yUAAYOHEhMTCPr6AshhBBCnKKOlx3neNlxCioKSDIloWrhpKU+OreDIQc30K0VqswZHVbcHgchQcFoWqqamkpFWJdhJKmDCSs+QkjhqVlUTOt2EmrNA7edBHMSKvX/budDYgfQMySe0IpSotI31dNKTRHWPNz2QnxADyns4NekT29ZWRmrV68mMzOTiorq3aAqlYq//OUvLRKcEEIIIURntrNgJ3m2PIJUQUQ399meRoooy8NZlgsFxahi+6KEhLdY20ZHGQ6vE1NwC5+TLpSucUMozN6KM30jFWGJKNpTqwckypqLw1GCWxNEj4g/TBirDiIm8SySD32NOz8VR2QSZTGnNajdmNJsKpylBOnNxBil86NKo5Olbdu2MWnSJIqLi2tdL8mSEEIIIcTJFTuKSbekk23LJjE0sc3LhYfZinG5bZi9XrS5u3H1OKdF2lX5vBjsFpw+D+aQlr/p1kb2JMVyBGtFDmFHfsLS+9wWP0Z7FmXNocJpxaSPwFjbsE2Dme5dRlJ6/Cc8hzfiMHfFrTfW26bBWU5IWR4WdwXdo6RX6USN/lbef//9dO3alZ9//hmHw4HP56v28npldmUhhBBCiJPZXbCb/Ip8fIqPrqaubXpslc+LsbwQxeMgWPERWnykxdoOdtrwuG2oUBEVEtdi7fqpNUR1HUk3dETk/d7kYgYdUbCjDF15ISqviy71FGDQRvSgpzkFs6uCqNQ1/302rW4xlmzsFcW4g/T0/GNv1Smu0cnSnj17mDdvHiNGjECnO7W6PYUQQgghWkKFp4Lfi34nqyyLmOCYpk/a2kSmCgsepxU1KuKCQomoKEVlL2qRto0OK263vUWLO9QQHEG36H5EeD2EH/q+2XMLdRTR1hzsjhJcQXqSw1Lq3lClIqzrSHoEmQgtzSb82K91b+rzEmXJxukqIzokFl0nKF3fkhqdLEkBByGEEEKI5tlXuI98ez4V3gqSzG0/CW2YrQinqxyPNpiEsB6E+Hxoc/a2SNtVxR2M2hDU6tYbWmiI7UeyPhJTeSGmYzta7TjthuIj0pKDy1VGTEgsWo22/u21leXEuyhqwo9tx1CWX+tmEeUFeCuKUBSFFCnsUEOjP8F33303r7/+OorMniyEEEII0When5e9hXvJtmVj1pkJ1ga3eQxmWzEet51IQwQ6cxeiVVpMxZkt0rbRUYbP68KkD2+R9uqk0RKXMJIuaIg4/ivaCmvrHi/AzLZilIpi8PnoFtmwoXLq0DhSovoT4XETlboWtddTY5sYSxZ2RwkaXShxIbEtHXaH1+g+X5/Px4EDBxg6dCiTJk0iKiqq2nqVSsX999/fYgEKIYQQQnQmhyyHyLHlYHFYGBwzuM2Pr3U70duKcfg8RJu7gzGaaG0o4Y5SisuLUEKjTt5IHdQ+L/qKEhxeN+Y2uPFWmeJICu9NcckB7GnfUjDwqhafM6q9iC7NpcJhQdGF0CWkS8N2Uqkwxg+kpy0Xuz2fyEMbKOxzvn+13mXHWJZHqdtBl7g+1cqQi0qNTpYefvhh///v3r27xnpJloQQQgghaqcoCrsKdpFry8UQZCBMH9bmMZhtRTidVjzqILqGJoJGR7gpkZCiErR5u3GFNr26XLCzHI/LBmo10cY26KVQqQiNH0xKeRb20mzseb9ji+/X+sdtY2qvh3BrLhaXjbjI3o1LatRBxHQdRVL6GtwFB3BEpVAeXVkcorKwQwmuIC29IxpWYvxU0+hkKSMjozXiEEIIIYTo9LJt2RwrO0aePY/TIk5r00loq4TZinG6bRi0of4hgFpTF2KLD5BTfJTCuousnZTRYcXlrsCr0RGuC2+ZgE9GayA+fjiFxzbiOrIZR2QPvDpD2xy7jUSW5eOqKMarUtMjsvFJjSokgu4JIyjN2oLn0HqcpgQ8OgNRlizKnFYijbEYgjrXNWspjU6WkpLa/iFEIYQQQojOYHfBbvLt+QSpg4gNxPMhioK5vBCrx0FMROL/lhujiNSaCHdYKCrLRzE1LTZjhRW314ExKKRNh3QFhXcj2dIdS9kRwtPXU9T34jY7dluIKs2hwlmKzmAmwhDZpDZ0kT3pWZZNedkRXKlrcSaPRrEXoShekqP6tnDEnUeT61QeOnSIdevWUVRURHR0NOeeey69evVqydiEEEIIITqNUmcph0oOcbzsOF1Cu7T5JLQAIY4yFIcFleIjztztfys0OsLN3QguLEaXtxen6bwmtm+lwuvCFJLQQhE3kEpNeJfhJKXl4Sg4jD02k4rIzvEDv85VgbE8j1KPgy7NmTBWpSa86xmkpBXiKD1O1NHt2B0lqHShDX8G6hTU6GRJURR/RTyf73817dVqNXfccQcvv/xyiwYohBBCCNEZVPUq+RQfiaGJJ9+hFVSWDC/DE2Qg7g8TxmpNCcQV/U5OyVGcTWhb7fOgryjF6fVgbovnlf5Ib6Jr/BAKs7fiOLwBZ/iN+Np4/iqN143eVYHdYGqxQhNR1lwqKiy4NDp6hDezY0IbTNfEUZQeWcfx0qOofV66xAyUwg71aPSV+ec//8nixYu59dZb2bZtG8eOHWPbtm3cdtttLF68mH/+85+tEacQQgghRIfl9DrZX7SfrPIsIg2RJ58jp5WE2YpwuSsI04eh+WMiEfLfoXgVVlRluY1uO8RRhttVjk+tIcYYd/IdWoEushfJwXGYKkoxZ2xus+OqFB9xxUcZeOgnehxYS1QLzVmFohBdmoPTZSUsOLJFysxrTF3oEX06Zo8Hl0ZLr8g+LRBo59XodPvf//43d999NwsXLvQv69q1KyNHjkSj0fDmm29KNTwhhBBCiBP8XvQ7+fZ8bG4bpwdo4k+110OIrQi310lkaC3DrjRawsMSCSkoRpe7D6cpvlHtV05GW4FPo8WsNbVQ1I2k1hDdZQSJ6d/gyt2LPfZ0XKaY1jueohBRlk9iwSFUZblYbQXovS7M9kIqjNHYw5o3HNHosKKxFYLXTWJYMypvnEilwhg/hB4qNeFBQYRoQ1qm3U6q0T1L6enpTJ48udZ1kydPJj09vdlBCSGEEEJ0Fj7Fx+6C3WSXZxOqC8WoMwYkDrO9BJfTik+lpqu5e63bBIUmEKvSYi452uj2jRVluD1OQrXGgA7rUhmj6R59OmEeD5GHvgPFd/KdmiDUbuH0zB0kHdmGPX8/1vJc1Hozfc09/jsJ7BqCXBXNOkZ0aQ4VjhI8WgPdw1rwGSx1EAkJw+gfM6jl2uykGt2zFBYWRmZm7TM8Z2ZmYjabmx2UEEIIIURnkW5JJ8eWQ7GjmIExAwMWR+XzSuWotMa653f671C8MEcxRdYcfOaG94wYHVZsXhcmU+CLBQTH9iel9Bi28gLsWTuxJg5rsbb1LjuJBYcJKzlGmS0Ph9uGT2eib9xweoSloEJB63FRYTtOTOoacgdcjtKEYh4qn5eI0lysLhux5m4EtfHzV6JSo/9yEydO5KmnnuKXX36ptnznzp0888wzXHjhhS0WnBBCCCFER7e7cDe5tlz0QXoi9BEBi8NsK8LrqSCqvtLTGi3hYd0xKqDN3dfgtjVeN9oKC2qfh7DgwDyvVD0gHXFdRpDgUxN19Gd6Z/xMl8J0Qu0lqHzeJjUZ5HHRLS+V/od+RJu9E4slnQq8JMYO5sKek+kZ0bOyR02tIbr7aHpoQzFajhOZ+XOTjhduK8JXUYSCQvcmzK0kWkajU9T58+ezYcMGzjjjDPr160dCQgI5OTns37+fLl26MH/+/NaIUwghhBCiw8m15XKk9Ag5thx6hfcKyCS0UNkbEmQvQe3zEnViyfBaBJniiS3UkmM5Sn4D2w9xlOF22yuLO4S2g2QJUJsS6B7ZB0vxfsqPb8Og0WPSBqPVmXCGdaE8NIaykAhsweZ6e35UPi9xJcdJKEzHWZ5HSUUxbo2GhIjeDIwdUvtkrtpgunU7B1vGWrzHf8FpSqA8qnHD6KJKc7A7SlHpjMQFB6C6oACakCx169aNnTt38uKLL7J+/XoyMjKIioriscce4/777yc6Oro14hRCCCGE6HCqyoVrVBriAlQhDqqG4FlxarQkmrrWv3FIFJE6M2GOIgpKs1DCTrI9lUPwXJ4KFI2O0KDAPJNVg0qFuetIBoV3J9+SgdWej91hxVVRgtd6jGCNHrM2mCC9CZe5K+Wh0dWTJ0UhsiyPxPxDKGW5lNoL8KBgDk1gcPwIwvT1P3qiDo2hR/xwbDk/4037FpdxKi5DaINCD/K4MFvzsLhtxEf3k9LeAdSkwY/R0dHSgySEEEIIUY8yVxkHSw6SVZ5FXEgcGpUmYLGYbcU43XZMOhM6jb7+jdVBhIV1JyS/CH3uPhwNSpbK8HgcmAJc3KEGlQpzaDzm0MrKforXS7Eth2LrMcrs+dgcpbgrSvCW/jF5SiQIH3prDmW2fLxeF9qQKIbGDmtU0muI7kMvewEV1gw8B74id9AUfOqTfw4iy/JwOorxqDX0kCF4ASVPigkhhBBCtII9hXvIt+fj9rnpXkf1ubagUnyYbIWUuh1EmJMbtE9QaDxxBTpyLMdwKMpJJ1gNqSj9b3GH+of4BZpKoyHKnEiUuXJS4Krkqch6lHJb9eTJo9Hi8HlQ9Cb6JowkxZTU+ERQpSai65n0rCjBac0jKn0TBb3OPeluUaU5VDitGPXhmHVSPC2QGpQszZo1i7/85S+kpKQwa9aserdVqVQsWbKkRYITQgghhOiI3F43+wr3kVWeRYQ+Ap1GF7BYjBWleB1WABLMDXxuJiSSCJ2ZMGchhaVZ+MIT69w0yONC6yhF4/MSFsChhk1Re/KUTbH1KMVOK6HmbvSN6ltzAt/GCNLTpftYbOlr8ebuw2nugjW27olgDc5yDOUFuDxOEqS0d8A16C+/fv167r33XgDWrVtX78OJgXpwUQghhBCivThQfIA8ex7lrnKGxw0PaCxhtmKcrjK8WgMxwQ18tvy/Q/GM+YXo8vbiqCdZCnGW4XLb8ag1xIR07EIElclTt5MWwWh0uyGRJHc5g/LjP+E9vAGXMRaHsfbKiFHWXCoqSnAF6ekR3qNF4xCN16BkKSMjw///R44caa1YhBBCCCE6PEVR2F24m5zyHIw6I6G6hj3U31rMtiKcbjsRhuhGDSMLMsUTV6gj13Kc3HqG4hkrrLg9FaiC9BgDfK7tmS6iB71sBdhLUiufXxpyHV6NtvpGikKUJYdyVxmRxtiTP18mWl07egJPCCGEEKJjs7ltbM7eTFZZFkWOIpIb+IxQawnyuAi2FaPyuok21907VKvgyqF4JqcdteVYnZtVFndwYg6SRKleKhXmLsPpZYgh1FZM9MHvQFGqbWKyl6CyF4HPSzcp7NAuSIEHIYQQQohmUBSFPHseewr3kFacRn5FPlnlWejUOqIMUQGNzWwvxum04lFr6NrY4gtqDWFhSYTmFaLL24cjovYiFSEVpZR7XRjN9Ux2KypptMR1G4Pt8BrSCg8RnrMbS5fB/tXRpTnYHRa8umASjY1MbkWraFCylJKS0uBnkVQqFYcPH25WUEIIIYQQ7Z3H5+GQ5RB7CvdwzHqMfHs+2eXZuHwuzDozA6MHBvxZbrOtGKerHJ02pElD5DShccQW6MixZNU6FC/I40TjKEWj+AjvYMUdAkUVHEZS4mjKj27Al7EZV2g8dnMcap+HcGsupW4bceE9ULenEuynsAYlS+PGjQv4l10IIYQQoj0od5Wzt2gv+wr3kW/PJ9eWS749H7VKTVxIHN3M3dC3h2dNFIWwskLKPBXEhKU0rY3gSCJ14Zid+eSVZKJEJldbbXSU4Xbb8ajUHb64Q1sKCkukV0x/7AV78BxYjWvIdYRVWHBXFOMDkiNkCF570aBkaenSpa0chhBCCCFE+6UoCtm2bPYU7uFQySEK7AVk27KxOq0Yggz0Cu9FrDE2oBPP/lGwy4bKYUGl+IgNa2J1N7UGc1h3QvPyMeTtp6JGsmTF5alAHaQnRBvS/KBPFSoVxrjB9LYV4ajIxpP6DWFh3ahwlqLVmYgOaWDVQtHq5JklIYQQQog6uH1uDpYcZG/BXo6XHyffXvk8ksfnIVwfztDYoZh0pnY5AsdsK8LpKsMdpCM+JKHJ7VQOxdOTU5qF3etFpflfQhjisOL1ODHpw1oi5FOLWkN00hh6pH3NActRdB43HncF8bG9Ax2ZOEGDkqWjR482qtHu3QM3S7UQQgghREvIKM3g+6Pfk2fLI9eeS4G9AI1KQ7wxnm6mbgGdaLYhwsqLcLntmLVmtH8sUd0YwRFE6MMwOfLRWDLxRf1v7h+j3UqZz0VogAtZdFjaEBK7jaH8yPdklOegaILoKUPw2pUGJUvJycmN+sXE6/U2OSAhhBBCiEArdZbyXeZ37CrYRUFFAcFBwfSJ6ENMSAxqVft/8F7t82K0FVHqcRAR0cyeCrUGc1gSoRX56PP3U/HfZEnrdqB2lqJRFCJC5XmlptKYEugRNwxb7nZsodEynLGdaVCy9NZbb7XL7mUhhBBCiJbmU3x8f/R7jliPUFhRyMDogUQaOlZZ7NAKCx5HKajUdDE1f8SPJjSOOLWeXEu2fyie0WHF5bbjUmuICZFKeM0RHNuPAWGJaILaQWEQUU2DkqUZM2a0chhCCCGEEO3DjtwdpJWkkVGaQXdT9w6XKEHlEDyn24YSZCDSENH8BoMjiNCHE+rIQ1OSgS+6V2UlPI+DII0BQ5Ch+cc4xYXozYEOQdSi/fcjCyGEEEK0kezybLblbuNgyUGMQUaSzEmBDqlJzLYiPG47kYZIVC0xX49KjTksGZMChvzfgcpKeB6PE3MT5m8SoqNoUM/SO++8w6RJk4iKiuKdd9456fY333xzswMTQgghhGhLTq+T7zK/I6M0gwpPBSPjR3bIxxC0bgd6ezFOn4cocxNLhtdCHRpLnNpATmk2Nq+HEHspVq8LU7AUdxCdV4OH4W3dupWoqKiTDslTqVSSLAkhhBCiQ1EUhQ3HNnDEeoTs8mz6RvRtHxPLNkGYrRiHswy3OoiuoYkt13BwOOGGcEIrcgnJPwDOMjSKj3BjfMsdQ4h2pkHJUkZGBgkJCf7/F0IIIYToTFJLUtlXuI+0kjRigmOINXbc6m5mWxEutw2DLpRgbXDLNaxSYzYnY7LnEpOzGzdqXJogYkNiWu4YQrQzDUqWkpKSav1/IYQQQoiOzuKwsPHYRtIsaahVak7ryPPcKD7M5UVYPRXEmFqwV+m/1KZY4vMNFFdYcAWFoAsKRtdBe+CEaIgGJUu1cTgc/PrrrxQVFREVFcWwYcMwGKQSihBCCCE6Dq/Py7dHv+WI9QgljhKGxg5Fo9YEOqwmMzrKUBwWVIpCvLn5JcNrMIQRbohAV5FDhVJOjAzBE51ck8qj/OMf/yAhIYGxY8dy+eWXM3bsWOLj43nxxRdbOj4hhBBCiFbzc+7PHC45zBHrEZLNyZh0pkCH1CxmWzFOVxnuID2xIa0wlFClxhSWhEkBjeIjNDi65Y8hRDvS6J6lV155hYceeoiJEydyww03EB8fT25uLu+99x6PPPIIWq2We+65pzViFUIIIYRoMcfKjrE9dzsHSw5i0proZmq5ynGBEmYrwuW2E64PR6Nu8gCielVWxQvGplQQaZTJaEXn1uhv0UsvvcRNN91Uo4T49OnTuemmm1i4cKEkS0IIIYRo1yo8FXyf+T3plnScXieDYgZ1yDLhJ1J7PYTYinB7XUSZurbegQzhhMf0Q7EdJTpYijuIzq3Rw/Cys7O58cYba103bdo0srOzmx2UEEIIIURrObFMeK49lz6RfdBpdIEOq9nM9mJcTitelZourTmZrkpFWNwAzutxCVqNtvWOI0Q70Ohk6bTTTiMvL6/WdTk5OfTq1atR7b322msMGjQIs9mM2WzmrLPOYvXq1f71iqIwZ84cunTpQnBwMOPHj2ffvn2NDVsIIYQQAoD9RfvZX7Sfw5bDxIXEEd1JnrsJsxXjdJWj1oYQpjcHOhwhOoVGJ0tz587lmWeeYe/evdWW7969m7lz5/Lss882qr3ExEQWLFjAjh072LFjB+eddx6XX365PyF64YUX+Mc//sGiRYvYvn078fHxTJw4kbKyssaGLoQQQohTXLGjmE3HN5FWkoZGraFXRON+5G3PzOWFeD0VRBk6R/InRHvQoGeWLrvssmrvPR4PQ4YMoX///v4CD/v27aNLly4sXbqUK6+8ssEBXHrppdXe/9///R+vvfYaW7dupV+/frz00ks8+eSTXHXVVQAsW7aMuLg4VqxYwa233trg4wghhBDi1Obxefj2yLdkWjOxOC0Mjx2ORtVxy4SfSO+yE1RhQe3zEm3u+IUqhGgvGpQs7d69u9pDj0FBQXTr1g2r1YrVagWgW7fKL+aePXuaHIzX6+Wjjz7CZrNx1llnkZGRQW5uLhdccIF/G71ez7hx49i8eXOdyZLT6cTpdPrfV8UohBBCiFPX1pytpJemk1mWSY+wHhh1xkCH1GLCbEU4XFZcGi1dTV0CHY4QnUaDkqUjR460ahB79uzhrLPOwuFwEBoaymeffUa/fv3YvHkzAHFx1ctSxsXFkZmZWWd78+fPZ+7cua0asxBCCCE6jkxrJr/k/kJqcSpmnZmuoa1YLS4AzP8tGR6qM6HT6AMdjhCdRpMmpW1pffr0YefOnWzdupXbb7+d6dOns3//fv/6P5byVBSl3vKejz/+OKWlpf7XsWPHWi12IYQQQrRvdre9skx4aToen4d+kf06fJnwE6kUH6byIhS3g4iQ+ECHI0Sn0jqzlTWSTqfzV9EbMWIE27dvZ+HChTz66KMA5ObmkpCQ4N8+Pz+/Rm/TifR6PXq9/KoihBBCCPgh6wcyrZnk2fMYED2g05W7DrVb8DpKQQUJ5u6BDkeITqVd9Cz9kaIoOJ1OUlJSiI+P59tvv/Wvc7lcbNy4kdGjRwcwQiGEEEJ0BIUVhRwoOkB6aTrxIfFEGiIDHVKLiy7NweGy4g0yENNJyqAL0V4EvGfpiSee4OKLL6Zbt26UlZXxwQcfsGHDBtasWYNKpeK+++7jueeeo3fv3vTu3ZvnnnuOkJAQbrjhhkCHLoQQQoh2bnvudnJtuXgVLynhKYEOp8UFeVyEl2ZT6ionLrwXKnW7/B1ciA4r4MlSXl4e06ZNIycnh7CwMAYNGsSaNWuYOHEiAI888ggVFRXccccdlJSUcOaZZ/LNN99gMpkCHLkQQggh2rN8ez4Hiw9yrPwYXUK7oFV3ruF3UNmr5LIX4VGp6R11eqDDEaLTCXiytGTJknrXq1Qq5syZw5w5c9omICGEEEJ0Cttzt5Njy0FRFLqbOuGzPIpCjOU4NmcpRkMkYYbwQEckRKcjfbVCCCGE6HRybbmklaRxrOwYXUO7EqQO+O/DLc5sL0FtK0TxuUiK7BPocITolBqdLLndbubNm0e/fv0wGo1oNJpqr6CgzvePkRBCCCE6lqpeJYBupm4BjqZ1xFiOY68oxqc1kmxODnQ4QnRKjc5sHn/8cf75z39y8cUXc8UVV0iJbiGEEEK0KznlORyyHOJY2TESQxPRqDWBDqnFad1OwkpzsLhsdInui1oKOwjRKhqdLK1cuZKnn36aZ555pjXiEUIIIYRolp9zfya7PBsVqmb1KoXaLcQXZ5IX0Y0yY/sqOR5TmoWjogiPJojekVLYQYjW0uifIUpKSjjnnHNaIxYhhBBCiGbJKs/isOUwWeVZdDd1b1avUtfCdNTZvxG393MSsvei8nlbMNJmUHxElxzH4SjFHBxFqC400BEJ0Wk1Olk655xz2LlzZyuEIoQQQgjRdIqi8HPOz+SU56BWqeli6tLktoI8LozlBXidZYQ6rBjSN5Fy4BsMzvIWjLhpwsuLUNmLUBQvKVF9Ax2OEP/P3n8HWXqdh53/9803p85humd6EiYiEQDBgCgSpCRKS8peynRJoqyV9StaWtssm6ZNV4mUVdKKf0gurVbetVcmKZeolSWREiMICCABECRIpMFg8kzndHNOb/790TMDDDGD6XA7zvmguhp9w7nP7el++33e55zn7GgrTpb++I//mD/7sz/jK1/5CpZlrUdMgiAIgiAIKzZXm2OyMsl8Y55d0V0o0uqrSol6HrNdxpEV9g+9i12+jJK/yPDJr9CdnwLf71zgK9RbnqPRKoIeYTg8vGlxCMKtYMVrlu644w5s2+Yf/+N/jCRJhEKha+6XJIlKpdKxAAVBEARBEG7G9/2ra5VkZAYjq68qASRrWdpWDUOP0tN1kO7YKNGZZ5htLOKd/zbh/qPMj96Lo25soyvDahGpZqjYTYZ6jiGJxg6CsK5WnCz9wi/8ApIkrUcsgiAIgiAIqzJTm2GqOsV8fZ6xxNiaqkqy6xCtZSnbLXoTYwBIWoDRsfcTz59jMv0y2YUT7K4skNv3EJVYX6fexk31lOdptQpYisY+sbeSIKy7FSdLX/ziF9chDEEQBEEQhNW5UlWar8+jyAoD4YE1jZeo57HMCp4kMxrf+8YdkkSi5xDHooNMTX+PuVqa7tNfIzL8DhaHjuGt88a3kufSXZ6nYlZIhfsIaaGbP0kQhDURtVtBEARBELa1qeoU05VpFuuL7IntQZbWdnqTqmVpm1U0PUI8kHjL/Wogzr4DH+Jw92FSVgtj+gfsOfMtQq3qml73ZpL1HF4zD77PWNeRdX0tQRCWLOsSyLPPPstdd91FJBLh2WefvenjRWtxQRAEQRA2gu/7vJh+kfn6PKqs0hde25Q42VuaglexW/S/Xac5SaZ38F5i0REmZ59lvjjFYONvqe1+D5nevbDGhO16ektzNNolZD1Kf2jjpv4Jwq1sWcnSQw89xAsvvMC9997LQw89dMM1S77vI0kSrrtF9iEQBEEQBGFHm6hMMFOdYbGxyP7E/jVXleKNIk67jC9J7IqP3fTxgWg/t+3/eSJzP2C2NoN76Ul2l2dY2PMuLD24pliueR2zTujyOqpdfbeJxg6CsEGWlSx997vf5fDhw1f/XxAEQRAEYbNdqSrN1ebQZZ3+cP+ax0xWs7SsKpIeJhVILus5kmawa/dDJErjTM7/iHT2DCP1DJkD76MW7VlzTAC95XmarQK2arAvdaAjYwqCcHPLSpYefPDB6/6/IAiCIAjCZrlUvsRsbZZ0M83B5ME1d+uVPJd4faktd29y38qqN5JENLWPI+F+ItPfY7aRI3X6a9jHP0I7tLyk60Zkz6GrvEDZrNEdHcZQNrZduSDcykQNVxAEQRCEbcfzvTeqSopOb6h3zWPGmkXcVhkfieE3d8FbAcWIMLb/pzka20PMrNN75huoZnNNcaWqWexmHk+CvV2H1jSWIAgrI5IlQRAEQRC2nYuli8zV5sg0M4zFxjqyB2SylqNlVpG0ID3B7tUPJMl07Xo3B0L9hJsl+s9+C9l1Vj1cb3mOVruMbsToDa89KRQEYflEsiQIgiAIwrbi+R4vZV5itj6LoRj0hNa+LkjyPRLVLK7dpDvUt/YGCrJK3+6H2KfFCVYX6L/wJJLvrXiYUKuKUcuCY7IrsW9tMQmCsGIiWRIEQRAEYVs5XzzPXG2OXDPHWKIzVaVos4zXLoHvM5RY3RS8t1ADDI8+zB45QDB/iZ7JH4Lvr2iI3vLcUmMHzWCvSJYEYcOJZEkQBEEQhG3D9VxeyrzEXG2OgBqgO7CG6XJvkqxlaZsVPD3Y0T2MpGCcPaMPs8tXCC+8Smrx1LKfq7g2yfICtlWnLzKEpmgdi0sQhOURyZIgCIIgCNvGudI55mvz5Fo59sb3dqSqhO+TqGaw7Sbdwd6O72GkRHrZO/wuBlyf+ORzRItTy3peVzWN1SrgShJ7U6KxgyBshlUdDc6dO8c/+Sf/hIGBAXRd55VXXgHgc5/7nNiHSRAEQRCEdeF4Di+nX2a2NktQDZIKpDoybqRVgVYJyfcYTNx8I9rVMJJ72N93F12OQ+r8EwRrubd/gu/TW5qj1a4QDCRIBTvzXgVBWJkVJ0snTpzgnnvu4ZlnnuGhhx7Cdd2r99Xrdf7v//v/7miAgiAIgiAIAOeK55ivz5Nv59mb6FBVCUjWMrTNCq4aYDA82JExryfce4QDyYMkrDY9Z7+J3q7f8LGRVhm1ngfXZCR5cN1iEgTh7a04Wfr0pz/N8ePHuXTpEv/jf/wP/DctVLz33nt58cUXOxqgIAiCIAiC67m8knmF2dosITVE0ljbRq9X+T7JahbbbtIV6ELu8BS8a0gSiaF7OBAeItKu0nfm66iOdd2H9pbmabQKOHqIPfHd6xeTIAhva8VHhOeff55PfepThEKht1zR6evrI51Odyw4QRAEQRAEgEvlSyw0Fii2ix2tKoXaNeRWCTyXgWSHuuC9HVmhZ/cD7De6CNVz9J17HMlzr3mI6lgkKgu4Vp2ByDCKrK5/XIIgXNeKkyXf99F1/br3lUolDMNYc1CCIAiCIAhX+L7Pa7nXWKwvYihG56pKQKqWpWVWsDWDochQx8Z9W4rO4MhDjClhgqVp+i49c01L8e7KAu1WEUdR2N99eGNiEgThulacLB0/fpyvfvWr173v8ccf5+67715zUIIgCIIgCFfM1eaYrc2SaWYYjY12rKqE75OsZbGtOl2BFOoGVnCkQITR3Y8wgkooc4bu2VeuxtRbnqdtlokYKWJ6bMNiEgThrVZ8VPiX//Jf8rGPfYxwOMwv/dIvATAzM8PTTz/Nf//v/52/+Zu/6XiQgiAIgiDcuk7kTpCup1Elld5Qb8fGDZp11GYByXPoj+3p2LjLJYdS7N31APb0d/FnfoQTiOKFUkj1HLgOo123bXhMgiBca8XJ0kc/+lHGx8f57Gc/yx//8R8D8Au/8AuoqsrnPvc5PvShD3U8SEEQBEEQbk35Vp7x8jjzjXl2RXchS51rwJCs5Wi1K1iqwa7YSMfGXQktPsy+gXuwFn+Mf+lpQr1HaLZLeHqY0ejmxCQIwhtWnCxZlsWnP/1pfvmXf5nvfOc7ZDIZuru7eeyxxxgdHV2PGAVBEARBuEWdyJ4g08wAdHxNUbKepWXXSQa60BSto2OvRLD7IAesBlbhFJXcWXBMBrsPr29nPkEQlmVFyVK73SYcDvM3f/M3fPjDH+bXfu3X1isuQRAEQRBucTWrtrS3Um2evlBfR9cUGVYDvZ6n7dr0bXZrbkkiOngnB+wGp2uTVFSd/SkxBU8QtoIVHXUCgQBdXV2Ew+H1ikcQBEEQBAGA13Ovk21msTyLkQ5Pk0vWcrTNCpaiMRrfAjNjJJmukXexdzFIWTcI65HNjkgQBFbRDe9DH/rQDbvhCYIgCIIgdILpmpzKn2K+Pk8qkMJQOrs1SaqWxbTqxANJ9A6PvWqyytDQPRzpOb7ZkQiCcNmK69m/+Iu/yK/92q/xz/7ZP+MjH/kIAwMDb2nhedddd3UsQEEQBEEQbj1nCmfINDPU7Tq3JTs7JU23WgTqeUzXoi+2u6NjC4Kws6w4WXrssccA+OIXv8iXvvSla+7zfR9JknBd93pPFQRBEARBuCnXc3kt+xrz9XmiepSw3tnp/8l6jrZZxlY0RmJbYAqeIAhb1oqTpS984QvrEYcgCIIgCAIAF8sXWWwsUjJL3N59e8fHT9aytK06ESNOUAt2fHxBEHaOFSdLv/Irv7IecQiCIAiCIOD7PieyJ1hsLBJQAsSNeEfHVx2TUD2P7Zj0dR/p6NiCIOw8ooG/IAiCIAhbxkxthrnaHNlmlj2xPW9ZF71WqVqWdntpCt5ofKyjYwuCsPOsuLL0z/7ZP3vb+yVJ4s/+7M9WHZAgCIIgCLeuE9kTpBtpVFmlO9Td8fGTtRymVSOsRwlpoY6PLwjCzrLiZOnpp59+y1WeQqFAvV4nkUiQSCQ6FZsgCIIgCLeQbDPLZGWShcYCo9FRZKmzE2BUxyJcz1Fx2vSkDnZ0bEEQdqYVJ0tTU1PXvf3pp5/mE5/4BH/913+91pgEQRAEQbgFncieINPIADAYGez4+Il6HrNdxpYVRhNiCp4gCDfXsUs2jzzyCL/5m7/Jv/yX/7JTQwqCIAiCcIuoWlUulC4wV5+jP9SPIisdf42lLng1AnqUqB7t+PiCIOw8Ha1vHz58mB//+MedHFIQBEEQhFvAydxJss0stmczEhvp+Piy6xCtZfHtFr3RoY6PLwjCztTRZOmZZ56hu7vzizEFQRAEQdi52k6b0/nTzNXm6Ap0oSt6x18jUc9jmRU8SWY0vrfj4wuCsDOteM3S7/zO77zlNtM0OXnyJN/+9rf5t//233YkMEEQBEEQbg2nC6fJNDM07AaHUofW5TVStSxts4qmR4gHEuvyGoIg7DwrTpY++9nPvuU2wzDYvXs3v/M7vyOSJUEQBEEQls3xHE7mTjJfnyemxwjr4Y6/huy5RGtZKnaL/i7RBU8QhOVbcbLked56xCEIgiAIwi3oQukC6UaacrvM7b23r8trxBsFnHYZX5LYJabgCYKwAites/Tss89Sr9eve1+9XufZZ59dc1CCIAiCIOx8vu9zInuChfoCQS1IXI93/DVkz6G/ME3LrCLpYVKBZMdfQxCEnWvFydLDDz/MmTNnrnvf+fPnefjhh9cclCAIgiAIO99UdYr5+jy5Zo7d0d1v2fR+rWTPZf/cayilKRynSW90BEnu7Ea3giDsbCs+Yvi+f8P7bNtGFgchQRAEQRCW4UT2BOlGGk3R6An1dHTsK4mSVpig3sgQig5zR++dHX2NnWCioVOyOr+nlSDsFMtas1StVimXy1e/TqfTzMzMXPOYVqvFl770Jfr7+zsaoCAIgiAIO0+6kWaqOsVCfYE98T0drSpJnsu++ZPohQmqjSzB6DDvHX6vuKD7E9Jtlb+dDRO2C3zimPjeCML1LCtZ+qM/+qOrLcMlSeLDH/7wdR/n+z7/4T/8h85FJwiCIAjCjnQid4JMI4MsyQyEBzo27lKi9DpGfpxaI0MwOsiDw+9FkVfc02rHm2/rmI0a1ZZFsQGpcGCzQxKELWdZR473v//9RCIRfN/nU5/6FL/1W7/FyMi1u2sbhsGxY8d48MEH1yVQQRAEQRB2hopZ4WLxInP1OfrD/ShyZ6aBSb7H3oXXCRbGqTYy6NEBHhx+QCRKN5AzVTynTsMPMJ4vi2RJEK5jWUeP+++/n/vvvx+ARqPBr//6rzM4OLiugQmCIAiCsPP4vs8rmVfINDO4nstIdOTmT1oGyffYO3+KUH6Can0RPTLAQ8MPikTpbeRMFdv1aBFgtupyz2YHJGx5BUvhy7NJjoYqPDxgb3Y4G2LFR5Df/u3fXo84BEEQBEHY4VzP5fvz3+fV7KvM1eboDnSjKdqax5V8j7GFU4Tyl6jWF1DDfTy06yFUkSjdkONBvi3heD6WpDPTXPu/g7Dzna0FqZRLPJ+p8t7eIKqy89e6Leso8ud//uf8zM/8DF1dXfz5n//5TR//y7/8y2sOTBAEQRCEnaPttPnO1Hc4WzzLucI5fHzGkmNrH9j32LNwmnB+nGp9ETXcx8O7HhaJ0k0ULBXTsvCQaRm9ZMwS9ZZJJGhsdmjCFjbV1LGtMg0vxIVcg8P9kc0Oad0t60jy8Y9/nBdeeIGuri4+/vGPv+1jJUkSyZIgCIIgCFeV2iW+NfktLpUucaF0gbAW5mj30bUnNL7H2MIZovlLVGoLKOEeHt71cEeqVTtd1tRwbZOw6qLF+zEzE4wXytw+LJIl4foajky6KWG60PJ1zhdKHL4FmmAv6yg1OTnJwMDA1f8XBEEQBEFYjtnqLI9PPc54eZzp6jR94T72JfYhS2ucvuN77Fk8SzR/iWptASXUzSMiUVq2nKXi2U3QwsSiURq5CDOVArcPb3ZkwlY13dSxWk0sVKpqN5dqJXwfOryX9JazrGRpdHT0uv8vCIIgCIJwPb7vcyp/imfmnuFi6SKZZoa9ib0MhgfXvqeS77M7fY5Y7iLV2jxSqItHRh5BU/TOBH8LWGru4KKGY0QDGjNqgpnm/GaHJWxh000dx6oQC+iktR7ytTkWKi2GEsHNDm1diQm9giAIgiB01JVGDi9nXuZc8RwNu8Gx7mMkA8m1D+777E6fJS4SpVXzfMi0FWzXJxxOoAVUXC3KQitAy7IJ6qI6J1zL85fWK1m2Q6RnkIjRTbNmcCZXE8kSwCOPPLLsASVJ4qmnnlp1QIIgCIIgbF/Xa+RwZ++dhLTQ2gf3fUYz50jkLlKpzkEwxcMjj6ArYp3NSpRthbZp4SOhR3vwVRk1FKPdNJgsVDg8EN/sEIUtJmuq1FoWHqB3DZOUgiwqXVwsF3jfZge3zpaVLHmed03J/Pz586TTaUZHR+nv7yedTjM9Pc3AwAAHDx5ct2AFQRAEQdi61q2Rw2W7shdIZpcSJT+Y5NHRRzFEorRiWVPDsU0Csocf7kWSJCKRGK18gJlygcMDmx2hsNVMNQ2sdpOQ4kN0iKQHM0aKuVaISssmHty51chlHb2+973vXf3/xx9/nF//9V/n+eefv7pRLcAPfvADPvrRj/Jv/s2/6XiQgiAIgiBsbevWyOGyvuIM3dmLlKuz+MEkj4yIRGm1cqaKa9eRNQNJXTrJjYV0FtUkM430JkcnbEXTTR3HrqAGu5BkBUOGQKyLVkPnTKbM/bt3bjVyxUew//gf/yOf/exnr0mUAN71rnfx27/923zmM5/pWHCCIAiCIGxtvu/zeu51/n787zmVP8VUdYqxxBj7E/s7liglalmGFs9Qrs7iGFEe2vUwATXQkbFvRTlLxXUc/MAbJ7ixgIqtRZkzg9iuu4nRCVtN25WYb8qYjk8g2Xf19mQsSlVJcLHsbWJ062/FR7HTp0+za9eu6943MjLCuXPn1hyUIAiCIAhbn+u5PDv3LE9OP8nJ3EnyrTzHuo8xFBlae8e7y0KtKnvmT1KpzGCrGu8dfqAz659uUb4PmbaK7fnoodjV24OaghyI0fR1povNTYxQ2GpmWjpmu4kueSip3VdvT4Z1WnqKiWYQy9m5CfaKk6W+vj7+9m//9rr3/fVf/zV9fX3XvU8QBEEQhO2vbtW5WLrIs3PP8lfn/4ofLv6Qk7mTmK7Jnb13dqbj3WW61WL/7KvUyjNYksc9g+8h0cHxb0V1V6bWdnB8CSPWc/V2SZKIxBK0MZgq2ZsYobDVTDUNHLOFZgTgTdXIsK6ghFLUPYMLudYmRri+Vrzi8hOf+ASf/vSnKRaLfOxjH7va4OEv/uIv+OpXv8rv//7vr0ecgiAIgiBsMN/3KbQLpBtp0o00C/UF8q08dbtOzapRNsvUrBoxPdbRRg4AimtzYO4EZmUGyzW5rf8eBiKi88BaZU0N1zYxJBcp0nvNfbGgTlZJMFsT65aEJb4PUw0Ny7IJdQ9dc58kScQTSeqlMBcKZY7u0F/PFR/VPvWpT9FsNvn85z/PV77yFWDpYBoIBPjMZz7Dpz71qRWN9/u///t85Stf4dy5cwSDQd71rnfxB3/wB9d01fN9n8997nP81//6XymVStx33338X//X/8WRI0dWGr4gCIIgCDfgeA7ZZpbFxuLSR33xakJUt+oU20WaThMJCV3RiepRDiYP0hPq6dj6JADJ99g3/zp+eZqWWWWo+wj7U/s7Nv6tbKm5QwtV0+AnpjPGAhrzWowZM4TneshK5/5Nhe0pb6mUWw6OD4HU8FvuT4UNxrVuLtZzeJ6HLO+8n5lVXQL67Gc/y7/+1/+aH/7whxQKBbq6unjnO99JIpFY8VjPPPMM/+Jf/AvuueceHMfhM5/5DO9///s5c+YM4XAYgM9//vP84R/+IV/84hc5cOAAv/u7v8v73vc+zp8/TzQaXc1bEARBEIRbnu/75Ft5JioTzNfnSdfTVKwKdbtO1axSapcwPRMZmYAWIGEk2JvcS1yPd7SK9BNBMZo+h1GcotosEI+PckfP7evzWregnKniOvY106muCBkKfiBGvaUzX26xqyu8CREKW8l0U8duNwmrHn5smJ9ciRgLaviBJIVqgLlKm5HkzltPuOojXTwe5wMf+MCaA3j88cev+foLX/gCvb29vPzyyzzwwAP4vs9//s//mc985jN85CMfAeBLX/oSfX19fPnLX+Y3fuM31hyDIAiCINwqfN8n08wwXh5nvDxOtpmlZJYotApUzAqO76BKKkEtSH+kn55AD2E93NHK0dsZKEyRyI1TqS+ihnu5f/B+pB14tXqzZE0V2/UIvam5wxWyJBGJJjDLOhOlskiWhKX1SlYNOZBEUt66l5IiS0QTXbSqQc5mqyJZusL3fV588UWmp6dptd66oOuXf/mXVx1QpVIBIJVKATA5OUk6neb973//1ccYhsGDDz7ID37wg+smS6ZpYprm1a+r1eqq4xEEQRCE7c7zPRbqC0xUJpgoT5Br5Si1S+RaOapmFUVSiOgRxuJjJANJgmqwY93sViJVSTOQOUupNosXiPPIrgdR1quCdQtquxKlto/tSxjR7us+JhYyKCoJZmvZDY5O2GpMT2KuqWA6Hon4jRu4JSNBFpQUl6o5HtvA+DbKio9AFy5c4Od+7ue4ePEivu+/5X5JkladLPm+zyc/+Une8573cPToUQDS6aVFhj/ZZa+vr4/p6enrjvP7v//7fO5zn1tVDIIgCILwdnzfx/M9PN/D9V0838PxHTxv6esrt7m+i+d5pIIpwtrGX6F3PIf5+jwT5QkmKhPkW/mlBKmZo27XUWSFuB7nWM8xEkZiwypHNxJplti98DrlyiyOFuDBXQ+KTWc7LGeq2JaJJnnI0d7rPiYW0FhUY8y0Azt2DYqwPHMtnVarhSJ5qF2jN3xcMqQzFUgy1whTblokQvoGRrn+Vpws/Yt/8S9ot9v81V/9FcePH8cwOncg+83f/E1OnjzJ97///bfc95NXuHzfv+FVr3//7/89n/zkJ69+Xa1Wb7g3lCAIgnBr8n0fy7No2S1azuUPt3Xt15c/mnaTttvG9dylxMj3riZNPm989v2lD4+l+318ZElmT3wP+5P7GY2O0hfuW7fExPZsZquzTFQmmKxMkm/lKZtlMo0MTaeJJmskA0n2JvYSN+KbUj26HsNqsG/2NSqVaSxJ4p2D7yWmv3WamLA2WWupE56uSvh69C3rTwDChopvRCmbBtlam/74zptWJSzPdFPHMesYuo4U6rrh43RVJhTrptXQOZ0p8u49t3iy9OMf/5j/9t/+G//oH/2jjgbyW7/1W3zta1/j2WefZXj4jW4b/f39wFKFaWDgjZ6E2Wz2hns6GYbR0SROEARB2N4s1+Ji+SJTlSkadoOm06Rm1jBdE8dzcDwH27Ov+Wy65tUP27Px/KVd6q8kQT4++IDE0mfeemEPlio8p/OnSQaSpAIpekI9HEodYnd8NyPRkVVvsOp4DoVWgXwrT7aZJdfKkW1mlxozmCWyzSwtp4WmaHQZXdyWuo2oHt0yCdIVqmNxYPYEzco0tmdzbPBd9IavX/UQ1iZnqnhOHV+P3XAdmCJLhKIJzKrGRLEqkqVblO/DZEPHti2MxM17gidjEUqZBJfKBd69AfFtpBUnS5FIhFisc1d7fN/nt37rt/jqV7/K9773Pfbs2XPN/Xv27KG/v58nn3ySO++8EwDLsnjmmWf4gz/4g47FIQiCIOwsVxoZnCmc4WLpIrlWjlwzR9ksY7nW1elyABISkiShyAqKtPShyRqGahAzYgSUAKqsIksyiqQsfZYVFBRkWUZGRpKWxrj6/5fHbNpNFhuLZBoZ0s00SlHh1cyrdIe6SRgJxuJjS1Wn2Ci9od7rVp0cz6HYLpJr5q4mRrlmjppVo+k0r3avq1k1AHRFpzvYzUB4gLAW3nIJ0hWS57J/7jXc8gymVWd37x3sie/e7LB2rJypYbsuevDtz+Ni4RBVOc5sNbdBkQlbTdlWKLY8bA8SqcGbPj4Z0lnUU4w3F7EcF11VNiDKjbHiZOlXf/VX+fKXv9yRTniwNK3vy1/+Mn//939PNBq9ukYpHo8TDC4tMP1X/+pf8Xu/93vs37+f/fv383u/93uEQiE+9rGPdSQGQRAEYedoOS3OF89ztnh2aRPVZp7FxiItt0VQCZI0kgTUAIZiEFSD6IqOKqsokrIuSUVIC7E3sZe9ib14nkeulSPdTDNbm2W8PM7p/GlSgRTJQJLeUC+Hug4xGhvF9dyr1aJcM0fNrtG0mzTsBhWzQs2q4eGhSAqGYhDRIvQn+0kYiU1r0LAivs/Y4hnU0jTVVpGuxF6O9hzd7Kh2LNuDfBtsTyIWSb3tY6MBlawaZ6YlZuncqqaaOla7QUjxIHHj9UpXhHQFJZyi0dI5n61zbHDnbO2z4mTp6NGj/OVf/iU/93M/x4c+9CG6ut46h/FKi+/l+C//5b8A8NBDD11z+xe+8AU+/vGPA0sb4bZaLT7xiU9c3ZT2iSeeEHssCYIgCMBSFWmuNseZ4hnGS+Pk23kyjQyFdgEZmZ5QD0ciRwjrm9sKWZZl+sJ99IWXppE3rSYLzQWyjSyLzUXOl87zSuYVukPdhNQQLadFxaxQt+q4uCiSgq7oRLQI+5P7ietxQlpo6ydG1zGcGydamKDcyBCIDnDvwH2bHdKOVrBUTMtCxkeJXL8T3hVRQ8UzouRrAYqNNqlwYIOivLHT1QALbR1D9jBkf+mz4l/ztS77GIqPLvlsw1+JLWW6aeBYReRADEm9+RokSZJIxBPUixHOF8ocu3kxattYcbJ0pZozOTnJN77xjbfcL0kSrusue7zrddS73pif/exn+exnP7vscQVBEISdr2bVOFc8x9nCWTLNDLlmjsXGIpZrEdEj3Ja8je5Q96Z3eruRkB5in76PfYl9V6tOi41F5mpzSEgY6lLFaF9y37ZOjH5Sd3me3ux5StV5CCZ5YOi9ouvaOsuZGq7dxlB9eJvF+gCqIhOILK1bGs/XNz1Zulg3+PZimEY5B5cbfEmyjCTJIMnIsgKyinz5NkWRMRSJoCoRVKHLcHm0p4omfsSWxfFgtqli2S7xnhu3DP9JyYjBuNbNpXpuR3VSXHGy9N3vfnc94hAEQRCEZbFdm9naLGeKZ5gsL3V8yzQzlMwSmqTRF+5jODKMoW6vKUQ/WXXaqQyrxcjiWcrVWRw9xKO7HkZTdlb3rK0oZ6l4dhO0MJJ88/UksXCYhhxltprnng2I70YKlsLjmSj1UgaQMANdSK4Dng2uC74DnoXrgXu5v5+Ej4yPjIcEKBKobfip0bduqiq81Xxbp9FqI0k+anJk2c+LBzT8YIJixWCm3GZ3amc0B1lxsvTggw+uRxyCIAiCcF11q85iY5F0I73UKKGZoWbWKLQLLDYW8XyPmB7jWPcxkkZyR1RedizfZyRznmZ9ERu4f+g9q+4GKKxM1tSwHRc1HF/W46MBlbyWYKa5eQmG6Ul8YzFBpVRE9S1CBx5Air/15N33PPBccFp4dhvXsfBsE9e2qJs2i/kiz88vclefTyogjg83M9XUsc0mQU2GcM+ynyfLErF4F81KkLPZ6q2bLF1RqVR44YUXyOfz/PRP/zTJZLKTcQmCIAi3IM/3KLaLVxOjxfoi+Vaeul2nbtUpm2UqZgUfn4ASYFd0F4PhQTRFXDHeDhL1HJHyHCWzQn/qIN2h5Z+ICavn+ZBty9ieTziSWNZzogENV4uSaQSpt0wiwY2t1Po+PJGJsVBuYptN4sOHrpsoAUtt0GUZVA0lEOPNdbOQ71OUFymmy3zzUp1fOhrcmDewjU03DWyrjB7vvmGL+RtJRoPMq11cquXXKbqNt6pk6T/9p//E//F//B+0Wi0kSeLFF18kmUzy6KOP8r73vY9Pf/rTnY5TEARB2KKadpNsM4ssyVdbayuycm2b7Te125YlGVVSkSQJ27VJN9OkG0sfi/VFymaZul2nZtUotUs0nSaw1A47qkU5kDxAMpDEUAxRRdpGZM9hJH2ean0RT49wR+8dmx3SLaNkK7RNCx8J/SbNHa7QVRkjHMesa4wXytw+vLHJ0svlEGdL0KyXSSa7YeDOVY0jSRKjg72cLY9wtnyBswWXQ107p611p1VtmWzTx/Ygnlx5l4ZkSGfKSDLfCFFsWqRC23+K7YqTpT/90z/lc5/7HJ/4xCf44Ac/yM/8zM9cve9nf/Zn+cpXviKSJUEQhFtAsV3kRPYE54rnyLfyOJ5zdW8hWZKReOPz9fYgUi6vm2g5LepWnapVpdQuYXs2siRjqAYJI8HexF7iRhxVXvVkCGELGMxP4dXTOK7F4YF7xDqlDZQzNRzbJCB7+JFelnuJIRqN0syFmakUuH14XUO8xkxT59lckHo5TSKgwdgjK65wvFlIV+ke3EthMst3JvPsTwZRd0bvgY6bbhpY7QYBxUFO3rxl+E/SFJlgvJt2Q+dMpsR79mz/3/MV/+X5kz/5Ez75yU/y+c9//i1d7/bv38/Fixc7FpwgCIKwtfi+z0JjgRPZE1wqXSLbyjJXm6PltPB9nyv/LT0YfMlH8qU3boM3Nmy9shhbklBllaAaZCgyRFegi7Ae3rId7ISVC5p1evPjlBo5gpE+xuJ7bv4koWNypopr15E1A2kFU1ZjAY0ZNcFMc2Edo7tW1Zb5ZjpGrZQlpLhI+9+HpK59mu1Qd5TX87tZqNZ4dtbkkdHt1QDmRjJtlWcKUe5P1tkVstc83lRTxzFLKEYUVrmeMBWNUJCTXCwXec+aI9p8K06WJiYmeOyxx657XzQapVwurzUmQRAEYQ1cz8V0zY4unPd8j4nyBCdyJ5ipzpBupJmvz+P5Hj2hHu7oueNq97mrSdObPnt4eJ6H67t4vnf1A5Y2bRVT6nYw32c0fY56PY2jqLxb7Ke04bKmius4SJGVrRGLBlRcLcZCK0DLsgnq67s20PHgm+kEhVIZyTXR996HdJM258ulyjLDw6Msns/y/YU57ur3SRjb/5jzXCHK+cUKkwsmn7hDI7qGfyLXh+mmhum4RFO9qx4nEdKY11NMNhcwHRdD3d7THlecLMXjcTKZzHXvm5qaord39d9cQRAEYW1ma7M8OfUk2VaWVCDF7thuBiOD9If76Qp0rTghsV2bs8WznMydZKG+cLUrnSIpDEWGGIoOocnX/nW+Ujl6y1yf7f33UlilrmqaQGWBilVjV/dRYnpss0O6pfj+UrJkuz7R8Mq+94Yqo4ZitJsGU4UKhwaW10lvtb6XjzJdNrHaDRL9Y0hd+zs6fnc0QLZ7jGKmyLcu1fnYke3d7CFvKkzVJJptk5Kv8ZULFr98WF/1hryLbY1GywTASO1adVwhXUGLJGm0Dc5latw+FF31WFvBipOlRx99lM9//vP8/M//PIHA0iZlkiThOA7/5b/8lxtWnQRBEIT14/keL2de5oWFF7hUvsRcfQ4ZmbAWJhVIEdEjdAW7GIuPMRgZZCA8QE+o5y2JzhVNu8nr+dc5lT91tYpUbBfRFZ19iX30hfvENDnhphTXZlfmAtX6Ir4R41jPsc0O6ZZTc2RqbQcHCT26vOYOV0iSRCQSo5UPMl0ucGhgnYIETlWDvFpUadQyJKNR2PXOjr+GJEnsHuznXHmY0+VLXCq57Etu36s4Jyoh2o0KmiIzrwxzvjTJC2mP+wdWd2yebhrYZpOQCn50YNlr236SJEkk4glqhSjni0VuH1rlQFvEipOl3/md3+Gee+7h8OHDfPjDH0aSJP7kT/6EV199lZmZGf7n//yf6xGnIAiCcANNu8lTM09xtnCW86XztJ02x7qPYbkW+Vae+cY8ZsVEkRVeXHyRZCBJzIgR02Psie9hODrMQHiA/nA/bafNa7nXOFs4S6aZYb4+T82sEdJDHOk6QiqQEtPlhGUbzl3Cqi3i+C539N2NIpp0bLictdTcwZBcpMjKZ//EQjqLaoKZxuI6RLck01Z5KhOmXkoT02Sk/Y8utQJfB2FDJTW4l+Jklm9OFPnNu4Io2/CQ1nIlzlQN2u0i0VQ//d1HyF6o8+RUlrG4Tt8qZmFPNXVsq4wW6VpTQw2AZNjgkpbiUj2D53nI6/TvuRFWfNTat28fzz//PJ/85Cf50z/9U3zf58///M95+OGH+Yu/+AtGRpa/068gCIKwNov1RZ6YfoLJyiQXSxcJqAHe0f8ODGVp/dBwdKmFleu5FFoFcu0cxXaRufocEhInsieIG3HiRpyoFiWoBSm2i8zX5mm7beJ6nDt77yRqbO9pFMLGC7cqdBWmKbcKxGJDV38Wt5OKLXOmFuT2WJOQ6t/8CVtQ1lTx7Baqpq1qwX4soDKjRZlrB7FdF03pbCWm5Up8PR2nWsqjY6Ps+6lVNxZYrl3dcU7m9zBfq/P8nMUDu7Zfx7ZT1SD1eh1NctEGjtIfDlPpP0h+sc7fnG/wG7cbK+r413BkFpsSpgvRxNpLiLGghh9MUa4EmC622dO9fTeoXdUlnsOHD/P4449jmiaFQoFkMkkwuL3nfQqCIGwnvu/zWu41vj//fSYqEyzUFxgID7A3sfe60+MUWaE33EtveOnKsud5VO0quWaOQrtwtfW3JmuoikpPsIdj0WMENXFsF1bB9xhNn6NWX8RWdd7Rvz2bOvxDNsb5bIvThs+v3AbaNrw4njNVXMeGYGJVzw9qCnIgRrOlM12ss6+ncxdOPB++lY6TLddxnTbhkTuQov0dG/9GVEVmeHg36fMZnplb4I4+n5i+fcpLng+vVYKYrQyBcALp8t5ZY0ODnK6WmGmc5clphw/uWf5p/nRTx2o3CcgOcmr3mmOUJYlYMkWjEuRsvnLrJUtX6LpONBq9unZJEARBWH+ma/Ldme9yKn+KC6UL1OwatyVvu5oILYcsyySMBAkjwX6WFlE37SYNp0HCSNxwLZMgLEdvaQ6tukDTbjDWd1dHOzNulHRbZbImU2vUqTYkvjah8JG90qoXz2+WnKliux6h0Ooaa0iSRCSWoF0ymCqV2Leyhnpv6wfFCJfKHq1GlWTXAFL/0c4NfhM9sQDZ7r0Us0W+Pd7io4e2z7nseMOgULfwPI/AwG1Xb9dVmdE9+5k9W+YHC3PsT/nsiy/vB3a6qeOYFVQ9hGREOhJnKhxkVu3iYjXfkfE2y6qukfzoRz/iscceIxQKkUgkCIVCPPbYY7zwwgudjk8QBEF4k1wzx1+f/2t+nP4xr+Vew3Zt7u69e0WJ0o2EtBA9wRs3fRCE5dBsk6HcOLVGBjmQ5FDq0GaHtCovlsK062VkRSWtDvJKxuH767dsZ120XYlS28f2JYzI6ltwx4I6NSXBbK1zsV2qG/wob1AvF0iEAzD2QOcGXwZJktgzNEBO38XJosJkxb35k7aIV8shzEaFUEDFT1y7Z1kqEiA6fIiCH+erFyyazs2nj3r+0noly3ZQYp3rap0IadhGkkUrSKFhdWzcjbbiZOnpp5/mgQce4OWXX+YXf/EX+dSnPsUv/uIv8vLLL/Pggw/y1FNPrUecgiAItzTf9zldOM3fXPgbXsu9xpnCGRJGgrv6t+dVe2Hn2pW9SLu2gI3PXf33bsuF3UVL4WJVpWWaJLsH6Bs7ToZu/mHK4kJ5+5SWcqaKbZlokocU7Vv1OLGAhq3FmDFDeK635riKlsJ3MlHqpSxRzUPe/z6kTWj+ETZUkoNjlPwY37xk4W2DZWlZU2WmLtF2XPSuvddtxDDa10UrsZ90W+fvLzr4N3lfWVOl1rLxACPZubWFmiITSXTRwuB0ptmxcTfain8y/92/+3fceeed/MM//AORyBtlulqtxqOPPsqnP/1pXnzxxY4GKQiCcCuzXZtn557ltdxrXChdoGJWOJA4QH9k/ef2C6sney69pVmq4RTNwK2xt1CsUSRRmqbULtGdGOtIxXMzvFQO06xXCCsu8tCd9OshmsPHyM2+zF+fr/Drtxv0Brb+mXXW1HBtE12VQF/91KqQoeAHYtTbOvPlFru6wqsey/QkvpFOUCoVkX0bdc97YBMbyOzqSfJ6fpTZep0fztu8e3hrV9ZfLS+1C4+o7g2nLSqyxN49ezjfLHGqMMHLOY939N74osVU08BqNwgpHsQ72+c7GY2QV5JcLOd5oINTODfSii/3nDp1ik996lPXJEoA0WiUf/fv/h2nTp3qWHCCIAi3umK7yN9e/FteWHyBE7kTtJwWd/XeJRKlbWBX9gK9s6/QdfZb3PTS7g4geS6j6XNU6mkcLcRd/e/Y7JBWpWrLnKnotNst1MQwkr5Uud092IvdfYisHeQvz1q03K1fYcpZKp5j4euxNbWCliWJSDSBic5EyVz1OJ4PT2ZjzJeb2GaT8OBBpOToqsfrBE2RGdo1Rk7u4XtzLvUtPFus6Uicreq0223UxC4k9cZd/MKGSt/obWSlLh6fcCi0bzzudFPHsU0IdnW8wpcIabT1JJOtEC1n+0x1fLMV/+b09vbesKSuKAo9Pds0bRQEQdhiLpYu8tfn/5oT2ROcyp8iokW4u+9uwvrqr+oKGyNez9GVn6ReXyRQy6Jnz292SOuuvzgDtUVcp8XB7mNX29dvN6+UQzTqVQzZRRu+4+rtsiSxf88o1eg+5hoKf3Xewd3iOXDO1LBdFyW49spmLGSsad2S58MT2RhnCtCslYklUjBw15rj6oTeWAApNUbeCfL4xNtkFZvsZDVEs1FDl1y0wZtv8DyYikLPQXJOkL85b13357XtSsw3ZUzHI5Ds/EW4oKagR7poegYXCls4E30bK06WfuM3foM/+qM/wrbta263LIs//MM/5J//83/eseAEQRBuVROVCR6ffJzXcq8xVZ1iT3wPR7qOoIpNPbc81bHYvXCGSm2emA8pXyK88Opmh3V9vo9hNUnWssTreWTPWdUwhtViIDdOvZFBC3WzP7Gvw4FujJYr8XolQLvZQIv1QSB+zf2aIrNv/21kjVHOFz0en9662ZLtQa4FtidhRFJrHi8a0DDVGDPtAJ63snVLVxKlk3moVXIkwwbS3kfXvPFpp0iSxOjwIDltmBMFhZnq2tdldZrrw8lKALPVQIskIZi86XMkSWLvyBDF0B4mazJPz7y1sjPT0jHbLXTJQ1mHKp8kSSQSCWpylIvlrfHvvVIr/quraRpTU1OMjY3xkY98hP7+ftLpNF/5yldQFIVAIMAf/uEfAkvfoH/9r/91x4MWBEHYyfKtPE9OPcn50nkqZoU7e8SmsNuG77M7fRa7No/l2ewaug81/Tr5ep5qNYMbW/0i+7WSPZegWSdk1gm1a4TaNQLtKp5Vx7FbOJ7NsBbGig9Rj/ZSCXfRDES5aa9s32ckc45mfRFHkrmv/74tcxK8UicqIWr1Oqrkog8dv+5jQrrKyP6jzJ1t8cP5RXrDGvdswUk1BUvFskxkfJTI2teORQwV34hSNg2ytTb98eU1lvF8eDwT5/WCT72cJxk24LafftspZJshGtCID+6lOJ3jG+Ml/n93BJG30EzLi/UAxYaF77kYA4eX/TxDVRjZc4CFc2Wem1/gQEph9E1/TqaaBo5ZRTeMVe/FdTPJkE5e7+KC1YXrm3R2W+P1t6oGD1f8n//n//mW+z/1qU9d/X+RLAmCIKxM027yrYlvcal8iUKrwPGe4yJR2ka6K4tESzOUWkW6EmPsSu7HNltEs68SmnuR2uGfXf8gfB/NsQiZSwnRUoJUQ29VcOwmttPGdtqYro3p2SiALSmEAa9VwqvNE1QM4loIJZikldhFNdJNJZzC1t66F02yniNSnqdsVhhIHSQVXHsVYzNYnsSJUpB2c5FQJIn0NglGKhKiufs42QmTb10q0BsIMBrdWtWIrKnhOiYB1YfQzasQN6PIEqFoArOqMVGsLitZci8nSqfyHvVKgUQkAAc/iKRuzT2NRnuTnMyPMt2o8+NFm3cObp1mDycqIaxGnmDAgPjIip7bHQ1SGTxEYbbG356v8ok7dAKqhO/DdEPDsm1CqcF1ihyiARWCSUpmiMm6y3arO684WZqcnFyPOARBEG55jufw7clvc6l8idnaLAcSB4gb8Zs/UdgSDKvFrvRZKrUFfCPGPf33AKAlRhjKn6VUmqFutfD14Lq8vuR7jGTOk6xkwKxhOy0ct43tmDRdi7bn4ssyjqwRUoNEAynCwW6SoV66gilUFKqtHLnyJNVGmkarhNUqQnmKhBqgVwvjRftoxAephruohRIA7Eqfo1pfxNMj3N5757q8t41wqhqk3Ggi4d2wqvRmQ90JLrWOkFt4hf/vXJ3fuN0goW+daXk5U8Wzm/haBEnuzLX8WDhEVY4zV83e9LGuD9/OxDmd96hX8iQjQTj4M1uuovRmmiIzOLyH/MUs351d5HiPSkjb/PLSYltjtubTth3CA4dXVbkdHejmVHUfC5XX+fqEwz8+oFGwFEotB8cDI9XZLnhvJksSsUQXzXKIMxVr5ydLo6Ob27VEEARhJ/J9n+/OfpfzpfNcKl9iKDIkOt5tJ77HnsXTNC/vL3TvwDvRlMsnhUac7tgw4fJFArMv0tq7Pptv9pTniWfOUanNo/o+tqQgqzoRLUw4OkQs2ENXuJeYFrtho6Z4pJ/45Z8717XIV6YpVmeptvKYjSxWI4uWO0efFmRYj0G4G6+ewXEtDg/ci6ZsnSvxK+H68HIpiNnIEAxFkOI332tGkiTGhgc522qSLr3Ol8/a/NoxDUPeGglTztKwHRct3Lm29dGASlaNM916+8qQ68O30nHOFJYSpVQkhH9w6029u57+RIhcaoxcrsR3Jtp8+ODmV8FOlINL7cI1H6l3+VPw3kyVZfbu2cul0yVey01zIOXjKMZSV0LVW3G1aqVSkQAzWhdn6xY/t66v1HkrTpaeeuopHn300Rve/8d//Mf87//7/76moARBEG41L2de5rXsa5wrnCOuxxmLj212SMIK9BdnMMpzVMwKQ92H6Qu/aW2SJBFO7qW/MkUpd4Hm7nchKZ1t1CF7DgO5CWqNLKoe57b+u+gOdBHUVl/FUhSdvtR++lL7AWi1a2Qr41RqC9TNEma7ilWbx0MiHB1gT3x3h97NxjtbC1Com3ieiz54ZNnPU2SJ/XvHOHumyXTtPF+95PLR/fJNl3mtN8+HbFvG9nzCkUTHxo0aKp4RJV8LUGy0SYXfmki4PnzzcqLUrORJRsP4B34aSd0eibQkSeweGuJiJcPL+QmKaoRdUZkBw6Y/YNOlOxu6lqnuyJyv6pimSbx3ZE3fx2hAo3vkNnITVb45XmCkP4Vt1lADCaR1vtCRCGpMhnowaeJ6PspWWhB2Eys+Wj/22GP8x//4H/nt3/5tpDcdDSqVCh//+Mf52te+JpIlQRCEFRgvj/P8/POcK55DlVUOdx2+5vgqbG2hdpXBzAVK9UXkYIrbe25/64MivfQFu5lvpSlmz2IO3Lzt70r0FWdxG1lcz+Fo/10MR29eGVmpYCDKaOAO6LsD33WptLLky1Pk3SZHBu7t+OttFM+Hl0thzEaWUCAAiT0rer6hKoztO8TE2Qav52boDck80vlv/4qUbIWWaeEjoUU7131CVWQCkaV1S+P5+luSJceDb6YTnC04NKtFEtEwbKNE6YpYUKN7aB+FqTzOYpmpjI+mqiiaQdCIsCumMBh0GQhY9Bs2IXX9qoknK0GajRqG7KF24Lgx3J3gdPUAudyrePkqluMRjq//LAZVkdk1OIij7dpWiRKsIln6zGc+w+/+7u/y3HPP8eUvf5m+vj5efPFFPvrRj1Iqlfif//N/rkecgiAIO1K2meXJ6Se5ULpA22lzd//dKB1aXyCsP8lzGVs4Ta02jy0rPDD4LpTrtXeXZBKpA6TmMuQXT3Y0WVJcm/7CFOVmnkCoe10SpZ8kKQqJyACJyMC2W3/wkyYaBpm6je26REeOrWo9SCykM7j3dtIX2nx3OktvSOdoavOm42VNDdc2CSouhDvbqi8aDtOQo8xW89zzptsdD76RTnCu4NCoFkhGI0vNHLbp1MzR/i7s+AO0inO0qiWarRp+s4nSaJMvupxWZRRVQ9UDdIc0hiM+AwGHgYBNt+GgdCAfcLylduHtVppQJPWWVvarIUkS+0ZGOFMrEWhdQJV8lNTGLLHZrhcBV5wsfe5zn+PBBx/kYx/7GHfccQf/9J/+U/7kT/6EY8eO8dRTT7Fnz8quyAiCINyqGnZjqfNd6RLFdpE7eu7Ytht53qqGc5eQKvNYdpN9/XeSCNy465gUG2RQi5NtFKmU53ASnUlqBgrTWPUMHj5Ht3GDhc3g+/BiKUyrnidsKNB9YNVj9SbCtEaOkZt+ia9eqNB1XGcgtDkJU85Uce06khbseLISC6gU1TgzzTfGdTz4ejrB+YJNo1okGYvCgQ9s20TpCi0YRRs6ROxy7wPPsWhXcrQqWeqNCn67htdqU67WmJF8NFVB0QxCgTAfGLI5FF/bJqzn6wHKjTb4HvrQ6tYqXU9AU9g1dhuZc2X26/ll7dl0K1vVpOlHHnmE733ve9x111380R/9Effeey/PPfccqio2SxQEQVgO27P51uS3GK+MM1ef47bkbaJF+DYTaxTpyU9QbmQIhPs4lDz09k9QDbpSe4lnXiY49xK1DiRLmm3SU5ii3C4SCfddu1ZKuKnZls5c3cNyHKKDh9fcNW6kr5sLrSPkMq/yl2da/PrtGtFNyBdyporjOCiRzm8AFQ1oOHqMTCNIvWViGAZfTye4sMMSpeuRVZ1Q1xChrjc6x9mtGq1SmnatQKtZxWs1KDXr/FXF5ZGxIO/ttVe1hs33l9qFm808wUAAOlwx7omFSN5+H4prbdt90TbKqr47r7zyCj/7sz+Lruv89E//ND/60Y/45//8n9NqtTodnyAIwo7j+z5PzzzNheIFxsvjDEeG6Q2vfdPIK5LVDIP5CQyr0bExhWsprs3uhVNUavPYWoB3Dt6/rBMONTHKkBKiqzyP3K6tOY7BwiTtRhZHkjjWe9eax7vVvFgK0a6XiWgSrLLL2JtJksTekWHq8QPMt1Qev9TuQJQr4/uQbas4ro/ewU54V+iqjBGOY/oa5/Ntvra4lCg1q0WS8di2nnq3GlowSmxwP70H38nQne9n6B0fwh28m7QX48nxJl+d1rBXsQXXfFtjoe5h2Q5G34F1SWhUI4zUgT24droVf+f/9E//lHe/+93E43Fefvllvv71r/Nf/+t/5a/+6q+47777OH/+/HrEKQiCsGO8lHmJ13Ovc754noSRYE+8c9OXdbvNnrkTBC89zZ7Xvsq+8R+QqqSRPLdjryHAaPo8bnUB27U40nMnYT2yvCcaUbpju4h4LoG5F9cUg2E16SrOYLZLdEUGt+1msJsl01aZrMm0LQutZ2/HTvBVRWbP2H7SxignSzKl9sb+7tUcmZpp4yChd7C5w5tFo1GacpgnsvGriVIiHl+qKF1vzd4tRFZURkb2kNh7L4v08PJ8ky+dV6g5KzvlPlEJ0a5XiGhAz8H1CVZYlhUnS7/5m7/Jr/7qr/LDH/6QvXv3AvC//W//Gy+88AK2bfOOd7yj40EKgiDsFBdLF/nB/A84WzyLqqgcSh3q6KLXnvIcrWYBzW6jt4r4Cy+TPPsNbjv1dXalzxEw6x17rVtVqpomXpyi2cqTiA4zlty7oucHU3sZQCOZuwSOveo4hvITNBsZbFnlWN/dqx7nVvViOUyrXiai+sgd7k4YMVRC3buoekGem97YWTdZU8OxLQKSC5HOVazfLBbQqKsJ2m2TVq1wOVF67JZPlN6sr7uL4cP3k1aHuFiw+H9PeaRbyzvtrtoyF6sqbctCTY3eUpW6rWjFydJf/uVf8qd/+qfo+rUbix07doyXXnqJD3/4wx0LThAEYSdJN9L8w/Q/cL50HtM1Od59vKOd7yTPpac4h2lW0CMDvGP//8K+2B66HBu/PIM2/jS7T36V/Zeeo6u8gCyqTSum2W1GF89Sqc3j6hHuHXznygcJddEb6iVqtzEyr68qjmC7RqI0h9Wu0BcbIaqL9W4rUbQULlRU2qa5dDKqdn7j0cHuFAWtnxMFleZq5mGtUs5S8WwTRdOR1rDP1tuJBVU8PUrT14knUqKidAPxSIi9R99JIbyXuTp84ZTDuerNE5+T1RDNRo2g7KAOdjaRF1ZuxcnSRz/60RveFw6H+fM///M1BSQIgrAT1awa3578NpfKlyi1SxzrPoaudHY3+1Qti9sq4Pkee7uPEAjE2TvyXu6+7aMcG7qfYTWK3irhLZ4gce5bHHj9a4wsniHYgbUztwTfZ2zxDK3qPDYedw3ci76a7oWSTCy1n25fJrZ4ammRyQoN5cepNzLYmsHR3jtWHsMt7qVymGa9QkhxUYfuWJfXiAc1tMQQZS/AD2Y2rrqUM1Vcx8YzOr9e6QpDVTi8by+9o4eQ9r9/zY0xdrKgoXHwyJ00U4dZNHX+vzMtvp/Rbvhrb3vwejmA2WqgRnpBNP7ZdMtKlp599lnq9ZtP3cjn8/z3//7f1xyUIAjCTmK7Nt+e/Dbj5XHm6/McTB5cl0pAb2mWZquIYsToD73RFU1SFHpSBzh64Oe498BHOJDYS5fjIFVmUce/x8jrf8f+i8/QU55Hdp2Ox7VT9JVmCZZnaZsV+hP7GIwM3fxJNyDFBunX48SbZbTSzIqeG2mWiZXnsa0aQ7E9hLTQquO4FdUcmTMVnXa7iZYYBj28Lq8jSRIDvb0UlD5eyknY7sZUl7Kmiu166KH1S5YAwsEA6sARkSgtgyrL7N9/G/LQnWScKE+MN/m7mes3fjhXC1JutMD3MAaPbHywwlssK1l6+OGHOXPmzNWvPc9D13VeffXVax43Pj7Or//6r3c2QkEQhG2salV5YvoJLpQuMF4ZZyQ60tHOd1eEWxUCtSy+YzKS3H/Dzkm6EWXP8Lt5x+Ff5PjQe9mlxwm0yvjpk8TOfovDJ7/KsbNPcGjiB+yfPcFo+iyD+Qm6ywvEGgWCZh3FtVdVDdnOAmadocwFqrUFpECCO/vW2HlO0ejqOkDCh9DcS8t/nu8zlBun1sjiaAGO9B5fWxy3oFfKIRr1KgHZQxu6fV1fqyui48cGyTtBXl5Y/854LVei1PawfQkj2rXurycsnyRJjO4aIb7vXhbo5qW5Jv/jokr9TY0f3mgXXiUYDEF89RdkhM5Z1gRT/yf+KPq+j+M4b7ldEARBWDpGztXnOJU/xaXSJXKtHJOVSVKBFKOx9dkpvbc0R6NVwNEC7Evsu/kTJImu1BhdqTFsq8F89nWKlSmq1QXs2iKeJOFLMqqsoEoqYVlBkTUURUWRNXw1iGdEcYwQlhrAUTU8ScZHxpekNz5YGse/PN7S19LVr21Vp2lEWdVGJBtE8j3GFk5Tr81jyzLvGrgftQPrM5T4LgazpyhUF6k1y3ihxE2fE2sUCFUXKdsNRnuOiU2MV6jlSpysBGg3S4QTvRBMrOvryZJEX28/xUqKFxbnuW94fX/Uc6aGY1nokocUEXtubUV93d0EAu9i9vxLuLlF/t+2xj85KNMX8JhraSzWHWzXJda3+g2Shc4Sq/EEQRA6xHItzhfP83r+dRbqC2SbWebr83i+R1ewi4Opgx3tfHeF6lgkKwuUrRr9iX1oK+ycpOlhdg+/k91D91FpFaiZJdpmDdNuYNtNLKeN6Vk4jonrWniAe/nDl2RkWUGTFUC+fCIoISGBJLH0biWkK/8vydfcBhLlvoMsDt+1JRMmzTbZu/A6SnmWhlVjtOd2ukIdumKvh+mJjxIpniY4+2MaB9//9o/3fYZz49QaGVwtzKEuMUVnpU5UQtRqdVTJRR/amKpcbzzAYniQhVqeU1mTY33rl+DmTBXXNtFUGZbbzl7YcPFICP3o/Uycfw2nNsWfnfL5xwd1ztTDmI3K0r5fPSJZ2ipEsiQIgrBGxXaRU/lTnC2cJdfMkW6myTVzqLLKYGSQ4cjwihOYlegpz9NuFnBkhf3daziBliTioW7ioe4bPsR2bZpWjaZVodWuYToNLKuB5bbxfA8XH9/38S9/9gAfF99buo2r94GPT9AxCU6X6Hcd0qP3bqmEKdooMTZ/Eqs6R61dQo/0c6z7aEdfw0iNMVi+RKkwSdOx8NUbN/1I1rLotTQtu8XYwN3r+jO1E1mexIlyELO5SDCS3LDKiyrL9PQNU67P8Pz84vomS5aK59Txtei6bGIqdM5S44e7GL8Uwipd4C9Om0TiEdqWRbJvt+guuIWIfwlBEIRV8HyPqeoUp/KnmCxPkm1lWagv0HSahLUwh7sO0xXsQpbW+YTF9+gpzVI3y0SDXcTXsQMWgKZoxIMp4sEUxNc+Xrs8w/nZZ1mYe5FBz2Fhz/2w3t+zm/F9+ovTDKbPUanNYbs2vckDvKP/ns6fgAZT9IT6iTZmMBZO0B659wYxeZerSll8I8ptyds6G8ct4FQ1SLneBN/bsKrSFf2JEK8FB5lqlpgo2Ywl1yfRzZoatutixNf3OCB0hqrIHDhwiOnZEJmFM3iFNCEFFNEufEtZdrJ0/vx5VHXp4a67tDfHuXPnrnnMT34tCIKw0zTtJueK5ziVP0W6kSbTzLDYWMTHp8vo4nDqMOF16q51Pcl6HpoFfM9hT9ehDXvdTgkkRrhNegh55nvMz7/KkOeysPc9+JuUMCmuzdjCacKlaUq1eRxF58jQ/YzF96zPC0oSsa4D9NTnKabP0N51z3Wra92VRaR6Btc1OdB3F7KoGqyI68PLpSBmI0MwHEGKD2/o6+uqTKp3F9WpGb4/k1uXZMn2IN8C25OIRkRzh+1CkiR2j+wmEwzTnHmReCK0bh0ahdVZdrL08Y9//C23/dIv/dI1X/u+vy7z8QVBEDab5Vo8P/8854rnyDazLDYWKbfL6KrOSHSEwchgRxb9r9SVduHoEXaFN/YEsFOM+DAHdz+KPPU0s4snlypM+x7E3+CWxKFWlX3zJ3Eqc5RbeQikeGDo3cQDifV94Wgf/YEki+08xcI4dve1DTokz2UwN069kUU2EuyNj61vPDvQ2VqAQsPC9TavHfNgKsKp9CDn61UydYe+SGePF3lLw7JMFAnUSE9HxxbWX19PD/T8NL63cRsYC8uzrN/UL3zhC+sdhyAIwpZVs2p8a+JbXChd4FL5EqZrEtWiHO05StJIbtpFoqBZJ1zNULGbDPfdsa3XKOjRAQ7s+SmkqaeYyZxm2HOZP/AI3kYkTL5PT3meXemz1KqzmHaLZHwP9w7ctzHrgmSVZGo/yYUCuflXKP9EstRbnsOvZ3E9h6O9x7f1v/NmqNgyz+UjtOtpQgEDP7GHzfiNDeoKse5hqnMzPDdT5B8d7uxea0ub0ZoYig+hVEfHFjaO+P3eepaVLP3Kr/zKeschCIKwJeVbeb4x/g0ulS8xXh4nFUhxvPs4QS242aHRW5ql0SpgqQYHUgc3O5w10yJ9HBh7P/LEk0znzjHku8wf+Ck8Zf0qdrLnsDt9jnhhknJ1DltWODBwDwc3+Pu51Eb8dfLVDLVGATe8NI1Kdh0GcpNUmnmMYIqRyK4NjWu7sz34RjpBoVRG9hwCI/fCJp6MDnbHOZ8d5GS5zvtMj7jRuVhypopnN/G1sDjhFoQOEr9NgiAINzBdneZvL/wtp/OnuVS+xEh0hMNdh7dEoqS4NqnyPLZZpTc8uGP221FD3ewfe4zdkoGev8jwue8sbYK7DgJmg0NTLxLKnKVcmcHVw9w/8uiGJ0oAaEG6E2NEPZ/AzI+v3txfnMFuZHHxONJ7pzgJXgHfh6dzMWbLJla7TrRvLyTXae3ZMkUDGsHUEFUvyPPTzY6OnTU1bMdFDojmDoLQSeKoKwiCcB2n86f5+vjXOVU4xWx9loPJg4zGR7fMuszuyiJWs4grSezrOrzZ4XSUEkqxf+wD7JEC6MUJhs5+G9WxOvoaqWqaQ5MvYOcvUGtkMaJDvG/PB+h+m7bp601P7mZQNugqTiHZLVTHoq8wSbOVJxzqYSAysGmxbUevV4OcLCo0qiXisRj+rht0Gtxggz1dFNR+XimotB2/I2N6PmTbMrbno0cSHRlTEIQlIlkSBEF4E9/3+cHCD3hi+glez79OsVXkePdx+sIbsyfLsvg+vaU5Wu0SwUCyc5ukbiFyMM6+vR9gTApilKYZOvtNVMdc87iS7zGSOc/umZepFC/RclqM9N7Ow8MPom92dS6QoCcySMSxMOZeZaAwhdnI4koSx3rv2tzYtpnFtsbT2TD1cpaYISPt+6ktU5VLhDSUxBAlN8ALc52pLhUthbZl4UsSWlQ0dxCETtoaRw5BEIQtwPEcnph+gufnn+dk7iQtu8WdvXeSWO9uaCsUaxSQGznwbHYnt/9apRuRAzH27v0gY3IYvTTL4Kmvo9ntlQ/kewTMOl2VRW6bfonE4inK5Sks1eCeXQ9zrOfY1jiRliQiXfvpk1RSmTN0F6dptUrEw/2bWvHabhqOzDcWY1RLOQzJRdn3ENIWmDp7hSRJDPT2UlB6+HFGwllj97OWK/FkNo5jtgjJLoRFsiQInSQ2pRUEQQBaTotvT36bc8VznCucQ1M07ui7Y2O6oa1QX2mOZquAp4XZvV77/2wRUiDC2N4PIE88wXh1gcFTX2PxyIew9Buc/Po+AatJuF0l1K4SbtcItip4Zg3baWLZLZpOGz3cy08NvYeQFtrYN3Qz4V56jS7mzSzVygyOLHNcVJWWzfPhW5k42XINzzYxdt+FFNlCVeHLuiMGc9FBcuUMry5a3DMUWNU4FVvm7xaSzJfqmK068WQP0hY8ZgnCdiaSJUEQbnnldplvTn6Ti6WLXCxdJKbHONx1GGWD9/lZDsNqEa2mKVsNBruP3hKbk0pGmN17H0OeeJJLtTQDp/6excM/i2WEMewW4XZ1KTlq1Qi1y3hmHdtuYjttLNfEcm1kwFI0gmqQvp4jHOu+fWt+72SFZNdBUvM50naD7sTY+u/ztIM8V4gwUXJoN2ske4aR+rbmRs2yLNHXO0CxOs0PF+Z5x+B19yJ+WzlT5asLcbLFCna7TqJ7CPY8sD4BC8ItTCRLgiDc0hbri3xr8ltcKl9iqjJFf7iffYl9W6aRw0/qLc/SbBWwVY0DXbdtdjgbRtJDjO5bqjBdrGcZPvV3xKKDYNax7Ca208J2LSquhQzYioqhBkkFe4mGekiF++gKdm3KxsErJceH6C90seDVOd5752aHs22crxm8mNepV9IkIkHY/e7NDult9cWDLIYGma/nOZs3Odyz/DVzcy2Nry3EKRQLeHaLeP8+2HXP1phOKgg7zNb/qyEIgrBOLpUu8eT0k1wsXWSxscie+B6Go8ObHdYNyZ5Ld2meslmhKzKw9aaQrTfVYNfex5Am/oGLzRzVVgkFsGQVQwuQDHYRDfaQCvfTFezaklMol0U1GNj3Qd7n2zumJfx6y5sKT2Sj1EtporqPtO99SFs8MVYVme7+Icrj0zw/l152snSpbvCtdJRSIYvsmURGjiP1H1/naAXh1rW1jySCIAjrwPd9TuRO8Ozcs1woXqBkljjcdZiu4NbuKpeqprGbeXzfZ2/Xkc0OZ3MoOsN734+UP0vJs+mK9NMd7EZT9M2OrKMkWcZAJErL0XYlvpFOUC4WUHFQxx5EMiKbHdayDCTCnAwOMdEoM1OxGYm/fYL/eiXIk5kQ1WIGzbcI7rkPqXv/BkUrCLcmkSwJgnBLcTyH5+ef5+XMy5wpnMF0TG7vuZ2oHt3s0N6e79NXmqPVLqMFElurlflGk1WGeo8xtNlxCJvO9+GJbIyFchPHahPfdRgpvnWrwz/JUBWSvbuoTs3w3EyOf3rs+smS78OPSmG+nzWoldIEZQ99/wNI8ZENjlgQbj0iWRIE4Zbg+z5T1Smen3+emdoMF4oXQIK7+u7CULf+FfxIq4JWy9J02uzpvX2zwxGELeHHpTDnStCuV4gnu6F/+/1uDCQjnFkc5Gy1Sr7p0B269tTM8+F7+Sgv51VqpQwRzUfd/+iW7PInCDuRSJYEQdjxyu0yz80/x8XSRaar02SaGeJGnCNdR7bFgn+A3tIsjVYBVw8xlti72eEIwqabaug8nw9QL6eJBTWksYe3ZYODsKES6R6mOj/Dc9NlPnzojSmEjgePZ+OcKfjUKhnihoJy8DEIxDcxYkG4tWyPswRBEIRVsFyLlzIvcSJzgrn6HNPVaWRZ5lDqEN3B7i3b8e4nabZJorJA2aoz2HVw2yR4grBeKrbMtzMxaqUsIcVF2f8YqNu0oQcw1J3gYnaA10oN3mf7RDSJtivx9XSC8aJFo1okEQ4gH/wA3GqNXQRhk4m/uIIg7Di+73OhdIEfLvyQ2dosk5VJWk6L4egwI9GRLbl/0tvpKc/RbhWwFZX9XVtz3xhB2Ci2B99IJyiUSsiuhb7vnRBMbnZYaxINqBipYSqZOZ6frvPu3VH+bjHBTLFFu14mFYvi7//Atk4IBWG7EsmSIAg7Sq6Z4/vz32e8PM5UdYp8K0/CSHCs+9i2WJv0kyTfo6c0R61dIRHq2fqNKARhHfk+PJ2LMVs2sdoNkv17IbX9p6VKksRATxczhT5eyrWYU5OkS1WsZo1Eshd/3yNI2+wijyDsFCJZEgRhR2g5LX68+GNO5k4yV59jtjaLJmsc6z5GMrB9rzonq1n8ZgHP9xjrFlUl4dbl+UsNHU4WFRq1PIlYDH/XvWyPybQ3lwrrzMSGKBYWcdMZPNch3jcKI+/almuxBGGnEMmSIAjbmud7nCmc4YXFF5ivzTNRmcDyLEZjowxHhpGlzT3JUB2L/uI0iuvQMsK0jAgtI4KjLm9foL7SLI12EcWIMhgaXOdoBWFrmm1pfC8XZaFq06xmieky0r6f2lFJhCRJDPX3k670EPPmiA3fhjR092aHJQi3PJEsCYKwbS3UF/j+/PeZqkwxWZmkZJboCnSxP7kffQtsUpqsZhhNn8OqLdA2q0RllZSio6oBMKJYoW7awSgt/UoSFcZV3liTEGpXCdQymHab0a7DO+rEUBCWo+bIPJePcqas0KwWsG2LWNBAGXsQSQtudngd1xM1CB04Sog9Yg8lQdgiRLIkCMK24fs+hXaBifIEE5UJFuoLLNQXmK/PE1AD3NFzBzEjttlhojomu9PniZZmqNYWsH2HLj2O7Fq0zBpeq4RTW8SRLqIpGrqs0aUYaGoALxDHCnXRDkYItes0WwUczWBfcv9mvy1B2DCOB69UQvyoGKJaqdBqNYioEBk5An3HduyFA0mSiMS7gK7NDkUQhMtEsiQIwpbm+z7ZZpbxyjiTlUnSjTSldol8K0+pXUKVVfYm9jIQHtj8VuC+T1dlkV2ZC5i1ecrtEq4e4fb++9kVXbpK7HseLbtBqZGh3srTapdo2Q3MdgXXK2DXFnAlGU3RcBUdz27SmxhD2wKVMkHYCJMNne/lo2SqJq3aIqrkkugaQhm9V7TNFgRhw4lkSRCELcfzPdKNNOPlcSYqE+SaOUrtErlWjopZQZZkokaUQ6lDdAW7tkQrcN1uszt9llBpjmp9AQeP7sRe7u5/xzWJjiTLhIwoISMK7Lt6u+951K0KlUaGeqtAu12m4TQpa0EOdh3ehHckCBurbCk8k49yoSLRquZwHJtIOIQ6ej9StG+zwxME4RYlkiVBELYE13NZqC8wUZlgvDy+VDkyS+SaOWpWDUVWiOkxjnQfIRlIokibnyAB4Pv0lucYylygVVukbJbxjRh399/LQGRg2cNIskw0kCS6jTv3CcJqWJ7Ei6UwLxYD1KtlWu0mUV0ivPtOpJ6DO3bKnSAI24NIlgRB2FQNu8GPFn/ERGXi6tS6XDNH3a6jyRpxI87xnuPEjfimd7b7SYbVYM/iWYzKPOXaIo4E/amD3NF7J5oiNo8UhLfj+3ChbvBsPkK+1qJVX0SXHJJ9u5GH70VaZsdIQRCE9SSSJUEQNo3pmnxt/GucK5xjujpN02miyRrJQJJ9yX3E9fjmr0O6Ht+jvzjLYPYijfoCFbOKFEhwX/999IZ7Nzs6QdjyCpbC07kYkxWfVjWL5zpEo3GU0XcihUVzA0EQto5Nv0z77LPP8qEPfYjBwUEkSeLv/u7vrrnf930++9nPMjg4SDAY5KGHHuL06dObE6wgCB3jeA7fnvw2F0sXuVC6QFgLc3fv3bxr8F0c7jpMwkhsyUQpaNY5NP0SfXOvUCpepGm36O8+wvv3fFAkSsK25HjwUinEK+UQrr++r+X7cLIS5C9mkpxfrFAtZQmoPvF996Ae/hmRKAmCsOVsemWp0Whw++2386u/+qv8wi/8wlvu//znP88f/uEf8sUvfpEDBw7wu7/7u7zvfe/j/PnzRKPRTYhYEIS18n2f781+j7OFs5wvnac32MuB1IEtmRwpro1htzCsFuF2ld78JPX6AhWrgRJI8q6Bd9IVEid4wvY009R5KhclU21jNau8lgzy87tdUrrb8ddquxJP5WKcKcnUy4vouKT698Lw3Uhi2qogCFvUpidLH/zgB/ngBz943ft83+c//+f/zGc+8xk+8pGPAPClL32Jvr4+vvzlL/Mbv/EbGxmqIAgd8uP0jzmRPcHZ4lmiapT9qf2blihJnotht9HtFgG7hWG30O02htVCNxtIdgPHMXE9C8e1KdkNHFlltOcYR7uPIYvF58I21HQkni1EOVVSaVbzuLZFjgTNbI3/p6bx2JjBnQmTTv1aptsq38rESZebNOsVEgEZeexRpGh/Z15AEARhnWx6svR2JicnSafTvP/97796m2EYPPjgg/zgBz+4YbJkmiamaV79ulqtrnusgiAsz+nCaX648EPOFM6gyipHuo+se+MG2XMxrCaBN30YdgvdaqKaNRzXwnVNHNfGdW08z8H0HEzfRfF9PEnGkRU0RScc6uV4/ztIiK51wjbk+3C6FuC5fIRipUa7mSei+Wi77yCQ3M/s+GmalSn+/lydc70RfnbEJqZ5a3q9VyohnsuFqJXzuFabVLIHxh4SDRwEQdgWtnSylE6nAejru3Z/hb6+Pqanp2/4vN///d/nc5/73LrGJgjCyk1Xp/nuzHc5VzyH4zvc1XNX5/ZI8j0Mu31NQhSwmhhmA9Ws4jgmjmviuBaOa2F5DpbnoPg+SBK2LKPIOgHFIKBHCGgRgkaMkJEgFogTUSOiiiRsa0VL4alcjMmKR7OSRvYd4qlelN3vBi1EANh32+1kMr0szp7GWiwwVzX4mTGDw7GVV5larsQTmTjnyz6N8iKG7BIZvR36j67L+xMEQVgPWzpZuuInp+f4vv+2U3b+/b//93zyk5+8+nW1WmXXrl3rFp8gCDeXa+Z4fPJxzpfOU7Wq3NlzJ7qy+ivLut2mpzxP0KwTsJpo7Sqe3XpTQmRiuw6256D4Hv6V6pBqENMiBLQwASNG2EgQNeJE9aho9y3sSI4HL5bD/KgQpF4t0W63iAdU1JH3QHL0msdKkkR//yDxZBczF1+nXZ/hr880ODoQ5qeHLULq8jpAzLc0vpWOkavUaTaqJAIa8t5HICKaoAiCsL1s6WSpv39pLnM6nWZg4I3NHbPZ7FuqTW9mGAaGYax7fIIgLE/NqvHNiW9yqXSJXDPH8e7jhPXwqsZSXJuBwhS9hWlajQymVafpOcieiyRJ2LKCIusEVYOQ0UXQiBEJdREPJIlqERR5Sx/2BKGjZlsaT2djLFbbNGuLGJJDqn8f7HoHvM3vQtAwOHDkbhYXekjPn8OeKzFbCfChvTL7IvYNn+f58GIpzA/yAWrlPJ5jkkz1I+15AEkVFyMEQdh+tvRZw549e+jv7+fJJ5/kzjvvBMCyLJ555hn+4A/+YJOjEwRhOUzX5JsT3+Ri+SKz9VkOJg+SCCRWPI7kufSW5xjITWI30pRaRRxJpttIEg4kCBtJYoEU8UAMXREXS4RbW8uVeK4Q5WRJo1nJ49gWsUgYefd7lt2eW5IkBodGqSd7mb34Gu3qPH9xyuIdwyEeHbAIKNdWmRqOzOOZGONln3olTVBxMXbfhdR7aD3eoiAIwobY9GSpXq9z6dKlq19PTk5y4sQJUqkUIyMj/Kt/9a/4vd/7Pfbv38/+/fv5vd/7PUKhEB/72Mc2MWpB2Lo832OqMsVrudcotovsTezlaPdRuoPdGx6L67k8Pvk4F0oXmChPMBodpS9846rwdfk+qWqG4dwl/HqGSiOH53tEIv3c3neXaLQgbFmuD2drAQYD9rq04r4e34dz9QDfy0UoVWs0GwUiqk9k9Dj0HkZaxbq7SCjIwWP3MTc7wWL6Aj+crjBeDvK/7IGRsAMstSD/diZKvlyj3ayRCOpI+96HJNrqC4KwzW16svTSSy/x8MMPX/36ylqjX/mVX+GLX/win/rUp2i1WnziE5+gVCpx33338cQTT4g9lgThJ1iuxbniOU7mTrJQXyDdSLPYWOT7899nMDzIke4j3NV3F3sTe9Hk9Z8O4/s+3539LmcKZzhfPE9PsIeR2MiKxog2iuzKXUKvLlJrZHFdCy2Y5Fjv3fRHRMvhTitbChVHoc+w31I1EFbG8eCb6QTnii6+ZfG/7NO4LXbj6WudUHdknsjGuFSGZjWN5Dkkkr3Iu9+NpIfWNLYsS4yM7qWa6mH+0uu0S4t8sQHvHgkQ0DV+lDeolXPgWiR6hpBG3y32ThIEYUeQfN/f8X8Rq9Uq8XicSqVCLBbb7HAEoaPqVp2T+ZOczp8m08ywUF+g0C5gyAZdwS4KrQJlq0xIDdEf6mc4Osx9A/dxtPsoyXWsyvxo8Uc8N/ccJ/MnCakhjnYfXXaL8KBZZzh7kUh5filJcpr4RpTbuo+zJ7Z7VVfHhRvLmio/LoW5UFFpN+vIisxgVGM06jEctBkKvHXKlXBjjgdfTyc4X3CoVko0fIOkavHwWJAHeu2O7V30ZrOXGyosVXbqxAwFZfRepOTujr+W43nMTV7Azo3TJVUJhCK0Ww0iios2ei9S9/6Ov6YgCNtfptpGV2V+5+c3vyPmSnKDTa8sCYKwOtlmltdyr3G+eJ5sM8t8fZ66VSeiRTjadZRUIIUkSexP7qdtt5moTjBTm2GmNsPZ4lkGwgMc6z7GnX13MhYfQ+1g44MzhTPX7qXUtby9lDS7zVB+glRxhnojQ8Wq4WhBxvrv4mDyoGjO0GELLY0fl8Jcqsq062VapomLguXJVKpVxhUJVdPQ9IBInpbJvpwoXSjYNKpFumMxWpGjpBfO8g+XKmQaIX5+t4Mhd+b75/vwUjnEc7kgtdLlyk7vLqSR+9etsqPKMrv33kapq4/0+EmSjSy9EQN53yMQiK/LawqCIGwWUVkShG3E8z2mqlO8ln2NqeoU2UaWufoctmeTNJLsie8hokdu/HzPI91MM1WZombXlqpN4X52RXfxzoF3cqT7CHFjbSc7M9UZvjb+NU7lT9GwG9zdd/dNW4Qrrk1/cZre/BTtRgazXcZWNIYSeznac0w0bOgg34fZls6PSmGmatCulWlbFmHVRUvtRh26A8uyqBcXaFULeO0K2BaGZKMrEqqqoRkBBqMqo1GfoYDNcFAkT7CUKH1tMcHF4lKilIxF4cAHkBSNXKFAdvw1er0sI6kAH90HyTWuY2q7Et+5vI9RvZxfaqiwwZUd13WRammkWD9Sp/ZMEwRhRxKVJUEQ1o3t2kvrkfInma/Nk26mWawvLu2JEupnJDayrD2LZFlmMDLIYGSQpt1kojLBdHWameoMZwpnGIgMcHv37RzrOUZUj6IrOrqiYygGuqy/7f5mAPlWnm9PfpsLpQvL20vJ9+mqLLIrcwG7kaHcKix1uIuPcrz3TsJvk/gJK+P7MN4weLEUZq7u0a6VaNsWERVS/XuQBm9H0oIA6HqYVOSNKZpWvUSjuECjWsBrV/ErbcpVm3GFa5KnA3GPvWGTbt1Zl6lmW5nlSfz9YoJLBYtWrUgyHocDjyFdrob2dHURCN7PzPlXcYpz/LdTMv/rAY3dEWdVr5dpq3wjnSBTrtNqVEgEtU1pqKAoCiSGNvQ1BUEQNpKoLAnCFncqf4oXFl8g03hjPZIma+yK7mIgPICyxqu5nuex0FhgujpN3a4TUkMMRAaIalEUWUGRFFRZRZEUAmqAkBYiqAQJqIFrkylF51zhHKcLp5mtzXK8+/jbtgjX7Taj6bOES3NU6ws4vksk3Mfx3rtIBVNrek/CGzwfLtQDvFgKs1h3aNfLmLZNRJPQe/ci9d+OpK5sc2CrUaJRWKR5ufLkX648GQroRpCeqMGhJOwNmwwE1meNzlZiXk6UxgsmrVqRRDwJB95/NVG65rGWw8Sl04Sr4yQ1hw/sC3BPavnfI9+H16tBns6GqZXzuHabWLIP9jwo9jESBGFLE5UlQRA6bqI8wVPTT3G6cJqKWSGshTncdZiuQNdNqzzLJcsyw9FhhqPD1O06E+UJZmuzeL7Hm6+lyJKMhLT0WZJQZRVN1lBlFV3W0WQNH59MM/P2eyn5Pj2VBYYzF2hV5ymbZXwjxp3972AoIq5Qd8pS2+ogL5ZCZGsW7UYO23GI6AqRXYeg78iq17To4SR6OMmV2pPZKFPPz1Mt5/BaFarNCnM5n2cMg2Q4zG0piX0Ri+GghbLDEifTk/j7hQTjxTatWplEIgX733/DKWmGrnLwtuNMT0fIZM7yzfN1MsMhPjhso95kWZ/lSTydi/J6UaFeXsSQXCIjt0P/5p94CIIg7FQiWRKELarYLvLk9JNcLF+k6TS5q/cuosb6tsyPaBGO9xy/+rXne7iei+VZWJ6F7dpY7tJn27exPRvbtWk6TRzPQUJiLDF2w72UdKvF7vRZQuU5KvUFbKAveYA7++5CE22GO+ZsLcDzhTD5monZyGK7LhFDIzJ0DKn3UMfXlhjhBEY4QdcoOJZFLTdNvbiI2yxTbdVIF11+oOtEQmEOpWT2RSxGQybaNm9q2HaXKkoThTateolEogv2v++m319Zlti9e4x0KMLi9El+NFsg3wryj/d6RFTvus8pWArfTCeYL7do1vLEAzLy2E9BdIX7lgmCIAgrIpIlQdiCTNfk25PfZrIySb6V546eO9Y9UboeWZKRFRlN0QgTXv1Avk9veY6hzAVatQUqZgXfiHHPwH30h8V+SZ10rhbgmwth6qUMrusRDhhER45D94ENabmu6jrJof0kh/bjujaN3BzVwiKVRpFKu06h5PCirhEMhjiQUtgbsRkK2MQ1d1tN12u7El9dSDJZbGHWSyST3fj7fmrZiagkSQz09REM3c/8hVdwcov8v22N//WAwmDw2sYP52sGT2SjlEtFHLNJIp5E2vcIkhpYj7cmCIIgvIlIlgRhi/F9n6emn2K8PM50dZq9ib3EjO271s6wWuxePEOwMke5togjwUDqIHf03dXRduUCzLU0Hk9HqBfTGIqHseceSI5t2r5UiqIR699DrH8PnuvSKC5SK8xRq5VQy01KZZsTuoqqBwkHQuyKyvQHHPoDNv2GTUjdmktq267EVxaSTBWatBsVEsle/H2PrKpil4hGMI6+k8kLJ7Fr03zhlM3P7zc4mrBxPHiuEOXlgka9lEbFJj58CAbuFHuNCYIgbBBxpiIIW8xLmZc4UzjDxdJFuoPdDIYHNzuk1fF9ekuzDGUv0KwtUjYrSIEE9/XfR2+4d7Oj23GKlsLXF+JUill0ycHY9zBSbOv87MiKQrRnmGjPMJ7r0qrmqeVmadVy+PUW5XqTbMFFU2RUVUPRA6RCKkNhGAi49AVseg0HvUP7E61W63KiNH05UYqnemDvo2tKXoKGzoEjdzE5HiFduMDfnG2xMBKi4EWYLlvUqxliuo829iDEd3Xw3QiCIAg3I5IlQdhCpipT/HDhh5wtnkWTNQ6kDnSskcNGMqwGexbPYpTnqNQXsSWJwa7buKP3TrGx7DpoOhJ/t5ggXyoiuyaBsfu2VKL0k2RFIZzsI5xcWm/j2ibtUppWLU+9UQWrhttaak8+K/loqoyiGuh6iP6owmDIX6pAGRZd+sZN32u5En+7kGSm0MBsVEh09cHYIx2p8qiyzL59B5kPRVicO8VzUyV0w8Y22ySjEaR9PwV6qAPvQhAEQVgJcdYiCFtEuV2+2tDBdE3u7rsbRdpmmzz6Hv3FWQazF2nUF6iYVaRAkvsH7qM71LPZ0e1ItgdfSydJF+u4VpPY0OEN3ZS0ExTNINw7Srh39OptdqtGu5ymXStSa1bxzQa0GpQqNpdkCU1VkDWDcCDESExiMOgyGLDpC9gY61B9ajpvJEpWs0KiewB/z0MdnQ4nSRLDQ8Pkg2HS4ycYshaJ9+9B2nWv2PBVEARhk4hkSRC2ANu1eXzqcSYqE+SaOY53H8dQjM0Oa3l8H8NuE2mV6S3NoVfmKdUXcSSZ4e4jHO85LqpJ68T34TvZOFMlE7NZId4zjDR012aH1RFaMIoWjBIdWPra9zysepFWOYNZL9Ns13AbLcqNNrmiy+uKjKLpaHqI/ojCcNhnIGAzuMLmEZ4PTVem4cjUXYWGI9NwZS7UAswX69jNCrGeIfzdD6zbuqHuVJJk/D3IZg0pJPYcEwRB2EziDEYQNpnv+zw1+xSXypeYqkyxJ77nbTdz3Wyy5xJuVQm3K0RaFSLNMrQrWHYTy27QclrIwRTv6n8nXaGuzQ53R3uuEOFMARrVIsl4Ana/Z7NDWjeSLGPEujFi3Vdv8xyLdjlDs5KlVq/gm3X8ZoNyxWZcltA0FUUziAaDjEZlBoMOvYaD7UtLyZAjX06MFOquTN2WqFseruvhug6+5+C5Fr7n4rtVXNcm0TOMv/u9695gQVE0EImSIAjCphPJkiBsshO5E5zKneJC8QKpYIrhyPCax5R8j+HsRRLVDI6iY+sBbDWApRpY2pXPBrZq4L1d1edNVaNwayk5CrTK2GYNy2lhOy2qroXi+ViKiqGFGO45xtHu48iiW9e6eq0S5Md5nVo5TSJkwL4bb4S6U8mqTqh7F6HupaYHvudhN0s0i2la9TKNdgWv3qZcb5LOe+iKjKIZyIpyNQnyPBfP83E98HwfFwkfCVXyUCUfWdFA0XGNKIlkCn/wLtGJThAE4RYikiVB2ESz1Vm+P/99zhfPo8oqtyVvW3NDB9l12Dd/kkBpmlptAcn3kCQFRVYIyQoRSUVRNBRZRZE1fD2Ea0Rx9NBSEqUG8CWJcLt6uWpUxbIbWE6LttPGdG18WcFXdKJ6jGiwi67IIL2hHvTtMnVwm5ts6DyVCVErZYjpEtKBx5BUsamvJMvokS70SBeJy7e5tkmrtEi7kqPaqCCbNYI030iC9CiKbhDQDBQ9iGqEUI0IvhEFLXjLJaCCIAjCtUSyJAibpGJWeGL6CS6VLtF0mtzVexfKGk/MdLvN/rkTUJqm2sxjhLoYCfQuJTt2E8ttY3o2jt3C9Rw8fFzABXxZQZYVApKCLKv4nkPVMVH8papRQAuRjAwQD/fTGxkgrsXEFfZNkDVVvpGOUStmCMoOyv73IRmRzQ5ry1I0g0jvbiK9u4Gl6hP4N02Ctl8PSkEQBGE9iGRJEDaB7dl8Z+o7TJQnyDQzHOs+RlALrmnMYLvGgZlXMSvTtMwqsfgI7xp81w2bK1iuScOq0WxXaVtVTKuB7TSx7BZNHBQ9SjS+W1SNtpCqLfN3C3HKxTyKb6PvfQ9SROxZtRIiwRcEQRBWQiRLgrDBfN/nmdlnuFi6yER1gtHoKMlAck1jxut5xuZeo16Zpu20Geo+zJ09d7ztiaGuGOhBg2Sw+4aPEbYO05P4+8UE2WIFz24THbkDKTl68ycKgiAIgrBqIlkShA12Mn+S13Kvcb50nqSRZCQ2sqbxekpz7Fo8TaUyg+W7HOx/BwdSBzsUrbAVuD58Mx1nttTCbteJ948h9R/Z7LAEQRAEYccTyZIgbKD5+jzPzT3H+eJ5ZEnmUOrQ6hs6+D7DuUv0ZC9QrsxgKxp3Dr2X4ejau+kJneX54APKKv6pfR+ezsW4UHRp1cskkj2w676OxygIgiAIwluJZEkQNkjNqvGdye8wXh6nbtfX1NBB8lzGFs8QLUxQrs7jGCHeNfiA2Ndoi7E9eLUS4qViiIZpEdUgGZSJax4x1SV25bPqEtXc6yZTL5ZDnCjINKpZEpEQ0r5HxLobQRAEQdggIlkShHVWaBUYL49zrniOicoEi41FjnQdIaSFVjWe6ljsn3sNtTRNuZGBYJJHdz286vGEzvN8OFML8MNCmHytTbu+SNNTyOMxg4ciy6iyhKwoyIqGrOgoqkrMkEkGpKvJFMAP8wFqpTRxQ1lqEf52+2IJgiAIgtBR4q+uIKyDcrvMxfJFxsvjLNQXKLaL5Ft5SmaJkegIXcHVVYAMq8mB2VdxyzNUW0UC0QEeGHovmqJ3+B0Iq+H7MNnUeb4QZaFm06pl8V2HUCRCpP8Ylu1gtRo4VpOm2UZyW/htE9ezACjgMoOHKssol5Mp1ykT1nyUA++HNXZMFARBEARhZUSyJAgdUjErjJfHuVS+xHx9nlK7RK6Vo9gqIksyMSPGkdSRVSdKkWaZfbMnaFamaVt1uhJj3DfwTmQxJWtLSLdVnitEmapCq5rHdiyiAR1t7D78xB4kWUYFrlf/8+wWbquK3axeTabMy8lUVANt7H4IJjb4HQmCIAiCIJIlQViDmlW7miDN1ebeSJDaRQAieoRDXYfoCnStacPZZDXDnvnXqVSmsTyL0Z7jHOs+KtaubAFlS+H5YoRzFZVmtYhpmUR0ifDocaTeQyArN93gVNaCyFoQLdZ33WRKEARBEITNIZIlQVihht1gvDzOeHmcmeoMJbNEvpUn38oDENEiHEwepDvYvboEyfcw7BYBq0nQbBIyayRKs0sd7ySJI/33MZbc2+F3JaxU05H4USnCayWDeq1Mu90krPqEB/fBwJ1IqrbZIQqCIAiCsEYiWRKEm/B9n5JZYrIyyVRlirnaHGWzTL6dJ9fMARDWwuxP7Kcn1IO6zAX4qmMRsJpv+mgQsBpo7Rqe3cJx2jieheNalB0TWwtwz9B76A/3r+fbFW7C8iReLYd4qRSkUqvRahQIyC7xnhHUXe8A0WhDEARBEHYMkSwJwnV4vkemkWGyMslkdZJMI0PZLFNoFSi0C/i+T1gLsy++j55wD5r89lUEyfdIVTNEm6WlxKhdR7Jq2E4b17WwXQvPtWl6NrLnIkkStqygKDohJYAR6udgz3HigfgGfQc2jutD1lz6/mmShyb76LKPKvmoEqx2GyrPX0psTE/C8mQsT7r8tYztSXirGHMpUQpSuNzhTsYlluhBHblXrCkSBEEQhB1IJEuCcJnt2czWZpmqTDFVmSLfyi9VkFp5KmYFSZKWEqTEPnqCPWjKzadZyZ5Ld3me/sI0NHI02iUs18LyHFTfx5VkPEXDUA3CgQRBI0bYSBELpEgE4ju6y13blThVDXKiEqRQt3AdG0lSQZKRZBlZkpBkCUOR0GXQVRld9tFl0C4nU5rs4/gSpvtGQmS60HZ8TNfH9zw838P3PPzLn/FdfN9bal23Co5dxfdcwpEo2q53QGygw98ZQRAEQRC2CpEsCbe0pt1kujrNVHWK6eo0xXaRcrtMrpWjYTdQZZWYHuNI1xGSgeSy1yAprk1vaY6+wjROM0e9VcTzbDQ9SirYQ9hIEA6mSAaShNXQLdWooWIrvFIOcapqUKs3MJsZHM/HQ8bzJVwkfCQk30eW/MtfXflYqjRJEshISJfLTp7v4/s+vg8e4CPhXRkHkPFRJQ9ZkkBeSsa8Gxz+bpZChQNBjKEjSCmxbkwQBEEQdjqRLAm3HMdzmKhMcKZwhtnqLCWzdLWLneVa6IpOykhxIHmAmB67ekK+HKpj0l+cpac0i9XIUm0VcX2PQDDFvu4jjER23VKJ0RW+DwttjVfKof9/e3ceHGd933H8/Vx7SdrVYZ22MQ4YY4cjwSQmV+NmGtdOgabMFNoSt0ySmUAKHYZJJ6XJjJukbRhKmbZDEnKQHuk0EBKc0mlDC+FMYkIgpoEEDHbB5pAs69p7n/PXP2QtCAvwIUuy/HkxO6t99rfP/h7py0of/57f7+HZsku9UqLRGMMhJttSIN2/BtN+MiQxxAHEPnEUYuKQOAogjomjgCSOSZIQ4pgkiYiTBIcEx3FxHA/bcbHdFLabxva8A19nME4K3DRYzgn5/RcREZEjo7AkJ4yiX+SXo7/kqdGnGK4NM1wbZqg6RGISMm6Gvlwfvblecl7usAISQCqo0z+2h67xF2nUhik2JoiBluwSVnefRX/riXmqVmzg2UqGHRM5XqwYGpUJGkFAzo5pLfTiLT0Tq7UXYHJ5bdsBNwW0Nj+cZmNNuSOc9iQiIiInOIUlWdTiJOb50vP8cvSXPDfxHCP1EQarg5SDMhknw8n5k+lt6SV1hHODsn6FvtE9dEy8SK02wkRjgtC2aW/pY033WSzJdc/yER0fpuYj7ZjIMloN8KsjBFFMq2vo6F2B3X8WVrp1vrspIiIi8oYUlmRRKgUlnhp9il+N/op9tX3NUSRjDO2Zds7pOYfWVOthjyBNaakX6R99nnzxJaq1ESYaJULHo6ttOWt7zqI90zHLR3R8mAgcdhSnz0dKkoRc2qNtYA30rMU6hIUxRERERBYChSVZNBKTsKe0pzmKtL++n8HqIKWgRMpJcVLbSQy0DhzydZBmkg5qrNi3k5biy1Sq+5kIKwROiv6OU1jTfRatqRNvtKQWWeyqZnimkmFvxaZeLdGoj+ESk22dmo+0UnOFRERE5LijsCTHNWMMpaDEM+PPTI4iVSdHkV6uvowxhkK6wNndZ1NIFY54FGnyjRL6xvbSP7yLWmWQol8kdDMs6zqd07vOIOtlZ++gZkk1stnvuyxJR7S6R3JVoddXjy12VTI8U0mzp+rQqFUJ/VEaYUyrE9PS0Utq4DXzkURERESOMwpLsmAZY6hHdSphhUpYoRpUKYdlqmGVSlChHJSZ8CfwY59KUGGoNsREY4KUk2J563IGWgcO6VpIbybbKLNy6Cm84ksUK0NElkV/1+mc2X0WKSc9C0c6uxIDjxdz/Hg0R7lcAStNZ85lWSv0Z2P60yE96RD3MAd6GvHUCFKaPRWHeq1G6I/ihwlpO8HNttHZuxS3ZzWkWo7NwYmIiIjMIYUlmXdhHDJUHWKoNkTJL1EOy1SCCkW/SD2qH7iIazB5Hwf4sU8tqtGIGoRJSGKS5vWQzuo+i/Z0+9GNIh1gJzEDI8/RM7KbSnmQWljFyXbyrr71dOW6ZuHIZ99+3+We4Tx7SxG10iBBYtMwLsVyxIvDCZ7r4HppUulW+lttluYM/ZmQ/kxA3k147betEVvsrqZ5ppLh+YpDo14jbIzRCGPSdoybaaWldyn2ktOwMvn5OWgRERGRY0RhSeacH/sMVYd4qfISg5XByXlFB0JSNaxSD+vU4zphHBKbGADbsnEtF8d2SNkpMl6GjnQHLV4LOS9H1s0e1Vyk12qrjnPy0FNQepnx6j4ix+PknrN5a9dbsRfg3JswgUfGW3lkNE2lNEbgN8hnU7gnv4colac2PohfHqVcK5HUq1jVMmPjEc86Fq7r4ngZ8lmPk9os+rMRWcewu5LmuapLvVY9KCB19CzF7V4FmcJ8H7qIiIjIMaOwJMdcI2rwcvVlBiuDvFR5iaHqEOWg3DyNbsKfIDEJnu2RslNkvSyFdIGclyPn5si4GTzbm5XRojfjxCHLhnfRNfYcpfIgYdQg09LDewbOI59amCMnL9Q87tmfZ1+pQbU8RNaO6RhYBUvXge3gAvn+U6H/VACSOCaojFArDlMvj5PUS8S+z0SlyuBIQsqxcbwUSVTFD2M8KyaVbaG9+2S87lWQbZ/X4xURERGZKwpLMutqYY3B6mBz5GioOkQ5fFU4akxgMHi2R0uqhVMKp9CV7SLtpOckEL2e9vIwKwafJqq8zERtlNDLsLr/naxqP3VBruRWjy0eGm3jF+MeteIIcRiQb2vDXfleyL7+0uW245Ap9JIp9Da3RUEdf2KIenGEUrVEJpggl3Jo7z4Zt/vUN9yfiIiIyGKlsCRHLU5i9tX2sbe8l72lvQxWJpfrLgdlxv1xSn4JgyHlpGj1Wjmt4zQ6s52kZ2txBJMAFgdNuDlEbuSzYt9O8mN7KVUGCZOQfH4p5/atJ+flZqePs8gY2FnJcP/+FsZKVerVEVpcQ2rF2dCzBo4g2LmpLG7PSlp6Vh6DHouIiIgcnxSW5IiUgzJ7y3t5ofQCe0t7GffHKfpFxhpjjDfGMRjSTprWVCurO1fTmekk5aRm582NIRPUKFRHKVRHaa2MEkcNYi9LksoReRlCJ0XopogO3IduitCZeuyBZYMxLCkOsmzfM/jll5hojBOnWjljYD0n51fMTl9nWTG0uW9/nmeLFrXiMCQhhY4e7JPfg5VaeMFORERE5HimsCSHJEoiBquDk+GovJfB6uS1hop+kZH6CH7s49oubV4bp3eeTmemc1aW7Z5iJxH56jiF6ij5yghufZyGXyYIqxSjBo4xJEBiWWDZ2JZNynZIWw6O7WBbLrbt4tgutuOReFlwMjiNCUqVQSISutpPYV3fugW7HPiOYo6fjOQoFidoNGrk0zbeindDh0aDRERERI4FhSWZ0dTFXveW9k6OIJVfYLwxeUrdaGOUol8EIONm6Mn10JProdVrnb05R8aQDaoUKqMUqiO0VEYJ/RKNoEw1qmMnMYHj0ZbK09VxKp3ZTqKwgR/WCMIaUdQgTHyCOCCKI6KkTpREmKlQNXWzLEymwLq+d9Lf2j87fZ8lfmJRDB2KocPPxlt4oRRRKw3hEtHRexLWsvPAnb1AKiIiIiLTKSwJYRwy2hidvNUnbyP1EYp+sbkow0h9hDAJ8WyPtlQba7rW0JnpnNXlup04JF8da44e2fUJ/KCMH1YpRj6JZWN5Obpal9NdOImlrQN4h3FqX5xENMI6taCCH1UJgiqRm+ItHatm9TgOVWKgHNmUQodi5DaDUTF0mAgtKn5CHIUkcUgcjhEEPvlsBmfl+7Ha+ua8vyIiIiInGoWlE4gxpjmvaCoYjdRHGKmPUI/q1KIa9bA+uax3WCaMQxzLIetmGWgdoCfbQ87LHf3okTGkwzo5v0K2UTlwX8JrlAjCKn5QoTI1euSmyKcKdHUuZWl+OYVU4YhXpnNsl5Z0Gy3ptqPr/xEohg57aimG/alQZDPhW0RReCAQRSRxnSSOiRJDnBgibBzLk6Hf/QAAGT9JREFUkLYSXM+lY+lpMPB2LNuZ8/6LiIiInIgUlhYZYwz1aDLwTK1IV/SLjDZG2V/fTyWoUAtr1KM61bBKKShRj+oYDI41ecHXnJdjedty2tPttHqtOEfxx7kdR+T8Cjm/TNavkGtUyDRKJEGFKKwTxj5R7FONQ+wkJrIdXK+FJfkV9BZOoi/XP6tzn+ZKkFi8WPfYU0uzp5Zify0haNSIgyJRkhAnhthYJFikrRjXscHNkGTzpDM53EwrXjaPnW3HpNuw5mHkS0REROREp7/AjkN+7E+GIb9EKSg1Q9HUKXOVoEIQB/ix37xVggqVsEJkIiwsPNsj7aTpyHTwlvRbaEu1TbvOUSqo01Uawjb7D6FH00eaLJOQCapk62U8v0QY1gmjBmHs48cBQRJhGwhtB9fNUEjlacl00JZZQldrz4K9+OsbMQZGApc9tRTP19K8WHNoNOqEjQphGBAkFjknxqTacDJ5MpmWA4GogMm2Y3nZ1933/F15SkREROTEprA0xx7b9xglv0RCAgYSkgOLDkzeT/uaA49NgsEQJVEzDL06CAVxQC2sUYtq+JFPbGIALGsyFLm2S4vXwsrcSgqpAjkv97qjRZZJ6BvdQ9/+3dSr+wij+hEdZ5IkVJMQJ4mJLZvE9ci5OVqz3bRmO2nPddOV6TysOUcLTT222HsgHO2peUzUI8JGjSgo40cJjmXIeA7p9j4KHUuxOpZjuZmD9qMwJCIiIrIwKSzNseeKz/HI4CNUwsorgehAKJrpHpi2LUxCoiQCXglDju2QcTJ0ZjrJeTlavVaybhbP9g5rflG+OsZJ+57GLg0yUR0mtiw63RYs86p9WFN3Ztprpz+ysDyPXKaDfK6bztwS2tzWI55rtFDUIosh32OwkWJvLcVgzcJv1Ij8EkEYEhlocROcTDsdhT6czhWQ7Tjuj1tERETkRKWwNMfe2vVWHhl6hHJQnjztDQvbsrEsC5vJe8uyaP73qsc2Nhk3Q2uqlZybw3M8bOvo/xD3Qp/lw8/QPr6XYmWIOKrjZbt4Z996unJds3DUx5/YwIjvMtjwDgQkj9G6IQzqREGNOJzAjyFlxXjpDLklS8l0LsPkl2Edh3OsRERERORgCktzbE3XGvpa+sg4Gfpa5nn5Z5PQO/4CA/t30SgPMd4YJ/aynNb/Tla1r1rwIyJTIz37fA9jIOskZBxD1k6aX2echJRleLMBtkpkM9SYDEWDvsdQ3aHe8InCBnFQJYhjwsQiY8W4Xgq3pYOWjj6cjpOxMq/MsdIpdSIiIiKLh8LSCaq1NsGKfU/jlAaZqAwRWRbd7afw9r51pJ30fHfvILGB/VMjPQ2PwYbLWAPCoE4c1EniCMu2sSwby3am3TzHIufZZD2LnAtZ+0CQshPKkcPLDZfxekIYTAajKAoJYgOWRc5JINVGrr2DdL4HK9+PlW6d72+HiIiIiMwBhaW5NvYcneX92EGFPCkSy8ZYFollk9g2hgP31uQtsWzedFjkMLhRwPLhZ+kY30OpMkQU1nAynZzX9066W7pn7X2OhjFQetVIz76pkR7fJw4axGGVMIoJjNW8BlHdzWMlESaOsMKQJEmIjIUxYFsGmwQbg22BbVkHboAFYTTZNm3FuKkUbusScm2dpPJ9mNYeXddIRERE5ASlsDTXnnuA1c8/SjEokrZTzflIHJi3NDVPCcs+8LWNsZ3J8GR7hJk2gnQLDS+Hn8rie1kaqRyR471xqDIJPRMvsXR4F35lkInaGGEqwyl961jTcfq8nnLnJxbDDbc5N2iw4VJqxIR+gzisEEURQWywLIusnUA6T7a9nfZXjfS89jKzJokh8kn8GnFYnwxZkU8cNkiikCgMSeKQFCG5jjypfA92fgArlZu2H51WJyIiInLiUliaa629pJMIN6wTUgNjsIw58Ee5wTavrCtnXnU/dUssC2yXjO3SYru4TgrHSWF5OaJsB0GmFd/L4qdyNLzJMOXFASv27cQrvkyxOkRoEjoLKzin7x1k3+D6PsdCYmAscBjyUwdOqXPZX7cIggZR0CAOywRxQmwsMnaM46Vx27ppaevCzfdBy5JDGumxbAdSOZxUDo0LiYiIiMiRUFiaa6s3c86e7VAbhcIyTJKQkJCYhCiJiU1MnMTEJiKOI2ITkZiQOIlJ4pDAL9MIyvhBhXriE4YTk+2BGDC2Q8r2yDguXbaH46RxnRS1xji1sIaVaecdvefS1zo3i0tUI5sh32ueUjfUcKg1AsKgQRLWJk+nS8C1DBkXyLTT1tJBqr0HWvve8GKtIiIiIiLHksLSPLNsGwcbB/COYAjEJAm1sEK5PkrVn6DeKBGEZRpRAz+skCTjNIB6Kstbet7G2q612K855S5KoBg5jAcuxdBhInQYD13KkYUFuDa4FjiWwbXMgfvJuUCTj3lluz05HjbiTy3CkBD5DeKwRhQGBLHBWJOjRnaqhXRrD/n8EpxCPyZdWPAr8ImIiIjIiUNhaY79eNcIpeEOnMDBDdqaweO1QWQqeLw6iDgHtjuWwWEqrFg4boGufJ4ei8lFC16lEdYp+UWyXoHAauX/atMD0URoU/QNURgSRyFJ7JNEIXGSECWGqbMCLWtq/o41+bXFgTlVk9snp0tNzbeyMElCEMXNhRO8lIfT0kGhrQsv3wutvQddj0jzg0RERERkIVFYmmN7Rms8vT+FXQPsiRmDBs1FHyYXeJhsYDeftyyLqdAyuRAEB9pNrvTm2kwGK9vCtTvAWko54HUDUWQm95mxIiwnRZJqwU61kMu0YJw0JokxSUySGEhijIlJkoQkSTAmgQNfW8RYJsYyCamURa69k3R+CXZhAFIt8/dNFxERERE5AgpLc+zckzvY/as+KsbFtSdPozMHAoZl4skFH5LJe2MSMDGQYMzkKI8BjLFIAIOFwcI6sBSEZQyW9cpiEZORavK5hJkDUUu2hVSmgJ0rQLbjoNEeEREREZETlcLSHDuttw23dy1Ja8CS9sNbvMAkMSQJmAjLJJBEmCQ6MOqTYOLowMhPQnKgbZJMjvakvLQCkYiIiIjIYVBYOo5YtgO2A7wSdg5cVxUtiyAiIiIiMrv0N7aIiIiIiMgMFJZERERERERmoLAkIiIiIiIyg+MmLH35y19m5cqVZDIZ1q1bx0MPPTTfXRIRERERkUXsuAhLt912G1dffTWf+cxn2LFjB+973/vYvHkze/fune+uiYiIiIjIInVchKUbb7yRj33sY3z84x9nzZo1/N3f/R3Lly/nK1/5ynx3TUREREREFqkFv3R4EAQ89thj/Nmf/dm07Rs3buQnP/nJjK/xfR/f95uPi8UiAKVS6dh19DA0ahVGxqs0qpX57oqIiIiIyDFXDSK629IL4u/xqT4YY9607YIPSyMjI8RxTG9v77Ttvb29DA0NzfiaL37xi3zuc587aPvy5cuPSR9FREREROTNXT/fHXiVcrlMoVB4wzYLPixNsSxr2mNjzEHbplx77bVcc801zcdJkjA2NkZXV9frvmaulEolli9fzgsvvEA+n5/XvsjxQTUjh0s1I4dLNSOHSzUjh2sh1YwxhnK5zMDAwJu2XfBhacmSJTiOc9Ao0vDw8EGjTVPS6TTpdHratvb29mPVxSOSz+fnvVDk+KKakcOlmpHDpZqRw6WakcO1UGrmzUaUpiz4BR5SqRTr1q3j7rvvnrb97rvv5t3vfvc89UpERERERBa7BT+yBHDNNdewZcsWzj33XN71rnfxta99jb1793L55ZfPd9dERERERGSROi7C0iWXXMLo6Cif//znGRwc5IwzzuC//uu/WLFixXx37bCl02m2bt160GmCIq9HNSOHSzUjh0s1I4dLNSOH63itGcscypp5IiIiIiIiJ5gFP2dJRERERERkPigsiYiIiIiIzEBhSUREREREZAYKSyIiIiIiIjNQWDoCDz74IBdccAEDAwNYlsX3v//9ac/v27ePyy67jIGBAXK5HJs2beLZZ59tPv/8889jWdaMt9tvv73Zbnx8nC1btlAoFCgUCmzZsoWJiYk5OkqZTUdbMwBDQ0Ns2bKFvr4+WlpaOOecc/jud787rY1qZvGYjZrZvXs3v/M7v0N3dzf5fJ6LL76Yffv2TWujmlkcvvjFL/KOd7yDtrY2enp6+PCHP8zOnTuntTHG8Bd/8RcMDAyQzWbZsGEDv/zlL6e18X2fq666iiVLltDS0sKFF17Iiy++OK2NamZxmK2a+drXvsaGDRvI5/NYljVjLahmFofZqJmxsTGuuuoqVq9eTS6X46STTuJP/uRPKBaL0/azkGpGYekIVKtVzj77bG666aaDnjPG8OEPf5j/+7//49///d/ZsWMHK1as4Dd+4zeoVqsALF++nMHBwWm3z33uc7S0tLB58+bmvv7gD/6Axx9/nLvuuou77rqLxx9/nC1btszZccrsOdqaAdiyZQs7d+7kzjvv5IknnuCiiy7ikksuYceOHc02qpnF42hrplqtsnHjRizL4t577+XHP/4xQRBwwQUXkCRJc1+qmcXhgQce4I//+I95+OGHufvuu4miiI0bN077DLn++uu58cYbuemmm/jZz35GX18fH/zgBymXy802V199Ndu2bePWW2/lRz/6EZVKhfPPP584jpttVDOLw2zVTK1WY9OmTfz5n//5676XamZxmI2aefnll3n55Ze54YYbeOKJJ/inf/on7rrrLj72sY9Ne68FVTNGjgpgtm3b1ny8c+dOA5gnn3yyuS2KItPZ2Wm+/vWvv+5+3va2t5mPfvSjzce/+tWvDGAefvjh5rbt27cbwDz99NOzexAyp460ZlpaWsy//Mu/TNtXZ2en+cY3vmGMUc0sZkdSM//93/9tbNs2xWKx2WZsbMwA5u677zbGqGYWs+HhYQOYBx54wBhjTJIkpq+vz1x33XXNNo1GwxQKBXPzzTcbY4yZmJgwnueZW2+9tdnmpZdeMrZtm7vuussYo5pZzI6kZl7tvvvuM4AZHx+ftl01s3gdbc1M+c53vmNSqZQJw9AYs/BqRiNLs8z3fQAymUxzm+M4pFIpfvSjH834mscee4zHH398Wqrevn07hUKB9evXN7edd955FAoFfvKTnxyj3st8ONSaee9738ttt93G2NgYSZJw66234vs+GzZsAFQzJ5JDqRnf97Esa9rF/zKZDLZtN9uoZhavqVNaOjs7AXjuuecYGhpi48aNzTbpdJr3v//9zZ/1Y489RhiG09oMDAxwxhlnNNuoZhavI6mZQ6GaWbxmq2aKxSL5fB7XdYGFVzMKS7Ps9NNPZ8WKFVx77bWMj48TBAHXXXcdQ0NDDA4OzviaW265hTVr1vDud7+7uW1oaIienp6D2vb09DA0NHTM+i9z71Br5rbbbiOKIrq6ukin03ziE59g27ZtnHLKKYBq5kRyKDVz3nnn0dLSwqc//WlqtRrVapU//dM/JUmSZhvVzOJkjOGaa67hve99L2eccQZA8+fZ29s7rW1vb2/zuaGhIVKpFB0dHW/YRjWz+BxpzRwK1cziNFs1Mzo6yhe+8AU+8YlPNLcttJpRWJplnufxve99j2eeeYbOzk5yuRz3338/mzdvxnGcg9rX63X+7d/+7aBzNQEsyzpomzFmxu1y/DrUmvnsZz/L+Pg499xzD48++ijXXHMNv/u7v8sTTzzRbKOaOTEcSs10d3dz++238x//8R+0trZSKBQoFoucc8450+pKNbP4XHnllfziF7/g29/+9kHPvfbneig/69e2Uc0sPrNdM2+2jyPdjywcs1EzpVKJ3/qt32Lt2rVs3br1DffxRvs51tw5f8cTwLp163j88ccpFosEQUB3dzfr16/n3HPPPajtd7/7XWq1Gn/4h384bXtfX99Bq1YB7N+//6DELse/N6uZ3bt3c9NNN/Hkk0/y1re+FYCzzz6bhx56iC996UvcfPPNqpkTzKF8zmzcuJHdu3czMjKC67q0t7fT19fHypUrAX3OLEZXXXUVd955Jw8++CDLli1rbu/r6wMm/8W2v7+/uX14eLj5s+7r6yMIAsbHx6eNLg0PDzfPfFDNLD5HUzOHQjWz+MxGzZTLZTZt2kRrayvbtm3D87xp+1lINaORpWOoUCjQ3d3Ns88+y6OPPspv//ZvH9Tmlltu4cILL6S7u3va9ne9610Ui0UeeeSR5raf/vSnFIvFaafryeLyejVTq9UAsO3p/8s6jtNc2Uw1c2I6lM+ZJUuW0N7ezr333svw8DAXXnghoJpZTIwxXHnlldxxxx3ce++9zUA8ZeXKlfT19XH33Xc3twVBwAMPPND8Wa9btw7P86a1GRwc5Mknn2y2Uc0sHrNRM4dCNbN4zFbNlEolNm7cSCqV4s4775w2/xYWYM3M+ZISi0C5XDY7duwwO3bsMIC58cYbzY4dO8yePXuMMZOretx3331m9+7d5vvf/75ZsWKFueiiiw7az7PPPmssyzI/+MEPZnyfTZs2mbPOOsts377dbN++3Zx55pnm/PPPP6bHJsfG0dZMEATm1FNPNe973/vMT3/6U7Nr1y5zww03GMuyzH/+538226lmFo/Z+Jz55je/abZv32527dplvvWtb5nOzk5zzTXXTGujmlkcrrjiClMoFMz9999vBgcHm7dardZsc91115lCoWDuuOMO88QTT5jf//3fN/39/aZUKjXbXH755WbZsmXmnnvuMT//+c/NBz7wAXP22WebKIqabVQzi8Ns1czg4KDZsWOH+frXv24A8+CDD5odO3aY0dHRZhvVzOIwGzVTKpXM+vXrzZlnnml27do1bT8L9XNGYekITC2P+drbH/3RHxljjPn7v/97s2zZMuN5njnppJPMZz/7WeP7/kH7ufbaa82yZctMHMczvs/o6Ki59NJLTVtbm2lrazOXXnrpQUtyyvFhNmrmmWeeMRdddJHp6ekxuVzOnHXWWQctJa6aWTxmo2Y+/elPm97eXuN5nlm1apX527/9W5MkybQ2qpnFYaZaAcw//uM/NtskSWK2bt1q+vr6TDqdNr/2a79mnnjiiWn7qdfr5sorrzSdnZ0mm82a888/3+zdu3daG9XM4jBbNbN169Y33Y9qZnGYjZp5vd9tgHnuueea7RZSzVjGGDP741UiIiIiIiLHN81ZEhERERERmYHCkoiIiIiIyAwUlkRERERERGagsCQiIiIiIjIDhSUREREREZEZKCyJiIiIiIjMQGFJRERERERkBgpLIiIiIiIiM1BYEhGR48b5559Pe3s7L7zwwkHPjY2N0d/fz3ve8x6SJJmH3omIyGKjsCQiIseNb3zjG7iuy8c//vGDnrvyyispl8v88z//M7atX28iInL09NtERESOG319fXz5y1/mf/7nf/jqV7/a3L5t2za+/e1v8zd/8zeceuqpx7QPcRzj+/4xfQ8REVkYFJZEROS4cvHFF/N7v/d7fOpTn+L5559ndHSUyy+/nA9+8INcccUVPProo1x44YV0dnaSyWR4+9vfzne+851p+9i/fz+f/OQnWbt2La2trfT09PCBD3yAhx56aFq7559/HsuyuP766/nLv/xLVq5cSTqd5r777pvLQxYRkXnizncHREREDteXvvQlHnjgAT760Y/S3d1NEAR885vf5L777mPTpk2sX7+em2++mUKhwK233soll1xCrVbjsssuAybnNwFs3bqVvr4+KpUK27ZtY8OGDfzwhz9kw4YN097vH/7hHzjttNO44YYbyOfzrFq1ao6PWERE5oNljDHz3QkREZHD9YMf/IAPfehDAHzrW9/iIx/5CGvWrCGbzfLII4/guq/8e+AFF1zAY489xosvvjjjfKY4jjHGsGnTJvL5PHfccQcwObK0cuVKTjnlFJ566ik8z5ubgxMRkQVBp+GJiMhxafPmzZx33nmsWrWKj3zkI+zatYunn36aSy+9FIAoipq3D33oQwwODrJz587m62+++WbOOeccMpkMruvieR4//OEPeeqppw56rwsvvFBBSUTkBKSwJCIix610Ok0qlQJg3759AHzqU5/C87xpt09+8pMAjIyMAHDjjTdyxRVXsH79er73ve/x8MMP87Of/YxNmzZRr9cPep/+/v45OiIREVlINGdJREQWhSVLlgBw7bXXctFFF83YZvXq1QD867/+Kxs2bOArX/nKtOfL5fKMr7MsaxZ7KiIixwuFJRERWRRWr17NqlWr+N///V/++q//+g3bWpZFOp2etu0Xv/gF27dvZ/ny5ceymyIichxRWBIRkUXjq1/9Kps3b+Y3f/M3ueyyy1i6dCljY2M89dRT/PznP+f2228H4Pzzz+cLX/gCW7du5f3vfz87d+7k85//PCtXriSKonk+ChERWSgUlkREZNH49V//dR555BH+6q/+iquvvprx8XG6urpYu3YtF198cbPdZz7zGWq1GrfccgvXX389a9eu5eabb2bbtm3cf//983cAIiKyoGjpcBERERERkRloNTwREREREZEZKCyJiIiIiIjMQGFJRERERERkBgpLIiIiIiIiM1BYEhERERERmYHCkoiIiIiIyAwUlkRERERERGagsCQiIiIiIjIDhSUREREREZEZKCyJiIiIiIjMQGFJRERERERkBv8PS6HgCNDmDs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 name="TextBox 13"/>
          <p:cNvSpPr txBox="1"/>
          <p:nvPr/>
        </p:nvSpPr>
        <p:spPr>
          <a:xfrm>
            <a:off x="381000" y="5103674"/>
            <a:ext cx="8077200" cy="1477328"/>
          </a:xfrm>
          <a:prstGeom prst="rect">
            <a:avLst/>
          </a:prstGeom>
          <a:noFill/>
        </p:spPr>
        <p:txBody>
          <a:bodyPr wrap="square" rtlCol="0">
            <a:spAutoFit/>
          </a:bodyPr>
          <a:lstStyle/>
          <a:p>
            <a:r>
              <a:rPr lang="en-US" dirty="0" smtClean="0"/>
              <a:t> </a:t>
            </a:r>
            <a:r>
              <a:rPr lang="en-US" dirty="0"/>
              <a:t>The Army and Air Force expenditures have generally been higher than the Navy expenditures, with the Air Force having the highest expenditures of the three branches in recent years. There is also a notable increase in military expenditures around the years 2003-2004, which corresponds to the time of the Iraq War.</a:t>
            </a:r>
          </a:p>
          <a:p>
            <a:endParaRPr lang="en-US" dirty="0"/>
          </a:p>
        </p:txBody>
      </p:sp>
      <p:pic>
        <p:nvPicPr>
          <p:cNvPr id="7" name="Picture 6" descr="2.png"/>
          <p:cNvPicPr>
            <a:picLocks noChangeAspect="1"/>
          </p:cNvPicPr>
          <p:nvPr/>
        </p:nvPicPr>
        <p:blipFill>
          <a:blip r:embed="rId2" cstate="print"/>
          <a:stretch>
            <a:fillRect/>
          </a:stretch>
        </p:blipFill>
        <p:spPr>
          <a:xfrm>
            <a:off x="228600" y="228600"/>
            <a:ext cx="7848600" cy="482804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2" descr="data:image/png;base64,iVBORw0KGgoAAAANSUhEUgAAA0sAAAIoCAYAAAC4U3A2AAAAOXRFWHRTb2Z0d2FyZQBNYXRwbG90bGliIHZlcnNpb24zLjUuMiwgaHR0cHM6Ly9tYXRwbG90bGliLm9yZy8qNh9FAAAACXBIWXMAAA9hAAAPYQGoP6dpAAEAAElEQVR4nOzdd3hUZfbA8e/MZEoymUlvEEhCEaRXRRBBERvYUbEgzV1772UVXH6C7roriqjroiCKit1FAQtNpQgqXUIgIUB6m0wyk+n390c2s8QU0icJ5+Mzz+Pc8t5zb2Z47pn3vedVKYqiIIQQQgghhBCiGnWgAxBCCCGEEEKI9kiSJSGEEEIIIYSohSRLQgghhBBCCFELSZaEEEIIIYQQohaSLAkhhBBCCCFELSRZEkIIIYQQQohaSLIkhBBCCCGEELWQZEkIIYQQQgghaiHJkhBCCCGEEELUQpIlIUS7NH78eFQqFRs2bKi2fM6cOahUKubMmVNt+YYNG1CpVIwfP77NYhQdQ12fjSNHjqBSqUhOTg5IXG2pru9TW1u6dCkqlYoZM2YENI5AOJU+b0J0JpIsCSFaTHJyMiqVCpVKxYMPPljvtgsXLvRvq1KpWjWuOXPm1EiuOqqqG66GvI4cORLocDusl156iTlz5mCxWAIdihBCiAAKCnQAQojOacWKFbzwwgtoNJpa17/77rv17t+9e3f69OlDSEhIg44XEhJCnz596N69e411c+fOBeg0CVOVESNGoNfr61xvMBjaMJqOR6vV0qdPH7p27Vpj3UsvvURmZiYzZswgPDy87YMTQgjRLkiyJIRocX369CE1NZXvvvuOCy+8sMb61NRUduzY4d+uNu+8806jjnnGGWdw4MCBJsXbUX300UcypKcZunbtesp9ZoQQQjSODMMTQrS4m266Cai792j58uUATJs2rc1iEkIIIYRoLEmWhBAtbty4cXTr1o3PPvsMm81WbZ2iKLz33nsEBwdz1VVX1dlGYx9Ir+0h/qpiEFXqeqbH6/XyxRdfMGvWLPr3709YWBghISGcfvrpPPLIIxQWFp40xp07dzJlyhTi4uJQq9UsXbqUqVOnolKpePHFF+uM++OPP0alUjFy5MgGnWdTOJ1OBg4ciEql4q9//WuN9YqicO6556JSqfjzn//sX37iA+mKovDKK68wcOBAQkJCiI2NZdq0aRw9erTO43o8Hl5//XXOPvtswsPDMRgM9O3bl6eeegqr1Vpj+xMf/nc6ncyZM4devXphMBjo1q0bDzzwQI3P04k+++wzRo8ejdFoJCoqismTJ7Njx446t6/tgfuqGDIzMwFISUmp9pmp+jyerFBBXUUlTlzu8Xh44YUX/Nf0j72EBw4cYNasWSQnJ6PX64mKimLSpEmsW7euznNqiJ9//plJkyYRGRmJ0Whk9OjRfP755zW2GzVqFCqVik8++aTOtv7+97+jUqm45pprGh1HWVkZDzzwAMnJyRgMBnr06MGTTz6J3W6vsW1Dr9vevXt55plnOOuss0hISECn05GQkMBVV13F5s2ba42juZ+7rKwsHnjgAfr164fRaCQsLIyBAwfy0EMPkZaWVud+7777LiNGjCAkJITIyEiuueYa0tPTG34BhRBtQxFCiBaSlJSkAMoPP/ygPPbYYwqgLF++vNo2mzZtUgDl+uuvV44dO6YASm3/FI0bN04BlPXr11db/swzzyiA8swzz1Rbvn79egVQxo0b51+2ZMkSZcyYMf5jjBkzptorJydHURTFH4darVYSEhKUYcOGKX379lUMBoMCKMnJyUpubm6dMc6dO1fR6/VKaGioMnz4cKVHjx7K22+/raxdu1YBlIEDB9Z5zSZPnqwAyqJFi05ydStlZGT4zycjI6NB+yiKovz222+KTqdTgoKClJ9//rnaur/97W8KoPTs2VMpKyurcaykpCTl9ttvVwCle/fuyvDhw/3XJiYmRjlw4ECN45WWlirnnHOO/7omJSUpAwYMUHQ6nQIop59+upKXl1dtn7ffflsBlBtuuEE555xzFJVKpfTv31/p06ePolarFUCZOHFiref3/PPP+69LQkKCMnz4cCU0NFTR6/XKX//61xqfjT+eX5Wvv/5aGTNmjKLX6xVAGTFiRLXPzK+//lot1unTp9caT22fxxOXn3POOcqkSZP813348OFK//79/dt9+OGH/mtlMpmUIUOGKPHx8QqgqFQq5eWXX671uHWp+qw+++yzik6nU0JDQ5URI0YoCQkJ/uv24osvVtvnjTfeUADl0ksvrbPdAQMGKICyatWqBsVRdd2mTp2qDB061P83HjBggKJSqRRAGTVqlGKz2art19DrNmHCBAVQwsPDldNPP10ZNmyYEh0drQCKRqNR3nvvvTpjasrn7rvvvlPMZrMCKFqtVhk0aJAyYMAAJSQkpMa/Uyd+3qr+fUxKSlIGDx7s/7wlJCQoBQUFDbqWQoi2IcmSEKLFnJgs7du3TwGUCy64oNo2f/rTnxRA+frrr1s9WapS1zGqWCwWZenSpUpRUVG15SUlJcpdd92lAMqMGTPqjFGj0Sh//vOfq93g2e12xev1Kt27d1cA/032ifLy8pSgoCBFp9PVOHZdmposKYqizJ8/XwGU0047zR/rnj17FL1er2g0GmXz5s21HisoKEjRarXK+++/719XWFionH/++QqgnHHGGYrP56u279SpUxVAmTBhgnL48GH/8uLiYuWqq65SAGXKlCnV9qm6adVqtUq/fv2U1NRU/7otW7b4b0pXr15dbb9ff/1V0Wg0ikqlUhYtWuSPpaysTLnuuusUrVbb4GSpStVnua5r3NxkSaPRKLGxsdWueUVFhaIoirJr1y5Fr9crBoNB+de//qV4vV7/Nl9++aViNpsVjUaj7Ny5s9Zj16bqsxoUFKRMnTpVKS8vVxRFUXw+n/Lyyy/7153YZmlpqRISEqIEBQXVSGwVRVF++eUXBVDi4+MVj8fToDiqrltQUJDStWvXasfbs2eP0q1bNwVQHnrooWr7NeS6KYqifPTRR8ru3bur7evz+ZTPP/9cCQ0NVcxms2K1WmuNqbGfu8zMTCUsLEwBlJtvvrnad9jr9SqrVq1SvvzyS/+yE79PZrNZ+frrr/3rcnJylEGDBimA8uijjzboWgoh2oYkS0KIFnNisqQoijJ06FBFo9Eo2dnZiqIoisPhUMLDw5XY2FjF7Xa3m2TpZLp166aEhIQobre71hgHDx5c7Yb2RH/5y18UQLn33ntrrPvHP/5Ra9JQnxOTpfpegwcPrrGv1+tVzj77bAVQbr/9dsXpdCqDBw9WAOWpp56q91j33HNPjfV5eXn+HqZ169b5l+/atcufhPzxxlRRFMVmsyndunVTVCqVcuTIEf/yqptWlUqlbN++vcZ+DzzwQK2x3HTTTQqgXHPNNTX2qaioUGJjY9tdsgQon3zySa37ViWTCxcurHX9K6+8ogDKrFmzal1fm6rPamxsbLXk4o/HvPnmm6stnzZtmgIo//znP2vsc88999Sa2NSn6roByqefflpj/ZdffqkAitForPbZach1O5mnnnpKAWr0LjX1c3fHHXf4fxD4448FtTnx+/THXjxF+d+5Dxo0qJFnJoRoTfLMkhCi1UybNg2v18v7778PwKpVq7BYLFx//fUEBbW/Ypzr1q3j/vvvZ9KkSZxzzjmcffbZnH322ZSWlmK32+t8/uCmm25Cra79n9OZM2eiUqlYsWIFbre72rply5YBNHmCzhEjRjBmzJhaX0OHDq2xvVqt5p133sFkMvHaa68xadIkdu3axfDhw3n66afrPdadd95ZY1lsbCxTpkwBYO3atf7ln332GQDXXnstJpOpxn4hISGcf/75KIrCDz/8UGP9kCFDGDFiRI3lVc91/fG5jm+++QaA22+/vcY+BoOBWbNm1XlegRIWFsbll19eY7nL5eLrr79Go9HU+bm47LLLANi4cWOjjzt79uxaS8rfcccdQPW/I+C/dlWf1Sput9v/vW7K57dr1661nv/kyZPp3r07NpuNn376qcb6uq7biY4ePcqCBQu49tprOe+88/zf4w8//BCAXbt21bpfYz93X3zxBQAPP/xwo+eKmz17doOPI4QIrPZ3tyKE6DSuv/56Hn74YZYvX84DDzzgr4JXVS2vvXC5XFx33XW1PuR+ouLi4lqXn3766XXuk5KSwvjx41m/fj2rV6/23+ju2rWLXbt2ER8fz0UXXdSkuJtSOjwlJYWXXnqJ2bNn89133xEcHMy7776LVqutcx+tVkuvXr1qXVd17gcPHvQv27NnD1CZNNX1UH1VAYWsrKwa63r27FnrPrGxsQCUl5f7l1ksFvLz86vFUleM7Unv3r1rnYPs4MGDOBwOdDodl1xySa37KooC1H7tTuZk1ygvLw+r1YrZbAYqi7X07NmTnTt3snv3bgYNGgTA119/TUFBASNGjKB///6NjqNPnz61/sCgUqno06cPR48e5eDBgzW+G3VdtyrLli3jtttuw+Fw1LlNXd/jxnzuysrK/Nd/1KhRdR6rNtHR0YSFhTXoOEKIwJOeJSFEq4mPj+f8889n586dbNq0idWrV9O3b99af70NpAULFvD5558THx/PO++8w5EjR3A4HCiVQ5UZM2YMQI2eoSpGo7He9mv7db7q/2+66aZ6b/5awznnnOPv2TvrrLPo27dvvdtHRUXV2XMWFxcHVN48ViktLQXg0KFD/PTTT7W+jh8/DkBFRUWNNuu6nlUxVCULUP3GMiYmpt4Y25O6zrHq2rlcrjqvXVUCWl9CUJeqG/L6lp/4tzyx4l9tn9+m9orWFQfU/pmqUt937fDhw/zpT3/C4XDw4IMP8ttvv2G1WvH5fCiKwptvvgk0/ntc2+fuxGqOtSU+9TnZcYQQ7Yt8M4UQrapqLqVp06bhcrna5dxK7733HlBZQnjatGkkJSWh1+v9648dO9as9q+++mrCwsJYtWoVRUVFeDweVqxYATT9ZrOpvF4vN998Mx6PB7Vazbp16/znX5eioiJ8Pl+t66p6dU4cbhcaGgrAm2++6U8463rNmTOnWedTdSyAgoKCemNsSVXDrk68gT5RfaWm61N1Pl27dj3ptavr2PWp6xqduPyPQydnzJiBWq3mvffew+PxUFRUxFdffYVOp+P6669vdAz1xQG1f6YaYuXKlbjdbqZOncrf//53hgwZgslk8v+tmvs9PtGJsVUluEKIzkmSJSFEq7ryyisJDQ3l6NGjqFQqbrzxxkCHVEPVfEujR4+usa6oqKhJw51OFBwczNSpU3G5XLz//vusXr2avLy8Jg9hao7nnnuOLVu20L9/f/8zHHfddVe9N5Jut5vDhw/Xuu73338H4LTTTvMv69evH1A5501rCw8P9/dSHDhwoNZtqmJsjJM9g1LVO1DXTf+hQ4cafUyoHGam1WrJycmpc7hYc9R1LaqWx8XF+YfgVUlMTGTixInk5eWxZs0aVqxYgcvl4rLLLiMyMrJJcaSmptaagCuKQmpqKlD9M9UQ9X2Poe5nlZrCbDaTmJgIwNatW1usXSFE+yPJkhCiVYWEhPDggw8yYcIEbr31VpKSkto8huDgYKD2IV8nrs/Ly6ux7sUXX8Tr9TY7hhOH4jV3CFNT/fLLL/z1r39Fq9Xy7rvvMmXKFP70pz9hsViYMWNGvT0VixcvrrGsoKCAjz76CIALLrjAv/zKK68EKifdLCoqauGzqGnixIkAvP766zXWOZ1O3nrrrUa3ebLPTI8ePQDYuXMnHo+n2jqfz8fbb7/d6GNC5fflwgsvxOfz8fLLLzepjfosWbIEp9NZY3nV3/fEv+OJWvrze/z4cf7zn//UWP7VV1+RmZmJ0Wj0D39tqPq+xwcOHKj1eM1xxRVXANQ76bQQouOTZEkI0ermzJnDd999x2uvvRaQ41fd2NZVPezss88G4MEHH/Q/A6MoCu+88w5///vfa60e1lhnnHEGAwYMYMeOHXzxxRfNGsLUFBUVFUybNg23283cuXMZMmQIAP/4xz/o2bMn69atY+HChbXuGxQUxOLFi/2JEVQ+JH/TTTfhcDgYMWIE5557rn/diBEjuPbaaykqKmLixIn89ttv1drzer1s2LCBG2+8sdYb98a6//77UavVrFy5ktdff92f9NlsNmbNmtWkHpqTfWYGDx5Mly5dyMnJ4ZlnnvEf0+FwcN9997F///4mng389a9/Ra/XM2/ePBYsWFAjYcvJyWHhwoW1JocnU1RUxOzZs/3DBBVFYfHixXz66adoNBoeeOCBWve74ooriIqK4vPPP+eXX35pVmESqPxM3X333f5iIAD79+/nrrvuAuC2225r9DC8qu/x4sWL2blzp3/5wYMHueaaa9DpdE2OtzYPP/wwYWFhfPvtt8yePZuSkhL/Op/Px9dff82qVata9JhCiLYnyZIQotO77rrrgMqyxMOGDWP8+PGMHz+e3NxcAObOnYter+fLL7+ka9eujBgxgsTERKZPn87UqVM588wzWySOmTNnAuDxeJo1hKnKNddc4y+LXNvrxLLcjz76KL///jtnnXUWjzzyiH95aGgo77zzDhqNhscff7zWYVpdu3Zl9uzZXHvttSQnJzNy5EgSExP55ptviIqK4p133qkxbG3JkiX+RGnYsGEkJSUxatQoBg0ahMlk4txzz2XFihVNeu7mj4YPH868efNQFIXbb7+dxMRERo4cSUJCAp988slJy6LXpuozc/vttzNw4ED/Z6bqJlyj0fD8888DlUMb4+LiGDlyJHFxcbz99tvMnz+/yeczZMgQ3n//ffR6PY8//jiRkZEMHTqUM888k+7du9OlSxfuu+8+/7Czxnj66af56KOPSEhI8P8d77zzThRFYf78+f4k+o90Oh033HCDvxetuYVJpkyZQnR0NIMHD2bgwIEMGjSIAQMGkJmZyciRI5k7d26j27ziiisYNWoUJSUljBgxgn79+jFw4ED69u1LUVERTz31VJPjrU337t35+OOPMZlMvPXWW8TFxTFkyBAGDRqE2Wxm0qRJ7Nixo0WPKYRoe5IsCSE6vccee4xnnnmGXr16sX//fjZu3MjGjRv91cSGDx/Opk2bmDhxIj6fjwMHDhAbG8vLL79cY36Z5pg2bZr/BrMlhuDt2LGjzoppP/30k38I3HfffceiRYswGo0sX768xk3u6NGjefTRR3E4HNx00021Vgt79dVXWbhwISaTib1792I0Grnxxhv55Zdfai1HHRoaypo1a3jvvfe48MILsdvt/PrrrxQWFjJo0CAeffRRfv755xbptQN4/PHH+fjjjznzzDMpKSnh8OHDjB07lh9//NHf49AY06ZNY+HChQwaNIjDhw/7PzMWi8W/zU033cTKlSsZPnw4ZWVlpKenM2HCBLZt28bw4cObdT5XXnkl+/fv59577yU5OZnU1FT2799PSEgIV155JcuWLeOxxx5rdLtjx47lhx9+4Oyzz+bQoUOUlJQwatQoPv30Ux5++OF6961K9qH5n1+9Xs/GjRu59957sVqtpKam0r17dx577DHWr19/0gqTtQkKCmLt2rXcfffdxMXFcejQISwWC7Nnz+aXX36ha9euzYq5Nueffz579+7lrrvuIikpiQMHDnDs2DF69uzJww8/3C4L2gghGkeltMTPekIIIU7qwIEDnH766cTHx3P8+PE2LxneWEeOHCElJYWkpKQm9WKIzmXNmjVcfPHFjBgxgu3btwc6HCGEaBPSsySEEG1kyZIlQPUeJiE6iqrP74k9TEII0dlJz5IQQrSBjIwMBg8ejN1uJzU1lZ49ewY6pJOSniVRZdu2bYwZMwaj0cjRo0cbPRGrEEJ0VEGBDkAIITqz++67j59//pldu3Zht9v585//3CESJSEApk6dypEjR/j111/xer089thjkigJIU4pkiwJIUQr2rlzJ1u2bCEuLo5bbrmFBQsWBDokIRps69atHD16lMTERG655RYeffTRQIckhBBtSobhCSGEEEIIIUQtpMCDEEIIIYQQQtTilBiG5/P5yM7OxmQy1Zg4UQghhBBCCHHqUBSFsrIyunTpglpdf9/RKZEsZWdn061bt0CHIYQQQgghhGgnjh07RmJiYr3bnBLJkslkAioviNlsDnA0QgghhBBCiECxWq1069bNnyPU55RIlqqG3pnNZkmWhBBCCCGEEA16PEcKPAghhBBCCCFELSRZEkIIIYQQQohaSLIkhBBCCCGEELWQZEkIIYQQQgghanFKFHhoDEVR8Hq9eDyeQIcihPgvrVaLRqMJdBhCCCGEOMVIsvRfiqJgsVgoKCjA6/UGOhwhxB+Eh4cTHx8vE0sLIYQQos1IsvRfubm5WCwWf3nxoKAguSkToh1QFAW73U5+fj4ACQkJAY5ICCGEEKcKSZYAr9dLaWkpMTExREdHBzocIcQfBAcHA5Cfn09sbKwMyRNCCCFEm5ACD4Db7UZRFIxGY6BDEULUISQkBKj8vgohhBBCtAVJlk4gw+6EaL/k+ymEEEKItibJkhBCCCGEEELUQp5ZagCrw43DFdgKeQadBrNBG9AYhBBCCCGEOJVIsnQSVoebV75Po9jmCmgckUYdd0/oLQmTEEIIIYQQbUSG4Z2Ew+Wl2OZCH6QhIkQXkJc+SEOxzdUivVsvv/wyKpWKAQMGtMDVEa1l/PjxjB8/3v/+yJEjqFQqli5d6l+2efNm5syZg8ViafP4hBBCCCFOBdKz1EAhOg1GfeAul9PTMsMA33rrLQD27dvHtm3bOPPMM1ukXdG6EhIS2LJlCz179vQv27x5M3PnzmXGjBmEh4cHLjghhBBCiE5KepZOITt27GDXrl1MmjQJgCVLlpx0H6/Xi9PpbO3QxEno9XpGjRpFTExMqx+roqICRVFa/ThCCCGEEO2dJEunkKrkaMGCBYwePZoPPvgAu93uX1811OuFF15g3rx5pKSkoNfrWb9+PXPmzEGlUrF7926uueYawsLCiIyM5IEHHsDj8ZCamspFF12EyWQiOTmZF154wd9ueXk54eHh3HrrrTViOnLkCBqNhr/97W8NPg9FUVi8eDFDhgwhODiYiIgIpkyZQnp6un+bDz74AJVKxaJFi6rt+8wzz6DRaPj2229rnPP//d//0b17dwwGAyNGjOD777+vcey0tDRuuOEGYmNj0ev1nH766bz66qvVttmwYQMqlYr333+fJ598ki5dumA2mzn//PNJTU2tcS4vvPACSUlJGAwGhg0bxurVq2u9TicOw5szZw4PP/wwACkpKahUKlQqFRs2bAAqy2zPmTOnRjvJycnMmDHD/37p0qWoVCq++eYbZs2aRUxMDCEhIf4E+cMPP+Sss87CaDQSGhrKhRdeyG+//VbLX0UIIYQQovORZOkUUVFRwfvvv8/IkSMZMGAAs2bNoqysjI8++qjGti+//DLr1q3j73//O6tXr6Zv377+dddeey2DBw/mk08+4U9/+hP//Oc/uf/++7niiiuYNGkSn332Geeddx6PPvoon376KQChoaHMmjWL9957j9LS0mrHWrx4MTqdjlmzZjX4XG699Vbuu+8+zj//fD7//HMWL17Mvn37GD16NHl5eQBMnTqV2267jQcffJAdO3YAsG7dOubNm8cTTzzBxIkTq7W5aNEi1qxZw0svvcS7776LWq3m4osvZsuWLf5t9u/fz8iRI9m7dy8vvvgiq1atYtKkSdxzzz3MnTu3RpxPPPEEmZmZ/Pvf/+Zf//oXaWlpXHrppXi9/xtSOXfuXB599FEmTpzI559/zu23386f/vSnGknVH91yyy3cfffdAHz66ads2bKFLVu2MGzYsAZfxxPNmjULrVbL8uXL+fjjj9FqtTz33HNcf/319OvXj5UrV7J8+XLKysoYO3Ys+/fvb9JxhBBCCHFq2lu4l2JHcaDDaDR5ZukU8fHHH1NaWsrs2bMBuO6667jvvvtYsmQJ06dPr7atwWBg7dq1aLU1K+/9+c9/5oEHHgDg/PPP55tvvmHRokV8+umnXHnllUBlcYJVq1bx3nvvcdVVVwFw1113sXDhQt5++23uu+8+ABwOB2+99RbXX389UVFRDTqPrVu38uabb/Liiy/64wAYO3Ysp512Gv/4xz94/vnnAXjppZfYtm0b1157LV999RU33HADY8eOrbXHxev18u2332IwGAC48MILSU5O5umnn/b3Qj3wwAOYTCZ+/PFHzGYzABMnTsTpdLJgwQLuueceIiIi/G3269ePd9991/9eo9Fw7bXXsn37dkaNGoXFYuH555/nyiuv5N///rd/u/79+zNmzBj69OlT53VITEyke/fuAAwdOpTk5OQGXb+6TJgwgTfeeMP//tixYzzzzDPcddddvPzyy/7lEydOpHfv3sydO5cPP/ywWccUQgghxKnhl7xf+OH4D3gVL3cMuYPgoOBAh9Rg0rN0iliyZAnBwcFMnToVqOztueaaa/jhhx9IS0urtu1ll11Wa6IEMHny5GrvTz/9dFQqFRdffLF/WVBQEL169SIzM9O/rEePHkyePJnFixf7n4dZsWIFRUVF3HXXXQ0+j1WrVqFSqbjpppvweDz+V3x8PIMHD/YPQ4PK53xWrlxJUVERw4YNQ1EU3n//fTQaTY12r7rqKn+iBGAymbj00kvZtGkTXq8Xh8PB999/z5VXXklISEi1Y19yySU4HA62bt1a4zqeaNCgQQD+67JlyxYcDgc33nhjte1Gjx5NUlJSg69JS7j66qurvV+7di0ej4ebb7652rkaDAbGjRtX7ToLIYQQQtRGURR+zvmZTcc3sbdwL7m2XAwaw8l3bEckWToFHDp0iE2bNjFp0iQURcFisWCxWJgyZQrwvwp5VRISEupsKzIystp7nU5HSEhItUSjarnD4ai27N577yUtLc3fU/Pqq69y1llnNWroWF5eHoqiEBcXh1arrfbaunUrhYWF1bbv1asXY8eO9ScldZ1bfHx8rctcLhfl5eUUFRXh8Xh45ZVXahz3kksuAahx7D/2lun1eqBySCRAUVFRvcduS3+8LlXDGUeOHFnjfD/88MMa5yqEEEIIcSJFUdiSvYUfs35kT8EebG4b4fpwVCpVoENrFBmGdwp46623UBSFjz/+mI8//rjG+mXLljFv3jz/+9b6EJ933nkMGDCARYsWERoayq+//lptmFpDREdHo1Kp+OGHH/zJx4n+uOzf//43X331FWeccQaLFi3iuuuuq7Vcem5ubq3LdDodoaGhaLVaNBoN06ZN484776w1tpSUlEadS1UyVdexmzO0Tq/X11rFsCpB+6M//s2jo6OByuGbbd3LJYQQQoiOTVEUfsj6ge2529lbuBcFhR7hPQIdVpNIstTJeb1eli1bRs+ePas9F1Nl1apVvPjii6xevbpNJqq95557uO222ygtLSUuLo5rrrmmUftPnjyZBQsWkJWVxbXXXlvvtnv27OGee+7h5ptv5s0332T06NFcd911/Pbbb9WeLYLKIgl/+9vf/D1kZWVl/Oc//2Hs2LFoNBpCQkI499xz+e233xg0aBA6na5xJ16LUaNGYTAYeO+996oNg9u8eTOZmZknTZb+2FN1ouTkZHbv3l1t2bp16ygvL29QbBdeeCFBQUEcPny4xhA9IYQQQoi6+BQfG49t5Je8X9hbtBe1Ss2Q6CFYnJZAh9Ykkiw1kN3VMpPCtvWxV69eTXZ2Ns8//zzjx4+vsb6qp2fJkiX885//bEaUDXPTTTfx+OOPs2nTJp566qlGJx1jxozhz3/+MzNnzmTHjh2cc845GI1GcnJy+PHHHxk4cCC33347NpuNa6+9lpSUFH/FvZUrVzJs2DBmzpzJ559/Xq1djUbDxIkTeeCBB/D5fDz//PNYrdZqVe4WLlzI2WefzdixY7n99ttJTk6mrKyMQ4cO8Z///Id169Y16lwiIiJ46KGHmDdvHrfccgvXXHMNx44dY86cOQ0ahjdw4EB/XNOnT0er1dKnTx9MJhPTpk3jL3/5C08//TTjxo1j//79LFq0iLCwsAbFlpyczLPPPsuTTz5Jeno6F110EREREeTl5fHzzz9jNBprrQAohBBCiFOXT/Gx7ug6fs37lX1F+whSBzE4ZjBB6o6bcnTcyNuIQach0qij2ObC6QlcwhRp1GHQ1SxMcDJLlixBp9Mxc+bMWtdHR0dz5ZVX8vHHH/PYY481N8yTCg4O5tJLL+Xdd9/ltttua1Ibb7zxBqNGjeKNN95g8eLF+Hw+unTpwpgxYzjjjDMAuO222zh69Cjbt2/HaDQClUUm/v3vf3PNNdfw0ksv+avyQWW1PofDwT333EN+fj79+/fnq6++YsyYMf5t+vXrx6+//spf//pXnnrqKfLz8wkPD6d3797+55Ya69lnn8VoNLJ48WKWL19O3759ef311/n73/9+0n3Hjx/P448/zrJly3jzzTfx+XysX7+e8ePH8/DDD2O1Wlm6dCl///vfOeOMM1i5ciWXX355g2N7/PHH6devHwsXLuT999/H6XQSHx/PyJEjm/y3E0IIIUTn5PV5+fbot+zK38W+on3o1DoGxQzq0IkSgEqpKk3WiVmtVsLCwigtLfWXfD6Rw+EgIyODlJSUGoUKAKwON44A9ixBZdJmNtReoa4jcblcJCcnc/bZZ7Ny5cpAh8ORI0dISUnhb3/7Gw899FCgwxH1ONn3VAghhBCB4fF5WHtkLXsK9rCvaB/BQcEMjB6IRv2/H/oL7AUEqYN4ctSTAYy00slygxN17FSvjZgN2k6RqARSQUEBqampvP322+Tl5bVJL5YQQgghhGhdbp+bNRlr2FO4h/1F+wnVhtI/uj8aVeNHRLVHkiyJNvHVV18xc+ZMEhISWLx4ca3lwj0eT71tqNVq1Gqpdi+EEEII0R64vC6+Sv+K/UX7+b3od0x6E/2j+qNWdZ77NUmWRJuYMWMGM2bMqHebuibCrTJ9+nSWLl3ackFRWcjgFBiJKoQQQgjRopxeJ6sOr2J/0X4OFB8g3BDO6ZGnd6pECSRZEu3I9u3b611fNfePEEIIIYQInApPBf85/B8OFB/gQPEBogxR9I3s2+EmnG0ISZZEuzFixIhAhyCEEEIIIephd9v58vCXHCg+QGpJKnHBcfSO6N0pEyWQZEkIIYQQQgjRAGWuMn+P0qGSQ8QZ4+gd3nkTJZBkSQghhBBCCHESRRVFrEpfxcGSg6Rb0ukS2oUeYT06daIEkiwJIYQQQggh6pFTnsOq9FWklaRxrOwY3U3d6W7u3ukTJZBkSQghhBBCCFGH9NJ01mas5WDJQXJsOZwWfhrxofGBDqvNSLIkhBBCCCGEqGFf0T7WHV1HanEqRRVF9I/qT1RwVKDDalOSLDWEoxTcFYGNQRsMhrDAxiCEEEIIITo9RVHYkbeDn7J+4vfi3yl3lTM4ZjBmvTnQobU5SZZOxlEKG18Ae1Fg4wiJgnGPNDthevnll7n33nvp378/e/furbFepVLxzDPPMGfOnAa19+GHH/Lss8+Snp6Ow+Hgt99+Y8iQIc2KUbSOP/5tly5dysyZM8nIyCA5ORmAFStWkJ+fz3333RewOIUQQggROD7Fxw/Hf2BH3g72F+3H5XUxNHYoIdqQQIcWEJIsnYy7ojJRCgqGQH1I3PbKGNwVzU6W3nrrLQD27dvHtm3bOPPMM6ut37JlC4mJiQ1qq6CggGnTpnHRRRexePFi9Ho9p512WrPiE21n0qRJbNmyhYSEBP+yFStWsHfvXkmWhBBCiFOQ2+fmu8zv2FOwh31F+9CgYXjccHQaXaBDCxhJlhpKGwL60MAd39P8YYA7duxg165dTJo0ia+++oolS5bUSJZGjRp10nYqKiowGAwcPHgQt9vNTTfdxLhx45odH4Ddbick5NT85aKtxcTEEBMT0ybHkr+rEEII0b45PA5WZ6zm96Lf+b34d4KDghkQPYAg9amdLqgDHYBoO0uWLAFgwYIFjB49mg8++AC73V5tG5VKVW0I3tKlS1GpVHzzzTfMmjWLmJgYQkJCuP766zn77LMBuO6661CpVIwfP96/35dffslZZ51FSEgIJpOJiRMnsmXLlmrHmjNnDiqVil9//ZUpU6YQERFBz549AfD5fLzyyisMGTKE4OBgwsPDGTVqFF9++WW1Nj788EPOOussjEYjoaGhXHjhhfz222+NvjZWq5WHHnqIlJQUdDodXbt25b777sNms/m3ue222zAYDPzyyy/+ZT6fjwkTJhAXF0dOTk61a/btt98yc+ZMIiMjMRqNXHrppaSnp9c49nfffceECRMwm82EhIQwZswYvv/++1qv1b59+7j++usJCwsjLi6OWbNmUVpaWuNc/vSnPxEVFUVoaCgXXXQRBw8erHHcqjiPHDkCwPjx4/nqq6/IzMxEpVL5XwAbNmxApVKxYcOGam0cOXIElUrF0qVL/ctmzJhBaGgoe/bs4YILLsBkMjFhwgQAXC4X8+bNo2/fvuj1emJiYpg5cyYFBQUn+QsJIYQQorWUu8r5/NDn7C7Yzb6ifZh0JgbGDDzlEyWQZOmUUVFRwfvvv8/IkSMZMGAAs2bNoqysjI8++qhB+8+aNQutVsvy5cv5+OOP+b//+z9effVVAJ577jm2bNnC4sWLgcqhXJdffjlms5n333+fJUuWUFJSwvjx4/nxxx9rtH3VVVfRq1cvPvroI15//XWg8ob73nvvZeTIkXz44Yd88MEHXHbZZf4b+6rjXn/99fTr14+VK1eyfPlyysrKGDt2LPv372/wtbHb7YwbN45ly5Zxzz33sHr1ah599FGWLl3KZZddhqIoALz00kucfvrpXHvttVgsFgDmzp3Lhg0bePfdd6sNZwOYPXs2arWaFStW8NJLL/Hzzz8zfvx4/74A7777LhdccAFms5lly5axcuVKIiMjufDCC2skTABXX301p512Gp988gmPPfYYK1as4P777/evVxSFK664guXLl/Pggw/y2WefMWrUKC6++OKTXofFixczZswY4uPj2bJli//VFC6Xi8suu4zzzjuPL774grlz5+Lz+bj88stZsGABN9xwA1999RULFizg22+/Zfz48VRUBLiIihBCCHEKKnYU82nap+wt3MuB4gPEhMTQP6o/GpUm0KG1C5IuniI+/vhjSktLmT17NlDZG3TfffexZMkSpk+fftL9J0yYwBtvvFFtWb9+/QDo3bu3f/iez+fj4YcfZuDAgaxevRq1ujIfv+SSS+jZsyePPvooP/30U7V2pk+fzty5c/3vf/jhB5YvX86TTz7JvHnz/Msvuugi//8fO3aMZ555hrvuuouXX37Zv3zixIn07t2buXPn8uGHHzbo2rz88svs3r2bbdu2MWLECP/5du3alSlTprBmzRouvvhiDAYDH330EcOHD2fmzJncddddzJs3jyeeeIKJEyfWaHfEiBH+3jyA/v37M2bMGF599VWefPJJ7HY79957L5MnT+azzz7zb3fJJZcwbNgwnnjiCbZt21atzdmzZ/Pwww8DcP7553Po0CHeeustlixZgkqlYu3ataxfv56FCxdyzz33+K+JTqfjySefrPc69OvXj/DwcPR6fYOGY9bH7Xbz9NNPM3PmTP+yDz74gDVr1vDJJ59w1VVX+ZcPHjyYkSNHsnTpUm6//fZmHVcIIYQQDZdTnsNXGV+RVpxGZlkm3U3dSTInnRKTzTaU9CydIpYsWUJwcDBTp04FIDQ0lGuuuYYffviBtLS0k+5/9dVXN+g4qampZGdnM23aNH+iVHW8q6++mq1bt9YY+vfHtlevXg3AnXfeWedx1q5di8fj4eabb8bj8fhfBoOBcePG1RguVp9Vq1YxYMAAhgwZUq2tCy+8sMbQs169evHmm2/y+eefM3nyZMaOHVtn5cAbb7yx2vvRo0eTlJTE+vXrAdi8eTPFxcVMnz692nF9Ph8XXXQR27dvrzYMEOCyyy6r9n7QoEE4HA7y8/MB/G3/8dg33HBDg69HS/nj33XVqlWEh4dz6aWXVjvfIUOGEB8f36i/mRBCCCGaJ6M0g88Pfc6+wn1klmXSK7wXyWHJkij9gfQsnQIOHTrEpk2buPrqq1EUxT8MbMqUKbz99tu89dZbzJ8/v942/jjErC5FRUV1bt+lSxd8Ph8lJSXVHvb/47YFBQVoNBri4+ueHTovLw+AkSNH1rr+xETtZPLy8jh06BBarbbW9YWFhdXeT5o0ibi4OPLy8njggQfQaGrvpq4t/vj4eP81qjqHKVOm1BlbcXExRqPR/z4qqvpEcHq9HsA/hK2oqIigoKAa29V3LVtDSEgIZnP1uRjy8vKwWCzodLVX1PnjdRZCCCFE60gvTeer9K9O6clmG0qSpVPAW2+9haIofPzxx3z88cc11i9btox58+bVedMPNPhXhqqb9KpiByfKzs5GrVYTERFRb9sxMTF4vV5yc3PrTNKio6OByuGFSUlJDYqtLtHR0QQHB/vLqtd1rCq33XYbZWVl9O/fn3vuuYexY8fWOCeA3NzcWpf16tWrWruvvPJKncPe4uLiGnUuUVFReDweioqKqiVMtcXSGAaDAQCn01lteV0JTm2fl+joaKKiolizZk2t+5hMpmbFKIQQQoiTK3GU8N2R70gtTqXYUXzKTjbbUJIsdXJer5dly5bRs2dP/v3vf9dYv2rVKl588UVWr17N5MmTm328Pn360LVrV1asWMFDDz3kv2m22Wx88skn/gp59bn44ouZP38+r732Gs8++2yt21x44YUEBQVx+PDhBg8RrMvkyZN57rnniIqKIiUlpd5t//3vf/Puu+/y1ltvMW7cOIYNG8bMmTP5/PPPa2z73nvvVYtt8+bNZGZmcssttwAwZswYwsPD2b9/P3fddVezzqHKueeeywsvvMB7773nf2YJKotuNIRer6+10ELVpLW7d+/mwgsv9C//Y3XC+kyePJkPPvgAr9dbo2S9EEIIIVqfy+tidcZq0kvTKawolESpASRZaii3/eTbtMNjr169muzsbJ5//vlqpb2rDBgwgEWLFrFkyZIWSZbUajUvvPACN954I5MnT+bWW2/F6XTyt7/9DYvFwoIFC07axtixY5k2bRrz5s0jLy+PyZMno9fr+e233wgJCeHuu+8mOTmZZ599lieffJL09HQuuugiIiIiyMvL4+eff8ZoNFYrGlGf++67j08++YRzzjmH+++/n0GDBuHz+Th69CjffPMNDz74IGeeeSZ79uzhnnvuYfr06f7CBUuWLGHKlCm89NJLNSZy3bFjB7fccgvXXHMNx44d48knn6Rr167ccccdQOVzXK+88grTp0+nuLiYKVOmEBsbS0FBAbt27aKgoIDXXnutUdf/ggsu4JxzzuGRRx7BZrMxYsQIfvrpJ5YvX96g/QcOHMinn37Ka6+9xvDhw1Gr1YwYMYL4+HjOP/985s+fT0REBElJSXz//fd8+umnDY5t6tSpvPfee1xyySXce++9nHHGGWi1Wo4fP8769eu5/PLLufLKKxt1vkIIIYRoGEVR+P7o9xyyHCLTmknPsJ6E6cMCHVa7J8nSyWiDISQK7EUtMjFsk4VEVcbSSEuWLEGn01WrSnai6OhorrzySj7++GP/MzTNdcMNN2A0Gpk/fz7XXXcdGo2GUaNGsX79ekaPHt2gNpYuXcqwYcNYsmQJS5cuJTg4mH79+vHEE0/4t3n88cfp168fCxcu5P3338fpdBIfH8/IkSO57bbbGhyv0Wjkhx9+YMGCBfzrX/8iIyOD4OBgunfvzvnnn09ycjI2m41rr72WlJQUf4l0qCxicOedd/LII48wevRozjjjDP+6JUuWsHz5cqZOnYrT6eTcc89l4cKFREZG+re56aab6N69Oy+88AK33norZWVlxMbGMmTIEGbMmNHgc6iiVqv58ssveeCBB3jhhRdwuVyMGTOGr7/+mr59+550/3vvvZd9+/bxxBNPUFpaiqIo/tLpy5cv5+677+bRRx/F6/Vy6aWX8v777/srCJ6MRqPhyy+/ZOHChSxfvpz58+cTFBREYmIi48aNY+DAgY0+XyGEEEI0zC95v7CvcB9pJWlEB0fTJbRLoEPqEFRK1Z1QJ2a1WgkLC6O0tLTGQ+cADoeDjIwMUlJS/M9mVN+gFNwBngNGGwwGyf47gqVLlzJz5ky2b9/e4ERCnNxJv6dCCCGEqFWmNZMvDn3BroJdKIrC0LihbT6PUoG9gCB1EE+Oqn8qk7ZwstzgRNKz1BCGMElUhBBCCCFEh1PqLOWbI9+QZknD6XUyPG64TDjbCJIsiU5LURS8Xm+922g0GplPQAghhBCdktvr9hd0KLAXMCh6EHqNPtBhdSgyKa3otDZu3IhWq633tWzZshY/7owZM1AURYbgCSGEECJgFEVh3bF1HLIc4kjpEVLCUgg3hAc6rA5HepZEpzV8+HC2b99e7zYnKxUuhBBCCNER7SzYyZ6CPRwsPkhkcCSJoYmBDqlDkmRJdFomk0l6d4QQQghxyjlWdowfs34ktSQVjUpD34i+8thBE8kwPCGEEEIIIToJq8vKN0e+4VDJIexuOwOiB6BRS0GHppKeJSGEEEIIccpzeByUOkspdZVidVpRqVQMiRnSoRINt8/Nmow1pJemk2fPY0D0AIKbME+n+B9JloQQQgghRKenKAp2j51SZylWl7UyMfpvclTqqFzm8Dpwepw4vA5cXhf5yflcnHJxoENvEEVR2HhsI2klaaSXppNkSiLSEBnosDo8SZaEEEIIIUSn4/Q6SS1OJas8C6vTSrGjGJvbhtPr9CdFFZ4KbG4bFZ4KPD4PqECNGrVKjdVlxea2MTJ+JNHB0YE+nZPaU7iHXQW7SC1JJUIfQXdz90CH1ClIsiSEEEIIITqNEkcJewr38HvR7+Tb88m351PmKsPhceBRPKhUKjQqDUHqIPRqPUatkbiQOEJ1oYRoQ9CpdQDsK9pHVnkWK35fwd1D727XBRKyy7PZdHwTqcWpqFVqTo88vV3H25FIstQAVV+wQDIEGTDpTAGNQQghhBCiPVIUhaNlR9ldsJt0SzoFFQVklWdh99gJCQohzBBGojaRUG0owUHBBKmDTppM9ArvRb49n63ZWxnbdSxD44a20dk0TrmrnDUZazhsOUy5u5xhscM61HNW7Z0kSydR5irjjd1vUOIoCWgcEYYIbh10qyRMQgghhBD/5fK6OFB8gD2Fe8guzybPlke2LRsFhWh9NP0i+2HUGZvUtiHIQO+I3uwt3Mt7B96jX1Q/9EH6Fj6D5vH4PKw5soaM0gxybDn0j+pPiDYk0GF1KpIsnYTD46DEUYJBY8AQZAhoDA6Po0nJ0tKlS5k5cyZ6vZ7U1FSSkpKqrR8/fjyFhYXs3bu3pUIWTVT1t8rIyCA5ORmo/PsAbNiwAQC73c4LL7zA+PHj/euEEEKIU4nFYak21C7HlkOhoxCtWks3Uze6hnYlSN3829wuoV3ILs8mw5LBfw7/hyl9prRA9C3nx6wfSStJ43DpYRJDE4kKjgp0SJ2OJEsNZAgyYNQ27ZeJluDwNn8YoNPp5KmnnmL58uUtEJFoK4sXL6723m63M3fuXABJloQQQpwyFEXhWNkxdhfu5nDJYQoqCsguz8bmsWEMMtI/qj9RhqgWfVZHo9LQJ7IP23K28XXG15ydeDbxxvgWa7859hft59e8XzlQfACz1kxKWEqgQ+qUJFk6hVx00UWsWLGChx56iMGDBwc6HNFA/fr1a5PjKIqCw+EgOFjmYxBCCNF+uH1uUotT2V2wu9pQO5/iI9IQyemRpzd5qF1DhOvD6W7uTqY1k3f2vcPDIx8OePGEfHs+G49t5GDJQRRFoV90v4DH1FmpAx3AnDlzUKlU1V7x8f/L2BVFYc6cOXTp0oXg4GDGjx/Pvn37Ahhxx/XII48QFRXFo48+Wu92r776Kueccw6xsbEYjUYGDhzICy+8gNvt9m9z3333YTQasVqtNfa/7rrriIuLw+12M3v2bCIjI7Hb7TW2O++88+jfv3+jzmHHjh1cdtllREZGYjAYGDp0KCtXrvSvLywspFu3bowePbpavPv378doNDJt2jT/svHjxzNgwAB++OEHRo0aRXBwMF27duUvf/kLXq+32nFdLhfz5s2jb9++6PV6YmJimDlzJgUFBdW2S05OZvLkyaxZs4Zhw4YRHBxM3759eeutt2qcy9atWxkzZgwGg4EuXbrw+OOPV4v5xDirepCOHDlCTEwMAHPnzvV/Z2bMmAHAjBkz/MP3TlT1PTuRSqXirrvu4vXXX+f0009Hr9ezbNkyANLS0rjhhhuIjY1Fr9dz+umn8+qrr9ZoVwghhGgtdred7bnbeWffO3xx6As2Z29mR+4Ocuw5JIYmMqrLKPpH92/VRKlKj7AeGDQGfs3/lW0521r9ePWp8FT4CzqUOksZGD2wRYYcitoFPFkC6N+/Pzk5Of7Xnj17/OteeOEF/vGPf7Bo0SK2b99OfHw8EydOpKysLIARd0wmk4mnnnqKtWvXsm7dujq3O3z4MDfccAPLly9n1apVzJ49m7/97W/ceuut/m1mzZqF3W6vlqgAWCwWvvjiC2666Sa0Wi333nsvJSUlrFixotp2+/fvZ/369dx5550Njn/9+vWMGTMGi8XC66+/zhdffMGQIUO47rrrWLp0KQDR0dF88MEHbN++3Z8U2u12rrnmGrp3787rr79erc3c3FymTp3KjTfeyBdffMGUKVOYN28e9957r38bn8/H5ZdfzoIFC7jhhhv46quvWLBgAd9++y3jx4+noqKiWpu7du3iwQcf5P777+eLL75g0KBBzJ49m02bNlU7/wkTJmCxWFi6dCmvv/46v/32G/Pmzav3GiQkJLBmzRoAZs+ezZYtW9iyZQt/+ctfGnwdT/T555/z2muv8fTTT7N27VrGjh3L/v37GTlyJHv37uXFF19k1apVTJo0iXvuucc//E8IIYRoLaXOUjYd38Syfcv4Ov1rtuZsZXfhbmxuG6dHnc5ZCWeRFJaEVq1ts5j0Gj2nRZyG3W3ng9QPqHBXnHynVuBTfHyb+S3ppelklWdxWsRpbZIsnsraRRoaFBRUrTepiqIovPTSSzz55JNcddVVACxbtoy4uDhWrFhR7eZdNMxtt93GwoULefTRR/n5559r7bL9xz/+4f9/n8/H2LFjiYqKYubMmbz44otEREQwaNAghg0bxttvv80tt9zi3/7999/H6XQyc+ZMAAYNGsS4ceN49dVXq223aNEizGYzN998c4Njv+OOO+jfvz/r1q0jKKjyo3vhhRdSWFjIE088wc0334xarWbMmDH83//9H48++ijnnHMOn3/+ORkZGWzbtg2jsfo/KEVFRXzxxRdcdtllAFxwwQVUVFTw2muv8cgjj9C9e3dWrlzJmjVr+OSTT/yfQ4DBgwczcuRIli5dyu233+5fXlhYyE8//UT37pWTwZ1zzjl8//33rFixgnPOOQeAZ599FkVRWLduHXFxcQBMmjSJAQMG1HsN9Ho9w4cPByAxMZFRo0Y1+PrVpry8nD179hAREeFfdtFFF2Eymfjxxx8xm80ATJw4EafTyYIFC7jnnnuqbS+EEEK0hDxbHr8V/EZacRp59jyOlx3H4XUQpgtjWMwwTPrAVgSON8aTVZ5FpjWTT9I+4aZ+N7V5DNtytnGg6ABpJWnEG+OJM8a1eQynmnbRs5SWlkaXLl1ISUlh6tSppKenA5CRkUFubi4XXHCBf1u9Xs+4cePYvHlzne05nU6sVmu1l6ik0+mYN28eO3bsqNErVOW3337jsssuIyoqCo1Gg1ar5eabb8br9XLw4EH/djNnzmTz5s2kpqb6l7399tuMHDmy2k3/vffey86dO/npp58AsFqtLF++nOnTpxMaGtqguA8dOsSBAwe48cYbAfB4PP7XJZdcQk5OTrU4Hn74YSZNmsT111/PsmXLeOWVVxg4cGCNdk0mkz9RqnLDDTfg8/n8PUGrVq0iPDycSy+9tNpxhwwZQnx8vL9KXZUhQ4b4EyUAg8HAaaedRmZmpn/Z+vXrmTBhgj9RAtBoNFx33XUNuh4t5bzzzquW+DgcDr7//nuuvPJKQkJCalxnh8PB1q1b2zRGIYQQnZeiKBwpPcJnaZ+x4sAKNhzdwLbcbRy2HMakNTEybiSDYwcHPFECUKvU9I3si6IofJf5HUesR9r0+OmWdH7O+ZkDxQcIDgqmZ3jPNj3+qSrgydKZZ57JO++8w9q1a3nzzTfJzc1l9OjRFBUVkZubC1DthrLqfdW62syfP5+wsDD/q1u3bq16Dh3N1KlTGTZsGE8++WSNZ2SOHj3K2LFjycrKYuHChfzwww9s377d/7zKiUPObrzxRvR6vX8I3P79+9m+fbu/V6nK5ZdfTnJysr+NpUuXYrPZGjUELy8vD4CHHnoIrVZb7XXHHXcAlT06Vaqe43E4HMTHx1d7VulEf/xsAf5ezqKiIv+xLRYLOp2uxrFzc3OrHRcgKqpm2U69Xl/t2hUVFdXam1rbstaUkJBQ7X1RUREej4dXXnmlxrlecsklADXOVwghhGgsj8/D70W/80HqB3x88GN+zPqRn3N+5ljZMeJC4hiVMIrTo08nWNu+ig6ZdCZSwlIodhTz7r538Sm+NjluiaOE749+T5olDbfPzYDoAahVAb+NPyUEfBjexRdf7P//gQMHctZZZ9GzZ0+WLVvmH2L0x6FiiqLUW/Hj8ccf54EHHvC/t1qtkjCdQKVS8fzzzzNx4kT+9a9/VVv3+eefY7PZ+PTTT6vNx7Rz584a7URERHD55ZfzzjvvMG/ePN5++20MBgPXX399te3UajV33nknTzzxBC+++CKLFy9mwoQJ9OnTp8ExR0dHA5V/2xOHwp3oxPZycnK48847GTJkCPv27eOhhx7i5ZdfrrFPVRJ2oqpEvCrpiY6OJioqyv+s0B+ZTI3/tSsqKqrWhL++HwEawmAw4HQ6ayyvK8H54/coIiICjUbDtGnT6kxmU1KkNKkQQoimcXqd7Cvcx+6C3eTYcsi2ZVNgK0Cr0ZISlkKCMQGNWhPoMOuVbE4mx5bD7sLdbDq+ifHdxrfq8VxeF2uOrCHdkk5hRSGDYwaj0+ha9ZjifwKeLP1RVfW1tLQ0rrjiCqDyBvLEX8Dz8/Nr7RGootfr0evb1wzL7c3555/PxIkTefbZZ6slklU3zydeP0VRePPNN2ttZ+bMmaxcuZKvv/6ad999lyuvvJLw8PAa291yyy3MmTOHG2+8kdTUVJ5//vlGxdunTx969+7Nrl27eO655+rd1uv1cv3116NSqVi9ejXvvfceDz30EOPHj6+RaJWVlfHll19WG4q3YsUK1Gq1//miyZMn88EHH+D1ejnzzDMbFXddzj33XL788kvy8vL8n2Wv18uHH3540n2r/jZ/LCwBldX48vPzq7XrcrlYu3Ztg+IKCQnh3HPP5bfffmPQoEHodPKPsRBCiJbh9Dr58MCHZFozySrPosRRQrA2mL6RfYkJiekwpa+1Gi19IvrwW/5vfJT6ESPiRhCqa9hjBY2lKArrjq3jcMlhjliP0COsB2H6sFY5lqhdu0uWnE4nv//+O2PHjiUlJYX4+Hi+/fZbhg4dClTe+G3cuLHRN9vN5fA0f1LY9nbs559/nuHDh5Ofn+8v4T1x4kR0Oh3XX389jzzyCA6Hg9dee42SkpJa27jgggtITEzkjjvuIDc3t8YQvCrh4eHcfPPNvPbaayQlJXHppZc2Ot433niDiy++mAsvvJAZM2bQtWtXiouL+f333/n111/56KOPAHjmmWf44Ycf+Oabb4iPj+fBBx9k48aNzJ49m6FDh1brGYmKiuL222/n6NGjnHbaaXz99de8+eab3H777f7njqZOncp7773HJZdcwr333ssZZ5yBVqvl+PHjrF+/nssvv5wrr7yyUefy1FNP8eWXX3Leeefx9NNPExISwquvvorNZjvpviaTiaSkJL744gsmTJhAZGQk0dHRJCcnc9111/H0008zdepUHn74YRwOBy+//HKNUuj1WbhwIWeffTZjx47l9ttvJzk5mbKyMg4dOsR//vOfeispCiGEEHXZmb+TTGsm+4v2E6oNZXDMYML0YR0mSTpRbEgsccY4ssqz+DD1Q2YPnN0qx9lVsIu9BXs5WHKQyOBIuoZ2bZXjiLoFfLDjQw89xMaNG/3VyqZMmYLVamX69OmoVCruu+8+nnvuOT777DP27t3LjBkzCAkJ4YYbbmiT+AxBBiIMETi8DixOS0BeDq+DCEMEhiBDi57b0KFDawyZ69u3L5988gklJSVcddVV3H333QwZMqTWIWxQOcTu5ptv5vjx43Tr1o0JEybUebyq4gW33347anXjP3rnnnsuP//8M+Hh4dx3332cf/753H777Xz33Xecf/75AHz77bfMnz+fv/zlL9ViWbp0KWazmeuuuw6Xy+VfHh8fz4oVK1i2bBmXXXYZK1eu5Iknnqh2vhqNhi+//JInnniCTz/9lCuvvJIrrriCBQsWYDAYai0ccTIDBgzgu+++w2w2M336dP785z8zaNCgBpcAX7JkCSEhIVx22WWMHDmSOXPmAJVD5L744gssFgtTpkzh4Ycf5pprrmlU1cF+/frx66+/MmDAAJ566ikuuOACZs+ezccff1zv31cIIYSoi81t47f83zhiPUKYPoyhcUMJN4R3yEQJKkfinBZxGmqVmg3HNpBWktbixzhedpwfsn4gtSQVjUpD34i+HfZ6dWQqRVGUQAYwdepUNm3aRGFhITExMYwaNYq//vWv9OvXD6jsfpw7dy5vvPEGJSUlnHnmmbz66qsnLbF8IqvVSlhYGKWlpf5SyCdyOBxkZGSQkpKCwVAzISlzlQW0ZwkqkzaTLvCVYJrjwQcf5LXXXuPYsWO1FkFoa+PHj6ewsJC9e/cGOhTRACf7ngohhGi/Nh7byLqj60gtSWVE3AhCtCGBDqlFpFvSOVhykMGxg5lz1pwWe96qzFXGR6kfsbtgN/kV+QyPHd7uil00VoG9gCB1EE+OejLQoZw0NzhRwIfhffDBB/WuV6lUzJkzx//LeSCYdKYOn6gE0tatWzl48CCLFy/m1ltvbReJkhBCCCHahsVhYU/hHo5YjxATHNNpEiWA7ubu5NhyOFB0gG8yv+HilItPvtNJeHwe1h5ZS3ppOrn2XPpH9e/wiVJHFvBkSXR+Z511FiEhIUyePJl58+bVWO/z+fD56i+9WTUJrRBCCCE6lq25W8kpz8HlddEjvEegw2lRQeog+kT0YUfeDr449AWjEkYRYWjexO0/Zf1EWkka6aXpJIYmEhUsPzIHktyBilZ3spGes2bNYtmyZc1qoyn+OJmsEEIIIVpWri2X1KJUMssySQhNQK/pfNWKo4Kj6BLahRxbDu/9/h53Db2ryW39XvQ7v+b/SmpxKmatmZQwma4j0CRZEgE3Z84c7rqr6f+wCCGEEKL9URSFrTlbybZloygKyebkQIfUKlQqFb0jelNQUcCW7C2MSxzHwJjGF3/Kt+ez4dgGDhYfxKf46BfdTwo6tAOSLImAS05OJjk5OdBhCCGEEKIFHSs7RrolnWNlx+hu6k6QuvPedgYHBdMrvBf7i/bz7u/vcp3vOtSqysq/KpUK/38qVc33VCZE23K2kW5Jx+K0MDR2aKe+Xh2J/BVOEODCgEKIesj3UwghOg5FUdiSvYXj5cdRq9R0NXX++YESQxPJKc/hkOUQ7/7+LhqVxp8IndhDVJUo/XeV/73b5+ZY+TH6RPRptUluReNJskTlPDoAbreb4GCpNiJEe+TxeAAp9iGEEB3BwZKDHC07Sk55Dr3Ce6FRtUxJ7fZMo9YwIHoAB0oOkGfLQ6VS+X/oU1BAwZ8gVb1XUKoWoFFrSAxNJM4YF5gTELWSuw5Aq9Wi1+spLS3FZDLJ+FAh2iGr1YpGo/H/uCGEEKJ98vg8bMvZxlHrUXQaHfHG+ECH1GZCdaGMiBsR6DBEC5Jk6b+io6PJysri+PHjhIWFodVqJWkSoh1QFAWbzYbVaiUhIUG+l0II0c7tK9pHVnkWBRUF9I/qL/9uiw5NkqX/qpq9t7CwkKysrABHI4Q4kUqlIjw8nLCwsECHIoQQoh5Or5MduTvItGZi1BqJNEQGOiQhmkWSpROYzWbMZjNutxuv1xvocIQQ/6XVamX4nRBCdAA783eSXZ6NxWlhSMwQ6VUSHZ4kS7XQarVotdpAhyGEEEII0WHY3DZ+y/+NTGsmZr0Zs94c6JCEaDZ1oAMQQgghhBAd347cHeSU51DuLqd3WO9AhyNEi5BkSQghhBBCNIvFYWFP4R6OWI8QExyDUWcMdEhCtAhJloQQQgghRLNszd1KTnkOLq+LHuE9Ah2OEC1GkiUhhBBCCNFkebY8UotSySzLJMGYgF6jD3RIQrQYSZaEEEIIIUSTKIrClpwtZNuyURSF5LDkQIckRIuSZEkIIYQQQjTJsbJjpFvSOVZ2jG6mbgSppdCy6FwkWRJCCCGEEI2mKApbsrdwvPw4apWarqaugQ5JiBYnyZIQQgghhGi0gyUHOVp2lJzyHFLMKWhUMnm46HwkWRJCCCGEEI3i8Xn4OfdnjlqPotPoiDfGBzokIVqFJEtCCCGEEKJR9hXt43jZcQoqCugV3guVShXokIRoFZIsCSGEEEKIBqvwVLAjdweZ1kxCtCFEGiIDHZIQrUaSJSGEEEII0SCKorDx2EaOlR2jxFnCaeGnSa+S6NQkWRJCCCGEEA3ye/Hv7Cvax2HLYeKD4zHrzYEOSYhWJcmSEEIIIYQ4KYvDwqbjmzhUcgi1Sk2viF6BDkmIVifJkhBCCCGEqJfX5+Xbo99y1HqUEmcJ/aP6o1FLqXDR+UmyJIQQQggh6rU9bzuHLYfJsGaQbEomVBca6JCEaBOSLAkhhBBCiDpll2ezPWc7aSVphAaF0s3cLdAhCdFmJFkSQgghhBC1cnqdfJf5HRmlGTg8DvpF95Pqd+KUIsmSEEIIIYSooapM+BHrEbJt2ZwWcRp6jT7QYQnRpoIas3FBQQFvvPEGmzZtIjs7G4AuXbpw7rnn8uc//5moqKhWCVIIIYQQQrStgyUH2Vu4l7SSNGKCY4gJiQl0SEK0uQYnS99//z1XX301VqsVjUZDdHQ0iqKQmprKd999x9///nc+++wzzjnnnNaMVwghhBBCtLJSZ2llmXDLIVSoOC3itECHJERANGgYXkFBAddddx1hYWGsXLmS0tJScnJyyM3NpbS0lA8++ACj0ciUKVMoKipq7ZiFEEIIIUQr8Sk+vj/6PUesRyh2FEuZcHFKa1CytGTJErxeLz/99BNTpkwhJCTEvy4kJIRrr72WH3/8EbfbzZIlS1otWCGEEEII0bp+yfuFQyWHyCjNIMmUhElvCnRIQgRMg5Klb775hlmzZpGYmFjnNt27d2fmzJmsWbOmxYITQgghhBBtJ9eWy7acbaSWpBISFEJ3c/dAhyREQDUoWfr99985++yzT7rd2LFj+f3335sdlBBCCCGEaFsur6tamfD+Uf2lTLg45TUoWbJYLMTGxp50u9jYWCwWS3NjEkIIIYQQbeyHrB/IKM0gqzyL3uG90QdJmXAhGpQsOZ1OtFrtSbcLCgrC5XI1OyghhBBCCNF20krS2F2wmzRLGlHBUVImXIj/anDp8NTUVIKC6t/8wIEDzQ5ICCGEEEK0nTJXGRuObeCw5TAo0Ceijwy/E+K/GpwszZgx46TbKIoiXy4hhBBCiA6iqkx4pjWTwopCBscMJkjd4NtDITq9Bn0b3n777daOQwghhBBCtLGd+Ts5WHyQ9NJ0EkMTCdOHBTokIdqVBiVL06dPb+04hBBCCCFEGzpQfIAt2Vs4WHKQ4KBgksOSAx2SEO1Oi/SzFhYWEh4eftJnmoQQQgghRGB5fV5+yv6JX/J+4WDxQeweO8Njh6NWNajulxCnlAZ9K/bu3cu7775bY/mHH35IfHw8cXFxRERE8Oyzz7Z4gEIIIYQQomXY3Xa+PPwlm7M3szN/Jza3jSExQwjWBgc6NCHapQYlSy+88AL/+te/qi3bs2cP06ZNo7y8nMsvv5ykpCTmzp3L+++/3yqBCiGEEEKIpsuz5fHRwY/4Lf839hTsQa/RMzx+OKG60ECHJkS71aBkafv27Vx11VXVlr322mt4vV7WrFnDp59+yu7duxk/fjxvvvlmqwQqhBBCCCGa5vei3/kk7RN2F+zmYMlB4o3xDI4ZjFZ98nk0hTiVNShZysnJ4bTTTqu2bO3atQwcOJCzzz67siG1mltuuYXdu3e3fJRCCCGEEKLRvD4vm45vYs2RNewp2EO2LZu+EX3pGd5TpnsRogEalCx5PB6Cg/83lrW4uJiMjAxGjx5dbbtu3bpRVlbWshEKIYQQQohG8z+flLWZXQW7sLltDIsZRqwxNtChCdFhNChZSkpKqtZj9MMPPwBw5plnVtuutLSUiIiIFgxPCCGEEEI0Vq4tl5WpKyufTyrcg06tY3j8cIw6Y6BDE6JDaVCt78suu4wXXniBoUOHEh8fz3PPPYder+eSSy6ptt327dtJSkpqlUCFEEIIIcTJ7S/az4ZjGzhsOUx2eTZdQrvQI6yHDLsTogkalCw9/PDDfPzxx5x77rkAKIrCX//6V2JiYvzbKIrCihUruOKKK1olUCGEEEIIUbcT509KLU6l1FVKn4g+MuxOiGZoULIUGRnJzp07WblyJcXFxZx11lk1nlcqKCjg1ltvZfLkya0SqBBCCCGEqJ3dbWftkbWkFqdyoOQAPp+PYTHDZNidEM2kUhRFCXQQrc1qtRIWFkZpaSlmsznQ4QghhBBCtJhyVzkfH/yY9NJ0DlkOYdKZ6BfVT8qCi3alwF5AkDqIJ0c9GehQGpUbNKhnSQghhBBCtE/7i/aTUZpBWkmaPJ8kRAtrULLUo0ePOtdptVri4uKYOHEid999N+Hh4S0VmxBCCCGEqIeiKKRZ0siz52HSmegZ3jPQIQnRqTQoWerXr1+dv1B4PB6ysrKYM2cOy5YtY8uWLdUKPwghhBBCiNZRWFFIri2XEmcJ/SP7BzocITqdBiVLq1atOuk2+/fv59xzz+XZZ5/llVdeaXZgQgghhBCifmmWNIodxWjQEBkcGehwhOh0GjQpbUP069ePxx9/vEGJlRBCCCGEaB5FUThUcoh8ez5h+jDUqha7rRNC/FeLfqsGDRpEdnZ2SzYphBBCCCFqkWfPI9+ej9Vppaupa6DDEaJTatFkqaSkhODg4JZsUgghhBBC1OKQ5VDlEDy1hnB9eKDDEaJTatFk6cMPP2Tw4MEt2aQQQgghhPgDn+LjUMkh8ux5hOvDZQieEK2kQQUefv311zrXeb1esrKy+PDDD/nkk09YuXJliwUnhBBCCCFqyrHlkG/Pp8xVRs8YKRcuRGtpULI0YsSIeic3UxSF0NBQ/v73v3P11Ve3WHBCCCGEEKKmQyWVQ/C0ai1h+rBAhyNEp9WgZOntt9+uu4GgIOLi4hg1ahShoaEtFpgQQgghhKjJ6/NyyFI5BC/CEFHvD9pCiOZpULI0ffr01o5DCCGEEEI0QFZ5FoUVhdjcNvpE9Al0OEJ0avI0oBBCCCFEB1I1Ea1Oo8OkMwU6HCE6NUmWhBBCCCE6CI/PQ7olnTxbHlGGKBmCJ0Qra1fJ0vz581GpVNx3333+ZYqiMGfOHLp06UJwcDDjx49n3759gQtSCCGEECJAjpUdo7CiELvHTtdQmYhWiNbWbpKl7du3869//YtBgwZVW/7CCy/wj3/8g0WLFrF9+3bi4+OZOHEiZWVlAYpUCCGEECIwqiai1Wv0GLXGQIcjRKfXoGRp9+7dOByOVguivLycG2+8kTfffJOIiAj/ckVReOmll3jyySe56qqrGDBgAMuWLcNut7NixYpWi0cIIYQQor1xe90cthwmz5ZHdHC0DMETog00KFkaOnQou3fvBuC8887jwIEDLRrEnXfeyaRJkzj//POrLc/IyCA3N5cLLrjAv0yv1zNu3Dg2b95cZ3tOpxOr1VrtJYQQQgjRkWVaMymuKMbpddLF2CXQ4QhxSmhQ6XC9Xo/L5QJgw4YNLZp8fPDBB/zyyy/s2LGjxrrc3FwA4uLiqi2Pi4sjMzOzzjbnz5/P3LlzWyxGIYQQQohAO2Q5RJGjCH2QHqNOhuAJ0RYalCz16NGDF1980Z+8bNiwgePHj9e5/VVXXdWggx87dox7772Xb775BoPBUOd2f+xmVhSl3q7nxx9/nAceeMD/3mq10q1btwbFJIQQQgjR3ri8LjJKM8iz5xEfEh/ocJossrTyXrI4rOOegzi1NChZ+stf/sLNN9/MF198gUql4rHHHqtzW5VKhdfrbdDBf/nlF/Lz8xk+fLh/mdfrZdOmTSxatIjU1FSgsocpISHBv01+fn6N3qYT6fV69Hp9g2IQQgghhGjvMkozKHIU4fa6STAmnHyHdijI4yT5+E5Ky7Ko6HMhFRGJgQ5JiJNqULJ03XXXMWHCBFJTUxk7diyvvvoq/fr1a/bBJ0yYwJ49e6otmzlzJn379uXRRx+lR48exMfH8+233zJ06FAAXC4XGzdu5Pnnn2/28YUQQgghOoI0SxpFFUUYggwEa4MDHU6ThFZYcTqtaFw2wg+vwzHsRhS1JtBhCVGvBiVLANHR0URHRzN9+nQuuugiUlJSmn1wk8nEgAEDqi0zGo1ERUX5l993330899xz9O7dm969e/Pcc88REhLCDTfc0OzjCyGEEEK0dxWeCo6UHiHfnk9XU8edWynEYcXtqcDo84Hdgj1zG6UpowMdlhD1anCyVOXtt9/2/7/D4aCkpISIiIh6nzlqjkceeYSKigruuOMOSkpKOPPMM/nmm28wmUytcjwhhBBCiPYkozSDEkcJHp+nww7BAzA6rHi9ToyGcMJddlzZO6mI7YvLGBno0EQj6NwOPBotvlOkV7BJk9Ju3ryZsWPHYjKZSExMxGQyMW7cOLZs2dLsgDZs2MBLL73kf69SqZgzZw45OTk4HA42btxYozdKCCGEEKKzOmQ5RFFFEcFBweg1HfSZbEXBWGFF8bhQhSWSFNmHMI+H8LTvQFECHZ1oIJOthP5pG+i9fzXhpbmnxN+u0T1LW7du5bzzziM8PJw///nPdOnShaysLD799FPOO+88NmzYwJlnntkasQohhBBCnFLsbjuZpZnk2fNINicHOpwm03mc4LCiUXxEGBMICY4m2XoMW1ke9pw9lHcZFOgQRQPElRylvCwblbOcqLIcwuP6k504FJeuYz5H1xCNTpaefvppBg0axPr16zEa/1fj/29/+xvnnnsuTz/9NGvXrm3RIIUQQgghTkWHLYcpdhTjw0ecse5KwO2d0WHF7bHj0gQRExIDGj3xCSMoPLoBZ+ZWHNG98XTiG+7OQOt2YrbmYnHZiDFE4nNYKMr6haSSI5R2P5OC6BQUVZMGrbVrjT6jrVu38sgjj1RLlKCyMMPDDz/cIkPxhBBCCCFE5RC8QkchxiAjOo0u0OE0WVVxB+0JQwk1YYkkhyVhdjsIS/s+wBGKk4kuzcZRUYRbE0SfpHMZ0vtSeuki0dsKCT34DT0OfEuo3RLoMFtco5Mlr9db5xxGBoOhwXMsCSGEEEKIupW5yjhqPUqhvZAuxi6BDqdZjBVWPB4nZl3o/xaqVIQlDCNJHUxYcQYhhemBC1DUT1GIKc3G4bASZogiVBeK1hBOr96TGJhwFgk+UBekkrDnUxKP70TjdQc64hbT6GRp8ODBvPbaa7Wue+ONNxg8eHCzgxJCCCGEONUdthymxFmCgkKMMSbQ4TSdohBSYQWvi1BDdPV1ulC6xg0h2gfh6ZtQeVyBiVHUy2wvQVVegKJ46BbZ538rVCoiok9jUJ+r6WNKwuQoR3fkJ3rs+YLIkuxOUQCi0c8sPfbYY1xxxRUMHTqUm266iYSEBHJyclixYgU7d+7k888/b4UwhRBCCCFOLWmWNAorKofgadXaQIfTZHq3A5xWNEBkaM3nrrSRPUm2HKG0Igf7kc1Yeo1v8xhF/WIsWdgdJfi0ISSZutdYr9Lq6Z48npiyXI4c/4lcazbhv68iLLYv2d2H49QZa2m1Y2h0snTZZZfx7rvv8sgjj/Dwww/7l3ft2pV3332XSy+9tEUDFEIIIYQ41ZQ6S8kqy6KwopDTIk4LdDjNEuKw4nLbcauDiA6OrrmBWkN015F0P7QaV95+KuL64TTFtn2golZBHhdhpTlYXDYSovqgVtc9MC3YFM/pfa8kMncXWYV7KcjZRXdLJmXdzqTQGNbESYsCq9HJEsANN9zA9ddfT2pqKkVFRURFRdGnTx9UKlVLxyeEEEIIccpJK0mj2FEMUHuC0YEY/cUdDOjqmicqOILE6H4UFuyiIu07codOhU5YWa0jii7NwVFRjEejoVdU35PvoFITlzCUqMheHD32I9m2PDyHvmNgaCxZ3Ya3fsAtrEnJElROFtu3bwMumBBCCCGEaJTDlsMUVhRi0pkIUjf5dq1dMDqsuL0uIoKj6t0uOLYfydajlJcXYj/+G9YOeGPd6SgK0aVZ2J2lGPURmHXmBu8apDfRo+dFRFsyyMzeRl5pNgM8bnA7QGtoxaBblqTsQgghhBDtSFFFEVnlWRRVFHX4KniVxR0s4HVhCj5JkQqNjriEkSQoGiKO7UBbUdYmIYq6hVZYCCovBK+b7k0ZDqpSYY7owYA+V9PXmEiUIbJDJUogyZIQQgghRLty2HKYEkcJarW6ww/B07vt+JzllcUdjPEn3V5tiicpvCcmt4PwQ993impqHVmMJRtbRTEeXTDJYUlNbkcVpCMxpj8Dw3u3YHRtQ5IlIYQQQoh2QlEU0ixpFFQUYNaZ0ag1gQ6pWYwVZbjddlyaIKJOMgwPAJUKU8JgkoNCMVuOEZJ/sPWDFLXSeN1ElObgdZcTb+yKpoMPB20qSZaEEEIIIdqJwopCcm25lDhK6GrsGuhwmq2yuIMDfVAwWk0Dy59rQ+gSP4wYH0Rm/Ija7WzdIEWtoqy5OCuK8KrUDSvs0ElJsiSEEEII0U6kWSqr4GlUGiKDIwMdTrMZHVa8XidmbcMLAwAERSSTEpqIyWUjLH1jK0Un6qQoxFiyqHCUEmwIJ9wQEeiIAqbRydLu3bvZtGmT/315eTl33HEHo0aN4umnn0aRsaVCCCGEEI2mKAqHSg6Rb88nTB+GuqOXzlZ8BFeUgteNKeQkxR3+SKUmostwuqv0RBSkYSjNap0YOzrFh9lWjErxtWizRocVXXkBeJ0kdsDnjFpSo7+FDzzwAKtWrfK/f/LJJ3nzzTdxuVzMnz+fRYsWtWiAQgghhBCngjx7Hvn2fKxOK11NHX8IXrDLjs9ZhhqINMY1vgFDGIkxA4jweolIW4fK523xGDu6hKJMehz+gS6Hf2rRYhgxlqzKwg7aYHqE92ixdjuiRidLe/fuZfTo0UDlLyDvvfcec+fO5ddff+XRRx/lrbfeavEghRBCCCE6u32F+yhyFKFRawjXhwc6nGYLqbDi9thxa7QNK+5QC310H1IM0ZjsJZgzt7VwhB2cohBdchxrWTb6nF2Y8lNbpFm110NEaQ4eVzmxxoQOP89XczU6WbJYLERHV5ax3LVrFyUlJVx77bUATJgwgfT09JaNUAghhBCik7O5baQWp5JVlkVscGzHH4JH5VAul8eBISi46TfcGi0xCSPpiobw7F1o7ZYWjbEjM9ktqCuKCfK6ifR6iUjfhNZhbXa7UWV5uCuK8aKiZ+TpLRBpx9bob2JUVBTHjh0DYP369cTFxdGrVy8AXC6XPLMkhBBCCNFIewv3kl+Rj8vnIqkZ89m0J0ZHGT6PC7MurFntqEJj6B7Zh3CPm4i0b2Xupf+KsuZQ4SjBqQuhT3gvzG4HUanfNPv5pcrCDhb0hjCiQprWI9iZNDrNHzt2LHPmzKGwsJB//vOfTJo0yb8uLS2Nbt26tWiAQgghhBCdmdvnZm/hXrLKswjThaHX6AMdUrOpFB+GCgsunxtTSDMn1lWpMMYNJNl6HJs1F3vuXsoTBrZMoB2U2uclwppDqctGXHgKYXHD6WEvxGHNwXl0ByVJZzSp3WBHGfqyfJweJ4kxp/Y1rtLonqX58+ejUqm499570ev1PP300/51H330EaNGjWrRAIUQQgghOrO0kjTybHlYXVZ6hHWOh+kNThs+VzkqVEQb45vfYJCB+IThxPlURBzZQpCrovltdmDhZQV47CX4gOSI0yDIQJfE0SQqasKP78BgzWtSu7GWLOyOYlxaPT3De7Zs0B1Uo3uWUlJSOHDgAMXFxURGVq//v2jRIuLjW+ALIYQQQghxClAUhd0Fu8mx5RASFEKoLrSNA/ABKlCpWrRZo8OKy12BW6MlooXm6NGEdSPZnISlLAN72vcU9Z/cIu12RNHWHOzOUoJ0oUQZKofKqU2xJMcMwJq/C1fqGnKGTMWnbXgvpdrnJbI0h1JnGbHm7mg1utYKv0Np8tODf0yUAAYOHEhMTCPr6AshhBBCnKKOlx3neNlxCioKSDIloWrhpKU+OreDIQc30K0VqswZHVbcHgchQcFoWqqamkpFWJdhJKmDCSs+QkjhqVlUTOt2EmrNA7edBHMSKvX/budDYgfQMySe0IpSotI31dNKTRHWPNz2QnxADyns4NekT29ZWRmrV68mMzOTiorq3aAqlYq//OUvLRKcEEIIIURntrNgJ3m2PIJUQUQ399meRoooy8NZlgsFxahi+6KEhLdY20ZHGQ6vE1NwC5+TLpSucUMozN6KM30jFWGJKNpTqwckypqLw1GCWxNEj4g/TBirDiIm8SySD32NOz8VR2QSZTGnNajdmNJsKpylBOnNxBil86NKo5Olbdu2MWnSJIqLi2tdL8mSEEIIIcTJFTuKSbekk23LJjE0sc3LhYfZinG5bZi9XrS5u3H1OKdF2lX5vBjsFpw+D+aQlr/p1kb2JMVyBGtFDmFHfsLS+9wWP0Z7FmXNocJpxaSPwFjbsE2Dme5dRlJ6/Cc8hzfiMHfFrTfW26bBWU5IWR4WdwXdo6RX6USN/lbef//9dO3alZ9//hmHw4HP56v28npldmUhhBBCiJPZXbCb/Ip8fIqPrqaubXpslc+LsbwQxeMgWPERWnykxdoOdtrwuG2oUBEVEtdi7fqpNUR1HUk3dETk/d7kYgYdUbCjDF15ISqviy71FGDQRvSgpzkFs6uCqNQ1/302rW4xlmzsFcW4g/T0/GNv1Smu0cnSnj17mDdvHiNGjECnO7W6PYUQQgghWkKFp4Lfi34nqyyLmOCYpk/a2kSmCgsepxU1KuKCQomoKEVlL2qRto0OK263vUWLO9QQHEG36H5EeD2EH/q+2XMLdRTR1hzsjhJcQXqSw1Lq3lClIqzrSHoEmQgtzSb82K91b+rzEmXJxukqIzokFl0nKF3fkhqdLEkBByGEEEKI5tlXuI98ez4V3gqSzG0/CW2YrQinqxyPNpiEsB6E+Hxoc/a2SNtVxR2M2hDU6tYbWmiI7UeyPhJTeSGmYzta7TjthuIj0pKDy1VGTEgsWo22/u21leXEuyhqwo9tx1CWX+tmEeUFeCuKUBSFFCnsUEOjP8F33303r7/+OorMniyEEEII0When5e9hXvJtmVj1pkJ1ga3eQxmWzEet51IQwQ6cxeiVVpMxZkt0rbRUYbP68KkD2+R9uqk0RKXMJIuaIg4/ivaCmvrHi/AzLZilIpi8PnoFtmwoXLq0DhSovoT4XETlboWtddTY5sYSxZ2RwkaXShxIbEtHXaH1+g+X5/Px4EDBxg6dCiTJk0iKiqq2nqVSsX999/fYgEKIYQQQnQmhyyHyLHlYHFYGBwzuM2Pr3U70duKcfg8RJu7gzGaaG0o4Y5SisuLUEKjTt5IHdQ+L/qKEhxeN+Y2uPFWmeJICu9NcckB7GnfUjDwqhafM6q9iC7NpcJhQdGF0CWkS8N2Uqkwxg+kpy0Xuz2fyEMbKOxzvn+13mXHWJZHqdtBl7g+1cqQi0qNTpYefvhh///v3r27xnpJloQQQgghaqcoCrsKdpFry8UQZCBMH9bmMZhtRTidVjzqILqGJoJGR7gpkZCiErR5u3GFNr26XLCzHI/LBmo10cY26KVQqQiNH0xKeRb20mzseb9ji+/X+sdtY2qvh3BrLhaXjbjI3o1LatRBxHQdRVL6GtwFB3BEpVAeXVkcorKwQwmuIC29IxpWYvxU0+hkKSMjozXiEEIIIYTo9LJt2RwrO0aePY/TIk5r00loq4TZinG6bRi0of4hgFpTF2KLD5BTfJTCuousnZTRYcXlrsCr0RGuC2+ZgE9GayA+fjiFxzbiOrIZR2QPvDpD2xy7jUSW5eOqKMarUtMjsvFJjSokgu4JIyjN2oLn0HqcpgQ8OgNRlizKnFYijbEYgjrXNWspjU6WkpLa/iFEIYQQQojOYHfBbvLt+QSpg4gNxPMhioK5vBCrx0FMROL/lhujiNSaCHdYKCrLRzE1LTZjhRW314ExKKRNh3QFhXcj2dIdS9kRwtPXU9T34jY7dluIKs2hwlmKzmAmwhDZpDZ0kT3pWZZNedkRXKlrcSaPRrEXoShekqP6tnDEnUeT61QeOnSIdevWUVRURHR0NOeeey69evVqydiEEEIIITqNUmcph0oOcbzsOF1Cu7T5JLQAIY4yFIcFleIjztztfys0OsLN3QguLEaXtxen6bwmtm+lwuvCFJLQQhE3kEpNeJfhJKXl4Sg4jD02k4rIzvEDv85VgbE8j1KPgy7NmTBWpSa86xmkpBXiKD1O1NHt2B0lqHShDX8G6hTU6GRJURR/RTyf73817dVqNXfccQcvv/xyiwYohBBCCNEZVPUq+RQfiaGJJ9+hFVSWDC/DE2Qg7g8TxmpNCcQV/U5OyVGcTWhb7fOgryjF6fVgbovnlf5Ib6Jr/BAKs7fiOLwBZ/iN+Np4/iqN143eVYHdYGqxQhNR1lwqKiy4NDp6hDezY0IbTNfEUZQeWcfx0qOofV66xAyUwg71aPSV+ec//8nixYu59dZb2bZtG8eOHWPbtm3cdtttLF68mH/+85+tEacQQgghRIfl9DrZX7SfrPIsIg2RJ58jp5WE2YpwuSsI04eh+WMiEfLfoXgVVlRluY1uO8RRhttVjk+tIcYYd/IdWoEushfJwXGYKkoxZ2xus+OqFB9xxUcZeOgnehxYS1QLzVmFohBdmoPTZSUsOLJFysxrTF3oEX06Zo8Hl0ZLr8g+LRBo59XodPvf//43d999NwsXLvQv69q1KyNHjkSj0fDmm29KNTwhhBBCiBP8XvQ7+fZ8bG4bpwdo4k+110OIrQi310lkaC3DrjRawsMSCSkoRpe7D6cpvlHtV05GW4FPo8WsNbVQ1I2k1hDdZQSJ6d/gyt2LPfZ0XKaY1jueohBRlk9iwSFUZblYbQXovS7M9kIqjNHYw5o3HNHosKKxFYLXTWJYMypvnEilwhg/hB4qNeFBQYRoQ1qm3U6q0T1L6enpTJ48udZ1kydPJj09vdlBCSGEEEJ0Fj7Fx+6C3WSXZxOqC8WoMwYkDrO9BJfTik+lpqu5e63bBIUmEKvSYi452uj2jRVluD1OQrXGgA7rUhmj6R59OmEeD5GHvgPFd/KdmiDUbuH0zB0kHdmGPX8/1vJc1Hozfc09/jsJ7BqCXBXNOkZ0aQ4VjhI8WgPdw1rwGSx1EAkJw+gfM6jl2uykGt2zFBYWRmZm7TM8Z2ZmYjabmx2UEEIIIURnkW5JJ8eWQ7GjmIExAwMWR+XzSuWotMa653f671C8MEcxRdYcfOaG94wYHVZsXhcmU+CLBQTH9iel9Bi28gLsWTuxJg5rsbb1LjuJBYcJKzlGmS0Ph9uGT2eib9xweoSloEJB63FRYTtOTOoacgdcjtKEYh4qn5eI0lysLhux5m4EtfHzV6JSo/9yEydO5KmnnuKXX36ptnznzp0888wzXHjhhS0WnBBCCCFER7e7cDe5tlz0QXoi9BEBi8NsK8LrqSCqvtLTGi3hYd0xKqDN3dfgtjVeN9oKC2qfh7DgwDyvVD0gHXFdRpDgUxN19Gd6Z/xMl8J0Qu0lqHzeJjUZ5HHRLS+V/od+RJu9E4slnQq8JMYO5sKek+kZ0bOyR02tIbr7aHpoQzFajhOZ+XOTjhduK8JXUYSCQvcmzK0kWkajU9T58+ezYcMGzjjjDPr160dCQgI5OTns37+fLl26MH/+/NaIUwghhBCiw8m15XKk9Ag5thx6hfcKyCS0UNkbEmQvQe3zEnViyfBaBJniiS3UkmM5Sn4D2w9xlOF22yuLO4S2g2QJUJsS6B7ZB0vxfsqPb8Og0WPSBqPVmXCGdaE8NIaykAhsweZ6e35UPi9xJcdJKEzHWZ5HSUUxbo2GhIjeDIwdUvtkrtpgunU7B1vGWrzHf8FpSqA8qnHD6KJKc7A7SlHpjMQFB6C6oACakCx169aNnTt38uKLL7J+/XoyMjKIioriscce4/777yc6Oro14hRCCCGE6HCqyoVrVBriAlQhDqqG4FlxarQkmrrWv3FIFJE6M2GOIgpKs1DCTrI9lUPwXJ4KFI2O0KDAPJNVg0qFuetIBoV3J9+SgdWej91hxVVRgtd6jGCNHrM2mCC9CZe5K+Wh0dWTJ0UhsiyPxPxDKGW5lNoL8KBgDk1gcPwIwvT1P3qiDo2hR/xwbDk/4037FpdxKi5DaINCD/K4MFvzsLhtxEf3k9LeAdSkwY/R0dHSgySEEEIIUY8yVxkHSw6SVZ5FXEgcGpUmYLGYbcU43XZMOhM6jb7+jdVBhIV1JyS/CH3uPhwNSpbK8HgcmAJc3KEGlQpzaDzm0MrKforXS7Eth2LrMcrs+dgcpbgrSvCW/jF5SiQIH3prDmW2fLxeF9qQKIbGDmtU0muI7kMvewEV1gw8B74id9AUfOqTfw4iy/JwOorxqDX0kCF4ASVPigkhhBBCtII9hXvIt+fj9rnpXkf1ubagUnyYbIWUuh1EmJMbtE9QaDxxBTpyLMdwKMpJJ1gNqSj9b3GH+of4BZpKoyHKnEiUuXJS4Krkqch6lHJb9eTJo9Hi8HlQ9Cb6JowkxZTU+ERQpSai65n0rCjBac0jKn0TBb3OPeluUaU5VDitGPXhmHVSPC2QGpQszZo1i7/85S+kpKQwa9aserdVqVQsWbKkRYITQgghhOiI3F43+wr3kVWeRYQ+Ap1GF7BYjBWleB1WABLMDXxuJiSSCJ2ZMGchhaVZ+MIT69w0yONC6yhF4/MSFsChhk1Re/KUTbH1KMVOK6HmbvSN6ltzAt/GCNLTpftYbOlr8ebuw2nugjW27olgDc5yDOUFuDxOEqS0d8A16C+/fv167r33XgDWrVtX78OJgXpwUQghhBCivThQfIA8ex7lrnKGxw0PaCxhtmKcrjK8WgMxwQ18tvy/Q/GM+YXo8vbiqCdZCnGW4XLb8ag1xIR07EIElclTt5MWwWh0uyGRJHc5g/LjP+E9vAGXMRaHsfbKiFHWXCoqSnAF6ekR3qNF4xCN16BkKSMjw///R44caa1YhBBCCCE6PEVR2F24m5zyHIw6I6G6hj3U31rMtiKcbjsRhuhGDSMLMsUTV6gj13Kc3HqG4hkrrLg9FaiC9BgDfK7tmS6iB71sBdhLUiufXxpyHV6NtvpGikKUJYdyVxmRxtiTP18mWl07egJPCCGEEKJjs7ltbM7eTFZZFkWOIpIb+IxQawnyuAi2FaPyuok21907VKvgyqF4JqcdteVYnZtVFndwYg6SRKleKhXmLsPpZYgh1FZM9MHvQFGqbWKyl6CyF4HPSzcp7NAuSIEHIYQQQohmUBSFPHseewr3kFacRn5FPlnlWejUOqIMUQGNzWwvxum04lFr6NrY4gtqDWFhSYTmFaLL24cjovYiFSEVpZR7XRjN9Ux2KypptMR1G4Pt8BrSCg8RnrMbS5fB/tXRpTnYHRa8umASjY1MbkWraFCylJKS0uBnkVQqFYcPH25WUEIIIYQQ7Z3H5+GQ5RB7CvdwzHqMfHs+2eXZuHwuzDozA6MHBvxZbrOtGKerHJ02pElD5DShccQW6MixZNU6FC/I40TjKEWj+AjvYMUdAkUVHEZS4mjKj27Al7EZV2g8dnMcap+HcGsupW4bceE9ULenEuynsAYlS+PGjQv4l10IIYQQoj0od5Wzt2gv+wr3kW/PJ9eWS749H7VKTVxIHN3M3dC3h2dNFIWwskLKPBXEhKU0rY3gSCJ14Zid+eSVZKJEJldbbXSU4Xbb8ajUHb64Q1sKCkukV0x/7AV78BxYjWvIdYRVWHBXFOMDkiNkCF570aBkaenSpa0chhBCCCFE+6UoCtm2bPYU7uFQySEK7AVk27KxOq0Yggz0Cu9FrDE2oBPP/lGwy4bKYUGl+IgNa2J1N7UGc1h3QvPyMeTtp6JGsmTF5alAHaQnRBvS/KBPFSoVxrjB9LYV4ajIxpP6DWFh3ahwlqLVmYgOaWDVQtHq5JklIYQQQog6uH1uDpYcZG/BXo6XHyffXvk8ksfnIVwfztDYoZh0pnY5AsdsK8LpKsMdpCM+JKHJ7VQOxdOTU5qF3etFpflfQhjisOL1ODHpw1oi5FOLWkN00hh6pH3NActRdB43HncF8bG9Ax2ZOEGDkqWjR482qtHu3QM3S7UQQgghREvIKM3g+6Pfk2fLI9eeS4G9AI1KQ7wxnm6mbgGdaLYhwsqLcLntmLVmtH8sUd0YwRFE6MMwOfLRWDLxRf1v7h+j3UqZz0VogAtZdFjaEBK7jaH8yPdklOegaILoKUPw2pUGJUvJycmN+sXE6/U2OSAhhBBCiEArdZbyXeZ37CrYRUFFAcFBwfSJ6ENMSAxqVft/8F7t82K0FVHqcRAR0cyeCrUGc1gSoRX56PP3U/HfZEnrdqB2lqJRFCJC5XmlptKYEugRNwxb7nZsodEynLGdaVCy9NZbb7XL7mUhhBBCiJbmU3x8f/R7jliPUFhRyMDogUQaOlZZ7NAKCx5HKajUdDE1f8SPJjSOOLWeXEu2fyie0WHF5bbjUmuICZFKeM0RHNuPAWGJaILaQWEQUU2DkqUZM2a0chhCCCGEEO3DjtwdpJWkkVGaQXdT9w6XKEHlEDyn24YSZCDSENH8BoMjiNCHE+rIQ1OSgS+6V2UlPI+DII0BQ5Ch+cc4xYXozYEOQdSi/fcjCyGEEEK0kezybLblbuNgyUGMQUaSzEmBDqlJzLYiPG47kYZIVC0xX49KjTksGZMChvzfgcpKeB6PE3MT5m8SoqNoUM/SO++8w6RJk4iKiuKdd9456fY333xzswMTQgghhGhLTq+T7zK/I6M0gwpPBSPjR3bIxxC0bgd6ezFOn4cocxNLhtdCHRpLnNpATmk2Nq+HEHspVq8LU7AUdxCdV4OH4W3dupWoqKiTDslTqVSSLAkhhBCiQ1EUhQ3HNnDEeoTs8mz6RvRtHxPLNkGYrRiHswy3OoiuoYkt13BwOOGGcEIrcgnJPwDOMjSKj3BjfMsdQ4h2pkHJUkZGBgkJCf7/F0IIIYToTFJLUtlXuI+0kjRigmOINXbc6m5mWxEutw2DLpRgbXDLNaxSYzYnY7LnEpOzGzdqXJogYkNiWu4YQrQzDUqWkpKSav1/IYQQQoiOzuKwsPHYRtIsaahVak7ryPPcKD7M5UVYPRXEmFqwV+m/1KZY4vMNFFdYcAWFoAsKRtdBe+CEaIgGJUu1cTgc/PrrrxQVFREVFcWwYcMwGKQSihBCCCE6Dq/Py7dHv+WI9QgljhKGxg5Fo9YEOqwmMzrKUBwWVIpCvLn5JcNrMIQRbohAV5FDhVJOjAzBE51ck8qj/OMf/yAhIYGxY8dy+eWXM3bsWOLj43nxxRdbOj4hhBBCiFbzc+7PHC45zBHrEZLNyZh0pkCH1CxmWzFOVxnuID2xIa0wlFClxhSWhEkBjeIjNDi65Y8hRDvS6J6lV155hYceeoiJEydyww03EB8fT25uLu+99x6PPPIIWq2We+65pzViFUIIIYRoMcfKjrE9dzsHSw5i0proZmq5ynGBEmYrwuW2E64PR6Nu8gCielVWxQvGplQQaZTJaEXn1uhv0UsvvcRNN91Uo4T49OnTuemmm1i4cKEkS0IIIYRo1yo8FXyf+T3plnScXieDYgZ1yDLhJ1J7PYTYinB7XUSZurbegQzhhMf0Q7EdJTpYijuIzq3Rw/Cys7O58cYba103bdo0srOzmx2UEEIIIURrObFMeK49lz6RfdBpdIEOq9nM9mJcTitelZourTmZrkpFWNwAzutxCVqNtvWOI0Q70Ohk6bTTTiMvL6/WdTk5OfTq1atR7b322msMGjQIs9mM2WzmrLPOYvXq1f71iqIwZ84cunTpQnBwMOPHj2ffvn2NDVsIIYQQAoD9RfvZX7Sfw5bDxIXEEd1JnrsJsxXjdJWj1oYQpjcHOhwhOoVGJ0tz587lmWeeYe/evdWW7969m7lz5/Lss882qr3ExEQWLFjAjh072LFjB+eddx6XX365PyF64YUX+Mc//sGiRYvYvn078fHxTJw4kbKyssaGLoQQQohTXLGjmE3HN5FWkoZGraFXRON+5G3PzOWFeD0VRBk6R/InRHvQoGeWLrvssmrvPR4PQ4YMoX///v4CD/v27aNLly4sXbqUK6+8ssEBXHrppdXe/9///R+vvfYaW7dupV+/frz00ks8+eSTXHXVVQAsW7aMuLg4VqxYwa233trg4wghhBDi1Obxefj2yLdkWjOxOC0Mjx2ORtVxy4SfSO+yE1RhQe3zEm3u+IUqhGgvGpQs7d69u9pDj0FBQXTr1g2r1YrVagWgW7fKL+aePXuaHIzX6+Wjjz7CZrNx1llnkZGRQW5uLhdccIF/G71ez7hx49i8eXOdyZLT6cTpdPrfV8UohBBCiFPX1pytpJemk1mWSY+wHhh1xkCH1GLCbEU4XFZcGi1dTV0CHY4QnUaDkqUjR460ahB79uzhrLPOwuFwEBoaymeffUa/fv3YvHkzAHFx1ctSxsXFkZmZWWd78+fPZ+7cua0asxBCCCE6jkxrJr/k/kJqcSpmnZmuoa1YLS4AzP8tGR6qM6HT6AMdjhCdRpMmpW1pffr0YefOnWzdupXbb7+d6dOns3//fv/6P5byVBSl3vKejz/+OKWlpf7XsWPHWi12IYQQQrRvdre9skx4aToen4d+kf06fJnwE6kUH6byIhS3g4iQ+ECHI0Sn0jqzlTWSTqfzV9EbMWIE27dvZ+HChTz66KMA5ObmkpCQ4N8+Pz+/Rm/TifR6PXq9/KoihBBCCPgh6wcyrZnk2fMYED2g05W7DrVb8DpKQQUJ5u6BDkeITqVd9Cz9kaIoOJ1OUlJSiI+P59tvv/Wvc7lcbNy4kdGjRwcwQiGEEEJ0BIUVhRwoOkB6aTrxIfFEGiIDHVKLiy7NweGy4g0yENNJyqAL0V4EvGfpiSee4OKLL6Zbt26UlZXxwQcfsGHDBtasWYNKpeK+++7jueeeo3fv3vTu3ZvnnnuOkJAQbrjhhkCHLoQQQoh2bnvudnJtuXgVLynhKYEOp8UFeVyEl2ZT6ionLrwXKnW7/B1ciA4r4MlSXl4e06ZNIycnh7CwMAYNGsSaNWuYOHEiAI888ggVFRXccccdlJSUcOaZZ/LNN99gMpkCHLkQQggh2rN8ez4Hiw9yrPwYXUK7oFV3ruF3UNmr5LIX4VGp6R11eqDDEaLTCXiytGTJknrXq1Qq5syZw5w5c9omICGEEEJ0Cttzt5Njy0FRFLqbOuGzPIpCjOU4NmcpRkMkYYbwQEckRKcjfbVCCCGE6HRybbmklaRxrOwYXUO7EqQO+O/DLc5sL0FtK0TxuUiK7BPocITolBqdLLndbubNm0e/fv0wGo1oNJpqr6CgzvePkRBCCCE6lqpeJYBupm4BjqZ1xFiOY68oxqc1kmxODnQ4QnRKjc5sHn/8cf75z39y8cUXc8UVV0iJbiGEEEK0KznlORyyHOJY2TESQxPRqDWBDqnFad1OwkpzsLhsdInui1oKOwjRKhqdLK1cuZKnn36aZ555pjXiEUIIIYRolp9zfya7PBsVqmb1KoXaLcQXZ5IX0Y0yY/sqOR5TmoWjogiPJojekVLYQYjW0uifIUpKSjjnnHNaIxYhhBBCiGbJKs/isOUwWeVZdDd1b1avUtfCdNTZvxG393MSsvei8nlbMNJmUHxElxzH4SjFHBxFqC400BEJ0Wk1Olk655xz2LlzZyuEIoQQQgjRdIqi8HPOz+SU56BWqeli6tLktoI8LozlBXidZYQ6rBjSN5Fy4BsMzvIWjLhpwsuLUNmLUBQvKVF9Ax2OEP/P3n8HWXqdh53/9803p85humd6EiYiEQDBgCgSpCRKS8peynRJoqyV9StaWtssm6ZNV4mUVdKKf0gurVbetVcmKZeolSWREiMICCABECRIpMFg8kzndHNOb/790TMDDDGD6XA7zvmguhp9w7nP7el++33e55zn7GgrTpb++I//mD/7sz/jK1/5CpZlrUdMgiAIgiAIKzZXm2OyMsl8Y55d0V0o0uqrSol6HrNdxpEV9g+9i12+jJK/yPDJr9CdnwLf71zgK9RbnqPRKoIeYTg8vGlxCMKtYMVrlu644w5s2+Yf/+N/jCRJhEKha+6XJIlKpdKxAAVBEARBEG7G9/2ra5VkZAYjq68qASRrWdpWDUOP0tN1kO7YKNGZZ5htLOKd/zbh/qPMj96Lo25soyvDahGpZqjYTYZ6jiGJxg6CsK5WnCz9wi/8ApIkrUcsgiAIgiAIqzJTm2GqOsV8fZ6xxNiaqkqy6xCtZSnbLXoTYwBIWoDRsfcTz59jMv0y2YUT7K4skNv3EJVYX6fexk31lOdptQpYisY+sbeSIKy7FSdLX/ziF9chDEEQBEEQhNW5UlWar8+jyAoD4YE1jZeo57HMCp4kMxrf+8YdkkSi5xDHooNMTX+PuVqa7tNfIzL8DhaHjuGt88a3kufSXZ6nYlZIhfsIaaGbP0kQhDURtVtBEARBELa1qeoU05VpFuuL7IntQZbWdnqTqmVpm1U0PUI8kHjL/Wogzr4DH+Jw92FSVgtj+gfsOfMtQq3qml73ZpL1HF4zD77PWNeRdX0tQRCWLOsSyLPPPstdd91FJBLh2WefvenjRWtxQRAEQRA2gu/7vJh+kfn6PKqs0hde25Q42VuaglexW/S/Xac5SaZ38F5i0REmZ59lvjjFYONvqe1+D5nevbDGhO16ektzNNolZD1Kf2jjpv4Jwq1sWcnSQw89xAsvvMC9997LQw89dMM1S77vI0kSrrtF9iEQBEEQBGFHm6hMMFOdYbGxyP7E/jVXleKNIk67jC9J7IqP3fTxgWg/t+3/eSJzP2C2NoN76Ul2l2dY2PMuLD24pliueR2zTujyOqpdfbeJxg6CsEGWlSx997vf5fDhw1f/XxAEQRAEYbNdqSrN1ebQZZ3+cP+ax0xWs7SsKpIeJhVILus5kmawa/dDJErjTM7/iHT2DCP1DJkD76MW7VlzTAC95XmarQK2arAvdaAjYwqCcHPLSpYefPDB6/6/IAiCIAjCZrlUvsRsbZZ0M83B5ME1d+uVPJd4faktd29y38qqN5JENLWPI+F+ItPfY7aRI3X6a9jHP0I7tLyk60Zkz6GrvEDZrNEdHcZQNrZduSDcykQNVxAEQRCEbcfzvTeqSopOb6h3zWPGmkXcVhkfieE3d8FbAcWIMLb/pzka20PMrNN75huoZnNNcaWqWexmHk+CvV2H1jSWIAgrI5IlQRAEQRC2nYuli8zV5sg0M4zFxjqyB2SylqNlVpG0ID3B7tUPJMl07Xo3B0L9hJsl+s9+C9l1Vj1cb3mOVruMbsToDa89KRQEYflEsiQIgiAIwrbi+R4vZV5itj6LoRj0hNa+LkjyPRLVLK7dpDvUt/YGCrJK3+6H2KfFCVYX6L/wJJLvrXiYUKuKUcuCY7IrsW9tMQmCsGIiWRIEQRAEYVs5XzzPXG2OXDPHWKIzVaVos4zXLoHvM5RY3RS8t1ADDI8+zB45QDB/iZ7JH4Lvr2iI3vLcUmMHzWCvSJYEYcOJZEkQBEEQhG3D9VxeyrzEXG2OgBqgO7CG6XJvkqxlaZsVPD3Y0T2MpGCcPaMPs8tXCC+8Smrx1LKfq7g2yfICtlWnLzKEpmgdi0sQhOURyZIgCIIgCNvGudI55mvz5Fo59sb3dqSqhO+TqGaw7Sbdwd6O72GkRHrZO/wuBlyf+ORzRItTy3peVzWN1SrgShJ7U6KxgyBshlUdDc6dO8c/+Sf/hIGBAXRd55VXXgHgc5/7nNiHSRAEQRCEdeF4Di+nX2a2NktQDZIKpDoybqRVgVYJyfcYTNx8I9rVMJJ72N93F12OQ+r8EwRrubd/gu/TW5qj1a4QDCRIBTvzXgVBWJkVJ0snTpzgnnvu4ZlnnuGhhx7Cdd2r99Xrdf7v//v/7miAgiAIgiAIAOeK55ivz5Nv59mb6FBVCUjWMrTNCq4aYDA82JExryfce4QDyYMkrDY9Z7+J3q7f8LGRVhm1ngfXZCR5cN1iEgTh7a04Wfr0pz/N8ePHuXTpEv/jf/wP/DctVLz33nt58cUXOxqgIAiCIAiC67m8knmF2dosITVE0ljbRq9X+T7JahbbbtIV6ELu8BS8a0gSiaF7OBAeItKu0nfm66iOdd2H9pbmabQKOHqIPfHd6xeTIAhva8VHhOeff55PfepThEKht1zR6evrI51Odyw4QRAEQRAEgEvlSyw0Fii2ix2tKoXaNeRWCTyXgWSHuuC9HVmhZ/cD7De6CNVz9J17HMlzr3mI6lgkKgu4Vp2ByDCKrK5/XIIgXNeKkyXf99F1/br3lUolDMNYc1CCIAiCIAhX+L7Pa7nXWKwvYihG56pKQKqWpWVWsDWDochQx8Z9W4rO4MhDjClhgqVp+i49c01L8e7KAu1WEUdR2N99eGNiEgThulacLB0/fpyvfvWr173v8ccf5+67715zUIIgCIIgCFfM1eaYrc2SaWYYjY12rKqE75OsZbGtOl2BFOoGVnCkQITR3Y8wgkooc4bu2VeuxtRbnqdtlokYKWJ6bMNiEgThrVZ8VPiX//Jf8rGPfYxwOMwv/dIvATAzM8PTTz/Nf//v/52/+Zu/6XiQgiAIgiDcuk7kTpCup1Elld5Qb8fGDZp11GYByXPoj+3p2LjLJYdS7N31APb0d/FnfoQTiOKFUkj1HLgOo123bXhMgiBca8XJ0kc/+lHGx8f57Gc/yx//8R8D8Au/8AuoqsrnPvc5PvShD3U8SEEQBEEQbk35Vp7x8jjzjXl2RXchS51rwJCs5Wi1K1iqwa7YSMfGXQktPsy+gXuwFn+Mf+lpQr1HaLZLeHqY0ejmxCQIwhtWnCxZlsWnP/1pfvmXf5nvfOc7ZDIZuru7eeyxxxgdHV2PGAVBEARBuEWdyJ4g08wAdHxNUbKepWXXSQa60BSto2OvRLD7IAesBlbhFJXcWXBMBrsPr29nPkEQlmVFyVK73SYcDvM3f/M3fPjDH+bXfu3X1isuQRAEQRBucTWrtrS3Um2evlBfR9cUGVYDvZ6n7dr0bXZrbkkiOngnB+wGp2uTVFSd/SkxBU8QtoIVHXUCgQBdXV2Ew+H1ikcQBEEQBAGA13Ovk21msTyLkQ5Pk0vWcrTNCpaiMRrfAjNjJJmukXexdzFIWTcI65HNjkgQBFbRDe9DH/rQDbvhCYIgCIIgdILpmpzKn2K+Pk8qkMJQOrs1SaqWxbTqxANJ9A6PvWqyytDQPRzpOb7ZkQiCcNmK69m/+Iu/yK/92q/xz/7ZP+MjH/kIAwMDb2nhedddd3UsQEEQBEEQbj1nCmfINDPU7Tq3JTs7JU23WgTqeUzXoi+2u6NjC4Kws6w4WXrssccA+OIXv8iXvvSla+7zfR9JknBd93pPFQRBEARBuCnXc3kt+xrz9XmiepSw3tnp/8l6jrZZxlY0RmJbYAqeIAhb1oqTpS984QvrEYcgCIIgCAIAF8sXWWwsUjJL3N59e8fHT9aytK06ESNOUAt2fHxBEHaOFSdLv/Irv7IecQiCIAiCIOD7PieyJ1hsLBJQAsSNeEfHVx2TUD2P7Zj0dR/p6NiCIOw8ooG/IAiCIAhbxkxthrnaHNlmlj2xPW9ZF71WqVqWdntpCt5ofKyjYwuCsPOsuLL0z/7ZP3vb+yVJ4s/+7M9WHZAgCIIgCLeuE9kTpBtpVFmlO9Td8fGTtRymVSOsRwlpoY6PLwjCzrLiZOnpp59+y1WeQqFAvV4nkUiQSCQ6FZsgCIIgCLeQbDPLZGWShcYCo9FRZKmzE2BUxyJcz1Fx2vSkDnZ0bEEQdqYVJ0tTU1PXvf3pp5/mE5/4BH/913+91pgEQRAEQbgFncieINPIADAYGez4+Il6HrNdxpYVRhNiCp4gCDfXsUs2jzzyCL/5m7/Jv/yX/7JTQwqCIAiCcIuoWlUulC4wV5+jP9SPIisdf42lLng1AnqUqB7t+PiCIOw8Ha1vHz58mB//+MedHFIQBEEQhFvAydxJss0stmczEhvp+Piy6xCtZfHtFr3RoY6PLwjCztTRZOmZZ56hu7vzizEFQRAEQdi52k6b0/nTzNXm6Ap0oSt6x18jUc9jmRU8SWY0vrfj4wuCsDOteM3S7/zO77zlNtM0OXnyJN/+9rf5t//233YkMEEQBEEQbg2nC6fJNDM07AaHUofW5TVStSxts4qmR4gHEuvyGoIg7DwrTpY++9nPvuU2wzDYvXs3v/M7vyOSJUEQBEEQls3xHE7mTjJfnyemxwjr4Y6/huy5RGtZKnaL/i7RBU8QhOVbcbLked56xCEIgiAIwi3oQukC6UaacrvM7b23r8trxBsFnHYZX5LYJabgCYKwAites/Tss89Sr9eve1+9XufZZ59dc1CCIAiCIOx8vu9zInuChfoCQS1IXI93/DVkz6G/ME3LrCLpYVKBZMdfQxCEnWvFydLDDz/MmTNnrnvf+fPnefjhh9cclCAIgiAIO99UdYr5+jy5Zo7d0d1v2fR+rWTPZf/cayilKRynSW90BEnu7Ea3giDsbCs+Yvi+f8P7bNtGFgchQRAEQRCW4UT2BOlGGk3R6An1dHTsK4mSVpig3sgQig5zR++dHX2NnWCioVOyOr+nlSDsFMtas1StVimXy1e/TqfTzMzMXPOYVqvFl770Jfr7+zsaoCAIgiAIO0+6kWaqOsVCfYE98T0drSpJnsu++ZPohQmqjSzB6DDvHX6vuKD7E9Jtlb+dDRO2C3zimPjeCML1LCtZ+qM/+qOrLcMlSeLDH/7wdR/n+z7/4T/8h85FJwiCIAjCjnQid4JMI4MsyQyEBzo27lKi9DpGfpxaI0MwOsiDw+9FkVfc02rHm2/rmI0a1ZZFsQGpcGCzQxKELWdZR473v//9RCIRfN/nU5/6FL/1W7/FyMi1u2sbhsGxY8d48MEH1yVQQRAEQRB2hopZ4WLxInP1OfrD/ShyZ6aBSb7H3oXXCRbGqTYy6NEBHhx+QCRKN5AzVTynTsMPMJ4vi2RJEK5jWUeP+++/n/vvvx+ARqPBr//6rzM4OLiugQmCIAiCsPP4vs8rmVfINDO4nstIdOTmT1oGyffYO3+KUH6Can0RPTLAQ8MPikTpbeRMFdv1aBFgtupyz2YHJGx5BUvhy7NJjoYqPDxgb3Y4G2LFR5Df/u3fXo84BEEQBEHY4VzP5fvz3+fV7KvM1eboDnSjKdqax5V8j7GFU4Tyl6jWF1DDfTy06yFUkSjdkONBvi3heD6WpDPTXPu/g7Dzna0FqZRLPJ+p8t7eIKqy89e6Leso8ud//uf8zM/8DF1dXfz5n//5TR//y7/8y2sOTBAEQRCEnaPttPnO1Hc4WzzLucI5fHzGkmNrH9j32LNwmnB+nGp9ETXcx8O7HhaJ0k0ULBXTsvCQaRm9ZMwS9ZZJJGhsdmjCFjbV1LGtMg0vxIVcg8P9kc0Oad0t60jy8Y9/nBdeeIGuri4+/vGPv+1jJUkSyZIgCIIgCFeV2iW+NfktLpUucaF0gbAW5mj30bUnNL7H2MIZovlLVGoLKOEeHt71cEeqVTtd1tRwbZOw6qLF+zEzE4wXytw+LJIl4foajky6KWG60PJ1zhdKHL4FmmAv6yg1OTnJwMDA1f8XBEEQBEFYjtnqLI9PPc54eZzp6jR94T72JfYhS2ucvuN77Fk8SzR/iWptASXUzSMiUVq2nKXi2U3QwsSiURq5CDOVArcPb3ZkwlY13dSxWk0sVKpqN5dqJXwfOryX9JazrGRpdHT0uv8vCIIgCIJwPb7vcyp/imfmnuFi6SKZZoa9ib0MhgfXvqeS77M7fY5Y7iLV2jxSqItHRh5BU/TOBH8LWGru4KKGY0QDGjNqgpnm/GaHJWxh000dx6oQC+iktR7ytTkWKi2GEsHNDm1diQm9giAIgiB01JVGDi9nXuZc8RwNu8Gx7mMkA8m1D+777E6fJS4SpVXzfMi0FWzXJxxOoAVUXC3KQitAy7IJ6qI6J1zL85fWK1m2Q6RnkIjRTbNmcCZXE8kSwCOPPLLsASVJ4qmnnlp1QIIgCIIgbF/Xa+RwZ++dhLTQ2gf3fUYz50jkLlKpzkEwxcMjj6ArYp3NSpRthbZp4SOhR3vwVRk1FKPdNJgsVDg8EN/sEIUtJmuq1FoWHqB3DZOUgiwqXVwsF3jfZge3zpaVLHmed03J/Pz586TTaUZHR+nv7yedTjM9Pc3AwAAHDx5ct2AFQRAEQdi61q2Rw2W7shdIZpcSJT+Y5NHRRzFEorRiWVPDsU0Csocf7kWSJCKRGK18gJlygcMDmx2hsNVMNQ2sdpOQ4kN0iKQHM0aKuVaISssmHty51chlHb2+973vXf3/xx9/nF//9V/n+eefv7pRLcAPfvADPvrRj/Jv/s2/6XiQgiAIgiBsbevWyOGyvuIM3dmLlKuz+MEkj4yIRGm1cqaKa9eRNQNJXTrJjYV0FtUkM430JkcnbEXTTR3HrqAGu5BkBUOGQKyLVkPnTKbM/bt3bjVyxUew//gf/yOf/exnr0mUAN71rnfx27/923zmM5/pWHCCIAiCIGxtvu/zeu51/n787zmVP8VUdYqxxBj7E/s7liglalmGFs9Qrs7iGFEe2vUwATXQkbFvRTlLxXUc/MAbJ7ixgIqtRZkzg9iuu4nRCVtN25WYb8qYjk8g2Xf19mQsSlVJcLHsbWJ062/FR7HTp0+za9eu6943MjLCuXPn1hyUIAiCIAhbn+u5PDv3LE9OP8nJ3EnyrTzHuo8xFBlae8e7y0KtKnvmT1KpzGCrGu8dfqAz659uUb4PmbaK7fnoodjV24OaghyI0fR1povNTYxQ2GpmWjpmu4kueSip3VdvT4Z1WnqKiWYQy9m5CfaKk6W+vj7+9m//9rr3/fVf/zV9fX3XvU8QBEEQhO2vbtW5WLrIs3PP8lfn/4ofLv6Qk7mTmK7Jnb13dqbj3WW61WL/7KvUyjNYksc9g+8h0cHxb0V1V6bWdnB8CSPWc/V2SZKIxBK0MZgq2ZsYobDVTDUNHLOFZgTgTdXIsK6ghFLUPYMLudYmRri+Vrzi8hOf+ASf/vSnKRaLfOxjH7va4OEv/uIv+OpXv8rv//7vr0ecgiAIgiBsMN/3KbQLpBtp0o00C/UF8q08dbtOzapRNsvUrBoxPdbRRg4AimtzYO4EZmUGyzW5rf8eBiKi88BaZU0N1zYxJBcp0nvNfbGgTlZJMFsT65aEJb4PUw0Ny7IJdQ9dc58kScQTSeqlMBcKZY7u0F/PFR/VPvWpT9FsNvn85z/PV77yFWDpYBoIBPjMZz7Dpz71qRWN9/u///t85Stf4dy5cwSDQd71rnfxB3/wB9d01fN9n8997nP81//6XymVStx33338X//X/8WRI0dWGr4gCIIgCDfgeA7ZZpbFxuLSR33xakJUt+oU20WaThMJCV3RiepRDiYP0hPq6dj6JADJ99g3/zp+eZqWWWWo+wj7U/s7Nv6tbKm5QwtV0+AnpjPGAhrzWowZM4TneshK5/5Nhe0pb6mUWw6OD4HU8FvuT4UNxrVuLtZzeJ6HLO+8n5lVXQL67Gc/y7/+1/+aH/7whxQKBbq6unjnO99JIpFY8VjPPPMM/+Jf/AvuueceHMfhM5/5DO9///s5c+YM4XAYgM9//vP84R/+IV/84hc5cOAAv/u7v8v73vc+zp8/TzQaXc1bEARBEIRbnu/75Ft5JioTzNfnSdfTVKwKdbtO1axSapcwPRMZmYAWIGEk2JvcS1yPd7SK9BNBMZo+h1GcotosEI+PckfP7evzWregnKniOvY106muCBkKfiBGvaUzX26xqyu8CREKW8l0U8duNwmrHn5smJ9ciRgLaviBJIVqgLlKm5HkzltPuOojXTwe5wMf+MCaA3j88cev+foLX/gCvb29vPzyyzzwwAP4vs9//s//mc985jN85CMfAeBLX/oSfX19fPnLX+Y3fuM31hyDIAiCINwqfN8n08wwXh5nvDxOtpmlZJYotApUzAqO76BKKkEtSH+kn55AD2E93NHK0dsZKEyRyI1TqS+ihnu5f/B+pB14tXqzZE0V2/UIvam5wxWyJBGJJjDLOhOlskiWhKX1SlYNOZBEUt66l5IiS0QTXbSqQc5mqyJZusL3fV588UWmp6dptd66oOuXf/mXVx1QpVIBIJVKATA5OUk6neb973//1ccYhsGDDz7ID37wg+smS6ZpYprm1a+r1eqq4xEEQRCE7c7zPRbqC0xUJpgoT5Br5Si1S+RaOapmFUVSiOgRxuJjJANJgmqwY93sViJVSTOQOUupNosXiPPIrgdR1quCdQtquxKlto/tSxjR7us+JhYyKCoJZmvZDY5O2GpMT2KuqWA6Hon4jRu4JSNBFpQUl6o5HtvA+DbKio9AFy5c4Od+7ue4ePEivu+/5X5JkladLPm+zyc/+Une8573cPToUQDS6aVFhj/ZZa+vr4/p6enrjvP7v//7fO5zn1tVDIIgCILwdnzfx/M9PN/D9V0838PxHTxv6esrt7m+i+d5pIIpwtrGX6F3PIf5+jwT5QkmKhPkW/mlBKmZo27XUWSFuB7nWM8xEkZiwypHNxJplti98DrlyiyOFuDBXQ+KTWc7LGeq2JaJJnnI0d7rPiYW0FhUY8y0Azt2DYqwPHMtnVarhSJ5qF2jN3xcMqQzFUgy1whTblokQvoGRrn+Vpws/Yt/8S9ot9v81V/9FcePH8cwOncg+83f/E1OnjzJ97///bfc95NXuHzfv+FVr3//7/89n/zkJ69+Xa1Wb7g3lCAIgnBr8n0fy7No2S1azuUPt3Xt15c/mnaTttvG9dylxMj3riZNPm989v2lD4+l+318ZElmT3wP+5P7GY2O0hfuW7fExPZsZquzTFQmmKxMkm/lKZtlMo0MTaeJJmskA0n2JvYSN+KbUj26HsNqsG/2NSqVaSxJ4p2D7yWmv3WamLA2WWupE56uSvh69C3rTwDChopvRCmbBtlam/74zptWJSzPdFPHMesYuo4U6rrh43RVJhTrptXQOZ0p8u49t3iy9OMf/5j/9t/+G//oH/2jjgbyW7/1W3zta1/j2WefZXj4jW4b/f39wFKFaWDgjZ6E2Wz2hns6GYbR0SROEARB2N4s1+Ji+SJTlSkadoOm06Rm1jBdE8dzcDwH27Ov+Wy65tUP27Px/KVd6q8kQT4++IDE0mfeemEPlio8p/OnSQaSpAIpekI9HEodYnd8NyPRkVVvsOp4DoVWgXwrT7aZJdfKkW1mlxozmCWyzSwtp4WmaHQZXdyWuo2oHt0yCdIVqmNxYPYEzco0tmdzbPBd9IavX/UQ1iZnqnhOHV+P3XAdmCJLhKIJzKrGRLEqkqVblO/DZEPHti2MxM17gidjEUqZBJfKBd69AfFtpBUnS5FIhFisc1d7fN/nt37rt/jqV7/K9773Pfbs2XPN/Xv27KG/v58nn3ySO++8EwDLsnjmmWf4gz/4g47FIQiCIOwsVxoZnCmc4WLpIrlWjlwzR9ksY7nW1elyABISkiShyAqKtPShyRqGahAzYgSUAKqsIksyiqQsfZYVFBRkWUZGRpKWxrj6/5fHbNpNFhuLZBoZ0s00SlHh1cyrdIe6SRgJxuJjS1Wn2Ci9od7rVp0cz6HYLpJr5q4mRrlmjppVo+k0r3avq1k1AHRFpzvYzUB4gLAW3nIJ0hWS57J/7jXc8gymVWd37x3sie/e7LB2rJypYbsuevDtz+Ni4RBVOc5sNbdBkQlbTdlWKLY8bA8SqcGbPj4Z0lnUU4w3F7EcF11VNiDKjbHiZOlXf/VX+fKXv9yRTniwNK3vy1/+Mn//939PNBq9ukYpHo8TDC4tMP1X/+pf8Xu/93vs37+f/fv383u/93uEQiE+9rGPdSQGQRAEYedoOS3OF89ztnh2aRPVZp7FxiItt0VQCZI0kgTUAIZiEFSD6IqOKqsokrIuSUVIC7E3sZe9ib14nkeulSPdTDNbm2W8PM7p/GlSgRTJQJLeUC+Hug4xGhvF9dyr1aJcM0fNrtG0mzTsBhWzQs2q4eGhSAqGYhDRIvQn+0kYiU1r0LAivs/Y4hnU0jTVVpGuxF6O9hzd7Kh2LNuDfBtsTyIWSb3tY6MBlawaZ6YlZuncqqaaOla7QUjxIHHj9UpXhHQFJZyi0dI5n61zbHDnbO2z4mTp6NGj/OVf/iU/93M/x4c+9CG6ut46h/FKi+/l+C//5b8A8NBDD11z+xe+8AU+/vGPA0sb4bZaLT7xiU9c3ZT2iSeeEHssCYIgCMBSFWmuNseZ4hnGS+Pk23kyjQyFdgEZmZ5QD0ciRwjrm9sKWZZl+sJ99IWXppE3rSYLzQWyjSyLzUXOl87zSuYVukPdhNQQLadFxaxQt+q4uCiSgq7oRLQI+5P7ietxQlpo6ydG1zGcGydamKDcyBCIDnDvwH2bHdKOVrBUTMtCxkeJXL8T3hVRQ8UzouRrAYqNNqlwYIOivLHT1QALbR1D9jBkf+mz4l/ztS77GIqPLvlsw1+JLWW6aeBYReRADEm9+RokSZJIxBPUixHOF8ocu3kxattYcbJ0pZozOTnJN77xjbfcL0kSrusue7zrddS73pif/exn+exnP7vscQVBEISdr2bVOFc8x9nCWTLNDLlmjsXGIpZrEdEj3Ja8je5Q96Z3eruRkB5in76PfYl9V6tOi41F5mpzSEgY6lLFaF9y37ZOjH5Sd3me3ux5StV5CCZ5YOi9ouvaOsuZGq7dxlB9eJvF+gCqIhOILK1bGs/XNz1Zulg3+PZimEY5B5cbfEmyjCTJIMnIsgKyinz5NkWRMRSJoCoRVKHLcHm0p4omfsSWxfFgtqli2S7xnhu3DP9JyYjBuNbNpXpuR3VSXHGy9N3vfnc94hAEQRCEZbFdm9naLGeKZ5gsL3V8yzQzlMwSmqTRF+5jODKMoW6vKUQ/WXXaqQyrxcjiWcrVWRw9xKO7HkZTdlb3rK0oZ6l4dhO0MJJ88/UksXCYhhxltprnng2I70YKlsLjmSj1UgaQMANdSK4Dng2uC74DnoXrgXu5v5+Ej4yPjIcEKBKobfip0bduqiq81Xxbp9FqI0k+anJk2c+LBzT8YIJixWCm3GZ3amc0B1lxsvTggw+uRxyCIAiCcF11q85iY5F0I73UKKGZoWbWKLQLLDYW8XyPmB7jWPcxkkZyR1RedizfZyRznmZ9ERu4f+g9q+4GKKxM1tSwHRc1HF/W46MBlbyWYKa5eQmG6Ul8YzFBpVRE9S1CBx5Air/15N33PPBccFp4dhvXsfBsE9e2qJs2i/kiz88vclefTyogjg83M9XUsc0mQU2GcM+ynyfLErF4F81KkLPZ6q2bLF1RqVR44YUXyOfz/PRP/zTJZLKTcQmCIAi3IM/3KLaLVxOjxfoi+Vaeul2nbtUpm2UqZgUfn4ASYFd0F4PhQTRFXDHeDhL1HJHyHCWzQn/qIN2h5Z+ICavn+ZBty9ieTziSWNZzogENV4uSaQSpt0wiwY2t1Po+PJGJsVBuYptN4sOHrpsoAUtt0GUZVA0lEOPNdbOQ71OUFymmy3zzUp1fOhrcmDewjU03DWyrjB7vvmGL+RtJRoPMq11cquXXKbqNt6pk6T/9p//E//F//B+0Wi0kSeLFF18kmUzy6KOP8r73vY9Pf/rTnY5TEARB2KKadpNsM4ssyVdbayuycm2b7Te125YlGVVSkSQJ27VJN9OkG0sfi/VFymaZul2nZtUotUs0nSaw1A47qkU5kDxAMpDEUAxRRdpGZM9hJH2ean0RT49wR+8dmx3SLaNkK7RNCx8J/SbNHa7QVRkjHMesa4wXytw+vLHJ0svlEGdL0KyXSSa7YeDOVY0jSRKjg72cLY9wtnyBswWXQ107p611p1VtmWzTx/Ygnlx5l4ZkSGfKSDLfCFFsWqRC23+K7YqTpT/90z/lc5/7HJ/4xCf44Ac/yM/8zM9cve9nf/Zn+cpXviKSJUEQhFtAsV3kRPYE54rnyLfyOJ5zdW8hWZKReOPz9fYgUi6vm2g5LepWnapVpdQuYXs2siRjqAYJI8HexF7iRhxVXvVkCGELGMxP4dXTOK7F4YF7xDqlDZQzNRzbJCB7+JFelnuJIRqN0syFmakUuH14XUO8xkxT59lckHo5TSKgwdgjK65wvFlIV+ke3EthMst3JvPsTwZRd0bvgY6bbhpY7QYBxUFO3rxl+E/SFJlgvJt2Q+dMpsR79mz/3/MV/+X5kz/5Ez75yU/y+c9//i1d7/bv38/Fixc7FpwgCIKwtfi+z0JjgRPZE1wqXSLbyjJXm6PltPB9nyv/LT0YfMlH8qU3boM3Nmy9shhbklBllaAaZCgyRFegi7Ae3rId7ISVC5p1evPjlBo5gpE+xuJ7bv4koWNypopr15E1A2kFU1ZjAY0ZNcFMc2Edo7tW1Zb5ZjpGrZQlpLhI+9+HpK59mu1Qd5TX87tZqNZ4dtbkkdHt1QDmRjJtlWcKUe5P1tkVstc83lRTxzFLKEYUVrmeMBWNUJCTXCwXec+aI9p8K06WJiYmeOyxx657XzQapVwurzUmQRAEYQ1cz8V0zY4unPd8j4nyBCdyJ5ipzpBupJmvz+P5Hj2hHu7oueNq97mrSdObPnt4eJ6H67t4vnf1A5Y2bRVT6nYw32c0fY56PY2jqLxb7Ke04bKmius4SJGVrRGLBlRcLcZCK0DLsgnq67s20PHgm+kEhVIZyTXR996HdJM258ulyjLDw6Msns/y/YU57ur3SRjb/5jzXCHK+cUKkwsmn7hDI7qGfyLXh+mmhum4RFO9qx4nEdKY11NMNhcwHRdD3d7THlecLMXjcTKZzHXvm5qaord39d9cQRAEYW1ma7M8OfUk2VaWVCDF7thuBiOD9If76Qp0rTghsV2bs8WznMydZKG+cLUrnSIpDEWGGIoOocnX/nW+Ujl6y1yf7f33UlilrmqaQGWBilVjV/dRYnpss0O6pfj+UrJkuz7R8Mq+94Yqo4ZitJsGU4UKhwaW10lvtb6XjzJdNrHaDRL9Y0hd+zs6fnc0QLZ7jGKmyLcu1fnYke3d7CFvKkzVJJptk5Kv8ZULFr98WF/1hryLbY1GywTASO1adVwhXUGLJGm0Dc5latw+FF31WFvBipOlRx99lM9//vP8/M//PIHA0iZlkiThOA7/5b/8lxtWnQRBEIT14/keL2de5oWFF7hUvsRcfQ4ZmbAWJhVIEdEjdAW7GIuPMRgZZCA8QE+o5y2JzhVNu8nr+dc5lT91tYpUbBfRFZ19iX30hfvENDnhphTXZlfmAtX6Ir4R41jPsc0O6ZZTc2RqbQcHCT26vOYOV0iSRCQSo5UPMl0ucGhgnYIETlWDvFpUadQyJKNR2PXOjr+GJEnsHuznXHmY0+VLXCq57Etu36s4Jyoh2o0KmiIzrwxzvjTJC2mP+wdWd2yebhrYZpOQCn50YNlr236SJEkk4glqhSjni0VuH1rlQFvEipOl3/md3+Gee+7h8OHDfPjDH0aSJP7kT/6EV199lZmZGf7n//yf6xGnIAiCcANNu8lTM09xtnCW86XztJ02x7qPYbkW+Vae+cY8ZsVEkRVeXHyRZCBJzIgR02Psie9hODrMQHiA/nA/bafNa7nXOFs4S6aZYb4+T82sEdJDHOk6QiqQEtPlhGUbzl3Cqi3i+C539N2NIpp0bLictdTcwZBcpMjKZ//EQjqLaoKZxuI6RLck01Z5KhOmXkoT02Sk/Y8utQJfB2FDJTW4l+Jklm9OFPnNu4Io2/CQ1nIlzlQN2u0i0VQ//d1HyF6o8+RUlrG4Tt8qZmFPNXVsq4wW6VpTQw2AZNjgkpbiUj2D53nI6/TvuRFWfNTat28fzz//PJ/85Cf50z/9U3zf58///M95+OGH+Yu/+AtGRpa/068gCIKwNov1RZ6YfoLJyiQXSxcJqAHe0f8ODGVp/dBwdKmFleu5FFoFcu0cxXaRufocEhInsieIG3HiRpyoFiWoBSm2i8zX5mm7beJ6nDt77yRqbO9pFMLGC7cqdBWmKbcKxGJDV38Wt5OKLXOmFuT2WJOQ6t/8CVtQ1lTx7Baqpq1qwX4soDKjRZlrB7FdF03pbCWm5Up8PR2nWsqjY6Ps+6lVNxZYrl3dcU7m9zBfq/P8nMUDu7Zfx7ZT1SD1eh1NctEGjtIfDlPpP0h+sc7fnG/wG7cbK+r413BkFpsSpgvRxNpLiLGghh9MUa4EmC622dO9fTeoXdUlnsOHD/P4449jmiaFQoFkMkkwuL3nfQqCIGwnvu/zWu41vj//fSYqEyzUFxgID7A3sfe60+MUWaE33EtveOnKsud5VO0quWaOQrtwtfW3JmuoikpPsIdj0WMENXFsF1bB9xhNn6NWX8RWdd7Rvz2bOvxDNsb5bIvThs+v3AbaNrw4njNVXMeGYGJVzw9qCnIgRrOlM12ss6+ncxdOPB++lY6TLddxnTbhkTuQov0dG/9GVEVmeHg36fMZnplb4I4+n5i+fcpLng+vVYKYrQyBcALp8t5ZY0ODnK6WmGmc5clphw/uWf5p/nRTx2o3CcgOcmr3mmOUJYlYMkWjEuRsvnLrJUtX6LpONBq9unZJEARBWH+ma/Ldme9yKn+KC6UL1OwatyVvu5oILYcsyySMBAkjwX6WFlE37SYNp0HCSNxwLZMgLEdvaQ6tukDTbjDWd1dHOzNulHRbZbImU2vUqTYkvjah8JG90qoXz2+WnKliux6h0Ooaa0iSRCSWoF0ymCqV2Leyhnpv6wfFCJfKHq1GlWTXAFL/0c4NfhM9sQDZ7r0Us0W+Pd7io4e2z7nseMOgULfwPI/AwG1Xb9dVmdE9+5k9W+YHC3PsT/nsiy/vB3a6qeOYFVQ9hGREOhJnKhxkVu3iYjXfkfE2y6qukfzoRz/iscceIxQKkUgkCIVCPPbYY7zwwgudjk8QBEF4k1wzx1+f/2t+nP4xr+Vew3Zt7u69e0WJ0o2EtBA9wRs3fRCE5dBsk6HcOLVGBjmQ5FDq0GaHtCovlsK062VkRSWtDvJKxuH767dsZ120XYlS28f2JYzI6ltwx4I6NSXBbK1zsV2qG/wob1AvF0iEAzD2QOcGXwZJktgzNEBO38XJosJkxb35k7aIV8shzEaFUEDFT1y7Z1kqEiA6fIiCH+erFyyazs2nj3r+0noly3ZQYp3rap0IadhGkkUrSKFhdWzcjbbiZOnpp5/mgQce4OWXX+YXf/EX+dSnPsUv/uIv8vLLL/Pggw/y1FNPrUecgiAItzTf9zldOM3fXPgbXsu9xpnCGRJGgrv6t+dVe2Hn2pW9SLu2gI3PXf33bsuF3UVL4WJVpWWaJLsH6Bs7ToZu/mHK4kJ5+5SWcqaKbZlokocU7Vv1OLGAhq3FmDFDeK635riKlsJ3MlHqpSxRzUPe/z6kTWj+ETZUkoNjlPwY37xk4W2DZWlZU2WmLtF2XPSuvddtxDDa10UrsZ90W+fvLzr4N3lfWVOl1rLxACPZubWFmiITSXTRwuB0ptmxcTfain8y/92/+3fceeed/MM//AORyBtlulqtxqOPPsqnP/1pXnzxxY4GKQiCcCuzXZtn557ltdxrXChdoGJWOJA4QH9k/ef2C6sney69pVmq4RTNwK2xt1CsUSRRmqbULtGdGOtIxXMzvFQO06xXCCsu8tCd9OshmsPHyM2+zF+fr/Drtxv0Brb+mXXW1HBtE12VQF/91KqQoeAHYtTbOvPlFru6wqsey/QkvpFOUCoVkX0bdc97YBMbyOzqSfJ6fpTZep0fztu8e3hrV9ZfLS+1C4+o7g2nLSqyxN49ezjfLHGqMMHLOY939N74osVU08BqNwgpHsQ72+c7GY2QV5JcLOd5oINTODfSii/3nDp1ik996lPXJEoA0WiUf/fv/h2nTp3qWHCCIAi3umK7yN9e/FteWHyBE7kTtJwWd/XeJRKlbWBX9gK9s6/QdfZb3PTS7g4geS6j6XNU6mkcLcRd/e/Y7JBWpWrLnKnotNst1MQwkr5Uud092IvdfYisHeQvz1q03K1fYcpZKp5j4euxNbWCliWJSDSBic5EyVz1OJ4PT2ZjzJeb2GaT8OBBpOToqsfrBE2RGdo1Rk7u4XtzLvUtPFus6Uicreq0223UxC4k9cZd/MKGSt/obWSlLh6fcCi0bzzudFPHsU0IdnW8wpcIabT1JJOtEC1n+0x1fLMV/+b09vbesKSuKAo9Pds0bRQEQdhiLpYu8tfn/5oT2ROcyp8iokW4u+9uwvrqr+oKGyNez9GVn6ReXyRQy6Jnz292SOuuvzgDtUVcp8XB7mNX29dvN6+UQzTqVQzZRRu+4+rtsiSxf88o1eg+5hoKf3Xewd3iOXDO1LBdFyW49spmLGSsad2S58MT2RhnCtCslYklUjBw15rj6oTeWAApNUbeCfL4xNtkFZvsZDVEs1FDl1y0wZtv8DyYikLPQXJOkL85b13357XtSsw3ZUzHI5Ds/EW4oKagR7poegYXCls4E30bK06WfuM3foM/+qM/wrbta263LIs//MM/5J//83/eseAEQRBuVROVCR6ffJzXcq8xVZ1iT3wPR7qOoIpNPbc81bHYvXCGSm2emA8pXyK88Opmh3V9vo9hNUnWssTreWTPWdUwhtViIDdOvZFBC3WzP7Gvw4FujJYr8XolQLvZQIv1QSB+zf2aIrNv/21kjVHOFz0en9662ZLtQa4FtidhRFJrHi8a0DDVGDPtAJ63snVLVxKlk3moVXIkwwbS3kfXvPFpp0iSxOjwIDltmBMFhZnq2tdldZrrw8lKALPVQIskIZi86XMkSWLvyBDF0B4mazJPz7y1sjPT0jHbLXTJQ1mHKp8kSSQSCWpylIvlrfHvvVIr/quraRpTU1OMjY3xkY98hP7+ftLpNF/5yldQFIVAIMAf/uEfAkvfoH/9r/91x4MWBEHYyfKtPE9OPcn50nkqZoU7e8SmsNuG77M7fRa7No/l2ewaug81/Tr5ep5qNYMbW/0i+7WSPZegWSdk1gm1a4TaNQLtKp5Vx7FbOJ7NsBbGig9Rj/ZSCXfRDES5aa9s32ckc45mfRFHkrmv/74tcxK8UicqIWr1Oqrkog8dv+5jQrrKyP6jzJ1t8cP5RXrDGvdswUk1BUvFskxkfJTI2teORQwV34hSNg2ytTb98eU1lvF8eDwT5/WCT72cJxk24LafftspZJshGtCID+6lOJ3jG+Ml/n93BJG30EzLi/UAxYaF77kYA4eX/TxDVRjZc4CFc2Wem1/gQEph9E1/TqaaBo5ZRTeMVe/FdTPJkE5e7+KC1YXrm3R2W+P1t6oGD1f8n//n//mW+z/1qU9d/X+RLAmCIKxM027yrYlvcal8iUKrwPGe4yJR2ka6K4tESzOUWkW6EmPsSu7HNltEs68SmnuR2uGfXf8gfB/NsQiZSwnRUoJUQ29VcOwmttPGdtqYro3p2SiALSmEAa9VwqvNE1QM4loIJZikldhFNdJNJZzC1t66F02yniNSnqdsVhhIHSQVXHsVYzNYnsSJUpB2c5FQJIn0NglGKhKiufs42QmTb10q0BsIMBrdWtWIrKnhOiYB1YfQzasQN6PIEqFoArOqMVGsLitZci8nSqfyHvVKgUQkAAc/iKRuzT2NRnuTnMyPMt2o8+NFm3cObp1mDycqIaxGnmDAgPjIip7bHQ1SGTxEYbbG356v8ok7dAKqhO/DdEPDsm1CqcF1ihyiARWCSUpmiMm6y3arO684WZqcnFyPOARBEG55jufw7clvc6l8idnaLAcSB4gb8Zs/UdgSDKvFrvRZKrUFfCPGPf33AKAlRhjKn6VUmqFutfD14Lq8vuR7jGTOk6xkwKxhOy0ct43tmDRdi7bn4ssyjqwRUoNEAynCwW6SoV66gilUFKqtHLnyJNVGmkarhNUqQnmKhBqgVwvjRftoxAephruohRIA7Eqfo1pfxNMj3N5757q8t41wqhqk3Ggi4d2wqvRmQ90JLrWOkFt4hf/vXJ3fuN0goW+daXk5U8Wzm/haBEnuzLX8WDhEVY4zV83e9LGuD9/OxDmd96hX8iQjQTj4M1uuovRmmiIzOLyH/MUs351d5HiPSkjb/PLSYltjtubTth3CA4dXVbkdHejmVHUfC5XX+fqEwz8+oFGwFEotB8cDI9XZLnhvJksSsUQXzXKIMxVr5ydLo6Ob27VEEARhJ/J9n+/OfpfzpfNcKl9iKDIkOt5tJ77HnsXTNC/vL3TvwDvRlMsnhUac7tgw4fJFArMv0tq7Pptv9pTniWfOUanNo/o+tqQgqzoRLUw4OkQs2ENXuJeYFrtho6Z4pJ/45Z8717XIV6YpVmeptvKYjSxWI4uWO0efFmRYj0G4G6+ewXEtDg/ci6ZsnSvxK+H68HIpiNnIEAxFkOI332tGkiTGhgc522qSLr3Ol8/a/NoxDUPeGglTztKwHRct3Lm29dGASlaNM916+8qQ68O30nHOFJYSpVQkhH9w6029u57+RIhcaoxcrsR3Jtp8+ODmV8FOlINL7cI1H6l3+VPw3kyVZfbu2cul0yVey01zIOXjKMZSV0LVW3G1aqVSkQAzWhdn6xY/t66v1HkrTpaeeuopHn300Rve/8d//Mf87//7/76moARBEG41L2de5rXsa5wrnCOuxxmLj212SMIK9BdnMMpzVMwKQ92H6Qu/aW2SJBFO7qW/MkUpd4Hm7nchKZ1t1CF7DgO5CWqNLKoe57b+u+gOdBHUVl/FUhSdvtR++lL7AWi1a2Qr41RqC9TNEma7ilWbx0MiHB1gT3x3h97NxjtbC1Com3ieiz54ZNnPU2SJ/XvHOHumyXTtPF+95PLR/fJNl3mtN8+HbFvG9nzCkUTHxo0aKp4RJV8LUGy0SYXfmki4PnzzcqLUrORJRsP4B34aSd0eibQkSeweGuJiJcPL+QmKaoRdUZkBw6Y/YNOlOxu6lqnuyJyv6pimSbx3ZE3fx2hAo3vkNnITVb45XmCkP4Vt1lADCaR1vtCRCGpMhnowaeJ6PspWWhB2Eys+Wj/22GP8x//4H/nt3/5tpDcdDSqVCh//+Mf52te+JpIlQRCEFRgvj/P8/POcK55DlVUOdx2+5vgqbG2hdpXBzAVK9UXkYIrbe25/64MivfQFu5lvpSlmz2IO3Lzt70r0FWdxG1lcz+Fo/10MR29eGVmpYCDKaOAO6LsD33WptLLky1Pk3SZHBu7t+OttFM+Hl0thzEaWUCAAiT0rer6hKoztO8TE2Qav52boDck80vlv/4qUbIWWaeEjoUU7131CVWQCkaV1S+P5+luSJceDb6YTnC04NKtFEtEwbKNE6YpYUKN7aB+FqTzOYpmpjI+mqiiaQdCIsCumMBh0GQhY9Bs2IXX9qoknK0GajRqG7KF24Lgx3J3gdPUAudyrePkqluMRjq//LAZVkdk1OIij7dpWiRKsIln6zGc+w+/+7u/y3HPP8eUvf5m+vj5efPFFPvrRj1Iqlfif//N/rkecgiAIO1K2meXJ6Se5ULpA22lzd//dKB1aXyCsP8lzGVs4Ta02jy0rPDD4LpTrtXeXZBKpA6TmMuQXT3Y0WVJcm/7CFOVmnkCoe10SpZ8kKQqJyACJyMC2W3/wkyYaBpm6je26REeOrWo9SCykM7j3dtIX2nx3OktvSOdoavOm42VNDdc2CSouhDvbqi8aDtOQo8xW89zzptsdD76RTnCu4NCoFkhGI0vNHLbp1MzR/i7s+AO0inO0qiWarRp+s4nSaJMvupxWZRRVQ9UDdIc0hiM+AwGHgYBNt+GgdCAfcLylduHtVppQJPWWVvarIUkS+0ZGOFMrEWhdQJV8lNTGLLHZrhcBV5wsfe5zn+PBBx/kYx/7GHfccQf/9J/+U/7kT/6EY8eO8dRTT7Fnz8quyAiCINyqGnZjqfNd6RLFdpE7eu7Ytht53qqGc5eQKvNYdpN9/XeSCNy465gUG2RQi5NtFKmU53ASnUlqBgrTWPUMHj5Ht3GDhc3g+/BiKUyrnidsKNB9YNVj9SbCtEaOkZt+ia9eqNB1XGcgtDkJU85Uce06khbseLISC6gU1TgzzTfGdTz4ejrB+YJNo1okGYvCgQ9s20TpCi0YRRs6ROxy7wPPsWhXcrQqWeqNCn67htdqU67WmJF8NFVB0QxCgTAfGLI5FF/bJqzn6wHKjTb4HvrQ6tYqXU9AU9g1dhuZc2X26/ll7dl0K1vVpOlHHnmE733ve9x111380R/9Effeey/PPfccqio2SxQEQVgO27P51uS3GK+MM1ef47bkbaJF+DYTaxTpyU9QbmQIhPs4lDz09k9QDbpSe4lnXiY49xK1DiRLmm3SU5ii3C4SCfddu1ZKuKnZls5c3cNyHKKDh9fcNW6kr5sLrSPkMq/yl2da/PrtGtFNyBdyporjOCiRzm8AFQ1oOHqMTCNIvWViGAZfTye4sMMSpeuRVZ1Q1xChrjc6x9mtGq1SmnatQKtZxWs1KDXr/FXF5ZGxIO/ttVe1hs33l9qFm808wUAAOlwx7omFSN5+H4prbdt90TbKqr47r7zyCj/7sz+Lruv89E//ND/60Y/45//8n9NqtTodnyAIwo7j+z5PzzzNheIFxsvjDEeG6Q2vfdPIK5LVDIP5CQyr0bExhWsprs3uhVNUavPYWoB3Dt6/rBMONTHKkBKiqzyP3K6tOY7BwiTtRhZHkjjWe9eax7vVvFgK0a6XiWgSrLLL2JtJksTekWHq8QPMt1Qev9TuQJQr4/uQbas4ro/ewU54V+iqjBGOY/oa5/Ntvra4lCg1q0WS8di2nnq3GlowSmxwP70H38nQne9n6B0fwh28m7QX48nxJl+d1rBXsQXXfFtjoe5h2Q5G34F1SWhUI4zUgT24droVf+f/9E//lHe/+93E43Fefvllvv71r/Nf/+t/5a/+6q+47777OH/+/HrEKQiCsGO8lHmJ13Ovc754noSRYE+8c9OXdbvNnrkTBC89zZ7Xvsq+8R+QqqSRPLdjryHAaPo8bnUB27U40nMnYT2yvCcaUbpju4h4LoG5F9cUg2E16SrOYLZLdEUGt+1msJsl01aZrMm0LQutZ2/HTvBVRWbP2H7SxignSzKl9sb+7tUcmZpp4yChd7C5w5tFo1GacpgnsvGriVIiHl+qKF1vzd4tRFZURkb2kNh7L4v08PJ8ky+dV6g5KzvlPlEJ0a5XiGhAz8H1CVZYlhUnS7/5m7/Jr/7qr/LDH/6QvXv3AvC//W//Gy+88AK2bfOOd7yj40EKgiDsFBdLF/nB/A84WzyLqqgcSh3q6KLXnvIcrWYBzW6jt4r4Cy+TPPsNbjv1dXalzxEw6x17rVtVqpomXpyi2cqTiA4zlty7oucHU3sZQCOZuwSOveo4hvITNBsZbFnlWN/dqx7nVvViOUyrXiai+sgd7k4YMVRC3buoekGem97YWTdZU8OxLQKSC5HOVazfLBbQqKsJ2m2TVq1wOVF67JZPlN6sr7uL4cP3k1aHuFiw+H9PeaRbyzvtrtoyF6sqbctCTY3eUpW6rWjFydJf/uVf8qd/+qfo+rUbix07doyXXnqJD3/4wx0LThAEYSdJN9L8w/Q/cL50HtM1Od59vKOd7yTPpac4h2lW0CMDvGP//8K+2B66HBu/PIM2/jS7T36V/Zeeo6u8gCyqTSum2W1GF89Sqc3j6hHuHXznygcJddEb6iVqtzEyr68qjmC7RqI0h9Wu0BcbIaqL9W4rUbQULlRU2qa5dDKqdn7j0cHuFAWtnxMFleZq5mGtUs5S8WwTRdOR1rDP1tuJBVU8PUrT14knUqKidAPxSIi9R99JIbyXuTp84ZTDuerNE5+T1RDNRo2g7KAOdjaRF1ZuxcnSRz/60RveFw6H+fM///M1BSQIgrAT1awa3578NpfKlyi1SxzrPoaudHY3+1Qti9sq4Pkee7uPEAjE2TvyXu6+7aMcG7qfYTWK3irhLZ4gce5bHHj9a4wsniHYgbUztwTfZ2zxDK3qPDYedw3ci76a7oWSTCy1n25fJrZ4ammRyQoN5cepNzLYmsHR3jtWHsMt7qVymGa9QkhxUYfuWJfXiAc1tMQQZS/AD2Y2rrqUM1Vcx8YzOr9e6QpDVTi8by+9o4eQ9r9/zY0xdrKgoXHwyJ00U4dZNHX+vzMtvp/Rbvhrb3vwejmA2WqgRnpBNP7ZdMtKlp599lnq9ZtP3cjn8/z3//7f1xyUIAjCTmK7Nt+e/Dbj5XHm6/McTB5cl0pAb2mWZquIYsToD73RFU1SFHpSBzh64Oe498BHOJDYS5fjIFVmUce/x8jrf8f+i8/QU55Hdp2Ox7VT9JVmCZZnaZsV+hP7GIwM3fxJNyDFBunX48SbZbTSzIqeG2mWiZXnsa0aQ7E9hLTQquO4FdUcmTMVnXa7iZYYBj28Lq8jSRIDvb0UlD5eyknY7sZUl7Kmiu166KH1S5YAwsEA6sARkSgtgyrL7N9/G/LQnWScKE+MN/m7mes3fjhXC1JutMD3MAaPbHywwlssK1l6+OGHOXPmzNWvPc9D13VeffXVax43Pj7Or//6r3c2QkEQhG2salV5YvoJLpQuMF4ZZyQ60tHOd1eEWxUCtSy+YzKS3H/Dzkm6EWXP8Lt5x+Ff5PjQe9mlxwm0yvjpk8TOfovDJ7/KsbNPcGjiB+yfPcFo+iyD+Qm6ywvEGgWCZh3FtVdVDdnOAmadocwFqrUFpECCO/vW2HlO0ejqOkDCh9DcS8t/nu8zlBun1sjiaAGO9B5fWxy3oFfKIRr1KgHZQxu6fV1fqyui48cGyTtBXl5Y/854LVei1PawfQkj2rXurycsnyRJjO4aIb7vXhbo5qW5Jv/jokr9TY0f3mgXXiUYDEF89RdkhM5Z1gRT/yf+KPq+j+M4b7ldEARBWDpGztXnOJU/xaXSJXKtHJOVSVKBFKOx9dkpvbc0R6NVwNEC7Evsu/kTJImu1BhdqTFsq8F89nWKlSmq1QXs2iKeJOFLMqqsoEoqYVlBkTUURUWRNXw1iGdEcYwQlhrAUTU8ScZHxpekNz5YGse/PN7S19LVr21Vp2lEWdVGJBtE8j3GFk5Tr81jyzLvGrgftQPrM5T4LgazpyhUF6k1y3ihxE2fE2sUCFUXKdsNRnuOiU2MV6jlSpysBGg3S4QTvRBMrOvryZJEX28/xUqKFxbnuW94fX/Uc6aGY1nokocUEXtubUV93d0EAu9i9vxLuLlF/t+2xj85KNMX8JhraSzWHWzXJda3+g2Shc4Sq/EEQRA6xHItzhfP83r+dRbqC2SbWebr83i+R1ewi4Opgx3tfHeF6lgkKwuUrRr9iX1oK+ycpOlhdg+/k91D91FpFaiZJdpmDdNuYNtNLKeN6Vk4jonrWniAe/nDl2RkWUGTFUC+fCIoISGBJLH0biWkK/8vydfcBhLlvoMsDt+1JRMmzTbZu/A6SnmWhlVjtOd2ukIdumKvh+mJjxIpniY4+2MaB9//9o/3fYZz49QaGVwtzKEuMUVnpU5UQtRqdVTJRR/amKpcbzzAYniQhVqeU1mTY33rl+DmTBXXNtFUGZbbzl7YcPFICP3o/Uycfw2nNsWfnfL5xwd1ztTDmI3K0r5fPSJZ2ipEsiQIgrBGxXaRU/lTnC2cJdfMkW6myTVzqLLKYGSQ4cjwihOYlegpz9NuFnBkhf3daziBliTioW7ioe4bPsR2bZpWjaZVodWuYToNLKuB5bbxfA8XH9/38S9/9gAfF99buo2r94GPT9AxCU6X6Hcd0qP3bqmEKdooMTZ/Eqs6R61dQo/0c6z7aEdfw0iNMVi+RKkwSdOx8NUbN/1I1rLotTQtu8XYwN3r+jO1E1mexIlyELO5SDCS3LDKiyrL9PQNU67P8Pz84vomS5aK59Txtei6bGIqdM5S44e7GL8Uwipd4C9Om0TiEdqWRbJvt+guuIWIfwlBEIRV8HyPqeoUp/KnmCxPkm1lWagv0HSahLUwh7sO0xXsQpbW+YTF9+gpzVI3y0SDXcTXsQMWgKZoxIMp4sEUxNc+Xrs8w/nZZ1mYe5FBz2Fhz/2w3t+zm/F9+ovTDKbPUanNYbs2vckDvKP/ns6fgAZT9IT6iTZmMBZO0B659wYxeZerSll8I8ptyds6G8ct4FQ1SLneBN/bsKrSFf2JEK8FB5lqlpgo2Ywl1yfRzZoatutixNf3OCB0hqrIHDhwiOnZEJmFM3iFNCEFFNEufEtZdrJ0/vx5VHXp4a67tDfHuXPnrnnMT34tCIKw0zTtJueK5ziVP0W6kSbTzLDYWMTHp8vo4nDqMOF16q51Pcl6HpoFfM9hT9ehDXvdTgkkRrhNegh55nvMz7/KkOeysPc9+JuUMCmuzdjCacKlaUq1eRxF58jQ/YzF96zPC0oSsa4D9NTnKabP0N51z3Wra92VRaR6Btc1OdB3F7KoGqyI68PLpSBmI0MwHEGKD2/o6+uqTKp3F9WpGb4/k1uXZMn2IN8C25OIRkRzh+1CkiR2j+wmEwzTnHmReCK0bh0ahdVZdrL08Y9//C23/dIv/dI1X/u+vy7z8QVBEDab5Vo8P/8854rnyDazLDYWKbfL6KrOSHSEwchgRxb9r9SVduHoEXaFN/YEsFOM+DAHdz+KPPU0s4snlypM+x7E3+CWxKFWlX3zJ3Eqc5RbeQikeGDo3cQDifV94Wgf/YEki+08xcI4dve1DTokz2UwN069kUU2EuyNj61vPDvQ2VqAQsPC9TavHfNgKsKp9CDn61UydYe+SGePF3lLw7JMFAnUSE9HxxbWX19PD/T8NL63cRsYC8uzrN/UL3zhC+sdhyAIwpZVs2p8a+JbXChd4FL5EqZrEtWiHO05StJIbtpFoqBZJ1zNULGbDPfdsa3XKOjRAQ7s+SmkqaeYyZxm2HOZP/AI3kYkTL5PT3meXemz1KqzmHaLZHwP9w7ctzHrgmSVZGo/yYUCuflXKP9EstRbnsOvZ3E9h6O9x7f1v/NmqNgyz+UjtOtpQgEDP7GHzfiNDeoKse5hqnMzPDdT5B8d7uxea0ub0ZoYig+hVEfHFjaO+P3eepaVLP3Kr/zKeschCIKwJeVbeb4x/g0ulS8xXh4nFUhxvPs4QS242aHRW5ql0SpgqQYHUgc3O5w10yJ9HBh7P/LEk0znzjHku8wf+Ck8Zf0qdrLnsDt9jnhhknJ1DltWODBwDwc3+Pu51Eb8dfLVDLVGATe8NI1Kdh0GcpNUmnmMYIqRyK4NjWu7sz34RjpBoVRG9hwCI/fCJp6MDnbHOZ8d5GS5zvtMj7jRuVhypopnN/G1sDjhFoQOEr9NgiAINzBdneZvL/wtp/OnuVS+xEh0hMNdh7dEoqS4NqnyPLZZpTc8uGP221FD3ewfe4zdkoGev8jwue8sbYK7DgJmg0NTLxLKnKVcmcHVw9w/8uiGJ0oAaEG6E2NEPZ/AzI+v3txfnMFuZHHxONJ7pzgJXgHfh6dzMWbLJla7TrRvLyTXae3ZMkUDGsHUEFUvyPPTzY6OnTU1bMdFDojmDoLQSeKoKwiCcB2n86f5+vjXOVU4xWx9loPJg4zGR7fMuszuyiJWs4grSezrOrzZ4XSUEkqxf+wD7JEC6MUJhs5+G9WxOvoaqWqaQ5MvYOcvUGtkMaJDvG/PB+h+m7bp601P7mZQNugqTiHZLVTHoq8wSbOVJxzqYSAysGmxbUevV4OcLCo0qiXisRj+rht0Gtxggz1dFNR+XimotB2/I2N6PmTbMrbno0cSHRlTEIQlIlkSBEF4E9/3+cHCD3hi+glez79OsVXkePdx+sIbsyfLsvg+vaU5Wu0SwUCyc5ukbiFyMM6+vR9gTApilKYZOvtNVMdc87iS7zGSOc/umZepFC/RclqM9N7Ow8MPom92dS6QoCcySMSxMOZeZaAwhdnI4koSx3rv2tzYtpnFtsbT2TD1cpaYISPt+6ktU5VLhDSUxBAlN8ALc52pLhUthbZl4UsSWlQ0dxCETtoaRw5BEIQtwPEcnph+gufnn+dk7iQtu8WdvXeSWO9uaCsUaxSQGznwbHYnt/9apRuRAzH27v0gY3IYvTTL4Kmvo9ntlQ/kewTMOl2VRW6bfonE4inK5Sks1eCeXQ9zrOfY1jiRliQiXfvpk1RSmTN0F6dptUrEw/2bWvHabhqOzDcWY1RLOQzJRdn3ENIWmDp7hSRJDPT2UlB6+HFGwllj97OWK/FkNo5jtgjJLoRFsiQInSQ2pRUEQQBaTotvT36bc8VznCucQ1M07ui7Y2O6oa1QX2mOZquAp4XZvV77/2wRUiDC2N4PIE88wXh1gcFTX2PxyIew9Buc/Po+AatJuF0l1K4SbtcItip4Zg3baWLZLZpOGz3cy08NvYeQFtrYN3Qz4V56jS7mzSzVygyOLHNcVJWWzfPhW5k42XINzzYxdt+FFNlCVeHLuiMGc9FBcuUMry5a3DMUWNU4FVvm7xaSzJfqmK068WQP0hY8ZgnCdiaSJUEQbnnldplvTn6Ti6WLXCxdJKbHONx1GGWD9/lZDsNqEa2mKVsNBruP3hKbk0pGmN17H0OeeJJLtTQDp/6excM/i2WEMewW4XZ1KTlq1Qi1y3hmHdtuYjttLNfEcm1kwFI0gmqQvp4jHOu+fWt+72SFZNdBUvM50naD7sTY+u/ztIM8V4gwUXJoN2ske4aR+rbmRs2yLNHXO0CxOs0PF+Z5x+B19yJ+WzlT5asLcbLFCna7TqJ7CPY8sD4BC8ItTCRLgiDc0hbri3xr8ltcKl9iqjJFf7iffYl9W6aRw0/qLc/SbBWwVY0DXbdtdjgbRtJDjO5bqjBdrGcZPvV3xKKDYNax7Ca208J2LSquhQzYioqhBkkFe4mGekiF++gKdm3KxsErJceH6C90seDVOd5752aHs22crxm8mNepV9IkIkHY/e7NDult9cWDLIYGma/nOZs3Odyz/DVzcy2Nry3EKRQLeHaLeP8+2HXP1phOKgg7zNb/qyEIgrBOLpUu8eT0k1wsXWSxscie+B6Go8ObHdYNyZ5Ld2meslmhKzKw9aaQrTfVYNfex5Am/oGLzRzVVgkFsGQVQwuQDHYRDfaQCvfTFezaklMol0U1GNj3Qd7n2zumJfx6y5sKT2Sj1EtporqPtO99SFs8MVYVme7+Icrj0zw/l152snSpbvCtdJRSIYvsmURGjiP1H1/naAXh1rW1jySCIAjrwPd9TuRO8Ozcs1woXqBkljjcdZiu4NbuKpeqprGbeXzfZ2/Xkc0OZ3MoOsN734+UP0vJs+mK9NMd7EZT9M2OrKMkWcZAJErL0XYlvpFOUC4WUHFQxx5EMiKbHdayDCTCnAwOMdEoM1OxGYm/fYL/eiXIk5kQ1WIGzbcI7rkPqXv/BkUrCLcmkSwJgnBLcTyH5+ef5+XMy5wpnMF0TG7vuZ2oHt3s0N6e79NXmqPVLqMFElurlflGk1WGeo8xtNlxCJvO9+GJbIyFchPHahPfdRgpvnWrwz/JUBWSvbuoTs3w3EyOf3rs+smS78OPSmG+nzWoldIEZQ99/wNI8ZENjlgQbj0iWRIE4Zbg+z5T1Smen3+emdoMF4oXQIK7+u7CULf+FfxIq4JWy9J02uzpvX2zwxGELeHHpTDnStCuV4gnu6F/+/1uDCQjnFkc5Gy1Sr7p0B269tTM8+F7+Sgv51VqpQwRzUfd/+iW7PInCDuRSJYEQdjxyu0yz80/x8XSRaar02SaGeJGnCNdR7bFgn+A3tIsjVYBVw8xlti72eEIwqabaug8nw9QL6eJBTWksYe3ZYODsKES6R6mOj/Dc9NlPnzojSmEjgePZ+OcKfjUKhnihoJy8DEIxDcxYkG4tWyPswRBEIRVsFyLlzIvcSJzgrn6HNPVaWRZ5lDqEN3B7i3b8e4nabZJorJA2aoz2HVw2yR4grBeKrbMtzMxaqUsIcVF2f8YqNu0oQcw1J3gYnaA10oN3mf7RDSJtivx9XSC8aJFo1okEQ4gH/wA3GqNXQRhk4m/uIIg7Di+73OhdIEfLvyQ2dosk5VJWk6L4egwI9GRLbl/0tvpKc/RbhWwFZX9XVtz3xhB2Ci2B99IJyiUSsiuhb7vnRBMbnZYaxINqBipYSqZOZ6frvPu3VH+bjHBTLFFu14mFYvi7//Atk4IBWG7EsmSIAg7Sq6Z4/vz32e8PM5UdYp8K0/CSHCs+9i2WJv0kyTfo6c0R61dIRHq2fqNKARhHfk+PJ2LMVs2sdoNkv17IbX9p6VKksRATxczhT5eyrWYU5OkS1WsZo1Eshd/3yNI2+wijyDsFCJZEgRhR2g5LX68+GNO5k4yV59jtjaLJmsc6z5GMrB9rzonq1n8ZgHP9xjrFlUl4dbl+UsNHU4WFRq1PIlYDH/XvWyPybQ3lwrrzMSGKBYWcdMZPNch3jcKI+/almuxBGGnEMmSIAjbmud7nCmc4YXFF5ivzTNRmcDyLEZjowxHhpGlzT3JUB2L/uI0iuvQMsK0jAgtI4KjLm9foL7SLI12EcWIMhgaXOdoBWFrmm1pfC8XZaFq06xmieky0r6f2lFJhCRJDPX3k670EPPmiA3fhjR092aHJQi3PJEsCYKwbS3UF/j+/PeZqkwxWZmkZJboCnSxP7kffQtsUpqsZhhNn8OqLdA2q0RllZSio6oBMKJYoW7awSgt/UoSFcZV3liTEGpXCdQymHab0a7DO+rEUBCWo+bIPJePcqas0KwWsG2LWNBAGXsQSQtudngd1xM1CB04Sog9Yg8lQdgiRLIkCMK24fs+hXaBifIEE5UJFuoLLNQXmK/PE1AD3NFzBzEjttlhojomu9PniZZmqNYWsH2HLj2O7Fq0zBpeq4RTW8SRLqIpGrqs0aUYaGoALxDHCnXRDkYItes0WwUczWBfcv9mvy1B2DCOB69UQvyoGKJaqdBqNYioEBk5An3HduyFA0mSiMS7gK7NDkUQhMtEsiQIwpbm+z7ZZpbxyjiTlUnSjTSldol8K0+pXUKVVfYm9jIQHtj8VuC+T1dlkV2ZC5i1ecrtEq4e4fb++9kVXbpK7HseLbtBqZGh3srTapdo2Q3MdgXXK2DXFnAlGU3RcBUdz27SmxhD2wKVMkHYCJMNne/lo2SqJq3aIqrkkugaQhm9V7TNFgRhw4lkSRCELcfzPdKNNOPlcSYqE+SaOUrtErlWjopZQZZkokaUQ6lDdAW7tkQrcN1uszt9llBpjmp9AQeP7sRe7u5/xzWJjiTLhIwoISMK7Lt6u+951K0KlUaGeqtAu12m4TQpa0EOdh3ehHckCBurbCk8k49yoSLRquZwHJtIOIQ6ej9StG+zwxME4RYlkiVBELYE13NZqC8wUZlgvDy+VDkyS+SaOWpWDUVWiOkxjnQfIRlIokibnyAB4Pv0lucYylygVVukbJbxjRh399/LQGRg2cNIskw0kCS6jTv3CcJqWJ7Ei6UwLxYD1KtlWu0mUV0ivPtOpJ6DO3bKnSAI24NIlgRB2FQNu8GPFn/ERGXi6tS6XDNH3a6jyRpxI87xnuPEjfimd7b7SYbVYM/iWYzKPOXaIo4E/amD3NF7J5oiNo8UhLfj+3ChbvBsPkK+1qJVX0SXHJJ9u5GH70VaZsdIQRCE9SSSJUEQNo3pmnxt/GucK5xjujpN02miyRrJQJJ9yX3E9fjmr0O6Ht+jvzjLYPYijfoCFbOKFEhwX/999IZ7Nzs6QdjyCpbC07kYkxWfVjWL5zpEo3GU0XcihUVzA0EQto5Nv0z77LPP8qEPfYjBwUEkSeLv/u7vrrnf930++9nPMjg4SDAY5KGHHuL06dObE6wgCB3jeA7fnvw2F0sXuVC6QFgLc3fv3bxr8F0c7jpMwkhsyUQpaNY5NP0SfXOvUCpepGm36O8+wvv3fFAkSsK25HjwUinEK+UQrr++r+X7cLIS5C9mkpxfrFAtZQmoPvF996Ae/hmRKAmCsOVsemWp0Whw++2386u/+qv8wi/8wlvu//znP88f/uEf8sUvfpEDBw7wu7/7u7zvfe/j/PnzRKPRTYhYEIS18n2f781+j7OFs5wvnac32MuB1IEtmRwpro1htzCsFuF2ld78JPX6AhWrgRJI8q6Bd9IVEid4wvY009R5KhclU21jNau8lgzy87tdUrrb8ddquxJP5WKcKcnUy4vouKT698Lw3Uhi2qogCFvUpidLH/zgB/ngBz943ft83+c//+f/zGc+8xk+8pGPAPClL32Jvr4+vvzlL/Mbv/EbGxmqIAgd8uP0jzmRPcHZ4lmiapT9qf2blihJnotht9HtFgG7hWG30O02htVCNxtIdgPHMXE9C8e1KdkNHFlltOcYR7uPIYvF58I21HQkni1EOVVSaVbzuLZFjgTNbI3/p6bx2JjBnQmTTv1aptsq38rESZebNOsVEgEZeexRpGh/Z15AEARhnWx6svR2JicnSafTvP/97796m2EYPPjgg/zgBz+4YbJkmiamaV79ulqtrnusgiAsz+nCaX648EPOFM6gyipHuo+se+MG2XMxrCaBN30YdgvdaqKaNRzXwnVNHNfGdW08z8H0HEzfRfF9PEnGkRU0RScc6uV4/ztIiK51wjbk+3C6FuC5fIRipUa7mSei+Wi77yCQ3M/s+GmalSn+/lydc70RfnbEJqZ5a3q9VyohnsuFqJXzuFabVLIHxh4SDRwEQdgWtnSylE6nAejru3Z/hb6+Pqanp2/4vN///d/nc5/73LrGJgjCyk1Xp/nuzHc5VzyH4zvc1XNX5/ZI8j0Mu31NQhSwmhhmA9Ws4jgmjmviuBaOa2F5DpbnoPg+SBK2LKPIOgHFIKBHCGgRgkaMkJEgFogTUSOiiiRsa0VL4alcjMmKR7OSRvYd4qlelN3vBi1EANh32+1kMr0szp7GWiwwVzX4mTGDw7GVV5larsQTmTjnyz6N8iKG7BIZvR36j67L+xMEQVgPWzpZuuInp+f4vv+2U3b+/b//93zyk5+8+nW1WmXXrl3rFp8gCDeXa+Z4fPJxzpfOU7Wq3NlzJ7qy+ivLut2mpzxP0KwTsJpo7Sqe3XpTQmRiuw6256D4Hv6V6pBqENMiBLQwASNG2EgQNeJE9aho9y3sSI4HL5bD/KgQpF4t0W63iAdU1JH3QHL0msdKkkR//yDxZBczF1+nXZ/hr880ODoQ5qeHLULq8jpAzLc0vpWOkavUaTaqJAIa8t5HICKaoAiCsL1s6WSpv39pLnM6nWZg4I3NHbPZ7FuqTW9mGAaGYax7fIIgLE/NqvHNiW9yqXSJXDPH8e7jhPXwqsZSXJuBwhS9hWlajQymVafpOcieiyRJ2LKCIusEVYOQ0UXQiBEJdREPJIlqERR5Sx/2BKGjZlsaT2djLFbbNGuLGJJDqn8f7HoHvM3vQtAwOHDkbhYXekjPn8OeKzFbCfChvTL7IvYNn+f58GIpzA/yAWrlPJ5jkkz1I+15AEkVFyMEQdh+tvRZw549e+jv7+fJJ5/kzjvvBMCyLJ555hn+4A/+YJOjEwRhOUzX5JsT3+Ri+SKz9VkOJg+SCCRWPI7kufSW5xjITWI30pRaRRxJpttIEg4kCBtJYoEU8UAMXREXS4RbW8uVeK4Q5WRJo1nJ49gWsUgYefd7lt2eW5IkBodGqSd7mb34Gu3qPH9xyuIdwyEeHbAIKNdWmRqOzOOZGONln3olTVBxMXbfhdR7aD3eoiAIwobY9GSpXq9z6dKlq19PTk5y4sQJUqkUIyMj/Kt/9a/4vd/7Pfbv38/+/fv5vd/7PUKhEB/72Mc2MWpB2Lo832OqMsVrudcotovsTezlaPdRuoPdGx6L67k8Pvk4F0oXmChPMBodpS9846rwdfk+qWqG4dwl/HqGSiOH53tEIv3c3neXaLQgbFmuD2drAQYD9rq04r4e34dz9QDfy0UoVWs0GwUiqk9k9Dj0HkZaxbq7SCjIwWP3MTc7wWL6Aj+crjBeDvK/7IGRsAMstSD/diZKvlyj3ayRCOpI+96HJNrqC4KwzW16svTSSy/x8MMPX/36ylqjX/mVX+GLX/win/rUp2i1WnziE5+gVCpx33338cQTT4g9lgThJ1iuxbniOU7mTrJQXyDdSLPYWOT7899nMDzIke4j3NV3F3sTe9Hk9Z8O4/s+3539LmcKZzhfPE9PsIeR2MiKxog2iuzKXUKvLlJrZHFdCy2Y5Fjv3fRHRMvhTitbChVHoc+w31I1EFbG8eCb6QTnii6+ZfG/7NO4LXbj6WudUHdknsjGuFSGZjWN5Dkkkr3Iu9+NpIfWNLYsS4yM7qWa6mH+0uu0S4t8sQHvHgkQ0DV+lDeolXPgWiR6hpBG3y32ThIEYUeQfN/f8X8Rq9Uq8XicSqVCLBbb7HAEoaPqVp2T+ZOczp8m08ywUF+g0C5gyAZdwS4KrQJlq0xIDdEf6mc4Osx9A/dxtPsoyXWsyvxo8Uc8N/ccJ/MnCakhjnYfXXaL8KBZZzh7kUh5filJcpr4RpTbuo+zJ7Z7VVfHhRvLmio/LoW5UFFpN+vIisxgVGM06jEctBkKvHXKlXBjjgdfTyc4X3CoVko0fIOkavHwWJAHeu2O7V30ZrOXGyosVXbqxAwFZfRepOTujr+W43nMTV7Azo3TJVUJhCK0Ww0iios2ei9S9/6Ov6YgCNtfptpGV2V+5+c3vyPmSnKDTa8sCYKwOtlmltdyr3G+eJ5sM8t8fZ66VSeiRTjadZRUIIUkSexP7qdtt5moTjBTm2GmNsPZ4lkGwgMc6z7GnX13MhYfQ+1g44MzhTPX7qXUtby9lDS7zVB+glRxhnojQ8Wq4WhBxvrv4mDyoGjO0GELLY0fl8Jcqsq062VapomLguXJVKpVxhUJVdPQ9IBInpbJvpwoXSjYNKpFumMxWpGjpBfO8g+XKmQaIX5+t4Mhd+b75/vwUjnEc7kgtdLlyk7vLqSR+9etsqPKMrv33kapq4/0+EmSjSy9EQN53yMQiK/LawqCIGwWUVkShG3E8z2mqlO8ln2NqeoU2UaWufoctmeTNJLsie8hokdu/HzPI91MM1WZombXlqpN4X52RXfxzoF3cqT7CHFjbSc7M9UZvjb+NU7lT9GwG9zdd/dNW4Qrrk1/cZre/BTtRgazXcZWNIYSeznac0w0bOgg34fZls6PSmGmatCulWlbFmHVRUvtRh26A8uyqBcXaFULeO0K2BaGZKMrEqqqoRkBBqMqo1GfoYDNcFAkT7CUKH1tMcHF4lKilIxF4cAHkBSNXKFAdvw1er0sI6kAH90HyTWuY2q7Et+5vI9RvZxfaqiwwZUd13WRammkWD9Sp/ZMEwRhRxKVJUEQ1o3t2kvrkfInma/Nk26mWawvLu2JEupnJDayrD2LZFlmMDLIYGSQpt1kojLBdHWameoMZwpnGIgMcHv37RzrOUZUj6IrOrqiYygGuqy/7f5mAPlWnm9PfpsLpQvL20vJ9+mqLLIrcwG7kaHcKix1uIuPcrz3TsJvk/gJK+P7MN4weLEUZq7u0a6VaNsWERVS/XuQBm9H0oIA6HqYVOSNKZpWvUSjuECjWsBrV/ErbcpVm3GFa5KnA3GPvWGTbt1Zl6lmW5nlSfz9YoJLBYtWrUgyHocDjyFdrob2dHURCN7PzPlXcYpz/LdTMv/rAY3dEWdVr5dpq3wjnSBTrtNqVEgEtU1pqKAoCiSGNvQ1BUEQNpKoLAnCFncqf4oXFl8g03hjPZIma+yK7mIgPICyxqu5nuex0FhgujpN3a4TUkMMRAaIalEUWUGRFFRZRZEUAmqAkBYiqAQJqIFrkylF51zhHKcLp5mtzXK8+/jbtgjX7Taj6bOES3NU6ws4vksk3Mfx3rtIBVNrek/CGzwfLtQDvFgKs1h3aNfLmLZNRJPQe/ci9d+OpK5sc2CrUaJRWKR5ufLkX648GQroRpCeqMGhJOwNmwwE1meNzlZiXk6UxgsmrVqRRDwJB95/NVG65rGWw8Sl04Sr4yQ1hw/sC3BPavnfI9+H16tBns6GqZXzuHabWLIP9jwo9jESBGFLE5UlQRA6bqI8wVPTT3G6cJqKWSGshTncdZiuQNdNqzzLJcsyw9FhhqPD1O06E+UJZmuzeL7Hm6+lyJKMhLT0WZJQZRVN1lBlFV3W0WQNH59MM/P2eyn5Pj2VBYYzF2hV5ymbZXwjxp3972AoIq5Qd8pS2+ogL5ZCZGsW7UYO23GI6AqRXYeg78iq17To4SR6OMmV2pPZKFPPz1Mt5/BaFarNCnM5n2cMg2Q4zG0piX0Ri+GghbLDEifTk/j7hQTjxTatWplEIgX733/DKWmGrnLwtuNMT0fIZM7yzfN1MsMhPjhso95kWZ/lSTydi/J6UaFeXsSQXCIjt0P/5p94CIIg7FQiWRKELarYLvLk9JNcLF+k6TS5q/cuosb6tsyPaBGO9xy/+rXne7iei+VZWJ6F7dpY7tJn27exPRvbtWk6TRzPQUJiLDF2w72UdKvF7vRZQuU5KvUFbKAveYA7++5CE22GO+ZsLcDzhTD5monZyGK7LhFDIzJ0DKn3UMfXlhjhBEY4QdcoOJZFLTdNvbiI2yxTbdVIF11+oOtEQmEOpWT2RSxGQybaNm9q2HaXKkoThTateolEogv2v++m319Zlti9e4x0KMLi9El+NFsg3wryj/d6RFTvus8pWArfTCeYL7do1vLEAzLy2E9BdIX7lgmCIAgrIpIlQdiCTNfk25PfZrIySb6V546eO9Y9UboeWZKRFRlN0QgTXv1Avk9veY6hzAVatQUqZgXfiHHPwH30h8V+SZ10rhbgmwth6qUMrusRDhhER45D94ENabmu6jrJof0kh/bjujaN3BzVwiKVRpFKu06h5PCirhEMhjiQUtgbsRkK2MQ1d1tN12u7El9dSDJZbGHWSyST3fj7fmrZiagkSQz09REM3c/8hVdwcov8v22N//WAwmDw2sYP52sGT2SjlEtFHLNJIp5E2vcIkhpYj7cmCIIgvIlIlgRhi/F9n6emn2K8PM50dZq9ib3EjO271s6wWuxePEOwMke5togjwUDqIHf03dXRduUCzLU0Hk9HqBfTGIqHseceSI5t2r5UiqIR699DrH8PnuvSKC5SK8xRq5VQy01KZZsTuoqqBwkHQuyKyvQHHPoDNv2GTUjdmktq267EVxaSTBWatBsVEsle/H2PrKpil4hGMI6+k8kLJ7Fr03zhlM3P7zc4mrBxPHiuEOXlgka9lEbFJj58CAbuFHuNCYIgbBBxpiIIW8xLmZc4UzjDxdJFuoPdDIYHNzuk1fF9ekuzDGUv0KwtUjYrSIEE9/XfR2+4d7Oj23GKlsLXF+JUill0ycHY9zBSbOv87MiKQrRnmGjPMJ7r0qrmqeVmadVy+PUW5XqTbMFFU2RUVUPRA6RCKkNhGAi49AVseg0HvUP7E61W63KiNH05UYqnemDvo2tKXoKGzoEjdzE5HiFduMDfnG2xMBKi4EWYLlvUqxliuo829iDEd3Xw3QiCIAg3I5IlQdhCpipT/HDhh5wtnkWTNQ6kDnSskcNGMqwGexbPYpTnqNQXsSWJwa7buKP3TrGx7DpoOhJ/t5ggXyoiuyaBsfu2VKL0k2RFIZzsI5xcWm/j2ibtUppWLU+9UQWrhttaak8+K/loqoyiGuh6iP6owmDIX6pAGRZd+sZN32u5En+7kGSm0MBsVEh09cHYIx2p8qiyzL59B5kPRVicO8VzUyV0w8Y22ySjEaR9PwV6qAPvQhAEQVgJcdYiCFtEuV2+2tDBdE3u7rsbRdpmmzz6Hv3FWQazF2nUF6iYVaRAkvsH7qM71LPZ0e1ItgdfSydJF+u4VpPY0OEN3ZS0ExTNINw7Srh39OptdqtGu5ymXStSa1bxzQa0GpQqNpdkCU1VkDWDcCDESExiMOgyGLDpC9gY61B9ajpvJEpWs0KiewB/z0MdnQ4nSRLDQ8Pkg2HS4ycYshaJ9+9B2nWv2PBVEARhk4hkSRC2ANu1eXzqcSYqE+SaOY53H8dQjM0Oa3l8H8NuE2mV6S3NoVfmKdUXcSSZ4e4jHO85LqpJ68T34TvZOFMlE7NZId4zjDR012aH1RFaMIoWjBIdWPra9zysepFWOYNZL9Ns13AbLcqNNrmiy+uKjKLpaHqI/ojCcNhnIGAzuMLmEZ4PTVem4cjUXYWGI9NwZS7UAswX69jNCrGeIfzdD6zbuqHuVJJk/D3IZg0pJPYcEwRB2EziDEYQNpnv+zw1+xSXypeYqkyxJ77nbTdz3Wyy5xJuVQm3K0RaFSLNMrQrWHYTy27QclrIwRTv6n8nXaGuzQ53R3uuEOFMARrVIsl4Ana/Z7NDWjeSLGPEujFi3Vdv8xyLdjlDs5KlVq/gm3X8ZoNyxWZcltA0FUUziAaDjEZlBoMOvYaD7UtLyZAjX06MFOquTN2WqFseruvhug6+5+C5Fr7n4rtVXNcm0TOMv/u9695gQVE0EImSIAjCphPJkiBsshO5E5zKneJC8QKpYIrhyPCax5R8j+HsRRLVDI6iY+sBbDWApRpY2pXPBrZq4L1d1edNVaNwayk5CrTK2GYNy2lhOy2qroXi+ViKiqGFGO45xtHu48iiW9e6eq0S5Md5nVo5TSJkwL4bb4S6U8mqTqh7F6HupaYHvudhN0s0i2la9TKNdgWv3qZcb5LOe+iKjKIZyIpyNQnyPBfP83E98HwfFwkfCVXyUCUfWdFA0XGNKIlkCn/wLtGJThAE4RYikiVB2ESz1Vm+P/99zhfPo8oqtyVvW3NDB9l12Dd/kkBpmlptAcn3kCQFRVYIyQoRSUVRNBRZRZE1fD2Ea0Rx9NBSEqUG8CWJcLt6uWpUxbIbWE6LttPGdG18WcFXdKJ6jGiwi67IIL2hHvTtMnVwm5ts6DyVCVErZYjpEtKBx5BUsamvJMvokS70SBeJy7e5tkmrtEi7kqPaqCCbNYI030iC9CiKbhDQDBQ9iGqEUI0IvhEFLXjLJaCCIAjCtUSyJAibpGJWeGL6CS6VLtF0mtzVexfKGk/MdLvN/rkTUJqm2sxjhLoYCfQuJTt2E8ttY3o2jt3C9Rw8fFzABXxZQZYVApKCLKv4nkPVMVH8papRQAuRjAwQD/fTGxkgrsXEFfZNkDVVvpGOUStmCMoOyv73IRmRzQ5ry1I0g0jvbiK9u4Gl6hP4N02Ctl8PSkEQBGE9iGRJEDaB7dl8Z+o7TJQnyDQzHOs+RlALrmnMYLvGgZlXMSvTtMwqsfgI7xp81w2bK1iuScOq0WxXaVtVTKuB7TSx7BZNHBQ9SjS+W1SNtpCqLfN3C3HKxTyKb6PvfQ9SROxZtRIiwRcEQRBWQiRLgrDBfN/nmdlnuFi6yER1gtHoKMlAck1jxut5xuZeo16Zpu20Geo+zJ09d7ztiaGuGOhBg2Sw+4aPEbYO05P4+8UE2WIFz24THbkDKTl68ycKgiAIgrBqIlkShA12Mn+S13Kvcb50nqSRZCQ2sqbxekpz7Fo8TaUyg+W7HOx/BwdSBzsUrbAVuD58Mx1nttTCbteJ948h9R/Z7LAEQRAEYccTyZIgbKD5+jzPzT3H+eJ5ZEnmUOrQ6hs6+D7DuUv0ZC9QrsxgKxp3Dr2X4ejau+kJneX54APKKv6pfR+ezsW4UHRp1cskkj2w676OxygIgiAIwluJZEkQNkjNqvGdye8wXh6nbtfX1NBB8lzGFs8QLUxQrs7jGCHeNfiA2Ndoi7E9eLUS4qViiIZpEdUgGZSJax4x1SV25bPqEtXc6yZTL5ZDnCjINKpZEpEQ0r5HxLobQRAEQdggIlkShHVWaBUYL49zrniOicoEi41FjnQdIaSFVjWe6ljsn3sNtTRNuZGBYJJHdz286vGEzvN8OFML8MNCmHytTbu+SNNTyOMxg4ciy6iyhKwoyIqGrOgoqkrMkEkGpKvJFMAP8wFqpTRxQ1lqEf52+2IJgiAIgtBR4q+uIKyDcrvMxfJFxsvjLNQXKLaL5Ft5SmaJkegIXcHVVYAMq8mB2VdxyzNUW0UC0QEeGHovmqJ3+B0Iq+H7MNnUeb4QZaFm06pl8V2HUCRCpP8Ylu1gtRo4VpOm2UZyW/htE9ezACjgMoOHKssol5Mp1ykT1nyUA++HNXZMFARBEARhZUSyJAgdUjErjJfHuVS+xHx9nlK7RK6Vo9gqIksyMSPGkdSRVSdKkWaZfbMnaFamaVt1uhJj3DfwTmQxJWtLSLdVnitEmapCq5rHdiyiAR1t7D78xB4kWUYFrlf/8+wWbquK3axeTabMy8lUVANt7H4IJjb4HQmCIAiCIJIlQViDmlW7miDN1ebeSJDaRQAieoRDXYfoCnStacPZZDXDnvnXqVSmsTyL0Z7jHOs+KtaubAFlS+H5YoRzFZVmtYhpmUR0ifDocaTeQyArN93gVNaCyFoQLdZ33WRKEARBEITNIZIlQVihht1gvDzOeHmcmeoMJbNEvpUn38oDENEiHEwepDvYvboEyfcw7BYBq0nQbBIyayRKs0sd7ySJI/33MZbc2+F3JaxU05H4USnCayWDeq1Mu90krPqEB/fBwJ1IqrbZIQqCIAiCsEYiWRKEm/B9n5JZYrIyyVRlirnaHGWzTL6dJ9fMARDWwuxP7Kcn1IO6zAX4qmMRsJpv+mgQsBpo7Rqe3cJx2jieheNalB0TWwtwz9B76A/3r+fbFW7C8iReLYd4qRSkUqvRahQIyC7xnhHUXe8A0WhDEARBEHYMkSwJwnV4vkemkWGyMslkdZJMI0PZLFNoFSi0C/i+T1gLsy++j55wD5r89lUEyfdIVTNEm6WlxKhdR7Jq2E4b17WwXQvPtWl6NrLnIkkStqygKDohJYAR6udgz3HigfgGfQc2jutD1lz6/mmShyb76LKPKvmoEqx2GyrPX0psTE/C8mQsT7r8tYztSXirGHMpUQpSuNzhTsYlluhBHblXrCkSBEEQhB1IJEuCcJnt2czWZpmqTDFVmSLfyi9VkFp5KmYFSZKWEqTEPnqCPWjKzadZyZ5Ld3me/sI0NHI02iUs18LyHFTfx5VkPEXDUA3CgQRBI0bYSBELpEgE4ju6y13blThVDXKiEqRQt3AdG0lSQZKRZBlZkpBkCUOR0GXQVRld9tFl0C4nU5rs4/gSpvtGQmS60HZ8TNfH9zw838P3PPzLn/FdfN9bal23Co5dxfdcwpEo2q53QGygw98ZQRAEQRC2CpEsCbe0pt1kujrNVHWK6eo0xXaRcrtMrpWjYTdQZZWYHuNI1xGSgeSy1yAprk1vaY6+wjROM0e9VcTzbDQ9SirYQ9hIEA6mSAaShNXQLdWooWIrvFIOcapqUKs3MJsZHM/HQ8bzJVwkfCQk30eW/MtfXflYqjRJEshISJfLTp7v4/s+vg8e4CPhXRkHkPFRJQ9ZkkBeSsa8Gxz+bpZChQNBjKEjSCmxbkwQBEEQdjqRLAm3HMdzmKhMcKZwhtnqLCWzdLWLneVa6IpOykhxIHmAmB67ekK+HKpj0l+cpac0i9XIUm0VcX2PQDDFvu4jjER23VKJ0RW+DwttjVfKof9/e3ceHGd933H8/Vx7SdrVYZ22MQ4YY4cjwSQmV+NmGtdOgabMFNoSt0ySmUAKHYZJJ6XJjJukbRhKmbZDEnKQHuk0EBKc0mlDC+FMYkIgpoEEDHbB5pAs69p7n/PXP2QtCAvwIUuy/HkxO6t99rfP/h7py0of/57f7+HZsku9UqLRGMMhJttSIN2/BtN+MiQxxAHEPnEUYuKQOAogjomjgCSOSZIQ4pgkiYiTBIcEx3FxHA/bcbHdFLabxva8A19nME4K3DRYzgn5/RcREZEjo7AkJ4yiX+SXo7/kqdGnGK4NM1wbZqg6RGISMm6Gvlwfvblecl7usAISQCqo0z+2h67xF2nUhik2JoiBluwSVnefRX/riXmqVmzg2UqGHRM5XqwYGpUJGkFAzo5pLfTiLT0Tq7UXYHJ5bdsBNwW0Nj+cZmNNuSOc9iQiIiInOIUlWdTiJOb50vP8cvSXPDfxHCP1EQarg5SDMhknw8n5k+lt6SV1hHODsn6FvtE9dEy8SK02wkRjgtC2aW/pY033WSzJdc/yER0fpuYj7ZjIMloN8KsjBFFMq2vo6F2B3X8WVrp1vrspIiIi8oYUlmRRKgUlnhp9il+N/op9tX3NUSRjDO2Zds7pOYfWVOthjyBNaakX6R99nnzxJaq1ESYaJULHo6ttOWt7zqI90zHLR3R8mAgcdhSnz0dKkoRc2qNtYA30rMU6hIUxRERERBYChSVZNBKTsKe0pzmKtL++n8HqIKWgRMpJcVLbSQy0DhzydZBmkg5qrNi3k5biy1Sq+5kIKwROiv6OU1jTfRatqRNvtKQWWeyqZnimkmFvxaZeLdGoj+ESk22dmo+0UnOFRERE5LijsCTHNWMMpaDEM+PPTI4iVSdHkV6uvowxhkK6wNndZ1NIFY54FGnyjRL6xvbSP7yLWmWQol8kdDMs6zqd07vOIOtlZ++gZkk1stnvuyxJR7S6R3JVoddXjy12VTI8U0mzp+rQqFUJ/VEaYUyrE9PS0Utq4DXzkURERESOMwpLsmAZY6hHdSphhUpYoRpUKYdlqmGVSlChHJSZ8CfwY59KUGGoNsREY4KUk2J563IGWgcO6VpIbybbKLNy6Cm84ksUK0NElkV/1+mc2X0WKSc9C0c6uxIDjxdz/Hg0R7lcAStNZ85lWSv0Z2P60yE96RD3MAd6GvHUCFKaPRWHeq1G6I/ihwlpO8HNttHZuxS3ZzWkWo7NwYmIiIjMIYUlmXdhHDJUHWKoNkTJL1EOy1SCCkW/SD2qH7iIazB5Hwf4sU8tqtGIGoRJSGKS5vWQzuo+i/Z0+9GNIh1gJzEDI8/RM7KbSnmQWljFyXbyrr71dOW6ZuHIZ99+3+We4Tx7SxG10iBBYtMwLsVyxIvDCZ7r4HppUulW+lttluYM/ZmQ/kxA3k147betEVvsrqZ5ppLh+YpDo14jbIzRCGPSdoybaaWldyn2ktOwMvn5OWgRERGRY0RhSeacH/sMVYd4qfISg5XByXlFB0JSNaxSD+vU4zphHBKbGADbsnEtF8d2SNkpMl6GjnQHLV4LOS9H1s0e1Vyk12qrjnPy0FNQepnx6j4ix+PknrN5a9dbsRfg3JswgUfGW3lkNE2lNEbgN8hnU7gnv4colac2PohfHqVcK5HUq1jVMmPjEc86Fq7r4ngZ8lmPk9os+rMRWcewu5LmuapLvVY9KCB19CzF7V4FmcJ8H7qIiIjIMaOwJMdcI2rwcvVlBiuDvFR5iaHqEOWg3DyNbsKfIDEJnu2RslNkvSyFdIGclyPn5si4GTzbm5XRojfjxCHLhnfRNfYcpfIgYdQg09LDewbOI59amCMnL9Q87tmfZ1+pQbU8RNaO6RhYBUvXge3gAvn+U6H/VACSOCaojFArDlMvj5PUS8S+z0SlyuBIQsqxcbwUSVTFD2M8KyaVbaG9+2S87lWQbZ/X4xURERGZKwpLMutqYY3B6mBz5GioOkQ5fFU4akxgMHi2R0uqhVMKp9CV7SLtpOckEL2e9vIwKwafJqq8zERtlNDLsLr/naxqP3VBruRWjy0eGm3jF+MeteIIcRiQb2vDXfleyL7+0uW245Ap9JIp9Da3RUEdf2KIenGEUrVEJpggl3Jo7z4Zt/vUN9yfiIiIyGKlsCRHLU5i9tX2sbe8l72lvQxWJpfrLgdlxv1xSn4JgyHlpGj1Wjmt4zQ6s52kZ2txBJMAFgdNuDlEbuSzYt9O8mN7KVUGCZOQfH4p5/atJ+flZqePs8gY2FnJcP/+FsZKVerVEVpcQ2rF2dCzBo4g2LmpLG7PSlp6Vh6DHouIiIgcnxSW5IiUgzJ7y3t5ofQCe0t7GffHKfpFxhpjjDfGMRjSTprWVCurO1fTmekk5aRm582NIRPUKFRHKVRHaa2MEkcNYi9LksoReRlCJ0XopogO3IduitCZeuyBZYMxLCkOsmzfM/jll5hojBOnWjljYD0n51fMTl9nWTG0uW9/nmeLFrXiMCQhhY4e7JPfg5VaeMFORERE5HimsCSHJEoiBquDk+GovJfB6uS1hop+kZH6CH7s49oubV4bp3eeTmemc1aW7Z5iJxH56jiF6ij5yghufZyGXyYIqxSjBo4xJEBiWWDZ2JZNynZIWw6O7WBbLrbt4tgutuOReFlwMjiNCUqVQSISutpPYV3fugW7HPiOYo6fjOQoFidoNGrk0zbeindDh0aDRERERI4FhSWZ0dTFXveW9k6OIJVfYLwxeUrdaGOUol8EIONm6Mn10JProdVrnb05R8aQDaoUKqMUqiO0VEYJ/RKNoEw1qmMnMYHj0ZbK09VxKp3ZTqKwgR/WCMIaUdQgTHyCOCCKI6KkTpREmKlQNXWzLEymwLq+d9Lf2j87fZ8lfmJRDB2KocPPxlt4oRRRKw3hEtHRexLWsvPAnb1AKiIiIiLTKSwJYRwy2hidvNUnbyP1EYp+sbkow0h9hDAJ8WyPtlQba7rW0JnpnNXlup04JF8da44e2fUJ/KCMH1YpRj6JZWN5Obpal9NdOImlrQN4h3FqX5xENMI6taCCH1UJgiqRm+ItHatm9TgOVWKgHNmUQodi5DaDUTF0mAgtKn5CHIUkcUgcjhEEPvlsBmfl+7Ha+ua8vyIiIiInGoWlE4gxpjmvaCoYjdRHGKmPUI/q1KIa9bA+uax3WCaMQxzLIetmGWgdoCfbQ87LHf3okTGkwzo5v0K2UTlwX8JrlAjCKn5QoTI1euSmyKcKdHUuZWl+OYVU4YhXpnNsl5Z0Gy3ptqPr/xEohg57aimG/alQZDPhW0RReCAQRSRxnSSOiRJDnBgibBzLk6Hf/QAAGT9JREFUkLYSXM+lY+lpMPB2LNuZ8/6LiIiInIgUlhYZYwz1aDLwTK1IV/SLjDZG2V/fTyWoUAtr1KM61bBKKShRj+oYDI41ecHXnJdjedty2tPttHqtOEfxx7kdR+T8Cjm/TNavkGtUyDRKJEGFKKwTxj5R7FONQ+wkJrIdXK+FJfkV9BZOoi/XP6tzn+ZKkFi8WPfYU0uzp5Zify0haNSIgyJRkhAnhthYJFikrRjXscHNkGTzpDM53EwrXjaPnW3HpNuw5mHkS0REROREp7/AjkN+7E+GIb9EKSg1Q9HUKXOVoEIQB/ix37xVggqVsEJkIiwsPNsj7aTpyHTwlvRbaEu1TbvOUSqo01Uawjb7D6FH00eaLJOQCapk62U8v0QY1gmjBmHs48cBQRJhGwhtB9fNUEjlacl00JZZQldrz4K9+OsbMQZGApc9tRTP19K8WHNoNOqEjQphGBAkFjknxqTacDJ5MpmWA4GogMm2Y3nZ1933/F15SkREROTEprA0xx7b9xglv0RCAgYSkgOLDkzeT/uaA49NgsEQJVEzDL06CAVxQC2sUYtq+JFPbGIALGsyFLm2S4vXwsrcSgqpAjkv97qjRZZJ6BvdQ9/+3dSr+wij+hEdZ5IkVJMQJ4mJLZvE9ci5OVqz3bRmO2nPddOV6TysOUcLTT222HsgHO2peUzUI8JGjSgo40cJjmXIeA7p9j4KHUuxOpZjuZmD9qMwJCIiIrIwKSzNseeKz/HI4CNUwsorgehAKJrpHpi2LUxCoiQCXglDju2QcTJ0ZjrJeTlavVaybhbP9g5rflG+OsZJ+57GLg0yUR0mtiw63RYs86p9WFN3Ztprpz+ysDyPXKaDfK6bztwS2tzWI55rtFDUIosh32OwkWJvLcVgzcJv1Ij8EkEYEhlocROcTDsdhT6czhWQ7Tjuj1tERETkRKWwNMfe2vVWHhl6hHJQnjztDQvbsrEsC5vJe8uyaP73qsc2Nhk3Q2uqlZybw3M8bOvo/xD3Qp/lw8/QPr6XYmWIOKrjZbt4Z996unJds3DUx5/YwIjvMtjwDgQkj9G6IQzqREGNOJzAjyFlxXjpDLklS8l0LsPkl2Edh3OsRERERORgCktzbE3XGvpa+sg4Gfpa5nn5Z5PQO/4CA/t30SgPMd4YJ/aynNb/Tla1r1rwIyJTIz37fA9jIOskZBxD1k6aX2echJRleLMBtkpkM9SYDEWDvsdQ3aHe8InCBnFQJYhjwsQiY8W4Xgq3pYOWjj6cjpOxMq/MsdIpdSIiIiKLh8LSCaq1NsGKfU/jlAaZqAwRWRbd7afw9r51pJ30fHfvILGB/VMjPQ2PwYbLWAPCoE4c1EniCMu2sSwby3am3TzHIufZZD2LnAtZ+0CQshPKkcPLDZfxekIYTAajKAoJYgOWRc5JINVGrr2DdL4HK9+PlW6d72+HiIiIiMwBhaW5NvYcneX92EGFPCkSy8ZYFollk9g2hgP31uQtsWzedFjkMLhRwPLhZ+kY30OpMkQU1nAynZzX9066W7pn7X2OhjFQetVIz76pkR7fJw4axGGVMIoJjNW8BlHdzWMlESaOsMKQJEmIjIUxYFsGmwQbg22BbVkHboAFYTTZNm3FuKkUbusScm2dpPJ9mNYeXddIRERE5ASlsDTXnnuA1c8/SjEokrZTzflIHJi3NDVPCcs+8LWNsZ3J8GR7hJk2gnQLDS+Hn8rie1kaqRyR471xqDIJPRMvsXR4F35lkInaGGEqwyl961jTcfq8nnLnJxbDDbc5N2iw4VJqxIR+gzisEEURQWywLIusnUA6T7a9nfZXjfS89jKzJokh8kn8GnFYnwxZkU8cNkiikCgMSeKQFCG5jjypfA92fgArlZu2H51WJyIiInLiUliaa629pJMIN6wTUgNjsIw58Ee5wTavrCtnXnU/dUssC2yXjO3SYru4TgrHSWF5OaJsB0GmFd/L4qdyNLzJMOXFASv27cQrvkyxOkRoEjoLKzin7x1k3+D6PsdCYmAscBjyUwdOqXPZX7cIggZR0CAOywRxQmwsMnaM46Vx27ppaevCzfdBy5JDGumxbAdSOZxUDo0LiYiIiMiRUFiaa6s3c86e7VAbhcIyTJKQkJCYhCiJiU1MnMTEJiKOI2ITkZiQOIlJ4pDAL9MIyvhBhXriE4YTk+2BGDC2Q8r2yDguXbaH46RxnRS1xji1sIaVaecdvefS1zo3i0tUI5sh32ueUjfUcKg1AsKgQRLWJk+nS8C1DBkXyLTT1tJBqr0HWvve8GKtIiIiIiLHksLSPLNsGwcbB/COYAjEJAm1sEK5PkrVn6DeKBGEZRpRAz+skCTjNIB6Kstbet7G2q612K855S5KoBg5jAcuxdBhInQYD13KkYUFuDa4FjiWwbXMgfvJuUCTj3lluz05HjbiTy3CkBD5DeKwRhQGBLHBWJOjRnaqhXRrD/n8EpxCPyZdWPAr8ImIiIjIiUNhaY79eNcIpeEOnMDBDdqaweO1QWQqeLw6iDgHtjuWwWEqrFg4boGufJ4ei8lFC16lEdYp+UWyXoHAauX/atMD0URoU/QNURgSRyFJ7JNEIXGSECWGqbMCLWtq/o41+bXFgTlVk9snp0tNzbeyMElCEMXNhRO8lIfT0kGhrQsv3wutvQddj0jzg0RERERkIVFYmmN7Rms8vT+FXQPsiRmDBs1FHyYXeJhsYDeftyyLqdAyuRAEB9pNrvTm2kwGK9vCtTvAWko54HUDUWQm95mxIiwnRZJqwU61kMu0YJw0JokxSUySGEhijIlJkoQkSTAmgQNfW8RYJsYyCamURa69k3R+CXZhAFIt8/dNFxERERE5AgpLc+zckzvY/as+KsbFtSdPozMHAoZl4skFH5LJe2MSMDGQYMzkKI8BjLFIAIOFwcI6sBSEZQyW9cpiEZORavK5hJkDUUu2hVSmgJ0rQLbjoNEeEREREZETlcLSHDuttw23dy1Ja8CS9sNbvMAkMSQJmAjLJJBEmCQ6MOqTYOLowMhPQnKgbZJMjvakvLQCkYiIiIjIYVBYOo5YtgO2A7wSdg5cVxUtiyAiIiIiMrv0N7aIiIiIiMgMFJZERERERERmoLAkIiIiIiIyg+MmLH35y19m5cqVZDIZ1q1bx0MPPTTfXRIRERERkUXsuAhLt912G1dffTWf+cxn2LFjB+973/vYvHkze/fune+uiYiIiIjIInVchKUbb7yRj33sY3z84x9nzZo1/N3f/R3Lly/nK1/5ynx3TUREREREFqkFv3R4EAQ89thj/Nmf/dm07Rs3buQnP/nJjK/xfR/f95uPi8UiAKVS6dh19DA0ahVGxqs0qpX57oqIiIiIyDFXDSK629IL4u/xqT4YY9607YIPSyMjI8RxTG9v77Ttvb29DA0NzfiaL37xi3zuc587aPvy5cuPSR9FREREROTNXT/fHXiVcrlMoVB4wzYLPixNsSxr2mNjzEHbplx77bVcc801zcdJkjA2NkZXV9frvmaulEolli9fzgsvvEA+n5/XvsjxQTUjh0s1I4dLNSOHSzUjh2sh1YwxhnK5zMDAwJu2XfBhacmSJTiOc9Ao0vDw8EGjTVPS6TTpdHratvb29mPVxSOSz+fnvVDk+KKakcOlmpHDpZqRw6WakcO1UGrmzUaUpiz4BR5SqRTr1q3j7rvvnrb97rvv5t3vfvc89UpERERERBa7BT+yBHDNNdewZcsWzj33XN71rnfxta99jb1793L55ZfPd9dERERERGSROi7C0iWXXMLo6Cif//znGRwc5IwzzuC//uu/WLFixXx37bCl02m2bt160GmCIq9HNSOHSzUjh0s1I4dLNSOH63itGcscypp5IiIiIiIiJ5gFP2dJRERERERkPigsiYiIiIiIzEBhSUREREREZAYKSyIiIiIiIjNQWDoCDz74IBdccAEDAwNYlsX3v//9ac/v27ePyy67jIGBAXK5HJs2beLZZ59tPv/8889jWdaMt9tvv73Zbnx8nC1btlAoFCgUCmzZsoWJiYk5OkqZTUdbMwBDQ0Ns2bKFvr4+WlpaOOecc/jud787rY1qZvGYjZrZvXs3v/M7v0N3dzf5fJ6LL76Yffv2TWujmlkcvvjFL/KOd7yDtrY2enp6+PCHP8zOnTuntTHG8Bd/8RcMDAyQzWbZsGEDv/zlL6e18X2fq666iiVLltDS0sKFF17Iiy++OK2NamZxmK2a+drXvsaGDRvI5/NYljVjLahmFofZqJmxsTGuuuoqVq9eTS6X46STTuJP/uRPKBaL0/azkGpGYekIVKtVzj77bG666aaDnjPG8OEPf5j/+7//49///d/ZsWMHK1as4Dd+4zeoVqsALF++nMHBwWm3z33uc7S0tLB58+bmvv7gD/6Axx9/nLvuuou77rqLxx9/nC1btszZccrsOdqaAdiyZQs7d+7kzjvv5IknnuCiiy7ikksuYceOHc02qpnF42hrplqtsnHjRizL4t577+XHP/4xQRBwwQUXkCRJc1+qmcXhgQce4I//+I95+OGHufvuu4miiI0bN077DLn++uu58cYbuemmm/jZz35GX18fH/zgBymXy802V199Ndu2bePWW2/lRz/6EZVKhfPPP584jpttVDOLw2zVTK1WY9OmTfz5n//5676XamZxmI2aefnll3n55Ze54YYbeOKJJ/inf/on7rrrLj72sY9Ne68FVTNGjgpgtm3b1ny8c+dOA5gnn3yyuS2KItPZ2Wm+/vWvv+5+3va2t5mPfvSjzce/+tWvDGAefvjh5rbt27cbwDz99NOzexAyp460ZlpaWsy//Mu/TNtXZ2en+cY3vmGMUc0sZkdSM//93/9tbNs2xWKx2WZsbMwA5u677zbGqGYWs+HhYQOYBx54wBhjTJIkpq+vz1x33XXNNo1GwxQKBXPzzTcbY4yZmJgwnueZW2+9tdnmpZdeMrZtm7vuussYo5pZzI6kZl7tvvvuM4AZHx+ftl01s3gdbc1M+c53vmNSqZQJw9AYs/BqRiNLs8z3fQAymUxzm+M4pFIpfvSjH834mscee4zHH398Wqrevn07hUKB9evXN7edd955FAoFfvKTnxyj3st8ONSaee9738ttt93G2NgYSZJw66234vs+GzZsAFQzJ5JDqRnf97Esa9rF/zKZDLZtN9uoZhavqVNaOjs7AXjuuecYGhpi48aNzTbpdJr3v//9zZ/1Y489RhiG09oMDAxwxhlnNNuoZhavI6mZQ6GaWbxmq2aKxSL5fB7XdYGFVzMKS7Ps9NNPZ8WKFVx77bWMj48TBAHXXXcdQ0NDDA4OzviaW265hTVr1vDud7+7uW1oaIienp6D2vb09DA0NHTM+i9z71Br5rbbbiOKIrq6ukin03ziE59g27ZtnHLKKYBq5kRyKDVz3nnn0dLSwqc//WlqtRrVapU//dM/JUmSZhvVzOJkjOGaa67hve99L2eccQZA8+fZ29s7rW1vb2/zuaGhIVKpFB0dHW/YRjWz+BxpzRwK1cziNFs1Mzo6yhe+8AU+8YlPNLcttJpRWJplnufxve99j2eeeYbOzk5yuRz3338/mzdvxnGcg9rX63X+7d/+7aBzNQEsyzpomzFmxu1y/DrUmvnsZz/L+Pg499xzD48++ijXXHMNv/u7v8sTTzzRbKOaOTEcSs10d3dz++238x//8R+0trZSKBQoFoucc8450+pKNbP4XHnllfziF7/g29/+9kHPvfbneig/69e2Uc0sPrNdM2+2jyPdjywcs1EzpVKJ3/qt32Lt2rVs3br1DffxRvs51tw5f8cTwLp163j88ccpFosEQUB3dzfr16/n3HPPPajtd7/7XWq1Gn/4h384bXtfX99Bq1YB7N+//6DELse/N6uZ3bt3c9NNN/Hkk0/y1re+FYCzzz6bhx56iC996UvcfPPNqpkTzKF8zmzcuJHdu3czMjKC67q0t7fT19fHypUrAX3OLEZXXXUVd955Jw8++CDLli1rbu/r6wMm/8W2v7+/uX14eLj5s+7r6yMIAsbHx6eNLg0PDzfPfFDNLD5HUzOHQjWz+MxGzZTLZTZt2kRrayvbtm3D87xp+1lINaORpWOoUCjQ3d3Ns88+y6OPPspv//ZvH9Tmlltu4cILL6S7u3va9ne9610Ui0UeeeSR5raf/vSnFIvFaafryeLyejVTq9UAsO3p/8s6jtNc2Uw1c2I6lM+ZJUuW0N7ezr333svw8DAXXnghoJpZTIwxXHnlldxxxx3ce++9zUA8ZeXKlfT19XH33Xc3twVBwAMPPND8Wa9btw7P86a1GRwc5Mknn2y2Uc0sHrNRM4dCNbN4zFbNlEolNm7cSCqV4s4775w2/xYWYM3M+ZISi0C5XDY7duwwO3bsMIC58cYbzY4dO8yePXuMMZOretx3331m9+7d5vvf/75ZsWKFueiiiw7az7PPPmssyzI/+MEPZnyfTZs2mbPOOsts377dbN++3Zx55pnm/PPPP6bHJsfG0dZMEATm1FNPNe973/vMT3/6U7Nr1y5zww03GMuyzH/+538226lmFo/Z+Jz55je/abZv32527dplvvWtb5nOzk5zzTXXTGujmlkcrrjiClMoFMz9999vBgcHm7dardZsc91115lCoWDuuOMO88QTT5jf//3fN/39/aZUKjXbXH755WbZsmXmnnvuMT//+c/NBz7wAXP22WebKIqabVQzi8Ns1czg4KDZsWOH+frXv24A8+CDD5odO3aY0dHRZhvVzOIwGzVTKpXM+vXrzZlnnml27do1bT8L9XNGYekITC2P+drbH/3RHxljjPn7v/97s2zZMuN5njnppJPMZz/7WeP7/kH7ufbaa82yZctMHMczvs/o6Ki59NJLTVtbm2lrazOXXnrpQUtyyvFhNmrmmWeeMRdddJHp6ekxuVzOnHXWWQctJa6aWTxmo2Y+/elPm97eXuN5nlm1apX527/9W5MkybQ2qpnFYaZaAcw//uM/NtskSWK2bt1q+vr6TDqdNr/2a79mnnjiiWn7qdfr5sorrzSdnZ0mm82a888/3+zdu3daG9XM4jBbNbN169Y33Y9qZnGYjZp5vd9tgHnuueea7RZSzVjGGDP741UiIiIiIiLHN81ZEhERERERmYHCkoiIiIiIyAwUlkRERERERGagsCQiIiIiIjIDhSUREREREZEZKCyJiIiIiIjMQGFJRERERERkBgpLIiIiIiIiM1BYEhGR48b5559Pe3s7L7zwwkHPjY2N0d/fz3ve8x6SJJmH3omIyGKjsCQiIseNb3zjG7iuy8c//vGDnrvyyispl8v88z//M7atX28iInL09NtERESOG319fXz5y1/mf/7nf/jqV7/a3L5t2za+/e1v8zd/8zeceuqpx7QPcRzj+/4xfQ8REVkYFJZEROS4cvHFF/N7v/d7fOpTn+L5559ndHSUyy+/nA9+8INcccUVPProo1x44YV0dnaSyWR4+9vfzne+851p+9i/fz+f/OQnWbt2La2trfT09PCBD3yAhx56aFq7559/HsuyuP766/nLv/xLVq5cSTqd5r777pvLQxYRkXnizncHREREDteXvvQlHnjgAT760Y/S3d1NEAR885vf5L777mPTpk2sX7+em2++mUKhwK233soll1xCrVbjsssuAybnNwFs3bqVvr4+KpUK27ZtY8OGDfzwhz9kw4YN097vH/7hHzjttNO44YYbyOfzrFq1ao6PWERE5oNljDHz3QkREZHD9YMf/IAPfehDAHzrW9/iIx/5CGvWrCGbzfLII4/guq/8e+AFF1zAY489xosvvjjjfKY4jjHGsGnTJvL5PHfccQcwObK0cuVKTjnlFJ566ik8z5ubgxMRkQVBp+GJiMhxafPmzZx33nmsWrWKj3zkI+zatYunn36aSy+9FIAoipq3D33oQwwODrJz587m62+++WbOOeccMpkMruvieR4//OEPeeqppw56rwsvvFBBSUTkBKSwJCIix610Ok0qlQJg3759AHzqU5/C87xpt09+8pMAjIyMAHDjjTdyxRVXsH79er73ve/x8MMP87Of/YxNmzZRr9cPep/+/v45OiIREVlINGdJREQWhSVLlgBw7bXXctFFF83YZvXq1QD867/+Kxs2bOArX/nKtOfL5fKMr7MsaxZ7KiIixwuFJRERWRRWr17NqlWr+N///V/++q//+g3bWpZFOp2etu0Xv/gF27dvZ/ny5ceymyIichxRWBIRkUXjq1/9Kps3b+Y3f/M3ueyyy1i6dCljY2M89dRT/PznP+f2228H4Pzzz+cLX/gCW7du5f3vfz87d+7k85//PCtXriSKonk+ChERWSgUlkREZNH49V//dR555BH+6q/+iquvvprx8XG6urpYu3YtF198cbPdZz7zGWq1GrfccgvXX389a9eu5eabb2bbtm3cf//983cAIiKyoGjpcBERERERkRloNTwREREREZEZKCyJiIiIiIjMQGFJRERERERkBgpLIiIiIiIiM1BYEhERERERmYHCkoiIiIiIyAwUlkRERERERGagsCQiIiIiIjIDhSUREREREZEZKCyJiIiIiIjMQGFJRERERERkBv8PS6HgCNDmDs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0" name="AutoShape 4" descr="data:image/png;base64,iVBORw0KGgoAAAANSUhEUgAAA0sAAAIoCAYAAAC4U3A2AAAAOXRFWHRTb2Z0d2FyZQBNYXRwbG90bGliIHZlcnNpb24zLjUuMiwgaHR0cHM6Ly9tYXRwbG90bGliLm9yZy8qNh9FAAAACXBIWXMAAA9hAAAPYQGoP6dpAAEAAElEQVR4nOzdd3hUZfbA8e/MZEoymUlvEEhCEaRXRRBBERvYUbEgzV1772UVXH6C7roriqjroiCKit1FAQtNpQgqXUIgIUB6m0wyk+n390c2s8QU0icJ5+Mzz+Pc8t5zb2Z47pn3vedVKYqiIIQQQgghhBCiGnWgAxBCCCGEEEKI9kiSJSGEEEIIIYSohSRLQgghhBBCCFELSZaEEEIIIYQQohaSLAkhhBBCCCFELSRZEkIIIYQQQohaSLIkhBBCCCGEELWQZEkIIYQQQgghaiHJkhBCCCGEEELUQpIlIUS7NH78eFQqFRs2bKi2fM6cOahUKubMmVNt+YYNG1CpVIwfP77NYhQdQ12fjSNHjqBSqUhOTg5IXG2pru9TW1u6dCkqlYoZM2YENI5AOJU+b0J0JpIsCSFaTHJyMiqVCpVKxYMPPljvtgsXLvRvq1KpWjWuOXPm1EiuOqqqG66GvI4cORLocDusl156iTlz5mCxWAIdihBCiAAKCnQAQojOacWKFbzwwgtoNJpa17/77rv17t+9e3f69OlDSEhIg44XEhJCnz596N69e411c+fOBeg0CVOVESNGoNfr61xvMBjaMJqOR6vV0qdPH7p27Vpj3UsvvURmZiYzZswgPDy87YMTQgjRLkiyJIRocX369CE1NZXvvvuOCy+8sMb61NRUduzY4d+uNu+8806jjnnGGWdw4MCBJsXbUX300UcypKcZunbtesp9ZoQQQjSODMMTQrS4m266Cai792j58uUATJs2rc1iEkIIIYRoLEmWhBAtbty4cXTr1o3PPvsMm81WbZ2iKLz33nsEBwdz1VVX1dlGYx9Ir+0h/qpiEFXqeqbH6/XyxRdfMGvWLPr3709YWBghISGcfvrpPPLIIxQWFp40xp07dzJlyhTi4uJQq9UsXbqUqVOnolKpePHFF+uM++OPP0alUjFy5MgGnWdTOJ1OBg4ciEql4q9//WuN9YqicO6556JSqfjzn//sX37iA+mKovDKK68wcOBAQkJCiI2NZdq0aRw9erTO43o8Hl5//XXOPvtswsPDMRgM9O3bl6eeegqr1Vpj+xMf/nc6ncyZM4devXphMBjo1q0bDzzwQI3P04k+++wzRo8ejdFoJCoqismTJ7Njx446t6/tgfuqGDIzMwFISUmp9pmp+jyerFBBXUUlTlzu8Xh44YUX/Nf0j72EBw4cYNasWSQnJ6PX64mKimLSpEmsW7euznNqiJ9//plJkyYRGRmJ0Whk9OjRfP755zW2GzVqFCqVik8++aTOtv7+97+jUqm45pprGh1HWVkZDzzwAMnJyRgMBnr06MGTTz6J3W6vsW1Dr9vevXt55plnOOuss0hISECn05GQkMBVV13F5s2ba42juZ+7rKwsHnjgAfr164fRaCQsLIyBAwfy0EMPkZaWVud+7777LiNGjCAkJITIyEiuueYa0tPTG34BhRBtQxFCiBaSlJSkAMoPP/ygPPbYYwqgLF++vNo2mzZtUgDl+uuvV44dO6YASm3/FI0bN04BlPXr11db/swzzyiA8swzz1Rbvn79egVQxo0b51+2ZMkSZcyYMf5jjBkzptorJydHURTFH4darVYSEhKUYcOGKX379lUMBoMCKMnJyUpubm6dMc6dO1fR6/VKaGioMnz4cKVHjx7K22+/raxdu1YBlIEDB9Z5zSZPnqwAyqJFi05ydStlZGT4zycjI6NB+yiKovz222+KTqdTgoKClJ9//rnaur/97W8KoPTs2VMpKyurcaykpCTl9ttvVwCle/fuyvDhw/3XJiYmRjlw4ECN45WWlirnnHOO/7omJSUpAwYMUHQ6nQIop59+upKXl1dtn7ffflsBlBtuuEE555xzFJVKpfTv31/p06ePolarFUCZOHFiref3/PPP+69LQkKCMnz4cCU0NFTR6/XKX//61xqfjT+eX5Wvv/5aGTNmjKLX6xVAGTFiRLXPzK+//lot1unTp9caT22fxxOXn3POOcqkSZP813348OFK//79/dt9+OGH/mtlMpmUIUOGKPHx8QqgqFQq5eWXX671uHWp+qw+++yzik6nU0JDQ5URI0YoCQkJ/uv24osvVtvnjTfeUADl0ksvrbPdAQMGKICyatWqBsVRdd2mTp2qDB061P83HjBggKJSqRRAGTVqlGKz2art19DrNmHCBAVQwsPDldNPP10ZNmyYEh0drQCKRqNR3nvvvTpjasrn7rvvvlPMZrMCKFqtVhk0aJAyYMAAJSQkpMa/Uyd+3qr+fUxKSlIGDx7s/7wlJCQoBQUFDbqWQoi2IcmSEKLFnJgs7du3TwGUCy64oNo2f/rTnxRA+frrr1s9WapS1zGqWCwWZenSpUpRUVG15SUlJcpdd92lAMqMGTPqjFGj0Sh//vOfq93g2e12xev1Kt27d1cA/032ifLy8pSgoCBFp9PVOHZdmposKYqizJ8/XwGU0047zR/rnj17FL1er2g0GmXz5s21HisoKEjRarXK+++/719XWFionH/++QqgnHHGGYrP56u279SpUxVAmTBhgnL48GH/8uLiYuWqq65SAGXKlCnV9qm6adVqtUq/fv2U1NRU/7otW7b4b0pXr15dbb9ff/1V0Wg0ikqlUhYtWuSPpaysTLnuuusUrVbb4GSpStVnua5r3NxkSaPRKLGxsdWueUVFhaIoirJr1y5Fr9crBoNB+de//qV4vV7/Nl9++aViNpsVjUaj7Ny5s9Zj16bqsxoUFKRMnTpVKS8vVxRFUXw+n/Lyyy/7153YZmlpqRISEqIEBQXVSGwVRVF++eUXBVDi4+MVj8fToDiqrltQUJDStWvXasfbs2eP0q1bNwVQHnrooWr7NeS6KYqifPTRR8ru3bur7evz+ZTPP/9cCQ0NVcxms2K1WmuNqbGfu8zMTCUsLEwBlJtvvrnad9jr9SqrVq1SvvzyS/+yE79PZrNZ+frrr/3rcnJylEGDBimA8uijjzboWgoh2oYkS0KIFnNisqQoijJ06FBFo9Eo2dnZiqIoisPhUMLDw5XY2FjF7Xa3m2TpZLp166aEhIQobre71hgHDx5c7Yb2RH/5y18UQLn33ntrrPvHP/5Ra9JQnxOTpfpegwcPrrGv1+tVzj77bAVQbr/9dsXpdCqDBw9WAOWpp56q91j33HNPjfV5eXn+HqZ169b5l+/atcufhPzxxlRRFMVmsyndunVTVCqVcuTIEf/yqptWlUqlbN++vcZ+DzzwQK2x3HTTTQqgXHPNNTX2qaioUGJjY9tdsgQon3zySa37ViWTCxcurHX9K6+8ogDKrFmzal1fm6rPamxsbLXk4o/HvPnmm6stnzZtmgIo//znP2vsc88999Sa2NSn6roByqefflpj/ZdffqkAitForPbZach1O5mnnnpKAWr0LjX1c3fHHXf4fxD4448FtTnx+/THXjxF+d+5Dxo0qJFnJoRoTfLMkhCi1UybNg2v18v7778PwKpVq7BYLFx//fUEBbW/Ypzr1q3j/vvvZ9KkSZxzzjmcffbZnH322ZSWlmK32+t8/uCmm25Cra79n9OZM2eiUqlYsWIFbre72rply5YBNHmCzhEjRjBmzJhaX0OHDq2xvVqt5p133sFkMvHaa68xadIkdu3axfDhw3n66afrPdadd95ZY1lsbCxTpkwBYO3atf7ln332GQDXXnstJpOpxn4hISGcf/75KIrCDz/8UGP9kCFDGDFiRI3lVc91/fG5jm+++QaA22+/vcY+BoOBWbNm1XlegRIWFsbll19eY7nL5eLrr79Go9HU+bm47LLLANi4cWOjjzt79uxaS8rfcccdQPW/I+C/dlWf1Sput9v/vW7K57dr1661nv/kyZPp3r07NpuNn376qcb6uq7biY4ePcqCBQu49tprOe+88/zf4w8//BCAXbt21bpfYz93X3zxBQAPP/xwo+eKmz17doOPI4QIrPZ3tyKE6DSuv/56Hn74YZYvX84DDzzgr4JXVS2vvXC5XFx33XW1PuR+ouLi4lqXn3766XXuk5KSwvjx41m/fj2rV6/23+ju2rWLXbt2ER8fz0UXXdSkuJtSOjwlJYWXXnqJ2bNn89133xEcHMy7776LVqutcx+tVkuvXr1qXVd17gcPHvQv27NnD1CZNNX1UH1VAYWsrKwa63r27FnrPrGxsQCUl5f7l1ksFvLz86vFUleM7Unv3r1rnYPs4MGDOBwOdDodl1xySa37KooC1H7tTuZk1ygvLw+r1YrZbAYqi7X07NmTnTt3snv3bgYNGgTA119/TUFBASNGjKB///6NjqNPnz61/sCgUqno06cPR48e5eDBgzW+G3VdtyrLli3jtttuw+Fw1LlNXd/jxnzuysrK/Nd/1KhRdR6rNtHR0YSFhTXoOEKIwJOeJSFEq4mPj+f8889n586dbNq0idWrV9O3b99af70NpAULFvD5558THx/PO++8w5EjR3A4HCiVQ5UZM2YMQI2eoSpGo7He9mv7db7q/2+66aZ6b/5awznnnOPv2TvrrLPo27dvvdtHRUXV2XMWFxcHVN48ViktLQXg0KFD/PTTT7W+jh8/DkBFRUWNNuu6nlUxVCULUP3GMiYmpt4Y25O6zrHq2rlcrjqvXVUCWl9CUJeqG/L6lp/4tzyx4l9tn9+m9orWFQfU/pmqUt937fDhw/zpT3/C4XDw4IMP8ttvv2G1WvH5fCiKwptvvgk0/ntc2+fuxGqOtSU+9TnZcYQQ7Yt8M4UQrapqLqVp06bhcrna5dxK7733HlBZQnjatGkkJSWh1+v9648dO9as9q+++mrCwsJYtWoVRUVFeDweVqxYATT9ZrOpvF4vN998Mx6PB7Vazbp16/znX5eioiJ8Pl+t66p6dU4cbhcaGgrAm2++6U8463rNmTOnWedTdSyAgoKCemNsSVXDrk68gT5RfaWm61N1Pl27dj3ptavr2PWp6xqduPyPQydnzJiBWq3mvffew+PxUFRUxFdffYVOp+P6669vdAz1xQG1f6YaYuXKlbjdbqZOncrf//53hgwZgslk8v+tmvs9PtGJsVUluEKIzkmSJSFEq7ryyisJDQ3l6NGjqFQqbrzxxkCHVEPVfEujR4+usa6oqKhJw51OFBwczNSpU3G5XLz//vusXr2avLy8Jg9hao7nnnuOLVu20L9/f/8zHHfddVe9N5Jut5vDhw/Xuu73338H4LTTTvMv69evH1A5501rCw8P9/dSHDhwoNZtqmJsjJM9g1LVO1DXTf+hQ4cafUyoHGam1WrJycmpc7hYc9R1LaqWx8XF+YfgVUlMTGTixInk5eWxZs0aVqxYgcvl4rLLLiMyMrJJcaSmptaagCuKQmpqKlD9M9UQ9X2Poe5nlZrCbDaTmJgIwNatW1usXSFE+yPJkhCiVYWEhPDggw8yYcIEbr31VpKSkto8huDgYKD2IV8nrs/Ly6ux7sUXX8Tr9TY7hhOH4jV3CFNT/fLLL/z1r39Fq9Xy7rvvMmXKFP70pz9hsViYMWNGvT0VixcvrrGsoKCAjz76CIALLrjAv/zKK68EKifdLCoqauGzqGnixIkAvP766zXWOZ1O3nrrrUa3ebLPTI8ePQDYuXMnHo+n2jqfz8fbb7/d6GNC5fflwgsvxOfz8fLLLzepjfosWbIEp9NZY3nV3/fEv+OJWvrze/z4cf7zn//UWP7VV1+RmZmJ0Wj0D39tqPq+xwcOHKj1eM1xxRVXANQ76bQQouOTZEkI0ermzJnDd999x2uvvRaQ41fd2NZVPezss88G4MEHH/Q/A6MoCu+88w5///vfa60e1lhnnHEGAwYMYMeOHXzxxRfNGsLUFBUVFUybNg23283cuXMZMmQIAP/4xz/o2bMn69atY+HChbXuGxQUxOLFi/2JEVQ+JH/TTTfhcDgYMWIE5557rn/diBEjuPbaaykqKmLixIn89ttv1drzer1s2LCBG2+8sdYb98a6//77UavVrFy5ktdff92f9NlsNmbNmtWkHpqTfWYGDx5Mly5dyMnJ4ZlnnvEf0+FwcN9997F///4mng389a9/Ra/XM2/ePBYsWFAjYcvJyWHhwoW1JocnU1RUxOzZs/3DBBVFYfHixXz66adoNBoeeOCBWve74ooriIqK4vPPP+eXX35pVmESqPxM3X333f5iIAD79+/nrrvuAuC2225r9DC8qu/x4sWL2blzp3/5wYMHueaaa9DpdE2OtzYPP/wwYWFhfPvtt8yePZuSkhL/Op/Px9dff82qVata9JhCiLYnyZIQotO77rrrgMqyxMOGDWP8+PGMHz+e3NxcAObOnYter+fLL7+ka9eujBgxgsTERKZPn87UqVM588wzWySOmTNnAuDxeJo1hKnKNddc4y+LXNvrxLLcjz76KL///jtnnXUWjzzyiH95aGgo77zzDhqNhscff7zWYVpdu3Zl9uzZXHvttSQnJzNy5EgSExP55ptviIqK4p133qkxbG3JkiX+RGnYsGEkJSUxatQoBg0ahMlk4txzz2XFihVNeu7mj4YPH868efNQFIXbb7+dxMRERo4cSUJCAp988slJy6LXpuozc/vttzNw4ED/Z6bqJlyj0fD8888DlUMb4+LiGDlyJHFxcbz99tvMnz+/yeczZMgQ3n//ffR6PY8//jiRkZEMHTqUM888k+7du9OlSxfuu+8+/7Czxnj66af56KOPSEhI8P8d77zzThRFYf78+f4k+o90Oh033HCDvxetuYVJpkyZQnR0NIMHD2bgwIEMGjSIAQMGkJmZyciRI5k7d26j27ziiisYNWoUJSUljBgxgn79+jFw4ED69u1LUVERTz31VJPjrU337t35+OOPMZlMvPXWW8TFxTFkyBAGDRqE2Wxm0qRJ7Nixo0WPKYRoe5IsCSE6vccee4xnnnmGXr16sX//fjZu3MjGjRv91cSGDx/Opk2bmDhxIj6fjwMHDhAbG8vLL79cY36Z5pg2bZr/BrMlhuDt2LGjzoppP/30k38I3HfffceiRYswGo0sX768xk3u6NGjefTRR3E4HNx00021Vgt79dVXWbhwISaTib1792I0Grnxxhv55Zdfai1HHRoaypo1a3jvvfe48MILsdvt/PrrrxQWFjJo0CAeffRRfv755xbptQN4/PHH+fjjjznzzDMpKSnh8OHDjB07lh9//NHf49AY06ZNY+HChQwaNIjDhw/7PzMWi8W/zU033cTKlSsZPnw4ZWVlpKenM2HCBLZt28bw4cObdT5XXnkl+/fv59577yU5OZnU1FT2799PSEgIV155JcuWLeOxxx5rdLtjx47lhx9+4Oyzz+bQoUOUlJQwatQoPv30Ux5++OF6961K9qH5n1+9Xs/GjRu59957sVqtpKam0r17dx577DHWr19/0gqTtQkKCmLt2rXcfffdxMXFcejQISwWC7Nnz+aXX36ha9euzYq5Nueffz579+7lrrvuIikpiQMHDnDs2DF69uzJww8/3C4L2gghGkeltMTPekIIIU7qwIEDnH766cTHx3P8+PE2LxneWEeOHCElJYWkpKQm9WKIzmXNmjVcfPHFjBgxgu3btwc6HCGEaBPSsySEEG1kyZIlQPUeJiE6iqrP74k9TEII0dlJz5IQQrSBjIwMBg8ejN1uJzU1lZ49ewY6pJOSniVRZdu2bYwZMwaj0cjRo0cbPRGrEEJ0VEGBDkAIITqz++67j59//pldu3Zht9v585//3CESJSEApk6dypEjR/j111/xer089thjkigJIU4pkiwJIUQr2rlzJ1u2bCEuLo5bbrmFBQsWBDokIRps69atHD16lMTERG655RYeffTRQIckhBBtSobhCSGEEEIIIUQtpMCDEEIIIYQQQtTilBiG5/P5yM7OxmQy1Zg4UQghhBBCCHHqUBSFsrIyunTpglpdf9/RKZEsZWdn061bt0CHIYQQQgghhGgnjh07RmJiYr3bnBLJkslkAioviNlsDnA0QgghhBBCiECxWq1069bNnyPU55RIlqqG3pnNZkmWhBBCCCGEEA16PEcKPAghhBBCCCFELSRZEkIIIYQQQohaSLIkhBBCCCGEELWQZEkIIYQQQgghanFKFHhoDEVR8Hq9eDyeQIcihPgvrVaLRqMJdBhCCCGEOMVIsvRfiqJgsVgoKCjA6/UGOhwhxB+Eh4cTHx8vE0sLIYQQos1IsvRfubm5WCwWf3nxoKAguSkToh1QFAW73U5+fj4ACQkJAY5ICCGEEKcKSZYAr9dLaWkpMTExREdHBzocIcQfBAcHA5Cfn09sbKwMyRNCCCFEm5ACD4Db7UZRFIxGY6BDEULUISQkBKj8vgohhBBCtAVJlk4gw+6EaL/k+ymEEEKItibJkhBCCCGEEELUQp5ZagCrw43DFdgKeQadBrNBG9AYhBBCCCGEOJVIsnQSVoebV75Po9jmCmgckUYdd0/oLQmTEEIIIYQQbUSG4Z2Ew+Wl2OZCH6QhIkQXkJc+SEOxzdUivVsvv/wyKpWKAQMGtMDVEa1l/PjxjB8/3v/+yJEjqFQqli5d6l+2efNm5syZg8ViafP4hBBCCCFOBdKz1EAhOg1GfeAul9PTMsMA33rrLQD27dvHtm3bOPPMM1ukXdG6EhIS2LJlCz179vQv27x5M3PnzmXGjBmEh4cHLjghhBBCiE5KepZOITt27GDXrl1MmjQJgCVLlpx0H6/Xi9PpbO3QxEno9XpGjRpFTExMqx+roqICRVFa/ThCCCGEEO2dJEunkKrkaMGCBYwePZoPPvgAu93uX1811OuFF15g3rx5pKSkoNfrWb9+PXPmzEGlUrF7926uueYawsLCiIyM5IEHHsDj8ZCamspFF12EyWQiOTmZF154wd9ueXk54eHh3HrrrTViOnLkCBqNhr/97W8NPg9FUVi8eDFDhgwhODiYiIgIpkyZQnp6un+bDz74AJVKxaJFi6rt+8wzz6DRaPj2229rnPP//d//0b17dwwGAyNGjOD777+vcey0tDRuuOEGYmNj0ev1nH766bz66qvVttmwYQMqlYr333+fJ598ki5dumA2mzn//PNJTU2tcS4vvPACSUlJGAwGhg0bxurVq2u9TicOw5szZw4PP/wwACkpKahUKlQqFRs2bAAqy2zPmTOnRjvJycnMmDHD/37p0qWoVCq++eYbZs2aRUxMDCEhIf4E+cMPP+Sss87CaDQSGhrKhRdeyG+//VbLX0UIIYQQovORZOkUUVFRwfvvv8/IkSMZMGAAs2bNoqysjI8++qjGti+//DLr1q3j73//O6tXr6Zv377+dddeey2DBw/mk08+4U9/+hP//Oc/uf/++7niiiuYNGkSn332Geeddx6PPvoon376KQChoaHMmjWL9957j9LS0mrHWrx4MTqdjlmzZjX4XG699Vbuu+8+zj//fD7//HMWL17Mvn37GD16NHl5eQBMnTqV2267jQcffJAdO3YAsG7dOubNm8cTTzzBxIkTq7W5aNEi1qxZw0svvcS7776LWq3m4osvZsuWLf5t9u/fz8iRI9m7dy8vvvgiq1atYtKkSdxzzz3MnTu3RpxPPPEEmZmZ/Pvf/+Zf//oXaWlpXHrppXi9/xtSOXfuXB599FEmTpzI559/zu23386f/vSnGknVH91yyy3cfffdAHz66ads2bKFLVu2MGzYsAZfxxPNmjULrVbL8uXL+fjjj9FqtTz33HNcf/319OvXj5UrV7J8+XLKysoYO3Ys+/fvb9JxhBBCCHFq2lu4l2JHcaDDaDR5ZukU8fHHH1NaWsrs2bMBuO6667jvvvtYsmQJ06dPr7atwWBg7dq1aLU1K+/9+c9/5oEHHgDg/PPP55tvvmHRokV8+umnXHnllUBlcYJVq1bx3nvvcdVVVwFw1113sXDhQt5++23uu+8+ABwOB2+99RbXX389UVFRDTqPrVu38uabb/Liiy/64wAYO3Ysp512Gv/4xz94/vnnAXjppZfYtm0b1157LV999RU33HADY8eOrbXHxev18u2332IwGAC48MILSU5O5umnn/b3Qj3wwAOYTCZ+/PFHzGYzABMnTsTpdLJgwQLuueceIiIi/G3269ePd9991/9eo9Fw7bXXsn37dkaNGoXFYuH555/nyiuv5N///rd/u/79+zNmzBj69OlT53VITEyke/fuAAwdOpTk5OQGXb+6TJgwgTfeeMP//tixYzzzzDPcddddvPzyy/7lEydOpHfv3sydO5cPP/ywWccUQgghxKnhl7xf+OH4D3gVL3cMuYPgoOBAh9Rg0rN0iliyZAnBwcFMnToVqOztueaaa/jhhx9IS0urtu1ll11Wa6IEMHny5GrvTz/9dFQqFRdffLF/WVBQEL169SIzM9O/rEePHkyePJnFixf7n4dZsWIFRUVF3HXXXQ0+j1WrVqFSqbjpppvweDz+V3x8PIMHD/YPQ4PK53xWrlxJUVERw4YNQ1EU3n//fTQaTY12r7rqKn+iBGAymbj00kvZtGkTXq8Xh8PB999/z5VXXklISEi1Y19yySU4HA62bt1a4zqeaNCgQQD+67JlyxYcDgc33nhjte1Gjx5NUlJSg69JS7j66qurvV+7di0ej4ebb7652rkaDAbGjRtX7ToLIYQQQtRGURR+zvmZTcc3sbdwL7m2XAwaw8l3bEckWToFHDp0iE2bNjFp0iQURcFisWCxWJgyZQrwvwp5VRISEupsKzIystp7nU5HSEhItUSjarnD4ai27N577yUtLc3fU/Pqq69y1llnNWroWF5eHoqiEBcXh1arrfbaunUrhYWF1bbv1asXY8eO9ScldZ1bfHx8rctcLhfl5eUUFRXh8Xh45ZVXahz3kksuAahx7D/2lun1eqBySCRAUVFRvcduS3+8LlXDGUeOHFnjfD/88MMa5yqEEEIIcSJFUdiSvYUfs35kT8EebG4b4fpwVCpVoENrFBmGdwp46623UBSFjz/+mI8//rjG+mXLljFv3jz/+9b6EJ933nkMGDCARYsWERoayq+//lptmFpDREdHo1Kp+OGHH/zJx4n+uOzf//43X331FWeccQaLFi3iuuuuq7Vcem5ubq3LdDodoaGhaLVaNBoN06ZN484776w1tpSUlEadS1UyVdexmzO0Tq/X11rFsCpB+6M//s2jo6OByuGbbd3LJYQQQoiOTVEUfsj6ge2529lbuBcFhR7hPQIdVpNIstTJeb1eli1bRs+ePas9F1Nl1apVvPjii6xevbpNJqq95557uO222ygtLSUuLo5rrrmmUftPnjyZBQsWkJWVxbXXXlvvtnv27OGee+7h5ptv5s0332T06NFcd911/Pbbb9WeLYLKIgl/+9vf/D1kZWVl/Oc//2Hs2LFoNBpCQkI499xz+e233xg0aBA6na5xJ16LUaNGYTAYeO+996oNg9u8eTOZmZknTZb+2FN1ouTkZHbv3l1t2bp16ygvL29QbBdeeCFBQUEcPny4xhA9IYQQQoi6+BQfG49t5Je8X9hbtBe1Ss2Q6CFYnJZAh9Ykkiw1kN3VMpPCtvWxV69eTXZ2Ns8//zzjx4+vsb6qp2fJkiX885//bEaUDXPTTTfx+OOPs2nTJp566qlGJx1jxozhz3/+MzNnzmTHjh2cc845GI1GcnJy+PHHHxk4cCC33347NpuNa6+9lpSUFH/FvZUrVzJs2DBmzpzJ559/Xq1djUbDxIkTeeCBB/D5fDz//PNYrdZqVe4WLlzI2WefzdixY7n99ttJTk6mrKyMQ4cO8Z///Id169Y16lwiIiJ46KGHmDdvHrfccgvXXHMNx44dY86cOQ0ahjdw4EB/XNOnT0er1dKnTx9MJhPTpk3jL3/5C08//TTjxo1j//79LFq0iLCwsAbFlpyczLPPPsuTTz5Jeno6F110EREREeTl5fHzzz9jNBprrQAohBBCiFOXT/Gx7ug6fs37lX1F+whSBzE4ZjBB6o6bcnTcyNuIQach0qij2ObC6QlcwhRp1GHQ1SxMcDJLlixBp9Mxc+bMWtdHR0dz5ZVX8vHHH/PYY481N8yTCg4O5tJLL+Xdd9/ltttua1Ibb7zxBqNGjeKNN95g8eLF+Hw+unTpwpgxYzjjjDMAuO222zh69Cjbt2/HaDQClUUm/v3vf3PNNdfw0ksv+avyQWW1PofDwT333EN+fj79+/fnq6++YsyYMf5t+vXrx6+//spf//pXnnrqKfLz8wkPD6d3797+55Ya69lnn8VoNLJ48WKWL19O3759ef311/n73/9+0n3Hjx/P448/zrJly3jzzTfx+XysX7+e8ePH8/DDD2O1Wlm6dCl///vfOeOMM1i5ciWXX355g2N7/PHH6devHwsXLuT999/H6XQSHx/PyJEjm/y3E0IIIUTn5PV5+fbot+zK38W+on3o1DoGxQzq0IkSgEqpKk3WiVmtVsLCwigtLfWXfD6Rw+EgIyODlJSUGoUKAKwON44A9ixBZdJmNtReoa4jcblcJCcnc/bZZ7Ny5cpAh8ORI0dISUnhb3/7Gw899FCgwxH1ONn3VAghhBCB4fF5WHtkLXsK9rCvaB/BQcEMjB6IRv2/H/oL7AUEqYN4ctSTAYy00slygxN17FSvjZgN2k6RqARSQUEBqampvP322+Tl5bVJL5YQQgghhGhdbp+bNRlr2FO4h/1F+wnVhtI/uj8aVeNHRLVHkiyJNvHVV18xc+ZMEhISWLx4ca3lwj0eT71tqNVq1Gqpdi+EEEII0R64vC6+Sv+K/UX7+b3od0x6E/2j+qNWdZ77NUmWRJuYMWMGM2bMqHebuibCrTJ9+nSWLl3ackFRWcjgFBiJKoQQQgjRopxeJ6sOr2J/0X4OFB8g3BDO6ZGnd6pECSRZEu3I9u3b611fNfePEEIIIYQInApPBf85/B8OFB/gQPEBogxR9I3s2+EmnG0ISZZEuzFixIhAhyCEEEIIIephd9v58vCXHCg+QGpJKnHBcfSO6N0pEyWQZEkIIYQQQgjRAGWuMn+P0qGSQ8QZ4+gd3nkTJZBkSQghhBBCCHESRRVFrEpfxcGSg6Rb0ukS2oUeYT06daIEkiwJIYQQQggh6pFTnsOq9FWklaRxrOwY3U3d6W7u3ukTJZBkSQghhBBCCFGH9NJ01mas5WDJQXJsOZwWfhrxofGBDqvNSLIkhBBCCCGEqGFf0T7WHV1HanEqRRVF9I/qT1RwVKDDalOSLDWEoxTcFYGNQRsMhrDAxiCEEEIIITo9RVHYkbeDn7J+4vfi3yl3lTM4ZjBmvTnQobU5SZZOxlEKG18Ae1Fg4wiJgnGPNDthevnll7n33nvp378/e/furbFepVLxzDPPMGfOnAa19+GHH/Lss8+Snp6Ow+Hgt99+Y8iQIc2KUbSOP/5tly5dysyZM8nIyCA5ORmAFStWkJ+fz3333RewOIUQQggROD7Fxw/Hf2BH3g72F+3H5XUxNHYoIdqQQIcWEJIsnYy7ojJRCgqGQH1I3PbKGNwVzU6W3nrrLQD27dvHtm3bOPPMM6ut37JlC4mJiQ1qq6CggGnTpnHRRRexePFi9Ho9p512WrPiE21n0qRJbNmyhYSEBP+yFStWsHfvXkmWhBBCiFOQ2+fmu8zv2FOwh31F+9CgYXjccHQaXaBDCxhJlhpKGwL60MAd39P8YYA7duxg165dTJo0ia+++oolS5bUSJZGjRp10nYqKiowGAwcPHgQt9vNTTfdxLhx45odH4Ddbick5NT85aKtxcTEEBMT0ybHkr+rEEII0b45PA5WZ6zm96Lf+b34d4KDghkQPYAg9amdLqgDHYBoO0uWLAFgwYIFjB49mg8++AC73V5tG5VKVW0I3tKlS1GpVHzzzTfMmjWLmJgYQkJCuP766zn77LMBuO6661CpVIwfP96/35dffslZZ51FSEgIJpOJiRMnsmXLlmrHmjNnDiqVil9//ZUpU6YQERFBz549AfD5fLzyyisMGTKE4OBgwsPDGTVqFF9++WW1Nj788EPOOussjEYjoaGhXHjhhfz222+NvjZWq5WHHnqIlJQUdDodXbt25b777sNms/m3ue222zAYDPzyyy/+ZT6fjwkTJhAXF0dOTk61a/btt98yc+ZMIiMjMRqNXHrppaSnp9c49nfffceECRMwm82EhIQwZswYvv/++1qv1b59+7j++usJCwsjLi6OWbNmUVpaWuNc/vSnPxEVFUVoaCgXXXQRBw8erHHcqjiPHDkCwPjx4/nqq6/IzMxEpVL5XwAbNmxApVKxYcOGam0cOXIElUrF0qVL/ctmzJhBaGgoe/bs4YILLsBkMjFhwgQAXC4X8+bNo2/fvuj1emJiYpg5cyYFBQUn+QsJIYQQorWUu8r5/NDn7C7Yzb6ifZh0JgbGDDzlEyWQZOmUUVFRwfvvv8/IkSMZMGAAs2bNoqysjI8++qhB+8+aNQutVsvy5cv5+OOP+b//+z9effVVAJ577jm2bNnC4sWLgcqhXJdffjlms5n333+fJUuWUFJSwvjx4/nxxx9rtH3VVVfRq1cvPvroI15//XWg8ob73nvvZeTIkXz44Yd88MEHXHbZZf4b+6rjXn/99fTr14+VK1eyfPlyysrKGDt2LPv372/wtbHb7YwbN45ly5Zxzz33sHr1ah599FGWLl3KZZddhqIoALz00kucfvrpXHvttVgsFgDmzp3Lhg0bePfdd6sNZwOYPXs2arWaFStW8NJLL/Hzzz8zfvx4/74A7777LhdccAFms5lly5axcuVKIiMjufDCC2skTABXX301p512Gp988gmPPfYYK1as4P777/evVxSFK664guXLl/Pggw/y2WefMWrUKC6++OKTXofFixczZswY4uPj2bJli//VFC6Xi8suu4zzzjuPL774grlz5+Lz+bj88stZsGABN9xwA1999RULFizg22+/Zfz48VRUBLiIihBCCHEKKnYU82nap+wt3MuB4gPEhMTQP6o/GpUm0KG1C5IuniI+/vhjSktLmT17NlDZG3TfffexZMkSpk+fftL9J0yYwBtvvFFtWb9+/QDo3bu3f/iez+fj4YcfZuDAgaxevRq1ujIfv+SSS+jZsyePPvooP/30U7V2pk+fzty5c/3vf/jhB5YvX86TTz7JvHnz/Msvuugi//8fO3aMZ555hrvuuouXX37Zv3zixIn07t2buXPn8uGHHzbo2rz88svs3r2bbdu2MWLECP/5du3alSlTprBmzRouvvhiDAYDH330EcOHD2fmzJncddddzJs3jyeeeIKJEyfWaHfEiBH+3jyA/v37M2bMGF599VWefPJJ7HY79957L5MnT+azzz7zb3fJJZcwbNgwnnjiCbZt21atzdmzZ/Pwww8DcP7553Po0CHeeustlixZgkqlYu3ataxfv56FCxdyzz33+K+JTqfjySefrPc69OvXj/DwcPR6fYOGY9bH7Xbz9NNPM3PmTP+yDz74gDVr1vDJJ59w1VVX+ZcPHjyYkSNHsnTpUm6//fZmHVcIIYQQDZdTnsNXGV+RVpxGZlkm3U3dSTInnRKTzTaU9CydIpYsWUJwcDBTp04FIDQ0lGuuuYYffviBtLS0k+5/9dVXN+g4qampZGdnM23aNH+iVHW8q6++mq1bt9YY+vfHtlevXg3AnXfeWedx1q5di8fj4eabb8bj8fhfBoOBcePG1RguVp9Vq1YxYMAAhgwZUq2tCy+8sMbQs169evHmm2/y+eefM3nyZMaOHVtn5cAbb7yx2vvRo0eTlJTE+vXrAdi8eTPFxcVMnz692nF9Ph8XXXQR27dvrzYMEOCyyy6r9n7QoEE4HA7y8/MB/G3/8dg33HBDg69HS/nj33XVqlWEh4dz6aWXVjvfIUOGEB8f36i/mRBCCCGaJ6M0g88Pfc6+wn1klmXSK7wXyWHJkij9gfQsnQIOHTrEpk2buPrqq1EUxT8MbMqUKbz99tu89dZbzJ8/v942/jjErC5FRUV1bt+lSxd8Ph8lJSXVHvb/47YFBQVoNBri4+ueHTovLw+AkSNH1rr+xETtZPLy8jh06BBarbbW9YWFhdXeT5o0ibi4OPLy8njggQfQaGrvpq4t/vj4eP81qjqHKVOm1BlbcXExRqPR/z4qqvpEcHq9HsA/hK2oqIigoKAa29V3LVtDSEgIZnP1uRjy8vKwWCzodLVX1PnjdRZCCCFE60gvTeer9K9O6clmG0qSpVPAW2+9haIofPzxx3z88cc11i9btox58+bVedMPNPhXhqqb9KpiByfKzs5GrVYTERFRb9sxMTF4vV5yc3PrTNKio6OByuGFSUlJDYqtLtHR0QQHB/vLqtd1rCq33XYbZWVl9O/fn3vuuYexY8fWOCeA3NzcWpf16tWrWruvvPJKncPe4uLiGnUuUVFReDweioqKqiVMtcXSGAaDAQCn01lteV0JTm2fl+joaKKiolizZk2t+5hMpmbFKIQQQoiTK3GU8N2R70gtTqXYUXzKTjbbUJIsdXJer5dly5bRs2dP/v3vf9dYv2rVKl588UVWr17N5MmTm328Pn360LVrV1asWMFDDz3kv2m22Wx88skn/gp59bn44ouZP38+r732Gs8++2yt21x44YUEBQVx+PDhBg8RrMvkyZN57rnniIqKIiUlpd5t//3vf/Puu+/y1ltvMW7cOIYNG8bMmTP5/PPPa2z73nvvVYtt8+bNZGZmcssttwAwZswYwsPD2b9/P3fddVezzqHKueeeywsvvMB7773nf2YJKotuNIRer6+10ELVpLW7d+/mwgsv9C//Y3XC+kyePJkPPvgAr9dbo2S9EEIIIVqfy+tidcZq0kvTKawolESpASRZaii3/eTbtMNjr169muzsbJ5//vlqpb2rDBgwgEWLFrFkyZIWSZbUajUvvPACN954I5MnT+bWW2/F6XTyt7/9DYvFwoIFC07axtixY5k2bRrz5s0jLy+PyZMno9fr+e233wgJCeHuu+8mOTmZZ599lieffJL09HQuuugiIiIiyMvL4+eff8ZoNFYrGlGf++67j08++YRzzjmH+++/n0GDBuHz+Th69CjffPMNDz74IGeeeSZ79uzhnnvuYfr06f7CBUuWLGHKlCm89NJLNSZy3bFjB7fccgvXXHMNx44d48knn6Rr167ccccdQOVzXK+88grTp0+nuLiYKVOmEBsbS0FBAbt27aKgoIDXXnutUdf/ggsu4JxzzuGRRx7BZrMxYsQIfvrpJ5YvX96g/QcOHMinn37Ka6+9xvDhw1Gr1YwYMYL4+HjOP/985s+fT0REBElJSXz//fd8+umnDY5t6tSpvPfee1xyySXce++9nHHGGWi1Wo4fP8769eu5/PLLufLKKxt1vkIIIYRoGEVR+P7o9xyyHCLTmknPsJ6E6cMCHVa7J8nSyWiDISQK7EUtMjFsk4VEVcbSSEuWLEGn01WrSnai6OhorrzySj7++GP/MzTNdcMNN2A0Gpk/fz7XXXcdGo2GUaNGsX79ekaPHt2gNpYuXcqwYcNYsmQJS5cuJTg4mH79+vHEE0/4t3n88cfp168fCxcu5P3338fpdBIfH8/IkSO57bbbGhyv0Wjkhx9+YMGCBfzrX/8iIyOD4OBgunfvzvnnn09ycjI2m41rr72WlJQUf4l0qCxicOedd/LII48wevRozjjjDP+6JUuWsHz5cqZOnYrT6eTcc89l4cKFREZG+re56aab6N69Oy+88AK33norZWVlxMbGMmTIEGbMmNHgc6iiVqv58ssveeCBB3jhhRdwuVyMGTOGr7/+mr59+550/3vvvZd9+/bxxBNPUFpaiqIo/tLpy5cv5+677+bRRx/F6/Vy6aWX8v777/srCJ6MRqPhyy+/ZOHChSxfvpz58+cTFBREYmIi48aNY+DAgY0+XyGEEEI0zC95v7CvcB9pJWlEB0fTJbRLoEPqEFRK1Z1QJ2a1WgkLC6O0tLTGQ+cADoeDjIwMUlJS/M9mVN+gFNwBngNGGwwGyf47gqVLlzJz5ky2b9/e4ERCnNxJv6dCCCGEqFWmNZMvDn3BroJdKIrC0LihbT6PUoG9gCB1EE+Oqn8qk7ZwstzgRNKz1BCGMElUhBBCCCFEh1PqLOWbI9+QZknD6XUyPG64TDjbCJIsiU5LURS8Xm+922g0GplPQAghhBCdktvr9hd0KLAXMCh6EHqNPtBhdSgyKa3otDZu3IhWq633tWzZshY/7owZM1AURYbgCSGEECJgFEVh3bF1HLIc4kjpEVLCUgg3hAc6rA5HepZEpzV8+HC2b99e7zYnKxUuhBBCCNER7SzYyZ6CPRwsPkhkcCSJoYmBDqlDkmRJdFomk0l6d4QQQghxyjlWdowfs34ktSQVjUpD34i+8thBE8kwPCGEEEIIIToJq8vKN0e+4VDJIexuOwOiB6BRS0GHppKeJSGEEEIIccpzeByUOkspdZVidVpRqVQMiRnSoRINt8/Nmow1pJemk2fPY0D0AIKbME+n+B9JloQQQgghRKenKAp2j51SZylWl7UyMfpvclTqqFzm8Dpwepw4vA5cXhf5yflcnHJxoENvEEVR2HhsI2klaaSXppNkSiLSEBnosDo8SZaEEEIIIUSn4/Q6SS1OJas8C6vTSrGjGJvbhtPr9CdFFZ4KbG4bFZ4KPD4PqECNGrVKjdVlxea2MTJ+JNHB0YE+nZPaU7iHXQW7SC1JJUIfQXdz90CH1ClIsiSEEEIIITqNEkcJewr38HvR7+Tb88m351PmKsPhceBRPKhUKjQqDUHqIPRqPUatkbiQOEJ1oYRoQ9CpdQDsK9pHVnkWK35fwd1D727XBRKyy7PZdHwTqcWpqFVqTo88vV3H25FIstQAVV+wQDIEGTDpTAGNQQghhBCiPVIUhaNlR9ldsJt0SzoFFQVklWdh99gJCQohzBBGojaRUG0owUHBBKmDTppM9ArvRb49n63ZWxnbdSxD44a20dk0TrmrnDUZazhsOUy5u5xhscM61HNW7Z0kSydR5irjjd1vUOIoCWgcEYYIbh10qyRMQgghhBD/5fK6OFB8gD2Fe8guzybPlke2LRsFhWh9NP0i+2HUGZvUtiHIQO+I3uwt3Mt7B96jX1Q/9EH6Fj6D5vH4PKw5soaM0gxybDn0j+pPiDYk0GF1KpIsnYTD46DEUYJBY8AQZAhoDA6Po0nJ0tKlS5k5cyZ6vZ7U1FSSkpKqrR8/fjyFhYXs3bu3pUIWTVT1t8rIyCA5ORmo/PsAbNiwAQC73c4LL7zA+PHj/euEEEKIU4nFYak21C7HlkOhoxCtWks3Uze6hnYlSN3829wuoV3ILs8mw5LBfw7/hyl9prRA9C3nx6wfSStJ43DpYRJDE4kKjgp0SJ2OJEsNZAgyYNQ27ZeJluDwNn8YoNPp5KmnnmL58uUtEJFoK4sXL6723m63M3fuXABJloQQQpwyFEXhWNkxdhfu5nDJYQoqCsguz8bmsWEMMtI/qj9RhqgWfVZHo9LQJ7IP23K28XXG15ydeDbxxvgWa7859hft59e8XzlQfACz1kxKWEqgQ+qUJFk6hVx00UWsWLGChx56iMGDBwc6HNFA/fr1a5PjKIqCw+EgOFjmYxBCCNF+uH1uUotT2V2wu9pQO5/iI9IQyemRpzd5qF1DhOvD6W7uTqY1k3f2vcPDIx8OePGEfHs+G49t5GDJQRRFoV90v4DH1FmpAx3AnDlzUKlU1V7x8f/L2BVFYc6cOXTp0oXg4GDGjx/Pvn37Ahhxx/XII48QFRXFo48+Wu92r776Kueccw6xsbEYjUYGDhzICy+8gNvt9m9z3333YTQasVqtNfa/7rrriIuLw+12M3v2bCIjI7Hb7TW2O++88+jfv3+jzmHHjh1cdtllREZGYjAYGDp0KCtXrvSvLywspFu3bowePbpavPv378doNDJt2jT/svHjxzNgwAB++OEHRo0aRXBwMF27duUvf/kLXq+32nFdLhfz5s2jb9++6PV6YmJimDlzJgUFBdW2S05OZvLkyaxZs4Zhw4YRHBxM3759eeutt2qcy9atWxkzZgwGg4EuXbrw+OOPV4v5xDirepCOHDlCTEwMAHPnzvV/Z2bMmAHAjBkz/MP3TlT1PTuRSqXirrvu4vXXX+f0009Hr9ezbNkyANLS0rjhhhuIjY1Fr9dz+umn8+qrr9ZoVwghhGgtdred7bnbeWffO3xx6As2Z29mR+4Ocuw5JIYmMqrLKPpH92/VRKlKj7AeGDQGfs3/lW0521r9ePWp8FT4CzqUOksZGD2wRYYcitoFPFkC6N+/Pzk5Of7Xnj17/OteeOEF/vGPf7Bo0SK2b99OfHw8EydOpKysLIARd0wmk4mnnnqKtWvXsm7dujq3O3z4MDfccAPLly9n1apVzJ49m7/97W/ceuut/m1mzZqF3W6vlqgAWCwWvvjiC2666Sa0Wi333nsvJSUlrFixotp2+/fvZ/369dx5550Njn/9+vWMGTMGi8XC66+/zhdffMGQIUO47rrrWLp0KQDR0dF88MEHbN++3Z8U2u12rrnmGrp3787rr79erc3c3FymTp3KjTfeyBdffMGUKVOYN28e9957r38bn8/H5ZdfzoIFC7jhhhv46quvWLBgAd9++y3jx4+noqKiWpu7du3iwQcf5P777+eLL75g0KBBzJ49m02bNlU7/wkTJmCxWFi6dCmvv/46v/32G/Pmzav3GiQkJLBmzRoAZs+ezZYtW9iyZQt/+ctfGnwdT/T555/z2muv8fTTT7N27VrGjh3L/v37GTlyJHv37uXFF19k1apVTJo0iXvuucc//E8IIYRoLaXOUjYd38Syfcv4Ov1rtuZsZXfhbmxuG6dHnc5ZCWeRFJaEVq1ts5j0Gj2nRZyG3W3ng9QPqHBXnHynVuBTfHyb+S3ppelklWdxWsRpbZIsnsraRRoaFBRUrTepiqIovPTSSzz55JNcddVVACxbtoy4uDhWrFhR7eZdNMxtt93GwoULefTRR/n5559r7bL9xz/+4f9/n8/H2LFjiYqKYubMmbz44otEREQwaNAghg0bxttvv80tt9zi3/7999/H6XQyc+ZMAAYNGsS4ceN49dVXq223aNEizGYzN998c4Njv+OOO+jfvz/r1q0jKKjyo3vhhRdSWFjIE088wc0334xarWbMmDH83//9H48++ijnnHMOn3/+ORkZGWzbtg2jsfo/KEVFRXzxxRdcdtllAFxwwQVUVFTw2muv8cgjj9C9e3dWrlzJmjVr+OSTT/yfQ4DBgwczcuRIli5dyu233+5fXlhYyE8//UT37pWTwZ1zzjl8//33rFixgnPOOQeAZ599FkVRWLduHXFxcQBMmjSJAQMG1HsN9Ho9w4cPByAxMZFRo0Y1+PrVpry8nD179hAREeFfdtFFF2Eymfjxxx8xm80ATJw4EafTyYIFC7jnnnuqbS+EEEK0hDxbHr8V/EZacRp59jyOlx3H4XUQpgtjWMwwTPrAVgSON8aTVZ5FpjWTT9I+4aZ+N7V5DNtytnGg6ABpJWnEG+OJM8a1eQynmnbRs5SWlkaXLl1ISUlh6tSppKenA5CRkUFubi4XXHCBf1u9Xs+4cePYvHlzne05nU6sVmu1l6ik0+mYN28eO3bsqNErVOW3337jsssuIyoqCo1Gg1ar5eabb8br9XLw4EH/djNnzmTz5s2kpqb6l7399tuMHDmy2k3/vffey86dO/npp58AsFqtLF++nOnTpxMaGtqguA8dOsSBAwe48cYbAfB4PP7XJZdcQk5OTrU4Hn74YSZNmsT111/PsmXLeOWVVxg4cGCNdk0mkz9RqnLDDTfg8/n8PUGrVq0iPDycSy+9tNpxhwwZQnx8vL9KXZUhQ4b4EyUAg8HAaaedRmZmpn/Z+vXrmTBhgj9RAtBoNFx33XUNuh4t5bzzzquW+DgcDr7//nuuvPJKQkJCalxnh8PB1q1b2zRGIYQQnZeiKBwpPcJnaZ+x4sAKNhzdwLbcbRy2HMakNTEybiSDYwcHPFECUKvU9I3si6IofJf5HUesR9r0+OmWdH7O+ZkDxQcIDgqmZ3jPNj3+qSrgydKZZ57JO++8w9q1a3nzzTfJzc1l9OjRFBUVkZubC1DthrLqfdW62syfP5+wsDD/q1u3bq16Dh3N1KlTGTZsGE8++WSNZ2SOHj3K2LFjycrKYuHChfzwww9s377d/7zKiUPObrzxRvR6vX8I3P79+9m+fbu/V6nK5ZdfTnJysr+NpUuXYrPZGjUELy8vD4CHHnoIrVZb7XXHHXcAlT06Vaqe43E4HMTHx1d7VulEf/xsAf5ezqKiIv+xLRYLOp2uxrFzc3OrHRcgKqpm2U69Xl/t2hUVFdXam1rbstaUkJBQ7X1RUREej4dXXnmlxrlecsklADXOVwghhGgsj8/D70W/80HqB3x88GN+zPqRn3N+5ljZMeJC4hiVMIrTo08nWNu+ig6ZdCZSwlIodhTz7r538Sm+NjluiaOE749+T5olDbfPzYDoAahVAb+NPyUEfBjexRdf7P//gQMHctZZZ9GzZ0+WLVvmH2L0x6FiiqLUW/Hj8ccf54EHHvC/t1qtkjCdQKVS8fzzzzNx4kT+9a9/VVv3+eefY7PZ+PTTT6vNx7Rz584a7URERHD55ZfzzjvvMG/ePN5++20MBgPXX399te3UajV33nknTzzxBC+++CKLFy9mwoQJ9OnTp8ExR0dHA5V/2xOHwp3oxPZycnK48847GTJkCPv27eOhhx7i5ZdfrrFPVRJ2oqpEvCrpiY6OJioqyv+s0B+ZTI3/tSsqKqrWhL++HwEawmAw4HQ6ayyvK8H54/coIiICjUbDtGnT6kxmU1KkNKkQQoimcXqd7Cvcx+6C3eTYcsi2ZVNgK0Cr0ZISlkKCMQGNWhPoMOuVbE4mx5bD7sLdbDq+ifHdxrfq8VxeF2uOrCHdkk5hRSGDYwaj0+ha9ZjifwKeLP1RVfW1tLQ0rrjiCqDyBvLEX8Dz8/Nr7RGootfr0evb1wzL7c3555/PxIkTefbZZ6slklU3zydeP0VRePPNN2ttZ+bMmaxcuZKvv/6ad999lyuvvJLw8PAa291yyy3MmTOHG2+8kdTUVJ5//vlGxdunTx969+7Nrl27eO655+rd1uv1cv3116NSqVi9ejXvvfceDz30EOPHj6+RaJWVlfHll19WG4q3YsUK1Gq1//miyZMn88EHH+D1ejnzzDMbFXddzj33XL788kvy8vL8n2Wv18uHH3540n2r/jZ/LCwBldX48vPzq7XrcrlYu3Ztg+IKCQnh3HPP5bfffmPQoEHodPKPsRBCiJbh9Dr58MCHZFozySrPosRRQrA2mL6RfYkJiekwpa+1Gi19IvrwW/5vfJT6ESPiRhCqa9hjBY2lKArrjq3jcMlhjliP0COsB2H6sFY5lqhdu0uWnE4nv//+O2PHjiUlJYX4+Hi+/fZbhg4dClTe+G3cuLHRN9vN5fA0f1LY9nbs559/nuHDh5Ofn+8v4T1x4kR0Oh3XX389jzzyCA6Hg9dee42SkpJa27jgggtITEzkjjvuIDc3t8YQvCrh4eHcfPPNvPbaayQlJXHppZc2Ot433niDiy++mAsvvJAZM2bQtWtXiouL+f333/n111/56KOPAHjmmWf44Ycf+Oabb4iPj+fBBx9k48aNzJ49m6FDh1brGYmKiuL222/n6NGjnHbaaXz99de8+eab3H777f7njqZOncp7773HJZdcwr333ssZZ5yBVqvl+PHjrF+/nssvv5wrr7yyUefy1FNP8eWXX3Leeefx9NNPExISwquvvorNZjvpviaTiaSkJL744gsmTJhAZGQk0dHRJCcnc9111/H0008zdepUHn74YRwOBy+//HKNUuj1WbhwIWeffTZjx47l9ttvJzk5mbKyMg4dOsR//vOfeispCiGEEHXZmb+TTGsm+4v2E6oNZXDMYML0YR0mSTpRbEgsccY4ssqz+DD1Q2YPnN0qx9lVsIu9BXs5WHKQyOBIuoZ2bZXjiLoFfLDjQw89xMaNG/3VyqZMmYLVamX69OmoVCruu+8+nnvuOT777DP27t3LjBkzCAkJ4YYbbmiT+AxBBiIMETi8DixOS0BeDq+DCEMEhiBDi57b0KFDawyZ69u3L5988gklJSVcddVV3H333QwZMqTWIWxQOcTu5ptv5vjx43Tr1o0JEybUebyq4gW33347anXjP3rnnnsuP//8M+Hh4dx3332cf/753H777Xz33Xecf/75AHz77bfMnz+fv/zlL9ViWbp0KWazmeuuuw6Xy+VfHh8fz4oVK1i2bBmXXXYZK1eu5Iknnqh2vhqNhi+//JInnniCTz/9lCuvvJIrrriCBQsWYDAYai0ccTIDBgzgu+++w2w2M336dP785z8zaNCgBpcAX7JkCSEhIVx22WWMHDmSOXPmAJVD5L744gssFgtTpkzh4Ycf5pprrmlU1cF+/frx66+/MmDAAJ566ikuuOACZs+ezccff1zv31cIIYSoi81t47f83zhiPUKYPoyhcUMJN4R3yEQJKkfinBZxGmqVmg3HNpBWktbixzhedpwfsn4gtSQVjUpD34i+HfZ6dWQqRVGUQAYwdepUNm3aRGFhITExMYwaNYq//vWv9OvXD6jsfpw7dy5vvPEGJSUlnHnmmbz66qsnLbF8IqvVSlhYGKWlpf5SyCdyOBxkZGSQkpKCwVAzISlzlQW0ZwkqkzaTLvCVYJrjwQcf5LXXXuPYsWO1FkFoa+PHj6ewsJC9e/cGOhTRACf7ngohhGi/Nh7byLqj60gtSWVE3AhCtCGBDqlFpFvSOVhykMGxg5lz1pwWe96qzFXGR6kfsbtgN/kV+QyPHd7uil00VoG9gCB1EE+OejLQoZw0NzhRwIfhffDBB/WuV6lUzJkzx//LeSCYdKYOn6gE0tatWzl48CCLFy/m1ltvbReJkhBCCCHahsVhYU/hHo5YjxATHNNpEiWA7ubu5NhyOFB0gG8yv+HilItPvtNJeHwe1h5ZS3ppOrn2XPpH9e/wiVJHFvBkSXR+Z511FiEhIUyePJl58+bVWO/z+fD56i+9WTUJrRBCCCE6lq25W8kpz8HlddEjvEegw2lRQeog+kT0YUfeDr449AWjEkYRYWjexO0/Zf1EWkka6aXpJIYmEhUsPzIHktyBilZ3spGes2bNYtmyZc1qoyn+OJmsEEIIIVpWri2X1KJUMssySQhNQK/pfNWKo4Kj6BLahRxbDu/9/h53Db2ryW39XvQ7v+b/SmpxKmatmZQwma4j0CRZEgE3Z84c7rqr6f+wCCGEEKL9URSFrTlbybZloygKyebkQIfUKlQqFb0jelNQUcCW7C2MSxzHwJjGF3/Kt+ez4dgGDhYfxKf46BfdTwo6tAOSLImAS05OJjk5OdBhCCGEEKIFHSs7RrolnWNlx+hu6k6QuvPedgYHBdMrvBf7i/bz7u/vcp3vOtSqysq/KpUK/38qVc33VCZE23K2kW5Jx+K0MDR2aKe+Xh2J/BVOEODCgEKIesj3UwghOg5FUdiSvYXj5cdRq9R0NXX++YESQxPJKc/hkOUQ7/7+LhqVxp8IndhDVJUo/XeV/73b5+ZY+TH6RPRptUluReNJskTlPDoAbreb4GCpNiJEe+TxeAAp9iGEEB3BwZKDHC07Sk55Dr3Ce6FRtUxJ7fZMo9YwIHoAB0oOkGfLQ6VS+X/oU1BAwZ8gVb1XUKoWoFFrSAxNJM4YF5gTELWSuw5Aq9Wi1+spLS3FZDLJ+FAh2iGr1YpGo/H/uCGEEKJ98vg8bMvZxlHrUXQaHfHG+ECH1GZCdaGMiBsR6DBEC5Jk6b+io6PJysri+PHjhIWFodVqJWkSoh1QFAWbzYbVaiUhIUG+l0II0c7tK9pHVnkWBRUF9I/qL/9uiw5NkqX/qpq9t7CwkKysrABHI4Q4kUqlIjw8nLCwsECHIoQQoh5Or5MduTvItGZi1BqJNEQGOiQhmkWSpROYzWbMZjNutxuv1xvocIQQ/6XVamX4nRBCdAA783eSXZ6NxWlhSMwQ6VUSHZ4kS7XQarVotdpAhyGEEEII0WHY3DZ+y/+NTGsmZr0Zs94c6JCEaDZ1oAMQQgghhBAd347cHeSU51DuLqd3WO9AhyNEi5BkSQghhBBCNIvFYWFP4R6OWI8QExyDUWcMdEhCtAhJloQQQgghRLNszd1KTnkOLq+LHuE9Ah2OEC1GkiUhhBBCCNFkebY8UotSySzLJMGYgF6jD3RIQrQYSZaEEEIIIUSTKIrClpwtZNuyURSF5LDkQIckRIuSZEkIIYQQQjTJsbJjpFvSOVZ2jG6mbgSppdCy6FwkWRJCCCGEEI2mKApbsrdwvPw4apWarqaugQ5JiBYnyZIQQgghhGi0gyUHOVp2lJzyHFLMKWhUMnm46HwkWRJCCCGEEI3i8Xn4OfdnjlqPotPoiDfGBzokIVqFJEtCCCGEEKJR9hXt43jZcQoqCugV3guVShXokIRoFZIsCSGEEEKIBqvwVLAjdweZ1kxCtCFEGiIDHZIQrUaSJSGEEEII0SCKorDx2EaOlR2jxFnCaeGnSa+S6NQkWRJCCCGEEA3ye/Hv7Cvax2HLYeKD4zHrzYEOSYhWJcmSEEIIIYQ4KYvDwqbjmzhUcgi1Sk2viF6BDkmIVifJkhBCCCGEqJfX5+Xbo99y1HqUEmcJ/aP6o1FLqXDR+UmyJIQQQggh6rU9bzuHLYfJsGaQbEomVBca6JCEaBOSLAkhhBBCiDpll2ezPWc7aSVphAaF0s3cLdAhCdFmJFkSQgghhBC1cnqdfJf5HRmlGTg8DvpF95Pqd+KUIsmSEEIIIYSooapM+BHrEbJt2ZwWcRp6jT7QYQnRpoIas3FBQQFvvPEGmzZtIjs7G4AuXbpw7rnn8uc//5moqKhWCVIIIYQQQrStgyUH2Vu4l7SSNGKCY4gJiQl0SEK0uQYnS99//z1XX301VqsVjUZDdHQ0iqKQmprKd999x9///nc+++wzzjnnnNaMVwghhBBCtLJSZ2llmXDLIVSoOC3itECHJERANGgYXkFBAddddx1hYWGsXLmS0tJScnJyyM3NpbS0lA8++ACj0ciUKVMoKipq7ZiFEEIIIUQr8Sk+vj/6PUesRyh2FEuZcHFKa1CytGTJErxeLz/99BNTpkwhJCTEvy4kJIRrr72WH3/8EbfbzZIlS1otWCGEEEII0bp+yfuFQyWHyCjNIMmUhElvCnRIQgRMg5Klb775hlmzZpGYmFjnNt27d2fmzJmsWbOmxYITQgghhBBtJ9eWy7acbaSWpBISFEJ3c/dAhyREQDUoWfr99985++yzT7rd2LFj+f3335sdlBBCCCGEaFsur6tamfD+Uf2lTLg45TUoWbJYLMTGxp50u9jYWCwWS3NjEkIIIYQQbeyHrB/IKM0gqzyL3uG90QdJmXAhGpQsOZ1OtFrtSbcLCgrC5XI1OyghhBBCCNF20krS2F2wmzRLGlHBUVImXIj/anDp8NTUVIKC6t/8wIEDzQ5ICCGEEEK0nTJXGRuObeCw5TAo0Ceijwy/E+K/GpwszZgx46TbKIoiXy4hhBBCiA6iqkx4pjWTwopCBscMJkjd4NtDITq9Bn0b3n777daOQwghhBBCtLGd+Ts5WHyQ9NJ0EkMTCdOHBTokIdqVBiVL06dPb+04hBBCCCFEGzpQfIAt2Vs4WHKQ4KBgksOSAx2SEO1Oi/SzFhYWEh4eftJnmoQQQgghRGB5fV5+yv6JX/J+4WDxQeweO8Njh6NWNajulxCnlAZ9K/bu3cu7775bY/mHH35IfHw8cXFxRERE8Oyzz7Z4gEIIIYQQomXY3Xa+PPwlm7M3szN/Jza3jSExQwjWBgc6NCHapQYlSy+88AL/+te/qi3bs2cP06ZNo7y8nMsvv5ykpCTmzp3L+++/3yqBCiGEEEKIpsuz5fHRwY/4Lf839hTsQa/RMzx+OKG60ECHJkS71aBkafv27Vx11VXVlr322mt4vV7WrFnDp59+yu7duxk/fjxvvvlmqwQqhBBCCCGa5vei3/kk7RN2F+zmYMlB4o3xDI4ZjFZ98nk0hTiVNShZysnJ4bTTTqu2bO3atQwcOJCzzz67siG1mltuuYXdu3e3fJRCCCGEEKLRvD4vm45vYs2RNewp2EO2LZu+EX3pGd5TpnsRogEalCx5PB6Cg/83lrW4uJiMjAxGjx5dbbtu3bpRVlbWshEKIYQQQohG8z+flLWZXQW7sLltDIsZRqwxNtChCdFhNChZSkpKqtZj9MMPPwBw5plnVtuutLSUiIiIFgxPCCGEEEI0Vq4tl5WpKyufTyrcg06tY3j8cIw6Y6BDE6JDaVCt78suu4wXXniBoUOHEh8fz3PPPYder+eSSy6ptt327dtJSkpqlUCFEEIIIcTJ7S/az4ZjGzhsOUx2eTZdQrvQI6yHDLsTogkalCw9/PDDfPzxx5x77rkAKIrCX//6V2JiYvzbKIrCihUruOKKK1olUCGEEEIIUbcT509KLU6l1FVKn4g+MuxOiGZoULIUGRnJzp07WblyJcXFxZx11lk1nlcqKCjg1ltvZfLkya0SqBBCCCGEqJ3dbWftkbWkFqdyoOQAPp+PYTHDZNidEM2kUhRFCXQQrc1qtRIWFkZpaSlmsznQ4QghhBBCtJhyVzkfH/yY9NJ0DlkOYdKZ6BfVT8qCi3alwF5AkDqIJ0c9GehQGpUbNKhnSQghhBBCtE/7i/aTUZpBWkmaPJ8kRAtrULLUo0ePOtdptVri4uKYOHEid999N+Hh4S0VmxBCCCGEqIeiKKRZ0siz52HSmegZ3jPQIQnRqTQoWerXr1+dv1B4PB6ysrKYM2cOy5YtY8uWLdUKPwghhBBCiNZRWFFIri2XEmcJ/SP7BzocITqdBiVLq1atOuk2+/fv59xzz+XZZ5/llVdeaXZgQgghhBCifmmWNIodxWjQEBkcGehwhOh0GjQpbUP069ePxx9/vEGJlRBCCCGEaB5FUThUcoh8ez5h+jDUqha7rRNC/FeLfqsGDRpEdnZ2SzYphBBCCCFqkWfPI9+ej9Vppaupa6DDEaJTatFkqaSkhODg4JZsUgghhBBC1OKQ5VDlEDy1hnB9eKDDEaJTatFk6cMPP2Tw4MEt2aQQQgghhPgDn+LjUMkh8ux5hOvDZQieEK2kQQUefv311zrXeb1esrKy+PDDD/nkk09YuXJliwUnhBBCCCFqyrHlkG/Pp8xVRs8YKRcuRGtpULI0YsSIeic3UxSF0NBQ/v73v3P11Ve3WHBCCCGEEKKmQyWVQ/C0ai1h+rBAhyNEp9WgZOntt9+uu4GgIOLi4hg1ahShoaEtFpgQQgghhKjJ6/NyyFI5BC/CEFHvD9pCiOZpULI0ffr01o5DCCGEEEI0QFZ5FoUVhdjcNvpE9Al0OEJ0avI0oBBCCCFEB1I1Ea1Oo8OkMwU6HCE6NUmWhBBCCCE6CI/PQ7olnTxbHlGGKBmCJ0Qra1fJ0vz581GpVNx3333+ZYqiMGfOHLp06UJwcDDjx49n3759gQtSCCGEECJAjpUdo7CiELvHTtdQmYhWiNbWbpKl7du3869//YtBgwZVW/7CCy/wj3/8g0WLFrF9+3bi4+OZOHEiZWVlAYpUCCGEECIwqiai1Wv0GLXGQIcjRKfXoGRp9+7dOByOVguivLycG2+8kTfffJOIiAj/ckVReOmll3jyySe56qqrGDBgAMuWLcNut7NixYpWi0cIIYQQor1xe90cthwmz5ZHdHC0DMETog00KFkaOnQou3fvBuC8887jwIEDLRrEnXfeyaRJkzj//POrLc/IyCA3N5cLLrjAv0yv1zNu3Dg2b95cZ3tOpxOr1VrtJYQQQgjRkWVaMymuKMbpddLF2CXQ4QhxSmhQ6XC9Xo/L5QJgw4YNLZp8fPDBB/zyyy/s2LGjxrrc3FwA4uLiqi2Pi4sjMzOzzjbnz5/P3LlzWyxGIYQQQohAO2Q5RJGjCH2QHqNOhuAJ0RYalCz16NGDF1980Z+8bNiwgePHj9e5/VVXXdWggx87dox7772Xb775BoPBUOd2f+xmVhSl3q7nxx9/nAceeMD/3mq10q1btwbFJIQQQgjR3ri8LjJKM8iz5xEfEh/ocJossrTyXrI4rOOegzi1NChZ+stf/sLNN9/MF198gUql4rHHHqtzW5VKhdfrbdDBf/nlF/Lz8xk+fLh/mdfrZdOmTSxatIjU1FSgsocpISHBv01+fn6N3qYT6fV69Hp9g2IQQgghhGjvMkozKHIU4fa6STAmnHyHdijI4yT5+E5Ky7Ko6HMhFRGJgQ5JiJNqULJ03XXXMWHCBFJTUxk7diyvvvoq/fr1a/bBJ0yYwJ49e6otmzlzJn379uXRRx+lR48exMfH8+233zJ06FAAXC4XGzdu5Pnnn2/28YUQQgghOoI0SxpFFUUYggwEa4MDHU6ThFZYcTqtaFw2wg+vwzHsRhS1JtBhCVGvBiVLANHR0URHRzN9+nQuuugiUlJSmn1wk8nEgAEDqi0zGo1ERUX5l993330899xz9O7dm969e/Pcc88REhLCDTfc0OzjCyGEEEK0dxWeCo6UHiHfnk9XU8edWynEYcXtqcDo84Hdgj1zG6UpowMdlhD1anCyVOXtt9/2/7/D4aCkpISIiIh6nzlqjkceeYSKigruuOMOSkpKOPPMM/nmm28wmUytcjwhhBBCiPYkozSDEkcJHp+nww7BAzA6rHi9ToyGcMJddlzZO6mI7YvLGBno0EQj6NwOPBotvlOkV7BJk9Ju3ryZsWPHYjKZSExMxGQyMW7cOLZs2dLsgDZs2MBLL73kf69SqZgzZw45OTk4HA42btxYozdKCCGEEKKzOmQ5RFFFEcFBweg1HfSZbEXBWGFF8bhQhSWSFNmHMI+H8LTvQFECHZ1oIJOthP5pG+i9fzXhpbmnxN+u0T1LW7du5bzzziM8PJw///nPdOnShaysLD799FPOO+88NmzYwJlnntkasQohhBBCnFLsbjuZpZnk2fNINicHOpwm03mc4LCiUXxEGBMICY4m2XoMW1ke9pw9lHcZFOgQRQPElRylvCwblbOcqLIcwuP6k504FJeuYz5H1xCNTpaefvppBg0axPr16zEa/1fj/29/+xvnnnsuTz/9NGvXrm3RIIUQQgghTkWHLYcpdhTjw0ecse5KwO2d0WHF7bHj0gQRExIDGj3xCSMoPLoBZ+ZWHNG98XTiG+7OQOt2YrbmYnHZiDFE4nNYKMr6haSSI5R2P5OC6BQUVZMGrbVrjT6jrVu38sgjj1RLlKCyMMPDDz/cIkPxhBBCCCFE5RC8QkchxiAjOo0u0OE0WVVxB+0JQwk1YYkkhyVhdjsIS/s+wBGKk4kuzcZRUYRbE0SfpHMZ0vtSeuki0dsKCT34DT0OfEuo3RLoMFtco5Mlr9db5xxGBoOhwXMsCSGEEEKIupW5yjhqPUqhvZAuxi6BDqdZjBVWPB4nZl3o/xaqVIQlDCNJHUxYcQYhhemBC1DUT1GIKc3G4bASZogiVBeK1hBOr96TGJhwFgk+UBekkrDnUxKP70TjdQc64hbT6GRp8ODBvPbaa7Wue+ONNxg8eHCzgxJCCCGEONUdthymxFmCgkKMMSbQ4TSdohBSYQWvi1BDdPV1ulC6xg0h2gfh6ZtQeVyBiVHUy2wvQVVegKJ46BbZ538rVCoiok9jUJ+r6WNKwuQoR3fkJ3rs+YLIkuxOUQCi0c8sPfbYY1xxxRUMHTqUm266iYSEBHJyclixYgU7d+7k888/b4UwhRBCCCFOLWmWNAorKofgadXaQIfTZHq3A5xWNEBkaM3nrrSRPUm2HKG0Igf7kc1Yeo1v8xhF/WIsWdgdJfi0ISSZutdYr9Lq6Z48npiyXI4c/4lcazbhv68iLLYv2d2H49QZa2m1Y2h0snTZZZfx7rvv8sgjj/Dwww/7l3ft2pV3332XSy+9tEUDFEIIIYQ41ZQ6S8kqy6KwopDTIk4LdDjNEuKw4nLbcauDiA6OrrmBWkN015F0P7QaV95+KuL64TTFtn2golZBHhdhpTlYXDYSovqgVtc9MC3YFM/pfa8kMncXWYV7KcjZRXdLJmXdzqTQGNbESYsCq9HJEsANN9zA9ddfT2pqKkVFRURFRdGnTx9UKlVLxyeEEEIIccpJK0mj2FEMUHuC0YEY/cUdDOjqmicqOILE6H4UFuyiIu07codOhU5YWa0jii7NwVFRjEejoVdU35PvoFITlzCUqMheHD32I9m2PDyHvmNgaCxZ3Ya3fsAtrEnJElROFtu3bwMumBBCCCGEaJTDlsMUVhRi0pkIUjf5dq1dMDqsuL0uIoKj6t0uOLYfydajlJcXYj/+G9YOeGPd6SgK0aVZ2J2lGPURmHXmBu8apDfRo+dFRFsyyMzeRl5pNgM8bnA7QGtoxaBblqTsQgghhBDtSFFFEVnlWRRVFHX4KniVxR0s4HVhCj5JkQqNjriEkSQoGiKO7UBbUdYmIYq6hVZYCCovBK+b7k0ZDqpSYY7owYA+V9PXmEiUIbJDJUogyZIQQgghRLty2HKYEkcJarW6ww/B07vt+JzllcUdjPEn3V5tiicpvCcmt4PwQ993impqHVmMJRtbRTEeXTDJYUlNbkcVpCMxpj8Dw3u3YHRtQ5IlIYQQQoh2QlEU0ixpFFQUYNaZ0ag1gQ6pWYwVZbjddlyaIKJOMgwPAJUKU8JgkoNCMVuOEZJ/sPWDFLXSeN1ElObgdZcTb+yKpoMPB20qSZaEEEIIIdqJwopCcm25lDhK6GrsGuhwmq2yuIMDfVAwWk0Dy59rQ+gSP4wYH0Rm/Ija7WzdIEWtoqy5OCuK8KrUDSvs0ElJsiSEEEII0U6kWSqr4GlUGiKDIwMdTrMZHVa8XidmbcMLAwAERSSTEpqIyWUjLH1jK0Un6qQoxFiyqHCUEmwIJ9wQEeiIAqbRydLu3bvZtGmT/315eTl33HEHo0aN4umnn0aRsaVCCCGEEI2mKAqHSg6Rb88nTB+GuqOXzlZ8BFeUgteNKeQkxR3+SKUmostwuqv0RBSkYSjNap0YOzrFh9lWjErxtWizRocVXXkBeJ0kdsDnjFpSo7+FDzzwAKtWrfK/f/LJJ3nzzTdxuVzMnz+fRYsWtWiAQgghhBCngjx7Hvn2fKxOK11NHX8IXrDLjs9ZhhqINMY1vgFDGIkxA4jweolIW4fK523xGDu6hKJMehz+gS6Hf2rRYhgxlqzKwg7aYHqE92ixdjuiRidLe/fuZfTo0UDlLyDvvfcec+fO5ddff+XRRx/lrbfeavEghRBCCCE6u32F+yhyFKFRawjXhwc6nGYLqbDi9thxa7QNK+5QC310H1IM0ZjsJZgzt7VwhB2cohBdchxrWTb6nF2Y8lNbpFm110NEaQ4eVzmxxoQOP89XczU6WbJYLERHV5ax3LVrFyUlJVx77bUATJgwgfT09JaNUAghhBCik7O5baQWp5JVlkVscGzHH4JH5VAul8eBISi46TfcGi0xCSPpiobw7F1o7ZYWjbEjM9ktqCuKCfK6ifR6iUjfhNZhbXa7UWV5uCuK8aKiZ+TpLRBpx9bob2JUVBTHjh0DYP369cTFxdGrVy8AXC6XPLMkhBBCCNFIewv3kl+Rj8vnIqkZ89m0J0ZHGT6PC7MurFntqEJj6B7Zh3CPm4i0b2Xupf+KsuZQ4SjBqQuhT3gvzG4HUanfNPv5pcrCDhb0hjCiQprWI9iZNDrNHzt2LHPmzKGwsJB//vOfTJo0yb8uLS2Nbt26tWiAQgghhBCdmdvnZm/hXrLKswjThaHX6AMdUrOpFB+GCgsunxtTSDMn1lWpMMYNJNl6HJs1F3vuXsoTBrZMoB2U2uclwppDqctGXHgKYXHD6WEvxGHNwXl0ByVJZzSp3WBHGfqyfJweJ4kxp/Y1rtLonqX58+ejUqm499570ev1PP300/51H330EaNGjWrRAIUQQgghOrO0kjTybHlYXVZ6hHWOh+kNThs+VzkqVEQb45vfYJCB+IThxPlURBzZQpCrovltdmDhZQV47CX4gOSI0yDIQJfE0SQqasKP78BgzWtSu7GWLOyOYlxaPT3De7Zs0B1Uo3uWUlJSOHDgAMXFxURGVq//v2jRIuLjW+ALIYQQQghxClAUhd0Fu8mx5RASFEKoLrSNA/ABKlCpWrRZo8OKy12BW6MlooXm6NGEdSPZnISlLAN72vcU9Z/cIu12RNHWHOzOUoJ0oUQZKofKqU2xJMcMwJq/C1fqGnKGTMWnbXgvpdrnJbI0h1JnGbHm7mg1utYKv0Np8tODf0yUAAYOHEhMTCPr6AshhBBCnKKOlx3neNlxCioKSDIloWrhpKU+OreDIQc30K0VqswZHVbcHgchQcFoWqqamkpFWJdhJKmDCSs+QkjhqVlUTOt2EmrNA7edBHMSKvX/budDYgfQMySe0IpSotI31dNKTRHWPNz2QnxADyns4NekT29ZWRmrV68mMzOTiorq3aAqlYq//OUvLRKcEEIIIURntrNgJ3m2PIJUQUQ399meRoooy8NZlgsFxahi+6KEhLdY20ZHGQ6vE1NwC5+TLpSucUMozN6KM30jFWGJKNpTqwckypqLw1GCWxNEj4g/TBirDiIm8SySD32NOz8VR2QSZTGnNajdmNJsKpylBOnNxBil86NKo5Olbdu2MWnSJIqLi2tdL8mSEEIIIcTJFTuKSbekk23LJjE0sc3LhYfZinG5bZi9XrS5u3H1OKdF2lX5vBjsFpw+D+aQlr/p1kb2JMVyBGtFDmFHfsLS+9wWP0Z7FmXNocJpxaSPwFjbsE2Dme5dRlJ6/Cc8hzfiMHfFrTfW26bBWU5IWR4WdwXdo6RX6USN/lbef//9dO3alZ9//hmHw4HP56v28npldmUhhBBCiJPZXbCb/Ip8fIqPrqaubXpslc+LsbwQxeMgWPERWnykxdoOdtrwuG2oUBEVEtdi7fqpNUR1HUk3dETk/d7kYgYdUbCjDF15ISqviy71FGDQRvSgpzkFs6uCqNQ1/302rW4xlmzsFcW4g/T0/GNv1Smu0cnSnj17mDdvHiNGjECnO7W6PYUQQgghWkKFp4Lfi34nqyyLmOCYpk/a2kSmCgsepxU1KuKCQomoKEVlL2qRto0OK263vUWLO9QQHEG36H5EeD2EH/q+2XMLdRTR1hzsjhJcQXqSw1Lq3lClIqzrSHoEmQgtzSb82K91b+rzEmXJxukqIzokFl0nKF3fkhqdLEkBByGEEEKI5tlXuI98ez4V3gqSzG0/CW2YrQinqxyPNpiEsB6E+Hxoc/a2SNtVxR2M2hDU6tYbWmiI7UeyPhJTeSGmYzta7TjthuIj0pKDy1VGTEgsWo22/u21leXEuyhqwo9tx1CWX+tmEeUFeCuKUBSFFCnsUEOjP8F33303r7/+OorMniyEEEII0When5e9hXvJtmVj1pkJ1ga3eQxmWzEet51IQwQ6cxeiVVpMxZkt0rbRUYbP68KkD2+R9uqk0RKXMJIuaIg4/ivaCmvrHi/AzLZilIpi8PnoFtmwoXLq0DhSovoT4XETlboWtddTY5sYSxZ2RwkaXShxIbEtHXaH1+g+X5/Px4EDBxg6dCiTJk0iKiqq2nqVSsX999/fYgEKIYQQQnQmhyyHyLHlYHFYGBwzuM2Pr3U70duKcfg8RJu7gzGaaG0o4Y5SisuLUEKjTt5IHdQ+L/qKEhxeN+Y2uPFWmeJICu9NcckB7GnfUjDwqhafM6q9iC7NpcJhQdGF0CWkS8N2Uqkwxg+kpy0Xuz2fyEMbKOxzvn+13mXHWJZHqdtBl7g+1cqQi0qNTpYefvhh///v3r27xnpJloQQQgghaqcoCrsKdpFry8UQZCBMH9bmMZhtRTidVjzqILqGJoJGR7gpkZCiErR5u3GFNr26XLCzHI/LBmo10cY26KVQqQiNH0xKeRb20mzseb9ji+/X+sdtY2qvh3BrLhaXjbjI3o1LatRBxHQdRVL6GtwFB3BEpVAeXVkcorKwQwmuIC29IxpWYvxU0+hkKSMjozXiEEIIIYTo9LJt2RwrO0aePY/TIk5r00loq4TZinG6bRi0of4hgFpTF2KLD5BTfJTCuousnZTRYcXlrsCr0RGuC2+ZgE9GayA+fjiFxzbiOrIZR2QPvDpD2xy7jUSW5eOqKMarUtMjsvFJjSokgu4JIyjN2oLn0HqcpgQ8OgNRlizKnFYijbEYgjrXNWspjU6WkpLa/iFEIYQQQojOYHfBbvLt+QSpg4gNxPMhioK5vBCrx0FMROL/lhujiNSaCHdYKCrLRzE1LTZjhRW314ExKKRNh3QFhXcj2dIdS9kRwtPXU9T34jY7dluIKs2hwlmKzmAmwhDZpDZ0kT3pWZZNedkRXKlrcSaPRrEXoShekqP6tnDEnUeT61QeOnSIdevWUVRURHR0NOeeey69evVqydiEEEIIITqNUmcph0oOcbzsOF1Cu7T5JLQAIY4yFIcFleIjztztfys0OsLN3QguLEaXtxen6bwmtm+lwuvCFJLQQhE3kEpNeJfhJKXl4Sg4jD02k4rIzvEDv85VgbE8j1KPgy7NmTBWpSa86xmkpBXiKD1O1NHt2B0lqHShDX8G6hTU6GRJURR/RTyf73817dVqNXfccQcvv/xyiwYohBBCCNEZVPUq+RQfiaGJJ9+hFVSWDC/DE2Qg7g8TxmpNCcQV/U5OyVGcTWhb7fOgryjF6fVgbovnlf5Ib6Jr/BAKs7fiOLwBZ/iN+Np4/iqN143eVYHdYGqxQhNR1lwqKiy4NDp6hDezY0IbTNfEUZQeWcfx0qOofV66xAyUwg71aPSV+ec//8nixYu59dZb2bZtG8eOHWPbtm3cdtttLF68mH/+85+tEacQQgghRIfl9DrZX7SfrPIsIg2RJ58jp5WE2YpwuSsI04eh+WMiEfLfoXgVVlRluY1uO8RRhttVjk+tIcYYd/IdWoEushfJwXGYKkoxZ2xus+OqFB9xxUcZeOgnehxYS1QLzVmFohBdmoPTZSUsOLJFysxrTF3oEX06Zo8Hl0ZLr8g+LRBo59XodPvf//43d999NwsXLvQv69q1KyNHjkSj0fDmm29KNTwhhBBCiBP8XvQ7+fZ8bG4bpwdo4k+110OIrQi310lkaC3DrjRawsMSCSkoRpe7D6cpvlHtV05GW4FPo8WsNbVQ1I2k1hDdZQSJ6d/gyt2LPfZ0XKaY1jueohBRlk9iwSFUZblYbQXovS7M9kIqjNHYw5o3HNHosKKxFYLXTWJYMypvnEilwhg/hB4qNeFBQYRoQ1qm3U6q0T1L6enpTJ48udZ1kydPJj09vdlBCSGEEEJ0Fj7Fx+6C3WSXZxOqC8WoMwYkDrO9BJfTik+lpqu5e63bBIUmEKvSYi452uj2jRVluD1OQrXGgA7rUhmj6R59OmEeD5GHvgPFd/KdmiDUbuH0zB0kHdmGPX8/1vJc1Hozfc09/jsJ7BqCXBXNOkZ0aQ4VjhI8WgPdw1rwGSx1EAkJw+gfM6jl2uykGt2zFBYWRmZm7TM8Z2ZmYjabmx2UEEIIIURnkW5JJ8eWQ7GjmIExAwMWR+XzSuWotMa653f671C8MEcxRdYcfOaG94wYHVZsXhcmU+CLBQTH9iel9Bi28gLsWTuxJg5rsbb1LjuJBYcJKzlGmS0Ph9uGT2eib9xweoSloEJB63FRYTtOTOoacgdcjtKEYh4qn5eI0lysLhux5m4EtfHzV6JSo/9yEydO5KmnnuKXX36ptnznzp0888wzXHjhhS0WnBBCCCFER7e7cDe5tlz0QXoi9BEBi8NsK8LrqSCqvtLTGi3hYd0xKqDN3dfgtjVeN9oKC2qfh7DgwDyvVD0gHXFdRpDgUxN19Gd6Z/xMl8J0Qu0lqHzeJjUZ5HHRLS+V/od+RJu9E4slnQq8JMYO5sKek+kZ0bOyR02tIbr7aHpoQzFajhOZ+XOTjhduK8JXUYSCQvcmzK0kWkajU9T58+ezYcMGzjjjDPr160dCQgI5OTns37+fLl26MH/+/NaIUwghhBCiw8m15XKk9Ag5thx6hfcKyCS0UNkbEmQvQe3zEnViyfBaBJniiS3UkmM5Sn4D2w9xlOF22yuLO4S2g2QJUJsS6B7ZB0vxfsqPb8Og0WPSBqPVmXCGdaE8NIaykAhsweZ6e35UPi9xJcdJKEzHWZ5HSUUxbo2GhIjeDIwdUvtkrtpgunU7B1vGWrzHf8FpSqA8qnHD6KJKc7A7SlHpjMQFB6C6oACakCx169aNnTt38uKLL7J+/XoyMjKIioriscce4/777yc6Oro14hRCCCGE6HCqyoVrVBriAlQhDqqG4FlxarQkmrrWv3FIFJE6M2GOIgpKs1DCTrI9lUPwXJ4KFI2O0KDAPJNVg0qFuetIBoV3J9+SgdWej91hxVVRgtd6jGCNHrM2mCC9CZe5K+Wh0dWTJ0UhsiyPxPxDKGW5lNoL8KBgDk1gcPwIwvT1P3qiDo2hR/xwbDk/4037FpdxKi5DaINCD/K4MFvzsLhtxEf3k9LeAdSkwY/R0dHSgySEEEIIUY8yVxkHSw6SVZ5FXEgcGpUmYLGYbcU43XZMOhM6jb7+jdVBhIV1JyS/CH3uPhwNSpbK8HgcmAJc3KEGlQpzaDzm0MrKforXS7Eth2LrMcrs+dgcpbgrSvCW/jF5SiQIH3prDmW2fLxeF9qQKIbGDmtU0muI7kMvewEV1gw8B74id9AUfOqTfw4iy/JwOorxqDX0kCF4ASVPigkhhBBCtII9hXvIt+fj9rnpXkf1ubagUnyYbIWUuh1EmJMbtE9QaDxxBTpyLMdwKMpJJ1gNqSj9b3GH+of4BZpKoyHKnEiUuXJS4Krkqch6lHJb9eTJo9Hi8HlQ9Cb6JowkxZTU+ERQpSai65n0rCjBac0jKn0TBb3OPeluUaU5VDitGPXhmHVSPC2QGpQszZo1i7/85S+kpKQwa9aserdVqVQsWbKkRYITQgghhOiI3F43+wr3kVWeRYQ+Ap1GF7BYjBWleB1WABLMDXxuJiSSCJ2ZMGchhaVZ+MIT69w0yONC6yhF4/MSFsChhk1Re/KUTbH1KMVOK6HmbvSN6ltzAt/GCNLTpftYbOlr8ebuw2nugjW27olgDc5yDOUFuDxOEqS0d8A16C+/fv167r33XgDWrVtX78OJgXpwUQghhBCivThQfIA8ex7lrnKGxw0PaCxhtmKcrjK8WgMxwQ18tvy/Q/GM+YXo8vbiqCdZCnGW4XLb8ag1xIR07EIElclTt5MWwWh0uyGRJHc5g/LjP+E9vAGXMRaHsfbKiFHWXCoqSnAF6ekR3qNF4xCN16BkKSMjw///R44caa1YhBBCCCE6PEVR2F24m5zyHIw6I6G6hj3U31rMtiKcbjsRhuhGDSMLMsUTV6gj13Kc3HqG4hkrrLg9FaiC9BgDfK7tmS6iB71sBdhLUiufXxpyHV6NtvpGikKUJYdyVxmRxtiTP18mWl07egJPCCGEEKJjs7ltbM7eTFZZFkWOIpIb+IxQawnyuAi2FaPyuok21907VKvgyqF4JqcdteVYnZtVFndwYg6SRKleKhXmLsPpZYgh1FZM9MHvQFGqbWKyl6CyF4HPSzcp7NAuSIEHIYQQQohmUBSFPHseewr3kFacRn5FPlnlWejUOqIMUQGNzWwvxum04lFr6NrY4gtqDWFhSYTmFaLL24cjovYiFSEVpZR7XRjN9Ux2KypptMR1G4Pt8BrSCg8RnrMbS5fB/tXRpTnYHRa8umASjY1MbkWraFCylJKS0uBnkVQqFYcPH25WUEIIIYQQ7Z3H5+GQ5RB7CvdwzHqMfHs+2eXZuHwuzDozA6MHBvxZbrOtGKerHJ02pElD5DShccQW6MixZNU6FC/I40TjKEWj+AjvYMUdAkUVHEZS4mjKj27Al7EZV2g8dnMcap+HcGsupW4bceE9ULenEuynsAYlS+PGjQv4l10IIYQQoj0od5Wzt2gv+wr3kW/PJ9eWS749H7VKTVxIHN3M3dC3h2dNFIWwskLKPBXEhKU0rY3gSCJ14Zid+eSVZKJEJldbbXSU4Xbb8ajUHb64Q1sKCkukV0x/7AV78BxYjWvIdYRVWHBXFOMDkiNkCF570aBkaenSpa0chhBCCCFE+6UoCtm2bPYU7uFQySEK7AVk27KxOq0Yggz0Cu9FrDE2oBPP/lGwy4bKYUGl+IgNa2J1N7UGc1h3QvPyMeTtp6JGsmTF5alAHaQnRBvS/KBPFSoVxrjB9LYV4ajIxpP6DWFh3ahwlqLVmYgOaWDVQtHq5JklIYQQQog6uH1uDpYcZG/BXo6XHyffXvk8ksfnIVwfztDYoZh0pnY5AsdsK8LpKsMdpCM+JKHJ7VQOxdOTU5qF3etFpflfQhjisOL1ODHpw1oi5FOLWkN00hh6pH3NActRdB43HncF8bG9Ax2ZOEGDkqWjR482qtHu3QM3S7UQQgghREvIKM3g+6Pfk2fLI9eeS4G9AI1KQ7wxnm6mbgGdaLYhwsqLcLntmLVmtH8sUd0YwRFE6MMwOfLRWDLxRf1v7h+j3UqZz0VogAtZdFjaEBK7jaH8yPdklOegaILoKUPw2pUGJUvJycmN+sXE6/U2OSAhhBBCiEArdZbyXeZ37CrYRUFFAcFBwfSJ6ENMSAxqVft/8F7t82K0FVHqcRAR0cyeCrUGc1gSoRX56PP3U/HfZEnrdqB2lqJRFCJC5XmlptKYEugRNwxb7nZsodEynLGdaVCy9NZbb7XL7mUhhBBCiJbmU3x8f/R7jliPUFhRyMDogUQaOlZZ7NAKCx5HKajUdDE1f8SPJjSOOLWeXEu2fyie0WHF5bbjUmuICZFKeM0RHNuPAWGJaILaQWEQUU2DkqUZM2a0chhCCCGEEO3DjtwdpJWkkVGaQXdT9w6XKEHlEDyn24YSZCDSENH8BoMjiNCHE+rIQ1OSgS+6V2UlPI+DII0BQ5Ch+cc4xYXozYEOQdSi/fcjCyGEEEK0kezybLblbuNgyUGMQUaSzEmBDqlJzLYiPG47kYZIVC0xX49KjTksGZMChvzfgcpKeB6PE3MT5m8SoqNoUM/SO++8w6RJk4iKiuKdd9456fY333xzswMTQgghhGhLTq+T7zK/I6M0gwpPBSPjR3bIxxC0bgd6ezFOn4cocxNLhtdCHRpLnNpATmk2Nq+HEHspVq8LU7AUdxCdV4OH4W3dupWoqKiTDslTqVSSLAkhhBCiQ1EUhQ3HNnDEeoTs8mz6RvRtHxPLNkGYrRiHswy3OoiuoYkt13BwOOGGcEIrcgnJPwDOMjSKj3BjfMsdQ4h2pkHJUkZGBgkJCf7/F0IIIYToTFJLUtlXuI+0kjRigmOINXbc6m5mWxEutw2DLpRgbXDLNaxSYzYnY7LnEpOzGzdqXJogYkNiWu4YQrQzDUqWkpKSav1/IYQQQoiOzuKwsPHYRtIsaahVak7ryPPcKD7M5UVYPRXEmFqwV+m/1KZY4vMNFFdYcAWFoAsKRtdBe+CEaIgGJUu1cTgc/PrrrxQVFREVFcWwYcMwGKQSihBCCCE6Dq/Py7dHv+WI9QgljhKGxg5Fo9YEOqwmMzrKUBwWVIpCvLn5JcNrMIQRbohAV5FDhVJOjAzBE51ck8qj/OMf/yAhIYGxY8dy+eWXM3bsWOLj43nxxRdbOj4hhBBCiFbzc+7PHC45zBHrEZLNyZh0pkCH1CxmWzFOVxnuID2xIa0wlFClxhSWhEkBjeIjNDi65Y8hRDvS6J6lV155hYceeoiJEydyww03EB8fT25uLu+99x6PPPIIWq2We+65pzViFUIIIYRoMcfKjrE9dzsHSw5i0proZmq5ynGBEmYrwuW2E64PR6Nu8gCielVWxQvGplQQaZTJaEXn1uhv0UsvvcRNN91Uo4T49OnTuemmm1i4cKEkS0IIIYRo1yo8FXyf+T3plnScXieDYgZ1yDLhJ1J7PYTYinB7XUSZurbegQzhhMf0Q7EdJTpYijuIzq3Rw/Cys7O58cYba103bdo0srOzmx2UEEIIIURrObFMeK49lz6RfdBpdIEOq9nM9mJcTitelZourTmZrkpFWNwAzutxCVqNtvWOI0Q70Ohk6bTTTiMvL6/WdTk5OfTq1atR7b322msMGjQIs9mM2WzmrLPOYvXq1f71iqIwZ84cunTpQnBwMOPHj2ffvn2NDVsIIYQQAoD9RfvZX7Sfw5bDxIXEEd1JnrsJsxXjdJWj1oYQpjcHOhwhOoVGJ0tz587lmWeeYe/evdWW7969m7lz5/Lss882qr3ExEQWLFjAjh072LFjB+eddx6XX365PyF64YUX+Mc//sGiRYvYvn078fHxTJw4kbKyssaGLoQQQohTXLGjmE3HN5FWkoZGraFXRON+5G3PzOWFeD0VRBk6R/InRHvQoGeWLrvssmrvPR4PQ4YMoX///v4CD/v27aNLly4sXbqUK6+8ssEBXHrppdXe/9///R+vvfYaW7dupV+/frz00ks8+eSTXHXVVQAsW7aMuLg4VqxYwa233trg4wghhBDi1Obxefj2yLdkWjOxOC0Mjx2ORtVxy4SfSO+yE1RhQe3zEm3u+IUqhGgvGpQs7d69u9pDj0FBQXTr1g2r1YrVagWgW7fKL+aePXuaHIzX6+Wjjz7CZrNx1llnkZGRQW5uLhdccIF/G71ez7hx49i8eXOdyZLT6cTpdPrfV8UohBBCiFPX1pytpJemk1mWSY+wHhh1xkCH1GLCbEU4XFZcGi1dTV0CHY4QnUaDkqUjR460ahB79uzhrLPOwuFwEBoaymeffUa/fv3YvHkzAHFx1ctSxsXFkZmZWWd78+fPZ+7cua0asxBCCCE6jkxrJr/k/kJqcSpmnZmuoa1YLS4AzP8tGR6qM6HT6AMdjhCdRpMmpW1pffr0YefOnWzdupXbb7+d6dOns3//fv/6P5byVBSl3vKejz/+OKWlpf7XsWPHWi12IYQQQrRvdre9skx4aToen4d+kf06fJnwE6kUH6byIhS3g4iQ+ECHI0Sn0jqzlTWSTqfzV9EbMWIE27dvZ+HChTz66KMA5ObmkpCQ4N8+Pz+/Rm/TifR6PXq9/KoihBBCCPgh6wcyrZnk2fMYED2g05W7DrVb8DpKQQUJ5u6BDkeITqVd9Cz9kaIoOJ1OUlJSiI+P59tvv/Wvc7lcbNy4kdGjRwcwQiGEEEJ0BIUVhRwoOkB6aTrxIfFEGiIDHVKLiy7NweGy4g0yENNJyqAL0V4EvGfpiSee4OKLL6Zbt26UlZXxwQcfsGHDBtasWYNKpeK+++7jueeeo3fv3vTu3ZvnnnuOkJAQbrjhhkCHLoQQQoh2bnvudnJtuXgVLynhKYEOp8UFeVyEl2ZT6ionLrwXKnW7/B1ciA4r4MlSXl4e06ZNIycnh7CwMAYNGsSaNWuYOHEiAI888ggVFRXccccdlJSUcOaZZ/LNN99gMpkCHLkQQggh2rN8ez4Hiw9yrPwYXUK7oFV3ruF3UNmr5LIX4VGp6R11eqDDEaLTCXiytGTJknrXq1Qq5syZw5w5c9omICGEEEJ0Cttzt5Njy0FRFLqbOuGzPIpCjOU4NmcpRkMkYYbwQEckRKcjfbVCCCGE6HRybbmklaRxrOwYXUO7EqQO+O/DLc5sL0FtK0TxuUiK7BPocITolBqdLLndbubNm0e/fv0wGo1oNJpqr6CgzvePkRBCCCE6lqpeJYBupm4BjqZ1xFiOY68oxqc1kmxODnQ4QnRKjc5sHn/8cf75z39y8cUXc8UVV0iJbiGEEEK0KznlORyyHOJY2TESQxPRqDWBDqnFad1OwkpzsLhsdInui1oKOwjRKhqdLK1cuZKnn36aZ555pjXiEUIIIYRolp9zfya7PBsVqmb1KoXaLcQXZ5IX0Y0yY/sqOR5TmoWjogiPJojekVLYQYjW0uifIUpKSjjnnHNaIxYhhBBCiGbJKs/isOUwWeVZdDd1b1avUtfCdNTZvxG393MSsvei8nlbMNJmUHxElxzH4SjFHBxFqC400BEJ0Wk1Olk655xz2LlzZyuEIoQQQgjRdIqi8HPOz+SU56BWqeli6tLktoI8LozlBXidZYQ6rBjSN5Fy4BsMzvIWjLhpwsuLUNmLUBQvKVF9Ax2OEP/P3n8HWXqdh53/9803p85humd6EiYiEQDBgCgSpCRKS8peynRJoqyV9StaWtssm6ZNV4mUVdKKf0gurVbetVcmKZeolSWREiMICCABECRIpMFg8kzndHNOb/790TMDDDGD6XA7zvmguhp9w7nP7el++33e55zn7GgrTpb++I//mD/7sz/jK1/5CpZlrUdMgiAIgiAIKzZXm2OyMsl8Y55d0V0o0uqrSol6HrNdxpEV9g+9i12+jJK/yPDJr9CdnwLf71zgK9RbnqPRKoIeYTg8vGlxCMKtYMVrlu644w5s2+Yf/+N/jCRJhEKha+6XJIlKpdKxAAVBEARBEG7G9/2ra5VkZAYjq68qASRrWdpWDUOP0tN1kO7YKNGZZ5htLOKd/zbh/qPMj96Lo25soyvDahGpZqjYTYZ6jiGJxg6CsK5WnCz9wi/8ApIkrUcsgiAIgiAIqzJTm2GqOsV8fZ6xxNiaqkqy6xCtZSnbLXoTYwBIWoDRsfcTz59jMv0y2YUT7K4skNv3EJVYX6fexk31lOdptQpYisY+sbeSIKy7FSdLX/ziF9chDEEQBEEQhNW5UlWar8+jyAoD4YE1jZeo57HMCp4kMxrf+8YdkkSi5xDHooNMTX+PuVqa7tNfIzL8DhaHjuGt88a3kufSXZ6nYlZIhfsIaaGbP0kQhDURtVtBEARBELa1qeoU05VpFuuL7IntQZbWdnqTqmVpm1U0PUI8kHjL/Wogzr4DH+Jw92FSVgtj+gfsOfMtQq3qml73ZpL1HF4zD77PWNeRdX0tQRCWLOsSyLPPPstdd91FJBLh2WefvenjRWtxQRAEQRA2gu/7vJh+kfn6PKqs0hde25Q42VuaglexW/S/Xac5SaZ38F5i0REmZ59lvjjFYONvqe1+D5nevbDGhO16ektzNNolZD1Kf2jjpv4Jwq1sWcnSQw89xAsvvMC9997LQw89dMM1S77vI0kSrrtF9iEQBEEQBGFHm6hMMFOdYbGxyP7E/jVXleKNIk67jC9J7IqP3fTxgWg/t+3/eSJzP2C2NoN76Ul2l2dY2PMuLD24pliueR2zTujyOqpdfbeJxg6CsEGWlSx997vf5fDhw1f/XxAEQRAEYbNdqSrN1ebQZZ3+cP+ax0xWs7SsKpIeJhVILus5kmawa/dDJErjTM7/iHT2DCP1DJkD76MW7VlzTAC95XmarQK2arAvdaAjYwqCcHPLSpYefPDB6/6/IAiCIAjCZrlUvsRsbZZ0M83B5ME1d+uVPJd4faktd29y38qqN5JENLWPI+F+ItPfY7aRI3X6a9jHP0I7tLyk60Zkz6GrvEDZrNEdHcZQNrZduSDcykQNVxAEQRCEbcfzvTeqSopOb6h3zWPGmkXcVhkfieE3d8FbAcWIMLb/pzka20PMrNN75huoZnNNcaWqWexmHk+CvV2H1jSWIAgrI5IlQRAEQRC2nYuli8zV5sg0M4zFxjqyB2SylqNlVpG0ID3B7tUPJMl07Xo3B0L9hJsl+s9+C9l1Vj1cb3mOVruMbsToDa89KRQEYflEsiQIgiAIwrbi+R4vZV5itj6LoRj0hNa+LkjyPRLVLK7dpDvUt/YGCrJK3+6H2KfFCVYX6L/wJJLvrXiYUKuKUcuCY7IrsW9tMQmCsGIiWRIEQRAEYVs5XzzPXG2OXDPHWKIzVaVos4zXLoHvM5RY3RS8t1ADDI8+zB45QDB/iZ7JH4Lvr2iI3vLcUmMHzWCvSJYEYcOJZEkQBEEQhG3D9VxeyrzEXG2OgBqgO7CG6XJvkqxlaZsVPD3Y0T2MpGCcPaMPs8tXCC+8Smrx1LKfq7g2yfICtlWnLzKEpmgdi0sQhOURyZIgCIIgCNvGudI55mvz5Fo59sb3dqSqhO+TqGaw7Sbdwd6O72GkRHrZO/wuBlyf+ORzRItTy3peVzWN1SrgShJ7U6KxgyBshlUdDc6dO8c/+Sf/hIGBAXRd55VXXgHgc5/7nNiHSRAEQRCEdeF4Di+nX2a2NktQDZIKpDoybqRVgVYJyfcYTNx8I9rVMJJ72N93F12OQ+r8EwRrubd/gu/TW5qj1a4QDCRIBTvzXgVBWJkVJ0snTpzgnnvu4ZlnnuGhhx7Cdd2r99Xrdf7v//v/7miAgiAIgiAIAOeK55ivz5Nv59mb6FBVCUjWMrTNCq4aYDA82JExryfce4QDyYMkrDY9Z7+J3q7f8LGRVhm1ngfXZCR5cN1iEgTh7a04Wfr0pz/N8ePHuXTpEv/jf/wP/DctVLz33nt58cUXOxqgIAiCIAiC67m8knmF2dosITVE0ljbRq9X+T7JahbbbtIV6ELu8BS8a0gSiaF7OBAeItKu0nfm66iOdd2H9pbmabQKOHqIPfHd6xeTIAhva8VHhOeff55PfepThEKht1zR6evrI51Odyw4QRAEQRAEgEvlSyw0Fii2ix2tKoXaNeRWCTyXgWSHuuC9HVmhZ/cD7De6CNVz9J17HMlzr3mI6lgkKgu4Vp2ByDCKrK5/XIIgXNeKkyXf99F1/br3lUolDMNYc1CCIAiCIAhX+L7Pa7nXWKwvYihG56pKQKqWpWVWsDWDochQx8Z9W4rO4MhDjClhgqVp+i49c01L8e7KAu1WEUdR2N99eGNiEgThulacLB0/fpyvfvWr173v8ccf5+67715zUIIgCIIgCFfM1eaYrc2SaWYYjY12rKqE75OsZbGtOl2BFOoGVnCkQITR3Y8wgkooc4bu2VeuxtRbnqdtlokYKWJ6bMNiEgThrVZ8VPiX//Jf8rGPfYxwOMwv/dIvATAzM8PTTz/Nf//v/52/+Zu/6XiQgiAIgiDcuk7kTpCup1Elld5Qb8fGDZp11GYByXPoj+3p2LjLJYdS7N31APb0d/FnfoQTiOKFUkj1HLgOo123bXhMgiBca8XJ0kc/+lHGx8f57Gc/yx//8R8D8Au/8AuoqsrnPvc5PvShD3U8SEEQBEEQbk35Vp7x8jjzjXl2RXchS51rwJCs5Wi1K1iqwa7YSMfGXQktPsy+gXuwFn+Mf+lpQr1HaLZLeHqY0ejmxCQIwhtWnCxZlsWnP/1pfvmXf5nvfOc7ZDIZuru7eeyxxxgdHV2PGAVBEARBuEWdyJ4g08wAdHxNUbKepWXXSQa60BSto2OvRLD7IAesBlbhFJXcWXBMBrsPr29nPkEQlmVFyVK73SYcDvM3f/M3fPjDH+bXfu3X1isuQRAEQRBucTWrtrS3Um2evlBfR9cUGVYDvZ6n7dr0bXZrbkkiOngnB+wGp2uTVFSd/SkxBU8QtoIVHXUCgQBdXV2Ew+H1ikcQBEEQBAGA13Ovk21msTyLkQ5Pk0vWcrTNCpaiMRrfAjNjJJmukXexdzFIWTcI65HNjkgQBFbRDe9DH/rQDbvhCYIgCIIgdILpmpzKn2K+Pk8qkMJQOrs1SaqWxbTqxANJ9A6PvWqyytDQPRzpOb7ZkQiCcNmK69m/+Iu/yK/92q/xz/7ZP+MjH/kIAwMDb2nhedddd3UsQEEQBEEQbj1nCmfINDPU7Tq3JTs7JU23WgTqeUzXoi+2u6NjC4Kws6w4WXrssccA+OIXv8iXvvSla+7zfR9JknBd93pPFQRBEARBuCnXc3kt+xrz9XmiepSw3tnp/8l6jrZZxlY0RmJbYAqeIAhb1oqTpS984QvrEYcgCIIgCAIAF8sXWWwsUjJL3N59e8fHT9aytK06ESNOUAt2fHxBEHaOFSdLv/Irv7IecQiCIAiCIOD7PieyJ1hsLBJQAsSNeEfHVx2TUD2P7Zj0dR/p6NiCIOw8ooG/IAiCIAhbxkxthrnaHNlmlj2xPW9ZF71WqVqWdntpCt5ofKyjYwuCsPOsuLL0z/7ZP3vb+yVJ4s/+7M9WHZAgCIIgCLeuE9kTpBtpVFmlO9Td8fGTtRymVSOsRwlpoY6PLwjCzrLiZOnpp59+y1WeQqFAvV4nkUiQSCQ6FZsgCIIgCLeQbDPLZGWShcYCo9FRZKmzE2BUxyJcz1Fx2vSkDnZ0bEEQdqYVJ0tTU1PXvf3pp5/mE5/4BH/913+91pgEQRAEQbgFncieINPIADAYGez4+Il6HrNdxpYVRhNiCp4gCDfXsUs2jzzyCL/5m7/Jv/yX/7JTQwqCIAiCcIuoWlUulC4wV5+jP9SPIisdf42lLng1AnqUqB7t+PiCIOw8Ha1vHz58mB//+MedHFIQBEEQhFvAydxJss0stmczEhvp+Piy6xCtZfHtFr3RoY6PLwjCztTRZOmZZ56hu7vzizEFQRAEQdi52k6b0/nTzNXm6Ap0oSt6x18jUc9jmRU8SWY0vrfj4wuCsDOteM3S7/zO77zlNtM0OXnyJN/+9rf5t//233YkMEEQBEEQbg2nC6fJNDM07AaHUofW5TVStSxts4qmR4gHEuvyGoIg7DwrTpY++9nPvuU2wzDYvXs3v/M7vyOSJUEQBEEQls3xHE7mTjJfnyemxwjr4Y6/huy5RGtZKnaL/i7RBU8QhOVbcbLked56xCEIgiAIwi3oQukC6UaacrvM7b23r8trxBsFnHYZX5LYJabgCYKwAites/Tss89Sr9eve1+9XufZZ59dc1CCIAiCIOx8vu9zInuChfoCQS1IXI93/DVkz6G/ME3LrCLpYVKBZMdfQxCEnWvFydLDDz/MmTNnrnvf+fPnefjhh9cclCAIgiAIO99UdYr5+jy5Zo7d0d1v2fR+rWTPZf/cayilKRynSW90BEnu7Ea3giDsbCs+Yvi+f8P7bNtGFgchQRAEQRCW4UT2BOlGGk3R6An1dHTsK4mSVpig3sgQig5zR++dHX2NnWCioVOyOr+nlSDsFMtas1StVimXy1e/TqfTzMzMXPOYVqvFl770Jfr7+zsaoCAIgiAIO0+6kWaqOsVCfYE98T0drSpJnsu++ZPohQmqjSzB6DDvHX6vuKD7E9Jtlb+dDRO2C3zimPjeCML1LCtZ+qM/+qOrLcMlSeLDH/7wdR/n+z7/4T/8h85FJwiCIAjCjnQid4JMI4MsyQyEBzo27lKi9DpGfpxaI0MwOsiDw+9FkVfc02rHm2/rmI0a1ZZFsQGpcGCzQxKELWdZR473v//9RCIRfN/nU5/6FL/1W7/FyMi1u2sbhsGxY8d48MEH1yVQQRAEQRB2hopZ4WLxInP1OfrD/ShyZ6aBSb7H3oXXCRbGqTYy6NEBHhx+QCRKN5AzVTynTsMPMJ4vi2RJEK5jWUeP+++/n/vvvx+ARqPBr//6rzM4OLiugQmCIAiCsPP4vs8rmVfINDO4nstIdOTmT1oGyffYO3+KUH6Can0RPTLAQ8MPikTpbeRMFdv1aBFgtupyz2YHJGx5BUvhy7NJjoYqPDxgb3Y4G2LFR5Df/u3fXo84BEEQBEHY4VzP5fvz3+fV7KvM1eboDnSjKdqax5V8j7GFU4Tyl6jWF1DDfTy06yFUkSjdkONBvi3heD6WpDPTXPu/g7Dzna0FqZRLPJ+p8t7eIKqy89e6Leso8ud//uf8zM/8DF1dXfz5n//5TR//y7/8y2sOTBAEQRCEnaPttPnO1Hc4WzzLucI5fHzGkmNrH9j32LNwmnB+nGp9ETXcx8O7HhaJ0k0ULBXTsvCQaRm9ZMwS9ZZJJGhsdmjCFjbV1LGtMg0vxIVcg8P9kc0Oad0t60jy8Y9/nBdeeIGuri4+/vGPv+1jJUkSyZIgCIIgCFeV2iW+NfktLpUucaF0gbAW5mj30bUnNL7H2MIZovlLVGoLKOEeHt71cEeqVTtd1tRwbZOw6qLF+zEzE4wXytw+LJIl4foajky6KWG60PJ1zhdKHL4FmmAv6yg1OTnJwMDA1f8XBEEQBEFYjtnqLI9PPc54eZzp6jR94T72JfYhS2ucvuN77Fk8SzR/iWptASXUzSMiUVq2nKXi2U3QwsSiURq5CDOVArcPb3ZkwlY13dSxWk0sVKpqN5dqJXwfOryX9JazrGRpdHT0uv8vCIIgCIJwPb7vcyp/imfmnuFi6SKZZoa9ib0MhgfXvqeS77M7fY5Y7iLV2jxSqItHRh5BU/TOBH8LWGru4KKGY0QDGjNqgpnm/GaHJWxh000dx6oQC+iktR7ytTkWKi2GEsHNDm1diQm9giAIgiB01JVGDi9nXuZc8RwNu8Gx7mMkA8m1D+777E6fJS4SpVXzfMi0FWzXJxxOoAVUXC3KQitAy7IJ6qI6J1zL85fWK1m2Q6RnkIjRTbNmcCZXE8kSwCOPPLLsASVJ4qmnnlp1QIIgCIIgbF/Xa+RwZ++dhLTQ2gf3fUYz50jkLlKpzkEwxcMjj6ArYp3NSpRthbZp4SOhR3vwVRk1FKPdNJgsVDg8EN/sEIUtJmuq1FoWHqB3DZOUgiwqXVwsF3jfZge3zpaVLHmed03J/Pz586TTaUZHR+nv7yedTjM9Pc3AwAAHDx5ct2AFQRAEQdi61q2Rw2W7shdIZpcSJT+Y5NHRRzFEorRiWVPDsU0Csocf7kWSJCKRGK18gJlygcMDmx2hsNVMNQ2sdpOQ4kN0iKQHM0aKuVaISssmHty51chlHb2+973vXf3/xx9/nF//9V/n+eefv7pRLcAPfvADPvrRj/Jv/s2/6XiQgiAIgiBsbevWyOGyvuIM3dmLlKuz+MEkj4yIRGm1cqaKa9eRNQNJXTrJjYV0FtUkM430JkcnbEXTTR3HrqAGu5BkBUOGQKyLVkPnTKbM/bt3bjVyxUew//gf/yOf/exnr0mUAN71rnfx27/923zmM5/pWHCCIAiCIGxtvu/zeu51/n787zmVP8VUdYqxxBj7E/s7liglalmGFs9Qrs7iGFEe2vUwATXQkbFvRTlLxXUc/MAbJ7ixgIqtRZkzg9iuu4nRCVtN25WYb8qYjk8g2Xf19mQsSlVJcLHsbWJ062/FR7HTp0+za9eu6943MjLCuXPn1hyUIAiCIAhbn+u5PDv3LE9OP8nJ3EnyrTzHuo8xFBlae8e7y0KtKnvmT1KpzGCrGu8dfqAz659uUb4PmbaK7fnoodjV24OaghyI0fR1povNTYxQ2GpmWjpmu4kueSip3VdvT4Z1WnqKiWYQy9m5CfaKk6W+vj7+9m//9rr3/fVf/zV9fX3XvU8QBEEQhO2vbtW5WLrIs3PP8lfn/4ofLv6Qk7mTmK7Jnb13dqbj3WW61WL/7KvUyjNYksc9g+8h0cHxb0V1V6bWdnB8CSPWc/V2SZKIxBK0MZgq2ZsYobDVTDUNHLOFZgTgTdXIsK6ghFLUPYMLudYmRri+Vrzi8hOf+ASf/vSnKRaLfOxjH7va4OEv/uIv+OpXv8rv//7vr0ecgiAIgiBsMN/3KbQLpBtp0o00C/UF8q08dbtOzapRNsvUrBoxPdbRRg4AimtzYO4EZmUGyzW5rf8eBiKi88BaZU0N1zYxJBcp0nvNfbGgTlZJMFsT65aEJb4PUw0Ny7IJdQ9dc58kScQTSeqlMBcKZY7u0F/PFR/VPvWpT9FsNvn85z/PV77yFWDpYBoIBPjMZz7Dpz71qRWN9/u///t85Stf4dy5cwSDQd71rnfxB3/wB9d01fN9n8997nP81//6XymVStx33338X//X/8WRI0dWGr4gCIIgCDfgeA7ZZpbFxuLSR33xakJUt+oU20WaThMJCV3RiepRDiYP0hPq6dj6JADJ99g3/zp+eZqWWWWo+wj7U/s7Nv6tbKm5QwtV0+AnpjPGAhrzWowZM4TneshK5/5Nhe0pb6mUWw6OD4HU8FvuT4UNxrVuLtZzeJ6HLO+8n5lVXQL67Gc/y7/+1/+aH/7whxQKBbq6unjnO99JIpFY8VjPPPMM/+Jf/AvuueceHMfhM5/5DO9///s5c+YM4XAYgM9//vP84R/+IV/84hc5cOAAv/u7v8v73vc+zp8/TzQaXc1bEARBEIRbnu/75Ft5JioTzNfnSdfTVKwKdbtO1axSapcwPRMZmYAWIGEk2JvcS1yPd7SK9BNBMZo+h1GcotosEI+PckfP7evzWregnKniOvY106muCBkKfiBGvaUzX26xqyu8CREKW8l0U8duNwmrHn5smJ9ciRgLaviBJIVqgLlKm5HkzltPuOojXTwe5wMf+MCaA3j88cev+foLX/gCvb29vPzyyzzwwAP4vs9//s//mc985jN85CMfAeBLX/oSfX19fPnLX+Y3fuM31hyDIAiCINwqfN8n08wwXh5nvDxOtpmlZJYotApUzAqO76BKKkEtSH+kn55AD2E93NHK0dsZKEyRyI1TqS+ihnu5f/B+pB14tXqzZE0V2/UIvam5wxWyJBGJJjDLOhOlskiWhKX1SlYNOZBEUt66l5IiS0QTXbSqQc5mqyJZusL3fV588UWmp6dptd66oOuXf/mXVx1QpVIBIJVKATA5OUk6neb973//1ccYhsGDDz7ID37wg+smS6ZpYprm1a+r1eqq4xEEQRCE7c7zPRbqC0xUJpgoT5Br5Si1S+RaOapmFUVSiOgRxuJjJANJgmqwY93sViJVSTOQOUupNosXiPPIrgdR1quCdQtquxKlto/tSxjR7us+JhYyKCoJZmvZDY5O2GpMT2KuqWA6Hon4jRu4JSNBFpQUl6o5HtvA+DbKio9AFy5c4Od+7ue4ePEivu+/5X5JkladLPm+zyc/+Une8573cPToUQDS6aVFhj/ZZa+vr4/p6enrjvP7v//7fO5zn1tVDIIgCILwdnzfx/M9PN/D9V0838PxHTxv6esrt7m+i+d5pIIpwtrGX6F3PIf5+jwT5QkmKhPkW/mlBKmZo27XUWSFuB7nWM8xEkZiwypHNxJplti98DrlyiyOFuDBXQ+KTWc7LGeq2JaJJnnI0d7rPiYW0FhUY8y0Azt2DYqwPHMtnVarhSJ5qF2jN3xcMqQzFUgy1whTblokQvoGRrn+Vpws/Yt/8S9ot9v81V/9FcePH8cwOncg+83f/E1OnjzJ97///bfc95NXuHzfv+FVr3//7/89n/zkJ69+Xa1Wb7g3lCAIgnBr8n0fy7No2S1azuUPt3Xt15c/mnaTttvG9dylxMj3riZNPm989v2lD4+l+318ZElmT3wP+5P7GY2O0hfuW7fExPZsZquzTFQmmKxMkm/lKZtlMo0MTaeJJmskA0n2JvYSN+KbUj26HsNqsG/2NSqVaSxJ4p2D7yWmv3WamLA2WWupE56uSvh69C3rTwDChopvRCmbBtlam/74zptWJSzPdFPHMesYuo4U6rrh43RVJhTrptXQOZ0p8u49t3iy9OMf/5j/9t/+G//oH/2jjgbyW7/1W3zta1/j2WefZXj4jW4b/f39wFKFaWDgjZ6E2Wz2hns6GYbR0SROEARB2N4s1+Ji+SJTlSkadoOm06Rm1jBdE8dzcDwH27Ov+Wy65tUP27Px/KVd6q8kQT4++IDE0mfeemEPlio8p/OnSQaSpAIpekI9HEodYnd8NyPRkVVvsOp4DoVWgXwrT7aZJdfKkW1mlxozmCWyzSwtp4WmaHQZXdyWuo2oHt0yCdIVqmNxYPYEzco0tmdzbPBd9IavX/UQ1iZnqnhOHV+P3XAdmCJLhKIJzKrGRLEqkqVblO/DZEPHti2MxM17gidjEUqZBJfKBd69AfFtpBUnS5FIhFisc1d7fN/nt37rt/jqV7/K9773Pfbs2XPN/Xv27KG/v58nn3ySO++8EwDLsnjmmWf4gz/4g47FIQiCIOwsVxoZnCmc4WLpIrlWjlwzR9ksY7nW1elyABISkiShyAqKtPShyRqGahAzYgSUAKqsIksyiqQsfZYVFBRkWUZGRpKWxrj6/5fHbNpNFhuLZBoZ0s00SlHh1cyrdIe6SRgJxuJjS1Wn2Ci9od7rVp0cz6HYLpJr5q4mRrlmjppVo+k0r3avq1k1AHRFpzvYzUB4gLAW3nIJ0hWS57J/7jXc8gymVWd37x3sie/e7LB2rJypYbsuevDtz+Ni4RBVOc5sNbdBkQlbTdlWKLY8bA8SqcGbPj4Z0lnUU4w3F7EcF11VNiDKjbHiZOlXf/VX+fKXv9yRTniwNK3vy1/+Mn//939PNBq9ukYpHo8TDC4tMP1X/+pf8Xu/93vs37+f/fv383u/93uEQiE+9rGPdSQGQRAEYedoOS3OF89ztnh2aRPVZp7FxiItt0VQCZI0kgTUAIZiEFSD6IqOKqsokrIuSUVIC7E3sZe9ib14nkeulSPdTDNbm2W8PM7p/GlSgRTJQJLeUC+Hug4xGhvF9dyr1aJcM0fNrtG0mzTsBhWzQs2q4eGhSAqGYhDRIvQn+0kYiU1r0LAivs/Y4hnU0jTVVpGuxF6O9hzd7Kh2LNuDfBtsTyIWSb3tY6MBlawaZ6YlZuncqqaaOla7QUjxIHHj9UpXhHQFJZyi0dI5n61zbHDnbO2z4mTp6NGj/OVf/iU/93M/x4c+9CG6ut46h/FKi+/l+C//5b8A8NBDD11z+xe+8AU+/vGPA0sb4bZaLT7xiU9c3ZT2iSeeEHssCYIgCMBSFWmuNseZ4hnGS+Pk23kyjQyFdgEZmZ5QD0ciRwjrm9sKWZZl+sJ99IWXppE3rSYLzQWyjSyLzUXOl87zSuYVukPdhNQQLadFxaxQt+q4uCiSgq7oRLQI+5P7ietxQlpo6ydG1zGcGydamKDcyBCIDnDvwH2bHdKOVrBUTMtCxkeJXL8T3hVRQ8UzouRrAYqNNqlwYIOivLHT1QALbR1D9jBkf+mz4l/ztS77GIqPLvlsw1+JLWW6aeBYReRADEm9+RokSZJIxBPUixHOF8ocu3kxattYcbJ0pZozOTnJN77xjbfcL0kSrusue7zrddS73pif/exn+exnP7vscQVBEISdr2bVOFc8x9nCWTLNDLlmjsXGIpZrEdEj3Ja8je5Q96Z3eruRkB5in76PfYl9V6tOi41F5mpzSEgY6lLFaF9y37ZOjH5Sd3me3ux5StV5CCZ5YOi9ouvaOsuZGq7dxlB9eJvF+gCqIhOILK1bGs/XNz1Zulg3+PZimEY5B5cbfEmyjCTJIMnIsgKyinz5NkWRMRSJoCoRVKHLcHm0p4omfsSWxfFgtqli2S7xnhu3DP9JyYjBuNbNpXpuR3VSXHGy9N3vfnc94hAEQRCEZbFdm9naLGeKZ5gsL3V8yzQzlMwSmqTRF+5jODKMoW6vKUQ/WXXaqQyrxcjiWcrVWRw9xKO7HkZTdlb3rK0oZ6l4dhO0MJJ88/UksXCYhhxltprnng2I70YKlsLjmSj1UgaQMANdSK4Dng2uC74DnoXrgXu5v5+Ej4yPjIcEKBKobfip0bduqiq81Xxbp9FqI0k+anJk2c+LBzT8YIJixWCm3GZ3amc0B1lxsvTggw+uRxyCIAiCcF11q85iY5F0I73UKKGZoWbWKLQLLDYW8XyPmB7jWPcxkkZyR1RedizfZyRznmZ9ERu4f+g9q+4GKKxM1tSwHRc1HF/W46MBlbyWYKa5eQmG6Ul8YzFBpVRE9S1CBx5Air/15N33PPBccFp4dhvXsfBsE9e2qJs2i/kiz88vclefTyogjg83M9XUsc0mQU2GcM+ynyfLErF4F81KkLPZ6q2bLF1RqVR44YUXyOfz/PRP/zTJZLKTcQmCIAi3IM/3KLaLVxOjxfoi+Vaeul2nbtUpm2UqZgUfn4ASYFd0F4PhQTRFXDHeDhL1HJHyHCWzQn/qIN2h5Z+ICavn+ZBty9ieTziSWNZzogENV4uSaQSpt0wiwY2t1Po+PJGJsVBuYptN4sOHrpsoAUtt0GUZVA0lEOPNdbOQ71OUFymmy3zzUp1fOhrcmDewjU03DWyrjB7vvmGL+RtJRoPMq11cquXXKbqNt6pk6T/9p//E//F//B+0Wi0kSeLFF18kmUzy6KOP8r73vY9Pf/rTnY5TEARB2KKadpNsM4ssyVdbayuycm2b7Te125YlGVVSkSQJ27VJN9OkG0sfi/VFymaZul2nZtUotUs0nSaw1A47qkU5kDxAMpDEUAxRRdpGZM9hJH2ean0RT49wR+8dmx3SLaNkK7RNCx8J/SbNHa7QVRkjHMesa4wXytw+vLHJ0svlEGdL0KyXSSa7YeDOVY0jSRKjg72cLY9wtnyBswWXQ107p611p1VtmWzTx/Ygnlx5l4ZkSGfKSDLfCFFsWqRC23+K7YqTpT/90z/lc5/7HJ/4xCf44Ac/yM/8zM9cve9nf/Zn+cpXviKSJUEQhFtAsV3kRPYE54rnyLfyOJ5zdW8hWZKReOPz9fYgUi6vm2g5LepWnapVpdQuYXs2siRjqAYJI8HexF7iRhxVXvVkCGELGMxP4dXTOK7F4YF7xDqlDZQzNRzbJCB7+JFelnuJIRqN0syFmakUuH14XUO8xkxT59lckHo5TSKgwdgjK65wvFlIV+ke3EthMst3JvPsTwZRd0bvgY6bbhpY7QYBxUFO3rxl+E/SFJlgvJt2Q+dMpsR79mz/3/MV/+X5kz/5Ez75yU/y+c9//i1d7/bv38/Fixc7FpwgCIKwtfi+z0JjgRPZE1wqXSLbyjJXm6PltPB9nyv/LT0YfMlH8qU3boM3Nmy9shhbklBllaAaZCgyRFegi7Ae3rId7ISVC5p1evPjlBo5gpE+xuJ7bv4koWNypopr15E1A2kFU1ZjAY0ZNcFMc2Edo7tW1Zb5ZjpGrZQlpLhI+9+HpK59mu1Qd5TX87tZqNZ4dtbkkdHt1QDmRjJtlWcKUe5P1tkVstc83lRTxzFLKEYUVrmeMBWNUJCTXCwXec+aI9p8K06WJiYmeOyxx657XzQapVwurzUmQRAEYQ1cz8V0zY4unPd8j4nyBCdyJ5ipzpBupJmvz+P5Hj2hHu7oueNq97mrSdObPnt4eJ6H67t4vnf1A5Y2bRVT6nYw32c0fY56PY2jqLxb7Ke04bKmius4SJGVrRGLBlRcLcZCK0DLsgnq67s20PHgm+kEhVIZyTXR996HdJM258ulyjLDw6Msns/y/YU57ur3SRjb/5jzXCHK+cUKkwsmn7hDI7qGfyLXh+mmhum4RFO9qx4nEdKY11NMNhcwHRdD3d7THlecLMXjcTKZzHXvm5qaord39d9cQRAEYW1ma7M8OfUk2VaWVCDF7thuBiOD9If76Qp0rTghsV2bs8WznMydZKG+cLUrnSIpDEWGGIoOocnX/nW+Ujl6y1yf7f33UlilrmqaQGWBilVjV/dRYnpss0O6pfj+UrJkuz7R8Mq+94Yqo4ZitJsGU4UKhwaW10lvtb6XjzJdNrHaDRL9Y0hd+zs6fnc0QLZ7jGKmyLcu1fnYke3d7CFvKkzVJJptk5Kv8ZULFr98WF/1hryLbY1GywTASO1adVwhXUGLJGm0Dc5latw+FF31WFvBipOlRx99lM9//vP8/M//PIHA0iZlkiThOA7/5b/8lxtWnQRBEIT14/keL2de5oWFF7hUvsRcfQ4ZmbAWJhVIEdEjdAW7GIuPMRgZZCA8QE+o5y2JzhVNu8nr+dc5lT91tYpUbBfRFZ19iX30hfvENDnhphTXZlfmAtX6Ir4R41jPsc0O6ZZTc2RqbQcHCT26vOYOV0iSRCQSo5UPMl0ucGhgnYIETlWDvFpUadQyJKNR2PXOjr+GJEnsHuznXHmY0+VLXCq57Etu36s4Jyoh2o0KmiIzrwxzvjTJC2mP+wdWd2yebhrYZpOQCn50YNlr236SJEkk4glqhSjni0VuH1rlQFvEipOl3/md3+Gee+7h8OHDfPjDH0aSJP7kT/6EV199lZmZGf7n//yf6xGnIAiCcANNu8lTM09xtnCW86XztJ02x7qPYbkW+Vae+cY8ZsVEkRVeXHyRZCBJzIgR02Psie9hODrMQHiA/nA/bafNa7nXOFs4S6aZYb4+T82sEdJDHOk6QiqQEtPlhGUbzl3Cqi3i+C539N2NIpp0bLictdTcwZBcpMjKZ//EQjqLaoKZxuI6RLck01Z5KhOmXkoT02Sk/Y8utQJfB2FDJTW4l+Jklm9OFPnNu4Io2/CQ1nIlzlQN2u0i0VQ//d1HyF6o8+RUlrG4Tt8qZmFPNXVsq4wW6VpTQw2AZNjgkpbiUj2D53nI6/TvuRFWfNTat28fzz//PJ/85Cf50z/9U3zf58///M95+OGH+Yu/+AtGRpa/068gCIKwNov1RZ6YfoLJyiQXSxcJqAHe0f8ODGVp/dBwdKmFleu5FFoFcu0cxXaRufocEhInsieIG3HiRpyoFiWoBSm2i8zX5mm7beJ6nDt77yRqbO9pFMLGC7cqdBWmKbcKxGJDV38Wt5OKLXOmFuT2WJOQ6t/8CVtQ1lTx7Baqpq1qwX4soDKjRZlrB7FdF03pbCWm5Up8PR2nWsqjY6Ps+6lVNxZYrl3dcU7m9zBfq/P8nMUDu7Zfx7ZT1SD1eh1NctEGjtIfDlPpP0h+sc7fnG/wG7cbK+r413BkFpsSpgvRxNpLiLGghh9MUa4EmC622dO9fTeoXdUlnsOHD/P4449jmiaFQoFkMkkwuL3nfQqCIGwnvu/zWu41vj//fSYqEyzUFxgID7A3sfe60+MUWaE33EtveOnKsud5VO0quWaOQrtwtfW3JmuoikpPsIdj0WMENXFsF1bB9xhNn6NWX8RWdd7Rvz2bOvxDNsb5bIvThs+v3AbaNrw4njNVXMeGYGJVzw9qCnIgRrOlM12ss6+ncxdOPB++lY6TLddxnTbhkTuQov0dG/9GVEVmeHg36fMZnplb4I4+n5i+fcpLng+vVYKYrQyBcALp8t5ZY0ODnK6WmGmc5clphw/uWf5p/nRTx2o3CcgOcmr3mmOUJYlYMkWjEuRsvnLrJUtX6LpONBq9unZJEARBWH+ma/Ldme9yKn+KC6UL1OwatyVvu5oILYcsyySMBAkjwX6WFlE37SYNp0HCSNxwLZMgLEdvaQ6tukDTbjDWd1dHOzNulHRbZbImU2vUqTYkvjah8JG90qoXz2+WnKliux6h0Ooaa0iSRCSWoF0ymCqV2Leyhnpv6wfFCJfKHq1GlWTXAFL/0c4NfhM9sQDZ7r0Us0W+Pd7io4e2z7nseMOgULfwPI/AwG1Xb9dVmdE9+5k9W+YHC3PsT/nsiy/vB3a6qeOYFVQ9hGREOhJnKhxkVu3iYjXfkfE2y6qukfzoRz/iscceIxQKkUgkCIVCPPbYY7zwwgudjk8QBEF4k1wzx1+f/2t+nP4xr+Vew3Zt7u69e0WJ0o2EtBA9wRs3fRCE5dBsk6HcOLVGBjmQ5FDq0GaHtCovlsK062VkRSWtDvJKxuH767dsZ120XYlS28f2JYzI6ltwx4I6NSXBbK1zsV2qG/wob1AvF0iEAzD2QOcGXwZJktgzNEBO38XJosJkxb35k7aIV8shzEaFUEDFT1y7Z1kqEiA6fIiCH+erFyyazs2nj3r+0noly3ZQYp3rap0IadhGkkUrSKFhdWzcjbbiZOnpp5/mgQce4OWXX+YXf/EX+dSnPsUv/uIv8vLLL/Pggw/y1FNPrUecgiAItzTf9zldOM3fXPgbXsu9xpnCGRJGgrv6t+dVe2Hn2pW9SLu2gI3PXf33bsuF3UVL4WJVpWWaJLsH6Bs7ToZu/mHK4kJ5+5SWcqaKbZlokocU7Vv1OLGAhq3FmDFDeK635riKlsJ3MlHqpSxRzUPe/z6kTWj+ETZUkoNjlPwY37xk4W2DZWlZU2WmLtF2XPSuvddtxDDa10UrsZ90W+fvLzr4N3lfWVOl1rLxACPZubWFmiITSXTRwuB0ptmxcTfain8y/92/+3fceeed/MM//AORyBtlulqtxqOPPsqnP/1pXnzxxY4GKQiCcCuzXZtn557ltdxrXChdoGJWOJA4QH9k/ef2C6sney69pVmq4RTNwK2xt1CsUSRRmqbULtGdGOtIxXMzvFQO06xXCCsu8tCd9OshmsPHyM2+zF+fr/Drtxv0Brb+mXXW1HBtE12VQF/91KqQoeAHYtTbOvPlFru6wqsey/QkvpFOUCoVkX0bdc97YBMbyOzqSfJ6fpTZep0fztu8e3hrV9ZfLS+1C4+o7g2nLSqyxN49ezjfLHGqMMHLOY939N74osVU08BqNwgpHsQ72+c7GY2QV5JcLOd5oINTODfSii/3nDp1ik996lPXJEoA0WiUf/fv/h2nTp3qWHCCIAi3umK7yN9e/FteWHyBE7kTtJwWd/XeJRKlbWBX9gK9s6/QdfZb3PTS7g4geS6j6XNU6mkcLcRd/e/Y7JBWpWrLnKnotNst1MQwkr5Uud092IvdfYisHeQvz1q03K1fYcpZKp5j4euxNbWCliWJSDSBic5EyVz1OJ4PT2ZjzJeb2GaT8OBBpOToqsfrBE2RGdo1Rk7u4XtzLvUtPFus6Uicreq0223UxC4k9cZd/MKGSt/obWSlLh6fcCi0bzzudFPHsU0IdnW8wpcIabT1JJOtEC1n+0x1fLMV/+b09vbesKSuKAo9Pds0bRQEQdhiLpYu8tfn/5oT2ROcyp8iokW4u+9uwvrqr+oKGyNez9GVn6ReXyRQy6Jnz292SOuuvzgDtUVcp8XB7mNX29dvN6+UQzTqVQzZRRu+4+rtsiSxf88o1eg+5hoKf3Xewd3iOXDO1LBdFyW49spmLGSsad2S58MT2RhnCtCslYklUjBw15rj6oTeWAApNUbeCfL4xNtkFZvsZDVEs1FDl1y0wZtv8DyYikLPQXJOkL85b13357XtSsw3ZUzHI5Ds/EW4oKagR7poegYXCls4E30bK06WfuM3foM/+qM/wrbta263LIs//MM/5J//83/eseAEQRBuVROVCR6ffJzXcq8xVZ1iT3wPR7qOoIpNPbc81bHYvXCGSm2emA8pXyK88Opmh3V9vo9hNUnWssTreWTPWdUwhtViIDdOvZFBC3WzP7Gvw4FujJYr8XolQLvZQIv1QSB+zf2aIrNv/21kjVHOFz0en9662ZLtQa4FtidhRFJrHi8a0DDVGDPtAJ63snVLVxKlk3moVXIkwwbS3kfXvPFpp0iSxOjwIDltmBMFhZnq2tdldZrrw8lKALPVQIskIZi86XMkSWLvyBDF0B4mazJPz7y1sjPT0jHbLXTJQ1mHKp8kSSQSCWpylIvlrfHvvVIr/quraRpTU1OMjY3xkY98hP7+ftLpNF/5yldQFIVAIMAf/uEfAkvfoH/9r/91x4MWBEHYyfKtPE9OPcn50nkqZoU7e8SmsNuG77M7fRa7No/l2ewaug81/Tr5ep5qNYMbW/0i+7WSPZegWSdk1gm1a4TaNQLtKp5Vx7FbOJ7NsBbGig9Rj/ZSCXfRDES5aa9s32ckc45mfRFHkrmv/74tcxK8UicqIWr1Oqrkog8dv+5jQrrKyP6jzJ1t8cP5RXrDGvdswUk1BUvFskxkfJTI2teORQwV34hSNg2ytTb98eU1lvF8eDwT5/WCT72cJxk24LafftspZJshGtCID+6lOJ3jG+Ml/n93BJG30EzLi/UAxYaF77kYA4eX/TxDVRjZc4CFc2Wem1/gQEph9E1/TqaaBo5ZRTeMVe/FdTPJkE5e7+KC1YXrm3R2W+P1t6oGD1f8n//n//mW+z/1qU9d/X+RLAmCIKxM027yrYlvcal8iUKrwPGe4yJR2ka6K4tESzOUWkW6EmPsSu7HNltEs68SmnuR2uGfXf8gfB/NsQiZSwnRUoJUQ29VcOwmttPGdtqYro3p2SiALSmEAa9VwqvNE1QM4loIJZikldhFNdJNJZzC1t66F02yniNSnqdsVhhIHSQVXHsVYzNYnsSJUpB2c5FQJIn0NglGKhKiufs42QmTb10q0BsIMBrdWtWIrKnhOiYB1YfQzasQN6PIEqFoArOqMVGsLitZci8nSqfyHvVKgUQkAAc/iKRuzT2NRnuTnMyPMt2o8+NFm3cObp1mDycqIaxGnmDAgPjIip7bHQ1SGTxEYbbG356v8ok7dAKqhO/DdEPDsm1CqcF1ihyiARWCSUpmiMm6y3arO684WZqcnFyPOARBEG55jufw7clvc6l8idnaLAcSB4gb8Zs/UdgSDKvFrvRZKrUFfCPGPf33AKAlRhjKn6VUmqFutfD14Lq8vuR7jGTOk6xkwKxhOy0ct43tmDRdi7bn4ssyjqwRUoNEAynCwW6SoV66gilUFKqtHLnyJNVGmkarhNUqQnmKhBqgVwvjRftoxAephruohRIA7Eqfo1pfxNMj3N5757q8t41wqhqk3Ggi4d2wqvRmQ90JLrWOkFt4hf/vXJ3fuN0goW+daXk5U8Wzm/haBEnuzLX8WDhEVY4zV83e9LGuD9/OxDmd96hX8iQjQTj4M1uuovRmmiIzOLyH/MUs351d5HiPSkjb/PLSYltjtubTth3CA4dXVbkdHejmVHUfC5XX+fqEwz8+oFGwFEotB8cDI9XZLnhvJksSsUQXzXKIMxVr5ydLo6Ob27VEEARhJ/J9n+/OfpfzpfNcKl9iKDIkOt5tJ77HnsXTNC/vL3TvwDvRlMsnhUac7tgw4fJFArMv0tq7Pptv9pTniWfOUanNo/o+tqQgqzoRLUw4OkQs2ENXuJeYFrtho6Z4pJ/45Z8717XIV6YpVmeptvKYjSxWI4uWO0efFmRYj0G4G6+ewXEtDg/ci6ZsnSvxK+H68HIpiNnIEAxFkOI332tGkiTGhgc522qSLr3Ol8/a/NoxDUPeGglTztKwHRct3Lm29dGASlaNM916+8qQ68O30nHOFJYSpVQkhH9w6029u57+RIhcaoxcrsR3Jtp8+ODmV8FOlINL7cI1H6l3+VPw3kyVZfbu2cul0yVey01zIOXjKMZSV0LVW3G1aqVSkQAzWhdn6xY/t66v1HkrTpaeeuopHn300Rve/8d//Mf87//7/76moARBEG41L2de5rXsa5wrnCOuxxmLj212SMIK9BdnMMpzVMwKQ92H6Qu/aW2SJBFO7qW/MkUpd4Hm7nchKZ1t1CF7DgO5CWqNLKoe57b+u+gOdBHUVl/FUhSdvtR++lL7AWi1a2Qr41RqC9TNEma7ilWbx0MiHB1gT3x3h97NxjtbC1Com3ieiz54ZNnPU2SJ/XvHOHumyXTtPF+95PLR/fJNl3mtN8+HbFvG9nzCkUTHxo0aKp4RJV8LUGy0SYXfmki4PnzzcqLUrORJRsP4B34aSd0eibQkSeweGuJiJcPL+QmKaoRdUZkBw6Y/YNOlOxu6lqnuyJyv6pimSbx3ZE3fx2hAo3vkNnITVb45XmCkP4Vt1lADCaR1vtCRCGpMhnowaeJ6PspWWhB2Eys+Wj/22GP8x//4H/nt3/5tpDcdDSqVCh//+Mf52te+JpIlQRCEFRgvj/P8/POcK55DlVUOdx2+5vgqbG2hdpXBzAVK9UXkYIrbe25/64MivfQFu5lvpSlmz2IO3Lzt70r0FWdxG1lcz+Fo/10MR29eGVmpYCDKaOAO6LsD33WptLLky1Pk3SZHBu7t+OttFM+Hl0thzEaWUCAAiT0rer6hKoztO8TE2Qav52boDck80vlv/4qUbIWWaeEjoUU7131CVWQCkaV1S+P5+luSJceDb6YTnC04NKtFEtEwbKNE6YpYUKN7aB+FqTzOYpmpjI+mqiiaQdCIsCumMBh0GQhY9Bs2IXX9qoknK0GajRqG7KF24Lgx3J3gdPUAudyrePkqluMRjq//LAZVkdk1OIij7dpWiRKsIln6zGc+w+/+7u/y3HPP8eUvf5m+vj5efPFFPvrRj1Iqlfif//N/rkecgiAIO1K2meXJ6Se5ULpA22lzd//dKB1aXyCsP8lzGVs4Ta02jy0rPDD4LpTrtXeXZBKpA6TmMuQXT3Y0WVJcm/7CFOVmnkCoe10SpZ8kKQqJyACJyMC2W3/wkyYaBpm6je26REeOrWo9SCykM7j3dtIX2nx3OktvSOdoavOm42VNDdc2CSouhDvbqi8aDtOQo8xW89zzptsdD76RTnCu4NCoFkhGI0vNHLbp1MzR/i7s+AO0inO0qiWarRp+s4nSaJMvupxWZRRVQ9UDdIc0hiM+AwGHgYBNt+GgdCAfcLylduHtVppQJPWWVvarIUkS+0ZGOFMrEWhdQJV8lNTGLLHZrhcBV5wsfe5zn+PBBx/kYx/7GHfccQf/9J/+U/7kT/6EY8eO8dRTT7Fnz8quyAiCINyqGnZjqfNd6RLFdpE7eu7Ytht53qqGc5eQKvNYdpN9/XeSCNy465gUG2RQi5NtFKmU53ASnUlqBgrTWPUMHj5Ht3GDhc3g+/BiKUyrnidsKNB9YNVj9SbCtEaOkZt+ia9eqNB1XGcgtDkJU85Uce06khbseLISC6gU1TgzzTfGdTz4ejrB+YJNo1okGYvCgQ9s20TpCi0YRRs6ROxy7wPPsWhXcrQqWeqNCn67htdqU67WmJF8NFVB0QxCgTAfGLI5FF/bJqzn6wHKjTb4HvrQ6tYqXU9AU9g1dhuZc2X26/ll7dl0K1vVpOlHHnmE733ve9x111380R/9Effeey/PPfccqio2SxQEQVgO27P51uS3GK+MM1ef47bkbaJF+DYTaxTpyU9QbmQIhPs4lDz09k9QDbpSe4lnXiY49xK1DiRLmm3SU5ii3C4SCfddu1ZKuKnZls5c3cNyHKKDh9fcNW6kr5sLrSPkMq/yl2da/PrtGtFNyBdyporjOCiRzm8AFQ1oOHqMTCNIvWViGAZfTye4sMMSpeuRVZ1Q1xChrjc6x9mtGq1SmnatQKtZxWs1KDXr/FXF5ZGxIO/ttVe1hs33l9qFm808wUAAOlwx7omFSN5+H4prbdt90TbKqr47r7zyCj/7sz+Lruv89E//ND/60Y/45//8n9NqtTodnyAIwo7j+z5PzzzNheIFxsvjDEeG6Q2vfdPIK5LVDIP5CQyr0bExhWsprs3uhVNUavPYWoB3Dt6/rBMONTHKkBKiqzyP3K6tOY7BwiTtRhZHkjjWe9eax7vVvFgK0a6XiWgSrLLL2JtJksTekWHq8QPMt1Qev9TuQJQr4/uQbas4ro/ewU54V+iqjBGOY/oa5/Ntvra4lCg1q0WS8di2nnq3GlowSmxwP70H38nQne9n6B0fwh28m7QX48nxJl+d1rBXsQXXfFtjoe5h2Q5G34F1SWhUI4zUgT24droVf+f/9E//lHe/+93E43Fefvllvv71r/Nf/+t/5a/+6q+47777OH/+/HrEKQiCsGO8lHmJ13Ovc754noSRYE+8c9OXdbvNnrkTBC89zZ7Xvsq+8R+QqqSRPLdjryHAaPo8bnUB27U40nMnYT2yvCcaUbpju4h4LoG5F9cUg2E16SrOYLZLdEUGt+1msJsl01aZrMm0LQutZ2/HTvBVRWbP2H7SxignSzKl9sb+7tUcmZpp4yChd7C5w5tFo1GacpgnsvGriVIiHl+qKF1vzd4tRFZURkb2kNh7L4v08PJ8ky+dV6g5KzvlPlEJ0a5XiGhAz8H1CVZYlhUnS7/5m7/Jr/7qr/LDH/6QvXv3AvC//W//Gy+88AK2bfOOd7yj40EKgiDsFBdLF/nB/A84WzyLqqgcSh3q6KLXnvIcrWYBzW6jt4r4Cy+TPPsNbjv1dXalzxEw6x17rVtVqpomXpyi2cqTiA4zlty7oucHU3sZQCOZuwSOveo4hvITNBsZbFnlWN/dqx7nVvViOUyrXiai+sgd7k4YMVRC3buoekGem97YWTdZU8OxLQKSC5HOVazfLBbQqKsJ2m2TVq1wOVF67JZPlN6sr7uL4cP3k1aHuFiw+H9PeaRbyzvtrtoyF6sqbctCTY3eUpW6rWjFydJf/uVf8qd/+qfo+rUbix07doyXXnqJD3/4wx0LThAEYSdJN9L8w/Q/cL50HtM1Od59vKOd7yTPpac4h2lW0CMDvGP//8K+2B66HBu/PIM2/jS7T36V/Zeeo6u8gCyqTSum2W1GF89Sqc3j6hHuHXznygcJddEb6iVqtzEyr68qjmC7RqI0h9Wu0BcbIaqL9W4rUbQULlRU2qa5dDKqdn7j0cHuFAWtnxMFleZq5mGtUs5S8WwTRdOR1rDP1tuJBVU8PUrT14knUqKidAPxSIi9R99JIbyXuTp84ZTDuerNE5+T1RDNRo2g7KAOdjaRF1ZuxcnSRz/60RveFw6H+fM///M1BSQIgrAT1awa3578NpfKlyi1SxzrPoaudHY3+1Qti9sq4Pkee7uPEAjE2TvyXu6+7aMcG7qfYTWK3irhLZ4gce5bHHj9a4wsniHYgbUztwTfZ2zxDK3qPDYedw3ci76a7oWSTCy1n25fJrZ4ammRyQoN5cepNzLYmsHR3jtWHsMt7qVymGa9QkhxUYfuWJfXiAc1tMQQZS/AD2Y2rrqUM1Vcx8YzOr9e6QpDVTi8by+9o4eQ9r9/zY0xdrKgoXHwyJ00U4dZNHX+vzMtvp/Rbvhrb3vwejmA2WqgRnpBNP7ZdMtKlp599lnq9ZtP3cjn8/z3//7f1xyUIAjCTmK7Nt+e/Dbj5XHm6/McTB5cl0pAb2mWZquIYsToD73RFU1SFHpSBzh64Oe498BHOJDYS5fjIFVmUce/x8jrf8f+i8/QU55Hdp2Ox7VT9JVmCZZnaZsV+hP7GIwM3fxJNyDFBunX48SbZbTSzIqeG2mWiZXnsa0aQ7E9hLTQquO4FdUcmTMVnXa7iZYYBj28Lq8jSRIDvb0UlD5eyknY7sZUl7Kmiu166KH1S5YAwsEA6sARkSgtgyrL7N9/G/LQnWScKE+MN/m7mes3fjhXC1JutMD3MAaPbHywwlssK1l6+OGHOXPmzNWvPc9D13VeffXVax43Pj7Or//6r3c2QkEQhG2salV5YvoJLpQuMF4ZZyQ60tHOd1eEWxUCtSy+YzKS3H/Dzkm6EWXP8Lt5x+Ff5PjQe9mlxwm0yvjpk8TOfovDJ7/KsbNPcGjiB+yfPcFo+iyD+Qm6ywvEGgWCZh3FtVdVDdnOAmadocwFqrUFpECCO/vW2HlO0ejqOkDCh9DcS8t/nu8zlBun1sjiaAGO9B5fWxy3oFfKIRr1KgHZQxu6fV1fqyui48cGyTtBXl5Y/854LVei1PawfQkj2rXurycsnyRJjO4aIb7vXhbo5qW5Jv/jokr9TY0f3mgXXiUYDEF89RdkhM5Z1gRT/yf+KPq+j+M4b7ldEARBWDpGztXnOJU/xaXSJXKtHJOVSVKBFKOx9dkpvbc0R6NVwNEC7Evsu/kTJImu1BhdqTFsq8F89nWKlSmq1QXs2iKeJOFLMqqsoEoqYVlBkTUURUWRNXw1iGdEcYwQlhrAUTU8ScZHxpekNz5YGse/PN7S19LVr21Vp2lEWdVGJBtE8j3GFk5Tr81jyzLvGrgftQPrM5T4LgazpyhUF6k1y3ihxE2fE2sUCFUXKdsNRnuOiU2MV6jlSpysBGg3S4QTvRBMrOvryZJEX28/xUqKFxbnuW94fX/Uc6aGY1nokocUEXtubUV93d0EAu9i9vxLuLlF/t+2xj85KNMX8JhraSzWHWzXJda3+g2Shc4Sq/EEQRA6xHItzhfP83r+dRbqC2SbWebr83i+R1ewi4Opgx3tfHeF6lgkKwuUrRr9iX1oK+ycpOlhdg+/k91D91FpFaiZJdpmDdNuYNtNLKeN6Vk4jonrWniAe/nDl2RkWUGTFUC+fCIoISGBJLH0biWkK/8vydfcBhLlvoMsDt+1JRMmzTbZu/A6SnmWhlVjtOd2ukIdumKvh+mJjxIpniY4+2MaB9//9o/3fYZz49QaGVwtzKEuMUVnpU5UQtRqdVTJRR/amKpcbzzAYniQhVqeU1mTY33rl+DmTBXXNtFUGZbbzl7YcPFICP3o/Uycfw2nNsWfnfL5xwd1ztTDmI3K0r5fPSJZ2ipEsiQIgrBGxXaRU/lTnC2cJdfMkW6myTVzqLLKYGSQ4cjwihOYlegpz9NuFnBkhf3daziBliTioW7ioe4bPsR2bZpWjaZVodWuYToNLKuB5bbxfA8XH9/38S9/9gAfF99buo2r94GPT9AxCU6X6Hcd0qP3bqmEKdooMTZ/Eqs6R61dQo/0c6z7aEdfw0iNMVi+RKkwSdOx8NUbN/1I1rLotTQtu8XYwN3r+jO1E1mexIlyELO5SDCS3LDKiyrL9PQNU67P8Pz84vomS5aK59Txtei6bGIqdM5S44e7GL8Uwipd4C9Om0TiEdqWRbJvt+guuIWIfwlBEIRV8HyPqeoUp/KnmCxPkm1lWagv0HSahLUwh7sO0xXsQpbW+YTF9+gpzVI3y0SDXcTXsQMWgKZoxIMp4sEUxNc+Xrs8w/nZZ1mYe5FBz2Fhz/2w3t+zm/F9+ovTDKbPUanNYbs2vckDvKP/ns6fgAZT9IT6iTZmMBZO0B659wYxeZerSll8I8ptyds6G8ct4FQ1SLneBN/bsKrSFf2JEK8FB5lqlpgo2Ywl1yfRzZoatutixNf3OCB0hqrIHDhwiOnZEJmFM3iFNCEFFNEufEtZdrJ0/vx5VHXp4a67tDfHuXPnrnnMT34tCIKw0zTtJueK5ziVP0W6kSbTzLDYWMTHp8vo4nDqMOF16q51Pcl6HpoFfM9hT9ehDXvdTgkkRrhNegh55nvMz7/KkOeysPc9+JuUMCmuzdjCacKlaUq1eRxF58jQ/YzF96zPC0oSsa4D9NTnKabP0N51z3Wra92VRaR6Btc1OdB3F7KoGqyI68PLpSBmI0MwHEGKD2/o6+uqTKp3F9WpGb4/k1uXZMn2IN8C25OIRkRzh+1CkiR2j+wmEwzTnHmReCK0bh0ahdVZdrL08Y9//C23/dIv/dI1X/u+vy7z8QVBEDab5Vo8P/8854rnyDazLDYWKbfL6KrOSHSEwchgRxb9r9SVduHoEXaFN/YEsFOM+DAHdz+KPPU0s4snlypM+x7E3+CWxKFWlX3zJ3Eqc5RbeQikeGDo3cQDifV94Wgf/YEki+08xcI4dve1DTokz2UwN069kUU2EuyNj61vPDvQ2VqAQsPC9TavHfNgKsKp9CDn61UydYe+SGePF3lLw7JMFAnUSE9HxxbWX19PD/T8NL63cRsYC8uzrN/UL3zhC+sdhyAIwpZVs2p8a+JbXChd4FL5EqZrEtWiHO05StJIbtpFoqBZJ1zNULGbDPfdsa3XKOjRAQ7s+SmkqaeYyZxm2HOZP/AI3kYkTL5PT3meXemz1KqzmHaLZHwP9w7ctzHrgmSVZGo/yYUCuflXKP9EstRbnsOvZ3E9h6O9x7f1v/NmqNgyz+UjtOtpQgEDP7GHzfiNDeoKse5hqnMzPDdT5B8d7uxea0ub0ZoYig+hVEfHFjaO+P3eepaVLP3Kr/zKeschCIKwJeVbeb4x/g0ulS8xXh4nFUhxvPs4QS242aHRW5ql0SpgqQYHUgc3O5w10yJ9HBh7P/LEk0znzjHku8wf+Ck8Zf0qdrLnsDt9jnhhknJ1DltWODBwDwc3+Pu51Eb8dfLVDLVGATe8NI1Kdh0GcpNUmnmMYIqRyK4NjWu7sz34RjpBoVRG9hwCI/fCJp6MDnbHOZ8d5GS5zvtMj7jRuVhypopnN/G1sDjhFoQOEr9NgiAINzBdneZvL/wtp/OnuVS+xEh0hMNdh7dEoqS4NqnyPLZZpTc8uGP221FD3ewfe4zdkoGev8jwue8sbYK7DgJmg0NTLxLKnKVcmcHVw9w/8uiGJ0oAaEG6E2NEPZ/AzI+v3txfnMFuZHHxONJ7pzgJXgHfh6dzMWbLJla7TrRvLyTXae3ZMkUDGsHUEFUvyPPTzY6OnTU1bMdFDojmDoLQSeKoKwiCcB2n86f5+vjXOVU4xWx9loPJg4zGR7fMuszuyiJWs4grSezrOrzZ4XSUEkqxf+wD7JEC6MUJhs5+G9WxOvoaqWqaQ5MvYOcvUGtkMaJDvG/PB+h+m7bp601P7mZQNugqTiHZLVTHoq8wSbOVJxzqYSAysGmxbUevV4OcLCo0qiXisRj+rht0Gtxggz1dFNR+XimotB2/I2N6PmTbMrbno0cSHRlTEIQlIlkSBEF4E9/3+cHCD3hi+glez79OsVXkePdx+sIbsyfLsvg+vaU5Wu0SwUCyc5ukbiFyMM6+vR9gTApilKYZOvtNVMdc87iS7zGSOc/umZepFC/RclqM9N7Ow8MPom92dS6QoCcySMSxMOZeZaAwhdnI4koSx3rv2tzYtpnFtsbT2TD1cpaYISPt+6ktU5VLhDSUxBAlN8ALc52pLhUthbZl4UsSWlQ0dxCETtoaRw5BEIQtwPEcnph+gufnn+dk7iQtu8WdvXeSWO9uaCsUaxSQGznwbHYnt/9apRuRAzH27v0gY3IYvTTL4Kmvo9ntlQ/kewTMOl2VRW6bfonE4inK5Sks1eCeXQ9zrOfY1jiRliQiXfvpk1RSmTN0F6dptUrEw/2bWvHabhqOzDcWY1RLOQzJRdn3ENIWmDp7hSRJDPT2UlB6+HFGwllj97OWK/FkNo5jtgjJLoRFsiQInSQ2pRUEQQBaTotvT36bc8VznCucQ1M07ui7Y2O6oa1QX2mOZquAp4XZvV77/2wRUiDC2N4PIE88wXh1gcFTX2PxyIew9Buc/Po+AatJuF0l1K4SbtcItip4Zg3baWLZLZpOGz3cy08NvYeQFtrYN3Qz4V56jS7mzSzVygyOLHNcVJWWzfPhW5k42XINzzYxdt+FFNlCVeHLuiMGc9FBcuUMry5a3DMUWNU4FVvm7xaSzJfqmK068WQP0hY8ZgnCdiaSJUEQbnnldplvTn6Ti6WLXCxdJKbHONx1GGWD9/lZDsNqEa2mKVsNBruP3hKbk0pGmN17H0OeeJJLtTQDp/6excM/i2WEMewW4XZ1KTlq1Qi1y3hmHdtuYjttLNfEcm1kwFI0gmqQvp4jHOu+fWt+72SFZNdBUvM50naD7sTY+u/ztIM8V4gwUXJoN2ske4aR+rbmRs2yLNHXO0CxOs0PF+Z5x+B19yJ+WzlT5asLcbLFCna7TqJ7CPY8sD4BC8ItTCRLgiDc0hbri3xr8ltcKl9iqjJFf7iffYl9W6aRw0/qLc/SbBWwVY0DXbdtdjgbRtJDjO5bqjBdrGcZPvV3xKKDYNax7Ca208J2LSquhQzYioqhBkkFe4mGekiF++gKdm3KxsErJceH6C90seDVOd5752aHs22crxm8mNepV9IkIkHY/e7NDult9cWDLIYGma/nOZs3Odyz/DVzcy2Nry3EKRQLeHaLeP8+2HXP1phOKgg7zNb/qyEIgrBOLpUu8eT0k1wsXWSxscie+B6Go8ObHdYNyZ5Ld2meslmhKzKw9aaQrTfVYNfex5Am/oGLzRzVVgkFsGQVQwuQDHYRDfaQCvfTFezaklMol0U1GNj3Qd7n2zumJfx6y5sKT2Sj1EtporqPtO99SFs8MVYVme7+Icrj0zw/l152snSpbvCtdJRSIYvsmURGjiP1H1/naAXh1rW1jySCIAjrwPd9TuRO8Ozcs1woXqBkljjcdZiu4NbuKpeqprGbeXzfZ2/Xkc0OZ3MoOsN734+UP0vJs+mK9NMd7EZT9M2OrKMkWcZAJErL0XYlvpFOUC4WUHFQxx5EMiKbHdayDCTCnAwOMdEoM1OxGYm/fYL/eiXIk5kQ1WIGzbcI7rkPqXv/BkUrCLcmkSwJgnBLcTyH5+ef5+XMy5wpnMF0TG7vuZ2oHt3s0N6e79NXmqPVLqMFElurlflGk1WGeo8xtNlxCJvO9+GJbIyFchPHahPfdRgpvnWrwz/JUBWSvbuoTs3w3EyOf3rs+smS78OPSmG+nzWoldIEZQ99/wNI8ZENjlgQbj0iWRIE4Zbg+z5T1Smen3+emdoMF4oXQIK7+u7CULf+FfxIq4JWy9J02uzpvX2zwxGELeHHpTDnStCuV4gnu6F/+/1uDCQjnFkc5Gy1Sr7p0B269tTM8+F7+Sgv51VqpQwRzUfd/+iW7PInCDuRSJYEQdjxyu0yz80/x8XSRaar02SaGeJGnCNdR7bFgn+A3tIsjVYBVw8xlti72eEIwqabaug8nw9QL6eJBTWksYe3ZYODsKES6R6mOj/Dc9NlPnzojSmEjgePZ+OcKfjUKhnihoJy8DEIxDcxYkG4tWyPswRBEIRVsFyLlzIvcSJzgrn6HNPVaWRZ5lDqEN3B7i3b8e4nabZJorJA2aoz2HVw2yR4grBeKrbMtzMxaqUsIcVF2f8YqNu0oQcw1J3gYnaA10oN3mf7RDSJtivx9XSC8aJFo1okEQ4gH/wA3GqNXQRhk4m/uIIg7Di+73OhdIEfLvyQ2dosk5VJWk6L4egwI9GRLbl/0tvpKc/RbhWwFZX9XVtz3xhB2Ci2B99IJyiUSsiuhb7vnRBMbnZYaxINqBipYSqZOZ6frvPu3VH+bjHBTLFFu14mFYvi7//Atk4IBWG7EsmSIAg7Sq6Z4/vz32e8PM5UdYp8K0/CSHCs+9i2WJv0kyTfo6c0R61dIRHq2fqNKARhHfk+PJ2LMVs2sdoNkv17IbX9p6VKksRATxczhT5eyrWYU5OkS1WsZo1Eshd/3yNI2+wijyDsFCJZEgRhR2g5LX68+GNO5k4yV59jtjaLJmsc6z5GMrB9rzonq1n8ZgHP9xjrFlUl4dbl+UsNHU4WFRq1PIlYDH/XvWyPybQ3lwrrzMSGKBYWcdMZPNch3jcKI+/almuxBGGnEMmSIAjbmud7nCmc4YXFF5ivzTNRmcDyLEZjowxHhpGlzT3JUB2L/uI0iuvQMsK0jAgtI4KjLm9foL7SLI12EcWIMhgaXOdoBWFrmm1pfC8XZaFq06xmieky0r6f2lFJhCRJDPX3k670EPPmiA3fhjR092aHJQi3PJEsCYKwbS3UF/j+/PeZqkwxWZmkZJboCnSxP7kffQtsUpqsZhhNn8OqLdA2q0RllZSio6oBMKJYoW7awSgt/UoSFcZV3liTEGpXCdQymHab0a7DO+rEUBCWo+bIPJePcqas0KwWsG2LWNBAGXsQSQtudngd1xM1CB04Sog9Yg8lQdgiRLIkCMK24fs+hXaBifIEE5UJFuoLLNQXmK/PE1AD3NFzBzEjttlhojomu9PniZZmqNYWsH2HLj2O7Fq0zBpeq4RTW8SRLqIpGrqs0aUYaGoALxDHCnXRDkYItes0WwUczWBfcv9mvy1B2DCOB69UQvyoGKJaqdBqNYioEBk5An3HduyFA0mSiMS7gK7NDkUQhMtEsiQIwpbm+z7ZZpbxyjiTlUnSjTSldol8K0+pXUKVVfYm9jIQHtj8VuC+T1dlkV2ZC5i1ecrtEq4e4fb++9kVXbpK7HseLbtBqZGh3srTapdo2Q3MdgXXK2DXFnAlGU3RcBUdz27SmxhD2wKVMkHYCJMNne/lo2SqJq3aIqrkkugaQhm9V7TNFgRhw4lkSRCELcfzPdKNNOPlcSYqE+SaOUrtErlWjopZQZZkokaUQ6lDdAW7tkQrcN1uszt9llBpjmp9AQeP7sRe7u5/xzWJjiTLhIwoISMK7Lt6u+951K0KlUaGeqtAu12m4TQpa0EOdh3ehHckCBurbCk8k49yoSLRquZwHJtIOIQ6ej9StG+zwxME4RYlkiVBELYE13NZqC8wUZlgvDy+VDkyS+SaOWpWDUVWiOkxjnQfIRlIokibnyAB4Pv0lucYylygVVukbJbxjRh399/LQGRg2cNIskw0kCS6jTv3CcJqWJ7Ei6UwLxYD1KtlWu0mUV0ivPtOpJ6DO3bKnSAI24NIlgRB2FQNu8GPFn/ERGXi6tS6XDNH3a6jyRpxI87xnuPEjfimd7b7SYbVYM/iWYzKPOXaIo4E/amD3NF7J5oiNo8UhLfj+3ChbvBsPkK+1qJVX0SXHJJ9u5GH70VaZsdIQRCE9SSSJUEQNo3pmnxt/GucK5xjujpN02miyRrJQJJ9yX3E9fjmr0O6Ht+jvzjLYPYijfoCFbOKFEhwX/999IZ7Nzs6QdjyCpbC07kYkxWfVjWL5zpEo3GU0XcihUVzA0EQto5Nv0z77LPP8qEPfYjBwUEkSeLv/u7vrrnf930++9nPMjg4SDAY5KGHHuL06dObE6wgCB3jeA7fnvw2F0sXuVC6QFgLc3fv3bxr8F0c7jpMwkhsyUQpaNY5NP0SfXOvUCpepGm36O8+wvv3fFAkSsK25HjwUinEK+UQrr++r+X7cLIS5C9mkpxfrFAtZQmoPvF996Ae/hmRKAmCsOVsemWp0Whw++2386u/+qv8wi/8wlvu//znP88f/uEf8sUvfpEDBw7wu7/7u7zvfe/j/PnzRKPRTYhYEIS18n2f781+j7OFs5wvnac32MuB1IEtmRwpro1htzCsFuF2ld78JPX6AhWrgRJI8q6Bd9IVEid4wvY009R5KhclU21jNau8lgzy87tdUrrb8ddquxJP5WKcKcnUy4vouKT698Lw3Uhi2qogCFvUpidLH/zgB/ngBz943ft83+c//+f/zGc+8xk+8pGPAPClL32Jvr4+vvzlL/Mbv/EbGxmqIAgd8uP0jzmRPcHZ4lmiapT9qf2blihJnotht9HtFgG7hWG30O02htVCNxtIdgPHMXE9C8e1KdkNHFlltOcYR7uPIYvF58I21HQkni1EOVVSaVbzuLZFjgTNbI3/p6bx2JjBnQmTTv1aptsq38rESZebNOsVEgEZeexRpGh/Z15AEARhnWx6svR2JicnSafTvP/97796m2EYPPjgg/zgBz+4YbJkmiamaV79ulqtrnusgiAsz+nCaX648EPOFM6gyipHuo+se+MG2XMxrCaBN30YdgvdaqKaNRzXwnVNHNfGdW08z8H0HEzfRfF9PEnGkRU0RScc6uV4/ztIiK51wjbk+3C6FuC5fIRipUa7mSei+Wi77yCQ3M/s+GmalSn+/lydc70RfnbEJqZ5a3q9VyohnsuFqJXzuFabVLIHxh4SDRwEQdgWtnSylE6nAejru3Z/hb6+Pqanp2/4vN///d/nc5/73LrGJgjCyk1Xp/nuzHc5VzyH4zvc1XNX5/ZI8j0Mu31NQhSwmhhmA9Ws4jgmjmviuBaOa2F5DpbnoPg+SBK2LKPIOgHFIKBHCGgRgkaMkJEgFogTUSOiiiRsa0VL4alcjMmKR7OSRvYd4qlelN3vBi1EANh32+1kMr0szp7GWiwwVzX4mTGDw7GVV5larsQTmTjnyz6N8iKG7BIZvR36j67L+xMEQVgPWzpZuuInp+f4vv+2U3b+/b//93zyk5+8+nW1WmXXrl3rFp8gCDeXa+Z4fPJxzpfOU7Wq3NlzJ7qy+ivLut2mpzxP0KwTsJpo7Sqe3XpTQmRiuw6256D4Hv6V6pBqENMiBLQwASNG2EgQNeJE9aho9y3sSI4HL5bD/KgQpF4t0W63iAdU1JH3QHL0msdKkkR//yDxZBczF1+nXZ/hr880ODoQ5qeHLULq8jpAzLc0vpWOkavUaTaqJAIa8t5HICKaoAiCsL1s6WSpv39pLnM6nWZg4I3NHbPZ7FuqTW9mGAaGYax7fIIgLE/NqvHNiW9yqXSJXDPH8e7jhPXwqsZSXJuBwhS9hWlajQymVafpOcieiyRJ2LKCIusEVYOQ0UXQiBEJdREPJIlqERR5Sx/2BKGjZlsaT2djLFbbNGuLGJJDqn8f7HoHvM3vQtAwOHDkbhYXekjPn8OeKzFbCfChvTL7IvYNn+f58GIpzA/yAWrlPJ5jkkz1I+15AEkVFyMEQdh+tvRZw549e+jv7+fJJ5/kzjvvBMCyLJ555hn+4A/+YJOjEwRhOUzX5JsT3+Ri+SKz9VkOJg+SCCRWPI7kufSW5xjITWI30pRaRRxJpttIEg4kCBtJYoEU8UAMXREXS4RbW8uVeK4Q5WRJo1nJ49gWsUgYefd7lt2eW5IkBodGqSd7mb34Gu3qPH9xyuIdwyEeHbAIKNdWmRqOzOOZGONln3olTVBxMXbfhdR7aD3eoiAIwobY9GSpXq9z6dKlq19PTk5y4sQJUqkUIyMj/Kt/9a/4vd/7Pfbv38/+/fv5vd/7PUKhEB/72Mc2MWpB2Lo832OqMsVrudcotovsTezlaPdRuoPdGx6L67k8Pvk4F0oXmChPMBodpS9846rwdfk+qWqG4dwl/HqGSiOH53tEIv3c3neXaLQgbFmuD2drAQYD9rq04r4e34dz9QDfy0UoVWs0GwUiqk9k9Dj0HkZaxbq7SCjIwWP3MTc7wWL6Aj+crjBeDvK/7IGRsAMstSD/diZKvlyj3ayRCOpI+96HJNrqC4KwzW16svTSSy/x8MMPX/36ylqjX/mVX+GLX/win/rUp2i1WnziE5+gVCpx33338cQTT4g9lgThJ1iuxbniOU7mTrJQXyDdSLPYWOT7899nMDzIke4j3NV3F3sTe9Hk9Z8O4/s+3539LmcKZzhfPE9PsIeR2MiKxog2iuzKXUKvLlJrZHFdCy2Y5Fjv3fRHRMvhTitbChVHoc+w31I1EFbG8eCb6QTnii6+ZfG/7NO4LXbj6WudUHdknsjGuFSGZjWN5Dkkkr3Iu9+NpIfWNLYsS4yM7qWa6mH+0uu0S4t8sQHvHgkQ0DV+lDeolXPgWiR6hpBG3y32ThIEYUeQfN/f8X8Rq9Uq8XicSqVCLBbb7HAEoaPqVp2T+ZOczp8m08ywUF+g0C5gyAZdwS4KrQJlq0xIDdEf6mc4Osx9A/dxtPsoyXWsyvxo8Uc8N/ccJ/MnCakhjnYfXXaL8KBZZzh7kUh5filJcpr4RpTbuo+zJ7Z7VVfHhRvLmio/LoW5UFFpN+vIisxgVGM06jEctBkKvHXKlXBjjgdfTyc4X3CoVko0fIOkavHwWJAHeu2O7V30ZrOXGyosVXbqxAwFZfRepOTujr+W43nMTV7Azo3TJVUJhCK0Ww0iios2ei9S9/6Ov6YgCNtfptpGV2V+5+c3vyPmSnKDTa8sCYKwOtlmltdyr3G+eJ5sM8t8fZ66VSeiRTjadZRUIIUkSexP7qdtt5moTjBTm2GmNsPZ4lkGwgMc6z7GnX13MhYfQ+1g44MzhTPX7qXUtby9lDS7zVB+glRxhnojQ8Wq4WhBxvrv4mDyoGjO0GELLY0fl8Jcqsq062VapomLguXJVKpVxhUJVdPQ9IBInpbJvpwoXSjYNKpFumMxWpGjpBfO8g+XKmQaIX5+t4Mhd+b75/vwUjnEc7kgtdLlyk7vLqSR+9etsqPKMrv33kapq4/0+EmSjSy9EQN53yMQiK/LawqCIGwWUVkShG3E8z2mqlO8ln2NqeoU2UaWufoctmeTNJLsie8hokdu/HzPI91MM1WZombXlqpN4X52RXfxzoF3cqT7CHFjbSc7M9UZvjb+NU7lT9GwG9zdd/dNW4Qrrk1/cZre/BTtRgazXcZWNIYSeznac0w0bOgg34fZls6PSmGmatCulWlbFmHVRUvtRh26A8uyqBcXaFULeO0K2BaGZKMrEqqqoRkBBqMqo1GfoYDNcFAkT7CUKH1tMcHF4lKilIxF4cAHkBSNXKFAdvw1er0sI6kAH90HyTWuY2q7Et+5vI9RvZxfaqiwwZUd13WRammkWD9Sp/ZMEwRhRxKVJUEQ1o3t2kvrkfInma/Nk26mWawvLu2JEupnJDayrD2LZFlmMDLIYGSQpt1kojLBdHWameoMZwpnGIgMcHv37RzrOUZUj6IrOrqiYygGuqy/7f5mAPlWnm9PfpsLpQvL20vJ9+mqLLIrcwG7kaHcKix1uIuPcrz3TsJvk/gJK+P7MN4weLEUZq7u0a6VaNsWERVS/XuQBm9H0oIA6HqYVOSNKZpWvUSjuECjWsBrV/ErbcpVm3GFa5KnA3GPvWGTbt1Zl6lmW5nlSfz9YoJLBYtWrUgyHocDjyFdrob2dHURCN7PzPlXcYpz/LdTMv/rAY3dEWdVr5dpq3wjnSBTrtNqVEgEtU1pqKAoCiSGNvQ1BUEQNpKoLAnCFncqf4oXFl8g03hjPZIma+yK7mIgPICyxqu5nuex0FhgujpN3a4TUkMMRAaIalEUWUGRFFRZRZEUAmqAkBYiqAQJqIFrkylF51zhHKcLp5mtzXK8+/jbtgjX7Taj6bOES3NU6ws4vksk3Mfx3rtIBVNrek/CGzwfLtQDvFgKs1h3aNfLmLZNRJPQe/ci9d+OpK5sc2CrUaJRWKR5ufLkX648GQroRpCeqMGhJOwNmwwE1meNzlZiXk6UxgsmrVqRRDwJB95/NVG65rGWw8Sl04Sr4yQ1hw/sC3BPavnfI9+H16tBns6GqZXzuHabWLIP9jwo9jESBGFLE5UlQRA6bqI8wVPTT3G6cJqKWSGshTncdZiuQNdNqzzLJcsyw9FhhqPD1O06E+UJZmuzeL7Hm6+lyJKMhLT0WZJQZRVN1lBlFV3W0WQNH59MM/P2eyn5Pj2VBYYzF2hV5ymbZXwjxp3972AoIq5Qd8pS2+ogL5ZCZGsW7UYO23GI6AqRXYeg78iq17To4SR6OMmV2pPZKFPPz1Mt5/BaFarNCnM5n2cMg2Q4zG0piX0Ri+GghbLDEifTk/j7hQTjxTatWplEIgX733/DKWmGrnLwtuNMT0fIZM7yzfN1MsMhPjhso95kWZ/lSTydi/J6UaFeXsSQXCIjt0P/5p94CIIg7FQiWRKELarYLvLk9JNcLF+k6TS5q/cuosb6tsyPaBGO9xy/+rXne7iei+VZWJ6F7dpY7tJn27exPRvbtWk6TRzPQUJiLDF2w72UdKvF7vRZQuU5KvUFbKAveYA7++5CE22GO+ZsLcDzhTD5monZyGK7LhFDIzJ0DKn3UMfXlhjhBEY4QdcoOJZFLTdNvbiI2yxTbdVIF11+oOtEQmEOpWT2RSxGQybaNm9q2HaXKkoThTateolEogv2v++m319Zlti9e4x0KMLi9El+NFsg3wryj/d6RFTvus8pWArfTCeYL7do1vLEAzLy2E9BdIX7lgmCIAgrIpIlQdiCTNfk25PfZrIySb6V546eO9Y9UboeWZKRFRlN0QgTXv1Avk9veY6hzAVatQUqZgXfiHHPwH30h8V+SZ10rhbgmwth6qUMrusRDhhER45D94ENabmu6jrJof0kh/bjujaN3BzVwiKVRpFKu06h5PCirhEMhjiQUtgbsRkK2MQ1d1tN12u7El9dSDJZbGHWSyST3fj7fmrZiagkSQz09REM3c/8hVdwcov8v22N//WAwmDw2sYP52sGT2SjlEtFHLNJIp5E2vcIkhpYj7cmCIIgvIlIlgRhi/F9n6emn2K8PM50dZq9ib3EjO271s6wWuxePEOwMke5togjwUDqIHf03dXRduUCzLU0Hk9HqBfTGIqHseceSI5t2r5UiqIR699DrH8PnuvSKC5SK8xRq5VQy01KZZsTuoqqBwkHQuyKyvQHHPoDNv2GTUjdmktq267EVxaSTBWatBsVEsle/H2PrKpil4hGMI6+k8kLJ7Fr03zhlM3P7zc4mrBxPHiuEOXlgka9lEbFJj58CAbuFHuNCYIgbBBxpiIIW8xLmZc4UzjDxdJFuoPdDIYHNzuk1fF9ekuzDGUv0KwtUjYrSIEE9/XfR2+4d7Oj23GKlsLXF+JUill0ycHY9zBSbOv87MiKQrRnmGjPMJ7r0qrmqeVmadVy+PUW5XqTbMFFU2RUVUPRA6RCKkNhGAi49AVseg0HvUP7E61W63KiNH05UYqnemDvo2tKXoKGzoEjdzE5HiFduMDfnG2xMBKi4EWYLlvUqxliuo829iDEd3Xw3QiCIAg3I5IlQdhCpipT/HDhh5wtnkWTNQ6kDnSskcNGMqwGexbPYpTnqNQXsSWJwa7buKP3TrGx7DpoOhJ/t5ggXyoiuyaBsfu2VKL0k2RFIZzsI5xcWm/j2ibtUppWLU+9UQWrhttaak8+K/loqoyiGuh6iP6owmDIX6pAGRZd+sZN32u5En+7kGSm0MBsVEh09cHYIx2p8qiyzL59B5kPRVicO8VzUyV0w8Y22ySjEaR9PwV6qAPvQhAEQVgJcdYiCFtEuV2+2tDBdE3u7rsbRdpmmzz6Hv3FWQazF2nUF6iYVaRAkvsH7qM71LPZ0e1ItgdfSydJF+u4VpPY0OEN3ZS0ExTNINw7Srh39OptdqtGu5ymXStSa1bxzQa0GpQqNpdkCU1VkDWDcCDESExiMOgyGLDpC9gY61B9ajpvJEpWs0KiewB/z0MdnQ4nSRLDQ8Pkg2HS4ycYshaJ9+9B2nWv2PBVEARhk4hkSRC2ANu1eXzqcSYqE+SaOY53H8dQjM0Oa3l8H8NuE2mV6S3NoVfmKdUXcSSZ4e4jHO85LqpJ68T34TvZOFMlE7NZId4zjDR012aH1RFaMIoWjBIdWPra9zysepFWOYNZL9Ns13AbLcqNNrmiy+uKjKLpaHqI/ojCcNhnIGAzuMLmEZ4PTVem4cjUXYWGI9NwZS7UAswX69jNCrGeIfzdD6zbuqHuVJJk/D3IZg0pJPYcEwRB2EziDEYQNpnv+zw1+xSXypeYqkyxJ77nbTdz3Wyy5xJuVQm3K0RaFSLNMrQrWHYTy27QclrIwRTv6n8nXaGuzQ53R3uuEOFMARrVIsl4Ana/Z7NDWjeSLGPEujFi3Vdv8xyLdjlDs5KlVq/gm3X8ZoNyxWZcltA0FUUziAaDjEZlBoMOvYaD7UtLyZAjX06MFOquTN2WqFseruvhug6+5+C5Fr7n4rtVXNcm0TOMv/u9695gQVE0EImSIAjCphPJkiBsshO5E5zKneJC8QKpYIrhyPCax5R8j+HsRRLVDI6iY+sBbDWApRpY2pXPBrZq4L1d1edNVaNwayk5CrTK2GYNy2lhOy2qroXi+ViKiqGFGO45xtHu48iiW9e6eq0S5Md5nVo5TSJkwL4bb4S6U8mqTqh7F6HupaYHvudhN0s0i2la9TKNdgWv3qZcb5LOe+iKjKIZyIpyNQnyPBfP83E98HwfFwkfCVXyUCUfWdFA0XGNKIlkCn/wLtGJThAE4RYikiVB2ESz1Vm+P/99zhfPo8oqtyVvW3NDB9l12Dd/kkBpmlptAcn3kCQFRVYIyQoRSUVRNBRZRZE1fD2Ea0Rx9NBSEqUG8CWJcLt6uWpUxbIbWE6LttPGdG18WcFXdKJ6jGiwi67IIL2hHvTtMnVwm5ts6DyVCVErZYjpEtKBx5BUsamvJMvokS70SBeJy7e5tkmrtEi7kqPaqCCbNYI030iC9CiKbhDQDBQ9iGqEUI0IvhEFLXjLJaCCIAjCtUSyJAibpGJWeGL6CS6VLtF0mtzVexfKGk/MdLvN/rkTUJqm2sxjhLoYCfQuJTt2E8ttY3o2jt3C9Rw8fFzABXxZQZYVApKCLKv4nkPVMVH8papRQAuRjAwQD/fTGxkgrsXEFfZNkDVVvpGOUStmCMoOyv73IRmRzQ5ry1I0g0jvbiK9u4Gl6hP4N02Ctl8PSkEQBGE9iGRJEDaB7dl8Z+o7TJQnyDQzHOs+RlALrmnMYLvGgZlXMSvTtMwqsfgI7xp81w2bK1iuScOq0WxXaVtVTKuB7TSx7BZNHBQ9SjS+W1SNtpCqLfN3C3HKxTyKb6PvfQ9SROxZtRIiwRcEQRBWQiRLgrDBfN/nmdlnuFi6yER1gtHoKMlAck1jxut5xuZeo16Zpu20Geo+zJ09d7ztiaGuGOhBg2Sw+4aPEbYO05P4+8UE2WIFz24THbkDKTl68ycKgiAIgrBqIlkShA12Mn+S13Kvcb50nqSRZCQ2sqbxekpz7Fo8TaUyg+W7HOx/BwdSBzsUrbAVuD58Mx1nttTCbteJ948h9R/Z7LAEQRAEYccTyZIgbKD5+jzPzT3H+eJ5ZEnmUOrQ6hs6+D7DuUv0ZC9QrsxgKxp3Dr2X4ejau+kJneX54APKKv6pfR+ezsW4UHRp1cskkj2w676OxygIgiAIwluJZEkQNkjNqvGdye8wXh6nbtfX1NBB8lzGFs8QLUxQrs7jGCHeNfiA2Ndoi7E9eLUS4qViiIZpEdUgGZSJax4x1SV25bPqEtXc6yZTL5ZDnCjINKpZEpEQ0r5HxLobQRAEQdggIlkShHVWaBUYL49zrniOicoEi41FjnQdIaSFVjWe6ljsn3sNtTRNuZGBYJJHdz286vGEzvN8OFML8MNCmHytTbu+SNNTyOMxg4ciy6iyhKwoyIqGrOgoqkrMkEkGpKvJFMAP8wFqpTRxQ1lqEf52+2IJgiAIgtBR4q+uIKyDcrvMxfJFxsvjLNQXKLaL5Ft5SmaJkegIXcHVVYAMq8mB2VdxyzNUW0UC0QEeGHovmqJ3+B0Iq+H7MNnUeb4QZaFm06pl8V2HUCRCpP8Ylu1gtRo4VpOm2UZyW/htE9ezACjgMoOHKssol5Mp1ykT1nyUA++HNXZMFARBEARhZUSyJAgdUjErjJfHuVS+xHx9nlK7RK6Vo9gqIksyMSPGkdSRVSdKkWaZfbMnaFamaVt1uhJj3DfwTmQxJWtLSLdVnitEmapCq5rHdiyiAR1t7D78xB4kWUYFrlf/8+wWbquK3axeTabMy8lUVANt7H4IJjb4HQmCIAiCIJIlQViDmlW7miDN1ebeSJDaRQAieoRDXYfoCnStacPZZDXDnvnXqVSmsTyL0Z7jHOs+KtaubAFlS+H5YoRzFZVmtYhpmUR0ifDocaTeQyArN93gVNaCyFoQLdZ33WRKEARBEITNIZIlQVihht1gvDzOeHmcmeoMJbNEvpUn38oDENEiHEwepDvYvboEyfcw7BYBq0nQbBIyayRKs0sd7ySJI/33MZbc2+F3JaxU05H4USnCayWDeq1Mu90krPqEB/fBwJ1IqrbZIQqCIAiCsEYiWRKEm/B9n5JZYrIyyVRlirnaHGWzTL6dJ9fMARDWwuxP7Kcn1IO6zAX4qmMRsJpv+mgQsBpo7Rqe3cJx2jieheNalB0TWwtwz9B76A/3r+fbFW7C8iReLYd4qRSkUqvRahQIyC7xnhHUXe8A0WhDEARBEHYMkSwJwnV4vkemkWGyMslkdZJMI0PZLFNoFSi0C/i+T1gLsy++j55wD5r89lUEyfdIVTNEm6WlxKhdR7Jq2E4b17WwXQvPtWl6NrLnIkkStqygKDohJYAR6udgz3HigfgGfQc2jutD1lz6/mmShyb76LKPKvmoEqx2GyrPX0psTE/C8mQsT7r8tYztSXirGHMpUQpSuNzhTsYlluhBHblXrCkSBEEQhB1IJEuCcJnt2czWZpmqTDFVmSLfyi9VkFp5KmYFSZKWEqTEPnqCPWjKzadZyZ5Ld3me/sI0NHI02iUs18LyHFTfx5VkPEXDUA3CgQRBI0bYSBELpEgE4ju6y13blThVDXKiEqRQt3AdG0lSQZKRZBlZkpBkCUOR0GXQVRld9tFl0C4nU5rs4/gSpvtGQmS60HZ8TNfH9zw838P3PPzLn/FdfN9bal23Co5dxfdcwpEo2q53QGygw98ZQRAEQRC2CpEsCbe0pt1kujrNVHWK6eo0xXaRcrtMrpWjYTdQZZWYHuNI1xGSgeSy1yAprk1vaY6+wjROM0e9VcTzbDQ9SirYQ9hIEA6mSAaShNXQLdWooWIrvFIOcapqUKs3MJsZHM/HQ8bzJVwkfCQk30eW/MtfXflYqjRJEshISJfLTp7v4/s+vg8e4CPhXRkHkPFRJQ9ZkkBeSsa8Gxz+bpZChQNBjKEjSCmxbkwQBEEQdjqRLAm3HMdzmKhMcKZwhtnqLCWzdLWLneVa6IpOykhxIHmAmB67ekK+HKpj0l+cpac0i9XIUm0VcX2PQDDFvu4jjER23VKJ0RW+DwttjVfKof9/e3ceHGd933H8/Vx7SdrVYZ22MQ4YY4cjwSQmV+NmGtdOgabMFNoSt0ySmUAKHYZJJ6XJjJukbRhKmbZDEnKQHuk0EBKc0mlDC+FMYkIgpoEEDHbB5pAs69p7n/PXP2QtCAvwIUuy/HkxO6t99rfP/h7py0of/57f7+HZsku9UqLRGMMhJttSIN2/BtN+MiQxxAHEPnEUYuKQOAogjomjgCSOSZIQ4pgkiYiTBIcEx3FxHA/bcbHdFLabxva8A19nME4K3DRYzgn5/RcREZEjo7AkJ4yiX+SXo7/kqdGnGK4NM1wbZqg6RGISMm6Gvlwfvblecl7usAISQCqo0z+2h67xF2nUhik2JoiBluwSVnefRX/riXmqVmzg2UqGHRM5XqwYGpUJGkFAzo5pLfTiLT0Tq7UXYHJ5bdsBNwW0Nj+cZmNNuSOc9iQiIiInOIUlWdTiJOb50vP8cvSXPDfxHCP1EQarg5SDMhknw8n5k+lt6SV1hHODsn6FvtE9dEy8SK02wkRjgtC2aW/pY033WSzJdc/yER0fpuYj7ZjIMloN8KsjBFFMq2vo6F2B3X8WVrp1vrspIiIi8oYUlmRRKgUlnhp9il+N/op9tX3NUSRjDO2Zds7pOYfWVOthjyBNaakX6R99nnzxJaq1ESYaJULHo6ttOWt7zqI90zHLR3R8mAgcdhSnz0dKkoRc2qNtYA30rMU6hIUxRERERBYChSVZNBKTsKe0pzmKtL++n8HqIKWgRMpJcVLbSQy0DhzydZBmkg5qrNi3k5biy1Sq+5kIKwROiv6OU1jTfRatqRNvtKQWWeyqZnimkmFvxaZeLdGoj+ESk22dmo+0UnOFRERE5LijsCTHNWMMpaDEM+PPTI4iVSdHkV6uvowxhkK6wNndZ1NIFY54FGnyjRL6xvbSP7yLWmWQol8kdDMs6zqd07vOIOtlZ++gZkk1stnvuyxJR7S6R3JVoddXjy12VTI8U0mzp+rQqFUJ/VEaYUyrE9PS0Utq4DXzkURERESOMwpLsmAZY6hHdSphhUpYoRpUKYdlqmGVSlChHJSZ8CfwY59KUGGoNsREY4KUk2J563IGWgcO6VpIbybbKLNy6Cm84ksUK0NElkV/1+mc2X0WKSc9C0c6uxIDjxdz/Hg0R7lcAStNZ85lWSv0Z2P60yE96RD3MAd6GvHUCFKaPRWHeq1G6I/ihwlpO8HNttHZuxS3ZzWkWo7NwYmIiIjMIYUlmXdhHDJUHWKoNkTJL1EOy1SCCkW/SD2qH7iIazB5Hwf4sU8tqtGIGoRJSGKS5vWQzuo+i/Z0+9GNIh1gJzEDI8/RM7KbSnmQWljFyXbyrr71dOW6ZuHIZ99+3+We4Tx7SxG10iBBYtMwLsVyxIvDCZ7r4HppUulW+lttluYM/ZmQ/kxA3k147betEVvsrqZ5ppLh+YpDo14jbIzRCGPSdoybaaWldyn2ktOwMvn5OWgRERGRY0RhSeacH/sMVYd4qfISg5XByXlFB0JSNaxSD+vU4zphHBKbGADbsnEtF8d2SNkpMl6GjnQHLV4LOS9H1s0e1Vyk12qrjnPy0FNQepnx6j4ix+PknrN5a9dbsRfg3JswgUfGW3lkNE2lNEbgN8hnU7gnv4colac2PohfHqVcK5HUq1jVMmPjEc86Fq7r4ngZ8lmPk9os+rMRWcewu5LmuapLvVY9KCB19CzF7V4FmcJ8H7qIiIjIMaOwJMdcI2rwcvVlBiuDvFR5iaHqEOWg3DyNbsKfIDEJnu2RslNkvSyFdIGclyPn5si4GTzbm5XRojfjxCHLhnfRNfYcpfIgYdQg09LDewbOI59amCMnL9Q87tmfZ1+pQbU8RNaO6RhYBUvXge3gAvn+U6H/VACSOCaojFArDlMvj5PUS8S+z0SlyuBIQsqxcbwUSVTFD2M8KyaVbaG9+2S87lWQbZ/X4xURERGZKwpLMutqYY3B6mBz5GioOkQ5fFU4akxgMHi2R0uqhVMKp9CV7SLtpOckEL2e9vIwKwafJqq8zERtlNDLsLr/naxqP3VBruRWjy0eGm3jF+MeteIIcRiQb2vDXfleyL7+0uW245Ap9JIp9Da3RUEdf2KIenGEUrVEJpggl3Jo7z4Zt/vUN9yfiIiIyGKlsCRHLU5i9tX2sbe8l72lvQxWJpfrLgdlxv1xSn4JgyHlpGj1Wjmt4zQ6s52kZ2txBJMAFgdNuDlEbuSzYt9O8mN7KVUGCZOQfH4p5/atJ+flZqePs8gY2FnJcP/+FsZKVerVEVpcQ2rF2dCzBo4g2LmpLG7PSlp6Vh6DHouIiIgcnxSW5IiUgzJ7y3t5ofQCe0t7GffHKfpFxhpjjDfGMRjSTprWVCurO1fTmekk5aRm582NIRPUKFRHKVRHaa2MEkcNYi9LksoReRlCJ0XopogO3IduitCZeuyBZYMxLCkOsmzfM/jll5hojBOnWjljYD0n51fMTl9nWTG0uW9/nmeLFrXiMCQhhY4e7JPfg5VaeMFORERE5HimsCSHJEoiBquDk+GovJfB6uS1hop+kZH6CH7s49oubV4bp3eeTmemc1aW7Z5iJxH56jiF6ij5yghufZyGXyYIqxSjBo4xJEBiWWDZ2JZNynZIWw6O7WBbLrbt4tgutuOReFlwMjiNCUqVQSISutpPYV3fugW7HPiOYo6fjOQoFidoNGrk0zbeindDh0aDRERERI4FhSWZ0dTFXveW9k6OIJVfYLwxeUrdaGOUol8EIONm6Mn10JProdVrnb05R8aQDaoUKqMUqiO0VEYJ/RKNoEw1qmMnMYHj0ZbK09VxKp3ZTqKwgR/WCMIaUdQgTHyCOCCKI6KkTpREmKlQNXWzLEymwLq+d9Lf2j87fZ8lfmJRDB2KocPPxlt4oRRRKw3hEtHRexLWsvPAnb1AKiIiIiLTKSwJYRwy2hidvNUnbyP1EYp+sbkow0h9hDAJ8WyPtlQba7rW0JnpnNXlup04JF8da44e2fUJ/KCMH1YpRj6JZWN5Obpal9NdOImlrQN4h3FqX5xENMI6taCCH1UJgiqRm+ItHatm9TgOVWKgHNmUQodi5DaDUTF0mAgtKn5CHIUkcUgcjhEEPvlsBmfl+7Ha+ua8vyIiIiInGoWlE4gxpjmvaCoYjdRHGKmPUI/q1KIa9bA+uax3WCaMQxzLIetmGWgdoCfbQ87LHf3okTGkwzo5v0K2UTlwX8JrlAjCKn5QoTI1euSmyKcKdHUuZWl+OYVU4YhXpnNsl5Z0Gy3ptqPr/xEohg57aimG/alQZDPhW0RReCAQRSRxnSSOiRJDnBgibBzLk6Hf/QAAGT9JREFUkLYSXM+lY+lpMPB2LNuZ8/6LiIiInIgUlhYZYwz1aDLwTK1IV/SLjDZG2V/fTyWoUAtr1KM61bBKKShRj+oYDI41ecHXnJdjedty2tPttHqtOEfxx7kdR+T8Cjm/TNavkGtUyDRKJEGFKKwTxj5R7FONQ+wkJrIdXK+FJfkV9BZOoi/XP6tzn+ZKkFi8WPfYU0uzp5Zify0haNSIgyJRkhAnhthYJFikrRjXscHNkGTzpDM53EwrXjaPnW3HpNuw5mHkS0REROREp7/AjkN+7E+GIb9EKSg1Q9HUKXOVoEIQB/ix37xVggqVsEJkIiwsPNsj7aTpyHTwlvRbaEu1TbvOUSqo01Uawjb7D6FH00eaLJOQCapk62U8v0QY1gmjBmHs48cBQRJhGwhtB9fNUEjlacl00JZZQldrz4K9+OsbMQZGApc9tRTP19K8WHNoNOqEjQphGBAkFjknxqTacDJ5MpmWA4GogMm2Y3nZ1933/F15SkREROTEprA0xx7b9xglv0RCAgYSkgOLDkzeT/uaA49NgsEQJVEzDL06CAVxQC2sUYtq+JFPbGIALGsyFLm2S4vXwsrcSgqpAjkv97qjRZZJ6BvdQ9/+3dSr+wij+hEdZ5IkVJMQJ4mJLZvE9ci5OVqz3bRmO2nPddOV6TysOUcLTT222HsgHO2peUzUI8JGjSgo40cJjmXIeA7p9j4KHUuxOpZjuZmD9qMwJCIiIrIwKSzNseeKz/HI4CNUwsorgehAKJrpHpi2LUxCoiQCXglDju2QcTJ0ZjrJeTlavVaybhbP9g5rflG+OsZJ+57GLg0yUR0mtiw63RYs86p9WFN3Ztprpz+ysDyPXKaDfK6bztwS2tzWI55rtFDUIosh32OwkWJvLcVgzcJv1Ij8EkEYEhlocROcTDsdhT6czhWQ7Tjuj1tERETkRKWwNMfe2vVWHhl6hHJQnjztDQvbsrEsC5vJe8uyaP73qsc2Nhk3Q2uqlZybw3M8bOvo/xD3Qp/lw8/QPr6XYmWIOKrjZbt4Z996unJds3DUx5/YwIjvMtjwDgQkj9G6IQzqREGNOJzAjyFlxXjpDLklS8l0LsPkl2Edh3OsRERERORgCktzbE3XGvpa+sg4Gfpa5nn5Z5PQO/4CA/t30SgPMd4YJ/aynNb/Tla1r1rwIyJTIz37fA9jIOskZBxD1k6aX2echJRleLMBtkpkM9SYDEWDvsdQ3aHe8InCBnFQJYhjwsQiY8W4Xgq3pYOWjj6cjpOxMq/MsdIpdSIiIiKLh8LSCaq1NsGKfU/jlAaZqAwRWRbd7afw9r51pJ30fHfvILGB/VMjPQ2PwYbLWAPCoE4c1EniCMu2sSwby3am3TzHIufZZD2LnAtZ+0CQshPKkcPLDZfxekIYTAajKAoJYgOWRc5JINVGrr2DdL4HK9+PlW6d72+HiIiIiMwBhaW5NvYcneX92EGFPCkSy8ZYFollk9g2hgP31uQtsWzedFjkMLhRwPLhZ+kY30OpMkQU1nAynZzX9066W7pn7X2OhjFQetVIz76pkR7fJw4axGGVMIoJjNW8BlHdzWMlESaOsMKQJEmIjIUxYFsGmwQbg22BbVkHboAFYTTZNm3FuKkUbusScm2dpPJ9mNYeXddIRERE5ASlsDTXnnuA1c8/SjEokrZTzflIHJi3NDVPCcs+8LWNsZ3J8GR7hJk2gnQLDS+Hn8rie1kaqRyR471xqDIJPRMvsXR4F35lkInaGGEqwyl961jTcfq8nnLnJxbDDbc5N2iw4VJqxIR+gzisEEURQWywLIusnUA6T7a9nfZXjfS89jKzJokh8kn8GnFYnwxZkU8cNkiikCgMSeKQFCG5jjypfA92fgArlZu2H51WJyIiInLiUliaa629pJMIN6wTUgNjsIw58Ee5wTavrCtnXnU/dUssC2yXjO3SYru4TgrHSWF5OaJsB0GmFd/L4qdyNLzJMOXFASv27cQrvkyxOkRoEjoLKzin7x1k3+D6PsdCYmAscBjyUwdOqXPZX7cIggZR0CAOywRxQmwsMnaM46Vx27ppaevCzfdBy5JDGumxbAdSOZxUDo0LiYiIiMiRUFiaa6s3c86e7VAbhcIyTJKQkJCYhCiJiU1MnMTEJiKOI2ITkZiQOIlJ4pDAL9MIyvhBhXriE4YTk+2BGDC2Q8r2yDguXbaH46RxnRS1xji1sIaVaecdvefS1zo3i0tUI5sh32ueUjfUcKg1AsKgQRLWJk+nS8C1DBkXyLTT1tJBqr0HWvve8GKtIiIiIiLHksLSPLNsGwcbB/COYAjEJAm1sEK5PkrVn6DeKBGEZRpRAz+skCTjNIB6Kstbet7G2q612K855S5KoBg5jAcuxdBhInQYD13KkYUFuDa4FjiWwbXMgfvJuUCTj3lluz05HjbiTy3CkBD5DeKwRhQGBLHBWJOjRnaqhXRrD/n8EpxCPyZdWPAr8ImIiIjIiUNhaY79eNcIpeEOnMDBDdqaweO1QWQqeLw6iDgHtjuWwWEqrFg4boGufJ4ei8lFC16lEdYp+UWyXoHAauX/atMD0URoU/QNURgSRyFJ7JNEIXGSECWGqbMCLWtq/o41+bXFgTlVk9snp0tNzbeyMElCEMXNhRO8lIfT0kGhrQsv3wutvQddj0jzg0RERERkIVFYmmN7Rms8vT+FXQPsiRmDBs1FHyYXeJhsYDeftyyLqdAyuRAEB9pNrvTm2kwGK9vCtTvAWko54HUDUWQm95mxIiwnRZJqwU61kMu0YJw0JokxSUySGEhijIlJkoQkSTAmgQNfW8RYJsYyCamURa69k3R+CXZhAFIt8/dNFxERERE5AgpLc+zckzvY/as+KsbFtSdPozMHAoZl4skFH5LJe2MSMDGQYMzkKI8BjLFIAIOFwcI6sBSEZQyW9cpiEZORavK5hJkDUUu2hVSmgJ0rQLbjoNEeEREREZETlcLSHDuttw23dy1Ja8CS9sNbvMAkMSQJmAjLJJBEmCQ6MOqTYOLowMhPQnKgbZJMjvakvLQCkYiIiIjIYVBYOo5YtgO2A7wSdg5cVxUtiyAiIiIiMrv0N7aIiIiIiMgMFJZERERERERmoLAkIiIiIiIyg+MmLH35y19m5cqVZDIZ1q1bx0MPPTTfXRIRERERkUXsuAhLt912G1dffTWf+cxn2LFjB+973/vYvHkze/fune+uiYiIiIjIInVchKUbb7yRj33sY3z84x9nzZo1/N3f/R3Lly/nK1/5ynx3TUREREREFqkFv3R4EAQ89thj/Nmf/dm07Rs3buQnP/nJjK/xfR/f95uPi8UiAKVS6dh19DA0ahVGxqs0qpX57oqIiIiIyDFXDSK629IL4u/xqT4YY9607YIPSyMjI8RxTG9v77Ttvb29DA0NzfiaL37xi3zuc587aPvy5cuPSR9FREREROTNXT/fHXiVcrlMoVB4wzYLPixNsSxr2mNjzEHbplx77bVcc801zcdJkjA2NkZXV9frvmaulEolli9fzgsvvEA+n5/XvsjxQTUjh0s1I4dLNSOHSzUjh2sh1YwxhnK5zMDAwJu2XfBhacmSJTiOc9Ao0vDw8EGjTVPS6TTpdHratvb29mPVxSOSz+fnvVDk+KKakcOlmpHDpZqRw6WakcO1UGrmzUaUpiz4BR5SqRTr1q3j7rvvnrb97rvv5t3vfvc89UpERERERBa7BT+yBHDNNdewZcsWzj33XN71rnfxta99jb1793L55ZfPd9dERERERGSROi7C0iWXXMLo6Cif//znGRwc5IwzzuC//uu/WLFixXx37bCl02m2bt160GmCIq9HNSOHSzUjh0s1I4dLNSOH63itGcscypp5IiIiIiIiJ5gFP2dJRERERERkPigsiYiIiIiIzEBhSUREREREZAYKSyIiIiIiIjNQWDoCDz74IBdccAEDAwNYlsX3v//9ac/v27ePyy67jIGBAXK5HJs2beLZZ59tPv/8889jWdaMt9tvv73Zbnx8nC1btlAoFCgUCmzZsoWJiYk5OkqZTUdbMwBDQ0Ns2bKFvr4+WlpaOOecc/jud787rY1qZvGYjZrZvXs3v/M7v0N3dzf5fJ6LL76Yffv2TWujmlkcvvjFL/KOd7yDtrY2enp6+PCHP8zOnTuntTHG8Bd/8RcMDAyQzWbZsGEDv/zlL6e18X2fq666iiVLltDS0sKFF17Iiy++OK2NamZxmK2a+drXvsaGDRvI5/NYljVjLahmFofZqJmxsTGuuuoqVq9eTS6X46STTuJP/uRPKBaL0/azkGpGYekIVKtVzj77bG666aaDnjPG8OEPf5j/+7//49///d/ZsWMHK1as4Dd+4zeoVqsALF++nMHBwWm3z33uc7S0tLB58+bmvv7gD/6Axx9/nLvuuou77rqLxx9/nC1btszZccrsOdqaAdiyZQs7d+7kzjvv5IknnuCiiy7ikksuYceOHc02qpnF42hrplqtsnHjRizL4t577+XHP/4xQRBwwQUXkCRJc1+qmcXhgQce4I//+I95+OGHufvuu4miiI0bN077DLn++uu58cYbuemmm/jZz35GX18fH/zgBymXy802V199Ndu2bePWW2/lRz/6EZVKhfPPP584jpttVDOLw2zVTK1WY9OmTfz5n//5676XamZxmI2aefnll3n55Ze54YYbeOKJJ/inf/on7rrrLj72sY9Ne68FVTNGjgpgtm3b1ny8c+dOA5gnn3yyuS2KItPZ2Wm+/vWvv+5+3va2t5mPfvSjzce/+tWvDGAefvjh5rbt27cbwDz99NOzexAyp460ZlpaWsy//Mu/TNtXZ2en+cY3vmGMUc0sZkdSM//93/9tbNs2xWKx2WZsbMwA5u677zbGqGYWs+HhYQOYBx54wBhjTJIkpq+vz1x33XXNNo1GwxQKBXPzzTcbY4yZmJgwnueZW2+9tdnmpZdeMrZtm7vuussYo5pZzI6kZl7tvvvuM4AZHx+ftl01s3gdbc1M+c53vmNSqZQJw9AYs/BqRiNLs8z3fQAymUxzm+M4pFIpfvSjH834mscee4zHH398Wqrevn07hUKB9evXN7edd955FAoFfvKTnxyj3st8ONSaee9738ttt93G2NgYSZJw66234vs+GzZsAFQzJ5JDqRnf97Esa9rF/zKZDLZtN9uoZhavqVNaOjs7AXjuuecYGhpi48aNzTbpdJr3v//9zZ/1Y489RhiG09oMDAxwxhlnNNuoZhavI6mZQ6GaWbxmq2aKxSL5fB7XdYGFVzMKS7Ps9NNPZ8WKFVx77bWMj48TBAHXXXcdQ0NDDA4OzviaW265hTVr1vDud7+7uW1oaIienp6D2vb09DA0NHTM+i9z71Br5rbbbiOKIrq6ukin03ziE59g27ZtnHLKKYBq5kRyKDVz3nnn0dLSwqc//WlqtRrVapU//dM/JUmSZhvVzOJkjOGaa67hve99L2eccQZA8+fZ29s7rW1vb2/zuaGhIVKpFB0dHW/YRjWz+BxpzRwK1cziNFs1Mzo6yhe+8AU+8YlPNLcttJpRWJplnufxve99j2eeeYbOzk5yuRz3338/mzdvxnGcg9rX63X+7d/+7aBzNQEsyzpomzFmxu1y/DrUmvnsZz/L+Pg499xzD48++ijXXHMNv/u7v8sTTzzRbKOaOTEcSs10d3dz++238x//8R+0trZSKBQoFoucc8450+pKNbP4XHnllfziF7/g29/+9kHPvfbneig/69e2Uc0sPrNdM2+2jyPdjywcs1EzpVKJ3/qt32Lt2rVs3br1DffxRvs51tw5f8cTwLp163j88ccpFosEQUB3dzfr16/n3HPPPajtd7/7XWq1Gn/4h384bXtfX99Bq1YB7N+//6DELse/N6uZ3bt3c9NNN/Hkk0/y1re+FYCzzz6bhx56iC996UvcfPPNqpkTzKF8zmzcuJHdu3czMjKC67q0t7fT19fHypUrAX3OLEZXXXUVd955Jw8++CDLli1rbu/r6wMm/8W2v7+/uX14eLj5s+7r6yMIAsbHx6eNLg0PDzfPfFDNLD5HUzOHQjWz+MxGzZTLZTZt2kRrayvbtm3D87xp+1lINaORpWOoUCjQ3d3Ns88+y6OPPspv//ZvH9Tmlltu4cILL6S7u3va9ne9610Ui0UeeeSR5raf/vSnFIvFaafryeLyejVTq9UAsO3p/8s6jtNc2Uw1c2I6lM+ZJUuW0N7ezr333svw8DAXXnghoJpZTIwxXHnlldxxxx3ce++9zUA8ZeXKlfT19XH33Xc3twVBwAMPPND8Wa9btw7P86a1GRwc5Mknn2y2Uc0sHrNRM4dCNbN4zFbNlEolNm7cSCqV4s4775w2/xYWYM3M+ZISi0C5XDY7duwwO3bsMIC58cYbzY4dO8yePXuMMZOretx3331m9+7d5vvf/75ZsWKFueiiiw7az7PPPmssyzI/+MEPZnyfTZs2mbPOOsts377dbN++3Zx55pnm/PPPP6bHJsfG0dZMEATm1FNPNe973/vMT3/6U7Nr1y5zww03GMuyzH/+538226lmFo/Z+Jz55je/abZv32527dplvvWtb5nOzk5zzTXXTGujmlkcrrjiClMoFMz9999vBgcHm7dardZsc91115lCoWDuuOMO88QTT5jf//3fN/39/aZUKjXbXH755WbZsmXmnnvuMT//+c/NBz7wAXP22WebKIqabVQzi8Ns1czg4KDZsWOH+frXv24A8+CDD5odO3aY0dHRZhvVzOIwGzVTKpXM+vXrzZlnnml27do1bT8L9XNGYekITC2P+drbH/3RHxljjPn7v/97s2zZMuN5njnppJPMZz/7WeP7/kH7ufbaa82yZctMHMczvs/o6Ki59NJLTVtbm2lrazOXXnrpQUtyyvFhNmrmmWeeMRdddJHp6ekxuVzOnHXWWQctJa6aWTxmo2Y+/elPm97eXuN5nlm1apX527/9W5MkybQ2qpnFYaZaAcw//uM/NtskSWK2bt1q+vr6TDqdNr/2a79mnnjiiWn7qdfr5sorrzSdnZ0mm82a888/3+zdu3daG9XM4jBbNbN169Y33Y9qZnGYjZp5vd9tgHnuueea7RZSzVjGGDP741UiIiIiIiLHN81ZEhERERERmYHCkoiIiIiIyAwUlkRERERERGagsCQiIiIiIjIDhSUREREREZEZKCyJiIiIiIjMQGFJRERERERkBgpLIiIiIiIiM1BYEhGR48b5559Pe3s7L7zwwkHPjY2N0d/fz3ve8x6SJJmH3omIyGKjsCQiIseNb3zjG7iuy8c//vGDnrvyyispl8v88z//M7atX28iInL09NtERESOG319fXz5y1/mf/7nf/jqV7/a3L5t2za+/e1v8zd/8zeceuqpx7QPcRzj+/4xfQ8REVkYFJZEROS4cvHFF/N7v/d7fOpTn+L5559ndHSUyy+/nA9+8INcccUVPProo1x44YV0dnaSyWR4+9vfzne+851p+9i/fz+f/OQnWbt2La2trfT09PCBD3yAhx56aFq7559/HsuyuP766/nLv/xLVq5cSTqd5r777pvLQxYRkXnizncHREREDteXvvQlHnjgAT760Y/S3d1NEAR885vf5L777mPTpk2sX7+em2++mUKhwK233soll1xCrVbjsssuAybnNwFs3bqVvr4+KpUK27ZtY8OGDfzwhz9kw4YN097vH/7hHzjttNO44YYbyOfzrFq1ao6PWERE5oNljDHz3QkREZHD9YMf/IAPfehDAHzrW9/iIx/5CGvWrCGbzfLII4/guq/8e+AFF1zAY489xosvvjjjfKY4jjHGsGnTJvL5PHfccQcwObK0cuVKTjnlFJ566ik8z5ubgxMRkQVBp+GJiMhxafPmzZx33nmsWrWKj3zkI+zatYunn36aSy+9FIAoipq3D33oQwwODrJz587m62+++WbOOeccMpkMruvieR4//OEPeeqppw56rwsvvFBBSUTkBKSwJCIix610Ok0qlQJg3759AHzqU5/C87xpt09+8pMAjIyMAHDjjTdyxRVXsH79er73ve/x8MMP87Of/YxNmzZRr9cPep/+/v45OiIREVlINGdJREQWhSVLlgBw7bXXctFFF83YZvXq1QD867/+Kxs2bOArX/nKtOfL5fKMr7MsaxZ7KiIixwuFJRERWRRWr17NqlWr+N///V/++q//+g3bWpZFOp2etu0Xv/gF27dvZ/ny5ceymyIichxRWBIRkUXjq1/9Kps3b+Y3f/M3ueyyy1i6dCljY2M89dRT/PznP+f2228H4Pzzz+cLX/gCW7du5f3vfz87d+7k85//PCtXriSKonk+ChERWSgUlkREZNH49V//dR555BH+6q/+iquvvprx8XG6urpYu3YtF198cbPdZz7zGWq1GrfccgvXX389a9eu5eabb2bbtm3cf//983cAIiKyoGjpcBERERERkRloNTwREREREZEZKCyJiIiIiIjMQGFJRERERERkBgpLIiIiIiIiM1BYEhERERERmYHCkoiIiIiIyAwUlkRERERERGagsCQiIiIiIjIDhSUREREREZEZKCyJiIiIiIjMQGFJRERERERkBv8PS6HgCNDmDs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2" name="AutoShape 6" descr="data:image/png;base64,iVBORw0KGgoAAAANSUhEUgAAA0sAAAIoCAYAAAC4U3A2AAAAOXRFWHRTb2Z0d2FyZQBNYXRwbG90bGliIHZlcnNpb24zLjUuMiwgaHR0cHM6Ly9tYXRwbG90bGliLm9yZy8qNh9FAAAACXBIWXMAAA9hAAAPYQGoP6dpAAEAAElEQVR4nOzdd3hUZfbA8e/MZEoymUlvEEhCEaRXRRBBERvYUbEgzV1772UVXH6C7roriqjroiCKit1FAQtNpQgqXUIgIUB6m0wyk+n390c2s8QU0icJ5+Mzz+Pc8t5zb2Z47pn3vedVKYqiIIQQQgghhBCiGnWgAxBCCCGEEEKI9kiSJSGEEEIIIYSohSRLQgghhBBCCFELSZaEEEIIIYQQohaSLAkhhBBCCCFELSRZEkIIIYQQQohaSLIkhBBCCCGEELWQZEkIIYQQQgghaiHJkhBCCCGEEELUQpIlIUS7NH78eFQqFRs2bKi2fM6cOahUKubMmVNt+YYNG1CpVIwfP77NYhQdQ12fjSNHjqBSqUhOTg5IXG2pru9TW1u6dCkqlYoZM2YENI5AOJU+b0J0JpIsCSFaTHJyMiqVCpVKxYMPPljvtgsXLvRvq1KpWjWuOXPm1EiuOqqqG66GvI4cORLocDusl156iTlz5mCxWAIdihBCiAAKCnQAQojOacWKFbzwwgtoNJpa17/77rv17t+9e3f69OlDSEhIg44XEhJCnz596N69e411c+fOBeg0CVOVESNGoNfr61xvMBjaMJqOR6vV0qdPH7p27Vpj3UsvvURmZiYzZswgPDy87YMTQgjRLkiyJIRocX369CE1NZXvvvuOCy+8sMb61NRUduzY4d+uNu+8806jjnnGGWdw4MCBJsXbUX300UcypKcZunbtesp9ZoQQQjSODMMTQrS4m266Cai792j58uUATJs2rc1iEkIIIYRoLEmWhBAtbty4cXTr1o3PPvsMm81WbZ2iKLz33nsEBwdz1VVX1dlGYx9Ir+0h/qpiEFXqeqbH6/XyxRdfMGvWLPr3709YWBghISGcfvrpPPLIIxQWFp40xp07dzJlyhTi4uJQq9UsXbqUqVOnolKpePHFF+uM++OPP0alUjFy5MgGnWdTOJ1OBg4ciEql4q9//WuN9YqicO6556JSqfjzn//sX37iA+mKovDKK68wcOBAQkJCiI2NZdq0aRw9erTO43o8Hl5//XXOPvtswsPDMRgM9O3bl6eeegqr1Vpj+xMf/nc6ncyZM4devXphMBjo1q0bDzzwQI3P04k+++wzRo8ejdFoJCoqismTJ7Njx446t6/tgfuqGDIzMwFISUmp9pmp+jyerFBBXUUlTlzu8Xh44YUX/Nf0j72EBw4cYNasWSQnJ6PX64mKimLSpEmsW7euznNqiJ9//plJkyYRGRmJ0Whk9OjRfP755zW2GzVqFCqVik8++aTOtv7+97+jUqm45pprGh1HWVkZDzzwAMnJyRgMBnr06MGTTz6J3W6vsW1Dr9vevXt55plnOOuss0hISECn05GQkMBVV13F5s2ba42juZ+7rKwsHnjgAfr164fRaCQsLIyBAwfy0EMPkZaWVud+7777LiNGjCAkJITIyEiuueYa0tPTG34BhRBtQxFCiBaSlJSkAMoPP/ygPPbYYwqgLF++vNo2mzZtUgDl+uuvV44dO6YASm3/FI0bN04BlPXr11db/swzzyiA8swzz1Rbvn79egVQxo0b51+2ZMkSZcyYMf5jjBkzptorJydHURTFH4darVYSEhKUYcOGKX379lUMBoMCKMnJyUpubm6dMc6dO1fR6/VKaGioMnz4cKVHjx7K22+/raxdu1YBlIEDB9Z5zSZPnqwAyqJFi05ydStlZGT4zycjI6NB+yiKovz222+KTqdTgoKClJ9//rnaur/97W8KoPTs2VMpKyurcaykpCTl9ttvVwCle/fuyvDhw/3XJiYmRjlw4ECN45WWlirnnHOO/7omJSUpAwYMUHQ6nQIop59+upKXl1dtn7ffflsBlBtuuEE555xzFJVKpfTv31/p06ePolarFUCZOHFiref3/PPP+69LQkKCMnz4cCU0NFTR6/XKX//61xqfjT+eX5Wvv/5aGTNmjKLX6xVAGTFiRLXPzK+//lot1unTp9caT22fxxOXn3POOcqkSZP813348OFK//79/dt9+OGH/mtlMpmUIUOGKPHx8QqgqFQq5eWXX671uHWp+qw+++yzik6nU0JDQ5URI0YoCQkJ/uv24osvVtvnjTfeUADl0ksvrbPdAQMGKICyatWqBsVRdd2mTp2qDB061P83HjBggKJSqRRAGTVqlGKz2art19DrNmHCBAVQwsPDldNPP10ZNmyYEh0drQCKRqNR3nvvvTpjasrn7rvvvlPMZrMCKFqtVhk0aJAyYMAAJSQkpMa/Uyd+3qr+fUxKSlIGDx7s/7wlJCQoBQUFDbqWQoi2IcmSEKLFnJgs7du3TwGUCy64oNo2f/rTnxRA+frrr1s9WapS1zGqWCwWZenSpUpRUVG15SUlJcpdd92lAMqMGTPqjFGj0Sh//vOfq93g2e12xev1Kt27d1cA/032ifLy8pSgoCBFp9PVOHZdmposKYqizJ8/XwGU0047zR/rnj17FL1er2g0GmXz5s21HisoKEjRarXK+++/719XWFionH/++QqgnHHGGYrP56u279SpUxVAmTBhgnL48GH/8uLiYuWqq65SAGXKlCnV9qm6adVqtUq/fv2U1NRU/7otW7b4b0pXr15dbb9ff/1V0Wg0ikqlUhYtWuSPpaysTLnuuusUrVbb4GSpStVnua5r3NxkSaPRKLGxsdWueUVFhaIoirJr1y5Fr9crBoNB+de//qV4vV7/Nl9++aViNpsVjUaj7Ny5s9Zj16bqsxoUFKRMnTpVKS8vVxRFUXw+n/Lyyy/7153YZmlpqRISEqIEBQXVSGwVRVF++eUXBVDi4+MVj8fToDiqrltQUJDStWvXasfbs2eP0q1bNwVQHnrooWr7NeS6KYqifPTRR8ru3bur7evz+ZTPP/9cCQ0NVcxms2K1WmuNqbGfu8zMTCUsLEwBlJtvvrnad9jr9SqrVq1SvvzyS/+yE79PZrNZ+frrr/3rcnJylEGDBimA8uijjzboWgoh2oYkS0KIFnNisqQoijJ06FBFo9Eo2dnZiqIoisPhUMLDw5XY2FjF7Xa3m2TpZLp166aEhIQobre71hgHDx5c7Yb2RH/5y18UQLn33ntrrPvHP/5Ra9JQnxOTpfpegwcPrrGv1+tVzj77bAVQbr/9dsXpdCqDBw9WAOWpp56q91j33HNPjfV5eXn+HqZ169b5l+/atcufhPzxxlRRFMVmsyndunVTVCqVcuTIEf/yqptWlUqlbN++vcZ+DzzwQK2x3HTTTQqgXHPNNTX2qaioUGJjY9tdsgQon3zySa37ViWTCxcurHX9K6+8ogDKrFmzal1fm6rPamxsbLXk4o/HvPnmm6stnzZtmgIo//znP2vsc88999Sa2NSn6roByqefflpj/ZdffqkAitForPbZach1O5mnnnpKAWr0LjX1c3fHHXf4fxD4448FtTnx+/THXjxF+d+5Dxo0qJFnJoRoTfLMkhCi1UybNg2v18v7778PwKpVq7BYLFx//fUEBbW/Ypzr1q3j/vvvZ9KkSZxzzjmcffbZnH322ZSWlmK32+t8/uCmm25Cra79n9OZM2eiUqlYsWIFbre72rply5YBNHmCzhEjRjBmzJhaX0OHDq2xvVqt5p133sFkMvHaa68xadIkdu3axfDhw3n66afrPdadd95ZY1lsbCxTpkwBYO3atf7ln332GQDXXnstJpOpxn4hISGcf/75KIrCDz/8UGP9kCFDGDFiRI3lVc91/fG5jm+++QaA22+/vcY+BoOBWbNm1XlegRIWFsbll19eY7nL5eLrr79Go9HU+bm47LLLANi4cWOjjzt79uxaS8rfcccdQPW/I+C/dlWf1Sput9v/vW7K57dr1661nv/kyZPp3r07NpuNn376qcb6uq7biY4ePcqCBQu49tprOe+88/zf4w8//BCAXbt21bpfYz93X3zxBQAPP/xwo+eKmz17doOPI4QIrPZ3tyKE6DSuv/56Hn74YZYvX84DDzzgr4JXVS2vvXC5XFx33XW1PuR+ouLi4lqXn3766XXuk5KSwvjx41m/fj2rV6/23+ju2rWLXbt2ER8fz0UXXdSkuJtSOjwlJYWXXnqJ2bNn89133xEcHMy7776LVqutcx+tVkuvXr1qXVd17gcPHvQv27NnD1CZNNX1UH1VAYWsrKwa63r27FnrPrGxsQCUl5f7l1ksFvLz86vFUleM7Unv3r1rnYPs4MGDOBwOdDodl1xySa37KooC1H7tTuZk1ygvLw+r1YrZbAYqi7X07NmTnTt3snv3bgYNGgTA119/TUFBASNGjKB///6NjqNPnz61/sCgUqno06cPR48e5eDBgzW+G3VdtyrLli3jtttuw+Fw1LlNXd/jxnzuysrK/Nd/1KhRdR6rNtHR0YSFhTXoOEKIwJOeJSFEq4mPj+f8889n586dbNq0idWrV9O3b99af70NpAULFvD5558THx/PO++8w5EjR3A4HCiVQ5UZM2YMQI2eoSpGo7He9mv7db7q/2+66aZ6b/5awznnnOPv2TvrrLPo27dvvdtHRUXV2XMWFxcHVN48ViktLQXg0KFD/PTTT7W+jh8/DkBFRUWNNuu6nlUxVCULUP3GMiYmpt4Y25O6zrHq2rlcrjqvXVUCWl9CUJeqG/L6lp/4tzyx4l9tn9+m9orWFQfU/pmqUt937fDhw/zpT3/C4XDw4IMP8ttvv2G1WvH5fCiKwptvvgk0/ntc2+fuxGqOtSU+9TnZcYQQ7Yt8M4UQrapqLqVp06bhcrna5dxK7733HlBZQnjatGkkJSWh1+v9648dO9as9q+++mrCwsJYtWoVRUVFeDweVqxYATT9ZrOpvF4vN998Mx6PB7Vazbp16/znX5eioiJ8Pl+t66p6dU4cbhcaGgrAm2++6U8463rNmTOnWedTdSyAgoKCemNsSVXDrk68gT5RfaWm61N1Pl27dj3ptavr2PWp6xqduPyPQydnzJiBWq3mvffew+PxUFRUxFdffYVOp+P6669vdAz1xQG1f6YaYuXKlbjdbqZOncrf//53hgwZgslk8v+tmvs9PtGJsVUluEKIzkmSJSFEq7ryyisJDQ3l6NGjqFQqbrzxxkCHVEPVfEujR4+usa6oqKhJw51OFBwczNSpU3G5XLz//vusXr2avLy8Jg9hao7nnnuOLVu20L9/f/8zHHfddVe9N5Jut5vDhw/Xuu73338H4LTTTvMv69evH1A5501rCw8P9/dSHDhwoNZtqmJsjJM9g1LVO1DXTf+hQ4cafUyoHGam1WrJycmpc7hYc9R1LaqWx8XF+YfgVUlMTGTixInk5eWxZs0aVqxYgcvl4rLLLiMyMrJJcaSmptaagCuKQmpqKlD9M9UQ9X2Poe5nlZrCbDaTmJgIwNatW1usXSFE+yPJkhCiVYWEhPDggw8yYcIEbr31VpKSkto8huDgYKD2IV8nrs/Ly6ux7sUXX8Tr9TY7hhOH4jV3CFNT/fLLL/z1r39Fq9Xy7rvvMmXKFP70pz9hsViYMWNGvT0VixcvrrGsoKCAjz76CIALLrjAv/zKK68EKifdLCoqauGzqGnixIkAvP766zXWOZ1O3nrrrUa3ebLPTI8ePQDYuXMnHo+n2jqfz8fbb7/d6GNC5fflwgsvxOfz8fLLLzepjfosWbIEp9NZY3nV3/fEv+OJWvrze/z4cf7zn//UWP7VV1+RmZmJ0Wj0D39tqPq+xwcOHKj1eM1xxRVXANQ76bQQouOTZEkI0ermzJnDd999x2uvvRaQ41fd2NZVPezss88G4MEHH/Q/A6MoCu+88w5///vfa60e1lhnnHEGAwYMYMeOHXzxxRfNGsLUFBUVFUybNg23283cuXMZMmQIAP/4xz/o2bMn69atY+HChbXuGxQUxOLFi/2JEVQ+JH/TTTfhcDgYMWIE5557rn/diBEjuPbaaykqKmLixIn89ttv1drzer1s2LCBG2+8sdYb98a6//77UavVrFy5ktdff92f9NlsNmbNmtWkHpqTfWYGDx5Mly5dyMnJ4ZlnnvEf0+FwcN9997F///4mng389a9/Ra/XM2/ePBYsWFAjYcvJyWHhwoW1JocnU1RUxOzZs/3DBBVFYfHixXz66adoNBoeeOCBWve74ooriIqK4vPPP+eXX35pVmESqPxM3X333f5iIAD79+/nrrvuAuC2225r9DC8qu/x4sWL2blzp3/5wYMHueaaa9DpdE2OtzYPP/wwYWFhfPvtt8yePZuSkhL/Op/Px9dff82qVata9JhCiLYnyZIQotO77rrrgMqyxMOGDWP8+PGMHz+e3NxcAObOnYter+fLL7+ka9eujBgxgsTERKZPn87UqVM588wzWySOmTNnAuDxeJo1hKnKNddc4y+LXNvrxLLcjz76KL///jtnnXUWjzzyiH95aGgo77zzDhqNhscff7zWYVpdu3Zl9uzZXHvttSQnJzNy5EgSExP55ptviIqK4p133qkxbG3JkiX+RGnYsGEkJSUxatQoBg0ahMlk4txzz2XFihVNeu7mj4YPH868efNQFIXbb7+dxMRERo4cSUJCAp988slJy6LXpuozc/vttzNw4ED/Z6bqJlyj0fD8888DlUMb4+LiGDlyJHFxcbz99tvMnz+/yeczZMgQ3n//ffR6PY8//jiRkZEMHTqUM888k+7du9OlSxfuu+8+/7Czxnj66af56KOPSEhI8P8d77zzThRFYf78+f4k+o90Oh033HCDvxetuYVJpkyZQnR0NIMHD2bgwIEMGjSIAQMGkJmZyciRI5k7d26j27ziiisYNWoUJSUljBgxgn79+jFw4ED69u1LUVERTz31VJPjrU337t35+OOPMZlMvPXWW8TFxTFkyBAGDRqE2Wxm0qRJ7Nixo0WPKYRoe5IsCSE6vccee4xnnnmGXr16sX//fjZu3MjGjRv91cSGDx/Opk2bmDhxIj6fjwMHDhAbG8vLL79cY36Z5pg2bZr/BrMlhuDt2LGjzoppP/30k38I3HfffceiRYswGo0sX768xk3u6NGjefTRR3E4HNx00021Vgt79dVXWbhwISaTib1792I0Grnxxhv55Zdfai1HHRoaypo1a3jvvfe48MILsdvt/PrrrxQWFjJo0CAeffRRfv755xbptQN4/PHH+fjjjznzzDMpKSnh8OHDjB07lh9//NHf49AY06ZNY+HChQwaNIjDhw/7PzMWi8W/zU033cTKlSsZPnw4ZWVlpKenM2HCBLZt28bw4cObdT5XXnkl+/fv59577yU5OZnU1FT2799PSEgIV155JcuWLeOxxx5rdLtjx47lhx9+4Oyzz+bQoUOUlJQwatQoPv30Ux5++OF6961K9qH5n1+9Xs/GjRu59957sVqtpKam0r17dx577DHWr19/0gqTtQkKCmLt2rXcfffdxMXFcejQISwWC7Nnz+aXX36ha9euzYq5Nueffz579+7lrrvuIikpiQMHDnDs2DF69uzJww8/3C4L2gghGkeltMTPekIIIU7qwIEDnH766cTHx3P8+PE2LxneWEeOHCElJYWkpKQm9WKIzmXNmjVcfPHFjBgxgu3btwc6HCGEaBPSsySEEG1kyZIlQPUeJiE6iqrP74k9TEII0dlJz5IQQrSBjIwMBg8ejN1uJzU1lZ49ewY6pJOSniVRZdu2bYwZMwaj0cjRo0cbPRGrEEJ0VEGBDkAIITqz++67j59//pldu3Zht9v585//3CESJSEApk6dypEjR/j111/xer089thjkigJIU4pkiwJIUQr2rlzJ1u2bCEuLo5bbrmFBQsWBDokIRps69atHD16lMTERG655RYeffTRQIckhBBtSobhCSGEEEIIIUQtpMCDEEIIIYQQQtTilBiG5/P5yM7OxmQy1Zg4UQghhBBCCHHqUBSFsrIyunTpglpdf9/RKZEsZWdn061bt0CHIYQQQgghhGgnjh07RmJiYr3bnBLJkslkAioviNlsDnA0QgghhBBCiECxWq1069bNnyPU55RIlqqG3pnNZkmWhBBCCCGEEA16PEcKPAghhBBCCCFELSRZEkIIIYQQQohaSLIkhBBCCCGEELWQZEkIIYQQQgghanFKFHhoDEVR8Hq9eDyeQIcihPgvrVaLRqMJdBhCCCGEOMVIsvRfiqJgsVgoKCjA6/UGOhwhxB+Eh4cTHx8vE0sLIYQQos1IsvRfubm5WCwWf3nxoKAguSkToh1QFAW73U5+fj4ACQkJAY5ICCGEEKcKSZYAr9dLaWkpMTExREdHBzocIcQfBAcHA5Cfn09sbKwMyRNCCCFEm5ACD4Db7UZRFIxGY6BDEULUISQkBKj8vgohhBBCtAVJlk4gw+6EaL/k+ymEEEKItibJkhBCCCGEEELUQp5ZagCrw43DFdgKeQadBrNBG9AYhBBCCCGEOJVIsnQSVoebV75Po9jmCmgckUYdd0/oLQmTEEIIIYQQbUSG4Z2Ew+Wl2OZCH6QhIkQXkJc+SEOxzdUivVsvv/wyKpWKAQMGtMDVEa1l/PjxjB8/3v/+yJEjqFQqli5d6l+2efNm5syZg8ViafP4hBBCCCFOBdKz1EAhOg1GfeAul9PTMsMA33rrLQD27dvHtm3bOPPMM1ukXdG6EhIS2LJlCz179vQv27x5M3PnzmXGjBmEh4cHLjghhBBCiE5KepZOITt27GDXrl1MmjQJgCVLlpx0H6/Xi9PpbO3QxEno9XpGjRpFTExMqx+roqICRVFa/ThCCCGEEO2dJEunkKrkaMGCBYwePZoPPvgAu93uX1811OuFF15g3rx5pKSkoNfrWb9+PXPmzEGlUrF7926uueYawsLCiIyM5IEHHsDj8ZCamspFF12EyWQiOTmZF154wd9ueXk54eHh3HrrrTViOnLkCBqNhr/97W8NPg9FUVi8eDFDhgwhODiYiIgIpkyZQnp6un+bDz74AJVKxaJFi6rt+8wzz6DRaPj2229rnPP//d//0b17dwwGAyNGjOD777+vcey0tDRuuOEGYmNj0ev1nH766bz66qvVttmwYQMqlYr333+fJ598ki5dumA2mzn//PNJTU2tcS4vvPACSUlJGAwGhg0bxurVq2u9TicOw5szZw4PP/wwACkpKahUKlQqFRs2bAAqy2zPmTOnRjvJycnMmDHD/37p0qWoVCq++eYbZs2aRUxMDCEhIf4E+cMPP+Sss87CaDQSGhrKhRdeyG+//VbLX0UIIYQQovORZOkUUVFRwfvvv8/IkSMZMGAAs2bNoqysjI8++qjGti+//DLr1q3j73//O6tXr6Zv377+dddeey2DBw/mk08+4U9/+hP//Oc/uf/++7niiiuYNGkSn332Geeddx6PPvoon376KQChoaHMmjWL9957j9LS0mrHWrx4MTqdjlmzZjX4XG699Vbuu+8+zj//fD7//HMWL17Mvn37GD16NHl5eQBMnTqV2267jQcffJAdO3YAsG7dOubNm8cTTzzBxIkTq7W5aNEi1qxZw0svvcS7776LWq3m4osvZsuWLf5t9u/fz8iRI9m7dy8vvvgiq1atYtKkSdxzzz3MnTu3RpxPPPEEmZmZ/Pvf/+Zf//oXaWlpXHrppXi9/xtSOXfuXB599FEmTpzI559/zu23386f/vSnGknVH91yyy3cfffdAHz66ads2bKFLVu2MGzYsAZfxxPNmjULrVbL8uXL+fjjj9FqtTz33HNcf/319OvXj5UrV7J8+XLKysoYO3Ys+/fvb9JxhBBCCHFq2lu4l2JHcaDDaDR5ZukU8fHHH1NaWsrs2bMBuO6667jvvvtYsmQJ06dPr7atwWBg7dq1aLU1K+/9+c9/5oEHHgDg/PPP55tvvmHRokV8+umnXHnllUBlcYJVq1bx3nvvcdVVVwFw1113sXDhQt5++23uu+8+ABwOB2+99RbXX389UVFRDTqPrVu38uabb/Liiy/64wAYO3Ysp512Gv/4xz94/vnnAXjppZfYtm0b1157LV999RU33HADY8eOrbXHxev18u2332IwGAC48MILSU5O5umnn/b3Qj3wwAOYTCZ+/PFHzGYzABMnTsTpdLJgwQLuueceIiIi/G3269ePd9991/9eo9Fw7bXXsn37dkaNGoXFYuH555/nyiuv5N///rd/u/79+zNmzBj69OlT53VITEyke/fuAAwdOpTk5OQGXb+6TJgwgTfeeMP//tixYzzzzDPcddddvPzyy/7lEydOpHfv3sydO5cPP/ywWccUQgghxKnhl7xf+OH4D3gVL3cMuYPgoOBAh9Rg0rN0iliyZAnBwcFMnToVqOztueaaa/jhhx9IS0urtu1ll11Wa6IEMHny5GrvTz/9dFQqFRdffLF/WVBQEL169SIzM9O/rEePHkyePJnFixf7n4dZsWIFRUVF3HXXXQ0+j1WrVqFSqbjpppvweDz+V3x8PIMHD/YPQ4PK53xWrlxJUVERw4YNQ1EU3n//fTQaTY12r7rqKn+iBGAymbj00kvZtGkTXq8Xh8PB999/z5VXXklISEi1Y19yySU4HA62bt1a4zqeaNCgQQD+67JlyxYcDgc33nhjte1Gjx5NUlJSg69JS7j66qurvV+7di0ej4ebb7652rkaDAbGjRtX7ToLIYQQQtRGURR+zvmZTcc3sbdwL7m2XAwaw8l3bEckWToFHDp0iE2bNjFp0iQURcFisWCxWJgyZQrwvwp5VRISEupsKzIystp7nU5HSEhItUSjarnD4ai27N577yUtLc3fU/Pqq69y1llnNWroWF5eHoqiEBcXh1arrfbaunUrhYWF1bbv1asXY8eO9ScldZ1bfHx8rctcLhfl5eUUFRXh8Xh45ZVXahz3kksuAahx7D/2lun1eqBySCRAUVFRvcduS3+8LlXDGUeOHFnjfD/88MMa5yqEEEIIcSJFUdiSvYUfs35kT8EebG4b4fpwVCpVoENrFBmGdwp46623UBSFjz/+mI8//rjG+mXLljFv3jz/+9b6EJ933nkMGDCARYsWERoayq+//lptmFpDREdHo1Kp+OGHH/zJx4n+uOzf//43X331FWeccQaLFi3iuuuuq7Vcem5ubq3LdDodoaGhaLVaNBoN06ZN484776w1tpSUlEadS1UyVdexmzO0Tq/X11rFsCpB+6M//s2jo6OByuGbbd3LJYQQQoiOTVEUfsj6ge2529lbuBcFhR7hPQIdVpNIstTJeb1eli1bRs+ePas9F1Nl1apVvPjii6xevbpNJqq95557uO222ygtLSUuLo5rrrmmUftPnjyZBQsWkJWVxbXXXlvvtnv27OGee+7h5ptv5s0332T06NFcd911/Pbbb9WeLYLKIgl/+9vf/D1kZWVl/Oc//2Hs2LFoNBpCQkI499xz+e233xg0aBA6na5xJ16LUaNGYTAYeO+996oNg9u8eTOZmZknTZb+2FN1ouTkZHbv3l1t2bp16ygvL29QbBdeeCFBQUEcPny4xhA9IYQQQoi6+BQfG49t5Je8X9hbtBe1Ss2Q6CFYnJZAh9Ykkiw1kN3VMpPCtvWxV69eTXZ2Ns8//zzjx4+vsb6qp2fJkiX885//bEaUDXPTTTfx+OOPs2nTJp566qlGJx1jxozhz3/+MzNnzmTHjh2cc845GI1GcnJy+PHHHxk4cCC33347NpuNa6+9lpSUFH/FvZUrVzJs2DBmzpzJ559/Xq1djUbDxIkTeeCBB/D5fDz//PNYrdZqVe4WLlzI2WefzdixY7n99ttJTk6mrKyMQ4cO8Z///Id169Y16lwiIiJ46KGHmDdvHrfccgvXXHMNx44dY86cOQ0ahjdw4EB/XNOnT0er1dKnTx9MJhPTpk3jL3/5C08//TTjxo1j//79LFq0iLCwsAbFlpyczLPPPsuTTz5Jeno6F110EREREeTl5fHzzz9jNBprrQAohBBCiFOXT/Gx7ug6fs37lX1F+whSBzE4ZjBB6o6bcnTcyNuIQach0qij2ObC6QlcwhRp1GHQ1SxMcDJLlixBp9Mxc+bMWtdHR0dz5ZVX8vHHH/PYY481N8yTCg4O5tJLL+Xdd9/ltttua1Ibb7zxBqNGjeKNN95g8eLF+Hw+unTpwpgxYzjjjDMAuO222zh69Cjbt2/HaDQClUUm/v3vf3PNNdfw0ksv+avyQWW1PofDwT333EN+fj79+/fnq6++YsyYMf5t+vXrx6+//spf//pXnnrqKfLz8wkPD6d3797+55Ya69lnn8VoNLJ48WKWL19O3759ef311/n73/9+0n3Hjx/P448/zrJly3jzzTfx+XysX7+e8ePH8/DDD2O1Wlm6dCl///vfOeOMM1i5ciWXX355g2N7/PHH6devHwsXLuT999/H6XQSHx/PyJEjm/y3E0IIIUTn5PV5+fbot+zK38W+on3o1DoGxQzq0IkSgEqpKk3WiVmtVsLCwigtLfWXfD6Rw+EgIyODlJSUGoUKAKwON44A9ixBZdJmNtReoa4jcblcJCcnc/bZZ7Ny5cpAh8ORI0dISUnhb3/7Gw899FCgwxH1ONn3VAghhBCB4fF5WHtkLXsK9rCvaB/BQcEMjB6IRv2/H/oL7AUEqYN4ctSTAYy00slygxN17FSvjZgN2k6RqARSQUEBqampvP322+Tl5bVJL5YQQgghhGhdbp+bNRlr2FO4h/1F+wnVhtI/uj8aVeNHRLVHkiyJNvHVV18xc+ZMEhISWLx4ca3lwj0eT71tqNVq1Gqpdi+EEEII0R64vC6+Sv+K/UX7+b3od0x6E/2j+qNWdZ77NUmWRJuYMWMGM2bMqHebuibCrTJ9+nSWLl3ackFRWcjgFBiJKoQQQgjRopxeJ6sOr2J/0X4OFB8g3BDO6ZGnd6pECSRZEu3I9u3b611fNfePEEIIIYQInApPBf85/B8OFB/gQPEBogxR9I3s2+EmnG0ISZZEuzFixIhAhyCEEEIIIephd9v58vCXHCg+QGpJKnHBcfSO6N0pEyWQZEkIIYQQQgjRAGWuMn+P0qGSQ8QZ4+gd3nkTJZBkSQghhBBCCHESRRVFrEpfxcGSg6Rb0ukS2oUeYT06daIEkiwJIYQQQggh6pFTnsOq9FWklaRxrOwY3U3d6W7u3ukTJZBkSQghhBBCCFGH9NJ01mas5WDJQXJsOZwWfhrxofGBDqvNSLIkhBBCCCGEqGFf0T7WHV1HanEqRRVF9I/qT1RwVKDDalOSLDWEoxTcFYGNQRsMhrDAxiCEEEIIITo9RVHYkbeDn7J+4vfi3yl3lTM4ZjBmvTnQobU5SZZOxlEKG18Ae1Fg4wiJgnGPNDthevnll7n33nvp378/e/furbFepVLxzDPPMGfOnAa19+GHH/Lss8+Snp6Ow+Hgt99+Y8iQIc2KUbSOP/5tly5dysyZM8nIyCA5ORmAFStWkJ+fz3333RewOIUQQggROD7Fxw/Hf2BH3g72F+3H5XUxNHYoIdqQQIcWEJIsnYy7ojJRCgqGQH1I3PbKGNwVzU6W3nrrLQD27dvHtm3bOPPMM6ut37JlC4mJiQ1qq6CggGnTpnHRRRexePFi9Ho9p512WrPiE21n0qRJbNmyhYSEBP+yFStWsHfvXkmWhBBCiFOQ2+fmu8zv2FOwh31F+9CgYXjccHQaXaBDCxhJlhpKGwL60MAd39P8YYA7duxg165dTJo0ia+++oolS5bUSJZGjRp10nYqKiowGAwcPHgQt9vNTTfdxLhx45odH4Ddbick5NT85aKtxcTEEBMT0ybHkr+rEEII0b45PA5WZ6zm96Lf+b34d4KDghkQPYAg9amdLqgDHYBoO0uWLAFgwYIFjB49mg8++AC73V5tG5VKVW0I3tKlS1GpVHzzzTfMmjWLmJgYQkJCuP766zn77LMBuO6661CpVIwfP96/35dffslZZ51FSEgIJpOJiRMnsmXLlmrHmjNnDiqVil9//ZUpU6YQERFBz549AfD5fLzyyisMGTKE4OBgwsPDGTVqFF9++WW1Nj788EPOOussjEYjoaGhXHjhhfz222+NvjZWq5WHHnqIlJQUdDodXbt25b777sNms/m3ue222zAYDPzyyy/+ZT6fjwkTJhAXF0dOTk61a/btt98yc+ZMIiMjMRqNXHrppaSnp9c49nfffceECRMwm82EhIQwZswYvv/++1qv1b59+7j++usJCwsjLi6OWbNmUVpaWuNc/vSnPxEVFUVoaCgXXXQRBw8erHHcqjiPHDkCwPjx4/nqq6/IzMxEpVL5XwAbNmxApVKxYcOGam0cOXIElUrF0qVL/ctmzJhBaGgoe/bs4YILLsBkMjFhwgQAXC4X8+bNo2/fvuj1emJiYpg5cyYFBQUn+QsJIYQQorWUu8r5/NDn7C7Yzb6ifZh0JgbGDDzlEyWQZOmUUVFRwfvvv8/IkSMZMGAAs2bNoqysjI8++qhB+8+aNQutVsvy5cv5+OOP+b//+z9effVVAJ577jm2bNnC4sWLgcqhXJdffjlms5n333+fJUuWUFJSwvjx4/nxxx9rtH3VVVfRq1cvPvroI15//XWg8ob73nvvZeTIkXz44Yd88MEHXHbZZf4b+6rjXn/99fTr14+VK1eyfPlyysrKGDt2LPv372/wtbHb7YwbN45ly5Zxzz33sHr1ah599FGWLl3KZZddhqIoALz00kucfvrpXHvttVgsFgDmzp3Lhg0bePfdd6sNZwOYPXs2arWaFStW8NJLL/Hzzz8zfvx4/74A7777LhdccAFms5lly5axcuVKIiMjufDCC2skTABXX301p512Gp988gmPPfYYK1as4P777/evVxSFK664guXLl/Pggw/y2WefMWrUKC6++OKTXofFixczZswY4uPj2bJli//VFC6Xi8suu4zzzjuPL774grlz5+Lz+bj88stZsGABN9xwA1999RULFizg22+/Zfz48VRUBLiIihBCCHEKKnYU82nap+wt3MuB4gPEhMTQP6o/GpUm0KG1C5IuniI+/vhjSktLmT17NlDZG3TfffexZMkSpk+fftL9J0yYwBtvvFFtWb9+/QDo3bu3f/iez+fj4YcfZuDAgaxevRq1ujIfv+SSS+jZsyePPvooP/30U7V2pk+fzty5c/3vf/jhB5YvX86TTz7JvHnz/Msvuugi//8fO3aMZ555hrvuuouXX37Zv3zixIn07t2buXPn8uGHHzbo2rz88svs3r2bbdu2MWLECP/5du3alSlTprBmzRouvvhiDAYDH330EcOHD2fmzJncddddzJs3jyeeeIKJEyfWaHfEiBH+3jyA/v37M2bMGF599VWefPJJ7HY79957L5MnT+azzz7zb3fJJZcwbNgwnnjiCbZt21atzdmzZ/Pwww8DcP7553Po0CHeeustlixZgkqlYu3ataxfv56FCxdyzz33+K+JTqfjySefrPc69OvXj/DwcPR6fYOGY9bH7Xbz9NNPM3PmTP+yDz74gDVr1vDJJ59w1VVX+ZcPHjyYkSNHsnTpUm6//fZmHVcIIYQQDZdTnsNXGV+RVpxGZlkm3U3dSTInnRKTzTaU9CydIpYsWUJwcDBTp04FIDQ0lGuuuYYffviBtLS0k+5/9dVXN+g4qampZGdnM23aNH+iVHW8q6++mq1bt9YY+vfHtlevXg3AnXfeWedx1q5di8fj4eabb8bj8fhfBoOBcePG1RguVp9Vq1YxYMAAhgwZUq2tCy+8sMbQs169evHmm2/y+eefM3nyZMaOHVtn5cAbb7yx2vvRo0eTlJTE+vXrAdi8eTPFxcVMnz692nF9Ph8XXXQR27dvrzYMEOCyyy6r9n7QoEE4HA7y8/MB/G3/8dg33HBDg69HS/nj33XVqlWEh4dz6aWXVjvfIUOGEB8f36i/mRBCCCGaJ6M0g88Pfc6+wn1klmXSK7wXyWHJkij9gfQsnQIOHTrEpk2buPrqq1EUxT8MbMqUKbz99tu89dZbzJ8/v942/jjErC5FRUV1bt+lSxd8Ph8lJSXVHvb/47YFBQVoNBri4+ueHTovLw+AkSNH1rr+xETtZPLy8jh06BBarbbW9YWFhdXeT5o0ibi4OPLy8njggQfQaGrvpq4t/vj4eP81qjqHKVOm1BlbcXExRqPR/z4qqvpEcHq9HsA/hK2oqIigoKAa29V3LVtDSEgIZnP1uRjy8vKwWCzodLVX1PnjdRZCCCFE60gvTeer9K9O6clmG0qSpVPAW2+9haIofPzxx3z88cc11i9btox58+bVedMPNPhXhqqb9KpiByfKzs5GrVYTERFRb9sxMTF4vV5yc3PrTNKio6OByuGFSUlJDYqtLtHR0QQHB/vLqtd1rCq33XYbZWVl9O/fn3vuuYexY8fWOCeA3NzcWpf16tWrWruvvPJKncPe4uLiGnUuUVFReDweioqKqiVMtcXSGAaDAQCn01lteV0JTm2fl+joaKKiolizZk2t+5hMpmbFKIQQQoiTK3GU8N2R70gtTqXYUXzKTjbbUJIsdXJer5dly5bRs2dP/v3vf9dYv2rVKl588UVWr17N5MmTm328Pn360LVrV1asWMFDDz3kv2m22Wx88skn/gp59bn44ouZP38+r732Gs8++2yt21x44YUEBQVx+PDhBg8RrMvkyZN57rnniIqKIiUlpd5t//3vf/Puu+/y1ltvMW7cOIYNG8bMmTP5/PPPa2z73nvvVYtt8+bNZGZmcssttwAwZswYwsPD2b9/P3fddVezzqHKueeeywsvvMB7773nf2YJKotuNIRer6+10ELVpLW7d+/mwgsv9C//Y3XC+kyePJkPPvgAr9dbo2S9EEIIIVqfy+tidcZq0kvTKawolESpASRZaii3/eTbtMNjr169muzsbJ5//vlqpb2rDBgwgEWLFrFkyZIWSZbUajUvvPACN954I5MnT+bWW2/F6XTyt7/9DYvFwoIFC07axtixY5k2bRrz5s0jLy+PyZMno9fr+e233wgJCeHuu+8mOTmZZ599lieffJL09HQuuugiIiIiyMvL4+eff8ZoNFYrGlGf++67j08++YRzzjmH+++/n0GDBuHz+Th69CjffPMNDz74IGeeeSZ79uzhnnvuYfr06f7CBUuWLGHKlCm89NJLNSZy3bFjB7fccgvXXHMNx44d48knn6Rr167ccccdQOVzXK+88grTp0+nuLiYKVOmEBsbS0FBAbt27aKgoIDXXnutUdf/ggsu4JxzzuGRRx7BZrMxYsQIfvrpJ5YvX96g/QcOHMinn37Ka6+9xvDhw1Gr1YwYMYL4+HjOP/985s+fT0REBElJSXz//fd8+umnDY5t6tSpvPfee1xyySXce++9nHHGGWi1Wo4fP8769eu5/PLLufLKKxt1vkIIIYRoGEVR+P7o9xyyHCLTmknPsJ6E6cMCHVa7J8nSyWiDISQK7EUtMjFsk4VEVcbSSEuWLEGn01WrSnai6OhorrzySj7++GP/MzTNdcMNN2A0Gpk/fz7XXXcdGo2GUaNGsX79ekaPHt2gNpYuXcqwYcNYsmQJS5cuJTg4mH79+vHEE0/4t3n88cfp168fCxcu5P3338fpdBIfH8/IkSO57bbbGhyv0Wjkhx9+YMGCBfzrX/8iIyOD4OBgunfvzvnnn09ycjI2m41rr72WlJQUf4l0qCxicOedd/LII48wevRozjjjDP+6JUuWsHz5cqZOnYrT6eTcc89l4cKFREZG+re56aab6N69Oy+88AK33norZWVlxMbGMmTIEGbMmNHgc6iiVqv58ssveeCBB3jhhRdwuVyMGTOGr7/+mr59+550/3vvvZd9+/bxxBNPUFpaiqIo/tLpy5cv5+677+bRRx/F6/Vy6aWX8v777/srCJ6MRqPhyy+/ZOHChSxfvpz58+cTFBREYmIi48aNY+DAgY0+XyGEEEI0zC95v7CvcB9pJWlEB0fTJbRLoEPqEFRK1Z1QJ2a1WgkLC6O0tLTGQ+cADoeDjIwMUlJS/M9mVN+gFNwBngNGGwwGyf47gqVLlzJz5ky2b9/e4ERCnNxJv6dCCCGEqFWmNZMvDn3BroJdKIrC0LihbT6PUoG9gCB1EE+Oqn8qk7ZwstzgRNKz1BCGMElUhBBCCCFEh1PqLOWbI9+QZknD6XUyPG64TDjbCJIsiU5LURS8Xm+922g0GplPQAghhBCdktvr9hd0KLAXMCh6EHqNPtBhdSgyKa3otDZu3IhWq633tWzZshY/7owZM1AURYbgCSGEECJgFEVh3bF1HLIc4kjpEVLCUgg3hAc6rA5HepZEpzV8+HC2b99e7zYnKxUuhBBCCNER7SzYyZ6CPRwsPkhkcCSJoYmBDqlDkmRJdFomk0l6d4QQQghxyjlWdowfs34ktSQVjUpD34i+8thBE8kwPCGEEEIIIToJq8vKN0e+4VDJIexuOwOiB6BRS0GHppKeJSGEEEIIccpzeByUOkspdZVidVpRqVQMiRnSoRINt8/Nmow1pJemk2fPY0D0AIKbME+n+B9JloQQQgghRKenKAp2j51SZylWl7UyMfpvclTqqFzm8Dpwepw4vA5cXhf5yflcnHJxoENvEEVR2HhsI2klaaSXppNkSiLSEBnosDo8SZaEEEIIIUSn4/Q6SS1OJas8C6vTSrGjGJvbhtPr9CdFFZ4KbG4bFZ4KPD4PqECNGrVKjdVlxea2MTJ+JNHB0YE+nZPaU7iHXQW7SC1JJUIfQXdz90CH1ClIsiSEEEIIITqNEkcJewr38HvR7+Tb88m351PmKsPhceBRPKhUKjQqDUHqIPRqPUatkbiQOEJ1oYRoQ9CpdQDsK9pHVnkWK35fwd1D727XBRKyy7PZdHwTqcWpqFVqTo88vV3H25FIstQAVV+wQDIEGTDpTAGNQQghhBCiPVIUhaNlR9ldsJt0SzoFFQVklWdh99gJCQohzBBGojaRUG0owUHBBKmDTppM9ArvRb49n63ZWxnbdSxD44a20dk0TrmrnDUZazhsOUy5u5xhscM61HNW7Z0kSydR5irjjd1vUOIoCWgcEYYIbh10qyRMQgghhBD/5fK6OFB8gD2Fe8guzybPlke2LRsFhWh9NP0i+2HUGZvUtiHIQO+I3uwt3Mt7B96jX1Q/9EH6Fj6D5vH4PKw5soaM0gxybDn0j+pPiDYk0GF1KpIsnYTD46DEUYJBY8AQZAhoDA6Po0nJ0tKlS5k5cyZ6vZ7U1FSSkpKqrR8/fjyFhYXs3bu3pUIWTVT1t8rIyCA5ORmo/PsAbNiwAQC73c4LL7zA+PHj/euEEEKIU4nFYak21C7HlkOhoxCtWks3Uze6hnYlSN3829wuoV3ILs8mw5LBfw7/hyl9prRA9C3nx6wfSStJ43DpYRJDE4kKjgp0SJ2OJEsNZAgyYNQ27ZeJluDwNn8YoNPp5KmnnmL58uUtEJFoK4sXL6723m63M3fuXABJloQQQpwyFEXhWNkxdhfu5nDJYQoqCsguz8bmsWEMMtI/qj9RhqgWfVZHo9LQJ7IP23K28XXG15ydeDbxxvgWa7859hft59e8XzlQfACz1kxKWEqgQ+qUJFk6hVx00UWsWLGChx56iMGDBwc6HNFA/fr1a5PjKIqCw+EgOFjmYxBCCNF+uH1uUotT2V2wu9pQO5/iI9IQyemRpzd5qF1DhOvD6W7uTqY1k3f2vcPDIx8OePGEfHs+G49t5GDJQRRFoV90v4DH1FmpAx3AnDlzUKlU1V7x8f/L2BVFYc6cOXTp0oXg4GDGjx/Pvn37Ahhxx/XII48QFRXFo48+Wu92r776Kueccw6xsbEYjUYGDhzICy+8gNvt9m9z3333YTQasVqtNfa/7rrriIuLw+12M3v2bCIjI7Hb7TW2O++88+jfv3+jzmHHjh1cdtllREZGYjAYGDp0KCtXrvSvLywspFu3bowePbpavPv378doNDJt2jT/svHjxzNgwAB++OEHRo0aRXBwMF27duUvf/kLXq+32nFdLhfz5s2jb9++6PV6YmJimDlzJgUFBdW2S05OZvLkyaxZs4Zhw4YRHBxM3759eeutt2qcy9atWxkzZgwGg4EuXbrw+OOPV4v5xDirepCOHDlCTEwMAHPnzvV/Z2bMmAHAjBkz/MP3TlT1PTuRSqXirrvu4vXXX+f0009Hr9ezbNkyANLS0rjhhhuIjY1Fr9dz+umn8+qrr9ZoVwghhGgtdred7bnbeWffO3xx6As2Z29mR+4Ocuw5JIYmMqrLKPpH92/VRKlKj7AeGDQGfs3/lW0521r9ePWp8FT4CzqUOksZGD2wRYYcitoFPFkC6N+/Pzk5Of7Xnj17/OteeOEF/vGPf7Bo0SK2b99OfHw8EydOpKysLIARd0wmk4mnnnqKtWvXsm7dujq3O3z4MDfccAPLly9n1apVzJ49m7/97W/ceuut/m1mzZqF3W6vlqgAWCwWvvjiC2666Sa0Wi333nsvJSUlrFixotp2+/fvZ/369dx5550Njn/9+vWMGTMGi8XC66+/zhdffMGQIUO47rrrWLp0KQDR0dF88MEHbN++3Z8U2u12rrnmGrp3787rr79erc3c3FymTp3KjTfeyBdffMGUKVOYN28e9957r38bn8/H5ZdfzoIFC7jhhhv46quvWLBgAd9++y3jx4+noqKiWpu7du3iwQcf5P777+eLL75g0KBBzJ49m02bNlU7/wkTJmCxWFi6dCmvv/46v/32G/Pmzav3GiQkJLBmzRoAZs+ezZYtW9iyZQt/+ctfGnwdT/T555/z2muv8fTTT7N27VrGjh3L/v37GTlyJHv37uXFF19k1apVTJo0iXvuucc//E8IIYRoLaXOUjYd38Syfcv4Ov1rtuZsZXfhbmxuG6dHnc5ZCWeRFJaEVq1ts5j0Gj2nRZyG3W3ng9QPqHBXnHynVuBTfHyb+S3ppelklWdxWsRpbZIsnsraRRoaFBRUrTepiqIovPTSSzz55JNcddVVACxbtoy4uDhWrFhR7eZdNMxtt93GwoULefTRR/n5559r7bL9xz/+4f9/n8/H2LFjiYqKYubMmbz44otEREQwaNAghg0bxttvv80tt9zi3/7999/H6XQyc+ZMAAYNGsS4ceN49dVXq223aNEizGYzN998c4Njv+OOO+jfvz/r1q0jKKjyo3vhhRdSWFjIE088wc0334xarWbMmDH83//9H48++ijnnHMOn3/+ORkZGWzbtg2jsfo/KEVFRXzxxRdcdtllAFxwwQVUVFTw2muv8cgjj9C9e3dWrlzJmjVr+OSTT/yfQ4DBgwczcuRIli5dyu233+5fXlhYyE8//UT37pWTwZ1zzjl8//33rFixgnPOOQeAZ599FkVRWLduHXFxcQBMmjSJAQMG1HsN9Ho9w4cPByAxMZFRo0Y1+PrVpry8nD179hAREeFfdtFFF2Eymfjxxx8xm80ATJw4EafTyYIFC7jnnnuqbS+EEEK0hDxbHr8V/EZacRp59jyOlx3H4XUQpgtjWMwwTPrAVgSON8aTVZ5FpjWTT9I+4aZ+N7V5DNtytnGg6ABpJWnEG+OJM8a1eQynmnbRs5SWlkaXLl1ISUlh6tSppKenA5CRkUFubi4XXHCBf1u9Xs+4cePYvHlzne05nU6sVmu1l6ik0+mYN28eO3bsqNErVOW3337jsssuIyoqCo1Gg1ar5eabb8br9XLw4EH/djNnzmTz5s2kpqb6l7399tuMHDmy2k3/vffey86dO/npp58AsFqtLF++nOnTpxMaGtqguA8dOsSBAwe48cYbAfB4PP7XJZdcQk5OTrU4Hn74YSZNmsT111/PsmXLeOWVVxg4cGCNdk0mkz9RqnLDDTfg8/n8PUGrVq0iPDycSy+9tNpxhwwZQnx8vL9KXZUhQ4b4EyUAg8HAaaedRmZmpn/Z+vXrmTBhgj9RAtBoNFx33XUNuh4t5bzzzquW+DgcDr7//nuuvPJKQkJCalxnh8PB1q1b2zRGIYQQnZeiKBwpPcJnaZ+x4sAKNhzdwLbcbRy2HMakNTEybiSDYwcHPFECUKvU9I3si6IofJf5HUesR9r0+OmWdH7O+ZkDxQcIDgqmZ3jPNj3+qSrgydKZZ57JO++8w9q1a3nzzTfJzc1l9OjRFBUVkZubC1DthrLqfdW62syfP5+wsDD/q1u3bq16Dh3N1KlTGTZsGE8++WSNZ2SOHj3K2LFjycrKYuHChfzwww9s377d/7zKiUPObrzxRvR6vX8I3P79+9m+fbu/V6nK5ZdfTnJysr+NpUuXYrPZGjUELy8vD4CHHnoIrVZb7XXHHXcAlT06Vaqe43E4HMTHx1d7VulEf/xsAf5ezqKiIv+xLRYLOp2uxrFzc3OrHRcgKqpm2U69Xl/t2hUVFdXam1rbstaUkJBQ7X1RUREej4dXXnmlxrlecsklADXOVwghhGgsj8/D70W/80HqB3x88GN+zPqRn3N+5ljZMeJC4hiVMIrTo08nWNu+ig6ZdCZSwlIodhTz7r538Sm+NjluiaOE749+T5olDbfPzYDoAahVAb+NPyUEfBjexRdf7P//gQMHctZZZ9GzZ0+WLVvmH2L0x6FiiqLUW/Hj8ccf54EHHvC/t1qtkjCdQKVS8fzzzzNx4kT+9a9/VVv3+eefY7PZ+PTTT6vNx7Rz584a7URERHD55ZfzzjvvMG/ePN5++20MBgPXX399te3UajV33nknTzzxBC+++CKLFy9mwoQJ9OnTp8ExR0dHA5V/2xOHwp3oxPZycnK48847GTJkCPv27eOhhx7i5ZdfrrFPVRJ2oqpEvCrpiY6OJioqyv+s0B+ZTI3/tSsqKqrWhL++HwEawmAw4HQ6ayyvK8H54/coIiICjUbDtGnT6kxmU1KkNKkQQoimcXqd7Cvcx+6C3eTYcsi2ZVNgK0Cr0ZISlkKCMQGNWhPoMOuVbE4mx5bD7sLdbDq+ifHdxrfq8VxeF2uOrCHdkk5hRSGDYwaj0+ha9ZjifwKeLP1RVfW1tLQ0rrjiCqDyBvLEX8Dz8/Nr7RGootfr0evb1wzL7c3555/PxIkTefbZZ6slklU3zydeP0VRePPNN2ttZ+bMmaxcuZKvv/6ad999lyuvvJLw8PAa291yyy3MmTOHG2+8kdTUVJ5//vlGxdunTx969+7Nrl27eO655+rd1uv1cv3116NSqVi9ejXvvfceDz30EOPHj6+RaJWVlfHll19WG4q3YsUK1Gq1//miyZMn88EHH+D1ejnzzDMbFXddzj33XL788kvy8vL8n2Wv18uHH3540n2r/jZ/LCwBldX48vPzq7XrcrlYu3Ztg+IKCQnh3HPP5bfffmPQoEHodPKPsRBCiJbh9Dr58MCHZFozySrPosRRQrA2mL6RfYkJiekwpa+1Gi19IvrwW/5vfJT6ESPiRhCqa9hjBY2lKArrjq3jcMlhjliP0COsB2H6sFY5lqhdu0uWnE4nv//+O2PHjiUlJYX4+Hi+/fZbhg4dClTe+G3cuLHRN9vN5fA0f1LY9nbs559/nuHDh5Ofn+8v4T1x4kR0Oh3XX389jzzyCA6Hg9dee42SkpJa27jgggtITEzkjjvuIDc3t8YQvCrh4eHcfPPNvPbaayQlJXHppZc2Ot433niDiy++mAsvvJAZM2bQtWtXiouL+f333/n111/56KOPAHjmmWf44Ycf+Oabb4iPj+fBBx9k48aNzJ49m6FDh1brGYmKiuL222/n6NGjnHbaaXz99de8+eab3H777f7njqZOncp7773HJZdcwr333ssZZ5yBVqvl+PHjrF+/nssvv5wrr7yyUefy1FNP8eWXX3Leeefx9NNPExISwquvvorNZjvpviaTiaSkJL744gsmTJhAZGQk0dHRJCcnc9111/H0008zdepUHn74YRwOBy+//HKNUuj1WbhwIWeffTZjx47l9ttvJzk5mbKyMg4dOsR//vOfeispCiGEEHXZmb+TTGsm+4v2E6oNZXDMYML0YR0mSTpRbEgsccY4ssqz+DD1Q2YPnN0qx9lVsIu9BXs5WHKQyOBIuoZ2bZXjiLoFfLDjQw89xMaNG/3VyqZMmYLVamX69OmoVCruu+8+nnvuOT777DP27t3LjBkzCAkJ4YYbbmiT+AxBBiIMETi8DixOS0BeDq+DCEMEhiBDi57b0KFDawyZ69u3L5988gklJSVcddVV3H333QwZMqTWIWxQOcTu5ptv5vjx43Tr1o0JEybUebyq4gW33347anXjP3rnnnsuP//8M+Hh4dx3332cf/753H777Xz33Xecf/75AHz77bfMnz+fv/zlL9ViWbp0KWazmeuuuw6Xy+VfHh8fz4oVK1i2bBmXXXYZK1eu5Iknnqh2vhqNhi+//JInnniCTz/9lCuvvJIrrriCBQsWYDAYai0ccTIDBgzgu+++w2w2M336dP785z8zaNCgBpcAX7JkCSEhIVx22WWMHDmSOXPmAJVD5L744gssFgtTpkzh4Ycf5pprrmlU1cF+/frx66+/MmDAAJ566ikuuOACZs+ezccff1zv31cIIYSoi81t47f83zhiPUKYPoyhcUMJN4R3yEQJKkfinBZxGmqVmg3HNpBWktbixzhedpwfsn4gtSQVjUpD34i+HfZ6dWQqRVGUQAYwdepUNm3aRGFhITExMYwaNYq//vWv9OvXD6jsfpw7dy5vvPEGJSUlnHnmmbz66qsnLbF8IqvVSlhYGKWlpf5SyCdyOBxkZGSQkpKCwVAzISlzlQW0ZwkqkzaTLvCVYJrjwQcf5LXXXuPYsWO1FkFoa+PHj6ewsJC9e/cGOhTRACf7ngohhGi/Nh7byLqj60gtSWVE3AhCtCGBDqlFpFvSOVhykMGxg5lz1pwWe96qzFXGR6kfsbtgN/kV+QyPHd7uil00VoG9gCB1EE+OejLQoZw0NzhRwIfhffDBB/WuV6lUzJkzx//LeSCYdKYOn6gE0tatWzl48CCLFy/m1ltvbReJkhBCCCHahsVhYU/hHo5YjxATHNNpEiWA7ubu5NhyOFB0gG8yv+HilItPvtNJeHwe1h5ZS3ppOrn2XPpH9e/wiVJHFvBkSXR+Z511FiEhIUyePJl58+bVWO/z+fD56i+9WTUJrRBCCCE6lq25W8kpz8HlddEjvEegw2lRQeog+kT0YUfeDr449AWjEkYRYWjexO0/Zf1EWkka6aXpJIYmEhUsPzIHktyBilZ3spGes2bNYtmyZc1qoyn+OJmsEEIIIVpWri2X1KJUMssySQhNQK/pfNWKo4Kj6BLahRxbDu/9/h53Db2ryW39XvQ7v+b/SmpxKmatmZQwma4j0CRZEgE3Z84c7rqr6f+wCCGEEKL9URSFrTlbybZloygKyebkQIfUKlQqFb0jelNQUcCW7C2MSxzHwJjGF3/Kt+ez4dgGDhYfxKf46BfdTwo6tAOSLImAS05OJjk5OdBhCCGEEKIFHSs7RrolnWNlx+hu6k6QuvPedgYHBdMrvBf7i/bz7u/vcp3vOtSqysq/KpUK/38qVc33VCZE23K2kW5Jx+K0MDR2aKe+Xh2J/BVOEODCgEKIesj3UwghOg5FUdiSvYXj5cdRq9R0NXX++YESQxPJKc/hkOUQ7/7+LhqVxp8IndhDVJUo/XeV/73b5+ZY+TH6RPRptUluReNJskTlPDoAbreb4GCpNiJEe+TxeAAp9iGEEB3BwZKDHC07Sk55Dr3Ce6FRtUxJ7fZMo9YwIHoAB0oOkGfLQ6VS+X/oU1BAwZ8gVb1XUKoWoFFrSAxNJM4YF5gTELWSuw5Aq9Wi1+spLS3FZDLJ+FAh2iGr1YpGo/H/uCGEEKJ98vg8bMvZxlHrUXQaHfHG+ECH1GZCdaGMiBsR6DBEC5Jk6b+io6PJysri+PHjhIWFodVqJWkSoh1QFAWbzYbVaiUhIUG+l0II0c7tK9pHVnkWBRUF9I/qL/9uiw5NkqX/qpq9t7CwkKysrABHI4Q4kUqlIjw8nLCwsECHIoQQoh5Or5MduTvItGZi1BqJNEQGOiQhmkWSpROYzWbMZjNutxuv1xvocIQQ/6XVamX4nRBCdAA783eSXZ6NxWlhSMwQ6VUSHZ4kS7XQarVotdpAhyGEEEII0WHY3DZ+y/+NTGsmZr0Zs94c6JCEaDZ1oAMQQgghhBAd347cHeSU51DuLqd3WO9AhyNEi5BkSQghhBBCNIvFYWFP4R6OWI8QExyDUWcMdEhCtAhJloQQQgghRLNszd1KTnkOLq+LHuE9Ah2OEC1GkiUhhBBCCNFkebY8UotSySzLJMGYgF6jD3RIQrQYSZaEEEIIIUSTKIrClpwtZNuyURSF5LDkQIckRIuSZEkIIYQQQjTJsbJjpFvSOVZ2jG6mbgSppdCy6FwkWRJCCCGEEI2mKApbsrdwvPw4apWarqaugQ5JiBYnyZIQQgghhGi0gyUHOVp2lJzyHFLMKWhUMnm46HwkWRJCCCGEEI3i8Xn4OfdnjlqPotPoiDfGBzokIVqFJEtCCCGEEKJR9hXt43jZcQoqCugV3guVShXokIRoFZIsCSGEEEKIBqvwVLAjdweZ1kxCtCFEGiIDHZIQrUaSJSGEEEII0SCKorDx2EaOlR2jxFnCaeGnSa+S6NQkWRJCCCGEEA3ye/Hv7Cvax2HLYeKD4zHrzYEOSYhWJcmSEEIIIYQ4KYvDwqbjmzhUcgi1Sk2viF6BDkmIVifJkhBCCCGEqJfX5+Xbo99y1HqUEmcJ/aP6o1FLqXDR+UmyJIQQQggh6rU9bzuHLYfJsGaQbEomVBca6JCEaBOSLAkhhBBCiDpll2ezPWc7aSVphAaF0s3cLdAhCdFmJFkSQgghhBC1cnqdfJf5HRmlGTg8DvpF95Pqd+KUIsmSEEIIIYSooapM+BHrEbJt2ZwWcRp6jT7QYQnRpoIas3FBQQFvvPEGmzZtIjs7G4AuXbpw7rnn8uc//5moqKhWCVIIIYQQQrStgyUH2Vu4l7SSNGKCY4gJiQl0SEK0uQYnS99//z1XX301VqsVjUZDdHQ0iqKQmprKd999x9///nc+++wzzjnnnNaMVwghhBBCtLJSZ2llmXDLIVSoOC3itECHJERANGgYXkFBAddddx1hYWGsXLmS0tJScnJyyM3NpbS0lA8++ACj0ciUKVMoKipq7ZiFEEIIIUQr8Sk+vj/6PUesRyh2FEuZcHFKa1CytGTJErxeLz/99BNTpkwhJCTEvy4kJIRrr72WH3/8EbfbzZIlS1otWCGEEEII0bp+yfuFQyWHyCjNIMmUhElvCnRIQgRMg5Klb775hlmzZpGYmFjnNt27d2fmzJmsWbOmxYITQgghhBBtJ9eWy7acbaSWpBISFEJ3c/dAhyREQDUoWfr99985++yzT7rd2LFj+f3335sdlBBCCCGEaFsur6tamfD+Uf2lTLg45TUoWbJYLMTGxp50u9jYWCwWS3NjEkIIIYQQbeyHrB/IKM0gqzyL3uG90QdJmXAhGpQsOZ1OtFrtSbcLCgrC5XI1OyghhBBCCNF20krS2F2wmzRLGlHBUVImXIj/anDp8NTUVIKC6t/8wIEDzQ5ICCGEEEK0nTJXGRuObeCw5TAo0Ceijwy/E+K/GpwszZgx46TbKIoiXy4hhBBCiA6iqkx4pjWTwopCBscMJkjd4NtDITq9Bn0b3n777daOQwghhBBCtLGd+Ts5WHyQ9NJ0EkMTCdOHBTokIdqVBiVL06dPb+04hBBCCCFEGzpQfIAt2Vs4WHKQ4KBgksOSAx2SEO1Oi/SzFhYWEh4eftJnmoQQQgghRGB5fV5+yv6JX/J+4WDxQeweO8Njh6NWNajulxCnlAZ9K/bu3cu7775bY/mHH35IfHw8cXFxRERE8Oyzz7Z4gEIIIYQQomXY3Xa+PPwlm7M3szN/Jza3jSExQwjWBgc6NCHapQYlSy+88AL/+te/qi3bs2cP06ZNo7y8nMsvv5ykpCTmzp3L+++/3yqBCiGEEEKIpsuz5fHRwY/4Lf839hTsQa/RMzx+OKG60ECHJkS71aBkafv27Vx11VXVlr322mt4vV7WrFnDp59+yu7duxk/fjxvvvlmqwQqhBBCCCGa5vei3/kk7RN2F+zmYMlB4o3xDI4ZjFZ98nk0hTiVNShZysnJ4bTTTqu2bO3atQwcOJCzzz67siG1mltuuYXdu3e3fJRCCCGEEKLRvD4vm45vYs2RNewp2EO2LZu+EX3pGd5TpnsRogEalCx5PB6Cg/83lrW4uJiMjAxGjx5dbbtu3bpRVlbWshEKIYQQQohG8z+flLWZXQW7sLltDIsZRqwxNtChCdFhNChZSkpKqtZj9MMPPwBw5plnVtuutLSUiIiIFgxPCCGEEEI0Vq4tl5WpKyufTyrcg06tY3j8cIw6Y6BDE6JDaVCt78suu4wXXniBoUOHEh8fz3PPPYder+eSSy6ptt327dtJSkpqlUCFEEIIIcTJ7S/az4ZjGzhsOUx2eTZdQrvQI6yHDLsTogkalCw9/PDDfPzxx5x77rkAKIrCX//6V2JiYvzbKIrCihUruOKKK1olUCGEEEIIUbcT509KLU6l1FVKn4g+MuxOiGZoULIUGRnJzp07WblyJcXFxZx11lk1nlcqKCjg1ltvZfLkya0SqBBCCCGEqJ3dbWftkbWkFqdyoOQAPp+PYTHDZNidEM2kUhRFCXQQrc1qtRIWFkZpaSlmsznQ4QghhBBCtJhyVzkfH/yY9NJ0DlkOYdKZ6BfVT8qCi3alwF5AkDqIJ0c9GehQGpUbNKhnSQghhBBCtE/7i/aTUZpBWkmaPJ8kRAtrULLUo0ePOtdptVri4uKYOHEid999N+Hh4S0VmxBCCCGEqIeiKKRZ0siz52HSmegZ3jPQIQnRqTQoWerXr1+dv1B4PB6ysrKYM2cOy5YtY8uWLdUKPwghhBBCiNZRWFFIri2XEmcJ/SP7BzocITqdBiVLq1atOuk2+/fv59xzz+XZZ5/llVdeaXZgQgghhBCifmmWNIodxWjQEBkcGehwhOh0GjQpbUP069ePxx9/vEGJlRBCCCGEaB5FUThUcoh8ez5h+jDUqha7rRNC/FeLfqsGDRpEdnZ2SzYphBBCCCFqkWfPI9+ej9Vppaupa6DDEaJTatFkqaSkhODg4JZsUgghhBBC1OKQ5VDlEDy1hnB9eKDDEaJTatFk6cMPP2Tw4MEt2aQQQgghhPgDn+LjUMkh8ux5hOvDZQieEK2kQQUefv311zrXeb1esrKy+PDDD/nkk09YuXJliwUnhBBCCCFqyrHlkG/Pp8xVRs8YKRcuRGtpULI0YsSIeic3UxSF0NBQ/v73v3P11Ve3WHBCCCGEEKKmQyWVQ/C0ai1h+rBAhyNEp9WgZOntt9+uu4GgIOLi4hg1ahShoaEtFpgQQgghhKjJ6/NyyFI5BC/CEFHvD9pCiOZpULI0ffr01o5DCCGEEEI0QFZ5FoUVhdjcNvpE9Al0OEJ0avI0oBBCCCFEB1I1Ea1Oo8OkMwU6HCE6NUmWhBBCCCE6CI/PQ7olnTxbHlGGKBmCJ0Qra1fJ0vz581GpVNx3333+ZYqiMGfOHLp06UJwcDDjx49n3759gQtSCCGEECJAjpUdo7CiELvHTtdQmYhWiNbWbpKl7du3869//YtBgwZVW/7CCy/wj3/8g0WLFrF9+3bi4+OZOHEiZWVlAYpUCCGEECIwqiai1Wv0GLXGQIcjRKfXoGRp9+7dOByOVguivLycG2+8kTfffJOIiAj/ckVReOmll3jyySe56qqrGDBgAMuWLcNut7NixYpWi0cIIYQQor1xe90cthwmz5ZHdHC0DMETog00KFkaOnQou3fvBuC8887jwIEDLRrEnXfeyaRJkzj//POrLc/IyCA3N5cLLrjAv0yv1zNu3Dg2b95cZ3tOpxOr1VrtJYQQQgjRkWVaMymuKMbpddLF2CXQ4QhxSmhQ6XC9Xo/L5QJgw4YNLZp8fPDBB/zyyy/s2LGjxrrc3FwA4uLiqi2Pi4sjMzOzzjbnz5/P3LlzWyxGIYQQQohAO2Q5RJGjCH2QHqNOhuAJ0RYalCz16NGDF1980Z+8bNiwgePHj9e5/VVXXdWggx87dox7772Xb775BoPBUOd2f+xmVhSl3q7nxx9/nAceeMD/3mq10q1btwbFJIQQQgjR3ri8LjJKM8iz5xEfEh/ocJossrTyXrI4rOOegzi1NChZ+stf/sLNN9/MF198gUql4rHHHqtzW5VKhdfrbdDBf/nlF/Lz8xk+fLh/mdfrZdOmTSxatIjU1FSgsocpISHBv01+fn6N3qYT6fV69Hp9g2IQQgghhGjvMkozKHIU4fa6STAmnHyHdijI4yT5+E5Ky7Ko6HMhFRGJgQ5JiJNqULJ03XXXMWHCBFJTUxk7diyvvvoq/fr1a/bBJ0yYwJ49e6otmzlzJn379uXRRx+lR48exMfH8+233zJ06FAAXC4XGzdu5Pnnn2/28YUQQgghOoI0SxpFFUUYggwEa4MDHU6ThFZYcTqtaFw2wg+vwzHsRhS1JtBhCVGvBiVLANHR0URHRzN9+nQuuugiUlJSmn1wk8nEgAEDqi0zGo1ERUX5l993330899xz9O7dm969e/Pcc88REhLCDTfc0OzjCyGEEEK0dxWeCo6UHiHfnk9XU8edWynEYcXtqcDo84Hdgj1zG6UpowMdlhD1anCyVOXtt9/2/7/D4aCkpISIiIh6nzlqjkceeYSKigruuOMOSkpKOPPMM/nmm28wmUytcjwhhBBCiPYkozSDEkcJHp+nww7BAzA6rHi9ToyGcMJddlzZO6mI7YvLGBno0EQj6NwOPBotvlOkV7BJk9Ju3ryZsWPHYjKZSExMxGQyMW7cOLZs2dLsgDZs2MBLL73kf69SqZgzZw45OTk4HA42btxYozdKCCGEEKKzOmQ5RFFFEcFBweg1HfSZbEXBWGFF8bhQhSWSFNmHMI+H8LTvQFECHZ1oIJOthP5pG+i9fzXhpbmnxN+u0T1LW7du5bzzziM8PJw///nPdOnShaysLD799FPOO+88NmzYwJlnntkasQohhBBCnFLsbjuZpZnk2fNINicHOpwm03mc4LCiUXxEGBMICY4m2XoMW1ke9pw9lHcZFOgQRQPElRylvCwblbOcqLIcwuP6k504FJeuYz5H1xCNTpaefvppBg0axPr16zEa/1fj/29/+xvnnnsuTz/9NGvXrm3RIIUQQgghTkWHLYcpdhTjw0ecse5KwO2d0WHF7bHj0gQRExIDGj3xCSMoPLoBZ+ZWHNG98XTiG+7OQOt2YrbmYnHZiDFE4nNYKMr6haSSI5R2P5OC6BQUVZMGrbVrjT6jrVu38sgjj1RLlKCyMMPDDz/cIkPxhBBCCCFE5RC8QkchxiAjOo0u0OE0WVVxB+0JQwk1YYkkhyVhdjsIS/s+wBGKk4kuzcZRUYRbE0SfpHMZ0vtSeuki0dsKCT34DT0OfEuo3RLoMFtco5Mlr9db5xxGBoOhwXMsCSGEEEKIupW5yjhqPUqhvZAuxi6BDqdZjBVWPB4nZl3o/xaqVIQlDCNJHUxYcQYhhemBC1DUT1GIKc3G4bASZogiVBeK1hBOr96TGJhwFgk+UBekkrDnUxKP70TjdQc64hbT6GRp8ODBvPbaa7Wue+ONNxg8eHCzgxJCCCGEONUdthymxFmCgkKMMSbQ4TSdohBSYQWvi1BDdPV1ulC6xg0h2gfh6ZtQeVyBiVHUy2wvQVVegKJ46BbZ538rVCoiok9jUJ+r6WNKwuQoR3fkJ3rs+YLIkuxOUQCi0c8sPfbYY1xxxRUMHTqUm266iYSEBHJyclixYgU7d+7k888/b4UwhRBCCCFOLWmWNAorKofgadXaQIfTZHq3A5xWNEBkaM3nrrSRPUm2HKG0Igf7kc1Yeo1v8xhF/WIsWdgdJfi0ISSZutdYr9Lq6Z48npiyXI4c/4lcazbhv68iLLYv2d2H49QZa2m1Y2h0snTZZZfx7rvv8sgjj/Dwww/7l3ft2pV3332XSy+9tEUDFEIIIYQ41ZQ6S8kqy6KwopDTIk4LdDjNEuKw4nLbcauDiA6OrrmBWkN015F0P7QaV95+KuL64TTFtn2golZBHhdhpTlYXDYSovqgVtc9MC3YFM/pfa8kMncXWYV7KcjZRXdLJmXdzqTQGNbESYsCq9HJEsANN9zA9ddfT2pqKkVFRURFRdGnTx9UKlVLxyeEEEIIccpJK0mj2FEMUHuC0YEY/cUdDOjqmicqOILE6H4UFuyiIu07codOhU5YWa0jii7NwVFRjEejoVdU35PvoFITlzCUqMheHD32I9m2PDyHvmNgaCxZ3Ya3fsAtrEnJElROFtu3bwMumBBCCCGEaJTDlsMUVhRi0pkIUjf5dq1dMDqsuL0uIoKj6t0uOLYfydajlJcXYj/+G9YOeGPd6SgK0aVZ2J2lGPURmHXmBu8apDfRo+dFRFsyyMzeRl5pNgM8bnA7QGtoxaBblqTsQgghhBDtSFFFEVnlWRRVFHX4KniVxR0s4HVhCj5JkQqNjriEkSQoGiKO7UBbUdYmIYq6hVZYCCovBK+b7k0ZDqpSYY7owYA+V9PXmEiUIbJDJUogyZIQQgghRLty2HKYEkcJarW6ww/B07vt+JzllcUdjPEn3V5tiicpvCcmt4PwQ993impqHVmMJRtbRTEeXTDJYUlNbkcVpCMxpj8Dw3u3YHRtQ5IlIYQQQoh2QlEU0ixpFFQUYNaZ0ag1gQ6pWYwVZbjddlyaIKJOMgwPAJUKU8JgkoNCMVuOEZJ/sPWDFLXSeN1ElObgdZcTb+yKpoMPB20qSZaEEEIIIdqJwopCcm25lDhK6GrsGuhwmq2yuIMDfVAwWk0Dy59rQ+gSP4wYH0Rm/Ija7WzdIEWtoqy5OCuK8KrUDSvs0ElJsiSEEEII0U6kWSqr4GlUGiKDIwMdTrMZHVa8XidmbcMLAwAERSSTEpqIyWUjLH1jK0Un6qQoxFiyqHCUEmwIJ9wQEeiIAqbRydLu3bvZtGmT/315eTl33HEHo0aN4umnn0aRsaVCCCGEEI2mKAqHSg6Rb88nTB+GuqOXzlZ8BFeUgteNKeQkxR3+SKUmostwuqv0RBSkYSjNap0YOzrFh9lWjErxtWizRocVXXkBeJ0kdsDnjFpSo7+FDzzwAKtWrfK/f/LJJ3nzzTdxuVzMnz+fRYsWtWiAQgghhBCngjx7Hvn2fKxOK11NHX8IXrDLjs9ZhhqINMY1vgFDGIkxA4jweolIW4fK523xGDu6hKJMehz+gS6Hf2rRYhgxlqzKwg7aYHqE92ixdjuiRidLe/fuZfTo0UDlLyDvvfcec+fO5ddff+XRRx/lrbfeavEghRBCCCE6u32F+yhyFKFRawjXhwc6nGYLqbDi9thxa7QNK+5QC310H1IM0ZjsJZgzt7VwhB2cohBdchxrWTb6nF2Y8lNbpFm110NEaQ4eVzmxxoQOP89XczU6WbJYLERHV5ax3LVrFyUlJVx77bUATJgwgfT09JaNUAghhBCik7O5baQWp5JVlkVscGzHH4JH5VAul8eBISi46TfcGi0xCSPpiobw7F1o7ZYWjbEjM9ktqCuKCfK6ifR6iUjfhNZhbXa7UWV5uCuK8aKiZ+TpLRBpx9bob2JUVBTHjh0DYP369cTFxdGrVy8AXC6XPLMkhBBCCNFIewv3kl+Rj8vnIqkZ89m0J0ZHGT6PC7MurFntqEJj6B7Zh3CPm4i0b2Xupf+KsuZQ4SjBqQuhT3gvzG4HUanfNPv5pcrCDhb0hjCiQprWI9iZNDrNHzt2LHPmzKGwsJB//vOfTJo0yb8uLS2Nbt26tWiAQgghhBCdmdvnZm/hXrLKswjThaHX6AMdUrOpFB+GCgsunxtTSDMn1lWpMMYNJNl6HJs1F3vuXsoTBrZMoB2U2uclwppDqctGXHgKYXHD6WEvxGHNwXl0ByVJZzSp3WBHGfqyfJweJ4kxp/Y1rtLonqX58+ejUqm499570ev1PP300/51H330EaNGjWrRAIUQQgghOrO0kjTybHlYXVZ6hHWOh+kNThs+VzkqVEQb45vfYJCB+IThxPlURBzZQpCrovltdmDhZQV47CX4gOSI0yDIQJfE0SQqasKP78BgzWtSu7GWLOyOYlxaPT3De7Zs0B1Uo3uWUlJSOHDgAMXFxURGVq//v2jRIuLjW+ALIYQQQghxClAUhd0Fu8mx5RASFEKoLrSNA/ABKlCpWrRZo8OKy12BW6MlooXm6NGEdSPZnISlLAN72vcU9Z/cIu12RNHWHOzOUoJ0oUQZKofKqU2xJMcMwJq/C1fqGnKGTMWnbXgvpdrnJbI0h1JnGbHm7mg1utYKv0Np8tODf0yUAAYOHEhMTCPr6AshhBBCnKKOlx3neNlxCioKSDIloWrhpKU+OreDIQc30K0VqswZHVbcHgchQcFoWqqamkpFWJdhJKmDCSs+QkjhqVlUTOt2EmrNA7edBHMSKvX/budDYgfQMySe0IpSotI31dNKTRHWPNz2QnxADyns4NekT29ZWRmrV68mMzOTiorq3aAqlYq//OUvLRKcEEIIIURntrNgJ3m2PIJUQUQ399meRoooy8NZlgsFxahi+6KEhLdY20ZHGQ6vE1NwC5+TLpSucUMozN6KM30jFWGJKNpTqwckypqLw1GCWxNEj4g/TBirDiIm8SySD32NOz8VR2QSZTGnNajdmNJsKpylBOnNxBil86NKo5Olbdu2MWnSJIqLi2tdL8mSEEIIIcTJFTuKSbekk23LJjE0sc3LhYfZinG5bZi9XrS5u3H1OKdF2lX5vBjsFpw+D+aQlr/p1kb2JMVyBGtFDmFHfsLS+9wWP0Z7FmXNocJpxaSPwFjbsE2Dme5dRlJ6/Cc8hzfiMHfFrTfW26bBWU5IWR4WdwXdo6RX6USN/lbef//9dO3alZ9//hmHw4HP56v28npldmUhhBBCiJPZXbCb/Ip8fIqPrqaubXpslc+LsbwQxeMgWPERWnykxdoOdtrwuG2oUBEVEtdi7fqpNUR1HUk3dETk/d7kYgYdUbCjDF15ISqviy71FGDQRvSgpzkFs6uCqNQ1/302rW4xlmzsFcW4g/T0/GNv1Smu0cnSnj17mDdvHiNGjECnO7W6PYUQQgghWkKFp4Lfi34nqyyLmOCYpk/a2kSmCgsepxU1KuKCQomoKEVlL2qRto0OK263vUWLO9QQHEG36H5EeD2EH/q+2XMLdRTR1hzsjhJcQXqSw1Lq3lClIqzrSHoEmQgtzSb82K91b+rzEmXJxukqIzokFl0nKF3fkhqdLEkBByGEEEKI5tlXuI98ez4V3gqSzG0/CW2YrQinqxyPNpiEsB6E+Hxoc/a2SNtVxR2M2hDU6tYbWmiI7UeyPhJTeSGmYzta7TjthuIj0pKDy1VGTEgsWo22/u21leXEuyhqwo9tx1CWX+tmEeUFeCuKUBSFFCnsUEOjP8F33303r7/+OorMniyEEEII0When5e9hXvJtmVj1pkJ1ga3eQxmWzEet51IQwQ6cxeiVVpMxZkt0rbRUYbP68KkD2+R9uqk0RKXMJIuaIg4/ivaCmvrHi/AzLZilIpi8PnoFtmwoXLq0DhSovoT4XETlboWtddTY5sYSxZ2RwkaXShxIbEtHXaH1+g+X5/Px4EDBxg6dCiTJk0iKiqq2nqVSsX999/fYgEKIYQQQnQmhyyHyLHlYHFYGBwzuM2Pr3U70duKcfg8RJu7gzGaaG0o4Y5SisuLUEKjTt5IHdQ+L/qKEhxeN+Y2uPFWmeJICu9NcckB7GnfUjDwqhafM6q9iC7NpcJhQdGF0CWkS8N2Uqkwxg+kpy0Xuz2fyEMbKOxzvn+13mXHWJZHqdtBl7g+1cqQi0qNTpYefvhh///v3r27xnpJloQQQgghaqcoCrsKdpFry8UQZCBMH9bmMZhtRTidVjzqILqGJoJGR7gpkZCiErR5u3GFNr26XLCzHI/LBmo10cY26KVQqQiNH0xKeRb20mzseb9ji+/X+sdtY2qvh3BrLhaXjbjI3o1LatRBxHQdRVL6GtwFB3BEpVAeXVkcorKwQwmuIC29IxpWYvxU0+hkKSMjozXiEEIIIYTo9LJt2RwrO0aePY/TIk5r00loq4TZinG6bRi0of4hgFpTF2KLD5BTfJTCuousnZTRYcXlrsCr0RGuC2+ZgE9GayA+fjiFxzbiOrIZR2QPvDpD2xy7jUSW5eOqKMarUtMjsvFJjSokgu4JIyjN2oLn0HqcpgQ8OgNRlizKnFYijbEYgjrXNWspjU6WkpLa/iFEIYQQQojOYHfBbvLt+QSpg4gNxPMhioK5vBCrx0FMROL/lhujiNSaCHdYKCrLRzE1LTZjhRW314ExKKRNh3QFhXcj2dIdS9kRwtPXU9T34jY7dluIKs2hwlmKzmAmwhDZpDZ0kT3pWZZNedkRXKlrcSaPRrEXoShekqP6tnDEnUeT61QeOnSIdevWUVRURHR0NOeeey69evVqydiEEEIIITqNUmcph0oOcbzsOF1Cu7T5JLQAIY4yFIcFleIjztztfys0OsLN3QguLEaXtxen6bwmtm+lwuvCFJLQQhE3kEpNeJfhJKXl4Sg4jD02k4rIzvEDv85VgbE8j1KPgy7NmTBWpSa86xmkpBXiKD1O1NHt2B0lqHShDX8G6hTU6GRJURR/RTyf73817dVqNXfccQcvv/xyiwYohBBCCNEZVPUq+RQfiaGJJ9+hFVSWDC/DE2Qg7g8TxmpNCcQV/U5OyVGcTWhb7fOgryjF6fVgbovnlf5Ib6Jr/BAKs7fiOLwBZ/iN+Np4/iqN143eVYHdYGqxQhNR1lwqKiy4NDp6hDezY0IbTNfEUZQeWcfx0qOofV66xAyUwg71aPSV+ec//8nixYu59dZb2bZtG8eOHWPbtm3cdtttLF68mH/+85+tEacQQgghRIfl9DrZX7SfrPIsIg2RJ58jp5WE2YpwuSsI04eh+WMiEfLfoXgVVlRluY1uO8RRhttVjk+tIcYYd/IdWoEushfJwXGYKkoxZ2xus+OqFB9xxUcZeOgnehxYS1QLzVmFohBdmoPTZSUsOLJFysxrTF3oEX06Zo8Hl0ZLr8g+LRBo59XodPvf//43d999NwsXLvQv69q1KyNHjkSj0fDmm29KNTwhhBBCiBP8XvQ7+fZ8bG4bpwdo4k+110OIrQi310lkaC3DrjRawsMSCSkoRpe7D6cpvlHtV05GW4FPo8WsNbVQ1I2k1hDdZQSJ6d/gyt2LPfZ0XKaY1jueohBRlk9iwSFUZblYbQXovS7M9kIqjNHYw5o3HNHosKKxFYLXTWJYMypvnEilwhg/hB4qNeFBQYRoQ1qm3U6q0T1L6enpTJ48udZ1kydPJj09vdlBCSGEEEJ0Fj7Fx+6C3WSXZxOqC8WoMwYkDrO9BJfTik+lpqu5e63bBIUmEKvSYi452uj2jRVluD1OQrXGgA7rUhmj6R59OmEeD5GHvgPFd/KdmiDUbuH0zB0kHdmGPX8/1vJc1Hozfc09/jsJ7BqCXBXNOkZ0aQ4VjhI8WgPdw1rwGSx1EAkJw+gfM6jl2uykGt2zFBYWRmZm7TM8Z2ZmYjabmx2UEEIIIURnkW5JJ8eWQ7GjmIExAwMWR+XzSuWotMa653f671C8MEcxRdYcfOaG94wYHVZsXhcmU+CLBQTH9iel9Bi28gLsWTuxJg5rsbb1LjuJBYcJKzlGmS0Ph9uGT2eib9xweoSloEJB63FRYTtOTOoacgdcjtKEYh4qn5eI0lysLhux5m4EtfHzV6JSo/9yEydO5KmnnuKXX36ptnznzp0888wzXHjhhS0WnBBCCCFER7e7cDe5tlz0QXoi9BEBi8NsK8LrqSCqvtLTGi3hYd0xKqDN3dfgtjVeN9oKC2qfh7DgwDyvVD0gHXFdRpDgUxN19Gd6Z/xMl8J0Qu0lqHzeJjUZ5HHRLS+V/od+RJu9E4slnQq8JMYO5sKek+kZ0bOyR02tIbr7aHpoQzFajhOZ+XOTjhduK8JXUYSCQvcmzK0kWkajU9T58+ezYcMGzjjjDPr160dCQgI5OTns37+fLl26MH/+/NaIUwghhBCiw8m15XKk9Ag5thx6hfcKyCS0UNkbEmQvQe3zEnViyfBaBJniiS3UkmM5Sn4D2w9xlOF22yuLO4S2g2QJUJsS6B7ZB0vxfsqPb8Og0WPSBqPVmXCGdaE8NIaykAhsweZ6e35UPi9xJcdJKEzHWZ5HSUUxbo2GhIjeDIwdUvtkrtpgunU7B1vGWrzHf8FpSqA8qnHD6KJKc7A7SlHpjMQFB6C6oACakCx169aNnTt38uKLL7J+/XoyMjKIioriscce4/777yc6Oro14hRCCCGE6HCqyoVrVBriAlQhDqqG4FlxarQkmrrWv3FIFJE6M2GOIgpKs1DCTrI9lUPwXJ4KFI2O0KDAPJNVg0qFuetIBoV3J9+SgdWej91hxVVRgtd6jGCNHrM2mCC9CZe5K+Wh0dWTJ0UhsiyPxPxDKGW5lNoL8KBgDk1gcPwIwvT1P3qiDo2hR/xwbDk/4037FpdxKi5DaINCD/K4MFvzsLhtxEf3k9LeAdSkwY/R0dHSgySEEEIIUY8yVxkHSw6SVZ5FXEgcGpUmYLGYbcU43XZMOhM6jb7+jdVBhIV1JyS/CH3uPhwNSpbK8HgcmAJc3KEGlQpzaDzm0MrKforXS7Eth2LrMcrs+dgcpbgrSvCW/jF5SiQIH3prDmW2fLxeF9qQKIbGDmtU0muI7kMvewEV1gw8B74id9AUfOqTfw4iy/JwOorxqDX0kCF4ASVPigkhhBBCtII9hXvIt+fj9rnpXkf1ubagUnyYbIWUuh1EmJMbtE9QaDxxBTpyLMdwKMpJJ1gNqSj9b3GH+of4BZpKoyHKnEiUuXJS4Krkqch6lHJb9eTJo9Hi8HlQ9Cb6JowkxZTU+ERQpSai65n0rCjBac0jKn0TBb3OPeluUaU5VDitGPXhmHVSPC2QGpQszZo1i7/85S+kpKQwa9aserdVqVQsWbKkRYITQgghhOiI3F43+wr3kVWeRYQ+Ap1GF7BYjBWleB1WABLMDXxuJiSSCJ2ZMGchhaVZ+MIT69w0yONC6yhF4/MSFsChhk1Re/KUTbH1KMVOK6HmbvSN6ltzAt/GCNLTpftYbOlr8ebuw2nugjW27olgDc5yDOUFuDxOEqS0d8A16C+/fv167r33XgDWrVtX78OJgXpwUQghhBCivThQfIA8ex7lrnKGxw0PaCxhtmKcrjK8WgMxwQ18tvy/Q/GM+YXo8vbiqCdZCnGW4XLb8ag1xIR07EIElclTt5MWwWh0uyGRJHc5g/LjP+E9vAGXMRaHsfbKiFHWXCoqSnAF6ekR3qNF4xCN16BkKSMjw///R44caa1YhBBCCCE6PEVR2F24m5zyHIw6I6G6hj3U31rMtiKcbjsRhuhGDSMLMsUTV6gj13Kc3HqG4hkrrLg9FaiC9BgDfK7tmS6iB71sBdhLUiufXxpyHV6NtvpGikKUJYdyVxmRxtiTP18mWl07egJPCCGEEKJjs7ltbM7eTFZZFkWOIpIb+IxQawnyuAi2FaPyuok21907VKvgyqF4JqcdteVYnZtVFndwYg6SRKleKhXmLsPpZYgh1FZM9MHvQFGqbWKyl6CyF4HPSzcp7NAuSIEHIYQQQohmUBSFPHseewr3kFacRn5FPlnlWejUOqIMUQGNzWwvxum04lFr6NrY4gtqDWFhSYTmFaLL24cjovYiFSEVpZR7XRjN9Ux2KypptMR1G4Pt8BrSCg8RnrMbS5fB/tXRpTnYHRa8umASjY1MbkWraFCylJKS0uBnkVQqFYcPH25WUEIIIYQQ7Z3H5+GQ5RB7CvdwzHqMfHs+2eXZuHwuzDozA6MHBvxZbrOtGKerHJ02pElD5DShccQW6MixZNU6FC/I40TjKEWj+AjvYMUdAkUVHEZS4mjKj27Al7EZV2g8dnMcap+HcGsupW4bceE9ULenEuynsAYlS+PGjQv4l10IIYQQoj0od5Wzt2gv+wr3kW/PJ9eWS749H7VKTVxIHN3M3dC3h2dNFIWwskLKPBXEhKU0rY3gSCJ14Zid+eSVZKJEJldbbXSU4Xbb8ajUHb64Q1sKCkukV0x/7AV78BxYjWvIdYRVWHBXFOMDkiNkCF570aBkaenSpa0chhBCCCFE+6UoCtm2bPYU7uFQySEK7AVk27KxOq0Yggz0Cu9FrDE2oBPP/lGwy4bKYUGl+IgNa2J1N7UGc1h3QvPyMeTtp6JGsmTF5alAHaQnRBvS/KBPFSoVxrjB9LYV4ajIxpP6DWFh3ahwlqLVmYgOaWDVQtHq5JklIYQQQog6uH1uDpYcZG/BXo6XHyffXvk8ksfnIVwfztDYoZh0pnY5AsdsK8LpKsMdpCM+JKHJ7VQOxdOTU5qF3etFpflfQhjisOL1ODHpw1oi5FOLWkN00hh6pH3NActRdB43HncF8bG9Ax2ZOEGDkqWjR482qtHu3QM3S7UQQgghREvIKM3g+6Pfk2fLI9eeS4G9AI1KQ7wxnm6mbgGdaLYhwsqLcLntmLVmtH8sUd0YwRFE6MMwOfLRWDLxRf1v7h+j3UqZz0VogAtZdFjaEBK7jaH8yPdklOegaILoKUPw2pUGJUvJycmN+sXE6/U2OSAhhBBCiEArdZbyXeZ37CrYRUFFAcFBwfSJ6ENMSAxqVft/8F7t82K0FVHqcRAR0cyeCrUGc1gSoRX56PP3U/HfZEnrdqB2lqJRFCJC5XmlptKYEugRNwxb7nZsodEynLGdaVCy9NZbb7XL7mUhhBBCiJbmU3x8f/R7jliPUFhRyMDogUQaOlZZ7NAKCx5HKajUdDE1f8SPJjSOOLWeXEu2fyie0WHF5bbjUmuICZFKeM0RHNuPAWGJaILaQWEQUU2DkqUZM2a0chhCCCGEEO3DjtwdpJWkkVGaQXdT9w6XKEHlEDyn24YSZCDSENH8BoMjiNCHE+rIQ1OSgS+6V2UlPI+DII0BQ5Ch+cc4xYXozYEOQdSi/fcjCyGEEEK0kezybLblbuNgyUGMQUaSzEmBDqlJzLYiPG47kYZIVC0xX49KjTksGZMChvzfgcpKeB6PE3MT5m8SoqNoUM/SO++8w6RJk4iKiuKdd9456fY333xzswMTQgghhGhLTq+T7zK/I6M0gwpPBSPjR3bIxxC0bgd6ezFOn4cocxNLhtdCHRpLnNpATmk2Nq+HEHspVq8LU7AUdxCdV4OH4W3dupWoqKiTDslTqVSSLAkhhBCiQ1EUhQ3HNnDEeoTs8mz6RvRtHxPLNkGYrRiHswy3OoiuoYkt13BwOOGGcEIrcgnJPwDOMjSKj3BjfMsdQ4h2pkHJUkZGBgkJCf7/F0IIIYToTFJLUtlXuI+0kjRigmOINXbc6m5mWxEutw2DLpRgbXDLNaxSYzYnY7LnEpOzGzdqXJogYkNiWu4YQrQzDUqWkpKSav1/IYQQQoiOzuKwsPHYRtIsaahVak7ryPPcKD7M5UVYPRXEmFqwV+m/1KZY4vMNFFdYcAWFoAsKRtdBe+CEaIgGJUu1cTgc/PrrrxQVFREVFcWwYcMwGKQSihBCCCE6Dq/Py7dHv+WI9QgljhKGxg5Fo9YEOqwmMzrKUBwWVIpCvLn5JcNrMIQRbohAV5FDhVJOjAzBE51ck8qj/OMf/yAhIYGxY8dy+eWXM3bsWOLj43nxxRdbOj4hhBBCiFbzc+7PHC45zBHrEZLNyZh0pkCH1CxmWzFOVxnuID2xIa0wlFClxhSWhEkBjeIjNDi65Y8hRDvS6J6lV155hYceeoiJEydyww03EB8fT25uLu+99x6PPPIIWq2We+65pzViFUIIIYRoMcfKjrE9dzsHSw5i0proZmq5ynGBEmYrwuW2E64PR6Nu8gCielVWxQvGplQQaZTJaEXn1uhv0UsvvcRNN91Uo4T49OnTuemmm1i4cKEkS0IIIYRo1yo8FXyf+T3plnScXieDYgZ1yDLhJ1J7PYTYinB7XUSZurbegQzhhMf0Q7EdJTpYijuIzq3Rw/Cys7O58cYba103bdo0srOzmx2UEEIIIURrObFMeK49lz6RfdBpdIEOq9nM9mJcTitelZourTmZrkpFWNwAzutxCVqNtvWOI0Q70Ohk6bTTTiMvL6/WdTk5OfTq1atR7b322msMGjQIs9mM2WzmrLPOYvXq1f71iqIwZ84cunTpQnBwMOPHj2ffvn2NDVsIIYQQAoD9RfvZX7Sfw5bDxIXEEd1JnrsJsxXjdJWj1oYQpjcHOhwhOoVGJ0tz587lmWeeYe/evdWW7969m7lz5/Lss882qr3ExEQWLFjAjh072LFjB+eddx6XX365PyF64YUX+Mc//sGiRYvYvn078fHxTJw4kbKyssaGLoQQQohTXLGjmE3HN5FWkoZGraFXRON+5G3PzOWFeD0VRBk6R/InRHvQoGeWLrvssmrvPR4PQ4YMoX///v4CD/v27aNLly4sXbqUK6+8ssEBXHrppdXe/9///R+vvfYaW7dupV+/frz00ks8+eSTXHXVVQAsW7aMuLg4VqxYwa233trg4wghhBDi1Obxefj2yLdkWjOxOC0Mjx2ORtVxy4SfSO+yE1RhQe3zEm3u+IUqhGgvGpQs7d69u9pDj0FBQXTr1g2r1YrVagWgW7fKL+aePXuaHIzX6+Wjjz7CZrNx1llnkZGRQW5uLhdccIF/G71ez7hx49i8eXOdyZLT6cTpdPrfV8UohBBCiFPX1pytpJemk1mWSY+wHhh1xkCH1GLCbEU4XFZcGi1dTV0CHY4QnUaDkqUjR460ahB79uzhrLPOwuFwEBoaymeffUa/fv3YvHkzAHFx1ctSxsXFkZmZWWd78+fPZ+7cua0asxBCCCE6jkxrJr/k/kJqcSpmnZmuoa1YLS4AzP8tGR6qM6HT6AMdjhCdRpMmpW1pffr0YefOnWzdupXbb7+d6dOns3//fv/6P5byVBSl3vKejz/+OKWlpf7XsWPHWi12IYQQQrRvdre9skx4aToen4d+kf06fJnwE6kUH6byIhS3g4iQ+ECHI0Sn0jqzlTWSTqfzV9EbMWIE27dvZ+HChTz66KMA5ObmkpCQ4N8+Pz+/Rm/TifR6PXq9/KoihBBCCPgh6wcyrZnk2fMYED2g05W7DrVb8DpKQQUJ5u6BDkeITqVd9Cz9kaIoOJ1OUlJSiI+P59tvv/Wvc7lcbNy4kdGjRwcwQiGEEEJ0BIUVhRwoOkB6aTrxIfFEGiIDHVKLiy7NweGy4g0yENNJyqAL0V4EvGfpiSee4OKLL6Zbt26UlZXxwQcfsGHDBtasWYNKpeK+++7jueeeo3fv3vTu3ZvnnnuOkJAQbrjhhkCHLoQQQoh2bnvudnJtuXgVLynhKYEOp8UFeVyEl2ZT6ionLrwXKnW7/B1ciA4r4MlSXl4e06ZNIycnh7CwMAYNGsSaNWuYOHEiAI888ggVFRXccccdlJSUcOaZZ/LNN99gMpkCHLkQQggh2rN8ez4Hiw9yrPwYXUK7oFV3ruF3UNmr5LIX4VGp6R11eqDDEaLTCXiytGTJknrXq1Qq5syZw5w5c9omICGEEEJ0Cttzt5Njy0FRFLqbOuGzPIpCjOU4NmcpRkMkYYbwQEckRKcjfbVCCCGE6HRybbmklaRxrOwYXUO7EqQO+O/DLc5sL0FtK0TxuUiK7BPocITolBqdLLndbubNm0e/fv0wGo1oNJpqr6CgzvePkRBCCCE6lqpeJYBupm4BjqZ1xFiOY68oxqc1kmxODnQ4QnRKjc5sHn/8cf75z39y8cUXc8UVV0iJbiGEEEK0KznlORyyHOJY2TESQxPRqDWBDqnFad1OwkpzsLhsdInui1oKOwjRKhqdLK1cuZKnn36aZ555pjXiEUIIIYRolp9zfya7PBsVqmb1KoXaLcQXZ5IX0Y0yY/sqOR5TmoWjogiPJojekVLYQYjW0uifIUpKSjjnnHNaIxYhhBBCiGbJKs/isOUwWeVZdDd1b1avUtfCdNTZvxG393MSsvei8nlbMNJmUHxElxzH4SjFHBxFqC400BEJ0Wk1Olk655xz2LlzZyuEIoQQQgjRdIqi8HPOz+SU56BWqeli6tLktoI8LozlBXidZYQ6rBjSN5Fy4BsMzvIWjLhpwsuLUNmLUBQvKVF9Ax2OEP/P3n8HWXqdh53/9803p85humd6EiYiEQDBgCgSpCRKS8peynRJoqyV9StaWtssm6ZNV4mUVdKKf0gurVbetVcmKZeolSWREiMICCABECRIpMFg8kzndHNOb/790TMDDDGD6XA7zvmguhp9w7nP7el++33e55zn7GgrTpb++I//mD/7sz/jK1/5CpZlrUdMgiAIgiAIKzZXm2OyMsl8Y55d0V0o0uqrSol6HrNdxpEV9g+9i12+jJK/yPDJr9CdnwLf71zgK9RbnqPRKoIeYTg8vGlxCMKtYMVrlu644w5s2+Yf/+N/jCRJhEKha+6XJIlKpdKxAAVBEARBEG7G9/2ra5VkZAYjq68qASRrWdpWDUOP0tN1kO7YKNGZZ5htLOKd/zbh/qPMj96Lo25soyvDahGpZqjYTYZ6jiGJxg6CsK5WnCz9wi/8ApIkrUcsgiAIgiAIqzJTm2GqOsV8fZ6xxNiaqkqy6xCtZSnbLXoTYwBIWoDRsfcTz59jMv0y2YUT7K4skNv3EJVYX6fexk31lOdptQpYisY+sbeSIKy7FSdLX/ziF9chDEEQBEEQhNW5UlWar8+jyAoD4YE1jZeo57HMCp4kMxrf+8YdkkSi5xDHooNMTX+PuVqa7tNfIzL8DhaHjuGt88a3kufSXZ6nYlZIhfsIaaGbP0kQhDURtVtBEARBELa1qeoU05VpFuuL7IntQZbWdnqTqmVpm1U0PUI8kHjL/Wogzr4DH+Jw92FSVgtj+gfsOfMtQq3qml73ZpL1HF4zD77PWNeRdX0tQRCWLOsSyLPPPstdd91FJBLh2WefvenjRWtxQRAEQRA2gu/7vJh+kfn6PKqs0hde25Q42VuaglexW/S/Xac5SaZ38F5i0REmZ59lvjjFYONvqe1+D5nevbDGhO16ektzNNolZD1Kf2jjpv4Jwq1sWcnSQw89xAsvvMC9997LQw89dMM1S77vI0kSrrtF9iEQBEEQBGFHm6hMMFOdYbGxyP7E/jVXleKNIk67jC9J7IqP3fTxgWg/t+3/eSJzP2C2NoN76Ul2l2dY2PMuLD24pliueR2zTujyOqpdfbeJxg6CsEGWlSx997vf5fDhw1f/XxAEQRAEYbNdqSrN1ebQZZ3+cP+ax0xWs7SsKpIeJhVILus5kmawa/dDJErjTM7/iHT2DCP1DJkD76MW7VlzTAC95XmarQK2arAvdaAjYwqCcHPLSpYefPDB6/6/IAiCIAjCZrlUvsRsbZZ0M83B5ME1d+uVPJd4faktd29y38qqN5JENLWPI+F+ItPfY7aRI3X6a9jHP0I7tLyk60Zkz6GrvEDZrNEdHcZQNrZduSDcykQNVxAEQRCEbcfzvTeqSopOb6h3zWPGmkXcVhkfieE3d8FbAcWIMLb/pzka20PMrNN75huoZnNNcaWqWexmHk+CvV2H1jSWIAgrI5IlQRAEQRC2nYuli8zV5sg0M4zFxjqyB2SylqNlVpG0ID3B7tUPJMl07Xo3B0L9hJsl+s9+C9l1Vj1cb3mOVruMbsToDa89KRQEYflEsiQIgiAIwrbi+R4vZV5itj6LoRj0hNa+LkjyPRLVLK7dpDvUt/YGCrJK3+6H2KfFCVYX6L/wJJLvrXiYUKuKUcuCY7IrsW9tMQmCsGIiWRIEQRAEYVs5XzzPXG2OXDPHWKIzVaVos4zXLoHvM5RY3RS8t1ADDI8+zB45QDB/iZ7JH4Lvr2iI3vLcUmMHzWCvSJYEYcOJZEkQBEEQhG3D9VxeyrzEXG2OgBqgO7CG6XJvkqxlaZsVPD3Y0T2MpGCcPaMPs8tXCC+8Smrx1LKfq7g2yfICtlWnLzKEpmgdi0sQhOURyZIgCIIgCNvGudI55mvz5Fo59sb3dqSqhO+TqGaw7Sbdwd6O72GkRHrZO/wuBlyf+ORzRItTy3peVzWN1SrgShJ7U6KxgyBshlUdDc6dO8c/+Sf/hIGBAXRd55VXXgHgc5/7nNiHSRAEQRCEdeF4Di+nX2a2NktQDZIKpDoybqRVgVYJyfcYTNx8I9rVMJJ72N93F12OQ+r8EwRrubd/gu/TW5qj1a4QDCRIBTvzXgVBWJkVJ0snTpzgnnvu4ZlnnuGhhx7Cdd2r99Xrdf7v//v/7miAgiAIgiAIAOeK55ivz5Nv59mb6FBVCUjWMrTNCq4aYDA82JExryfce4QDyYMkrDY9Z7+J3q7f8LGRVhm1ngfXZCR5cN1iEgTh7a04Wfr0pz/N8ePHuXTpEv/jf/wP/DctVLz33nt58cUXOxqgIAiCIAiC67m8knmF2dosITVE0ljbRq9X+T7JahbbbtIV6ELu8BS8a0gSiaF7OBAeItKu0nfm66iOdd2H9pbmabQKOHqIPfHd6xeTIAhva8VHhOeff55PfepThEKht1zR6evrI51Odyw4QRAEQRAEgEvlSyw0Fii2ix2tKoXaNeRWCTyXgWSHuuC9HVmhZ/cD7De6CNVz9J17HMlzr3mI6lgkKgu4Vp2ByDCKrK5/XIIgXNeKkyXf99F1/br3lUolDMNYc1CCIAiCIAhX+L7Pa7nXWKwvYihG56pKQKqWpWVWsDWDochQx8Z9W4rO4MhDjClhgqVp+i49c01L8e7KAu1WEUdR2N99eGNiEgThulacLB0/fpyvfvWr173v8ccf5+67715zUIIgCIIgCFfM1eaYrc2SaWYYjY12rKqE75OsZbGtOl2BFOoGVnCkQITR3Y8wgkooc4bu2VeuxtRbnqdtlokYKWJ6bMNiEgThrVZ8VPiX//Jf8rGPfYxwOMwv/dIvATAzM8PTTz/Nf//v/52/+Zu/6XiQgiAIgiDcuk7kTpCup1Elld5Qb8fGDZp11GYByXPoj+3p2LjLJYdS7N31APb0d/FnfoQTiOKFUkj1HLgOo123bXhMgiBca8XJ0kc/+lHGx8f57Gc/yx//8R8D8Au/8AuoqsrnPvc5PvShD3U8SEEQBEEQbk35Vp7x8jjzjXl2RXchS51rwJCs5Wi1K1iqwa7YSMfGXQktPsy+gXuwFn+Mf+lpQr1HaLZLeHqY0ejmxCQIwhtWnCxZlsWnP/1pfvmXf5nvfOc7ZDIZuru7eeyxxxgdHV2PGAVBEARBuEWdyJ4g08wAdHxNUbKepWXXSQa60BSto2OvRLD7IAesBlbhFJXcWXBMBrsPr29nPkEQlmVFyVK73SYcDvM3f/M3fPjDH+bXfu3X1isuQRAEQRBucTWrtrS3Um2evlBfR9cUGVYDvZ6n7dr0bXZrbkkiOngnB+wGp2uTVFSd/SkxBU8QtoIVHXUCgQBdXV2Ew+H1ikcQBEEQBAGA13Ovk21msTyLkQ5Pk0vWcrTNCpaiMRrfAjNjJJmukXexdzFIWTcI65HNjkgQBFbRDe9DH/rQDbvhCYIgCIIgdILpmpzKn2K+Pk8qkMJQOrs1SaqWxbTqxANJ9A6PvWqyytDQPRzpOb7ZkQiCcNmK69m/+Iu/yK/92q/xz/7ZP+MjH/kIAwMDb2nhedddd3UsQEEQBEEQbj1nCmfINDPU7Tq3JTs7JU23WgTqeUzXoi+2u6NjC4Kws6w4WXrssccA+OIXv8iXvvSla+7zfR9JknBd93pPFQRBEARBuCnXc3kt+xrz9XmiepSw3tnp/8l6jrZZxlY0RmJbYAqeIAhb1oqTpS984QvrEYcgCIIgCAIAF8sXWWwsUjJL3N59e8fHT9aytK06ESNOUAt2fHxBEHaOFSdLv/Irv7IecQiCIAiCIOD7PieyJ1hsLBJQAsSNeEfHVx2TUD2P7Zj0dR/p6NiCIOw8ooG/IAiCIAhbxkxthrnaHNlmlj2xPW9ZF71WqVqWdntpCt5ofKyjYwuCsPOsuLL0z/7ZP3vb+yVJ4s/+7M9WHZAgCIIgCLeuE9kTpBtpVFmlO9Td8fGTtRymVSOsRwlpoY6PLwjCzrLiZOnpp59+y1WeQqFAvV4nkUiQSCQ6FZsgCIIgCLeQbDPLZGWShcYCo9FRZKmzE2BUxyJcz1Fx2vSkDnZ0bEEQdqYVJ0tTU1PXvf3pp5/mE5/4BH/913+91pgEQRAEQbgFncieINPIADAYGez4+Il6HrNdxpYVRhNiCp4gCDfXsUs2jzzyCL/5m7/Jv/yX/7JTQwqCIAiCcIuoWlUulC4wV5+jP9SPIisdf42lLng1AnqUqB7t+PiCIOw8Ha1vHz58mB//+MedHFIQBEEQhFvAydxJss0stmczEhvp+Piy6xCtZfHtFr3RoY6PLwjCztTRZOmZZ56hu7vzizEFQRAEQdi52k6b0/nTzNXm6Ap0oSt6x18jUc9jmRU8SWY0vrfj4wuCsDOteM3S7/zO77zlNtM0OXnyJN/+9rf5t//233YkMEEQBEEQbg2nC6fJNDM07AaHUofW5TVStSxts4qmR4gHEuvyGoIg7DwrTpY++9nPvuU2wzDYvXs3v/M7vyOSJUEQBEEQls3xHE7mTjJfnyemxwjr4Y6/huy5RGtZKnaL/i7RBU8QhOVbcbLked56xCEIgiAIwi3oQukC6UaacrvM7b23r8trxBsFnHYZX5LYJabgCYKwAites/Tss89Sr9eve1+9XufZZ59dc1CCIAiCIOx8vu9zInuChfoCQS1IXI93/DVkz6G/ME3LrCLpYVKBZMdfQxCEnWvFydLDDz/MmTNnrnvf+fPnefjhh9cclCAIgiAIO99UdYr5+jy5Zo7d0d1v2fR+rWTPZf/cayilKRynSW90BEnu7Ea3giDsbCs+Yvi+f8P7bNtGFgchQRAEQRCW4UT2BOlGGk3R6An1dHTsK4mSVpig3sgQig5zR++dHX2NnWCioVOyOr+nlSDsFMtas1StVimXy1e/TqfTzMzMXPOYVqvFl770Jfr7+zsaoCAIgiAIO0+6kWaqOsVCfYE98T0drSpJnsu++ZPohQmqjSzB6DDvHX6vuKD7E9Jtlb+dDRO2C3zimPjeCML1LCtZ+qM/+qOrLcMlSeLDH/7wdR/n+z7/4T/8h85FJwiCIAjCjnQid4JMI4MsyQyEBzo27lKi9DpGfpxaI0MwOsiDw+9FkVfc02rHm2/rmI0a1ZZFsQGpcGCzQxKELWdZR473v//9RCIRfN/nU5/6FL/1W7/FyMi1u2sbhsGxY8d48MEH1yVQQRAEQRB2hopZ4WLxInP1OfrD/ShyZ6aBSb7H3oXXCRbGqTYy6NEBHhx+QCRKN5AzVTynTsMPMJ4vi2RJEK5jWUeP+++/n/vvvx+ARqPBr//6rzM4OLiugQmCIAiCsPP4vs8rmVfINDO4nstIdOTmT1oGyffYO3+KUH6Can0RPTLAQ8MPikTpbeRMFdv1aBFgtupyz2YHJGx5BUvhy7NJjoYqPDxgb3Y4G2LFR5Df/u3fXo84BEEQBEHY4VzP5fvz3+fV7KvM1eboDnSjKdqax5V8j7GFU4Tyl6jWF1DDfTy06yFUkSjdkONBvi3heD6WpDPTXPu/g7Dzna0FqZRLPJ+p8t7eIKqy89e6Leso8ud//uf8zM/8DF1dXfz5n//5TR//y7/8y2sOTBAEQRCEnaPttPnO1Hc4WzzLucI5fHzGkmNrH9j32LNwmnB+nGp9ETXcx8O7HhaJ0k0ULBXTsvCQaRm9ZMwS9ZZJJGhsdmjCFjbV1LGtMg0vxIVcg8P9kc0Oad0t60jy8Y9/nBdeeIGuri4+/vGPv+1jJUkSyZIgCIIgCFeV2iW+NfktLpUucaF0gbAW5mj30bUnNL7H2MIZovlLVGoLKOEeHt71cEeqVTtd1tRwbZOw6qLF+zEzE4wXytw+LJIl4foajky6KWG60PJ1zhdKHL4FmmAv6yg1OTnJwMDA1f8XBEEQBEFYjtnqLI9PPc54eZzp6jR94T72JfYhS2ucvuN77Fk8SzR/iWptASXUzSMiUVq2nKXi2U3QwsSiURq5CDOVArcPb3ZkwlY13dSxWk0sVKpqN5dqJXwfOryX9JazrGRpdHT0uv8vCIIgCIJwPb7vcyp/imfmnuFi6SKZZoa9ib0MhgfXvqeS77M7fY5Y7iLV2jxSqItHRh5BU/TOBH8LWGru4KKGY0QDGjNqgpnm/GaHJWxh000dx6oQC+iktR7ytTkWKi2GEsHNDm1diQm9giAIgiB01JVGDi9nXuZc8RwNu8Gx7mMkA8m1D+777E6fJS4SpVXzfMi0FWzXJxxOoAVUXC3KQitAy7IJ6qI6J1zL85fWK1m2Q6RnkIjRTbNmcCZXE8kSwCOPPLLsASVJ4qmnnlp1QIIgCIIgbF/Xa+RwZ++dhLTQ2gf3fUYz50jkLlKpzkEwxcMjj6ArYp3NSpRthbZp4SOhR3vwVRk1FKPdNJgsVDg8EN/sEIUtJmuq1FoWHqB3DZOUgiwqXVwsF3jfZge3zpaVLHmed03J/Pz586TTaUZHR+nv7yedTjM9Pc3AwAAHDx5ct2AFQRAEQdi61q2Rw2W7shdIZpcSJT+Y5NHRRzFEorRiWVPDsU0Csocf7kWSJCKRGK18gJlygcMDmx2hsNVMNQ2sdpOQ4kN0iKQHM0aKuVaISssmHty51chlHb2+973vXf3/xx9/nF//9V/n+eefv7pRLcAPfvADPvrRj/Jv/s2/6XiQgiAIgiBsbevWyOGyvuIM3dmLlKuz+MEkj4yIRGm1cqaKa9eRNQNJXTrJjYV0FtUkM430JkcnbEXTTR3HrqAGu5BkBUOGQKyLVkPnTKbM/bt3bjVyxUew//gf/yOf/exnr0mUAN71rnfx27/923zmM5/pWHCCIAiCIGxtvu/zeu51/n787zmVP8VUdYqxxBj7E/s7liglalmGFs9Qrs7iGFEe2vUwATXQkbFvRTlLxXUc/MAbJ7ixgIqtRZkzg9iuu4nRCVtN25WYb8qYjk8g2Xf19mQsSlVJcLHsbWJ062/FR7HTp0+za9eu6943MjLCuXPn1hyUIAiCIAhbn+u5PDv3LE9OP8nJ3EnyrTzHuo8xFBlae8e7y0KtKnvmT1KpzGCrGu8dfqAz659uUb4PmbaK7fnoodjV24OaghyI0fR1povNTYxQ2GpmWjpmu4kueSip3VdvT4Z1WnqKiWYQy9m5CfaKk6W+vj7+9m//9rr3/fVf/zV9fX3XvU8QBEEQhO2vbtW5WLrIs3PP8lfn/4ofLv6Qk7mTmK7Jnb13dqbj3WW61WL/7KvUyjNYksc9g+8h0cHxb0V1V6bWdnB8CSPWc/V2SZKIxBK0MZgq2ZsYobDVTDUNHLOFZgTgTdXIsK6ghFLUPYMLudYmRri+Vrzi8hOf+ASf/vSnKRaLfOxjH7va4OEv/uIv+OpXv8rv//7vr0ecgiAIgiBsMN/3KbQLpBtp0o00C/UF8q08dbtOzapRNsvUrBoxPdbRRg4AimtzYO4EZmUGyzW5rf8eBiKi88BaZU0N1zYxJBcp0nvNfbGgTlZJMFsT65aEJb4PUw0Ny7IJdQ9dc58kScQTSeqlMBcKZY7u0F/PFR/VPvWpT9FsNvn85z/PV77yFWDpYBoIBPjMZz7Dpz71qRWN9/u///t85Stf4dy5cwSDQd71rnfxB3/wB9d01fN9n8997nP81//6XymVStx33338X//X/8WRI0dWGr4gCIIgCDfgeA7ZZpbFxuLSR33xakJUt+oU20WaThMJCV3RiepRDiYP0hPq6dj6JADJ99g3/zp+eZqWWWWo+wj7U/s7Nv6tbKm5QwtV0+AnpjPGAhrzWowZM4TneshK5/5Nhe0pb6mUWw6OD4HU8FvuT4UNxrVuLtZzeJ6HLO+8n5lVXQL67Gc/y7/+1/+aH/7whxQKBbq6unjnO99JIpFY8VjPPPMM/+Jf/AvuueceHMfhM5/5DO9///s5c+YM4XAYgM9//vP84R/+IV/84hc5cOAAv/u7v8v73vc+zp8/TzQaXc1bEARBEIRbnu/75Ft5JioTzNfnSdfTVKwKdbtO1axSapcwPRMZmYAWIGEk2JvcS1yPd7SK9BNBMZo+h1GcotosEI+PckfP7evzWregnKniOvY106muCBkKfiBGvaUzX26xqyu8CREKW8l0U8duNwmrHn5smJ9ciRgLaviBJIVqgLlKm5HkzltPuOojXTwe5wMf+MCaA3j88cev+foLX/gCvb29vPzyyzzwwAP4vs9//s//mc985jN85CMfAeBLX/oSfX19fPnLX+Y3fuM31hyDIAiCINwqfN8n08wwXh5nvDxOtpmlZJYotApUzAqO76BKKkEtSH+kn55AD2E93NHK0dsZKEyRyI1TqS+ihnu5f/B+pB14tXqzZE0V2/UIvam5wxWyJBGJJjDLOhOlskiWhKX1SlYNOZBEUt66l5IiS0QTXbSqQc5mqyJZusL3fV588UWmp6dptd66oOuXf/mXVx1QpVIBIJVKATA5OUk6neb973//1ccYhsGDDz7ID37wg+smS6ZpYprm1a+r1eqq4xEEQRCE7c7zPRbqC0xUJpgoT5Br5Si1S+RaOapmFUVSiOgRxuJjJANJgmqwY93sViJVSTOQOUupNosXiPPIrgdR1quCdQtquxKlto/tSxjR7us+JhYyKCoJZmvZDY5O2GpMT2KuqWA6Hon4jRu4JSNBFpQUl6o5HtvA+DbKio9AFy5c4Od+7ue4ePEivu+/5X5JkladLPm+zyc/+Une8573cPToUQDS6aVFhj/ZZa+vr4/p6enrjvP7v//7fO5zn1tVDIIgCILwdnzfx/M9PN/D9V0838PxHTxv6esrt7m+i+d5pIIpwtrGX6F3PIf5+jwT5QkmKhPkW/mlBKmZo27XUWSFuB7nWM8xEkZiwypHNxJplti98DrlyiyOFuDBXQ+KTWc7LGeq2JaJJnnI0d7rPiYW0FhUY8y0Azt2DYqwPHMtnVarhSJ5qF2jN3xcMqQzFUgy1whTblokQvoGRrn+Vpws/Yt/8S9ot9v81V/9FcePH8cwOncg+83f/E1OnjzJ97///bfc95NXuHzfv+FVr3//7/89n/zkJ69+Xa1Wb7g3lCAIgnBr8n0fy7No2S1azuUPt3Xt15c/mnaTttvG9dylxMj3riZNPm989v2lD4+l+318ZElmT3wP+5P7GY2O0hfuW7fExPZsZquzTFQmmKxMkm/lKZtlMo0MTaeJJmskA0n2JvYSN+KbUj26HsNqsG/2NSqVaSxJ4p2D7yWmv3WamLA2WWupE56uSvh69C3rTwDChopvRCmbBtlam/74zptWJSzPdFPHMesYuo4U6rrh43RVJhTrptXQOZ0p8u49t3iy9OMf/5j/9t/+G//oH/2jjgbyW7/1W3zta1/j2WefZXj4jW4b/f39wFKFaWDgjZ6E2Wz2hns6GYbR0SROEARB2N4s1+Ji+SJTlSkadoOm06Rm1jBdE8dzcDwH27Ov+Wy65tUP27Px/KVd6q8kQT4++IDE0mfeemEPlio8p/OnSQaSpAIpekI9HEodYnd8NyPRkVVvsOp4DoVWgXwrT7aZJdfKkW1mlxozmCWyzSwtp4WmaHQZXdyWuo2oHt0yCdIVqmNxYPYEzco0tmdzbPBd9IavX/UQ1iZnqnhOHV+P3XAdmCJLhKIJzKrGRLEqkqVblO/DZEPHti2MxM17gidjEUqZBJfKBd69AfFtpBUnS5FIhFisc1d7fN/nt37rt/jqV7/K9773Pfbs2XPN/Xv27KG/v58nn3ySO++8EwDLsnjmmWf4gz/4g47FIQiCIOwsVxoZnCmc4WLpIrlWjlwzR9ksY7nW1elyABISkiShyAqKtPShyRqGahAzYgSUAKqsIksyiqQsfZYVFBRkWUZGRpKWxrj6/5fHbNpNFhuLZBoZ0s00SlHh1cyrdIe6SRgJxuJjS1Wn2Ci9od7rVp0cz6HYLpJr5q4mRrlmjppVo+k0r3avq1k1AHRFpzvYzUB4gLAW3nIJ0hWS57J/7jXc8gymVWd37x3sie/e7LB2rJypYbsuevDtz+Ni4RBVOc5sNbdBkQlbTdlWKLY8bA8SqcGbPj4Z0lnUU4w3F7EcF11VNiDKjbHiZOlXf/VX+fKXv9yRTniwNK3vy1/+Mn//939PNBq9ukYpHo8TDC4tMP1X/+pf8Xu/93vs37+f/fv383u/93uEQiE+9rGPdSQGQRAEYedoOS3OF89ztnh2aRPVZp7FxiItt0VQCZI0kgTUAIZiEFSD6IqOKqsokrIuSUVIC7E3sZe9ib14nkeulSPdTDNbm2W8PM7p/GlSgRTJQJLeUC+Hug4xGhvF9dyr1aJcM0fNrtG0mzTsBhWzQs2q4eGhSAqGYhDRIvQn+0kYiU1r0LAivs/Y4hnU0jTVVpGuxF6O9hzd7Kh2LNuDfBtsTyIWSb3tY6MBlawaZ6YlZuncqqaaOla7QUjxIHHj9UpXhHQFJZyi0dI5n61zbHDnbO2z4mTp6NGj/OVf/iU/93M/x4c+9CG6ut46h/FKi+/l+C//5b8A8NBDD11z+xe+8AU+/vGPA0sb4bZaLT7xiU9c3ZT2iSeeEHssCYIgCMBSFWmuNseZ4hnGS+Pk23kyjQyFdgEZmZ5QD0ciRwjrm9sKWZZl+sJ99IWXppE3rSYLzQWyjSyLzUXOl87zSuYVukPdhNQQLadFxaxQt+q4uCiSgq7oRLQI+5P7ietxQlpo6ydG1zGcGydamKDcyBCIDnDvwH2bHdKOVrBUTMtCxkeJXL8T3hVRQ8UzouRrAYqNNqlwYIOivLHT1QALbR1D9jBkf+mz4l/ztS77GIqPLvlsw1+JLWW6aeBYReRADEm9+RokSZJIxBPUixHOF8ocu3kxattYcbJ0pZozOTnJN77xjbfcL0kSrusue7zrddS73pif/exn+exnP7vscQVBEISdr2bVOFc8x9nCWTLNDLlmjsXGIpZrEdEj3Ja8je5Q96Z3eruRkB5in76PfYl9V6tOi41F5mpzSEgY6lLFaF9y37ZOjH5Sd3me3ux5StV5CCZ5YOi9ouvaOsuZGq7dxlB9eJvF+gCqIhOILK1bGs/XNz1Zulg3+PZimEY5B5cbfEmyjCTJIMnIsgKyinz5NkWRMRSJoCoRVKHLcHm0p4omfsSWxfFgtqli2S7xnhu3DP9JyYjBuNbNpXpuR3VSXHGy9N3vfnc94hAEQRCEZbFdm9naLGeKZ5gsL3V8yzQzlMwSmqTRF+5jODKMoW6vKUQ/WXXaqQyrxcjiWcrVWRw9xKO7HkZTdlb3rK0oZ6l4dhO0MJJ88/UksXCYhhxltprnng2I70YKlsLjmSj1UgaQMANdSK4Dng2uC74DnoXrgXu5v5+Ej4yPjIcEKBKobfip0bduqiq81Xxbp9FqI0k+anJk2c+LBzT8YIJixWCm3GZ3amc0B1lxsvTggw+uRxyCIAiCcF11q85iY5F0I73UKKGZoWbWKLQLLDYW8XyPmB7jWPcxkkZyR1RedizfZyRznmZ9ERu4f+g9q+4GKKxM1tSwHRc1HF/W46MBlbyWYKa5eQmG6Ul8YzFBpVRE9S1CBx5Air/15N33PPBccFp4dhvXsfBsE9e2qJs2i/kiz88vclefTyogjg83M9XUsc0mQU2GcM+ynyfLErF4F81KkLPZ6q2bLF1RqVR44YUXyOfz/PRP/zTJZLKTcQmCIAi3IM/3KLaLVxOjxfoi+Vaeul2nbtUpm2UqZgUfn4ASYFd0F4PhQTRFXDHeDhL1HJHyHCWzQn/qIN2h5Z+ICavn+ZBty9ieTziSWNZzogENV4uSaQSpt0wiwY2t1Po+PJGJsVBuYptN4sOHrpsoAUtt0GUZVA0lEOPNdbOQ71OUFymmy3zzUp1fOhrcmDewjU03DWyrjB7vvmGL+RtJRoPMq11cquXXKbqNt6pk6T/9p//E//F//B+0Wi0kSeLFF18kmUzy6KOP8r73vY9Pf/rTnY5TEARB2KKadpNsM4ssyVdbayuycm2b7Te125YlGVVSkSQJ27VJN9OkG0sfi/VFymaZul2nZtUotUs0nSaw1A47qkU5kDxAMpDEUAxRRdpGZM9hJH2ean0RT49wR+8dmx3SLaNkK7RNCx8J/SbNHa7QVRkjHMesa4wXytw+vLHJ0svlEGdL0KyXSSa7YeDOVY0jSRKjg72cLY9wtnyBswWXQ107p611p1VtmWzTx/Ygnlx5l4ZkSGfKSDLfCFFsWqRC23+K7YqTpT/90z/lc5/7HJ/4xCf44Ac/yM/8zM9cve9nf/Zn+cpXviKSJUEQhFtAsV3kRPYE54rnyLfyOJ5zdW8hWZKReOPz9fYgUi6vm2g5LepWnapVpdQuYXs2siRjqAYJI8HexF7iRhxVXvVkCGELGMxP4dXTOK7F4YF7xDqlDZQzNRzbJCB7+JFelnuJIRqN0syFmakUuH14XUO8xkxT59lckHo5TSKgwdgjK65wvFlIV+ke3EthMst3JvPsTwZRd0bvgY6bbhpY7QYBxUFO3rxl+E/SFJlgvJt2Q+dMpsR79mz/3/MV/+X5kz/5Ez75yU/y+c9//i1d7/bv38/Fixc7FpwgCIKwtfi+z0JjgRPZE1wqXSLbyjJXm6PltPB9nyv/LT0YfMlH8qU3boM3Nmy9shhbklBllaAaZCgyRFegi7Ae3rId7ISVC5p1evPjlBo5gpE+xuJ7bv4koWNypopr15E1A2kFU1ZjAY0ZNcFMc2Edo7tW1Zb5ZjpGrZQlpLhI+9+HpK59mu1Qd5TX87tZqNZ4dtbkkdHt1QDmRjJtlWcKUe5P1tkVstc83lRTxzFLKEYUVrmeMBWNUJCTXCwXec+aI9p8K06WJiYmeOyxx657XzQapVwurzUmQRAEYQ1cz8V0zY4unPd8j4nyBCdyJ5ipzpBupJmvz+P5Hj2hHu7oueNq97mrSdObPnt4eJ6H67t4vnf1A5Y2bRVT6nYw32c0fY56PY2jqLxb7Ke04bKmius4SJGVrRGLBlRcLcZCK0DLsgnq67s20PHgm+kEhVIZyTXR996HdJM258ulyjLDw6Msns/y/YU57ur3SRjb/5jzXCHK+cUKkwsmn7hDI7qGfyLXh+mmhum4RFO9qx4nEdKY11NMNhcwHRdD3d7THlecLMXjcTKZzHXvm5qaord39d9cQRAEYW1ma7M8OfUk2VaWVCDF7thuBiOD9If76Qp0rTghsV2bs8WznMydZKG+cLUrnSIpDEWGGIoOocnX/nW+Ujl6y1yf7f33UlilrmqaQGWBilVjV/dRYnpss0O6pfj+UrJkuz7R8Mq+94Yqo4ZitJsGU4UKhwaW10lvtb6XjzJdNrHaDRL9Y0hd+zs6fnc0QLZ7jGKmyLcu1fnYke3d7CFvKkzVJJptk5Kv8ZULFr98WF/1hryLbY1GywTASO1adVwhXUGLJGm0Dc5latw+FF31WFvBipOlRx99lM9//vP8/M//PIHA0iZlkiThOA7/5b/8lxtWnQRBEIT14/keL2de5oWFF7hUvsRcfQ4ZmbAWJhVIEdEjdAW7GIuPMRgZZCA8QE+o5y2JzhVNu8nr+dc5lT91tYpUbBfRFZ19iX30hfvENDnhphTXZlfmAtX6Ir4R41jPsc0O6ZZTc2RqbQcHCT26vOYOV0iSRCQSo5UPMl0ucGhgnYIETlWDvFpUadQyJKNR2PXOjr+GJEnsHuznXHmY0+VLXCq57Etu36s4Jyoh2o0KmiIzrwxzvjTJC2mP+wdWd2yebhrYZpOQCn50YNlr236SJEkk4glqhSjni0VuH1rlQFvEipOl3/md3+Gee+7h8OHDfPjDH0aSJP7kT/6EV199lZmZGf7n//yf6xGnIAiCcANNu8lTM09xtnCW86XztJ02x7qPYbkW+Vae+cY8ZsVEkRVeXHyRZCBJzIgR02Psie9hODrMQHiA/nA/bafNa7nXOFs4S6aZYb4+T82sEdJDHOk6QiqQEtPlhGUbzl3Cqi3i+C539N2NIpp0bLictdTcwZBcpMjKZ//EQjqLaoKZxuI6RLck01Z5KhOmXkoT02Sk/Y8utQJfB2FDJTW4l+Jklm9OFPnNu4Io2/CQ1nIlzlQN2u0i0VQ//d1HyF6o8+RUlrG4Tt8qZmFPNXVsq4wW6VpTQw2AZNjgkpbiUj2D53nI6/TvuRFWfNTat28fzz//PJ/85Cf50z/9U3zf58///M95+OGH+Yu/+AtGRpa/068gCIKwNov1RZ6YfoLJyiQXSxcJqAHe0f8ODGVp/dBwdKmFleu5FFoFcu0cxXaRufocEhInsieIG3HiRpyoFiWoBSm2i8zX5mm7beJ6nDt77yRqbO9pFMLGC7cqdBWmKbcKxGJDV38Wt5OKLXOmFuT2WJOQ6t/8CVtQ1lTx7Baqpq1qwX4soDKjRZlrB7FdF03pbCWm5Up8PR2nWsqjY6Ps+6lVNxZYrl3dcU7m9zBfq/P8nMUDu7Zfx7ZT1SD1eh1NctEGjtIfDlPpP0h+sc7fnG/wG7cbK+r413BkFpsSpgvRxNpLiLGghh9MUa4EmC622dO9fTeoXdUlnsOHD/P4449jmiaFQoFkMkkwuL3nfQqCIGwnvu/zWu41vj//fSYqEyzUFxgID7A3sfe60+MUWaE33EtveOnKsud5VO0quWaOQrtwtfW3JmuoikpPsIdj0WMENXFsF1bB9xhNn6NWX8RWdd7Rvz2bOvxDNsb5bIvThs+v3AbaNrw4njNVXMeGYGJVzw9qCnIgRrOlM12ss6+ncxdOPB++lY6TLddxnTbhkTuQov0dG/9GVEVmeHg36fMZnplb4I4+n5i+fcpLng+vVYKYrQyBcALp8t5ZY0ODnK6WmGmc5clphw/uWf5p/nRTx2o3CcgOcmr3mmOUJYlYMkWjEuRsvnLrJUtX6LpONBq9unZJEARBWH+ma/Ldme9yKn+KC6UL1OwatyVvu5oILYcsyySMBAkjwX6WFlE37SYNp0HCSNxwLZMgLEdvaQ6tukDTbjDWd1dHOzNulHRbZbImU2vUqTYkvjah8JG90qoXz2+WnKliux6h0Ooaa0iSRCSWoF0ymCqV2Leyhnpv6wfFCJfKHq1GlWTXAFL/0c4NfhM9sQDZ7r0Us0W+Pd7io4e2z7nseMOgULfwPI/AwG1Xb9dVmdE9+5k9W+YHC3PsT/nsiy/vB3a6qeOYFVQ9hGREOhJnKhxkVu3iYjXfkfE2y6qukfzoRz/iscceIxQKkUgkCIVCPPbYY7zwwgudjk8QBEF4k1wzx1+f/2t+nP4xr+Vew3Zt7u69e0WJ0o2EtBA9wRs3fRCE5dBsk6HcOLVGBjmQ5FDq0GaHtCovlsK062VkRSWtDvJKxuH767dsZ120XYlS28f2JYzI6ltwx4I6NSXBbK1zsV2qG/wob1AvF0iEAzD2QOcGXwZJktgzNEBO38XJosJkxb35k7aIV8shzEaFUEDFT1y7Z1kqEiA6fIiCH+erFyyazs2nj3r+0noly3ZQYp3rap0IadhGkkUrSKFhdWzcjbbiZOnpp5/mgQce4OWXX+YXf/EX+dSnPsUv/uIv8vLLL/Pggw/y1FNPrUecgiAItzTf9zldOM3fXPgbXsu9xpnCGRJGgrv6t+dVe2Hn2pW9SLu2gI3PXf33bsuF3UVL4WJVpWWaJLsH6Bs7ToZu/mHK4kJ5+5SWcqaKbZlokocU7Vv1OLGAhq3FmDFDeK635riKlsJ3MlHqpSxRzUPe/z6kTWj+ETZUkoNjlPwY37xk4W2DZWlZU2WmLtF2XPSuvddtxDDa10UrsZ90W+fvLzr4N3lfWVOl1rLxACPZubWFmiITSXTRwuB0ptmxcTfain8y/92/+3fceeed/MM//AORyBtlulqtxqOPPsqnP/1pXnzxxY4GKQiCcCuzXZtn557ltdxrXChdoGJWOJA4QH9k/ef2C6sney69pVmq4RTNwK2xt1CsUSRRmqbULtGdGOtIxXMzvFQO06xXCCsu8tCd9OshmsPHyM2+zF+fr/Drtxv0Brb+mXXW1HBtE12VQF/91KqQoeAHYtTbOvPlFru6wqsey/QkvpFOUCoVkX0bdc97YBMbyOzqSfJ6fpTZep0fztu8e3hrV9ZfLS+1C4+o7g2nLSqyxN49ezjfLHGqMMHLOY939N74osVU08BqNwgpHsQ72+c7GY2QV5JcLOd5oINTODfSii/3nDp1ik996lPXJEoA0WiUf/fv/h2nTp3qWHCCIAi3umK7yN9e/FteWHyBE7kTtJwWd/XeJRKlbWBX9gK9s6/QdfZb3PTS7g4geS6j6XNU6mkcLcRd/e/Y7JBWpWrLnKnotNst1MQwkr5Uud092IvdfYisHeQvz1q03K1fYcpZKp5j4euxNbWCliWJSDSBic5EyVz1OJ4PT2ZjzJeb2GaT8OBBpOToqsfrBE2RGdo1Rk7u4XtzLvUtPFus6Uicreq0223UxC4k9cZd/MKGSt/obWSlLh6fcCi0bzzudFPHsU0IdnW8wpcIabT1JJOtEC1n+0x1fLMV/+b09vbesKSuKAo9Pds0bRQEQdhiLpYu8tfn/5oT2ROcyp8iokW4u+9uwvrqr+oKGyNez9GVn6ReXyRQy6Jnz292SOuuvzgDtUVcp8XB7mNX29dvN6+UQzTqVQzZRRu+4+rtsiSxf88o1eg+5hoKf3Xewd3iOXDO1LBdFyW49spmLGSsad2S58MT2RhnCtCslYklUjBw15rj6oTeWAApNUbeCfL4xNtkFZvsZDVEs1FDl1y0wZtv8DyYikLPQXJOkL85b13357XtSsw3ZUzHI5Ds/EW4oKagR7poegYXCls4E30bK06WfuM3foM/+qM/wrbta263LIs//MM/5J//83/eseAEQRBuVROVCR6ffJzXcq8xVZ1iT3wPR7qOoIpNPbc81bHYvXCGSm2emA8pXyK88Opmh3V9vo9hNUnWssTreWTPWdUwhtViIDdOvZFBC3WzP7Gvw4FujJYr8XolQLvZQIv1QSB+zf2aIrNv/21kjVHOFz0en9662ZLtQa4FtidhRFJrHi8a0DDVGDPtAJ63snVLVxKlk3moVXIkwwbS3kfXvPFpp0iSxOjwIDltmBMFhZnq2tdldZrrw8lKALPVQIskIZi86XMkSWLvyBDF0B4mazJPz7y1sjPT0jHbLXTJQ1mHKp8kSSQSCWpylIvlrfHvvVIr/quraRpTU1OMjY3xkY98hP7+ftLpNF/5yldQFIVAIMAf/uEfAkvfoH/9r/91x4MWBEHYyfKtPE9OPcn50nkqZoU7e8SmsNuG77M7fRa7No/l2ewaug81/Tr5ep5qNYMbW/0i+7WSPZegWSdk1gm1a4TaNQLtKp5Vx7FbOJ7NsBbGig9Rj/ZSCXfRDES5aa9s32ckc45mfRFHkrmv/74tcxK8UicqIWr1Oqrkog8dv+5jQrrKyP6jzJ1t8cP5RXrDGvdswUk1BUvFskxkfJTI2teORQwV34hSNg2ytTb98eU1lvF8eDwT5/WCT72cJxk24LafftspZJshGtCID+6lOJ3jG+Ml/n93BJG30EzLi/UAxYaF77kYA4eX/TxDVRjZc4CFc2Wem1/gQEph9E1/TqaaBo5ZRTeMVe/FdTPJkE5e7+KC1YXrm3R2W+P1t6oGD1f8n//n//mW+z/1qU9d/X+RLAmCIKxM027yrYlvcal8iUKrwPGe4yJR2ka6K4tESzOUWkW6EmPsSu7HNltEs68SmnuR2uGfXf8gfB/NsQiZSwnRUoJUQ29VcOwmttPGdtqYro3p2SiALSmEAa9VwqvNE1QM4loIJZikldhFNdJNJZzC1t66F02yniNSnqdsVhhIHSQVXHsVYzNYnsSJUpB2c5FQJIn0NglGKhKiufs42QmTb10q0BsIMBrdWtWIrKnhOiYB1YfQzasQN6PIEqFoArOqMVGsLitZci8nSqfyHvVKgUQkAAc/iKRuzT2NRnuTnMyPMt2o8+NFm3cObp1mDycqIaxGnmDAgPjIip7bHQ1SGTxEYbbG356v8ok7dAKqhO/DdEPDsm1CqcF1ihyiARWCSUpmiMm6y3arO684WZqcnFyPOARBEG55jufw7clvc6l8idnaLAcSB4gb8Zs/UdgSDKvFrvRZKrUFfCPGPf33AKAlRhjKn6VUmqFutfD14Lq8vuR7jGTOk6xkwKxhOy0ct43tmDRdi7bn4ssyjqwRUoNEAynCwW6SoV66gilUFKqtHLnyJNVGmkarhNUqQnmKhBqgVwvjRftoxAephruohRIA7Eqfo1pfxNMj3N5757q8t41wqhqk3Ggi4d2wqvRmQ90JLrWOkFt4hf/vXJ3fuN0goW+daXk5U8Wzm/haBEnuzLX8WDhEVY4zV83e9LGuD9/OxDmd96hX8iQjQTj4M1uuovRmmiIzOLyH/MUs351d5HiPSkjb/PLSYltjtubTth3CA4dXVbkdHejmVHUfC5XX+fqEwz8+oFGwFEotB8cDI9XZLnhvJksSsUQXzXKIMxVr5ydLo6Ob27VEEARhJ/J9n+/OfpfzpfNcKl9iKDIkOt5tJ77HnsXTNC/vL3TvwDvRlMsnhUac7tgw4fJFArMv0tq7Pptv9pTniWfOUanNo/o+tqQgqzoRLUw4OkQs2ENXuJeYFrtho6Z4pJ/45Z8717XIV6YpVmeptvKYjSxWI4uWO0efFmRYj0G4G6+ewXEtDg/ci6ZsnSvxK+H68HIpiNnIEAxFkOI332tGkiTGhgc522qSLr3Ol8/a/NoxDUPeGglTztKwHRct3Lm29dGASlaNM916+8qQ68O30nHOFJYSpVQkhH9w6029u57+RIhcaoxcrsR3Jtp8+ODmV8FOlINL7cI1H6l3+VPw3kyVZfbu2cul0yVey01zIOXjKMZSV0LVW3G1aqVSkQAzWhdn6xY/t66v1HkrTpaeeuopHn300Rve/8d//Mf87//7/76moARBEG41L2de5rXsa5wrnCOuxxmLj212SMIK9BdnMMpzVMwKQ92H6Qu/aW2SJBFO7qW/MkUpd4Hm7nchKZ1t1CF7DgO5CWqNLKoe57b+u+gOdBHUVl/FUhSdvtR++lL7AWi1a2Qr41RqC9TNEma7ilWbx0MiHB1gT3x3h97NxjtbC1Com3ieiz54ZNnPU2SJ/XvHOHumyXTtPF+95PLR/fJNl3mtN8+HbFvG9nzCkUTHxo0aKp4RJV8LUGy0SYXfmki4PnzzcqLUrORJRsP4B34aSd0eibQkSeweGuJiJcPL+QmKaoRdUZkBw6Y/YNOlOxu6lqnuyJyv6pimSbx3ZE3fx2hAo3vkNnITVb45XmCkP4Vt1lADCaR1vtCRCGpMhnowaeJ6PspWWhB2Eys+Wj/22GP8x//4H/nt3/5tpDcdDSqVCh//+Mf52te+JpIlQRCEFRgvj/P8/POcK55DlVUOdx2+5vgqbG2hdpXBzAVK9UXkYIrbe25/64MivfQFu5lvpSlmz2IO3Lzt70r0FWdxG1lcz+Fo/10MR29eGVmpYCDKaOAO6LsD33WptLLky1Pk3SZHBu7t+OttFM+Hl0thzEaWUCAAiT0rer6hKoztO8TE2Qav52boDck80vlv/4qUbIWWaeEjoUU7131CVWQCkaV1S+P5+luSJceDb6YTnC04NKtFEtEwbKNE6YpYUKN7aB+FqTzOYpmpjI+mqiiaQdCIsCumMBh0GQhY9Bs2IXX9qoknK0GajRqG7KF24Lgx3J3gdPUAudyrePkqluMRjq//LAZVkdk1OIij7dpWiRKsIln6zGc+w+/+7u/y3HPP8eUvf5m+vj5efPFFPvrRj1Iqlfif//N/rkecgiAIO1K2meXJ6Se5ULpA22lzd//dKB1aXyCsP8lzGVs4Ta02jy0rPDD4LpTrtXeXZBKpA6TmMuQXT3Y0WVJcm/7CFOVmnkCoe10SpZ8kKQqJyACJyMC2W3/wkyYaBpm6je26REeOrWo9SCykM7j3dtIX2nx3OktvSOdoavOm42VNDdc2CSouhDvbqi8aDtOQo8xW89zzptsdD76RTnCu4NCoFkhGI0vNHLbp1MzR/i7s+AO0inO0qiWarRp+s4nSaJMvupxWZRRVQ9UDdIc0hiM+AwGHgYBNt+GgdCAfcLylduHtVppQJPWWVvarIUkS+0ZGOFMrEWhdQJV8lNTGLLHZrhcBV5wsfe5zn+PBBx/kYx/7GHfccQf/9J/+U/7kT/6EY8eO8dRTT7Fnz8quyAiCINyqGnZjqfNd6RLFdpE7eu7Ytht53qqGc5eQKvNYdpN9/XeSCNy465gUG2RQi5NtFKmU53ASnUlqBgrTWPUMHj5Ht3GDhc3g+/BiKUyrnidsKNB9YNVj9SbCtEaOkZt+ia9eqNB1XGcgtDkJU85Uce06khbseLISC6gU1TgzzTfGdTz4ejrB+YJNo1okGYvCgQ9s20TpCi0YRRs6ROxy7wPPsWhXcrQqWeqNCn67htdqU67WmJF8NFVB0QxCgTAfGLI5FF/bJqzn6wHKjTb4HvrQ6tYqXU9AU9g1dhuZc2X26/ll7dl0K1vVpOlHHnmE733ve9x111380R/9Effeey/PPfccqio2SxQEQVgO27P51uS3GK+MM1ef47bkbaJF+DYTaxTpyU9QbmQIhPs4lDz09k9QDbpSe4lnXiY49xK1DiRLmm3SU5ii3C4SCfddu1ZKuKnZls5c3cNyHKKDh9fcNW6kr5sLrSPkMq/yl2da/PrtGtFNyBdyporjOCiRzm8AFQ1oOHqMTCNIvWViGAZfTye4sMMSpeuRVZ1Q1xChrjc6x9mtGq1SmnatQKtZxWs1KDXr/FXF5ZGxIO/ttVe1hs33l9qFm808wUAAOlwx7omFSN5+H4prbdt90TbKqr47r7zyCj/7sz+Lruv89E//ND/60Y/45//8n9NqtTodnyAIwo7j+z5PzzzNheIFxsvjDEeG6Q2vfdPIK5LVDIP5CQyr0bExhWsprs3uhVNUavPYWoB3Dt6/rBMONTHKkBKiqzyP3K6tOY7BwiTtRhZHkjjWe9eax7vVvFgK0a6XiWgSrLLL2JtJksTekWHq8QPMt1Qev9TuQJQr4/uQbas4ro/ewU54V+iqjBGOY/oa5/Ntvra4lCg1q0WS8di2nnq3GlowSmxwP70H38nQne9n6B0fwh28m7QX48nxJl+d1rBXsQXXfFtjoe5h2Q5G34F1SWhUI4zUgT24droVf+f/9E//lHe/+93E43Fefvllvv71r/Nf/+t/5a/+6q+47777OH/+/HrEKQiCsGO8lHmJ13Ovc754noSRYE+8c9OXdbvNnrkTBC89zZ7Xvsq+8R+QqqSRPLdjryHAaPo8bnUB27U40nMnYT2yvCcaUbpju4h4LoG5F9cUg2E16SrOYLZLdEUGt+1msJsl01aZrMm0LQutZ2/HTvBVRWbP2H7SxignSzKl9sb+7tUcmZpp4yChd7C5w5tFo1GacpgnsvGriVIiHl+qKF1vzd4tRFZURkb2kNh7L4v08PJ8ky+dV6g5KzvlPlEJ0a5XiGhAz8H1CVZYlhUnS7/5m7/Jr/7qr/LDH/6QvXv3AvC//W//Gy+88AK2bfOOd7yj40EKgiDsFBdLF/nB/A84WzyLqqgcSh3q6KLXnvIcrWYBzW6jt4r4Cy+TPPsNbjv1dXalzxEw6x17rVtVqpomXpyi2cqTiA4zlty7oucHU3sZQCOZuwSOveo4hvITNBsZbFnlWN/dqx7nVvViOUyrXiai+sgd7k4YMVRC3buoekGem97YWTdZU8OxLQKSC5HOVazfLBbQqKsJ2m2TVq1wOVF67JZPlN6sr7uL4cP3k1aHuFiw+H9PeaRbyzvtrtoyF6sqbctCTY3eUpW6rWjFydJf/uVf8qd/+qfo+rUbix07doyXXnqJD3/4wx0LThAEYSdJN9L8w/Q/cL50HtM1Od59vKOd7yTPpac4h2lW0CMDvGP//8K+2B66HBu/PIM2/jS7T36V/Zeeo6u8gCyqTSum2W1GF89Sqc3j6hHuHXznygcJddEb6iVqtzEyr68qjmC7RqI0h9Wu0BcbIaqL9W4rUbQULlRU2qa5dDKqdn7j0cHuFAWtnxMFleZq5mGtUs5S8WwTRdOR1rDP1tuJBVU8PUrT14knUqKidAPxSIi9R99JIbyXuTp84ZTDuerNE5+T1RDNRo2g7KAOdjaRF1ZuxcnSRz/60RveFw6H+fM///M1BSQIgrAT1awa3578NpfKlyi1SxzrPoaudHY3+1Qti9sq4Pkee7uPEAjE2TvyXu6+7aMcG7qfYTWK3irhLZ4gce5bHHj9a4wsniHYgbUztwTfZ2zxDK3qPDYedw3ci76a7oWSTCy1n25fJrZ4ammRyQoN5cepNzLYmsHR3jtWHsMt7qVymGa9QkhxUYfuWJfXiAc1tMQQZS/AD2Y2rrqUM1Vcx8YzOr9e6QpDVTi8by+9o4eQ9r9/zY0xdrKgoXHwyJ00U4dZNHX+vzMtvp/Rbvhrb3vwejmA2WqgRnpBNP7ZdMtKlp599lnq9ZtP3cjn8/z3//7f1xyUIAjCTmK7Nt+e/Dbj5XHm6/McTB5cl0pAb2mWZquIYsToD73RFU1SFHpSBzh64Oe498BHOJDYS5fjIFVmUce/x8jrf8f+i8/QU55Hdp2Ox7VT9JVmCZZnaZsV+hP7GIwM3fxJNyDFBunX48SbZbTSzIqeG2mWiZXnsa0aQ7E9hLTQquO4FdUcmTMVnXa7iZYYBj28Lq8jSRIDvb0UlD5eyknY7sZUl7Kmiu166KH1S5YAwsEA6sARkSgtgyrL7N9/G/LQnWScKE+MN/m7mes3fjhXC1JutMD3MAaPbHywwlssK1l6+OGHOXPmzNWvPc9D13VeffXVax43Pj7Or//6r3c2QkEQhG2salV5YvoJLpQuMF4ZZyQ60tHOd1eEWxUCtSy+YzKS3H/Dzkm6EWXP8Lt5x+Ff5PjQe9mlxwm0yvjpk8TOfovDJ7/KsbNPcGjiB+yfPcFo+iyD+Qm6ywvEGgWCZh3FtVdVDdnOAmadocwFqrUFpECCO/vW2HlO0ejqOkDCh9DcS8t/nu8zlBun1sjiaAGO9B5fWxy3oFfKIRr1KgHZQxu6fV1fqyui48cGyTtBXl5Y/854LVei1PawfQkj2rXurycsnyRJjO4aIb7vXhbo5qW5Jv/jokr9TY0f3mgXXiUYDEF89RdkhM5Z1gRT/yf+KPq+j+M4b7ldEARBWDpGztXnOJU/xaXSJXKtHJOVSVKBFKOx9dkpvbc0R6NVwNEC7Evsu/kTJImu1BhdqTFsq8F89nWKlSmq1QXs2iKeJOFLMqqsoEoqYVlBkTUURUWRNXw1iGdEcYwQlhrAUTU8ScZHxpekNz5YGse/PN7S19LVr21Vp2lEWdVGJBtE8j3GFk5Tr81jyzLvGrgftQPrM5T4LgazpyhUF6k1y3ihxE2fE2sUCFUXKdsNRnuOiU2MV6jlSpysBGg3S4QTvRBMrOvryZJEX28/xUqKFxbnuW94fX/Uc6aGY1nokocUEXtubUV93d0EAu9i9vxLuLlF/t+2xj85KNMX8JhraSzWHWzXJda3+g2Shc4Sq/EEQRA6xHItzhfP83r+dRbqC2SbWebr83i+R1ewi4Opgx3tfHeF6lgkKwuUrRr9iX1oK+ycpOlhdg+/k91D91FpFaiZJdpmDdNuYNtNLKeN6Vk4jonrWniAe/nDl2RkWUGTFUC+fCIoISGBJLH0biWkK/8vydfcBhLlvoMsDt+1JRMmzTbZu/A6SnmWhlVjtOd2ukIdumKvh+mJjxIpniY4+2MaB9//9o/3fYZz49QaGVwtzKEuMUVnpU5UQtRqdVTJRR/amKpcbzzAYniQhVqeU1mTY33rl+DmTBXXNtFUGZbbzl7YcPFICP3o/Uycfw2nNsWfnfL5xwd1ztTDmI3K0r5fPSJZ2ipEsiQIgrBGxXaRU/lTnC2cJdfMkW6myTVzqLLKYGSQ4cjwihOYlegpz9NuFnBkhf3daziBliTioW7ioe4bPsR2bZpWjaZVodWuYToNLKuB5bbxfA8XH9/38S9/9gAfF99buo2r94GPT9AxCU6X6Hcd0qP3bqmEKdooMTZ/Eqs6R61dQo/0c6z7aEdfw0iNMVi+RKkwSdOx8NUbN/1I1rLotTQtu8XYwN3r+jO1E1mexIlyELO5SDCS3LDKiyrL9PQNU67P8Pz84vomS5aK59Txtei6bGIqdM5S44e7GL8Uwipd4C9Om0TiEdqWRbJvt+guuIWIfwlBEIRV8HyPqeoUp/KnmCxPkm1lWagv0HSahLUwh7sO0xXsQpbW+YTF9+gpzVI3y0SDXcTXsQMWgKZoxIMp4sEUxNc+Xrs8w/nZZ1mYe5FBz2Fhz/2w3t+zm/F9+ovTDKbPUanNYbs2vckDvKP/ns6fgAZT9IT6iTZmMBZO0B659wYxeZerSll8I8ptyds6G8ct4FQ1SLneBN/bsKrSFf2JEK8FB5lqlpgo2Ywl1yfRzZoatutixNf3OCB0hqrIHDhwiOnZEJmFM3iFNCEFFNEufEtZdrJ0/vx5VHXp4a67tDfHuXPnrnnMT34tCIKw0zTtJueK5ziVP0W6kSbTzLDYWMTHp8vo4nDqMOF16q51Pcl6HpoFfM9hT9ehDXvdTgkkRrhNegh55nvMz7/KkOeysPc9+JuUMCmuzdjCacKlaUq1eRxF58jQ/YzF96zPC0oSsa4D9NTnKabP0N51z3Wra92VRaR6Btc1OdB3F7KoGqyI68PLpSBmI0MwHEGKD2/o6+uqTKp3F9WpGb4/k1uXZMn2IN8C25OIRkRzh+1CkiR2j+wmEwzTnHmReCK0bh0ahdVZdrL08Y9//C23/dIv/dI1X/u+vy7z8QVBEDab5Vo8P/8854rnyDazLDYWKbfL6KrOSHSEwchgRxb9r9SVduHoEXaFN/YEsFOM+DAHdz+KPPU0s4snlypM+x7E3+CWxKFWlX3zJ3Eqc5RbeQikeGDo3cQDifV94Wgf/YEki+08xcI4dve1DTokz2UwN069kUU2EuyNj61vPDvQ2VqAQsPC9TavHfNgKsKp9CDn61UydYe+SGePF3lLw7JMFAnUSE9HxxbWX19PD/T8NL63cRsYC8uzrN/UL3zhC+sdhyAIwpZVs2p8a+JbXChd4FL5EqZrEtWiHO05StJIbtpFoqBZJ1zNULGbDPfdsa3XKOjRAQ7s+SmkqaeYyZxm2HOZP/AI3kYkTL5PT3meXemz1KqzmHaLZHwP9w7ctzHrgmSVZGo/yYUCuflXKP9EstRbnsOvZ3E9h6O9x7f1v/NmqNgyz+UjtOtpQgEDP7GHzfiNDeoKse5hqnMzPDdT5B8d7uxea0ub0ZoYig+hVEfHFjaO+P3eepaVLP3Kr/zKeschCIKwJeVbeb4x/g0ulS8xXh4nFUhxvPs4QS242aHRW5ql0SpgqQYHUgc3O5w10yJ9HBh7P/LEk0znzjHku8wf+Ck8Zf0qdrLnsDt9jnhhknJ1DltWODBwDwc3+Pu51Eb8dfLVDLVGATe8NI1Kdh0GcpNUmnmMYIqRyK4NjWu7sz34RjpBoVRG9hwCI/fCJp6MDnbHOZ8d5GS5zvtMj7jRuVhypopnN/G1sDjhFoQOEr9NgiAINzBdneZvL/wtp/OnuVS+xEh0hMNdh7dEoqS4NqnyPLZZpTc8uGP221FD3ewfe4zdkoGev8jwue8sbYK7DgJmg0NTLxLKnKVcmcHVw9w/8uiGJ0oAaEG6E2NEPZ/AzI+v3txfnMFuZHHxONJ7pzgJXgHfh6dzMWbLJla7TrRvLyTXae3ZMkUDGsHUEFUvyPPTzY6OnTU1bMdFDojmDoLQSeKoKwiCcB2n86f5+vjXOVU4xWx9loPJg4zGR7fMuszuyiJWs4grSezrOrzZ4XSUEkqxf+wD7JEC6MUJhs5+G9WxOvoaqWqaQ5MvYOcvUGtkMaJDvG/PB+h+m7bp601P7mZQNugqTiHZLVTHoq8wSbOVJxzqYSAysGmxbUevV4OcLCo0qiXisRj+rht0Gtxggz1dFNR+XimotB2/I2N6PmTbMrbno0cSHRlTEIQlIlkSBEF4E9/3+cHCD3hi+glez79OsVXkePdx+sIbsyfLsvg+vaU5Wu0SwUCyc5ukbiFyMM6+vR9gTApilKYZOvtNVMdc87iS7zGSOc/umZepFC/RclqM9N7Ow8MPom92dS6QoCcySMSxMOZeZaAwhdnI4koSx3rv2tzYtpnFtsbT2TD1cpaYISPt+6ktU5VLhDSUxBAlN8ALc52pLhUthbZl4UsSWlQ0dxCETtoaRw5BEIQtwPEcnph+gufnn+dk7iQtu8WdvXeSWO9uaCsUaxSQGznwbHYnt/9apRuRAzH27v0gY3IYvTTL4Kmvo9ntlQ/kewTMOl2VRW6bfonE4inK5Sks1eCeXQ9zrOfY1jiRliQiXfvpk1RSmTN0F6dptUrEw/2bWvHabhqOzDcWY1RLOQzJRdn3ENIWmDp7hSRJDPT2UlB6+HFGwllj97OWK/FkNo5jtgjJLoRFsiQInSQ2pRUEQQBaTotvT36bc8VznCucQ1M07ui7Y2O6oa1QX2mOZquAp4XZvV77/2wRUiDC2N4PIE88wXh1gcFTX2PxyIew9Buc/Po+AatJuF0l1K4SbtcItip4Zg3baWLZLZpOGz3cy08NvYeQFtrYN3Qz4V56jS7mzSzVygyOLHNcVJWWzfPhW5k42XINzzYxdt+FFNlCVeHLuiMGc9FBcuUMry5a3DMUWNU4FVvm7xaSzJfqmK068WQP0hY8ZgnCdiaSJUEQbnnldplvTn6Ti6WLXCxdJKbHONx1GGWD9/lZDsNqEa2mKVsNBruP3hKbk0pGmN17H0OeeJJLtTQDp/6excM/i2WEMewW4XZ1KTlq1Qi1y3hmHdtuYjttLNfEcm1kwFI0gmqQvp4jHOu+fWt+72SFZNdBUvM50naD7sTY+u/ztIM8V4gwUXJoN2ske4aR+rbmRs2yLNHXO0CxOs0PF+Z5x+B19yJ+WzlT5asLcbLFCna7TqJ7CPY8sD4BC8ItTCRLgiDc0hbri3xr8ltcKl9iqjJFf7iffYl9W6aRw0/qLc/SbBWwVY0DXbdtdjgbRtJDjO5bqjBdrGcZPvV3xKKDYNax7Ca208J2LSquhQzYioqhBkkFe4mGekiF++gKdm3KxsErJceH6C90seDVOd5752aHs22crxm8mNepV9IkIkHY/e7NDult9cWDLIYGma/nOZs3Odyz/DVzcy2Nry3EKRQLeHaLeP8+2HXP1phOKgg7zNb/qyEIgrBOLpUu8eT0k1wsXWSxscie+B6Go8ObHdYNyZ5Ld2meslmhKzKw9aaQrTfVYNfex5Am/oGLzRzVVgkFsGQVQwuQDHYRDfaQCvfTFezaklMol0U1GNj3Qd7n2zumJfx6y5sKT2Sj1EtporqPtO99SFs8MVYVme7+Icrj0zw/l152snSpbvCtdJRSIYvsmURGjiP1H1/naAXh1rW1jySCIAjrwPd9TuRO8Ozcs1woXqBkljjcdZiu4NbuKpeqprGbeXzfZ2/Xkc0OZ3MoOsN734+UP0vJs+mK9NMd7EZT9M2OrKMkWcZAJErL0XYlvpFOUC4WUHFQxx5EMiKbHdayDCTCnAwOMdEoM1OxGYm/fYL/eiXIk5kQ1WIGzbcI7rkPqXv/BkUrCLcmkSwJgnBLcTyH5+ef5+XMy5wpnMF0TG7vuZ2oHt3s0N6e79NXmqPVLqMFElurlflGk1WGeo8xtNlxCJvO9+GJbIyFchPHahPfdRgpvnWrwz/JUBWSvbuoTs3w3EyOf3rs+smS78OPSmG+nzWoldIEZQ99/wNI8ZENjlgQbj0iWRIE4Zbg+z5T1Smen3+emdoMF4oXQIK7+u7CULf+FfxIq4JWy9J02uzpvX2zwxGELeHHpTDnStCuV4gnu6F/+/1uDCQjnFkc5Gy1Sr7p0B269tTM8+F7+Sgv51VqpQwRzUfd/+iW7PInCDuRSJYEQdjxyu0yz80/x8XSRaar02SaGeJGnCNdR7bFgn+A3tIsjVYBVw8xlti72eEIwqabaug8nw9QL6eJBTWksYe3ZYODsKES6R6mOj/Dc9NlPnzojSmEjgePZ+OcKfjUKhnihoJy8DEIxDcxYkG4tWyPswRBEIRVsFyLlzIvcSJzgrn6HNPVaWRZ5lDqEN3B7i3b8e4nabZJorJA2aoz2HVw2yR4grBeKrbMtzMxaqUsIcVF2f8YqNu0oQcw1J3gYnaA10oN3mf7RDSJtivx9XSC8aJFo1okEQ4gH/wA3GqNXQRhk4m/uIIg7Di+73OhdIEfLvyQ2dosk5VJWk6L4egwI9GRLbl/0tvpKc/RbhWwFZX9XVtz3xhB2Ci2B99IJyiUSsiuhb7vnRBMbnZYaxINqBipYSqZOZ6frvPu3VH+bjHBTLFFu14mFYvi7//Atk4IBWG7EsmSIAg7Sq6Z4/vz32e8PM5UdYp8K0/CSHCs+9i2WJv0kyTfo6c0R61dIRHq2fqNKARhHfk+PJ2LMVs2sdoNkv17IbX9p6VKksRATxczhT5eyrWYU5OkS1WsZo1Eshd/3yNI2+wijyDsFCJZEgRhR2g5LX68+GNO5k4yV59jtjaLJmsc6z5GMrB9rzonq1n8ZgHP9xjrFlUl4dbl+UsNHU4WFRq1PIlYDH/XvWyPybQ3lwrrzMSGKBYWcdMZPNch3jcKI+/almuxBGGnEMmSIAjbmud7nCmc4YXFF5ivzTNRmcDyLEZjowxHhpGlzT3JUB2L/uI0iuvQMsK0jAgtI4KjLm9foL7SLI12EcWIMhgaXOdoBWFrmm1pfC8XZaFq06xmieky0r6f2lFJhCRJDPX3k670EPPmiA3fhjR092aHJQi3PJEsCYKwbS3UF/j+/PeZqkwxWZmkZJboCnSxP7kffQtsUpqsZhhNn8OqLdA2q0RllZSio6oBMKJYoW7awSgt/UoSFcZV3liTEGpXCdQymHab0a7DO+rEUBCWo+bIPJePcqas0KwWsG2LWNBAGXsQSQtudngd1xM1CB04Sog9Yg8lQdgiRLIkCMK24fs+hXaBifIEE5UJFuoLLNQXmK/PE1AD3NFzBzEjttlhojomu9PniZZmqNYWsH2HLj2O7Fq0zBpeq4RTW8SRLqIpGrqs0aUYaGoALxDHCnXRDkYItes0WwUczWBfcv9mvy1B2DCOB69UQvyoGKJaqdBqNYioEBk5An3HduyFA0mSiMS7gK7NDkUQhMtEsiQIwpbm+z7ZZpbxyjiTlUnSjTSldol8K0+pXUKVVfYm9jIQHtj8VuC+T1dlkV2ZC5i1ecrtEq4e4fb++9kVXbpK7HseLbtBqZGh3srTapdo2Q3MdgXXK2DXFnAlGU3RcBUdz27SmxhD2wKVMkHYCJMNne/lo2SqJq3aIqrkkugaQhm9V7TNFgRhw4lkSRCELcfzPdKNNOPlcSYqE+SaOUrtErlWjopZQZZkokaUQ6lDdAW7tkQrcN1uszt9llBpjmp9AQeP7sRe7u5/xzWJjiTLhIwoISMK7Lt6u+951K0KlUaGeqtAu12m4TQpa0EOdh3ehHckCBurbCk8k49yoSLRquZwHJtIOIQ6ej9StG+zwxME4RYlkiVBELYE13NZqC8wUZlgvDy+VDkyS+SaOWpWDUVWiOkxjnQfIRlIokibnyAB4Pv0lucYylygVVukbJbxjRh399/LQGRg2cNIskw0kCS6jTv3CcJqWJ7Ei6UwLxYD1KtlWu0mUV0ivPtOpJ6DO3bKnSAI24NIlgRB2FQNu8GPFn/ERGXi6tS6XDNH3a6jyRpxI87xnuPEjfimd7b7SYbVYM/iWYzKPOXaIo4E/amD3NF7J5oiNo8UhLfj+3ChbvBsPkK+1qJVX0SXHJJ9u5GH70VaZsdIQRCE9SSSJUEQNo3pmnxt/GucK5xjujpN02miyRrJQJJ9yX3E9fjmr0O6Ht+jvzjLYPYijfoCFbOKFEhwX/999IZ7Nzs6QdjyCpbC07kYkxWfVjWL5zpEo3GU0XcihUVzA0EQto5Nv0z77LPP8qEPfYjBwUEkSeLv/u7vrrnf930++9nPMjg4SDAY5KGHHuL06dObE6wgCB3jeA7fnvw2F0sXuVC6QFgLc3fv3bxr8F0c7jpMwkhsyUQpaNY5NP0SfXOvUCpepGm36O8+wvv3fFAkSsK25HjwUinEK+UQrr++r+X7cLIS5C9mkpxfrFAtZQmoPvF996Ae/hmRKAmCsOVsemWp0Whw++2386u/+qv8wi/8wlvu//znP88f/uEf8sUvfpEDBw7wu7/7u7zvfe/j/PnzRKPRTYhYEIS18n2f781+j7OFs5wvnac32MuB1IEtmRwpro1htzCsFuF2ld78JPX6AhWrgRJI8q6Bd9IVEid4wvY009R5KhclU21jNau8lgzy87tdUrrb8ddquxJP5WKcKcnUy4vouKT698Lw3Uhi2qogCFvUpidLH/zgB/ngBz943ft83+c//+f/zGc+8xk+8pGPAPClL32Jvr4+vvzlL/Mbv/EbGxmqIAgd8uP0jzmRPcHZ4lmiapT9qf2blihJnotht9HtFgG7hWG30O02htVCNxtIdgPHMXE9C8e1KdkNHFlltOcYR7uPIYvF58I21HQkni1EOVVSaVbzuLZFjgTNbI3/p6bx2JjBnQmTTv1aptsq38rESZebNOsVEgEZeexRpGh/Z15AEARhnWx6svR2JicnSafTvP/97796m2EYPPjgg/zgBz+4YbJkmiamaV79ulqtrnusgiAsz+nCaX648EPOFM6gyipHuo+se+MG2XMxrCaBN30YdgvdaqKaNRzXwnVNHNfGdW08z8H0HEzfRfF9PEnGkRU0RScc6uV4/ztIiK51wjbk+3C6FuC5fIRipUa7mSei+Wi77yCQ3M/s+GmalSn+/lydc70RfnbEJqZ5a3q9VyohnsuFqJXzuFabVLIHxh4SDRwEQdgWtnSylE6nAejru3Z/hb6+Pqanp2/4vN///d/nc5/73LrGJgjCyk1Xp/nuzHc5VzyH4zvc1XNX5/ZI8j0Mu31NQhSwmhhmA9Ws4jgmjmviuBaOa2F5DpbnoPg+SBK2LKPIOgHFIKBHCGgRgkaMkJEgFogTUSOiiiRsa0VL4alcjMmKR7OSRvYd4qlelN3vBi1EANh32+1kMr0szp7GWiwwVzX4mTGDw7GVV5larsQTmTjnyz6N8iKG7BIZvR36j67L+xMEQVgPWzpZuuInp+f4vv+2U3b+/b//93zyk5+8+nW1WmXXrl3rFp8gCDeXa+Z4fPJxzpfOU7Wq3NlzJ7qy+ivLut2mpzxP0KwTsJpo7Sqe3XpTQmRiuw6256D4Hv6V6pBqENMiBLQwASNG2EgQNeJE9aho9y3sSI4HL5bD/KgQpF4t0W63iAdU1JH3QHL0msdKkkR//yDxZBczF1+nXZ/hr880ODoQ5qeHLULq8jpAzLc0vpWOkavUaTaqJAIa8t5HICKaoAiCsL1s6WSpv39pLnM6nWZg4I3NHbPZ7FuqTW9mGAaGYax7fIIgLE/NqvHNiW9yqXSJXDPH8e7jhPXwqsZSXJuBwhS9hWlajQymVafpOcieiyRJ2LKCIusEVYOQ0UXQiBEJdREPJIlqERR5Sx/2BKGjZlsaT2djLFbbNGuLGJJDqn8f7HoHvM3vQtAwOHDkbhYXekjPn8OeKzFbCfChvTL7IvYNn+f58GIpzA/yAWrlPJ5jkkz1I+15AEkVFyMEQdh+tvRZw549e+jv7+fJJ5/kzjvvBMCyLJ555hn+4A/+YJOjEwRhOUzX5JsT3+Ri+SKz9VkOJg+SCCRWPI7kufSW5xjITWI30pRaRRxJpttIEg4kCBtJYoEU8UAMXREXS4RbW8uVeK4Q5WRJo1nJ49gWsUgYefd7lt2eW5IkBodGqSd7mb34Gu3qPH9xyuIdwyEeHbAIKNdWmRqOzOOZGONln3olTVBxMXbfhdR7aD3eoiAIwobY9GSpXq9z6dKlq19PTk5y4sQJUqkUIyMj/Kt/9a/4vd/7Pfbv38/+/fv5vd/7PUKhEB/72Mc2MWpB2Lo832OqMsVrudcotovsTezlaPdRuoPdGx6L67k8Pvk4F0oXmChPMBodpS9846rwdfk+qWqG4dwl/HqGSiOH53tEIv3c3neXaLQgbFmuD2drAQYD9rq04r4e34dz9QDfy0UoVWs0GwUiqk9k9Dj0HkZaxbq7SCjIwWP3MTc7wWL6Aj+crjBeDvK/7IGRsAMstSD/diZKvlyj3ayRCOpI+96HJNrqC4KwzW16svTSSy/x8MMPX/36ylqjX/mVX+GLX/win/rUp2i1WnziE5+gVCpx33338cQTT4g9lgThJ1iuxbniOU7mTrJQXyDdSLPYWOT7899nMDzIke4j3NV3F3sTe9Hk9Z8O4/s+3539LmcKZzhfPE9PsIeR2MiKxog2iuzKXUKvLlJrZHFdCy2Y5Fjv3fRHRMvhTitbChVHoc+w31I1EFbG8eCb6QTnii6+ZfG/7NO4LXbj6WudUHdknsjGuFSGZjWN5Dkkkr3Iu9+NpIfWNLYsS4yM7qWa6mH+0uu0S4t8sQHvHgkQ0DV+lDeolXPgWiR6hpBG3y32ThIEYUeQfN/f8X8Rq9Uq8XicSqVCLBbb7HAEoaPqVp2T+ZOczp8m08ywUF+g0C5gyAZdwS4KrQJlq0xIDdEf6mc4Osx9A/dxtPsoyXWsyvxo8Uc8N/ccJ/MnCakhjnYfXXaL8KBZZzh7kUh5filJcpr4RpTbuo+zJ7Z7VVfHhRvLmio/LoW5UFFpN+vIisxgVGM06jEctBkKvHXKlXBjjgdfTyc4X3CoVko0fIOkavHwWJAHeu2O7V30ZrOXGyosVXbqxAwFZfRepOTujr+W43nMTV7Azo3TJVUJhCK0Ww0iios2ei9S9/6Ov6YgCNtfptpGV2V+5+c3vyPmSnKDTa8sCYKwOtlmltdyr3G+eJ5sM8t8fZ66VSeiRTjadZRUIIUkSexP7qdtt5moTjBTm2GmNsPZ4lkGwgMc6z7GnX13MhYfQ+1g44MzhTPX7qXUtby9lDS7zVB+glRxhnojQ8Wq4WhBxvrv4mDyoGjO0GELLY0fl8Jcqsq062VapomLguXJVKpVxhUJVdPQ9IBInpbJvpwoXSjYNKpFumMxWpGjpBfO8g+XKmQaIX5+t4Mhd+b75/vwUjnEc7kgtdLlyk7vLqSR+9etsqPKMrv33kapq4/0+EmSjSy9EQN53yMQiK/LawqCIGwWUVkShG3E8z2mqlO8ln2NqeoU2UaWufoctmeTNJLsie8hokdu/HzPI91MM1WZombXlqpN4X52RXfxzoF3cqT7CHFjbSc7M9UZvjb+NU7lT9GwG9zdd/dNW4Qrrk1/cZre/BTtRgazXcZWNIYSeznac0w0bOgg34fZls6PSmGmatCulWlbFmHVRUvtRh26A8uyqBcXaFULeO0K2BaGZKMrEqqqoRkBBqMqo1GfoYDNcFAkT7CUKH1tMcHF4lKilIxF4cAHkBSNXKFAdvw1er0sI6kAH90HyTWuY2q7Et+5vI9RvZxfaqiwwZUd13WRammkWD9Sp/ZMEwRhRxKVJUEQ1o3t2kvrkfInma/Nk26mWawvLu2JEupnJDayrD2LZFlmMDLIYGSQpt1kojLBdHWameoMZwpnGIgMcHv37RzrOUZUj6IrOrqiYygGuqy/7f5mAPlWnm9PfpsLpQvL20vJ9+mqLLIrcwG7kaHcKix1uIuPcrz3TsJvk/gJK+P7MN4weLEUZq7u0a6VaNsWERVS/XuQBm9H0oIA6HqYVOSNKZpWvUSjuECjWsBrV/ErbcpVm3GFa5KnA3GPvWGTbt1Zl6lmW5nlSfz9YoJLBYtWrUgyHocDjyFdrob2dHURCN7PzPlXcYpz/LdTMv/rAY3dEWdVr5dpq3wjnSBTrtNqVEgEtU1pqKAoCiSGNvQ1BUEQNpKoLAnCFncqf4oXFl8g03hjPZIma+yK7mIgPICyxqu5nuex0FhgujpN3a4TUkMMRAaIalEUWUGRFFRZRZEUAmqAkBYiqAQJqIFrkylF51zhHKcLp5mtzXK8+/jbtgjX7Taj6bOES3NU6ws4vksk3Mfx3rtIBVNrek/CGzwfLtQDvFgKs1h3aNfLmLZNRJPQe/ci9d+OpK5sc2CrUaJRWKR5ufLkX648GQroRpCeqMGhJOwNmwwE1meNzlZiXk6UxgsmrVqRRDwJB95/NVG65rGWw8Sl04Sr4yQ1hw/sC3BPavnfI9+H16tBns6GqZXzuHabWLIP9jwo9jESBGFLE5UlQRA6bqI8wVPTT3G6cJqKWSGshTncdZiuQNdNqzzLJcsyw9FhhqPD1O06E+UJZmuzeL7Hm6+lyJKMhLT0WZJQZRVN1lBlFV3W0WQNH59MM/P2eyn5Pj2VBYYzF2hV5ymbZXwjxp3972AoIq5Qd8pS2+ogL5ZCZGsW7UYO23GI6AqRXYeg78iq17To4SR6OMmV2pPZKFPPz1Mt5/BaFarNCnM5n2cMg2Q4zG0piX0Ri+GghbLDEifTk/j7hQTjxTatWplEIgX733/DKWmGrnLwtuNMT0fIZM7yzfN1MsMhPjhso95kWZ/lSTydi/J6UaFeXsSQXCIjt0P/5p94CIIg7FQiWRKELarYLvLk9JNcLF+k6TS5q/cuosb6tsyPaBGO9xy/+rXne7iei+VZWJ6F7dpY7tJn27exPRvbtWk6TRzPQUJiLDF2w72UdKvF7vRZQuU5KvUFbKAveYA7++5CE22GO+ZsLcDzhTD5monZyGK7LhFDIzJ0DKn3UMfXlhjhBEY4QdcoOJZFLTdNvbiI2yxTbdVIF11+oOtEQmEOpWT2RSxGQybaNm9q2HaXKkoThTateolEogv2v++m319Zlti9e4x0KMLi9El+NFsg3wryj/d6RFTvus8pWArfTCeYL7do1vLEAzLy2E9BdIX7lgmCIAgrIpIlQdiCTNfk25PfZrIySb6V546eO9Y9UboeWZKRFRlN0QgTXv1Avk9veY6hzAVatQUqZgXfiHHPwH30h8V+SZ10rhbgmwth6qUMrusRDhhER45D94ENabmu6jrJof0kh/bjujaN3BzVwiKVRpFKu06h5PCirhEMhjiQUtgbsRkK2MQ1d1tN12u7El9dSDJZbGHWSyST3fj7fmrZiagkSQz09REM3c/8hVdwcov8v22N//WAwmDw2sYP52sGT2SjlEtFHLNJIp5E2vcIkhpYj7cmCIIgvIlIlgRhi/F9n6emn2K8PM50dZq9ib3EjO271s6wWuxePEOwMke5togjwUDqIHf03dXRduUCzLU0Hk9HqBfTGIqHseceSI5t2r5UiqIR699DrH8PnuvSKC5SK8xRq5VQy01KZZsTuoqqBwkHQuyKyvQHHPoDNv2GTUjdmktq267EVxaSTBWatBsVEsle/H2PrKpil4hGMI6+k8kLJ7Fr03zhlM3P7zc4mrBxPHiuEOXlgka9lEbFJj58CAbuFHuNCYIgbBBxpiIIW8xLmZc4UzjDxdJFuoPdDIYHNzuk1fF9ekuzDGUv0KwtUjYrSIEE9/XfR2+4d7Oj23GKlsLXF+JUill0ycHY9zBSbOv87MiKQrRnmGjPMJ7r0qrmqeVmadVy+PUW5XqTbMFFU2RUVUPRA6RCKkNhGAi49AVseg0HvUP7E61W63KiNH05UYqnemDvo2tKXoKGzoEjdzE5HiFduMDfnG2xMBKi4EWYLlvUqxliuo829iDEd3Xw3QiCIAg3I5IlQdhCpipT/HDhh5wtnkWTNQ6kDnSskcNGMqwGexbPYpTnqNQXsSWJwa7buKP3TrGx7DpoOhJ/t5ggXyoiuyaBsfu2VKL0k2RFIZzsI5xcWm/j2ibtUppWLU+9UQWrhttaak8+K/loqoyiGuh6iP6owmDIX6pAGRZd+sZN32u5En+7kGSm0MBsVEh09cHYIx2p8qiyzL59B5kPRVicO8VzUyV0w8Y22ySjEaR9PwV6qAPvQhAEQVgJcdYiCFtEuV2+2tDBdE3u7rsbRdpmmzz6Hv3FWQazF2nUF6iYVaRAkvsH7qM71LPZ0e1ItgdfSydJF+u4VpPY0OEN3ZS0ExTNINw7Srh39OptdqtGu5ymXStSa1bxzQa0GpQqNpdkCU1VkDWDcCDESExiMOgyGLDpC9gY61B9ajpvJEpWs0KiewB/z0MdnQ4nSRLDQ8Pkg2HS4ycYshaJ9+9B2nWv2PBVEARhk4hkSRC2ANu1eXzqcSYqE+SaOY53H8dQjM0Oa3l8H8NuE2mV6S3NoVfmKdUXcSSZ4e4jHO85LqpJ68T34TvZOFMlE7NZId4zjDR012aH1RFaMIoWjBIdWPra9zysepFWOYNZL9Ns13AbLcqNNrmiy+uKjKLpaHqI/ojCcNhnIGAzuMLmEZ4PTVem4cjUXYWGI9NwZS7UAswX69jNCrGeIfzdD6zbuqHuVJJk/D3IZg0pJPYcEwRB2EziDEYQNpnv+zw1+xSXypeYqkyxJ77nbTdz3Wyy5xJuVQm3K0RaFSLNMrQrWHYTy27QclrIwRTv6n8nXaGuzQ53R3uuEOFMARrVIsl4Ana/Z7NDWjeSLGPEujFi3Vdv8xyLdjlDs5KlVq/gm3X8ZoNyxWZcltA0FUUziAaDjEZlBoMOvYaD7UtLyZAjX06MFOquTN2WqFseruvhug6+5+C5Fr7n4rtVXNcm0TOMv/u9695gQVE0EImSIAjCphPJkiBsshO5E5zKneJC8QKpYIrhyPCax5R8j+HsRRLVDI6iY+sBbDWApRpY2pXPBrZq4L1d1edNVaNwayk5CrTK2GYNy2lhOy2qroXi+ViKiqGFGO45xtHu48iiW9e6eq0S5Md5nVo5TSJkwL4bb4S6U8mqTqh7F6HupaYHvudhN0s0i2la9TKNdgWv3qZcb5LOe+iKjKIZyIpyNQnyPBfP83E98HwfFwkfCVXyUCUfWdFA0XGNKIlkCn/wLtGJThAE4RYikiVB2ESz1Vm+P/99zhfPo8oqtyVvW3NDB9l12Dd/kkBpmlptAcn3kCQFRVYIyQoRSUVRNBRZRZE1fD2Ea0Rx9NBSEqUG8CWJcLt6uWpUxbIbWE6LttPGdG18WcFXdKJ6jGiwi67IIL2hHvTtMnVwm5ts6DyVCVErZYjpEtKBx5BUsamvJMvokS70SBeJy7e5tkmrtEi7kqPaqCCbNYI030iC9CiKbhDQDBQ9iGqEUI0IvhEFLXjLJaCCIAjCtUSyJAibpGJWeGL6CS6VLtF0mtzVexfKGk/MdLvN/rkTUJqm2sxjhLoYCfQuJTt2E8ttY3o2jt3C9Rw8fFzABXxZQZYVApKCLKv4nkPVMVH8papRQAuRjAwQD/fTGxkgrsXEFfZNkDVVvpGOUStmCMoOyv73IRmRzQ5ry1I0g0jvbiK9u4Gl6hP4N02Ctl8PSkEQBGE9iGRJEDaB7dl8Z+o7TJQnyDQzHOs+RlALrmnMYLvGgZlXMSvTtMwqsfgI7xp81w2bK1iuScOq0WxXaVtVTKuB7TSx7BZNHBQ9SjS+W1SNtpCqLfN3C3HKxTyKb6PvfQ9SROxZtRIiwRcEQRBWQiRLgrDBfN/nmdlnuFi6yER1gtHoKMlAck1jxut5xuZeo16Zpu20Geo+zJ09d7ztiaGuGOhBg2Sw+4aPEbYO05P4+8UE2WIFz24THbkDKTl68ycKgiAIgrBqIlkShA12Mn+S13Kvcb50nqSRZCQ2sqbxekpz7Fo8TaUyg+W7HOx/BwdSBzsUrbAVuD58Mx1nttTCbteJ948h9R/Z7LAEQRAEYccTyZIgbKD5+jzPzT3H+eJ5ZEnmUOrQ6hs6+D7DuUv0ZC9QrsxgKxp3Dr2X4ejau+kJneX54APKKv6pfR+ezsW4UHRp1cskkj2w676OxygIgiAIwluJZEkQNkjNqvGdye8wXh6nbtfX1NBB8lzGFs8QLUxQrs7jGCHeNfiA2Ndoi7E9eLUS4qViiIZpEdUgGZSJax4x1SV25bPqEtXc6yZTL5ZDnCjINKpZEpEQ0r5HxLobQRAEQdggIlkShHVWaBUYL49zrniOicoEi41FjnQdIaSFVjWe6ljsn3sNtTRNuZGBYJJHdz286vGEzvN8OFML8MNCmHytTbu+SNNTyOMxg4ciy6iyhKwoyIqGrOgoqkrMkEkGpKvJFMAP8wFqpTRxQ1lqEf52+2IJgiAIgtBR4q+uIKyDcrvMxfJFxsvjLNQXKLaL5Ft5SmaJkegIXcHVVYAMq8mB2VdxyzNUW0UC0QEeGHovmqJ3+B0Iq+H7MNnUeb4QZaFm06pl8V2HUCRCpP8Ylu1gtRo4VpOm2UZyW/htE9ezACjgMoOHKssol5Mp1ykT1nyUA++HNXZMFARBEARhZUSyJAgdUjErjJfHuVS+xHx9nlK7RK6Vo9gqIksyMSPGkdSRVSdKkWaZfbMnaFamaVt1uhJj3DfwTmQxJWtLSLdVnitEmapCq5rHdiyiAR1t7D78xB4kWUYFrlf/8+wWbquK3axeTabMy8lUVANt7H4IJjb4HQmCIAiCIJIlQViDmlW7miDN1ebeSJDaRQAieoRDXYfoCnStacPZZDXDnvnXqVSmsTyL0Z7jHOs+KtaubAFlS+H5YoRzFZVmtYhpmUR0ifDocaTeQyArN93gVNaCyFoQLdZ33WRKEARBEITNIZIlQVihht1gvDzOeHmcmeoMJbNEvpUn38oDENEiHEwepDvYvboEyfcw7BYBq0nQbBIyayRKs0sd7ySJI/33MZbc2+F3JaxU05H4USnCayWDeq1Mu90krPqEB/fBwJ1IqrbZIQqCIAiCsEYiWRKEm/B9n5JZYrIyyVRlirnaHGWzTL6dJ9fMARDWwuxP7Kcn1IO6zAX4qmMRsJpv+mgQsBpo7Rqe3cJx2jieheNalB0TWwtwz9B76A/3r+fbFW7C8iReLYd4qRSkUqvRahQIyC7xnhHUXe8A0WhDEARBEHYMkSwJwnV4vkemkWGyMslkdZJMI0PZLFNoFSi0C/i+T1gLsy++j55wD5r89lUEyfdIVTNEm6WlxKhdR7Jq2E4b17WwXQvPtWl6NrLnIkkStqygKDohJYAR6udgz3HigfgGfQc2jutD1lz6/mmShyb76LKPKvmoEqx2GyrPX0psTE/C8mQsT7r8tYztSXirGHMpUQpSuNzhTsYlluhBHblXrCkSBEEQhB1IJEuCcJnt2czWZpmqTDFVmSLfyi9VkFp5KmYFSZKWEqTEPnqCPWjKzadZyZ5Ld3me/sI0NHI02iUs18LyHFTfx5VkPEXDUA3CgQRBI0bYSBELpEgE4ju6y13blThVDXKiEqRQt3AdG0lSQZKRZBlZkpBkCUOR0GXQVRld9tFl0C4nU5rs4/gSpvtGQmS60HZ8TNfH9zw838P3PPzLn/FdfN9bal23Co5dxfdcwpEo2q53QGygw98ZQRAEQRC2CpEsCbe0pt1kujrNVHWK6eo0xXaRcrtMrpWjYTdQZZWYHuNI1xGSgeSy1yAprk1vaY6+wjROM0e9VcTzbDQ9SirYQ9hIEA6mSAaShNXQLdWooWIrvFIOcapqUKs3MJsZHM/HQ8bzJVwkfCQk30eW/MtfXflYqjRJEshISJfLTp7v4/s+vg8e4CPhXRkHkPFRJQ9ZkkBeSsa8Gxz+bpZChQNBjKEjSCmxbkwQBEEQdjqRLAm3HMdzmKhMcKZwhtnqLCWzdLWLneVa6IpOykhxIHmAmB67ekK+HKpj0l+cpac0i9XIUm0VcX2PQDDFvu4jjER23VKJ0RW+DwttjVfKof9/e3ceHGd933H8/Vx7SdrVYZ22MQ4YY4cjwSQmV+NmGtdOgabMFNoSt0ySmUAKHYZJJ6XJjJukbRhKmbZDEnKQHuk0EBKc0mlDC+FMYkIgpoEEDHbB5pAs69p7n/PXP2QtCAvwIUuy/HkxO6t99rfP/h7py0of/57f7+HZsku9UqLRGMMhJttSIN2/BtN+MiQxxAHEPnEUYuKQOAogjomjgCSOSZIQ4pgkiYiTBIcEx3FxHA/bcbHdFLabxva8A19nME4K3DRYzgn5/RcREZEjo7AkJ4yiX+SXo7/kqdGnGK4NM1wbZqg6RGISMm6Gvlwfvblecl7usAISQCqo0z+2h67xF2nUhik2JoiBluwSVnefRX/riXmqVmzg2UqGHRM5XqwYGpUJGkFAzo5pLfTiLT0Tq7UXYHJ5bdsBNwW0Nj+cZmNNuSOc9iQiIiInOIUlWdTiJOb50vP8cvSXPDfxHCP1EQarg5SDMhknw8n5k+lt6SV1hHODsn6FvtE9dEy8SK02wkRjgtC2aW/pY033WSzJdc/yER0fpuYj7ZjIMloN8KsjBFFMq2vo6F2B3X8WVrp1vrspIiIi8oYUlmRRKgUlnhp9il+N/op9tX3NUSRjDO2Zds7pOYfWVOthjyBNaakX6R99nnzxJaq1ESYaJULHo6ttOWt7zqI90zHLR3R8mAgcdhSnz0dKkoRc2qNtYA30rMU6hIUxRERERBYChSVZNBKTsKe0pzmKtL++n8HqIKWgRMpJcVLbSQy0DhzydZBmkg5qrNi3k5biy1Sq+5kIKwROiv6OU1jTfRatqRNvtKQWWeyqZnimkmFvxaZeLdGoj+ESk22dmo+0UnOFRERE5LijsCTHNWMMpaDEM+PPTI4iVSdHkV6uvowxhkK6wNndZ1NIFY54FGnyjRL6xvbSP7yLWmWQol8kdDMs6zqd07vOIOtlZ++gZkk1stnvuyxJR7S6R3JVoddXjy12VTI8U0mzp+rQqFUJ/VEaYUyrE9PS0Utq4DXzkURERESOMwpLsmAZY6hHdSphhUpYoRpUKYdlqmGVSlChHJSZ8CfwY59KUGGoNsREY4KUk2J563IGWgcO6VpIbybbKLNy6Cm84ksUK0NElkV/1+mc2X0WKSc9C0c6uxIDjxdz/Hg0R7lcAStNZ85lWSv0Z2P60yE96RD3MAd6GvHUCFKaPRWHeq1G6I/ihwlpO8HNttHZuxS3ZzWkWo7NwYmIiIjMIYUlmXdhHDJUHWKoNkTJL1EOy1SCCkW/SD2qH7iIazB5Hwf4sU8tqtGIGoRJSGKS5vWQzuo+i/Z0+9GNIh1gJzEDI8/RM7KbSnmQWljFyXbyrr71dOW6ZuHIZ99+3+We4Tx7SxG10iBBYtMwLsVyxIvDCZ7r4HppUulW+lttluYM/ZmQ/kxA3k147betEVvsrqZ5ppLh+YpDo14jbIzRCGPSdoybaaWldyn2ktOwMvn5OWgRERGRY0RhSeacH/sMVYd4qfISg5XByXlFB0JSNaxSD+vU4zphHBKbGADbsnEtF8d2SNkpMl6GjnQHLV4LOS9H1s0e1Vyk12qrjnPy0FNQepnx6j4ix+PknrN5a9dbsRfg3JswgUfGW3lkNE2lNEbgN8hnU7gnv4colac2PohfHqVcK5HUq1jVMmPjEc86Fq7r4ngZ8lmPk9os+rMRWcewu5LmuapLvVY9KCB19CzF7V4FmcJ8H7qIiIjIMaOwJMdcI2rwcvVlBiuDvFR5iaHqEOWg3DyNbsKfIDEJnu2RslNkvSyFdIGclyPn5si4GTzbm5XRojfjxCHLhnfRNfYcpfIgYdQg09LDewbOI59amCMnL9Q87tmfZ1+pQbU8RNaO6RhYBUvXge3gAvn+U6H/VACSOCaojFArDlMvj5PUS8S+z0SlyuBIQsqxcbwUSVTFD2M8KyaVbaG9+2S87lWQbZ/X4xURERGZKwpLMutqYY3B6mBz5GioOkQ5fFU4akxgMHi2R0uqhVMKp9CV7SLtpOckEL2e9vIwKwafJqq8zERtlNDLsLr/naxqP3VBruRWjy0eGm3jF+MeteIIcRiQb2vDXfleyL7+0uW245Ap9JIp9Da3RUEdf2KIenGEUrVEJpggl3Jo7z4Zt/vUN9yfiIiIyGKlsCRHLU5i9tX2sbe8l72lvQxWJpfrLgdlxv1xSn4JgyHlpGj1Wjmt4zQ6s52kZ2txBJMAFgdNuDlEbuSzYt9O8mN7KVUGCZOQfH4p5/atJ+flZqePs8gY2FnJcP/+FsZKVerVEVpcQ2rF2dCzBo4g2LmpLG7PSlp6Vh6DHouIiIgcnxSW5IiUgzJ7y3t5ofQCe0t7GffHKfpFxhpjjDfGMRjSTprWVCurO1fTmekk5aRm582NIRPUKFRHKVRHaa2MEkcNYi9LksoReRlCJ0XopogO3IduitCZeuyBZYMxLCkOsmzfM/jll5hojBOnWjljYD0n51fMTl9nWTG0uW9/nmeLFrXiMCQhhY4e7JPfg5VaeMFORERE5HimsCSHJEoiBquDk+GovJfB6uS1hop+kZH6CH7s49oubV4bp3eeTmemc1aW7Z5iJxH56jiF6ij5yghufZyGXyYIqxSjBo4xJEBiWWDZ2JZNynZIWw6O7WBbLrbt4tgutuOReFlwMjiNCUqVQSISutpPYV3fugW7HPiOYo6fjOQoFidoNGrk0zbeindDh0aDRERERI4FhSWZ0dTFXveW9k6OIJVfYLwxeUrdaGOUol8EIONm6Mn10JProdVrnb05R8aQDaoUKqMUqiO0VEYJ/RKNoEw1qmMnMYHj0ZbK09VxKp3ZTqKwgR/WCMIaUdQgTHyCOCCKI6KkTpREmKlQNXWzLEymwLq+d9Lf2j87fZ8lfmJRDB2KocPPxlt4oRRRKw3hEtHRexLWsvPAnb1AKiIiIiLTKSwJYRwy2hidvNUnbyP1EYp+sbkow0h9hDAJ8WyPtlQba7rW0JnpnNXlup04JF8da44e2fUJ/KCMH1YpRj6JZWN5Obpal9NdOImlrQN4h3FqX5xENMI6taCCH1UJgiqRm+ItHatm9TgOVWKgHNmUQodi5DaDUTF0mAgtKn5CHIUkcUgcjhEEPvlsBmfl+7Ha+ua8vyIiIiInGoWlE4gxpjmvaCoYjdRHGKmPUI/q1KIa9bA+uax3WCaMQxzLIetmGWgdoCfbQ87LHf3okTGkwzo5v0K2UTlwX8JrlAjCKn5QoTI1euSmyKcKdHUuZWl+OYVU4YhXpnNsl5Z0Gy3ptqPr/xEohg57aimG/alQZDPhW0RReCAQRSRxnSSOiRJDnBgibBzLk6Hf/QAAGT9JREFUkLYSXM+lY+lpMPB2LNuZ8/6LiIiInIgUlhYZYwz1aDLwTK1IV/SLjDZG2V/fTyWoUAtr1KM61bBKKShRj+oYDI41ecHXnJdjedty2tPttHqtOEfxx7kdR+T8Cjm/TNavkGtUyDRKJEGFKKwTxj5R7FONQ+wkJrIdXK+FJfkV9BZOoi/XP6tzn+ZKkFi8WPfYU0uzp5Zify0haNSIgyJRkhAnhthYJFikrRjXscHNkGTzpDM53EwrXjaPnW3HpNuw5mHkS0REROREp7/AjkN+7E+GIb9EKSg1Q9HUKXOVoEIQB/ix37xVggqVsEJkIiwsPNsj7aTpyHTwlvRbaEu1TbvOUSqo01Uawjb7D6FH00eaLJOQCapk62U8v0QY1gmjBmHs48cBQRJhGwhtB9fNUEjlacl00JZZQldrz4K9+OsbMQZGApc9tRTP19K8WHNoNOqEjQphGBAkFjknxqTacDJ5MpmWA4GogMm2Y3nZ1933/F15SkREROTEprA0xx7b9xglv0RCAgYSkgOLDkzeT/uaA49NgsEQJVEzDL06CAVxQC2sUYtq+JFPbGIALGsyFLm2S4vXwsrcSgqpAjkv97qjRZZJ6BvdQ9/+3dSr+wij+hEdZ5IkVJMQJ4mJLZvE9ci5OVqz3bRmO2nPddOV6TysOUcLTT222HsgHO2peUzUI8JGjSgo40cJjmXIeA7p9j4KHUuxOpZjuZmD9qMwJCIiIrIwKSzNseeKz/HI4CNUwsorgehAKJrpHpi2LUxCoiQCXglDju2QcTJ0ZjrJeTlavVaybhbP9g5rflG+OsZJ+57GLg0yUR0mtiw63RYs86p9WFN3Ztprpz+ysDyPXKaDfK6bztwS2tzWI55rtFDUIosh32OwkWJvLcVgzcJv1Ij8EkEYEhlocROcTDsdhT6czhWQ7Tjuj1tERETkRKWwNMfe2vVWHhl6hHJQnjztDQvbsrEsC5vJe8uyaP73qsc2Nhk3Q2uqlZybw3M8bOvo/xD3Qp/lw8/QPr6XYmWIOKrjZbt4Z996unJds3DUx5/YwIjvMtjwDgQkj9G6IQzqREGNOJzAjyFlxXjpDLklS8l0LsPkl2Edh3OsRERERORgCktzbE3XGvpa+sg4Gfpa5nn5Z5PQO/4CA/t30SgPMd4YJ/aynNb/Tla1r1rwIyJTIz37fA9jIOskZBxD1k6aX2echJRleLMBtkpkM9SYDEWDvsdQ3aHe8InCBnFQJYhjwsQiY8W4Xgq3pYOWjj6cjpOxMq/MsdIpdSIiIiKLh8LSCaq1NsGKfU/jlAaZqAwRWRbd7afw9r51pJ30fHfvILGB/VMjPQ2PwYbLWAPCoE4c1EniCMu2sSwby3am3TzHIufZZD2LnAtZ+0CQshPKkcPLDZfxekIYTAajKAoJYgOWRc5JINVGrr2DdL4HK9+PlW6d72+HiIiIiMwBhaW5NvYcneX92EGFPCkSy8ZYFollk9g2hgP31uQtsWzedFjkMLhRwPLhZ+kY30OpMkQU1nAynZzX9066W7pn7X2OhjFQetVIz76pkR7fJw4axGGVMIoJjNW8BlHdzWMlESaOsMKQJEmIjIUxYFsGmwQbg22BbVkHboAFYTTZNm3FuKkUbusScm2dpPJ9mNYeXddIRERE5ASlsDTXnnuA1c8/SjEokrZTzflIHJi3NDVPCcs+8LWNsZ3J8GR7hJk2gnQLDS+Hn8rie1kaqRyR471xqDIJPRMvsXR4F35lkInaGGEqwyl961jTcfq8nnLnJxbDDbc5N2iw4VJqxIR+gzisEEURQWywLIusnUA6T7a9nfZXjfS89jKzJokh8kn8GnFYnwxZkU8cNkiikCgMSeKQFCG5jjypfA92fgArlZu2H51WJyIiInLiUliaa629pJMIN6wTUgNjsIw58Ee5wTavrCtnXnU/dUssC2yXjO3SYru4TgrHSWF5OaJsB0GmFd/L4qdyNLzJMOXFASv27cQrvkyxOkRoEjoLKzin7x1k3+D6PsdCYmAscBjyUwdOqXPZX7cIggZR0CAOywRxQmwsMnaM46Vx27ppaevCzfdBy5JDGumxbAdSOZxUDo0LiYiIiMiRUFiaa6s3c86e7VAbhcIyTJKQkJCYhCiJiU1MnMTEJiKOI2ITkZiQOIlJ4pDAL9MIyvhBhXriE4YTk+2BGDC2Q8r2yDguXbaH46RxnRS1xji1sIaVaecdvefS1zo3i0tUI5sh32ueUjfUcKg1AsKgQRLWJk+nS8C1DBkXyLTT1tJBqr0HWvve8GKtIiIiIiLHksLSPLNsGwcbB/COYAjEJAm1sEK5PkrVn6DeKBGEZRpRAz+skCTjNIB6Kstbet7G2q612K855S5KoBg5jAcuxdBhInQYD13KkYUFuDa4FjiWwbXMgfvJuUCTj3lluz05HjbiTy3CkBD5DeKwRhQGBLHBWJOjRnaqhXRrD/n8EpxCPyZdWPAr8ImIiIjIiUNhaY79eNcIpeEOnMDBDdqaweO1QWQqeLw6iDgHtjuWwWEqrFg4boGufJ4ei8lFC16lEdYp+UWyXoHAauX/atMD0URoU/QNURgSRyFJ7JNEIXGSECWGqbMCLWtq/o41+bXFgTlVk9snp0tNzbeyMElCEMXNhRO8lIfT0kGhrQsv3wutvQddj0jzg0RERERkIVFYmmN7Rms8vT+FXQPsiRmDBs1FHyYXeJhsYDeftyyLqdAyuRAEB9pNrvTm2kwGK9vCtTvAWko54HUDUWQm95mxIiwnRZJqwU61kMu0YJw0JokxSUySGEhijIlJkoQkSTAmgQNfW8RYJsYyCamURa69k3R+CXZhAFIt8/dNFxERERE5AgpLc+zckzvY/as+KsbFtSdPozMHAoZl4skFH5LJe2MSMDGQYMzkKI8BjLFIAIOFwcI6sBSEZQyW9cpiEZORavK5hJkDUUu2hVSmgJ0rQLbjoNEeEREREZETlcLSHDuttw23dy1Ja8CS9sNbvMAkMSQJmAjLJJBEmCQ6MOqTYOLowMhPQnKgbZJMjvakvLQCkYiIiIjIYVBYOo5YtgO2A7wSdg5cVxUtiyAiIiIiMrv0N7aIiIiIiMgMFJZERERERERmoLAkIiIiIiIyg+MmLH35y19m5cqVZDIZ1q1bx0MPPTTfXRIRERERkUXsuAhLt912G1dffTWf+cxn2LFjB+973/vYvHkze/fune+uiYiIiIjIInVchKUbb7yRj33sY3z84x9nzZo1/N3f/R3Lly/nK1/5ynx3TUREREREFqkFv3R4EAQ89thj/Nmf/dm07Rs3buQnP/nJjK/xfR/f95uPi8UiAKVS6dh19DA0ahVGxqs0qpX57oqIiIiIyDFXDSK629IL4u/xqT4YY9607YIPSyMjI8RxTG9v77Ttvb29DA0NzfiaL37xi3zuc587aPvy5cuPSR9FREREROTNXT/fHXiVcrlMoVB4wzYLPixNsSxr2mNjzEHbplx77bVcc801zcdJkjA2NkZXV9frvmaulEolli9fzgsvvEA+n5/XvsjxQTUjh0s1I4dLNSOHSzUjh2sh1YwxhnK5zMDAwJu2XfBhacmSJTiOc9Ao0vDw8EGjTVPS6TTpdHratvb29mPVxSOSz+fnvVDk+KKakcOlmpHDpZqRw6WakcO1UGrmzUaUpiz4BR5SqRTr1q3j7rvvnrb97rvv5t3vfvc89UpERERERBa7BT+yBHDNNdewZcsWzj33XN71rnfxta99jb1793L55ZfPd9dERERERGSROi7C0iWXXMLo6Cif//znGRwc5IwzzuC//uu/WLFixXx37bCl02m2bt160GmCIq9HNSOHSzUjh0s1I4dLNSOH63itGcscypp5IiIiIiIiJ5gFP2dJRERERERkPigsiYiIiIiIzEBhSUREREREZAYKSyIiIiIiIjNQWDoCDz74IBdccAEDAwNYlsX3v//9ac/v27ePyy67jIGBAXK5HJs2beLZZ59tPv/8889jWdaMt9tvv73Zbnx8nC1btlAoFCgUCmzZsoWJiYk5OkqZTUdbMwBDQ0Ns2bKFvr4+WlpaOOecc/jud787rY1qZvGYjZrZvXs3v/M7v0N3dzf5fJ6LL76Yffv2TWujmlkcvvjFL/KOd7yDtrY2enp6+PCHP8zOnTuntTHG8Bd/8RcMDAyQzWbZsGEDv/zlL6e18X2fq666iiVLltDS0sKFF17Iiy++OK2NamZxmK2a+drXvsaGDRvI5/NYljVjLahmFofZqJmxsTGuuuoqVq9eTS6X46STTuJP/uRPKBaL0/azkGpGYekIVKtVzj77bG666aaDnjPG8OEPf5j/+7//49///d/ZsWMHK1as4Dd+4zeoVqsALF++nMHBwWm3z33uc7S0tLB58+bmvv7gD/6Axx9/nLvuuou77rqLxx9/nC1btszZccrsOdqaAdiyZQs7d+7kzjvv5IknnuCiiy7ikksuYceOHc02qpnF42hrplqtsnHjRizL4t577+XHP/4xQRBwwQUXkCRJc1+qmcXhgQce4I//+I95+OGHufvuu4miiI0bN077DLn++uu58cYbuemmm/jZz35GX18fH/zgBymXy802V199Ndu2bePWW2/lRz/6EZVKhfPPP584jpttVDOLw2zVTK1WY9OmTfz5n//5676XamZxmI2aefnll3n55Ze54YYbeOKJJ/inf/on7rrrLj72sY9Ne68FVTNGjgpgtm3b1ny8c+dOA5gnn3yyuS2KItPZ2Wm+/vWvv+5+3va2t5mPfvSjzce/+tWvDGAefvjh5rbt27cbwDz99NOzexAyp460ZlpaWsy//Mu/TNtXZ2en+cY3vmGMUc0sZkdSM//93/9tbNs2xWKx2WZsbMwA5u677zbGqGYWs+HhYQOYBx54wBhjTJIkpq+vz1x33XXNNo1GwxQKBXPzzTcbY4yZmJgwnueZW2+9tdnmpZdeMrZtm7vuussYo5pZzI6kZl7tvvvuM4AZHx+ftl01s3gdbc1M+c53vmNSqZQJw9AYs/BqRiNLs8z3fQAymUxzm+M4pFIpfvSjH834mscee4zHH398Wqrevn07hUKB9evXN7edd955FAoFfvKTnxyj3st8ONSaee9738ttt93G2NgYSZJw66234vs+GzZsAFQzJ5JDqRnf97Esa9rF/zKZDLZtN9uoZhavqVNaOjs7AXjuuecYGhpi48aNzTbpdJr3v//9zZ/1Y489RhiG09oMDAxwxhlnNNuoZhavI6mZQ6GaWbxmq2aKxSL5fB7XdYGFVzMKS7Ps9NNPZ8WKFVx77bWMj48TBAHXXXcdQ0NDDA4OzviaW265hTVr1vDud7+7uW1oaIienp6D2vb09DA0NHTM+i9z71Br5rbbbiOKIrq6ukin03ziE59g27ZtnHLKKYBq5kRyKDVz3nnn0dLSwqc//WlqtRrVapU//dM/JUmSZhvVzOJkjOGaa67hve99L2eccQZA8+fZ29s7rW1vb2/zuaGhIVKpFB0dHW/YRjWz+BxpzRwK1cziNFs1Mzo6yhe+8AU+8YlPNLcttJpRWJplnufxve99j2eeeYbOzk5yuRz3338/mzdvxnGcg9rX63X+7d/+7aBzNQEsyzpomzFmxu1y/DrUmvnsZz/L+Pg499xzD48++ijXXHMNv/u7v8sTTzzRbKOaOTEcSs10d3dz++238x//8R+0trZSKBQoFoucc8450+pKNbP4XHnllfziF7/g29/+9kHPvfbneig/69e2Uc0sPrNdM2+2jyPdjywcs1EzpVKJ3/qt32Lt2rVs3br1DffxRvs51tw5f8cTwLp163j88ccpFosEQUB3dzfr16/n3HPPPajtd7/7XWq1Gn/4h384bXtfX99Bq1YB7N+//6DELse/N6uZ3bt3c9NNN/Hkk0/y1re+FYCzzz6bhx56iC996UvcfPPNqpkTzKF8zmzcuJHdu3czMjKC67q0t7fT19fHypUrAX3OLEZXXXUVd955Jw8++CDLli1rbu/r6wMm/8W2v7+/uX14eLj5s+7r6yMIAsbHx6eNLg0PDzfPfFDNLD5HUzOHQjWz+MxGzZTLZTZt2kRrayvbtm3D87xp+1lINaORpWOoUCjQ3d3Ns88+y6OPPspv//ZvH9Tmlltu4cILL6S7u3va9ne9610Ui0UeeeSR5raf/vSnFIvFaafryeLyejVTq9UAsO3p/8s6jtNc2Uw1c2I6lM+ZJUuW0N7ezr333svw8DAXXnghoJpZTIwxXHnlldxxxx3ce++9zUA8ZeXKlfT19XH33Xc3twVBwAMPPND8Wa9btw7P86a1GRwc5Mknn2y2Uc0sHrNRM4dCNbN4zFbNlEolNm7cSCqV4s4775w2/xYWYM3M+ZISi0C5XDY7duwwO3bsMIC58cYbzY4dO8yePXuMMZOretx3331m9+7d5vvf/75ZsWKFueiiiw7az7PPPmssyzI/+MEPZnyfTZs2mbPOOsts377dbN++3Zx55pnm/PPPP6bHJsfG0dZMEATm1FNPNe973/vMT3/6U7Nr1y5zww03GMuyzH/+538226lmFo/Z+Jz55je/abZv32527dplvvWtb5nOzk5zzTXXTGujmlkcrrjiClMoFMz9999vBgcHm7dardZsc91115lCoWDuuOMO88QTT5jf//3fN/39/aZUKjXbXH755WbZsmXmnnvuMT//+c/NBz7wAXP22WebKIqabVQzi8Ns1czg4KDZsWOH+frXv24A8+CDD5odO3aY0dHRZhvVzOIwGzVTKpXM+vXrzZlnnml27do1bT8L9XNGYekITC2P+drbH/3RHxljjPn7v/97s2zZMuN5njnppJPMZz/7WeP7/kH7ufbaa82yZctMHMczvs/o6Ki59NJLTVtbm2lrazOXXnrpQUtyyvFhNmrmmWeeMRdddJHp6ekxuVzOnHXWWQctJa6aWTxmo2Y+/elPm97eXuN5nlm1apX527/9W5MkybQ2qpnFYaZaAcw//uM/NtskSWK2bt1q+vr6TDqdNr/2a79mnnjiiWn7qdfr5sorrzSdnZ0mm82a888/3+zdu3daG9XM4jBbNbN169Y33Y9qZnGYjZp5vd9tgHnuueea7RZSzVjGGDP741UiIiIiIiLHN81ZEhERERERmYHCkoiIiIiIyAwUlkRERERERGagsCQiIiIiIjIDhSUREREREZEZKCyJiIiIiIjMQGFJRERERERkBgpLIiIiIiIiM1BYEhGR48b5559Pe3s7L7zwwkHPjY2N0d/fz3ve8x6SJJmH3omIyGKjsCQiIseNb3zjG7iuy8c//vGDnrvyyispl8v88z//M7atX28iInL09NtERESOG319fXz5y1/mf/7nf/jqV7/a3L5t2za+/e1v8zd/8zeceuqpx7QPcRzj+/4xfQ8REVkYFJZEROS4cvHFF/N7v/d7fOpTn+L5559ndHSUyy+/nA9+8INcccUVPProo1x44YV0dnaSyWR4+9vfzne+851p+9i/fz+f/OQnWbt2La2trfT09PCBD3yAhx56aFq7559/HsuyuP766/nLv/xLVq5cSTqd5r777pvLQxYRkXnizncHREREDteXvvQlHnjgAT760Y/S3d1NEAR885vf5L777mPTpk2sX7+em2++mUKhwK233soll1xCrVbjsssuAybnNwFs3bqVvr4+KpUK27ZtY8OGDfzwhz9kw4YN097vH/7hHzjttNO44YYbyOfzrFq1ao6PWERE5oNljDHz3QkREZHD9YMf/IAPfehDAHzrW9/iIx/5CGvWrCGbzfLII4/guq/8e+AFF1zAY489xosvvjjjfKY4jjHGsGnTJvL5PHfccQcwObK0cuVKTjnlFJ566ik8z5ubgxMRkQVBp+GJiMhxafPmzZx33nmsWrWKj3zkI+zatYunn36aSy+9FIAoipq3D33oQwwODrJz587m62+++WbOOeccMpkMruvieR4//OEPeeqppw56rwsvvFBBSUTkBKSwJCIix610Ok0qlQJg3759AHzqU5/C87xpt09+8pMAjIyMAHDjjTdyxRVXsH79er73ve/x8MMP87Of/YxNmzZRr9cPep/+/v45OiIREVlINGdJREQWhSVLlgBw7bXXctFFF83YZvXq1QD867/+Kxs2bOArX/nKtOfL5fKMr7MsaxZ7KiIixwuFJRERWRRWr17NqlWr+N///V/++q//+g3bWpZFOp2etu0Xv/gF27dvZ/ny5ceymyIichxRWBIRkUXjq1/9Kps3b+Y3f/M3ueyyy1i6dCljY2M89dRT/PznP+f2228H4Pzzz+cLX/gCW7du5f3vfz87d+7k85//PCtXriSKonk+ChERWSgUlkREZNH49V//dR555BH+6q/+iquvvprx8XG6urpYu3YtF198cbPdZz7zGWq1GrfccgvXX389a9eu5eabb2bbtm3cf//983cAIiKyoGjpcBERERERkRloNTwREREREZEZKCyJiIiIiIjMQGFJRERERERkBgpLIiIiIiIiM1BYEhERERERmYHCkoiIiIiIyAwUlkRERERERGagsCQiIiIiIjIDhSUREREREZEZKCyJiIiIiIjMQGFJRERERERkBv8PS6HgCNDmDs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 name="TextBox 13"/>
          <p:cNvSpPr txBox="1"/>
          <p:nvPr/>
        </p:nvSpPr>
        <p:spPr>
          <a:xfrm>
            <a:off x="381000" y="5103674"/>
            <a:ext cx="8077200" cy="2031325"/>
          </a:xfrm>
          <a:prstGeom prst="rect">
            <a:avLst/>
          </a:prstGeom>
          <a:noFill/>
        </p:spPr>
        <p:txBody>
          <a:bodyPr wrap="square" rtlCol="0">
            <a:spAutoFit/>
          </a:bodyPr>
          <a:lstStyle/>
          <a:p>
            <a:r>
              <a:rPr lang="en-US" dirty="0"/>
              <a:t>T</a:t>
            </a:r>
            <a:r>
              <a:rPr lang="en-US" dirty="0" smtClean="0"/>
              <a:t>here </a:t>
            </a:r>
            <a:r>
              <a:rPr lang="en-US" dirty="0"/>
              <a:t>is a gradual increase in military spending from 1970 to the late 1980s. There is a sharp increase in military spending in the early 1990s, following the end of the Cold War. Military spending peaked in the late 2000s following the 9/11 terrorist attacks and the wars in Afghanistan and Iraq. There is a decline in military spending in the mid-2010s, but it has been increasing again in recent years</a:t>
            </a:r>
            <a:r>
              <a:rPr lang="en-US" b="1" dirty="0"/>
              <a:t> </a:t>
            </a:r>
            <a:endParaRPr lang="en-US" dirty="0"/>
          </a:p>
          <a:p>
            <a:endParaRPr lang="en-US" dirty="0"/>
          </a:p>
        </p:txBody>
      </p:sp>
      <p:pic>
        <p:nvPicPr>
          <p:cNvPr id="8" name="Picture 7" descr="3.png"/>
          <p:cNvPicPr>
            <a:picLocks noChangeAspect="1"/>
          </p:cNvPicPr>
          <p:nvPr/>
        </p:nvPicPr>
        <p:blipFill>
          <a:blip r:embed="rId2" cstate="print"/>
          <a:stretch>
            <a:fillRect/>
          </a:stretch>
        </p:blipFill>
        <p:spPr>
          <a:xfrm>
            <a:off x="0" y="685800"/>
            <a:ext cx="9144000" cy="412408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2" descr="data:image/png;base64,iVBORw0KGgoAAAANSUhEUgAAA0sAAAIoCAYAAAC4U3A2AAAAOXRFWHRTb2Z0d2FyZQBNYXRwbG90bGliIHZlcnNpb24zLjUuMiwgaHR0cHM6Ly9tYXRwbG90bGliLm9yZy8qNh9FAAAACXBIWXMAAA9hAAAPYQGoP6dpAAEAAElEQVR4nOzdd3hUZfbA8e/MZEoymUlvEEhCEaRXRRBBERvYUbEgzV1772UVXH6C7roriqjroiCKit1FAQtNpQgqXUIgIUB6m0wyk+n390c2s8QU0icJ5+Mzz+Pc8t5zb2Z47pn3vedVKYqiIIQQQgghhBCiGnWgAxBCCCGEEEKI9kiSJSGEEEIIIYSohSRLQgghhBBCCFELSZaEEEIIIYQQohaSLAkhhBBCCCFELSRZEkIIIYQQQohaSLIkhBBCCCGEELWQZEkIIYQQQgghaiHJkhBCCCGEEELUQpIlIUS7NH78eFQqFRs2bKi2fM6cOahUKubMmVNt+YYNG1CpVIwfP77NYhQdQ12fjSNHjqBSqUhOTg5IXG2pru9TW1u6dCkqlYoZM2YENI5AOJU+b0J0JpIsCSFaTHJyMiqVCpVKxYMPPljvtgsXLvRvq1KpWjWuOXPm1EiuOqqqG66GvI4cORLocDusl156iTlz5mCxWAIdihBCiAAKCnQAQojOacWKFbzwwgtoNJpa17/77rv17t+9e3f69OlDSEhIg44XEhJCnz596N69e411c+fOBeg0CVOVESNGoNfr61xvMBjaMJqOR6vV0qdPH7p27Vpj3UsvvURmZiYzZswgPDy87YMTQgjRLkiyJIRocX369CE1NZXvvvuOCy+8sMb61NRUduzY4d+uNu+8806jjnnGGWdw4MCBJsXbUX300UcypKcZunbtesp9ZoQQQjSODMMTQrS4m266Cai792j58uUATJs2rc1iEkIIIYRoLEmWhBAtbty4cXTr1o3PPvsMm81WbZ2iKLz33nsEBwdz1VVX1dlGYx9Ir+0h/qpiEFXqeqbH6/XyxRdfMGvWLPr3709YWBghISGcfvrpPPLIIxQWFp40xp07dzJlyhTi4uJQq9UsXbqUqVOnolKpePHFF+uM++OPP0alUjFy5MgGnWdTOJ1OBg4ciEql4q9//WuN9YqicO6556JSqfjzn//sX37iA+mKovDKK68wcOBAQkJCiI2NZdq0aRw9erTO43o8Hl5//XXOPvtswsPDMRgM9O3bl6eeegqr1Vpj+xMf/nc6ncyZM4devXphMBjo1q0bDzzwQI3P04k+++wzRo8ejdFoJCoqismTJ7Njx446t6/tgfuqGDIzMwFISUmp9pmp+jyerFBBXUUlTlzu8Xh44YUX/Nf0j72EBw4cYNasWSQnJ6PX64mKimLSpEmsW7euznNqiJ9//plJkyYRGRmJ0Whk9OjRfP755zW2GzVqFCqVik8++aTOtv7+97+jUqm45pprGh1HWVkZDzzwAMnJyRgMBnr06MGTTz6J3W6vsW1Dr9vevXt55plnOOuss0hISECn05GQkMBVV13F5s2ba42juZ+7rKwsHnjgAfr164fRaCQsLIyBAwfy0EMPkZaWVud+7777LiNGjCAkJITIyEiuueYa0tPTG34BhRBtQxFCiBaSlJSkAMoPP/ygPPbYYwqgLF++vNo2mzZtUgDl+uuvV44dO6YASm3/FI0bN04BlPXr11db/swzzyiA8swzz1Rbvn79egVQxo0b51+2ZMkSZcyYMf5jjBkzptorJydHURTFH4darVYSEhKUYcOGKX379lUMBoMCKMnJyUpubm6dMc6dO1fR6/VKaGioMnz4cKVHjx7K22+/raxdu1YBlIEDB9Z5zSZPnqwAyqJFi05ydStlZGT4zycjI6NB+yiKovz222+KTqdTgoKClJ9//rnaur/97W8KoPTs2VMpKyurcaykpCTl9ttvVwCle/fuyvDhw/3XJiYmRjlw4ECN45WWlirnnHOO/7omJSUpAwYMUHQ6nQIop59+upKXl1dtn7ffflsBlBtuuEE555xzFJVKpfTv31/p06ePolarFUCZOHFiref3/PPP+69LQkKCMnz4cCU0NFTR6/XKX//61xqfjT+eX5Wvv/5aGTNmjKLX6xVAGTFiRLXPzK+//lot1unTp9caT22fxxOXn3POOcqkSZP813348OFK//79/dt9+OGH/mtlMpmUIUOGKPHx8QqgqFQq5eWXX671uHWp+qw+++yzik6nU0JDQ5URI0YoCQkJ/uv24osvVtvnjTfeUADl0ksvrbPdAQMGKICyatWqBsVRdd2mTp2qDB061P83HjBggKJSqRRAGTVqlGKz2art19DrNmHCBAVQwsPDldNPP10ZNmyYEh0drQCKRqNR3nvvvTpjasrn7rvvvlPMZrMCKFqtVhk0aJAyYMAAJSQkpMa/Uyd+3qr+fUxKSlIGDx7s/7wlJCQoBQUFDbqWQoi2IcmSEKLFnJgs7du3TwGUCy64oNo2f/rTnxRA+frrr1s9WapS1zGqWCwWZenSpUpRUVG15SUlJcpdd92lAMqMGTPqjFGj0Sh//vOfq93g2e12xev1Kt27d1cA/032ifLy8pSgoCBFp9PVOHZdmposKYqizJ8/XwGU0047zR/rnj17FL1er2g0GmXz5s21HisoKEjRarXK+++/719XWFionH/++QqgnHHGGYrP56u279SpUxVAmTBhgnL48GH/8uLiYuWqq65SAGXKlCnV9qm6adVqtUq/fv2U1NRU/7otW7b4b0pXr15dbb9ff/1V0Wg0ikqlUhYtWuSPpaysTLnuuusUrVbb4GSpStVnua5r3NxkSaPRKLGxsdWueUVFhaIoirJr1y5Fr9crBoNB+de//qV4vV7/Nl9++aViNpsVjUaj7Ny5s9Zj16bqsxoUFKRMnTpVKS8vVxRFUXw+n/Lyyy/7153YZmlpqRISEqIEBQXVSGwVRVF++eUXBVDi4+MVj8fToDiqrltQUJDStWvXasfbs2eP0q1bNwVQHnrooWr7NeS6KYqifPTRR8ru3bur7evz+ZTPP/9cCQ0NVcxms2K1WmuNqbGfu8zMTCUsLEwBlJtvvrnad9jr9SqrVq1SvvzyS/+yE79PZrNZ+frrr/3rcnJylEGDBimA8uijjzboWgoh2oYkS0KIFnNisqQoijJ06FBFo9Eo2dnZiqIoisPhUMLDw5XY2FjF7Xa3m2TpZLp166aEhIQobre71hgHDx5c7Yb2RH/5y18UQLn33ntrrPvHP/5Ra9JQnxOTpfpegwcPrrGv1+tVzj77bAVQbr/9dsXpdCqDBw9WAOWpp56q91j33HNPjfV5eXn+HqZ169b5l+/atcufhPzxxlRRFMVmsyndunVTVCqVcuTIEf/yqptWlUqlbN++vcZ+DzzwQK2x3HTTTQqgXHPNNTX2qaioUGJjY9tdsgQon3zySa37ViWTCxcurHX9K6+8ogDKrFmzal1fm6rPamxsbLXk4o/HvPnmm6stnzZtmgIo//znP2vsc88999Sa2NSn6roByqefflpj/ZdffqkAitForPbZach1O5mnnnpKAWr0LjX1c3fHHXf4fxD4448FtTnx+/THXjxF+d+5Dxo0qJFnJoRoTfLMkhCi1UybNg2v18v7778PwKpVq7BYLFx//fUEBbW/Ypzr1q3j/vvvZ9KkSZxzzjmcffbZnH322ZSWlmK32+t8/uCmm25Cra79n9OZM2eiUqlYsWIFbre72rply5YBNHmCzhEjRjBmzJhaX0OHDq2xvVqt5p133sFkMvHaa68xadIkdu3axfDhw3n66afrPdadd95ZY1lsbCxTpkwBYO3atf7ln332GQDXXnstJpOpxn4hISGcf/75KIrCDz/8UGP9kCFDGDFiRI3lVc91/fG5jm+++QaA22+/vcY+BoOBWbNm1XlegRIWFsbll19eY7nL5eLrr79Go9HU+bm47LLLANi4cWOjjzt79uxaS8rfcccdQPW/I+C/dlWf1Sput9v/vW7K57dr1661nv/kyZPp3r07NpuNn376qcb6uq7biY4ePcqCBQu49tprOe+88/zf4w8//BCAXbt21bpfYz93X3zxBQAPP/xwo+eKmz17doOPI4QIrPZ3tyKE6DSuv/56Hn74YZYvX84DDzzgr4JXVS2vvXC5XFx33XW1PuR+ouLi4lqXn3766XXuk5KSwvjx41m/fj2rV6/23+ju2rWLXbt2ER8fz0UXXdSkuJtSOjwlJYWXXnqJ2bNn89133xEcHMy7776LVqutcx+tVkuvXr1qXVd17gcPHvQv27NnD1CZNNX1UH1VAYWsrKwa63r27FnrPrGxsQCUl5f7l1ksFvLz86vFUleM7Unv3r1rnYPs4MGDOBwOdDodl1xySa37KooC1H7tTuZk1ygvLw+r1YrZbAYqi7X07NmTnTt3snv3bgYNGgTA119/TUFBASNGjKB///6NjqNPnz61/sCgUqno06cPR48e5eDBgzW+G3VdtyrLli3jtttuw+Fw1LlNXd/jxnzuysrK/Nd/1KhRdR6rNtHR0YSFhTXoOEKIwJOeJSFEq4mPj+f8889n586dbNq0idWrV9O3b99af70NpAULFvD5558THx/PO++8w5EjR3A4HCiVQ5UZM2YMQI2eoSpGo7He9mv7db7q/2+66aZ6b/5awznnnOPv2TvrrLPo27dvvdtHRUXV2XMWFxcHVN48ViktLQXg0KFD/PTTT7W+jh8/DkBFRUWNNuu6nlUxVCULUP3GMiYmpt4Y25O6zrHq2rlcrjqvXVUCWl9CUJeqG/L6lp/4tzyx4l9tn9+m9orWFQfU/pmqUt937fDhw/zpT3/C4XDw4IMP8ttvv2G1WvH5fCiKwptvvgk0/ntc2+fuxGqOtSU+9TnZcYQQ7Yt8M4UQrapqLqVp06bhcrna5dxK7733HlBZQnjatGkkJSWh1+v9648dO9as9q+++mrCwsJYtWoVRUVFeDweVqxYATT9ZrOpvF4vN998Mx6PB7Vazbp16/znX5eioiJ8Pl+t66p6dU4cbhcaGgrAm2++6U8463rNmTOnWedTdSyAgoKCemNsSVXDrk68gT5RfaWm61N1Pl27dj3ptavr2PWp6xqduPyPQydnzJiBWq3mvffew+PxUFRUxFdffYVOp+P6669vdAz1xQG1f6YaYuXKlbjdbqZOncrf//53hgwZgslk8v+tmvs9PtGJsVUluEKIzkmSJSFEq7ryyisJDQ3l6NGjqFQqbrzxxkCHVEPVfEujR4+usa6oqKhJw51OFBwczNSpU3G5XLz//vusXr2avLy8Jg9hao7nnnuOLVu20L9/f/8zHHfddVe9N5Jut5vDhw/Xuu73338H4LTTTvMv69evH1A5501rCw8P9/dSHDhwoNZtqmJsjJM9g1LVO1DXTf+hQ4cafUyoHGam1WrJycmpc7hYc9R1LaqWx8XF+YfgVUlMTGTixInk5eWxZs0aVqxYgcvl4rLLLiMyMrJJcaSmptaagCuKQmpqKlD9M9UQ9X2Poe5nlZrCbDaTmJgIwNatW1usXSFE+yPJkhCiVYWEhPDggw8yYcIEbr31VpKSkto8huDgYKD2IV8nrs/Ly6ux7sUXX8Tr9TY7hhOH4jV3CFNT/fLLL/z1r39Fq9Xy7rvvMmXKFP70pz9hsViYMWNGvT0VixcvrrGsoKCAjz76CIALLrjAv/zKK68EKifdLCoqauGzqGnixIkAvP766zXWOZ1O3nrrrUa3ebLPTI8ePQDYuXMnHo+n2jqfz8fbb7/d6GNC5fflwgsvxOfz8fLLLzepjfosWbIEp9NZY3nV3/fEv+OJWvrze/z4cf7zn//UWP7VV1+RmZmJ0Wj0D39tqPq+xwcOHKj1eM1xxRVXANQ76bQQouOTZEkI0ermzJnDd999x2uvvRaQ41fd2NZVPezss88G4MEHH/Q/A6MoCu+88w5///vfa60e1lhnnHEGAwYMYMeOHXzxxRfNGsLUFBUVFUybNg23283cuXMZMmQIAP/4xz/o2bMn69atY+HChbXuGxQUxOLFi/2JEVQ+JH/TTTfhcDgYMWIE5557rn/diBEjuPbaaykqKmLixIn89ttv1drzer1s2LCBG2+8sdYb98a6//77UavVrFy5ktdff92f9NlsNmbNmtWkHpqTfWYGDx5Mly5dyMnJ4ZlnnvEf0+FwcN9997F///4mng389a9/Ra/XM2/ePBYsWFAjYcvJyWHhwoW1JocnU1RUxOzZs/3DBBVFYfHixXz66adoNBoeeOCBWve74ooriIqK4vPPP+eXX35pVmESqPxM3X333f5iIAD79+/nrrvuAuC2225r9DC8qu/x4sWL2blzp3/5wYMHueaaa9DpdE2OtzYPP/wwYWFhfPvtt8yePZuSkhL/Op/Px9dff82qVata9JhCiLYnyZIQotO77rrrgMqyxMOGDWP8+PGMHz+e3NxcAObOnYter+fLL7+ka9eujBgxgsTERKZPn87UqVM588wzWySOmTNnAuDxeJo1hKnKNddc4y+LXNvrxLLcjz76KL///jtnnXUWjzzyiH95aGgo77zzDhqNhscff7zWYVpdu3Zl9uzZXHvttSQnJzNy5EgSExP55ptviIqK4p133qkxbG3JkiX+RGnYsGEkJSUxatQoBg0ahMlk4txzz2XFihVNeu7mj4YPH868efNQFIXbb7+dxMRERo4cSUJCAp988slJy6LXpuozc/vttzNw4ED/Z6bqJlyj0fD8888DlUMb4+LiGDlyJHFxcbz99tvMnz+/yeczZMgQ3n//ffR6PY8//jiRkZEMHTqUM888k+7du9OlSxfuu+8+/7Czxnj66af56KOPSEhI8P8d77zzThRFYf78+f4k+o90Oh033HCDvxetuYVJpkyZQnR0NIMHD2bgwIEMGjSIAQMGkJmZyciRI5k7d26j27ziiisYNWoUJSUljBgxgn79+jFw4ED69u1LUVERTz31VJPjrU337t35+OOPMZlMvPXWW8TFxTFkyBAGDRqE2Wxm0qRJ7Nixo0WPKYRoe5IsCSE6vccee4xnnnmGXr16sX//fjZu3MjGjRv91cSGDx/Opk2bmDhxIj6fjwMHDhAbG8vLL79cY36Z5pg2bZr/BrMlhuDt2LGjzoppP/30k38I3HfffceiRYswGo0sX768xk3u6NGjefTRR3E4HNx00021Vgt79dVXWbhwISaTib1792I0Grnxxhv55Zdfai1HHRoaypo1a3jvvfe48MILsdvt/PrrrxQWFjJo0CAeffRRfv755xbptQN4/PHH+fjjjznzzDMpKSnh8OHDjB07lh9//NHf49AY06ZNY+HChQwaNIjDhw/7PzMWi8W/zU033cTKlSsZPnw4ZWVlpKenM2HCBLZt28bw4cObdT5XXnkl+/fv59577yU5OZnU1FT2799PSEgIV155JcuWLeOxxx5rdLtjx47lhx9+4Oyzz+bQoUOUlJQwatQoPv30Ux5++OF6961K9qH5n1+9Xs/GjRu59957sVqtpKam0r17dx577DHWr19/0gqTtQkKCmLt2rXcfffdxMXFcejQISwWC7Nnz+aXX36ha9euzYq5Nueffz579+7lrrvuIikpiQMHDnDs2DF69uzJww8/3C4L2gghGkeltMTPekIIIU7qwIEDnH766cTHx3P8+PE2LxneWEeOHCElJYWkpKQm9WKIzmXNmjVcfPHFjBgxgu3btwc6HCGEaBPSsySEEG1kyZIlQPUeJiE6iqrP74k9TEII0dlJz5IQQrSBjIwMBg8ejN1uJzU1lZ49ewY6pJOSniVRZdu2bYwZMwaj0cjRo0cbPRGrEEJ0VEGBDkAIITqz++67j59//pldu3Zht9v585//3CESJSEApk6dypEjR/j111/xer089thjkigJIU4pkiwJIUQr2rlzJ1u2bCEuLo5bbrmFBQsWBDokIRps69atHD16lMTERG655RYeffTRQIckhBBtSobhCSGEEEIIIUQtpMCDEEIIIYQQQtTilBiG5/P5yM7OxmQy1Zg4UQghhBBCCHHqUBSFsrIyunTpglpdf9/RKZEsZWdn061bt0CHIYQQQgghhGgnjh07RmJiYr3bnBLJkslkAioviNlsDnA0QgghhBBCiECxWq1069bNnyPU55RIlqqG3pnNZkmWhBBCCCGEEA16PEcKPAghhBBCCCFELSRZEkIIIYQQQohaSLIkhBBCCCGEELWQZEkIIYQQQgghanFKFHhoDEVR8Hq9eDyeQIcihPgvrVaLRqMJdBhCCCGEOMVIsvRfiqJgsVgoKCjA6/UGOhwhxB+Eh4cTHx8vE0sLIYQQos1IsvRfubm5WCwWf3nxoKAguSkToh1QFAW73U5+fj4ACQkJAY5ICCGEEKcKSZYAr9dLaWkpMTExREdHBzocIcQfBAcHA5Cfn09sbKwMyRNCCCFEm5ACD4Db7UZRFIxGY6BDEULUISQkBKj8vgohhBBCtAVJlk4gw+6EaL/k+ymEEEKItibJkhBCCCGEEELUQp5ZagCrw43DFdgKeQadBrNBG9AYhBBCCCGEOJVIsnQSVoebV75Po9jmCmgckUYdd0/oLQmTEEIIIYQQbUSG4Z2Ew+Wl2OZCH6QhIkQXkJc+SEOxzdUivVsvv/wyKpWKAQMGtMDVEa1l/PjxjB8/3v/+yJEjqFQqli5d6l+2efNm5syZg8ViafP4hBBCCCFOBdKz1EAhOg1GfeAul9PTMsMA33rrLQD27dvHtm3bOPPMM1ukXdG6EhIS2LJlCz179vQv27x5M3PnzmXGjBmEh4cHLjghhBBCiE5KepZOITt27GDXrl1MmjQJgCVLlpx0H6/Xi9PpbO3QxEno9XpGjRpFTExMqx+roqICRVFa/ThCCCGEEO2dJEunkKrkaMGCBYwePZoPPvgAu93uX1811OuFF15g3rx5pKSkoNfrWb9+PXPmzEGlUrF7926uueYawsLCiIyM5IEHHsDj8ZCamspFF12EyWQiOTmZF154wd9ueXk54eHh3HrrrTViOnLkCBqNhr/97W8NPg9FUVi8eDFDhgwhODiYiIgIpkyZQnp6un+bDz74AJVKxaJFi6rt+8wzz6DRaPj2229rnPP//d//0b17dwwGAyNGjOD777+vcey0tDRuuOEGYmNj0ev1nH766bz66qvVttmwYQMqlYr333+fJ598ki5dumA2mzn//PNJTU2tcS4vvPACSUlJGAwGhg0bxurVq2u9TicOw5szZw4PP/wwACkpKahUKlQqFRs2bAAqy2zPmTOnRjvJycnMmDHD/37p0qWoVCq++eYbZs2aRUxMDCEhIf4E+cMPP+Sss87CaDQSGhrKhRdeyG+//VbLX0UIIYQQovORZOkUUVFRwfvvv8/IkSMZMGAAs2bNoqysjI8++qjGti+//DLr1q3j73//O6tXr6Zv377+dddeey2DBw/mk08+4U9/+hP//Oc/uf/++7niiiuYNGkSn332Geeddx6PPvoon376KQChoaHMmjWL9957j9LS0mrHWrx4MTqdjlmzZjX4XG699Vbuu+8+zj//fD7//HMWL17Mvn37GD16NHl5eQBMnTqV2267jQcffJAdO3YAsG7dOubNm8cTTzzBxIkTq7W5aNEi1qxZw0svvcS7776LWq3m4osvZsuWLf5t9u/fz8iRI9m7dy8vvvgiq1atYtKkSdxzzz3MnTu3RpxPPPEEmZmZ/Pvf/+Zf//oXaWlpXHrppXi9/xtSOXfuXB599FEmTpzI559/zu23386f/vSnGknVH91yyy3cfffdAHz66ads2bKFLVu2MGzYsAZfxxPNmjULrVbL8uXL+fjjj9FqtTz33HNcf/319OvXj5UrV7J8+XLKysoYO3Ys+/fvb9JxhBBCCHFq2lu4l2JHcaDDaDR5ZukU8fHHH1NaWsrs2bMBuO6667jvvvtYsmQJ06dPr7atwWBg7dq1aLU1K+/9+c9/5oEHHgDg/PPP55tvvmHRokV8+umnXHnllUBlcYJVq1bx3nvvcdVVVwFw1113sXDhQt5++23uu+8+ABwOB2+99RbXX389UVFRDTqPrVu38uabb/Liiy/64wAYO3Ysp512Gv/4xz94/vnnAXjppZfYtm0b1157LV999RU33HADY8eOrbXHxev18u2332IwGAC48MILSU5O5umnn/b3Qj3wwAOYTCZ+/PFHzGYzABMnTsTpdLJgwQLuueceIiIi/G3269ePd9991/9eo9Fw7bXXsn37dkaNGoXFYuH555/nyiuv5N///rd/u/79+zNmzBj69OlT53VITEyke/fuAAwdOpTk5OQGXb+6TJgwgTfeeMP//tixYzzzzDPcddddvPzyy/7lEydOpHfv3sydO5cPP/ywWccUQgghxKnhl7xf+OH4D3gVL3cMuYPgoOBAh9Rg0rN0iliyZAnBwcFMnToVqOztueaaa/jhhx9IS0urtu1ll11Wa6IEMHny5GrvTz/9dFQqFRdffLF/WVBQEL169SIzM9O/rEePHkyePJnFixf7n4dZsWIFRUVF3HXXXQ0+j1WrVqFSqbjpppvweDz+V3x8PIMHD/YPQ4PK53xWrlxJUVERw4YNQ1EU3n//fTQaTY12r7rqKn+iBGAymbj00kvZtGkTXq8Xh8PB999/z5VXXklISEi1Y19yySU4HA62bt1a4zqeaNCgQQD+67JlyxYcDgc33nhjte1Gjx5NUlJSg69JS7j66qurvV+7di0ej4ebb7652rkaDAbGjRtX7ToLIYQQQtRGURR+zvmZTcc3sbdwL7m2XAwaw8l3bEckWToFHDp0iE2bNjFp0iQURcFisWCxWJgyZQrwvwp5VRISEupsKzIystp7nU5HSEhItUSjarnD4ai27N577yUtLc3fU/Pqq69y1llnNWroWF5eHoqiEBcXh1arrfbaunUrhYWF1bbv1asXY8eO9ScldZ1bfHx8rctcLhfl5eUUFRXh8Xh45ZVXahz3kksuAahx7D/2lun1eqBySCRAUVFRvcduS3+8LlXDGUeOHFnjfD/88MMa5yqEEEIIcSJFUdiSvYUfs35kT8EebG4b4fpwVCpVoENrFBmGdwp46623UBSFjz/+mI8//rjG+mXLljFv3jz/+9b6EJ933nkMGDCARYsWERoayq+//lptmFpDREdHo1Kp+OGHH/zJx4n+uOzf//43X331FWeccQaLFi3iuuuuq7Vcem5ubq3LdDodoaGhaLVaNBoN06ZN484776w1tpSUlEadS1UyVdexmzO0Tq/X11rFsCpB+6M//s2jo6OByuGbbd3LJYQQQoiOTVEUfsj6ge2529lbuBcFhR7hPQIdVpNIstTJeb1eli1bRs+ePas9F1Nl1apVvPjii6xevbpNJqq95557uO222ygtLSUuLo5rrrmmUftPnjyZBQsWkJWVxbXXXlvvtnv27OGee+7h5ptv5s0332T06NFcd911/Pbbb9WeLYLKIgl/+9vf/D1kZWVl/Oc//2Hs2LFoNBpCQkI499xz+e233xg0aBA6na5xJ16LUaNGYTAYeO+996oNg9u8eTOZmZknTZb+2FN1ouTkZHbv3l1t2bp16ygvL29QbBdeeCFBQUEcPny4xhA9IYQQQoi6+BQfG49t5Je8X9hbtBe1Ss2Q6CFYnJZAh9Ykkiw1kN3VMpPCtvWxV69eTXZ2Ns8//zzjx4+vsb6qp2fJkiX885//bEaUDXPTTTfx+OOPs2nTJp566qlGJx1jxozhz3/+MzNnzmTHjh2cc845GI1GcnJy+PHHHxk4cCC33347NpuNa6+9lpSUFH/FvZUrVzJs2DBmzpzJ559/Xq1djUbDxIkTeeCBB/D5fDz//PNYrdZqVe4WLlzI2WefzdixY7n99ttJTk6mrKyMQ4cO8Z///Id169Y16lwiIiJ46KGHmDdvHrfccgvXXHMNx44dY86cOQ0ahjdw4EB/XNOnT0er1dKnTx9MJhPTpk3jL3/5C08//TTjxo1j//79LFq0iLCwsAbFlpyczLPPPsuTTz5Jeno6F110EREREeTl5fHzzz9jNBprrQAohBBCiFOXT/Gx7ug6fs37lX1F+whSBzE4ZjBB6o6bcnTcyNuIQach0qij2ObC6QlcwhRp1GHQ1SxMcDJLlixBp9Mxc+bMWtdHR0dz5ZVX8vHHH/PYY481N8yTCg4O5tJLL+Xdd9/ltttua1Ibb7zxBqNGjeKNN95g8eLF+Hw+unTpwpgxYzjjjDMAuO222zh69Cjbt2/HaDQClUUm/v3vf3PNNdfw0ksv+avyQWW1PofDwT333EN+fj79+/fnq6++YsyYMf5t+vXrx6+//spf//pXnnrqKfLz8wkPD6d3797+55Ya69lnn8VoNLJ48WKWL19O3759ef311/n73/9+0n3Hjx/P448/zrJly3jzzTfx+XysX7+e8ePH8/DDD2O1Wlm6dCl///vfOeOMM1i5ciWXX355g2N7/PHH6devHwsXLuT999/H6XQSHx/PyJEjm/y3E0IIIUTn5PV5+fbot+zK38W+on3o1DoGxQzq0IkSgEqpKk3WiVmtVsLCwigtLfWXfD6Rw+EgIyODlJSUGoUKAKwON44A9ixBZdJmNtReoa4jcblcJCcnc/bZZ7Ny5cpAh8ORI0dISUnhb3/7Gw899FCgwxH1ONn3VAghhBCB4fF5WHtkLXsK9rCvaB/BQcEMjB6IRv2/H/oL7AUEqYN4ctSTAYy00slygxN17FSvjZgN2k6RqARSQUEBqampvP322+Tl5bVJL5YQQgghhGhdbp+bNRlr2FO4h/1F+wnVhtI/uj8aVeNHRLVHkiyJNvHVV18xc+ZMEhISWLx4ca3lwj0eT71tqNVq1Gqpdi+EEEII0R64vC6+Sv+K/UX7+b3od0x6E/2j+qNWdZ77NUmWRJuYMWMGM2bMqHebuibCrTJ9+nSWLl3ackFRWcjgFBiJKoQQQgjRopxeJ6sOr2J/0X4OFB8g3BDO6ZGnd6pECSRZEu3I9u3b611fNfePEEIIIYQInApPBf85/B8OFB/gQPEBogxR9I3s2+EmnG0ISZZEuzFixIhAhyCEEEIIIephd9v58vCXHCg+QGpJKnHBcfSO6N0pEyWQZEkIIYQQQgjRAGWuMn+P0qGSQ8QZ4+gd3nkTJZBkSQghhBBCCHESRRVFrEpfxcGSg6Rb0ukS2oUeYT06daIEkiwJIYQQQggh6pFTnsOq9FWklaRxrOwY3U3d6W7u3ukTJZBkSQghhBBCCFGH9NJ01mas5WDJQXJsOZwWfhrxofGBDqvNSLIkhBBCCCGEqGFf0T7WHV1HanEqRRVF9I/qT1RwVKDDalOSLDWEoxTcFYGNQRsMhrDAxiCEEEIIITo9RVHYkbeDn7J+4vfi3yl3lTM4ZjBmvTnQobU5SZZOxlEKG18Ae1Fg4wiJgnGPNDthevnll7n33nvp378/e/furbFepVLxzDPPMGfOnAa19+GHH/Lss8+Snp6Ow+Hgt99+Y8iQIc2KUbSOP/5tly5dysyZM8nIyCA5ORmAFStWkJ+fz3333RewOIUQQggROD7Fxw/Hf2BH3g72F+3H5XUxNHYoIdqQQIcWEJIsnYy7ojJRCgqGQH1I3PbKGNwVzU6W3nrrLQD27dvHtm3bOPPMM6ut37JlC4mJiQ1qq6CggGnTpnHRRRexePFi9Ho9p512WrPiE21n0qRJbNmyhYSEBP+yFStWsHfvXkmWhBBCiFOQ2+fmu8zv2FOwh31F+9CgYXjccHQaXaBDCxhJlhpKGwL60MAd39P8YYA7duxg165dTJo0ia+++oolS5bUSJZGjRp10nYqKiowGAwcPHgQt9vNTTfdxLhx45odH4Ddbick5NT85aKtxcTEEBMT0ybHkr+rEEII0b45PA5WZ6zm96Lf+b34d4KDghkQPYAg9amdLqgDHYBoO0uWLAFgwYIFjB49mg8++AC73V5tG5VKVW0I3tKlS1GpVHzzzTfMmjWLmJgYQkJCuP766zn77LMBuO6661CpVIwfP96/35dffslZZ51FSEgIJpOJiRMnsmXLlmrHmjNnDiqVil9//ZUpU6YQERFBz549AfD5fLzyyisMGTKE4OBgwsPDGTVqFF9++WW1Nj788EPOOussjEYjoaGhXHjhhfz222+NvjZWq5WHHnqIlJQUdDodXbt25b777sNms/m3ue222zAYDPzyyy/+ZT6fjwkTJhAXF0dOTk61a/btt98yc+ZMIiMjMRqNXHrppaSnp9c49nfffceECRMwm82EhIQwZswYvv/++1qv1b59+7j++usJCwsjLi6OWbNmUVpaWuNc/vSnPxEVFUVoaCgXXXQRBw8erHHcqjiPHDkCwPjx4/nqq6/IzMxEpVL5XwAbNmxApVKxYcOGam0cOXIElUrF0qVL/ctmzJhBaGgoe/bs4YILLsBkMjFhwgQAXC4X8+bNo2/fvuj1emJiYpg5cyYFBQUn+QsJIYQQorWUu8r5/NDn7C7Yzb6ifZh0JgbGDDzlEyWQZOmUUVFRwfvvv8/IkSMZMGAAs2bNoqysjI8++qhB+8+aNQutVsvy5cv5+OOP+b//+z9effVVAJ577jm2bNnC4sWLgcqhXJdffjlms5n333+fJUuWUFJSwvjx4/nxxx9rtH3VVVfRq1cvPvroI15//XWg8ob73nvvZeTIkXz44Yd88MEHXHbZZf4b+6rjXn/99fTr14+VK1eyfPlyysrKGDt2LPv372/wtbHb7YwbN45ly5Zxzz33sHr1ah599FGWLl3KZZddhqIoALz00kucfvrpXHvttVgsFgDmzp3Lhg0bePfdd6sNZwOYPXs2arWaFStW8NJLL/Hzzz8zfvx4/74A7777LhdccAFms5lly5axcuVKIiMjufDCC2skTABXX301p512Gp988gmPPfYYK1as4P777/evVxSFK664guXLl/Pggw/y2WefMWrUKC6++OKTXofFixczZswY4uPj2bJli//VFC6Xi8suu4zzzjuPL774grlz5+Lz+bj88stZsGABN9xwA1999RULFizg22+/Zfz48VRUBLiIihBCCHEKKnYU82nap+wt3MuB4gPEhMTQP6o/GpUm0KG1C5IuniI+/vhjSktLmT17NlDZG3TfffexZMkSpk+fftL9J0yYwBtvvFFtWb9+/QDo3bu3f/iez+fj4YcfZuDAgaxevRq1ujIfv+SSS+jZsyePPvooP/30U7V2pk+fzty5c/3vf/jhB5YvX86TTz7JvHnz/Msvuugi//8fO3aMZ555hrvuuouXX37Zv3zixIn07t2buXPn8uGHHzbo2rz88svs3r2bbdu2MWLECP/5du3alSlTprBmzRouvvhiDAYDH330EcOHD2fmzJncddddzJs3jyeeeIKJEyfWaHfEiBH+3jyA/v37M2bMGF599VWefPJJ7HY79957L5MnT+azzz7zb3fJJZcwbNgwnnjiCbZt21atzdmzZ/Pwww8DcP7553Po0CHeeustlixZgkqlYu3ataxfv56FCxdyzz33+K+JTqfjySefrPc69OvXj/DwcPR6fYOGY9bH7Xbz9NNPM3PmTP+yDz74gDVr1vDJJ59w1VVX+ZcPHjyYkSNHsnTpUm6//fZmHVcIIYQQDZdTnsNXGV+RVpxGZlkm3U3dSTInnRKTzTaU9CydIpYsWUJwcDBTp04FIDQ0lGuuuYYffviBtLS0k+5/9dVXN+g4qampZGdnM23aNH+iVHW8q6++mq1bt9YY+vfHtlevXg3AnXfeWedx1q5di8fj4eabb8bj8fhfBoOBcePG1RguVp9Vq1YxYMAAhgwZUq2tCy+8sMbQs169evHmm2/y+eefM3nyZMaOHVtn5cAbb7yx2vvRo0eTlJTE+vXrAdi8eTPFxcVMnz692nF9Ph8XXXQR27dvrzYMEOCyyy6r9n7QoEE4HA7y8/MB/G3/8dg33HBDg69HS/nj33XVqlWEh4dz6aWXVjvfIUOGEB8f36i/mRBCCCGaJ6M0g88Pfc6+wn1klmXSK7wXyWHJkij9gfQsnQIOHTrEpk2buPrqq1EUxT8MbMqUKbz99tu89dZbzJ8/v942/jjErC5FRUV1bt+lSxd8Ph8lJSXVHvb/47YFBQVoNBri4+ueHTovLw+AkSNH1rr+xETtZPLy8jh06BBarbbW9YWFhdXeT5o0ibi4OPLy8njggQfQaGrvpq4t/vj4eP81qjqHKVOm1BlbcXExRqPR/z4qqvpEcHq9HsA/hK2oqIigoKAa29V3LVtDSEgIZnP1uRjy8vKwWCzodLVX1PnjdRZCCCFE60gvTeer9K9O6clmG0qSpVPAW2+9haIofPzxx3z88cc11i9btox58+bVedMPNPhXhqqb9KpiByfKzs5GrVYTERFRb9sxMTF4vV5yc3PrTNKio6OByuGFSUlJDYqtLtHR0QQHB/vLqtd1rCq33XYbZWVl9O/fn3vuuYexY8fWOCeA3NzcWpf16tWrWruvvPJKncPe4uLiGnUuUVFReDweioqKqiVMtcXSGAaDAQCn01lteV0JTm2fl+joaKKiolizZk2t+5hMpmbFKIQQQoiTK3GU8N2R70gtTqXYUXzKTjbbUJIsdXJer5dly5bRs2dP/v3vf9dYv2rVKl588UVWr17N5MmTm328Pn360LVrV1asWMFDDz3kv2m22Wx88skn/gp59bn44ouZP38+r732Gs8++2yt21x44YUEBQVx+PDhBg8RrMvkyZN57rnniIqKIiUlpd5t//3vf/Puu+/y1ltvMW7cOIYNG8bMmTP5/PPPa2z73nvvVYtt8+bNZGZmcssttwAwZswYwsPD2b9/P3fddVezzqHKueeeywsvvMB7773nf2YJKotuNIRer6+10ELVpLW7d+/mwgsv9C//Y3XC+kyePJkPPvgAr9dbo2S9EEIIIVqfy+tidcZq0kvTKawolESpASRZaii3/eTbtMNjr169muzsbJ5//vlqpb2rDBgwgEWLFrFkyZIWSZbUajUvvPACN954I5MnT+bWW2/F6XTyt7/9DYvFwoIFC07axtixY5k2bRrz5s0jLy+PyZMno9fr+e233wgJCeHuu+8mOTmZZ599lieffJL09HQuuugiIiIiyMvL4+eff8ZoNFYrGlGf++67j08++YRzzjmH+++/n0GDBuHz+Th69CjffPMNDz74IGeeeSZ79uzhnnvuYfr06f7CBUuWLGHKlCm89NJLNSZy3bFjB7fccgvXXHMNx44d48knn6Rr167ccccdQOVzXK+88grTp0+nuLiYKVOmEBsbS0FBAbt27aKgoIDXXnutUdf/ggsu4JxzzuGRRx7BZrMxYsQIfvrpJ5YvX96g/QcOHMinn37Ka6+9xvDhw1Gr1YwYMYL4+HjOP/985s+fT0REBElJSXz//fd8+umnDY5t6tSpvPfee1xyySXce++9nHHGGWi1Wo4fP8769eu5/PLLufLKKxt1vkIIIYRoGEVR+P7o9xyyHCLTmknPsJ6E6cMCHVa7J8nSyWiDISQK7EUtMjFsk4VEVcbSSEuWLEGn01WrSnai6OhorrzySj7++GP/MzTNdcMNN2A0Gpk/fz7XXXcdGo2GUaNGsX79ekaPHt2gNpYuXcqwYcNYsmQJS5cuJTg4mH79+vHEE0/4t3n88cfp168fCxcu5P3338fpdBIfH8/IkSO57bbbGhyv0Wjkhx9+YMGCBfzrX/8iIyOD4OBgunfvzvnnn09ycjI2m41rr72WlJQUf4l0qCxicOedd/LII48wevRozjjjDP+6JUuWsHz5cqZOnYrT6eTcc89l4cKFREZG+re56aab6N69Oy+88AK33norZWVlxMbGMmTIEGbMmNHgc6iiVqv58ssveeCBB3jhhRdwuVyMGTOGr7/+mr59+550/3vvvZd9+/bxxBNPUFpaiqIo/tLpy5cv5+677+bRRx/F6/Vy6aWX8v777/srCJ6MRqPhyy+/ZOHChSxfvpz58+cTFBREYmIi48aNY+DAgY0+XyGEEEI0zC95v7CvcB9pJWlEB0fTJbRLoEPqEFRK1Z1QJ2a1WgkLC6O0tLTGQ+cADoeDjIwMUlJS/M9mVN+gFNwBngNGGwwGyf47gqVLlzJz5ky2b9/e4ERCnNxJv6dCCCGEqFWmNZMvDn3BroJdKIrC0LihbT6PUoG9gCB1EE+Oqn8qk7ZwstzgRNKz1BCGMElUhBBCCCFEh1PqLOWbI9+QZknD6XUyPG64TDjbCJIsiU5LURS8Xm+922g0GplPQAghhBCdktvr9hd0KLAXMCh6EHqNPtBhdSgyKa3otDZu3IhWq633tWzZshY/7owZM1AURYbgCSGEECJgFEVh3bF1HLIc4kjpEVLCUgg3hAc6rA5HepZEpzV8+HC2b99e7zYnKxUuhBBCCNER7SzYyZ6CPRwsPkhkcCSJoYmBDqlDkmRJdFomk0l6d4QQQghxyjlWdowfs34ktSQVjUpD34i+8thBE8kwPCGEEEIIIToJq8vKN0e+4VDJIexuOwOiB6BRS0GHppKeJSGEEEIIccpzeByUOkspdZVidVpRqVQMiRnSoRINt8/Nmow1pJemk2fPY0D0AIKbME+n+B9JloQQQgghRKenKAp2j51SZylWl7UyMfpvclTqqFzm8Dpwepw4vA5cXhf5yflcnHJxoENvEEVR2HhsI2klaaSXppNkSiLSEBnosDo8SZaEEEIIIUSn4/Q6SS1OJas8C6vTSrGjGJvbhtPr9CdFFZ4KbG4bFZ4KPD4PqECNGrVKjdVlxea2MTJ+JNHB0YE+nZPaU7iHXQW7SC1JJUIfQXdz90CH1ClIsiSEEEIIITqNEkcJewr38HvR7+Tb88m351PmKsPhceBRPKhUKjQqDUHqIPRqPUatkbiQOEJ1oYRoQ9CpdQDsK9pHVnkWK35fwd1D727XBRKyy7PZdHwTqcWpqFVqTo88vV3H25FIstQAVV+wQDIEGTDpTAGNQQghhBCiPVIUhaNlR9ldsJt0SzoFFQVklWdh99gJCQohzBBGojaRUG0owUHBBKmDTppM9ArvRb49n63ZWxnbdSxD44a20dk0TrmrnDUZazhsOUy5u5xhscM61HNW7Z0kSydR5irjjd1vUOIoCWgcEYYIbh10qyRMQgghhBD/5fK6OFB8gD2Fe8guzybPlke2LRsFhWh9NP0i+2HUGZvUtiHIQO+I3uwt3Mt7B96jX1Q/9EH6Fj6D5vH4PKw5soaM0gxybDn0j+pPiDYk0GF1KpIsnYTD46DEUYJBY8AQZAhoDA6Po0nJ0tKlS5k5cyZ6vZ7U1FSSkpKqrR8/fjyFhYXs3bu3pUIWTVT1t8rIyCA5ORmo/PsAbNiwAQC73c4LL7zA+PHj/euEEEKIU4nFYak21C7HlkOhoxCtWks3Uze6hnYlSN3829wuoV3ILs8mw5LBfw7/hyl9prRA9C3nx6wfSStJ43DpYRJDE4kKjgp0SJ2OJEsNZAgyYNQ27ZeJluDwNn8YoNPp5KmnnmL58uUtEJFoK4sXL6723m63M3fuXABJloQQQpwyFEXhWNkxdhfu5nDJYQoqCsguz8bmsWEMMtI/qj9RhqgWfVZHo9LQJ7IP23K28XXG15ydeDbxxvgWa7859hft59e8XzlQfACz1kxKWEqgQ+qUJFk6hVx00UWsWLGChx56iMGDBwc6HNFA/fr1a5PjKIqCw+EgOFjmYxBCCNF+uH1uUotT2V2wu9pQO5/iI9IQyemRpzd5qF1DhOvD6W7uTqY1k3f2vcPDIx8OePGEfHs+G49t5GDJQRRFoV90v4DH1FmpAx3AnDlzUKlU1V7x8f/L2BVFYc6cOXTp0oXg4GDGjx/Pvn37Ahhxx/XII48QFRXFo48+Wu92r776Kueccw6xsbEYjUYGDhzICy+8gNvt9m9z3333YTQasVqtNfa/7rrriIuLw+12M3v2bCIjI7Hb7TW2O++88+jfv3+jzmHHjh1cdtllREZGYjAYGDp0KCtXrvSvLywspFu3bowePbpavPv378doNDJt2jT/svHjxzNgwAB++OEHRo0aRXBwMF27duUvf/kLXq+32nFdLhfz5s2jb9++6PV6YmJimDlzJgUFBdW2S05OZvLkyaxZs4Zhw4YRHBxM3759eeutt2qcy9atWxkzZgwGg4EuXbrw+OOPV4v5xDirepCOHDlCTEwMAHPnzvV/Z2bMmAHAjBkz/MP3TlT1PTuRSqXirrvu4vXXX+f0009Hr9ezbNkyANLS0rjhhhuIjY1Fr9dz+umn8+qrr9ZoVwghhGgtdred7bnbeWffO3xx6As2Z29mR+4Ocuw5JIYmMqrLKPpH92/VRKlKj7AeGDQGfs3/lW0521r9ePWp8FT4CzqUOksZGD2wRYYcitoFPFkC6N+/Pzk5Of7Xnj17/OteeOEF/vGPf7Bo0SK2b99OfHw8EydOpKysLIARd0wmk4mnnnqKtWvXsm7dujq3O3z4MDfccAPLly9n1apVzJ49m7/97W/ceuut/m1mzZqF3W6vlqgAWCwWvvjiC2666Sa0Wi333nsvJSUlrFixotp2+/fvZ/369dx5550Njn/9+vWMGTMGi8XC66+/zhdffMGQIUO47rrrWLp0KQDR0dF88MEHbN++3Z8U2u12rrnmGrp3787rr79erc3c3FymTp3KjTfeyBdffMGUKVOYN28e9957r38bn8/H5ZdfzoIFC7jhhhv46quvWLBgAd9++y3jx4+noqKiWpu7du3iwQcf5P777+eLL75g0KBBzJ49m02bNlU7/wkTJmCxWFi6dCmvv/46v/32G/Pmzav3GiQkJLBmzRoAZs+ezZYtW9iyZQt/+ctfGnwdT/T555/z2muv8fTTT7N27VrGjh3L/v37GTlyJHv37uXFF19k1apVTJo0iXvuucc//E8IIYRoLaXOUjYd38Syfcv4Ov1rtuZsZXfhbmxuG6dHnc5ZCWeRFJaEVq1ts5j0Gj2nRZyG3W3ng9QPqHBXnHynVuBTfHyb+S3ppelklWdxWsRpbZIsnsraRRoaFBRUrTepiqIovPTSSzz55JNcddVVACxbtoy4uDhWrFhR7eZdNMxtt93GwoULefTRR/n5559r7bL9xz/+4f9/n8/H2LFjiYqKYubMmbz44otEREQwaNAghg0bxttvv80tt9zi3/7999/H6XQyc+ZMAAYNGsS4ceN49dVXq223aNEizGYzN998c4Njv+OOO+jfvz/r1q0jKKjyo3vhhRdSWFjIE088wc0334xarWbMmDH83//9H48++ijnnHMOn3/+ORkZGWzbtg2jsfo/KEVFRXzxxRdcdtllAFxwwQVUVFTw2muv8cgjj9C9e3dWrlzJmjVr+OSTT/yfQ4DBgwczcuRIli5dyu233+5fXlhYyE8//UT37pWTwZ1zzjl8//33rFixgnPOOQeAZ599FkVRWLduHXFxcQBMmjSJAQMG1HsN9Ho9w4cPByAxMZFRo0Y1+PrVpry8nD179hAREeFfdtFFF2Eymfjxxx8xm80ATJw4EafTyYIFC7jnnnuqbS+EEEK0hDxbHr8V/EZacRp59jyOlx3H4XUQpgtjWMwwTPrAVgSON8aTVZ5FpjWTT9I+4aZ+N7V5DNtytnGg6ABpJWnEG+OJM8a1eQynmnbRs5SWlkaXLl1ISUlh6tSppKenA5CRkUFubi4XXHCBf1u9Xs+4cePYvHlzne05nU6sVmu1l6ik0+mYN28eO3bsqNErVOW3337jsssuIyoqCo1Gg1ar5eabb8br9XLw4EH/djNnzmTz5s2kpqb6l7399tuMHDmy2k3/vffey86dO/npp58AsFqtLF++nOnTpxMaGtqguA8dOsSBAwe48cYbAfB4PP7XJZdcQk5OTrU4Hn74YSZNmsT111/PsmXLeOWVVxg4cGCNdk0mkz9RqnLDDTfg8/n8PUGrVq0iPDycSy+9tNpxhwwZQnx8vL9KXZUhQ4b4EyUAg8HAaaedRmZmpn/Z+vXrmTBhgj9RAtBoNFx33XUNuh4t5bzzzquW+DgcDr7//nuuvPJKQkJCalxnh8PB1q1b2zRGIYQQnZeiKBwpPcJnaZ+x4sAKNhzdwLbcbRy2HMakNTEybiSDYwcHPFECUKvU9I3si6IofJf5HUesR9r0+OmWdH7O+ZkDxQcIDgqmZ3jPNj3+qSrgydKZZ57JO++8w9q1a3nzzTfJzc1l9OjRFBUVkZubC1DthrLqfdW62syfP5+wsDD/q1u3bq16Dh3N1KlTGTZsGE8++WSNZ2SOHj3K2LFjycrKYuHChfzwww9s377d/7zKiUPObrzxRvR6vX8I3P79+9m+fbu/V6nK5ZdfTnJysr+NpUuXYrPZGjUELy8vD4CHHnoIrVZb7XXHHXcAlT06Vaqe43E4HMTHx1d7VulEf/xsAf5ezqKiIv+xLRYLOp2uxrFzc3OrHRcgKqpm2U69Xl/t2hUVFdXam1rbstaUkJBQ7X1RUREej4dXXnmlxrlecsklADXOVwghhGgsj8/D70W/80HqB3x88GN+zPqRn3N+5ljZMeJC4hiVMIrTo08nWNu+ig6ZdCZSwlIodhTz7r538Sm+NjluiaOE749+T5olDbfPzYDoAahVAb+NPyUEfBjexRdf7P//gQMHctZZZ9GzZ0+WLVvmH2L0x6FiiqLUW/Hj8ccf54EHHvC/t1qtkjCdQKVS8fzzzzNx4kT+9a9/VVv3+eefY7PZ+PTTT6vNx7Rz584a7URERHD55ZfzzjvvMG/ePN5++20MBgPXX399te3UajV33nknTzzxBC+++CKLFy9mwoQJ9OnTp8ExR0dHA5V/2xOHwp3oxPZycnK48847GTJkCPv27eOhhx7i5ZdfrrFPVRJ2oqpEvCrpiY6OJioqyv+s0B+ZTI3/tSsqKqrWhL++HwEawmAw4HQ6ayyvK8H54/coIiICjUbDtGnT6kxmU1KkNKkQQoimcXqd7Cvcx+6C3eTYcsi2ZVNgK0Cr0ZISlkKCMQGNWhPoMOuVbE4mx5bD7sLdbDq+ifHdxrfq8VxeF2uOrCHdkk5hRSGDYwaj0+ha9ZjifwKeLP1RVfW1tLQ0rrjiCqDyBvLEX8Dz8/Nr7RGootfr0evb1wzL7c3555/PxIkTefbZZ6slklU3zydeP0VRePPNN2ttZ+bMmaxcuZKvv/6ad999lyuvvJLw8PAa291yyy3MmTOHG2+8kdTUVJ5//vlGxdunTx969+7Nrl27eO655+rd1uv1cv3116NSqVi9ejXvvfceDz30EOPHj6+RaJWVlfHll19WG4q3YsUK1Gq1//miyZMn88EHH+D1ejnzzDMbFXddzj33XL788kvy8vL8n2Wv18uHH3540n2r/jZ/LCwBldX48vPzq7XrcrlYu3Ztg+IKCQnh3HPP5bfffmPQoEHodPKPsRBCiJbh9Dr58MCHZFozySrPosRRQrA2mL6RfYkJiekwpa+1Gi19IvrwW/5vfJT6ESPiRhCqa9hjBY2lKArrjq3jcMlhjliP0COsB2H6sFY5lqhdu0uWnE4nv//+O2PHjiUlJYX4+Hi+/fZbhg4dClTe+G3cuLHRN9vN5fA0f1LY9nbs559/nuHDh5Ofn+8v4T1x4kR0Oh3XX389jzzyCA6Hg9dee42SkpJa27jgggtITEzkjjvuIDc3t8YQvCrh4eHcfPPNvPbaayQlJXHppZc2Ot433niDiy++mAsvvJAZM2bQtWtXiouL+f333/n111/56KOPAHjmmWf44Ycf+Oabb4iPj+fBBx9k48aNzJ49m6FDh1brGYmKiuL222/n6NGjnHbaaXz99de8+eab3H777f7njqZOncp7773HJZdcwr333ssZZ5yBVqvl+PHjrF+/nssvv5wrr7yyUefy1FNP8eWXX3Leeefx9NNPExISwquvvorNZjvpviaTiaSkJL744gsmTJhAZGQk0dHRJCcnc9111/H0008zdepUHn74YRwOBy+//HKNUuj1WbhwIWeffTZjx47l9ttvJzk5mbKyMg4dOsR//vOfeispCiGEEHXZmb+TTGsm+4v2E6oNZXDMYML0YR0mSTpRbEgsccY4ssqz+DD1Q2YPnN0qx9lVsIu9BXs5WHKQyOBIuoZ2bZXjiLoFfLDjQw89xMaNG/3VyqZMmYLVamX69OmoVCruu+8+nnvuOT777DP27t3LjBkzCAkJ4YYbbmiT+AxBBiIMETi8DixOS0BeDq+DCEMEhiBDi57b0KFDawyZ69u3L5988gklJSVcddVV3H333QwZMqTWIWxQOcTu5ptv5vjx43Tr1o0JEybUebyq4gW33347anXjP3rnnnsuP//8M+Hh4dx3332cf/753H777Xz33Xecf/75AHz77bfMnz+fv/zlL9ViWbp0KWazmeuuuw6Xy+VfHh8fz4oVK1i2bBmXXXYZK1eu5Iknnqh2vhqNhi+//JInnniCTz/9lCuvvJIrrriCBQsWYDAYai0ccTIDBgzgu+++w2w2M336dP785z8zaNCgBpcAX7JkCSEhIVx22WWMHDmSOXPmAJVD5L744gssFgtTpkzh4Ycf5pprrmlU1cF+/frx66+/MmDAAJ566ikuuOACZs+ezccff1zv31cIIYSoi81t47f83zhiPUKYPoyhcUMJN4R3yEQJKkfinBZxGmqVmg3HNpBWktbixzhedpwfsn4gtSQVjUpD34i+HfZ6dWQqRVGUQAYwdepUNm3aRGFhITExMYwaNYq//vWv9OvXD6jsfpw7dy5vvPEGJSUlnHnmmbz66qsnLbF8IqvVSlhYGKWlpf5SyCdyOBxkZGSQkpKCwVAzISlzlQW0ZwkqkzaTLvCVYJrjwQcf5LXXXuPYsWO1FkFoa+PHj6ewsJC9e/cGOhTRACf7ngohhGi/Nh7byLqj60gtSWVE3AhCtCGBDqlFpFvSOVhykMGxg5lz1pwWe96qzFXGR6kfsbtgN/kV+QyPHd7uil00VoG9gCB1EE+OejLQoZw0NzhRwIfhffDBB/WuV6lUzJkzx//LeSCYdKYOn6gE0tatWzl48CCLFy/m1ltvbReJkhBCCCHahsVhYU/hHo5YjxATHNNpEiWA7ubu5NhyOFB0gG8yv+HilItPvtNJeHwe1h5ZS3ppOrn2XPpH9e/wiVJHFvBkSXR+Z511FiEhIUyePJl58+bVWO/z+fD56i+9WTUJrRBCCCE6lq25W8kpz8HlddEjvEegw2lRQeog+kT0YUfeDr449AWjEkYRYWjexO0/Zf1EWkka6aXpJIYmEhUsPzIHktyBilZ3spGes2bNYtmyZc1qoyn+OJmsEEIIIVpWri2X1KJUMssySQhNQK/pfNWKo4Kj6BLahRxbDu/9/h53Db2ryW39XvQ7v+b/SmpxKmatmZQwma4j0CRZEgE3Z84c7rqr6f+wCCGEEKL9URSFrTlbybZloygKyebkQIfUKlQqFb0jelNQUcCW7C2MSxzHwJjGF3/Kt+ez4dgGDhYfxKf46BfdTwo6tAOSLImAS05OJjk5OdBhCCGEEKIFHSs7RrolnWNlx+hu6k6QuvPedgYHBdMrvBf7i/bz7u/vcp3vOtSqysq/KpUK/38qVc33VCZE23K2kW5Jx+K0MDR2aKe+Xh2J/BVOEODCgEKIesj3UwghOg5FUdiSvYXj5cdRq9R0NXX++YESQxPJKc/hkOUQ7/7+LhqVxp8IndhDVJUo/XeV/73b5+ZY+TH6RPRptUluReNJskTlPDoAbreb4GCpNiJEe+TxeAAp9iGEEB3BwZKDHC07Sk55Dr3Ce6FRtUxJ7fZMo9YwIHoAB0oOkGfLQ6VS+X/oU1BAwZ8gVb1XUKoWoFFrSAxNJM4YF5gTELWSuw5Aq9Wi1+spLS3FZDLJ+FAh2iGr1YpGo/H/uCGEEKJ98vg8bMvZxlHrUXQaHfHG+ECH1GZCdaGMiBsR6DBEC5Jk6b+io6PJysri+PHjhIWFodVqJWkSoh1QFAWbzYbVaiUhIUG+l0II0c7tK9pHVnkWBRUF9I/qL/9uiw5NkqX/qpq9t7CwkKysrABHI4Q4kUqlIjw8nLCwsECHIoQQoh5Or5MduTvItGZi1BqJNEQGOiQhmkWSpROYzWbMZjNutxuv1xvocIQQ/6XVamX4nRBCdAA783eSXZ6NxWlhSMwQ6VUSHZ4kS7XQarVotdpAhyGEEEII0WHY3DZ+y/+NTGsmZr0Zs94c6JCEaDZ1oAMQQgghhBAd347cHeSU51DuLqd3WO9AhyNEi5BkSQghhBBCNIvFYWFP4R6OWI8QExyDUWcMdEhCtAhJloQQQgghRLNszd1KTnkOLq+LHuE9Ah2OEC1GkiUhhBBCCNFkebY8UotSySzLJMGYgF6jD3RIQrQYSZaEEEIIIUSTKIrClpwtZNuyURSF5LDkQIckRIuSZEkIIYQQQjTJsbJjpFvSOVZ2jG6mbgSppdCy6FwkWRJCCCGEEI2mKApbsrdwvPw4apWarqaugQ5JiBYnyZIQQgghhGi0gyUHOVp2lJzyHFLMKWhUMnm46HwkWRJCCCGEEI3i8Xn4OfdnjlqPotPoiDfGBzokIVqFJEtCCCGEEKJR9hXt43jZcQoqCugV3guVShXokIRoFZIsCSGEEEKIBqvwVLAjdweZ1kxCtCFEGiIDHZIQrUaSJSGEEEII0SCKorDx2EaOlR2jxFnCaeGnSa+S6NQkWRJCCCGEEA3ye/Hv7Cvax2HLYeKD4zHrzYEOSYhWJcmSEEIIIYQ4KYvDwqbjmzhUcgi1Sk2viF6BDkmIVifJkhBCCCGEqJfX5+Xbo99y1HqUEmcJ/aP6o1FLqXDR+UmyJIQQQggh6rU9bzuHLYfJsGaQbEomVBca6JCEaBOSLAkhhBBCiDpll2ezPWc7aSVphAaF0s3cLdAhCdFmJFkSQgghhBC1cnqdfJf5HRmlGTg8DvpF95Pqd+KUIsmSEEIIIYSooapM+BHrEbJt2ZwWcRp6jT7QYQnRpoIas3FBQQFvvPEGmzZtIjs7G4AuXbpw7rnn8uc//5moqKhWCVIIIYQQQrStgyUH2Vu4l7SSNGKCY4gJiQl0SEK0uQYnS99//z1XX301VqsVjUZDdHQ0iqKQmprKd999x9///nc+++wzzjnnnNaMVwghhBBCtLJSZ2llmXDLIVSoOC3itECHJERANGgYXkFBAddddx1hYWGsXLmS0tJScnJyyM3NpbS0lA8++ACj0ciUKVMoKipq7ZiFEEIIIUQr8Sk+vj/6PUesRyh2FEuZcHFKa1CytGTJErxeLz/99BNTpkwhJCTEvy4kJIRrr72WH3/8EbfbzZIlS1otWCGEEEII0bp+yfuFQyWHyCjNIMmUhElvCnRIQgRMg5Klb775hlmzZpGYmFjnNt27d2fmzJmsWbOmxYITQgghhBBtJ9eWy7acbaSWpBISFEJ3c/dAhyREQDUoWfr99985++yzT7rd2LFj+f3335sdlBBCCCGEaFsur6tamfD+Uf2lTLg45TUoWbJYLMTGxp50u9jYWCwWS3NjEkIIIYQQbeyHrB/IKM0gqzyL3uG90QdJmXAhGpQsOZ1OtFrtSbcLCgrC5XI1OyghhBBCCNF20krS2F2wmzRLGlHBUVImXIj/anDp8NTUVIKC6t/8wIEDzQ5ICCGEEEK0nTJXGRuObeCw5TAo0Ceijwy/E+K/GpwszZgx46TbKIoiXy4hhBBCiA6iqkx4pjWTwopCBscMJkjd4NtDITq9Bn0b3n777daOQwghhBBCtLGd+Ts5WHyQ9NJ0EkMTCdOHBTokIdqVBiVL06dPb+04hBBCCCFEGzpQfIAt2Vs4WHKQ4KBgksOSAx2SEO1Oi/SzFhYWEh4eftJnmoQQQgghRGB5fV5+yv6JX/J+4WDxQeweO8Njh6NWNajulxCnlAZ9K/bu3cu7775bY/mHH35IfHw8cXFxRERE8Oyzz7Z4gEIIIYQQomXY3Xa+PPwlm7M3szN/Jza3jSExQwjWBgc6NCHapQYlSy+88AL/+te/qi3bs2cP06ZNo7y8nMsvv5ykpCTmzp3L+++/3yqBCiGEEEKIpsuz5fHRwY/4Lf839hTsQa/RMzx+OKG60ECHJkS71aBkafv27Vx11VXVlr322mt4vV7WrFnDp59+yu7duxk/fjxvvvlmqwQqhBBCCCGa5vei3/kk7RN2F+zmYMlB4o3xDI4ZjFZ98nk0hTiVNShZysnJ4bTTTqu2bO3atQwcOJCzzz67siG1mltuuYXdu3e3fJRCCCGEEKLRvD4vm45vYs2RNewp2EO2LZu+EX3pGd5TpnsRogEalCx5PB6Cg/83lrW4uJiMjAxGjx5dbbtu3bpRVlbWshEKIYQQQohG8z+flLWZXQW7sLltDIsZRqwxNtChCdFhNChZSkpKqtZj9MMPPwBw5plnVtuutLSUiIiIFgxPCCGEEEI0Vq4tl5WpKyufTyrcg06tY3j8cIw6Y6BDE6JDaVCt78suu4wXXniBoUOHEh8fz3PPPYder+eSSy6ptt327dtJSkpqlUCFEEIIIcTJ7S/az4ZjGzhsOUx2eTZdQrvQI6yHDLsTogkalCw9/PDDfPzxx5x77rkAKIrCX//6V2JiYvzbKIrCihUruOKKK1olUCGEEEIIUbcT509KLU6l1FVKn4g+MuxOiGZoULIUGRnJzp07WblyJcXFxZx11lk1nlcqKCjg1ltvZfLkya0SqBBCCCGEqJ3dbWftkbWkFqdyoOQAPp+PYTHDZNidEM2kUhRFCXQQrc1qtRIWFkZpaSlmsznQ4QghhBBCtJhyVzkfH/yY9NJ0DlkOYdKZ6BfVT8qCi3alwF5AkDqIJ0c9GehQGpUbNKhnSQghhBBCtE/7i/aTUZpBWkmaPJ8kRAtrULLUo0ePOtdptVri4uKYOHEid999N+Hh4S0VmxBCCCGEqIeiKKRZ0siz52HSmegZ3jPQIQnRqTQoWerXr1+dv1B4PB6ysrKYM2cOy5YtY8uWLdUKPwghhBBCiNZRWFFIri2XEmcJ/SP7BzocITqdBiVLq1atOuk2+/fv59xzz+XZZ5/llVdeaXZgQgghhBCifmmWNIodxWjQEBkcGehwhOh0GjQpbUP069ePxx9/vEGJlRBCCCGEaB5FUThUcoh8ez5h+jDUqha7rRNC/FeLfqsGDRpEdnZ2SzYphBBCCCFqkWfPI9+ej9Vppaupa6DDEaJTatFkqaSkhODg4JZsUgghhBBC1OKQ5VDlEDy1hnB9eKDDEaJTatFk6cMPP2Tw4MEt2aQQQgghhPgDn+LjUMkh8ux5hOvDZQieEK2kQQUefv311zrXeb1esrKy+PDDD/nkk09YuXJliwUnhBBCCCFqyrHlkG/Pp8xVRs8YKRcuRGtpULI0YsSIeic3UxSF0NBQ/v73v3P11Ve3WHBCCCGEEKKmQyWVQ/C0ai1h+rBAhyNEp9WgZOntt9+uu4GgIOLi4hg1ahShoaEtFpgQQgghhKjJ6/NyyFI5BC/CEFHvD9pCiOZpULI0ffr01o5DCCGEEEI0QFZ5FoUVhdjcNvpE9Al0OEJ0avI0oBBCCCFEB1I1Ea1Oo8OkMwU6HCE6NUmWhBBCCCE6CI/PQ7olnTxbHlGGKBmCJ0Qra1fJ0vz581GpVNx3333+ZYqiMGfOHLp06UJwcDDjx49n3759gQtSCCGEECJAjpUdo7CiELvHTtdQmYhWiNbWbpKl7du3869//YtBgwZVW/7CCy/wj3/8g0WLFrF9+3bi4+OZOHEiZWVlAYpUCCGEECIwqiai1Wv0GLXGQIcjRKfXoGRp9+7dOByOVguivLycG2+8kTfffJOIiAj/ckVReOmll3jyySe56qqrGDBgAMuWLcNut7NixYpWi0cIIYQQor1xe90cthwmz5ZHdHC0DMETog00KFkaOnQou3fvBuC8887jwIEDLRrEnXfeyaRJkzj//POrLc/IyCA3N5cLLrjAv0yv1zNu3Dg2b95cZ3tOpxOr1VrtJYQQQgjRkWVaMymuKMbpddLF2CXQ4QhxSmhQ6XC9Xo/L5QJgw4YNLZp8fPDBB/zyyy/s2LGjxrrc3FwA4uLiqi2Pi4sjMzOzzjbnz5/P3LlzWyxGIYQQQohAO2Q5RJGjCH2QHqNOhuAJ0RYalCz16NGDF1980Z+8bNiwgePHj9e5/VVXXdWggx87dox7772Xb775BoPBUOd2f+xmVhSl3q7nxx9/nAceeMD/3mq10q1btwbFJIQQQgjR3ri8LjJKM8iz5xEfEh/ocJossrTyXrI4rOOegzi1NChZ+stf/sLNN9/MF198gUql4rHHHqtzW5VKhdfrbdDBf/nlF/Lz8xk+fLh/mdfrZdOmTSxatIjU1FSgsocpISHBv01+fn6N3qYT6fV69Hp9g2IQQgghhGjvMkozKHIU4fa6STAmnHyHdijI4yT5+E5Ky7Ko6HMhFRGJgQ5JiJNqULJ03XXXMWHCBFJTUxk7diyvvvoq/fr1a/bBJ0yYwJ49e6otmzlzJn379uXRRx+lR48exMfH8+233zJ06FAAXC4XGzdu5Pnnn2/28YUQQgghOoI0SxpFFUUYggwEa4MDHU6ThFZYcTqtaFw2wg+vwzHsRhS1JtBhCVGvBiVLANHR0URHRzN9+nQuuugiUlJSmn1wk8nEgAEDqi0zGo1ERUX5l993330899xz9O7dm969e/Pcc88REhLCDTfc0OzjCyGEEEK0dxWeCo6UHiHfnk9XU8edWynEYcXtqcDo84Hdgj1zG6UpowMdlhD1anCyVOXtt9/2/7/D4aCkpISIiIh6nzlqjkceeYSKigruuOMOSkpKOPPMM/nmm28wmUytcjwhhBBCiPYkozSDEkcJHp+nww7BAzA6rHi9ToyGcMJddlzZO6mI7YvLGBno0EQj6NwOPBotvlOkV7BJk9Ju3ryZsWPHYjKZSExMxGQyMW7cOLZs2dLsgDZs2MBLL73kf69SqZgzZw45OTk4HA42btxYozdKCCGEEKKzOmQ5RFFFEcFBweg1HfSZbEXBWGFF8bhQhSWSFNmHMI+H8LTvQFECHZ1oIJOthP5pG+i9fzXhpbmnxN+u0T1LW7du5bzzziM8PJw///nPdOnShaysLD799FPOO+88NmzYwJlnntkasQohhBBCnFLsbjuZpZnk2fNINicHOpwm03mc4LCiUXxEGBMICY4m2XoMW1ke9pw9lHcZFOgQRQPElRylvCwblbOcqLIcwuP6k504FJeuYz5H1xCNTpaefvppBg0axPr16zEa/1fj/29/+xvnnnsuTz/9NGvXrm3RIIUQQgghTkWHLYcpdhTjw0ecse5KwO2d0WHF7bHj0gQRExIDGj3xCSMoPLoBZ+ZWHNG98XTiG+7OQOt2YrbmYnHZiDFE4nNYKMr6haSSI5R2P5OC6BQUVZMGrbVrjT6jrVu38sgjj1RLlKCyMMPDDz/cIkPxhBBCCCFE5RC8QkchxiAjOo0u0OE0WVVxB+0JQwk1YYkkhyVhdjsIS/s+wBGKk4kuzcZRUYRbE0SfpHMZ0vtSeuki0dsKCT34DT0OfEuo3RLoMFtco5Mlr9db5xxGBoOhwXMsCSGEEEKIupW5yjhqPUqhvZAuxi6BDqdZjBVWPB4nZl3o/xaqVIQlDCNJHUxYcQYhhemBC1DUT1GIKc3G4bASZogiVBeK1hBOr96TGJhwFgk+UBekkrDnUxKP70TjdQc64hbT6GRp8ODBvPbaa7Wue+ONNxg8eHCzgxJCCCGEONUdthymxFmCgkKMMSbQ4TSdohBSYQWvi1BDdPV1ulC6xg0h2gfh6ZtQeVyBiVHUy2wvQVVegKJ46BbZ538rVCoiok9jUJ+r6WNKwuQoR3fkJ3rs+YLIkuxOUQCi0c8sPfbYY1xxxRUMHTqUm266iYSEBHJyclixYgU7d+7k888/b4UwhRBCCCFOLWmWNAorKofgadXaQIfTZHq3A5xWNEBkaM3nrrSRPUm2HKG0Igf7kc1Yeo1v8xhF/WIsWdgdJfi0ISSZutdYr9Lq6Z48npiyXI4c/4lcazbhv68iLLYv2d2H49QZa2m1Y2h0snTZZZfx7rvv8sgjj/Dwww/7l3ft2pV3332XSy+9tEUDFEIIIYQ41ZQ6S8kqy6KwopDTIk4LdDjNEuKw4nLbcauDiA6OrrmBWkN015F0P7QaV95+KuL64TTFtn2golZBHhdhpTlYXDYSovqgVtc9MC3YFM/pfa8kMncXWYV7KcjZRXdLJmXdzqTQGNbESYsCq9HJEsANN9zA9ddfT2pqKkVFRURFRdGnTx9UKlVLxyeEEEIIccpJK0mj2FEMUHuC0YEY/cUdDOjqmicqOILE6H4UFuyiIu07codOhU5YWa0jii7NwVFRjEejoVdU35PvoFITlzCUqMheHD32I9m2PDyHvmNgaCxZ3Ya3fsAtrEnJElROFtu3bwMumBBCCCGEaJTDlsMUVhRi0pkIUjf5dq1dMDqsuL0uIoKj6t0uOLYfydajlJcXYj/+G9YOeGPd6SgK0aVZ2J2lGPURmHXmBu8apDfRo+dFRFsyyMzeRl5pNgM8bnA7QGtoxaBblqTsQgghhBDtSFFFEVnlWRRVFHX4KniVxR0s4HVhCj5JkQqNjriEkSQoGiKO7UBbUdYmIYq6hVZYCCovBK+b7k0ZDqpSYY7owYA+V9PXmEiUIbJDJUogyZIQQgghRLty2HKYEkcJarW6ww/B07vt+JzllcUdjPEn3V5tiicpvCcmt4PwQ993impqHVmMJRtbRTEeXTDJYUlNbkcVpCMxpj8Dw3u3YHRtQ5IlIYQQQoh2QlEU0ixpFFQUYNaZ0ag1gQ6pWYwVZbjddlyaIKJOMgwPAJUKU8JgkoNCMVuOEZJ/sPWDFLXSeN1ElObgdZcTb+yKpoMPB20qSZaEEEIIIdqJwopCcm25lDhK6GrsGuhwmq2yuIMDfVAwWk0Dy59rQ+gSP4wYH0Rm/Ija7WzdIEWtoqy5OCuK8KrUDSvs0ElJsiSEEEII0U6kWSqr4GlUGiKDIwMdTrMZHVa8XidmbcMLAwAERSSTEpqIyWUjLH1jK0Un6qQoxFiyqHCUEmwIJ9wQEeiIAqbRydLu3bvZtGmT/315eTl33HEHo0aN4umnn0aRsaVCCCGEEI2mKAqHSg6Rb88nTB+GuqOXzlZ8BFeUgteNKeQkxR3+SKUmostwuqv0RBSkYSjNap0YOzrFh9lWjErxtWizRocVXXkBeJ0kdsDnjFpSo7+FDzzwAKtWrfK/f/LJJ3nzzTdxuVzMnz+fRYsWtWiAQgghhBCngjx7Hvn2fKxOK11NHX8IXrDLjs9ZhhqINMY1vgFDGIkxA4jweolIW4fK523xGDu6hKJMehz+gS6Hf2rRYhgxlqzKwg7aYHqE92ixdjuiRidLe/fuZfTo0UDlLyDvvfcec+fO5ddff+XRRx/lrbfeavEghRBCCCE6u32F+yhyFKFRawjXhwc6nGYLqbDi9thxa7QNK+5QC310H1IM0ZjsJZgzt7VwhB2cohBdchxrWTb6nF2Y8lNbpFm110NEaQ4eVzmxxoQOP89XczU6WbJYLERHV5ax3LVrFyUlJVx77bUATJgwgfT09JaNUAghhBCik7O5baQWp5JVlkVscGzHH4JH5VAul8eBISi46TfcGi0xCSPpiobw7F1o7ZYWjbEjM9ktqCuKCfK6ifR6iUjfhNZhbXa7UWV5uCuK8aKiZ+TpLRBpx9bob2JUVBTHjh0DYP369cTFxdGrVy8AXC6XPLMkhBBCCNFIewv3kl+Rj8vnIqkZ89m0J0ZHGT6PC7MurFntqEJj6B7Zh3CPm4i0b2Xupf+KsuZQ4SjBqQuhT3gvzG4HUanfNPv5pcrCDhb0hjCiQprWI9iZNDrNHzt2LHPmzKGwsJB//vOfTJo0yb8uLS2Nbt26tWiAQgghhBCdmdvnZm/hXrLKswjThaHX6AMdUrOpFB+GCgsunxtTSDMn1lWpMMYNJNl6HJs1F3vuXsoTBrZMoB2U2uclwppDqctGXHgKYXHD6WEvxGHNwXl0ByVJZzSp3WBHGfqyfJweJ4kxp/Y1rtLonqX58+ejUqm499570ev1PP300/51H330EaNGjWrRAIUQQgghOrO0kjTybHlYXVZ6hHWOh+kNThs+VzkqVEQb45vfYJCB+IThxPlURBzZQpCrovltdmDhZQV47CX4gOSI0yDIQJfE0SQqasKP78BgzWtSu7GWLOyOYlxaPT3De7Zs0B1Uo3uWUlJSOHDgAMXFxURGVq//v2jRIuLjW+ALIYQQQghxClAUhd0Fu8mx5RASFEKoLrSNA/ABKlCpWrRZo8OKy12BW6MlooXm6NGEdSPZnISlLAN72vcU9Z/cIu12RNHWHOzOUoJ0oUQZKofKqU2xJMcMwJq/C1fqGnKGTMWnbXgvpdrnJbI0h1JnGbHm7mg1utYKv0Np8tODf0yUAAYOHEhMTCPr6AshhBBCnKKOlx3neNlxCioKSDIloWrhpKU+OreDIQc30K0VqswZHVbcHgchQcFoWqqamkpFWJdhJKmDCSs+QkjhqVlUTOt2EmrNA7edBHMSKvX/budDYgfQMySe0IpSotI31dNKTRHWPNz2QnxADyns4NekT29ZWRmrV68mMzOTiorq3aAqlYq//OUvLRKcEEIIIURntrNgJ3m2PIJUQUQ399meRoooy8NZlgsFxahi+6KEhLdY20ZHGQ6vE1NwC5+TLpSucUMozN6KM30jFWGJKNpTqwckypqLw1GCWxNEj4g/TBirDiIm8SySD32NOz8VR2QSZTGnNajdmNJsKpylBOnNxBil86NKo5Olbdu2MWnSJIqLi2tdL8mSEEIIIcTJFTuKSbekk23LJjE0sc3LhYfZinG5bZi9XrS5u3H1OKdF2lX5vBjsFpw+D+aQlr/p1kb2JMVyBGtFDmFHfsLS+9wWP0Z7FmXNocJpxaSPwFjbsE2Dme5dRlJ6/Cc8hzfiMHfFrTfW26bBWU5IWR4WdwXdo6RX6USN/lbef//9dO3alZ9//hmHw4HP56v28npldmUhhBBCiJPZXbCb/Ip8fIqPrqaubXpslc+LsbwQxeMgWPERWnykxdoOdtrwuG2oUBEVEtdi7fqpNUR1HUk3dETk/d7kYgYdUbCjDF15ISqviy71FGDQRvSgpzkFs6uCqNQ1/302rW4xlmzsFcW4g/T0/GNv1Smu0cnSnj17mDdvHiNGjECnO7W6PYUQQgghWkKFp4Lfi34nqyyLmOCYpk/a2kSmCgsepxU1KuKCQomoKEVlL2qRto0OK263vUWLO9QQHEG36H5EeD2EH/q+2XMLdRTR1hzsjhJcQXqSw1Lq3lClIqzrSHoEmQgtzSb82K91b+rzEmXJxukqIzokFl0nKF3fkhqdLEkBByGEEEKI5tlXuI98ez4V3gqSzG0/CW2YrQinqxyPNpiEsB6E+Hxoc/a2SNtVxR2M2hDU6tYbWmiI7UeyPhJTeSGmYzta7TjthuIj0pKDy1VGTEgsWo22/u21leXEuyhqwo9tx1CWX+tmEeUFeCuKUBSFFCnsUEOjP8F33303r7/+OorMniyEEEII0When5e9hXvJtmVj1pkJ1ga3eQxmWzEet51IQwQ6cxeiVVpMxZkt0rbRUYbP68KkD2+R9uqk0RKXMJIuaIg4/ivaCmvrHi/AzLZilIpi8PnoFtmwoXLq0DhSovoT4XETlboWtddTY5sYSxZ2RwkaXShxIbEtHXaH1+g+X5/Px4EDBxg6dCiTJk0iKiqq2nqVSsX999/fYgEKIYQQQnQmhyyHyLHlYHFYGBwzuM2Pr3U70duKcfg8RJu7gzGaaG0o4Y5SisuLUEKjTt5IHdQ+L/qKEhxeN+Y2uPFWmeJICu9NcckB7GnfUjDwqhafM6q9iC7NpcJhQdGF0CWkS8N2Uqkwxg+kpy0Xuz2fyEMbKOxzvn+13mXHWJZHqdtBl7g+1cqQi0qNTpYefvhh///v3r27xnpJloQQQgghaqcoCrsKdpFry8UQZCBMH9bmMZhtRTidVjzqILqGJoJGR7gpkZCiErR5u3GFNr26XLCzHI/LBmo10cY26KVQqQiNH0xKeRb20mzseb9ji+/X+sdtY2qvh3BrLhaXjbjI3o1LatRBxHQdRVL6GtwFB3BEpVAeXVkcorKwQwmuIC29IxpWYvxU0+hkKSMjozXiEEIIIYTo9LJt2RwrO0aePY/TIk5r00loq4TZinG6bRi0of4hgFpTF2KLD5BTfJTCuousnZTRYcXlrsCr0RGuC2+ZgE9GayA+fjiFxzbiOrIZR2QPvDpD2xy7jUSW5eOqKMarUtMjsvFJjSokgu4JIyjN2oLn0HqcpgQ8OgNRlizKnFYijbEYgjrXNWspjU6WkpLa/iFEIYQQQojOYHfBbvLt+QSpg4gNxPMhioK5vBCrx0FMROL/lhujiNSaCHdYKCrLRzE1LTZjhRW314ExKKRNh3QFhXcj2dIdS9kRwtPXU9T34jY7dluIKs2hwlmKzmAmwhDZpDZ0kT3pWZZNedkRXKlrcSaPRrEXoShekqP6tnDEnUeT61QeOnSIdevWUVRURHR0NOeeey69evVqydiEEEIIITqNUmcph0oOcbzsOF1Cu7T5JLQAIY4yFIcFleIjztztfys0OsLN3QguLEaXtxen6bwmtm+lwuvCFJLQQhE3kEpNeJfhJKXl4Sg4jD02k4rIzvEDv85VgbE8j1KPgy7NmTBWpSa86xmkpBXiKD1O1NHt2B0lqHShDX8G6hTU6GRJURR/RTyf73817dVqNXfccQcvv/xyiwYohBBCCNEZVPUq+RQfiaGJJ9+hFVSWDC/DE2Qg7g8TxmpNCcQV/U5OyVGcTWhb7fOgryjF6fVgbovnlf5Ib6Jr/BAKs7fiOLwBZ/iN+Np4/iqN143eVYHdYGqxQhNR1lwqKiy4NDp6hDezY0IbTNfEUZQeWcfx0qOofV66xAyUwg71aPSV+ec//8nixYu59dZb2bZtG8eOHWPbtm3cdtttLF68mH/+85+tEacQQgghRIfl9DrZX7SfrPIsIg2RJ58jp5WE2YpwuSsI04eh+WMiEfLfoXgVVlRluY1uO8RRhttVjk+tIcYYd/IdWoEushfJwXGYKkoxZ2xus+OqFB9xxUcZeOgnehxYS1QLzVmFohBdmoPTZSUsOLJFysxrTF3oEX06Zo8Hl0ZLr8g+LRBo59XodPvf//43d999NwsXLvQv69q1KyNHjkSj0fDmm29KNTwhhBBCiBP8XvQ7+fZ8bG4bpwdo4k+110OIrQi310lkaC3DrjRawsMSCSkoRpe7D6cpvlHtV05GW4FPo8WsNbVQ1I2k1hDdZQSJ6d/gyt2LPfZ0XKaY1jueohBRlk9iwSFUZblYbQXovS7M9kIqjNHYw5o3HNHosKKxFYLXTWJYMypvnEilwhg/hB4qNeFBQYRoQ1qm3U6q0T1L6enpTJ48udZ1kydPJj09vdlBCSGEEEJ0Fj7Fx+6C3WSXZxOqC8WoMwYkDrO9BJfTik+lpqu5e63bBIUmEKvSYi452uj2jRVluD1OQrXGgA7rUhmj6R59OmEeD5GHvgPFd/KdmiDUbuH0zB0kHdmGPX8/1vJc1Hozfc09/jsJ7BqCXBXNOkZ0aQ4VjhI8WgPdw1rwGSx1EAkJw+gfM6jl2uykGt2zFBYWRmZm7TM8Z2ZmYjabmx2UEEIIIURnkW5JJ8eWQ7GjmIExAwMWR+XzSuWotMa653f671C8MEcxRdYcfOaG94wYHVZsXhcmU+CLBQTH9iel9Bi28gLsWTuxJg5rsbb1LjuJBYcJKzlGmS0Ph9uGT2eib9xweoSloEJB63FRYTtOTOoacgdcjtKEYh4qn5eI0lysLhux5m4EtfHzV6JSo/9yEydO5KmnnuKXX36ptnznzp0888wzXHjhhS0WnBBCCCFER7e7cDe5tlz0QXoi9BEBi8NsK8LrqSCqvtLTGi3hYd0xKqDN3dfgtjVeN9oKC2qfh7DgwDyvVD0gHXFdRpDgUxN19Gd6Z/xMl8J0Qu0lqHzeJjUZ5HHRLS+V/od+RJu9E4slnQq8JMYO5sKek+kZ0bOyR02tIbr7aHpoQzFajhOZ+XOTjhduK8JXUYSCQvcmzK0kWkajU9T58+ezYcMGzjjjDPr160dCQgI5OTns37+fLl26MH/+/NaIUwghhBCiw8m15XKk9Ag5thx6hfcKyCS0UNkbEmQvQe3zEnViyfBaBJniiS3UkmM5Sn4D2w9xlOF22yuLO4S2g2QJUJsS6B7ZB0vxfsqPb8Og0WPSBqPVmXCGdaE8NIaykAhsweZ6e35UPi9xJcdJKEzHWZ5HSUUxbo2GhIjeDIwdUvtkrtpgunU7B1vGWrzHf8FpSqA8qnHD6KJKc7A7SlHpjMQFB6C6oACakCx169aNnTt38uKLL7J+/XoyMjKIioriscce4/777yc6Oro14hRCCCGE6HCqyoVrVBriAlQhDqqG4FlxarQkmrrWv3FIFJE6M2GOIgpKs1DCTrI9lUPwXJ4KFI2O0KDAPJNVg0qFuetIBoV3J9+SgdWej91hxVVRgtd6jGCNHrM2mCC9CZe5K+Wh0dWTJ0UhsiyPxPxDKGW5lNoL8KBgDk1gcPwIwvT1P3qiDo2hR/xwbDk/4037FpdxKi5DaINCD/K4MFvzsLhtxEf3k9LeAdSkwY/R0dHSgySEEEIIUY8yVxkHSw6SVZ5FXEgcGpUmYLGYbcU43XZMOhM6jb7+jdVBhIV1JyS/CH3uPhwNSpbK8HgcmAJc3KEGlQpzaDzm0MrKforXS7Eth2LrMcrs+dgcpbgrSvCW/jF5SiQIH3prDmW2fLxeF9qQKIbGDmtU0muI7kMvewEV1gw8B74id9AUfOqTfw4iy/JwOorxqDX0kCF4ASVPigkhhBBCtII9hXvIt+fj9rnpXkf1ubagUnyYbIWUuh1EmJMbtE9QaDxxBTpyLMdwKMpJJ1gNqSj9b3GH+of4BZpKoyHKnEiUuXJS4Krkqch6lHJb9eTJo9Hi8HlQ9Cb6JowkxZTU+ERQpSai65n0rCjBac0jKn0TBb3OPeluUaU5VDitGPXhmHVSPC2QGpQszZo1i7/85S+kpKQwa9aserdVqVQsWbKkRYITQgghhOiI3F43+wr3kVWeRYQ+Ap1GF7BYjBWleB1WABLMDXxuJiSSCJ2ZMGchhaVZ+MIT69w0yONC6yhF4/MSFsChhk1Re/KUTbH1KMVOK6HmbvSN6ltzAt/GCNLTpftYbOlr8ebuw2nugjW27olgDc5yDOUFuDxOEqS0d8A16C+/fv167r33XgDWrVtX78OJgXpwUQghhBCivThQfIA8ex7lrnKGxw0PaCxhtmKcrjK8WgMxwQ18tvy/Q/GM+YXo8vbiqCdZCnGW4XLb8ag1xIR07EIElclTt5MWwWh0uyGRJHc5g/LjP+E9vAGXMRaHsfbKiFHWXCoqSnAF6ekR3qNF4xCN16BkKSMjw///R44caa1YhBBCCCE6PEVR2F24m5zyHIw6I6G6hj3U31rMtiKcbjsRhuhGDSMLMsUTV6gj13Kc3HqG4hkrrLg9FaiC9BgDfK7tmS6iB71sBdhLUiufXxpyHV6NtvpGikKUJYdyVxmRxtiTP18mWl07egJPCCGEEKJjs7ltbM7eTFZZFkWOIpIb+IxQawnyuAi2FaPyuok21907VKvgyqF4JqcdteVYnZtVFndwYg6SRKleKhXmLsPpZYgh1FZM9MHvQFGqbWKyl6CyF4HPSzcp7NAuSIEHIYQQQohmUBSFPHseewr3kFacRn5FPlnlWejUOqIMUQGNzWwvxum04lFr6NrY4gtqDWFhSYTmFaLL24cjovYiFSEVpZR7XRjN9Ux2KypptMR1G4Pt8BrSCg8RnrMbS5fB/tXRpTnYHRa8umASjY1MbkWraFCylJKS0uBnkVQqFYcPH25WUEIIIYQQ7Z3H5+GQ5RB7CvdwzHqMfHs+2eXZuHwuzDozA6MHBvxZbrOtGKerHJ02pElD5DShccQW6MixZNU6FC/I40TjKEWj+AjvYMUdAkUVHEZS4mjKj27Al7EZV2g8dnMcap+HcGsupW4bceE9ULenEuynsAYlS+PGjQv4l10IIYQQoj0od5Wzt2gv+wr3kW/PJ9eWS749H7VKTVxIHN3M3dC3h2dNFIWwskLKPBXEhKU0rY3gSCJ14Zid+eSVZKJEJldbbXSU4Xbb8ajUHb64Q1sKCkukV0x/7AV78BxYjWvIdYRVWHBXFOMDkiNkCF570aBkaenSpa0chhBCCCFE+6UoCtm2bPYU7uFQySEK7AVk27KxOq0Yggz0Cu9FrDE2oBPP/lGwy4bKYUGl+IgNa2J1N7UGc1h3QvPyMeTtp6JGsmTF5alAHaQnRBvS/KBPFSoVxrjB9LYV4ajIxpP6DWFh3ahwlqLVmYgOaWDVQtHq5JklIYQQQog6uH1uDpYcZG/BXo6XHyffXvk8ksfnIVwfztDYoZh0pnY5AsdsK8LpKsMdpCM+JKHJ7VQOxdOTU5qF3etFpflfQhjisOL1ODHpw1oi5FOLWkN00hh6pH3NActRdB43HncF8bG9Ax2ZOEGDkqWjR482qtHu3QM3S7UQQgghREvIKM3g+6Pfk2fLI9eeS4G9AI1KQ7wxnm6mbgGdaLYhwsqLcLntmLVmtH8sUd0YwRFE6MMwOfLRWDLxRf1v7h+j3UqZz0VogAtZdFjaEBK7jaH8yPdklOegaILoKUPw2pUGJUvJycmN+sXE6/U2OSAhhBBCiEArdZbyXeZ37CrYRUFFAcFBwfSJ6ENMSAxqVft/8F7t82K0FVHqcRAR0cyeCrUGc1gSoRX56PP3U/HfZEnrdqB2lqJRFCJC5XmlptKYEugRNwxb7nZsodEynLGdaVCy9NZbb7XL7mUhhBBCiJbmU3x8f/R7jliPUFhRyMDogUQaOlZZ7NAKCx5HKajUdDE1f8SPJjSOOLWeXEu2fyie0WHF5bbjUmuICZFKeM0RHNuPAWGJaILaQWEQUU2DkqUZM2a0chhCCCGEEO3DjtwdpJWkkVGaQXdT9w6XKEHlEDyn24YSZCDSENH8BoMjiNCHE+rIQ1OSgS+6V2UlPI+DII0BQ5Ch+cc4xYXozYEOQdSi/fcjCyGEEEK0kezybLblbuNgyUGMQUaSzEmBDqlJzLYiPG47kYZIVC0xX49KjTksGZMChvzfgcpKeB6PE3MT5m8SoqNoUM/SO++8w6RJk4iKiuKdd9456fY333xzswMTQgghhGhLTq+T7zK/I6M0gwpPBSPjR3bIxxC0bgd6ezFOn4cocxNLhtdCHRpLnNpATmk2Nq+HEHspVq8LU7AUdxCdV4OH4W3dupWoqKiTDslTqVSSLAkhhBCiQ1EUhQ3HNnDEeoTs8mz6RvRtHxPLNkGYrRiHswy3OoiuoYkt13BwOOGGcEIrcgnJPwDOMjSKj3BjfMsdQ4h2pkHJUkZGBgkJCf7/F0IIIYToTFJLUtlXuI+0kjRigmOINXbc6m5mWxEutw2DLpRgbXDLNaxSYzYnY7LnEpOzGzdqXJogYkNiWu4YQrQzDUqWkpKSav1/IYQQQoiOzuKwsPHYRtIsaahVak7ryPPcKD7M5UVYPRXEmFqwV+m/1KZY4vMNFFdYcAWFoAsKRtdBe+CEaIgGJUu1cTgc/PrrrxQVFREVFcWwYcMwGKQSihBCCCE6Dq/Py7dHv+WI9QgljhKGxg5Fo9YEOqwmMzrKUBwWVIpCvLn5JcNrMIQRbohAV5FDhVJOjAzBE51ck8qj/OMf/yAhIYGxY8dy+eWXM3bsWOLj43nxxRdbOj4hhBBCiFbzc+7PHC45zBHrEZLNyZh0pkCH1CxmWzFOVxnuID2xIa0wlFClxhSWhEkBjeIjNDi65Y8hRDvS6J6lV155hYceeoiJEydyww03EB8fT25uLu+99x6PPPIIWq2We+65pzViFUIIIYRoMcfKjrE9dzsHSw5i0proZmq5ynGBEmYrwuW2E64PR6Nu8gCielVWxQvGplQQaZTJaEXn1uhv0UsvvcRNN91Uo4T49OnTuemmm1i4cKEkS0IIIYRo1yo8FXyf+T3plnScXieDYgZ1yDLhJ1J7PYTYinB7XUSZurbegQzhhMf0Q7EdJTpYijuIzq3Rw/Cys7O58cYba103bdo0srOzmx2UEEIIIURrObFMeK49lz6RfdBpdIEOq9nM9mJcTitelZourTmZrkpFWNwAzutxCVqNtvWOI0Q70Ohk6bTTTiMvL6/WdTk5OfTq1atR7b322msMGjQIs9mM2WzmrLPOYvXq1f71iqIwZ84cunTpQnBwMOPHj2ffvn2NDVsIIYQQAoD9RfvZX7Sfw5bDxIXEEd1JnrsJsxXjdJWj1oYQpjcHOhwhOoVGJ0tz587lmWeeYe/evdWW7969m7lz5/Lss882qr3ExEQWLFjAjh072LFjB+eddx6XX365PyF64YUX+Mc//sGiRYvYvn078fHxTJw4kbKyssaGLoQQQohTXLGjmE3HN5FWkoZGraFXRON+5G3PzOWFeD0VRBk6R/InRHvQoGeWLrvssmrvPR4PQ4YMoX///v4CD/v27aNLly4sXbqUK6+8ssEBXHrppdXe/9///R+vvfYaW7dupV+/frz00ks8+eSTXHXVVQAsW7aMuLg4VqxYwa233trg4wghhBDi1Obxefj2yLdkWjOxOC0Mjx2ORtVxy4SfSO+yE1RhQe3zEm3u+IUqhGgvGpQs7d69u9pDj0FBQXTr1g2r1YrVagWgW7fKL+aePXuaHIzX6+Wjjz7CZrNx1llnkZGRQW5uLhdccIF/G71ez7hx49i8eXOdyZLT6cTpdPrfV8UohBBCiFPX1pytpJemk1mWSY+wHhh1xkCH1GLCbEU4XFZcGi1dTV0CHY4QnUaDkqUjR460ahB79uzhrLPOwuFwEBoaymeffUa/fv3YvHkzAHFx1ctSxsXFkZmZWWd78+fPZ+7cua0asxBCCCE6jkxrJr/k/kJqcSpmnZmuoa1YLS4AzP8tGR6qM6HT6AMdjhCdRpMmpW1pffr0YefOnWzdupXbb7+d6dOns3//fv/6P5byVBSl3vKejz/+OKWlpf7XsWPHWi12IYQQQrRvdre9skx4aToen4d+kf06fJnwE6kUH6byIhS3g4iQ+ECHI0Sn0jqzlTWSTqfzV9EbMWIE27dvZ+HChTz66KMA5ObmkpCQ4N8+Pz+/Rm/TifR6PXq9/KoihBBCCPgh6wcyrZnk2fMYED2g05W7DrVb8DpKQQUJ5u6BDkeITqVd9Cz9kaIoOJ1OUlJSiI+P59tvv/Wvc7lcbNy4kdGjRwcwQiGEEEJ0BIUVhRwoOkB6aTrxIfFEGiIDHVKLiy7NweGy4g0yENNJyqAL0V4EvGfpiSee4OKLL6Zbt26UlZXxwQcfsGHDBtasWYNKpeK+++7jueeeo3fv3vTu3ZvnnnuOkJAQbrjhhkCHLoQQQoh2bnvudnJtuXgVLynhKYEOp8UFeVyEl2ZT6ionLrwXKnW7/B1ciA4r4MlSXl4e06ZNIycnh7CwMAYNGsSaNWuYOHEiAI888ggVFRXccccdlJSUcOaZZ/LNN99gMpkCHLkQQggh2rN8ez4Hiw9yrPwYXUK7oFV3ruF3UNmr5LIX4VGp6R11eqDDEaLTCXiytGTJknrXq1Qq5syZw5w5c9omICGEEEJ0Cttzt5Njy0FRFLqbOuGzPIpCjOU4NmcpRkMkYYbwQEckRKcjfbVCCCGE6HRybbmklaRxrOwYXUO7EqQO+O/DLc5sL0FtK0TxuUiK7BPocITolBqdLLndbubNm0e/fv0wGo1oNJpqr6CgzvePkRBCCCE6lqpeJYBupm4BjqZ1xFiOY68oxqc1kmxODnQ4QnRKjc5sHn/8cf75z39y8cUXc8UVV0iJbiGEEEK0KznlORyyHOJY2TESQxPRqDWBDqnFad1OwkpzsLhsdInui1oKOwjRKhqdLK1cuZKnn36aZ555pjXiEUIIIYRolp9zfya7PBsVqmb1KoXaLcQXZ5IX0Y0yY/sqOR5TmoWjogiPJojekVLYQYjW0uifIUpKSjjnnHNaIxYhhBBCiGbJKs/isOUwWeVZdDd1b1avUtfCdNTZvxG393MSsvei8nlbMNJmUHxElxzH4SjFHBxFqC400BEJ0Wk1Olk655xz2LlzZyuEIoQQQgjRdIqi8HPOz+SU56BWqeli6tLktoI8LozlBXidZYQ6rBjSN5Fy4BsMzvIWjLhpwsuLUNmLUBQvKVF9Ax2OEP/P3n8HWXqdh53/9803p85humd6EiYiEQDBgCgSpCRKS8peynRJoqyV9StaWtssm6ZNV4mUVdKKf0gurVbetVcmKZeolSWREiMICCABECRIpMFg8kzndHNOb/790TMDDDGD6XA7zvmguhp9w7nP7el++33e55zn7GgrTpb++I//mD/7sz/jK1/5CpZlrUdMgiAIgiAIKzZXm2OyMsl8Y55d0V0o0uqrSol6HrNdxpEV9g+9i12+jJK/yPDJr9CdnwLf71zgK9RbnqPRKoIeYTg8vGlxCMKtYMVrlu644w5s2+Yf/+N/jCRJhEKha+6XJIlKpdKxAAVBEARBEG7G9/2ra5VkZAYjq68qASRrWdpWDUOP0tN1kO7YKNGZZ5htLOKd/zbh/qPMj96Lo25soyvDahGpZqjYTYZ6jiGJxg6CsK5WnCz9wi/8ApIkrUcsgiAIgiAIqzJTm2GqOsV8fZ6xxNiaqkqy6xCtZSnbLXoTYwBIWoDRsfcTz59jMv0y2YUT7K4skNv3EJVYX6fexk31lOdptQpYisY+sbeSIKy7FSdLX/ziF9chDEEQBEEQhNW5UlWar8+jyAoD4YE1jZeo57HMCp4kMxrf+8YdkkSi5xDHooNMTX+PuVqa7tNfIzL8DhaHjuGt88a3kufSXZ6nYlZIhfsIaaGbP0kQhDURtVtBEARBELa1qeoU05VpFuuL7IntQZbWdnqTqmVpm1U0PUI8kHjL/Wogzr4DH+Jw92FSVgtj+gfsOfMtQq3qml73ZpL1HF4zD77PWNeRdX0tQRCWLOsSyLPPPstdd91FJBLh2WefvenjRWtxQRAEQRA2gu/7vJh+kfn6PKqs0hde25Q42VuaglexW/S/Xac5SaZ38F5i0REmZ59lvjjFYONvqe1+D5nevbDGhO16ektzNNolZD1Kf2jjpv4Jwq1sWcnSQw89xAsvvMC9997LQw89dMM1S77vI0kSrrtF9iEQBEEQBGFHm6hMMFOdYbGxyP7E/jVXleKNIk67jC9J7IqP3fTxgWg/t+3/eSJzP2C2NoN76Ul2l2dY2PMuLD24pliueR2zTujyOqpdfbeJxg6CsEGWlSx997vf5fDhw1f/XxAEQRAEYbNdqSrN1ebQZZ3+cP+ax0xWs7SsKpIeJhVILus5kmawa/dDJErjTM7/iHT2DCP1DJkD76MW7VlzTAC95XmarQK2arAvdaAjYwqCcHPLSpYefPDB6/6/IAiCIAjCZrlUvsRsbZZ0M83B5ME1d+uVPJd4faktd29y38qqN5JENLWPI+F+ItPfY7aRI3X6a9jHP0I7tLyk60Zkz6GrvEDZrNEdHcZQNrZduSDcykQNVxAEQRCEbcfzvTeqSopOb6h3zWPGmkXcVhkfieE3d8FbAcWIMLb/pzka20PMrNN75huoZnNNcaWqWexmHk+CvV2H1jSWIAgrI5IlQRAEQRC2nYuli8zV5sg0M4zFxjqyB2SylqNlVpG0ID3B7tUPJMl07Xo3B0L9hJsl+s9+C9l1Vj1cb3mOVruMbsToDa89KRQEYflEsiQIgiAIwrbi+R4vZV5itj6LoRj0hNa+LkjyPRLVLK7dpDvUt/YGCrJK3+6H2KfFCVYX6L/wJJLvrXiYUKuKUcuCY7IrsW9tMQmCsGIiWRIEQRAEYVs5XzzPXG2OXDPHWKIzVaVos4zXLoHvM5RY3RS8t1ADDI8+zB45QDB/iZ7JH4Lvr2iI3vLcUmMHzWCvSJYEYcOJZEkQBEEQhG3D9VxeyrzEXG2OgBqgO7CG6XJvkqxlaZsVPD3Y0T2MpGCcPaMPs8tXCC+8Smrx1LKfq7g2yfICtlWnLzKEpmgdi0sQhOURyZIgCIIgCNvGudI55mvz5Fo59sb3dqSqhO+TqGaw7Sbdwd6O72GkRHrZO/wuBlyf+ORzRItTy3peVzWN1SrgShJ7U6KxgyBshlUdDc6dO8c/+Sf/hIGBAXRd55VXXgHgc5/7nNiHSRAEQRCEdeF4Di+nX2a2NktQDZIKpDoybqRVgVYJyfcYTNx8I9rVMJJ72N93F12OQ+r8EwRrubd/gu/TW5qj1a4QDCRIBTvzXgVBWJkVJ0snTpzgnnvu4ZlnnuGhhx7Cdd2r99Xrdf7v//v/7miAgiAIgiAIAOeK55ivz5Nv59mb6FBVCUjWMrTNCq4aYDA82JExryfce4QDyYMkrDY9Z7+J3q7f8LGRVhm1ngfXZCR5cN1iEgTh7a04Wfr0pz/N8ePHuXTpEv/jf/wP/DctVLz33nt58cUXOxqgIAiCIAiC67m8knmF2dosITVE0ljbRq9X+T7JahbbbtIV6ELu8BS8a0gSiaF7OBAeItKu0nfm66iOdd2H9pbmabQKOHqIPfHd6xeTIAhva8VHhOeff55PfepThEKht1zR6evrI51Odyw4QRAEQRAEgEvlSyw0Fii2ix2tKoXaNeRWCTyXgWSHuuC9HVmhZ/cD7De6CNVz9J17HMlzr3mI6lgkKgu4Vp2ByDCKrK5/XIIgXNeKkyXf99F1/br3lUolDMNYc1CCIAiCIAhX+L7Pa7nXWKwvYihG56pKQKqWpWVWsDWDochQx8Z9W4rO4MhDjClhgqVp+i49c01L8e7KAu1WEUdR2N99eGNiEgThulacLB0/fpyvfvWr173v8ccf5+67715zUIIgCIIgCFfM1eaYrc2SaWYYjY12rKqE75OsZbGtOl2BFOoGVnCkQITR3Y8wgkooc4bu2VeuxtRbnqdtlokYKWJ6bMNiEgThrVZ8VPiX//Jf8rGPfYxwOMwv/dIvATAzM8PTTz/Nf//v/52/+Zu/6XiQgiAIgiDcuk7kTpCup1Elld5Qb8fGDZp11GYByXPoj+3p2LjLJYdS7N31APb0d/FnfoQTiOKFUkj1HLgOo123bXhMgiBca8XJ0kc/+lHGx8f57Gc/yx//8R8D8Au/8AuoqsrnPvc5PvShD3U8SEEQBEEQbk35Vp7x8jjzjXl2RXchS51rwJCs5Wi1K1iqwa7YSMfGXQktPsy+gXuwFn+Mf+lpQr1HaLZLeHqY0ejmxCQIwhtWnCxZlsWnP/1pfvmXf5nvfOc7ZDIZuru7eeyxxxgdHV2PGAVBEARBuEWdyJ4g08wAdHxNUbKepWXXSQa60BSto2OvRLD7IAesBlbhFJXcWXBMBrsPr29nPkEQlmVFyVK73SYcDvM3f/M3fPjDH+bXfu3X1isuQRAEQRBucTWrtrS3Um2evlBfR9cUGVYDvZ6n7dr0bXZrbkkiOngnB+wGp2uTVFSd/SkxBU8QtoIVHXUCgQBdXV2Ew+H1ikcQBEEQBAGA13Ovk21msTyLkQ5Pk0vWcrTNCpaiMRrfAjNjJJmukXexdzFIWTcI65HNjkgQBFbRDe9DH/rQDbvhCYIgCIIgdILpmpzKn2K+Pk8qkMJQOrs1SaqWxbTqxANJ9A6PvWqyytDQPRzpOb7ZkQiCcNmK69m/+Iu/yK/92q/xz/7ZP+MjH/kIAwMDb2nhedddd3UsQEEQBEEQbj1nCmfINDPU7Tq3JTs7JU23WgTqeUzXoi+2u6NjC4Kws6w4WXrssccA+OIXv8iXvvSla+7zfR9JknBd93pPFQRBEARBuCnXc3kt+xrz9XmiepSw3tnp/8l6jrZZxlY0RmJbYAqeIAhb1oqTpS984QvrEYcgCIIgCAIAF8sXWWwsUjJL3N59e8fHT9aytK06ESNOUAt2fHxBEHaOFSdLv/Irv7IecQiCIAiCIOD7PieyJ1hsLBJQAsSNeEfHVx2TUD2P7Zj0dR/p6NiCIOw8ooG/IAiCIAhbxkxthrnaHNlmlj2xPW9ZF71WqVqWdntpCt5ofKyjYwuCsPOsuLL0z/7ZP3vb+yVJ4s/+7M9WHZAgCIIgCLeuE9kTpBtpVFmlO9Td8fGTtRymVSOsRwlpoY6PLwjCzrLiZOnpp59+y1WeQqFAvV4nkUiQSCQ6FZsgCIIgCLeQbDPLZGWShcYCo9FRZKmzE2BUxyJcz1Fx2vSkDnZ0bEEQdqYVJ0tTU1PXvf3pp5/mE5/4BH/913+91pgEQRAEQbgFncieINPIADAYGez4+Il6HrNdxpYVRhNiCp4gCDfXsUs2jzzyCL/5m7/Jv/yX/7JTQwqCIAiCcIuoWlUulC4wV5+jP9SPIisdf42lLng1AnqUqB7t+PiCIOw8Ha1vHz58mB//+MedHFIQBEEQhFvAydxJss0stmczEhvp+Piy6xCtZfHtFr3RoY6PLwjCztTRZOmZZ56hu7vzizEFQRAEQdi52k6b0/nTzNXm6Ap0oSt6x18jUc9jmRU8SWY0vrfj4wuCsDOteM3S7/zO77zlNtM0OXnyJN/+9rf5t//233YkMEEQBEEQbg2nC6fJNDM07AaHUofW5TVStSxts4qmR4gHEuvyGoIg7DwrTpY++9nPvuU2wzDYvXs3v/M7vyOSJUEQBEEQls3xHE7mTjJfnyemxwjr4Y6/huy5RGtZKnaL/i7RBU8QhOVbcbLked56xCEIgiAIwi3oQukC6UaacrvM7b23r8trxBsFnHYZX5LYJabgCYKwAites/Tss89Sr9eve1+9XufZZ59dc1CCIAiCIOx8vu9zInuChfoCQS1IXI93/DVkz6G/ME3LrCLpYVKBZMdfQxCEnWvFydLDDz/MmTNnrnvf+fPnefjhh9cclCAIgiAIO99UdYr5+jy5Zo7d0d1v2fR+rWTPZf/cayilKRynSW90BEnu7Ea3giDsbCs+Yvi+f8P7bNtGFgchQRAEQRCW4UT2BOlGGk3R6An1dHTsK4mSVpig3sgQig5zR++dHX2NnWCioVOyOr+nlSDsFMtas1StVimXy1e/TqfTzMzMXPOYVqvFl770Jfr7+zsaoCAIgiAIO0+6kWaqOsVCfYE98T0drSpJnsu++ZPohQmqjSzB6DDvHX6vuKD7E9Jtlb+dDRO2C3zimPjeCML1LCtZ+qM/+qOrLcMlSeLDH/7wdR/n+z7/4T/8h85FJwiCIAjCjnQid4JMI4MsyQyEBzo27lKi9DpGfpxaI0MwOsiDw+9FkVfc02rHm2/rmI0a1ZZFsQGpcGCzQxKELWdZR473v//9RCIRfN/nU5/6FL/1W7/FyMi1u2sbhsGxY8d48MEH1yVQQRAEQRB2hopZ4WLxInP1OfrD/ShyZ6aBSb7H3oXXCRbGqTYy6NEBHhx+QCRKN5AzVTynTsMPMJ4vi2RJEK5jWUeP+++/n/vvvx+ARqPBr//6rzM4OLiugQmCIAiCsPP4vs8rmVfINDO4nstIdOTmT1oGyffYO3+KUH6Can0RPTLAQ8MPikTpbeRMFdv1aBFgtupyz2YHJGx5BUvhy7NJjoYqPDxgb3Y4G2LFR5Df/u3fXo84BEEQBEHY4VzP5fvz3+fV7KvM1eboDnSjKdqax5V8j7GFU4Tyl6jWF1DDfTy06yFUkSjdkONBvi3heD6WpDPTXPu/g7Dzna0FqZRLPJ+p8t7eIKqy89e6Leso8ud//uf8zM/8DF1dXfz5n//5TR//y7/8y2sOTBAEQRCEnaPttPnO1Hc4WzzLucI5fHzGkmNrH9j32LNwmnB+nGp9ETXcx8O7HhaJ0k0ULBXTsvCQaRm9ZMwS9ZZJJGhsdmjCFjbV1LGtMg0vxIVcg8P9kc0Oad0t60jy8Y9/nBdeeIGuri4+/vGPv+1jJUkSyZIgCIIgCFeV2iW+NfktLpUucaF0gbAW5mj30bUnNL7H2MIZovlLVGoLKOEeHt71cEeqVTtd1tRwbZOw6qLF+zEzE4wXytw+LJIl4foajky6KWG60PJ1zhdKHL4FmmAv6yg1OTnJwMDA1f8XBEEQBEFYjtnqLI9PPc54eZzp6jR94T72JfYhS2ucvuN77Fk8SzR/iWptASXUzSMiUVq2nKXi2U3QwsSiURq5CDOVArcPb3ZkwlY13dSxWk0sVKpqN5dqJXwfOryX9JazrGRpdHT0uv8vCIIgCIJwPb7vcyp/imfmnuFi6SKZZoa9ib0MhgfXvqeS77M7fY5Y7iLV2jxSqItHRh5BU/TOBH8LWGru4KKGY0QDGjNqgpnm/GaHJWxh000dx6oQC+iktR7ytTkWKi2GEsHNDm1diQm9giAIgiB01JVGDi9nXuZc8RwNu8Gx7mMkA8m1D+777E6fJS4SpVXzfMi0FWzXJxxOoAVUXC3KQitAy7IJ6qI6J1zL85fWK1m2Q6RnkIjRTbNmcCZXE8kSwCOPPLLsASVJ4qmnnlp1QIIgCIIgbF/Xa+RwZ++dhLTQ2gf3fUYz50jkLlKpzkEwxcMjj6ArYp3NSpRthbZp4SOhR3vwVRk1FKPdNJgsVDg8EN/sEIUtJmuq1FoWHqB3DZOUgiwqXVwsF3jfZge3zpaVLHmed03J/Pz586TTaUZHR+nv7yedTjM9Pc3AwAAHDx5ct2AFQRAEQdi61q2Rw2W7shdIZpcSJT+Y5NHRRzFEorRiWVPDsU0Csocf7kWSJCKRGK18gJlygcMDmx2hsNVMNQ2sdpOQ4kN0iKQHM0aKuVaISssmHty51chlHb2+973vXf3/xx9/nF//9V/n+eefv7pRLcAPfvADPvrRj/Jv/s2/6XiQgiAIgiBsbevWyOGyvuIM3dmLlKuz+MEkj4yIRGm1cqaKa9eRNQNJXTrJjYV0FtUkM430JkcnbEXTTR3HrqAGu5BkBUOGQKyLVkPnTKbM/bt3bjVyxUew//gf/yOf/exnr0mUAN71rnfx27/923zmM5/pWHCCIAiCIGxtvu/zeu51/n787zmVP8VUdYqxxBj7E/s7liglalmGFs9Qrs7iGFEe2vUwATXQkbFvRTlLxXUc/MAbJ7ixgIqtRZkzg9iuu4nRCVtN25WYb8qYjk8g2Xf19mQsSlVJcLHsbWJ062/FR7HTp0+za9eu6943MjLCuXPn1hyUIAiCIAhbn+u5PDv3LE9OP8nJ3EnyrTzHuo8xFBlae8e7y0KtKnvmT1KpzGCrGu8dfqAz659uUb4PmbaK7fnoodjV24OaghyI0fR1povNTYxQ2GpmWjpmu4kueSip3VdvT4Z1WnqKiWYQy9m5CfaKk6W+vj7+9m//9rr3/fVf/zV9fX3XvU8QBEEQhO2vbtW5WLrIs3PP8lfn/4ofLv6Qk7mTmK7Jnb13dqbj3WW61WL/7KvUyjNYksc9g+8h0cHxb0V1V6bWdnB8CSPWc/V2SZKIxBK0MZgq2ZsYobDVTDUNHLOFZgTgTdXIsK6ghFLUPYMLudYmRri+Vrzi8hOf+ASf/vSnKRaLfOxjH7va4OEv/uIv+OpXv8rv//7vr0ecgiAIgiBsMN/3KbQLpBtp0o00C/UF8q08dbtOzapRNsvUrBoxPdbRRg4AimtzYO4EZmUGyzW5rf8eBiKi88BaZU0N1zYxJBcp0nvNfbGgTlZJMFsT65aEJb4PUw0Ny7IJdQ9dc58kScQTSeqlMBcKZY7u0F/PFR/VPvWpT9FsNvn85z/PV77yFWDpYBoIBPjMZz7Dpz71qRWN9/u///t85Stf4dy5cwSDQd71rnfxB3/wB9d01fN9n8997nP81//6XymVStx33338X//X/8WRI0dWGr4gCIIgCDfgeA7ZZpbFxuLSR33xakJUt+oU20WaThMJCV3RiepRDiYP0hPq6dj6JADJ99g3/zp+eZqWWWWo+wj7U/s7Nv6tbKm5QwtV0+AnpjPGAhrzWowZM4TneshK5/5Nhe0pb6mUWw6OD4HU8FvuT4UNxrVuLtZzeJ6HLO+8n5lVXQL67Gc/y7/+1/+aH/7whxQKBbq6unjnO99JIpFY8VjPPPMM/+Jf/AvuueceHMfhM5/5DO9///s5c+YM4XAYgM9//vP84R/+IV/84hc5cOAAv/u7v8v73vc+zp8/TzQaXc1bEARBEIRbnu/75Ft5JioTzNfnSdfTVKwKdbtO1axSapcwPRMZmYAWIGEk2JvcS1yPd7SK9BNBMZo+h1GcotosEI+PckfP7evzWregnKniOvY106muCBkKfiBGvaUzX26xqyu8CREKW8l0U8duNwmrHn5smJ9ciRgLaviBJIVqgLlKm5HkzltPuOojXTwe5wMf+MCaA3j88cev+foLX/gCvb29vPzyyzzwwAP4vs9//s//mc985jN85CMfAeBLX/oSfX19fPnLX+Y3fuM31hyDIAiCINwqfN8n08wwXh5nvDxOtpmlZJYotApUzAqO76BKKkEtSH+kn55AD2E93NHK0dsZKEyRyI1TqS+ihnu5f/B+pB14tXqzZE0V2/UIvam5wxWyJBGJJjDLOhOlskiWhKX1SlYNOZBEUt66l5IiS0QTXbSqQc5mqyJZusL3fV588UWmp6dptd66oOuXf/mXVx1QpVIBIJVKATA5OUk6neb973//1ccYhsGDDz7ID37wg+smS6ZpYprm1a+r1eqq4xEEQRCE7c7zPRbqC0xUJpgoT5Br5Si1S+RaOapmFUVSiOgRxuJjJANJgmqwY93sViJVSTOQOUupNosXiPPIrgdR1quCdQtquxKlto/tSxjR7us+JhYyKCoJZmvZDY5O2GpMT2KuqWA6Hon4jRu4JSNBFpQUl6o5HtvA+DbKio9AFy5c4Od+7ue4ePEivu+/5X5JkladLPm+zyc/+Une8573cPToUQDS6aVFhj/ZZa+vr4/p6enrjvP7v//7fO5zn1tVDIIgCILwdnzfx/M9PN/D9V0838PxHTxv6esrt7m+i+d5pIIpwtrGX6F3PIf5+jwT5QkmKhPkW/mlBKmZo27XUWSFuB7nWM8xEkZiwypHNxJplti98DrlyiyOFuDBXQ+KTWc7LGeq2JaJJnnI0d7rPiYW0FhUY8y0Azt2DYqwPHMtnVarhSJ5qF2jN3xcMqQzFUgy1whTblokQvoGRrn+Vpws/Yt/8S9ot9v81V/9FcePH8cwOncg+83f/E1OnjzJ97///bfc95NXuHzfv+FVr3//7/89n/zkJ69+Xa1Wb7g3lCAIgnBr8n0fy7No2S1azuUPt3Xt15c/mnaTttvG9dylxMj3riZNPm989v2lD4+l+318ZElmT3wP+5P7GY2O0hfuW7fExPZsZquzTFQmmKxMkm/lKZtlMo0MTaeJJmskA0n2JvYSN+KbUj26HsNqsG/2NSqVaSxJ4p2D7yWmv3WamLA2WWupE56uSvh69C3rTwDChopvRCmbBtlam/74zptWJSzPdFPHMesYuo4U6rrh43RVJhTrptXQOZ0p8u49t3iy9OMf/5j/9t/+G//oH/2jjgbyW7/1W3zta1/j2WefZXj4jW4b/f39wFKFaWDgjZ6E2Wz2hns6GYbR0SROEARB2N4s1+Ji+SJTlSkadoOm06Rm1jBdE8dzcDwH27Ov+Wy65tUP27Px/KVd6q8kQT4++IDE0mfeemEPlio8p/OnSQaSpAIpekI9HEodYnd8NyPRkVVvsOp4DoVWgXwrT7aZJdfKkW1mlxozmCWyzSwtp4WmaHQZXdyWuo2oHt0yCdIVqmNxYPYEzco0tmdzbPBd9IavX/UQ1iZnqnhOHV+P3XAdmCJLhKIJzKrGRLEqkqVblO/DZEPHti2MxM17gidjEUqZBJfKBd69AfFtpBUnS5FIhFisc1d7fN/nt37rt/jqV7/K9773Pfbs2XPN/Xv27KG/v58nn3ySO++8EwDLsnjmmWf4gz/4g47FIQiCIOwsVxoZnCmc4WLpIrlWjlwzR9ksY7nW1elyABISkiShyAqKtPShyRqGahAzYgSUAKqsIksyiqQsfZYVFBRkWUZGRpKWxrj6/5fHbNpNFhuLZBoZ0s00SlHh1cyrdIe6SRgJxuJjS1Wn2Ci9od7rVp0cz6HYLpJr5q4mRrlmjppVo+k0r3avq1k1AHRFpzvYzUB4gLAW3nIJ0hWS57J/7jXc8gymVWd37x3sie/e7LB2rJypYbsuevDtz+Ni4RBVOc5sNbdBkQlbTdlWKLY8bA8SqcGbPj4Z0lnUU4w3F7EcF11VNiDKjbHiZOlXf/VX+fKXv9yRTniwNK3vy1/+Mn//939PNBq9ukYpHo8TDC4tMP1X/+pf8Xu/93vs37+f/fv383u/93uEQiE+9rGPdSQGQRAEYedoOS3OF89ztnh2aRPVZp7FxiItt0VQCZI0kgTUAIZiEFSD6IqOKqsokrIuSUVIC7E3sZe9ib14nkeulSPdTDNbm2W8PM7p/GlSgRTJQJLeUC+Hug4xGhvF9dyr1aJcM0fNrtG0mzTsBhWzQs2q4eGhSAqGYhDRIvQn+0kYiU1r0LAivs/Y4hnU0jTVVpGuxF6O9hzd7Kh2LNuDfBtsTyIWSb3tY6MBlawaZ6YlZuncqqaaOla7QUjxIHHj9UpXhHQFJZyi0dI5n61zbHDnbO2z4mTp6NGj/OVf/iU/93M/x4c+9CG6ut46h/FKi+/l+C//5b8A8NBDD11z+xe+8AU+/vGPA0sb4bZaLT7xiU9c3ZT2iSeeEHssCYIgCMBSFWmuNseZ4hnGS+Pk23kyjQyFdgEZmZ5QD0ciRwjrm9sKWZZl+sJ99IWXppE3rSYLzQWyjSyLzUXOl87zSuYVukPdhNQQLadFxaxQt+q4uCiSgq7oRLQI+5P7ietxQlpo6ydG1zGcGydamKDcyBCIDnDvwH2bHdKOVrBUTMtCxkeJXL8T3hVRQ8UzouRrAYqNNqlwYIOivLHT1QALbR1D9jBkf+mz4l/ztS77GIqPLvlsw1+JLWW6aeBYReRADEm9+RokSZJIxBPUixHOF8ocu3kxattYcbJ0pZozOTnJN77xjbfcL0kSrusue7zrddS73pif/exn+exnP7vscQVBEISdr2bVOFc8x9nCWTLNDLlmjsXGIpZrEdEj3Ja8je5Q96Z3eruRkB5in76PfYl9V6tOi41F5mpzSEgY6lLFaF9y37ZOjH5Sd3me3ux5StV5CCZ5YOi9ouvaOsuZGq7dxlB9eJvF+gCqIhOILK1bGs/XNz1Zulg3+PZimEY5B5cbfEmyjCTJIMnIsgKyinz5NkWRMRSJoCoRVKHLcHm0p4omfsSWxfFgtqli2S7xnhu3DP9JyYjBuNbNpXpuR3VSXHGy9N3vfnc94hAEQRCEZbFdm9naLGeKZ5gsL3V8yzQzlMwSmqTRF+5jODKMoW6vKUQ/WXXaqQyrxcjiWcrVWRw9xKO7HkZTdlb3rK0oZ6l4dhO0MJJ88/UksXCYhhxltprnng2I70YKlsLjmSj1UgaQMANdSK4Dng2uC74DnoXrgXu5v5+Ej4yPjIcEKBKobfip0bduqiq81Xxbp9FqI0k+anJk2c+LBzT8YIJixWCm3GZ3amc0B1lxsvTggw+uRxyCIAiCcF11q85iY5F0I73UKKGZoWbWKLQLLDYW8XyPmB7jWPcxkkZyR1RedizfZyRznmZ9ERu4f+g9q+4GKKxM1tSwHRc1HF/W46MBlbyWYKa5eQmG6Ul8YzFBpVRE9S1CBx5Air/15N33PPBccFp4dhvXsfBsE9e2qJs2i/kiz88vclefTyogjg83M9XUsc0mQU2GcM+ynyfLErF4F81KkLPZ6q2bLF1RqVR44YUXyOfz/PRP/zTJZLKTcQmCIAi3IM/3KLaLVxOjxfoi+Vaeul2nbtUpm2UqZgUfn4ASYFd0F4PhQTRFXDHeDhL1HJHyHCWzQn/qIN2h5Z+ICavn+ZBty9ieTziSWNZzogENV4uSaQSpt0wiwY2t1Po+PJGJsVBuYptN4sOHrpsoAUtt0GUZVA0lEOPNdbOQ71OUFymmy3zzUp1fOhrcmDewjU03DWyrjB7vvmGL+RtJRoPMq11cquXXKbqNt6pk6T/9p//E//F//B+0Wi0kSeLFF18kmUzy6KOP8r73vY9Pf/rTnY5TEARB2KKadpNsM4ssyVdbayuycm2b7Te125YlGVVSkSQJ27VJN9OkG0sfi/VFymaZul2nZtUotUs0nSaw1A47qkU5kDxAMpDEUAxRRdpGZM9hJH2ean0RT49wR+8dmx3SLaNkK7RNCx8J/SbNHa7QVRkjHMesa4wXytw+vLHJ0svlEGdL0KyXSSa7YeDOVY0jSRKjg72cLY9wtnyBswWXQ107p611p1VtmWzTx/Ygnlx5l4ZkSGfKSDLfCFFsWqRC23+K7YqTpT/90z/lc5/7HJ/4xCf44Ac/yM/8zM9cve9nf/Zn+cpXviKSJUEQhFtAsV3kRPYE54rnyLfyOJ5zdW8hWZKReOPz9fYgUi6vm2g5LepWnapVpdQuYXs2siRjqAYJI8HexF7iRhxVXvVkCGELGMxP4dXTOK7F4YF7xDqlDZQzNRzbJCB7+JFelnuJIRqN0syFmakUuH14XUO8xkxT59lckHo5TSKgwdgjK65wvFlIV+ke3EthMst3JvPsTwZRd0bvgY6bbhpY7QYBxUFO3rxl+E/SFJlgvJt2Q+dMpsR79mz/3/MV/+X5kz/5Ez75yU/y+c9//i1d7/bv38/Fixc7FpwgCIKwtfi+z0JjgRPZE1wqXSLbyjJXm6PltPB9nyv/LT0YfMlH8qU3boM3Nmy9shhbklBllaAaZCgyRFegi7Ae3rId7ISVC5p1evPjlBo5gpE+xuJ7bv4koWNypopr15E1A2kFU1ZjAY0ZNcFMc2Edo7tW1Zb5ZjpGrZQlpLhI+9+HpK59mu1Qd5TX87tZqNZ4dtbkkdHt1QDmRjJtlWcKUe5P1tkVstc83lRTxzFLKEYUVrmeMBWNUJCTXCwXec+aI9p8K06WJiYmeOyxx657XzQapVwurzUmQRAEYQ1cz8V0zY4unPd8j4nyBCdyJ5ipzpBupJmvz+P5Hj2hHu7oueNq97mrSdObPnt4eJ6H67t4vnf1A5Y2bRVT6nYw32c0fY56PY2jqLxb7Ke04bKmius4SJGVrRGLBlRcLcZCK0DLsgnq67s20PHgm+kEhVIZyTXR996HdJM258ulyjLDw6Msns/y/YU57ur3SRjb/5jzXCHK+cUKkwsmn7hDI7qGfyLXh+mmhum4RFO9qx4nEdKY11NMNhcwHRdD3d7THlecLMXjcTKZzHXvm5qaord39d9cQRAEYW1ma7M8OfUk2VaWVCDF7thuBiOD9If76Qp0rTghsV2bs8WznMydZKG+cLUrnSIpDEWGGIoOocnX/nW+Ujl6y1yf7f33UlilrmqaQGWBilVjV/dRYnpss0O6pfj+UrJkuz7R8Mq+94Yqo4ZitJsGU4UKhwaW10lvtb6XjzJdNrHaDRL9Y0hd+zs6fnc0QLZ7jGKmyLcu1fnYke3d7CFvKkzVJJptk5Kv8ZULFr98WF/1hryLbY1GywTASO1adVwhXUGLJGm0Dc5latw+FF31WFvBipOlRx99lM9//vP8/M//PIHA0iZlkiThOA7/5b/8lxtWnQRBEIT14/keL2de5oWFF7hUvsRcfQ4ZmbAWJhVIEdEjdAW7GIuPMRgZZCA8QE+o5y2JzhVNu8nr+dc5lT91tYpUbBfRFZ19iX30hfvENDnhphTXZlfmAtX6Ir4R41jPsc0O6ZZTc2RqbQcHCT26vOYOV0iSRCQSo5UPMl0ucGhgnYIETlWDvFpUadQyJKNR2PXOjr+GJEnsHuznXHmY0+VLXCq57Etu36s4Jyoh2o0KmiIzrwxzvjTJC2mP+wdWd2yebhrYZpOQCn50YNlr236SJEkk4glqhSjni0VuH1rlQFvEipOl3/md3+Gee+7h8OHDfPjDH0aSJP7kT/6EV199lZmZGf7n//yf6xGnIAiCcANNu8lTM09xtnCW86XztJ02x7qPYbkW+Vae+cY8ZsVEkRVeXHyRZCBJzIgR02Psie9hODrMQHiA/nA/bafNa7nXOFs4S6aZYb4+T82sEdJDHOk6QiqQEtPlhGUbzl3Cqi3i+C539N2NIpp0bLictdTcwZBcpMjKZ//EQjqLaoKZxuI6RLck01Z5KhOmXkoT02Sk/Y8utQJfB2FDJTW4l+Jklm9OFPnNu4Io2/CQ1nIlzlQN2u0i0VQ//d1HyF6o8+RUlrG4Tt8qZmFPNXVsq4wW6VpTQw2AZNjgkpbiUj2D53nI6/TvuRFWfNTat28fzz//PJ/85Cf50z/9U3zf58///M95+OGH+Yu/+AtGRpa/068gCIKwNov1RZ6YfoLJyiQXSxcJqAHe0f8ODGVp/dBwdKmFleu5FFoFcu0cxXaRufocEhInsieIG3HiRpyoFiWoBSm2i8zX5mm7beJ6nDt77yRqbO9pFMLGC7cqdBWmKbcKxGJDV38Wt5OKLXOmFuT2WJOQ6t/8CVtQ1lTx7Baqpq1qwX4soDKjRZlrB7FdF03pbCWm5Up8PR2nWsqjY6Ps+6lVNxZYrl3dcU7m9zBfq/P8nMUDu7Zfx7ZT1SD1eh1NctEGjtIfDlPpP0h+sc7fnG/wG7cbK+r413BkFpsSpgvRxNpLiLGghh9MUa4EmC622dO9fTeoXdUlnsOHD/P4449jmiaFQoFkMkkwuL3nfQqCIGwnvu/zWu41vj//fSYqEyzUFxgID7A3sfe60+MUWaE33EtveOnKsud5VO0quWaOQrtwtfW3JmuoikpPsIdj0WMENXFsF1bB9xhNn6NWX8RWdd7Rvz2bOvxDNsb5bIvThs+v3AbaNrw4njNVXMeGYGJVzw9qCnIgRrOlM12ss6+ncxdOPB++lY6TLddxnTbhkTuQov0dG/9GVEVmeHg36fMZnplb4I4+n5i+fcpLng+vVYKYrQyBcALp8t5ZY0ODnK6WmGmc5clphw/uWf5p/nRTx2o3CcgOcmr3mmOUJYlYMkWjEuRsvnLrJUtX6LpONBq9unZJEARBWH+ma/Ldme9yKn+KC6UL1OwatyVvu5oILYcsyySMBAkjwX6WFlE37SYNp0HCSNxwLZMgLEdvaQ6tukDTbjDWd1dHOzNulHRbZbImU2vUqTYkvjah8JG90qoXz2+WnKliux6h0Ooaa0iSRCSWoF0ymCqV2Leyhnpv6wfFCJfKHq1GlWTXAFL/0c4NfhM9sQDZ7r0Us0W+Pd7io4e2z7nseMOgULfwPI/AwG1Xb9dVmdE9+5k9W+YHC3PsT/nsiy/vB3a6qeOYFVQ9hGREOhJnKhxkVu3iYjXfkfE2y6qukfzoRz/iscceIxQKkUgkCIVCPPbYY7zwwgudjk8QBEF4k1wzx1+f/2t+nP4xr+Vew3Zt7u69e0WJ0o2EtBA9wRs3fRCE5dBsk6HcOLVGBjmQ5FDq0GaHtCovlsK062VkRSWtDvJKxuH767dsZ120XYlS28f2JYzI6ltwx4I6NSXBbK1zsV2qG/wob1AvF0iEAzD2QOcGXwZJktgzNEBO38XJosJkxb35k7aIV8shzEaFUEDFT1y7Z1kqEiA6fIiCH+erFyyazs2nj3r+0noly3ZQYp3rap0IadhGkkUrSKFhdWzcjbbiZOnpp5/mgQce4OWXX+YXf/EX+dSnPsUv/uIv8vLLL/Pggw/y1FNPrUecgiAItzTf9zldOM3fXPgbXsu9xpnCGRJGgrv6t+dVe2Hn2pW9SLu2gI3PXf33bsuF3UVL4WJVpWWaJLsH6Bs7ToZu/mHK4kJ5+5SWcqaKbZlokocU7Vv1OLGAhq3FmDFDeK635riKlsJ3MlHqpSxRzUPe/z6kTWj+ETZUkoNjlPwY37xk4W2DZWlZU2WmLtF2XPSuvddtxDDa10UrsZ90W+fvLzr4N3lfWVOl1rLxACPZubWFmiITSXTRwuB0ptmxcTfain8y/92/+3fceeed/MM//AORyBtlulqtxqOPPsqnP/1pXnzxxY4GKQiCcCuzXZtn557ltdxrXChdoGJWOJA4QH9k/ef2C6sney69pVmq4RTNwK2xt1CsUSRRmqbULtGdGOtIxXMzvFQO06xXCCsu8tCd9OshmsPHyM2+zF+fr/Drtxv0Brb+mXXW1HBtE12VQF/91KqQoeAHYtTbOvPlFru6wqsey/QkvpFOUCoVkX0bdc97YBMbyOzqSfJ6fpTZep0fztu8e3hrV9ZfLS+1C4+o7g2nLSqyxN49ezjfLHGqMMHLOY939N74osVU08BqNwgpHsQ72+c7GY2QV5JcLOd5oINTODfSii/3nDp1ik996lPXJEoA0WiUf/fv/h2nTp3qWHCCIAi3umK7yN9e/FteWHyBE7kTtJwWd/XeJRKlbWBX9gK9s6/QdfZb3PTS7g4geS6j6XNU6mkcLcRd/e/Y7JBWpWrLnKnotNst1MQwkr5Uud092IvdfYisHeQvz1q03K1fYcpZKp5j4euxNbWCliWJSDSBic5EyVz1OJ4PT2ZjzJeb2GaT8OBBpOToqsfrBE2RGdo1Rk7u4XtzLvUtPFus6Uicreq0223UxC4k9cZd/MKGSt/obWSlLh6fcCi0bzzudFPHsU0IdnW8wpcIabT1JJOtEC1n+0x1fLMV/+b09vbesKSuKAo9Pds0bRQEQdhiLpYu8tfn/5oT2ROcyp8iokW4u+9uwvrqr+oKGyNez9GVn6ReXyRQy6Jnz292SOuuvzgDtUVcp8XB7mNX29dvN6+UQzTqVQzZRRu+4+rtsiSxf88o1eg+5hoKf3Xewd3iOXDO1LBdFyW49spmLGSsad2S58MT2RhnCtCslYklUjBw15rj6oTeWAApNUbeCfL4xNtkFZvsZDVEs1FDl1y0wZtv8DyYikLPQXJOkL85b13357XtSsw3ZUzHI5Ds/EW4oKagR7poegYXCls4E30bK06WfuM3foM/+qM/wrbta263LIs//MM/5J//83/eseAEQRBuVROVCR6ffJzXcq8xVZ1iT3wPR7qOoIpNPbc81bHYvXCGSm2emA8pXyK88Opmh3V9vo9hNUnWssTreWTPWdUwhtViIDdOvZFBC3WzP7Gvw4FujJYr8XolQLvZQIv1QSB+zf2aIrNv/21kjVHOFz0en9662ZLtQa4FtidhRFJrHi8a0DDVGDPtAJ63snVLVxKlk3moVXIkwwbS3kfXvPFpp0iSxOjwIDltmBMFhZnq2tdldZrrw8lKALPVQIskIZi86XMkSWLvyBDF0B4mazJPz7y1sjPT0jHbLXTJQ1mHKp8kSSQSCWpylIvlrfHvvVIr/quraRpTU1OMjY3xkY98hP7+ftLpNF/5yldQFIVAIMAf/uEfAkvfoH/9r/91x4MWBEHYyfKtPE9OPcn50nkqZoU7e8SmsNuG77M7fRa7No/l2ewaug81/Tr5ep5qNYMbW/0i+7WSPZegWSdk1gm1a4TaNQLtKp5Vx7FbOJ7NsBbGig9Rj/ZSCXfRDES5aa9s32ckc45mfRFHkrmv/74tcxK8UicqIWr1Oqrkog8dv+5jQrrKyP6jzJ1t8cP5RXrDGvdswUk1BUvFskxkfJTI2teORQwV34hSNg2ytTb98eU1lvF8eDwT5/WCT72cJxk24LafftspZJshGtCID+6lOJ3jG+Ml/n93BJG30EzLi/UAxYaF77kYA4eX/TxDVRjZc4CFc2Wem1/gQEph9E1/TqaaBo5ZRTeMVe/FdTPJkE5e7+KC1YXrm3R2W+P1t6oGD1f8n//n//mW+z/1qU9d/X+RLAmCIKxM027yrYlvcal8iUKrwPGe4yJR2ka6K4tESzOUWkW6EmPsSu7HNltEs68SmnuR2uGfXf8gfB/NsQiZSwnRUoJUQ29VcOwmttPGdtqYro3p2SiALSmEAa9VwqvNE1QM4loIJZikldhFNdJNJZzC1t66F02yniNSnqdsVhhIHSQVXHsVYzNYnsSJUpB2c5FQJIn0NglGKhKiufs42QmTb10q0BsIMBrdWtWIrKnhOiYB1YfQzasQN6PIEqFoArOqMVGsLitZci8nSqfyHvVKgUQkAAc/iKRuzT2NRnuTnMyPMt2o8+NFm3cObp1mDycqIaxGnmDAgPjIip7bHQ1SGTxEYbbG356v8ok7dAKqhO/DdEPDsm1CqcF1ihyiARWCSUpmiMm6y3arO684WZqcnFyPOARBEG55jufw7clvc6l8idnaLAcSB4gb8Zs/UdgSDKvFrvRZKrUFfCPGPf33AKAlRhjKn6VUmqFutfD14Lq8vuR7jGTOk6xkwKxhOy0ct43tmDRdi7bn4ssyjqwRUoNEAynCwW6SoV66gilUFKqtHLnyJNVGmkarhNUqQnmKhBqgVwvjRftoxAephruohRIA7Eqfo1pfxNMj3N5757q8t41wqhqk3Ggi4d2wqvRmQ90JLrWOkFt4hf/vXJ3fuN0goW+daXk5U8Wzm/haBEnuzLX8WDhEVY4zV83e9LGuD9/OxDmd96hX8iQjQTj4M1uuovRmmiIzOLyH/MUs351d5HiPSkjb/PLSYltjtubTth3CA4dXVbkdHejmVHUfC5XX+fqEwz8+oFGwFEotB8cDI9XZLnhvJksSsUQXzXKIMxVr5ydLo6Ob27VEEARhJ/J9n+/OfpfzpfNcKl9iKDIkOt5tJ77HnsXTNC/vL3TvwDvRlMsnhUac7tgw4fJFArMv0tq7Pptv9pTniWfOUanNo/o+tqQgqzoRLUw4OkQs2ENXuJeYFrtho6Z4pJ/45Z8717XIV6YpVmeptvKYjSxWI4uWO0efFmRYj0G4G6+ewXEtDg/ci6ZsnSvxK+H68HIpiNnIEAxFkOI332tGkiTGhgc522qSLr3Ol8/a/NoxDUPeGglTztKwHRct3Lm29dGASlaNM916+8qQ68O30nHOFJYSpVQkhH9w6029u57+RIhcaoxcrsR3Jtp8+ODmV8FOlINL7cI1H6l3+VPw3kyVZfbu2cul0yVey01zIOXjKMZSV0LVW3G1aqVSkQAzWhdn6xY/t66v1HkrTpaeeuopHn300Rve/8d//Mf87//7/76moARBEG41L2de5rXsa5wrnCOuxxmLj212SMIK9BdnMMpzVMwKQ92H6Qu/aW2SJBFO7qW/MkUpd4Hm7nchKZ1t1CF7DgO5CWqNLKoe57b+u+gOdBHUVl/FUhSdvtR++lL7AWi1a2Qr41RqC9TNEma7ilWbx0MiHB1gT3x3h97NxjtbC1Com3ieiz54ZNnPU2SJ/XvHOHumyXTtPF+95PLR/fJNl3mtN8+HbFvG9nzCkUTHxo0aKp4RJV8LUGy0SYXfmki4PnzzcqLUrORJRsP4B34aSd0eibQkSeweGuJiJcPL+QmKaoRdUZkBw6Y/YNOlOxu6lqnuyJyv6pimSbx3ZE3fx2hAo3vkNnITVb45XmCkP4Vt1lADCaR1vtCRCGpMhnowaeJ6PspWWhB2Eys+Wj/22GP8x//4H/nt3/5tpDcdDSqVCh//+Mf52te+JpIlQRCEFRgvj/P8/POcK55DlVUOdx2+5vgqbG2hdpXBzAVK9UXkYIrbe25/64MivfQFu5lvpSlmz2IO3Lzt70r0FWdxG1lcz+Fo/10MR29eGVmpYCDKaOAO6LsD33WptLLky1Pk3SZHBu7t+OttFM+Hl0thzEaWUCAAiT0rer6hKoztO8TE2Qav52boDck80vlv/4qUbIWWaeEjoUU7131CVWQCkaV1S+P5+luSJceDb6YTnC04NKtFEtEwbKNE6YpYUKN7aB+FqTzOYpmpjI+mqiiaQdCIsCumMBh0GQhY9Bs2IXX9qoknK0GajRqG7KF24Lgx3J3gdPUAudyrePkqluMRjq//LAZVkdk1OIij7dpWiRKsIln6zGc+w+/+7u/y3HPP8eUvf5m+vj5efPFFPvrRj1Iqlfif//N/rkecgiAIO1K2meXJ6Se5ULpA22lzd//dKB1aXyCsP8lzGVs4Ta02jy0rPDD4LpTrtXeXZBKpA6TmMuQXT3Y0WVJcm/7CFOVmnkCoe10SpZ8kKQqJyACJyMC2W3/wkyYaBpm6je26REeOrWo9SCykM7j3dtIX2nx3OktvSOdoavOm42VNDdc2CSouhDvbqi8aDtOQo8xW89zzptsdD76RTnCu4NCoFkhGI0vNHLbp1MzR/i7s+AO0inO0qiWarRp+s4nSaJMvupxWZRRVQ9UDdIc0hiM+AwGHgYBNt+GgdCAfcLylduHtVppQJPWWVvarIUkS+0ZGOFMrEWhdQJV8lNTGLLHZrhcBV5wsfe5zn+PBBx/kYx/7GHfccQf/9J/+U/7kT/6EY8eO8dRTT7Fnz8quyAiCINyqGnZjqfNd6RLFdpE7eu7Ytht53qqGc5eQKvNYdpN9/XeSCNy465gUG2RQi5NtFKmU53ASnUlqBgrTWPUMHj5Ht3GDhc3g+/BiKUyrnidsKNB9YNVj9SbCtEaOkZt+ia9eqNB1XGcgtDkJU85Uce06khbseLISC6gU1TgzzTfGdTz4ejrB+YJNo1okGYvCgQ9s20TpCi0YRRs6ROxy7wPPsWhXcrQqWeqNCn67htdqU67WmJF8NFVB0QxCgTAfGLI5FF/bJqzn6wHKjTb4HvrQ6tYqXU9AU9g1dhuZc2X26/ll7dl0K1vVpOlHHnmE733ve9x111380R/9Effeey/PPfccqio2SxQEQVgO27P51uS3GK+MM1ef47bkbaJF+DYTaxTpyU9QbmQIhPs4lDz09k9QDbpSe4lnXiY49xK1DiRLmm3SU5ii3C4SCfddu1ZKuKnZls5c3cNyHKKDh9fcNW6kr5sLrSPkMq/yl2da/PrtGtFNyBdyporjOCiRzm8AFQ1oOHqMTCNIvWViGAZfTye4sMMSpeuRVZ1Q1xChrjc6x9mtGq1SmnatQKtZxWs1KDXr/FXF5ZGxIO/ttVe1hs33l9qFm808wUAAOlwx7omFSN5+H4prbdt90TbKqr47r7zyCj/7sz+Lruv89E//ND/60Y/45//8n9NqtTodnyAIwo7j+z5PzzzNheIFxsvjDEeG6Q2vfdPIK5LVDIP5CQyr0bExhWsprs3uhVNUavPYWoB3Dt6/rBMONTHKkBKiqzyP3K6tOY7BwiTtRhZHkjjWe9eax7vVvFgK0a6XiWgSrLLL2JtJksTekWHq8QPMt1Qev9TuQJQr4/uQbas4ro/ewU54V+iqjBGOY/oa5/Ntvra4lCg1q0WS8di2nnq3GlowSmxwP70H38nQne9n6B0fwh28m7QX48nxJl+d1rBXsQXXfFtjoe5h2Q5G34F1SWhUI4zUgT24droVf+f/9E//lHe/+93E43Fefvllvv71r/Nf/+t/5a/+6q+47777OH/+/HrEKQiCsGO8lHmJ13Ovc754noSRYE+8c9OXdbvNnrkTBC89zZ7Xvsq+8R+QqqSRPLdjryHAaPo8bnUB27U40nMnYT2yvCcaUbpju4h4LoG5F9cUg2E16SrOYLZLdEUGt+1msJsl01aZrMm0LQutZ2/HTvBVRWbP2H7SxignSzKl9sb+7tUcmZpp4yChd7C5w5tFo1GacpgnsvGriVIiHl+qKF1vzd4tRFZURkb2kNh7L4v08PJ8ky+dV6g5KzvlPlEJ0a5XiGhAz8H1CVZYlhUnS7/5m7/Jr/7qr/LDH/6QvXv3AvC//W//Gy+88AK2bfOOd7yj40EKgiDsFBdLF/nB/A84WzyLqqgcSh3q6KLXnvIcrWYBzW6jt4r4Cy+TPPsNbjv1dXalzxEw6x17rVtVqpomXpyi2cqTiA4zlty7oucHU3sZQCOZuwSOveo4hvITNBsZbFnlWN/dqx7nVvViOUyrXiai+sgd7k4YMVRC3buoekGem97YWTdZU8OxLQKSC5HOVazfLBbQqKsJ2m2TVq1wOVF67JZPlN6sr7uL4cP3k1aHuFiw+H9PeaRbyzvtrtoyF6sqbctCTY3eUpW6rWjFydJf/uVf8qd/+qfo+rUbix07doyXXnqJD3/4wx0LThAEYSdJN9L8w/Q/cL50HtM1Od59vKOd7yTPpac4h2lW0CMDvGP//8K+2B66HBu/PIM2/jS7T36V/Zeeo6u8gCyqTSum2W1GF89Sqc3j6hHuHXznygcJddEb6iVqtzEyr68qjmC7RqI0h9Wu0BcbIaqL9W4rUbQULlRU2qa5dDKqdn7j0cHuFAWtnxMFleZq5mGtUs5S8WwTRdOR1rDP1tuJBVU8PUrT14knUqKidAPxSIi9R99JIbyXuTp84ZTDuerNE5+T1RDNRo2g7KAOdjaRF1ZuxcnSRz/60RveFw6H+fM///M1BSQIgrAT1awa3578NpfKlyi1SxzrPoaudHY3+1Qti9sq4Pkee7uPEAjE2TvyXu6+7aMcG7qfYTWK3irhLZ4gce5bHHj9a4wsniHYgbUztwTfZ2zxDK3qPDYedw3ci76a7oWSTCy1n25fJrZ4ammRyQoN5cepNzLYmsHR3jtWHsMt7qVymGa9QkhxUYfuWJfXiAc1tMQQZS/AD2Y2rrqUM1Vcx8YzOr9e6QpDVTi8by+9o4eQ9r9/zY0xdrKgoXHwyJ00U4dZNHX+vzMtvp/Rbvhrb3vwejmA2WqgRnpBNP7ZdMtKlp599lnq9ZtP3cjn8/z3//7f1xyUIAjCTmK7Nt+e/Dbj5XHm6/McTB5cl0pAb2mWZquIYsToD73RFU1SFHpSBzh64Oe498BHOJDYS5fjIFVmUce/x8jrf8f+i8/QU55Hdp2Ox7VT9JVmCZZnaZsV+hP7GIwM3fxJNyDFBunX48SbZbTSzIqeG2mWiZXnsa0aQ7E9hLTQquO4FdUcmTMVnXa7iZYYBj28Lq8jSRIDvb0UlD5eyknY7sZUl7Kmiu166KH1S5YAwsEA6sARkSgtgyrL7N9/G/LQnWScKE+MN/m7mes3fjhXC1JutMD3MAaPbHywwlssK1l6+OGHOXPmzNWvPc9D13VeffXVax43Pj7Or//6r3c2QkEQhG2salV5YvoJLpQuMF4ZZyQ60tHOd1eEWxUCtSy+YzKS3H/Dzkm6EWXP8Lt5x+Ff5PjQe9mlxwm0yvjpk8TOfovDJ7/KsbNPcGjiB+yfPcFo+iyD+Qm6ywvEGgWCZh3FtVdVDdnOAmadocwFqrUFpECCO/vW2HlO0ejqOkDCh9DcS8t/nu8zlBun1sjiaAGO9B5fWxy3oFfKIRr1KgHZQxu6fV1fqyui48cGyTtBXl5Y/854LVei1PawfQkj2rXurycsnyRJjO4aIb7vXhbo5qW5Jv/jokr9TY0f3mgXXiUYDEF89RdkhM5Z1gRT/yf+KPq+j+M4b7ldEARBWDpGztXnOJU/xaXSJXKtHJOVSVKBFKOx9dkpvbc0R6NVwNEC7Evsu/kTJImu1BhdqTFsq8F89nWKlSmq1QXs2iKeJOFLMqqsoEoqYVlBkTUURUWRNXw1iGdEcYwQlhrAUTU8ScZHxpekNz5YGse/PN7S19LVr21Vp2lEWdVGJBtE8j3GFk5Tr81jyzLvGrgftQPrM5T4LgazpyhUF6k1y3ihxE2fE2sUCFUXKdsNRnuOiU2MV6jlSpysBGg3S4QTvRBMrOvryZJEX28/xUqKFxbnuW94fX/Uc6aGY1nokocUEXtubUV93d0EAu9i9vxLuLlF/t+2xj85KNMX8JhraSzWHWzXJda3+g2Shc4Sq/EEQRA6xHItzhfP83r+dRbqC2SbWebr83i+R1ewi4Opgx3tfHeF6lgkKwuUrRr9iX1oK+ycpOlhdg+/k91D91FpFaiZJdpmDdNuYNtNLKeN6Vk4jonrWniAe/nDl2RkWUGTFUC+fCIoISGBJLH0biWkK/8vydfcBhLlvoMsDt+1JRMmzTbZu/A6SnmWhlVjtOd2ukIdumKvh+mJjxIpniY4+2MaB9//9o/3fYZz49QaGVwtzKEuMUVnpU5UQtRqdVTJRR/amKpcbzzAYniQhVqeU1mTY33rl+DmTBXXNtFUGZbbzl7YcPFICP3o/Uycfw2nNsWfnfL5xwd1ztTDmI3K0r5fPSJZ2ipEsiQIgrBGxXaRU/lTnC2cJdfMkW6myTVzqLLKYGSQ4cjwihOYlegpz9NuFnBkhf3daziBliTioW7ioe4bPsR2bZpWjaZVodWuYToNLKuB5bbxfA8XH9/38S9/9gAfF99buo2r94GPT9AxCU6X6Hcd0qP3bqmEKdooMTZ/Eqs6R61dQo/0c6z7aEdfw0iNMVi+RKkwSdOx8NUbN/1I1rLotTQtu8XYwN3r+jO1E1mexIlyELO5SDCS3LDKiyrL9PQNU67P8Pz84vomS5aK59Txtei6bGIqdM5S44e7GL8Uwipd4C9Om0TiEdqWRbJvt+guuIWIfwlBEIRV8HyPqeoUp/KnmCxPkm1lWagv0HSahLUwh7sO0xXsQpbW+YTF9+gpzVI3y0SDXcTXsQMWgKZoxIMp4sEUxNc+Xrs8w/nZZ1mYe5FBz2Fhz/2w3t+zm/F9+ovTDKbPUanNYbs2vckDvKP/ns6fgAZT9IT6iTZmMBZO0B659wYxeZerSll8I8ptyds6G8ct4FQ1SLneBN/bsKrSFf2JEK8FB5lqlpgo2Ywl1yfRzZoatutixNf3OCB0hqrIHDhwiOnZEJmFM3iFNCEFFNEufEtZdrJ0/vx5VHXp4a67tDfHuXPnrnnMT34tCIKw0zTtJueK5ziVP0W6kSbTzLDYWMTHp8vo4nDqMOF16q51Pcl6HpoFfM9hT9ehDXvdTgkkRrhNegh55nvMz7/KkOeysPc9+JuUMCmuzdjCacKlaUq1eRxF58jQ/YzF96zPC0oSsa4D9NTnKabP0N51z3Wra92VRaR6Btc1OdB3F7KoGqyI68PLpSBmI0MwHEGKD2/o6+uqTKp3F9WpGb4/k1uXZMn2IN8C25OIRkRzh+1CkiR2j+wmEwzTnHmReCK0bh0ahdVZdrL08Y9//C23/dIv/dI1X/u+vy7z8QVBEDab5Vo8P/8854rnyDazLDYWKbfL6KrOSHSEwchgRxb9r9SVduHoEXaFN/YEsFOM+DAHdz+KPPU0s4snlypM+x7E3+CWxKFWlX3zJ3Eqc5RbeQikeGDo3cQDifV94Wgf/YEki+08xcI4dve1DTokz2UwN069kUU2EuyNj61vPDvQ2VqAQsPC9TavHfNgKsKp9CDn61UydYe+SGePF3lLw7JMFAnUSE9HxxbWX19PD/T8NL63cRsYC8uzrN/UL3zhC+sdhyAIwpZVs2p8a+JbXChd4FL5EqZrEtWiHO05StJIbtpFoqBZJ1zNULGbDPfdsa3XKOjRAQ7s+SmkqaeYyZxm2HOZP/AI3kYkTL5PT3meXemz1KqzmHaLZHwP9w7ctzHrgmSVZGo/yYUCuflXKP9EstRbnsOvZ3E9h6O9x7f1v/NmqNgyz+UjtOtpQgEDP7GHzfiNDeoKse5hqnMzPDdT5B8d7uxea0ub0ZoYig+hVEfHFjaO+P3eepaVLP3Kr/zKeschCIKwJeVbeb4x/g0ulS8xXh4nFUhxvPs4QS242aHRW5ql0SpgqQYHUgc3O5w10yJ9HBh7P/LEk0znzjHku8wf+Ck8Zf0qdrLnsDt9jnhhknJ1DltWODBwDwc3+Pu51Eb8dfLVDLVGATe8NI1Kdh0GcpNUmnmMYIqRyK4NjWu7sz34RjpBoVRG9hwCI/fCJp6MDnbHOZ8d5GS5zvtMj7jRuVhypopnN/G1sDjhFoQOEr9NgiAINzBdneZvL/wtp/OnuVS+xEh0hMNdh7dEoqS4NqnyPLZZpTc8uGP221FD3ewfe4zdkoGev8jwue8sbYK7DgJmg0NTLxLKnKVcmcHVw9w/8uiGJ0oAaEG6E2NEPZ/AzI+v3txfnMFuZHHxONJ7pzgJXgHfh6dzMWbLJla7TrRvLyTXae3ZMkUDGsHUEFUvyPPTzY6OnTU1bMdFDojmDoLQSeKoKwiCcB2n86f5+vjXOVU4xWx9loPJg4zGR7fMuszuyiJWs4grSezrOrzZ4XSUEkqxf+wD7JEC6MUJhs5+G9WxOvoaqWqaQ5MvYOcvUGtkMaJDvG/PB+h+m7bp601P7mZQNugqTiHZLVTHoq8wSbOVJxzqYSAysGmxbUevV4OcLCo0qiXisRj+rht0Gtxggz1dFNR+XimotB2/I2N6PmTbMrbno0cSHRlTEIQlIlkSBEF4E9/3+cHCD3hi+glez79OsVXkePdx+sIbsyfLsvg+vaU5Wu0SwUCyc5ukbiFyMM6+vR9gTApilKYZOvtNVMdc87iS7zGSOc/umZepFC/RclqM9N7Ow8MPom92dS6QoCcySMSxMOZeZaAwhdnI4koSx3rv2tzYtpnFtsbT2TD1cpaYISPt+6ktU5VLhDSUxBAlN8ALc52pLhUthbZl4UsSWlQ0dxCETtoaRw5BEIQtwPEcnph+gufnn+dk7iQtu8WdvXeSWO9uaCsUaxSQGznwbHYnt/9apRuRAzH27v0gY3IYvTTL4Kmvo9ntlQ/kewTMOl2VRW6bfonE4inK5Sks1eCeXQ9zrOfY1jiRliQiXfvpk1RSmTN0F6dptUrEw/2bWvHabhqOzDcWY1RLOQzJRdn3ENIWmDp7hSRJDPT2UlB6+HFGwllj97OWK/FkNo5jtgjJLoRFsiQInSQ2pRUEQQBaTotvT36bc8VznCucQ1M07ui7Y2O6oa1QX2mOZquAp4XZvV77/2wRUiDC2N4PIE88wXh1gcFTX2PxyIew9Buc/Po+AatJuF0l1K4SbtcItip4Zg3baWLZLZpOGz3cy08NvYeQFtrYN3Qz4V56jS7mzSzVygyOLHNcVJWWzfPhW5k42XINzzYxdt+FFNlCVeHLuiMGc9FBcuUMry5a3DMUWNU4FVvm7xaSzJfqmK068WQP0hY8ZgnCdiaSJUEQbnnldplvTn6Ti6WLXCxdJKbHONx1GGWD9/lZDsNqEa2mKVsNBruP3hKbk0pGmN17H0OeeJJLtTQDp/6excM/i2WEMewW4XZ1KTlq1Qi1y3hmHdtuYjttLNfEcm1kwFI0gmqQvp4jHOu+fWt+72SFZNdBUvM50naD7sTY+u/ztIM8V4gwUXJoN2ske4aR+rbmRs2yLNHXO0CxOs0PF+Z5x+B19yJ+WzlT5asLcbLFCna7TqJ7CPY8sD4BC8ItTCRLgiDc0hbri3xr8ltcKl9iqjJFf7iffYl9W6aRw0/qLc/SbBWwVY0DXbdtdjgbRtJDjO5bqjBdrGcZPvV3xKKDYNax7Ca208J2LSquhQzYioqhBkkFe4mGekiF++gKdm3KxsErJceH6C90seDVOd5752aHs22crxm8mNepV9IkIkHY/e7NDult9cWDLIYGma/nOZs3Odyz/DVzcy2Nry3EKRQLeHaLeP8+2HXP1phOKgg7zNb/qyEIgrBOLpUu8eT0k1wsXWSxscie+B6Go8ObHdYNyZ5Ld2meslmhKzKw9aaQrTfVYNfex5Am/oGLzRzVVgkFsGQVQwuQDHYRDfaQCvfTFezaklMol0U1GNj3Qd7n2zumJfx6y5sKT2Sj1EtporqPtO99SFs8MVYVme7+Icrj0zw/l152snSpbvCtdJRSIYvsmURGjiP1H1/naAXh1rW1jySCIAjrwPd9TuRO8Ozcs1woXqBkljjcdZiu4NbuKpeqprGbeXzfZ2/Xkc0OZ3MoOsN734+UP0vJs+mK9NMd7EZT9M2OrKMkWcZAJErL0XYlvpFOUC4WUHFQxx5EMiKbHdayDCTCnAwOMdEoM1OxGYm/fYL/eiXIk5kQ1WIGzbcI7rkPqXv/BkUrCLcmkSwJgnBLcTyH5+ef5+XMy5wpnMF0TG7vuZ2oHt3s0N6e79NXmqPVLqMFElurlflGk1WGeo8xtNlxCJvO9+GJbIyFchPHahPfdRgpvnWrwz/JUBWSvbuoTs3w3EyOf3rs+smS78OPSmG+nzWoldIEZQ99/wNI8ZENjlgQbj0iWRIE4Zbg+z5T1Smen3+emdoMF4oXQIK7+u7CULf+FfxIq4JWy9J02uzpvX2zwxGELeHHpTDnStCuV4gnu6F/+/1uDCQjnFkc5Gy1Sr7p0B269tTM8+F7+Sgv51VqpQwRzUfd/+iW7PInCDuRSJYEQdjxyu0yz80/x8XSRaar02SaGeJGnCNdR7bFgn+A3tIsjVYBVw8xlti72eEIwqabaug8nw9QL6eJBTWksYe3ZYODsKES6R6mOj/Dc9NlPnzojSmEjgePZ+OcKfjUKhnihoJy8DEIxDcxYkG4tWyPswRBEIRVsFyLlzIvcSJzgrn6HNPVaWRZ5lDqEN3B7i3b8e4nabZJorJA2aoz2HVw2yR4grBeKrbMtzMxaqUsIcVF2f8YqNu0oQcw1J3gYnaA10oN3mf7RDSJtivx9XSC8aJFo1okEQ4gH/wA3GqNXQRhk4m/uIIg7Di+73OhdIEfLvyQ2dosk5VJWk6L4egwI9GRLbl/0tvpKc/RbhWwFZX9XVtz3xhB2Ci2B99IJyiUSsiuhb7vnRBMbnZYaxINqBipYSqZOZ6frvPu3VH+bjHBTLFFu14mFYvi7//Atk4IBWG7EsmSIAg7Sq6Z4/vz32e8PM5UdYp8K0/CSHCs+9i2WJv0kyTfo6c0R61dIRHq2fqNKARhHfk+PJ2LMVs2sdoNkv17IbX9p6VKksRATxczhT5eyrWYU5OkS1WsZo1Eshd/3yNI2+wijyDsFCJZEgRhR2g5LX68+GNO5k4yV59jtjaLJmsc6z5GMrB9rzonq1n8ZgHP9xjrFlUl4dbl+UsNHU4WFRq1PIlYDH/XvWyPybQ3lwrrzMSGKBYWcdMZPNch3jcKI+/almuxBGGnEMmSIAjbmud7nCmc4YXFF5ivzTNRmcDyLEZjowxHhpGlzT3JUB2L/uI0iuvQMsK0jAgtI4KjLm9foL7SLI12EcWIMhgaXOdoBWFrmm1pfC8XZaFq06xmieky0r6f2lFJhCRJDPX3k670EPPmiA3fhjR092aHJQi3PJEsCYKwbS3UF/j+/PeZqkwxWZmkZJboCnSxP7kffQtsUpqsZhhNn8OqLdA2q0RllZSio6oBMKJYoW7awSgt/UoSFcZV3liTEGpXCdQymHab0a7DO+rEUBCWo+bIPJePcqas0KwWsG2LWNBAGXsQSQtudngd1xM1CB04Sog9Yg8lQdgiRLIkCMK24fs+hXaBifIEE5UJFuoLLNQXmK/PE1AD3NFzBzEjttlhojomu9PniZZmqNYWsH2HLj2O7Fq0zBpeq4RTW8SRLqIpGrqs0aUYaGoALxDHCnXRDkYItes0WwUczWBfcv9mvy1B2DCOB69UQvyoGKJaqdBqNYioEBk5An3HduyFA0mSiMS7gK7NDkUQhMtEsiQIwpbm+z7ZZpbxyjiTlUnSjTSldol8K0+pXUKVVfYm9jIQHtj8VuC+T1dlkV2ZC5i1ecrtEq4e4fb++9kVXbpK7HseLbtBqZGh3srTapdo2Q3MdgXXK2DXFnAlGU3RcBUdz27SmxhD2wKVMkHYCJMNne/lo2SqJq3aIqrkkugaQhm9V7TNFgRhw4lkSRCELcfzPdKNNOPlcSYqE+SaOUrtErlWjopZQZZkokaUQ6lDdAW7tkQrcN1uszt9llBpjmp9AQeP7sRe7u5/xzWJjiTLhIwoISMK7Lt6u+951K0KlUaGeqtAu12m4TQpa0EOdh3ehHckCBurbCk8k49yoSLRquZwHJtIOIQ6ej9StG+zwxME4RYlkiVBELYE13NZqC8wUZlgvDy+VDkyS+SaOWpWDUVWiOkxjnQfIRlIokibnyAB4Pv0lucYylygVVukbJbxjRh399/LQGRg2cNIskw0kCS6jTv3CcJqWJ7Ei6UwLxYD1KtlWu0mUV0ivPtOpJ6DO3bKnSAI24NIlgRB2FQNu8GPFn/ERGXi6tS6XDNH3a6jyRpxI87xnuPEjfimd7b7SYbVYM/iWYzKPOXaIo4E/amD3NF7J5oiNo8UhLfj+3ChbvBsPkK+1qJVX0SXHJJ9u5GH70VaZsdIQRCE9SSSJUEQNo3pmnxt/GucK5xjujpN02miyRrJQJJ9yX3E9fjmr0O6Ht+jvzjLYPYijfoCFbOKFEhwX/999IZ7Nzs6QdjyCpbC07kYkxWfVjWL5zpEo3GU0XcihUVzA0EQto5Nv0z77LPP8qEPfYjBwUEkSeLv/u7vrrnf930++9nPMjg4SDAY5KGHHuL06dObE6wgCB3jeA7fnvw2F0sXuVC6QFgLc3fv3bxr8F0c7jpMwkhsyUQpaNY5NP0SfXOvUCpepGm36O8+wvv3fFAkSsK25HjwUinEK+UQrr++r+X7cLIS5C9mkpxfrFAtZQmoPvF996Ae/hmRKAmCsOVsemWp0Whw++2386u/+qv8wi/8wlvu//znP88f/uEf8sUvfpEDBw7wu7/7u7zvfe/j/PnzRKPRTYhYEIS18n2f781+j7OFs5wvnac32MuB1IEtmRwpro1htzCsFuF2ld78JPX6AhWrgRJI8q6Bd9IVEid4wvY009R5KhclU21jNau8lgzy87tdUrrb8ddquxJP5WKcKcnUy4vouKT698Lw3Uhi2qogCFvUpidLH/zgB/ngBz943ft83+c//+f/zGc+8xk+8pGPAPClL32Jvr4+vvzlL/Mbv/EbGxmqIAgd8uP0jzmRPcHZ4lmiapT9qf2blihJnotht9HtFgG7hWG30O02htVCNxtIdgPHMXE9C8e1KdkNHFlltOcYR7uPIYvF58I21HQkni1EOVVSaVbzuLZFjgTNbI3/p6bx2JjBnQmTTv1aptsq38rESZebNOsVEgEZeexRpGh/Z15AEARhnWx6svR2JicnSafTvP/97796m2EYPPjgg/zgBz+4YbJkmiamaV79ulqtrnusgiAsz+nCaX648EPOFM6gyipHuo+se+MG2XMxrCaBN30YdgvdaqKaNRzXwnVNHNfGdW08z8H0HEzfRfF9PEnGkRU0RScc6uV4/ztIiK51wjbk+3C6FuC5fIRipUa7mSei+Wi77yCQ3M/s+GmalSn+/lydc70RfnbEJqZ5a3q9VyohnsuFqJXzuFabVLIHxh4SDRwEQdgWtnSylE6nAejru3Z/hb6+Pqanp2/4vN///d/nc5/73LrGJgjCyk1Xp/nuzHc5VzyH4zvc1XNX5/ZI8j0Mu31NQhSwmhhmA9Ws4jgmjmviuBaOa2F5DpbnoPg+SBK2LKPIOgHFIKBHCGgRgkaMkJEgFogTUSOiiiRsa0VL4alcjMmKR7OSRvYd4qlelN3vBi1EANh32+1kMr0szp7GWiwwVzX4mTGDw7GVV5larsQTmTjnyz6N8iKG7BIZvR36j67L+xMEQVgPWzpZuuInp+f4vv+2U3b+/b//93zyk5+8+nW1WmXXrl3rFp8gCDeXa+Z4fPJxzpfOU7Wq3NlzJ7qy+ivLut2mpzxP0KwTsJpo7Sqe3XpTQmRiuw6256D4Hv6V6pBqENMiBLQwASNG2EgQNeJE9aho9y3sSI4HL5bD/KgQpF4t0W63iAdU1JH3QHL0msdKkkR//yDxZBczF1+nXZ/hr880ODoQ5qeHLULq8jpAzLc0vpWOkavUaTaqJAIa8t5HICKaoAiCsL1s6WSpv39pLnM6nWZg4I3NHbPZ7FuqTW9mGAaGYax7fIIgLE/NqvHNiW9yqXSJXDPH8e7jhPXwqsZSXJuBwhS9hWlajQymVafpOcieiyRJ2LKCIusEVYOQ0UXQiBEJdREPJIlqERR5Sx/2BKGjZlsaT2djLFbbNGuLGJJDqn8f7HoHvM3vQtAwOHDkbhYXekjPn8OeKzFbCfChvTL7IvYNn+f58GIpzA/yAWrlPJ5jkkz1I+15AEkVFyMEQdh+tvRZw549e+jv7+fJJ5/kzjvvBMCyLJ555hn+4A/+YJOjEwRhOUzX5JsT3+Ri+SKz9VkOJg+SCCRWPI7kufSW5xjITWI30pRaRRxJpttIEg4kCBtJYoEU8UAMXREXS4RbW8uVeK4Q5WRJo1nJ49gWsUgYefd7lt2eW5IkBodGqSd7mb34Gu3qPH9xyuIdwyEeHbAIKNdWmRqOzOOZGONln3olTVBxMXbfhdR7aD3eoiAIwobY9GSpXq9z6dKlq19PTk5y4sQJUqkUIyMj/Kt/9a/4vd/7Pfbv38/+/fv5vd/7PUKhEB/72Mc2MWpB2Lo832OqMsVrudcotovsTezlaPdRuoPdGx6L67k8Pvk4F0oXmChPMBodpS9846rwdfk+qWqG4dwl/HqGSiOH53tEIv3c3neXaLQgbFmuD2drAQYD9rq04r4e34dz9QDfy0UoVWs0GwUiqk9k9Dj0HkZaxbq7SCjIwWP3MTc7wWL6Aj+crjBeDvK/7IGRsAMstSD/diZKvlyj3ayRCOpI+96HJNrqC4KwzW16svTSSy/x8MMPX/36ylqjX/mVX+GLX/win/rUp2i1WnziE5+gVCpx33338cQTT4g9lgThJ1iuxbniOU7mTrJQXyDdSLPYWOT7899nMDzIke4j3NV3F3sTe9Hk9Z8O4/s+3539LmcKZzhfPE9PsIeR2MiKxog2iuzKXUKvLlJrZHFdCy2Y5Fjv3fRHRMvhTitbChVHoc+w31I1EFbG8eCb6QTnii6+ZfG/7NO4LXbj6WudUHdknsjGuFSGZjWN5Dkkkr3Iu9+NpIfWNLYsS4yM7qWa6mH+0uu0S4t8sQHvHgkQ0DV+lDeolXPgWiR6hpBG3y32ThIEYUeQfN/f8X8Rq9Uq8XicSqVCLBbb7HAEoaPqVp2T+ZOczp8m08ywUF+g0C5gyAZdwS4KrQJlq0xIDdEf6mc4Osx9A/dxtPsoyXWsyvxo8Uc8N/ccJ/MnCakhjnYfXXaL8KBZZzh7kUh5filJcpr4RpTbuo+zJ7Z7VVfHhRvLmio/LoW5UFFpN+vIisxgVGM06jEctBkKvHXKlXBjjgdfTyc4X3CoVko0fIOkavHwWJAHeu2O7V30ZrOXGyosVXbqxAwFZfRepOTujr+W43nMTV7Azo3TJVUJhCK0Ww0iios2ei9S9/6Ov6YgCNtfptpGV2V+5+c3vyPmSnKDTa8sCYKwOtlmltdyr3G+eJ5sM8t8fZ66VSeiRTjadZRUIIUkSexP7qdtt5moTjBTm2GmNsPZ4lkGwgMc6z7GnX13MhYfQ+1g44MzhTPX7qXUtby9lDS7zVB+glRxhnojQ8Wq4WhBxvrv4mDyoGjO0GELLY0fl8Jcqsq062VapomLguXJVKpVxhUJVdPQ9IBInpbJvpwoXSjYNKpFumMxWpGjpBfO8g+XKmQaIX5+t4Mhd+b75/vwUjnEc7kgtdLlyk7vLqSR+9etsqPKMrv33kapq4/0+EmSjSy9EQN53yMQiK/LawqCIGwWUVkShG3E8z2mqlO8ln2NqeoU2UaWufoctmeTNJLsie8hokdu/HzPI91MM1WZombXlqpN4X52RXfxzoF3cqT7CHFjbSc7M9UZvjb+NU7lT9GwG9zdd/dNW4Qrrk1/cZre/BTtRgazXcZWNIYSeznac0w0bOgg34fZls6PSmGmatCulWlbFmHVRUvtRh26A8uyqBcXaFULeO0K2BaGZKMrEqqqoRkBBqMqo1GfoYDNcFAkT7CUKH1tMcHF4lKilIxF4cAHkBSNXKFAdvw1er0sI6kAH90HyTWuY2q7Et+5vI9RvZxfaqiwwZUd13WRammkWD9Sp/ZMEwRhRxKVJUEQ1o3t2kvrkfInma/Nk26mWawvLu2JEupnJDayrD2LZFlmMDLIYGSQpt1kojLBdHWameoMZwpnGIgMcHv37RzrOUZUj6IrOrqiYygGuqy/7f5mAPlWnm9PfpsLpQvL20vJ9+mqLLIrcwG7kaHcKix1uIuPcrz3TsJvk/gJK+P7MN4weLEUZq7u0a6VaNsWERVS/XuQBm9H0oIA6HqYVOSNKZpWvUSjuECjWsBrV/ErbcpVm3GFa5KnA3GPvWGTbt1Zl6lmW5nlSfz9YoJLBYtWrUgyHocDjyFdrob2dHURCN7PzPlXcYpz/LdTMv/rAY3dEWdVr5dpq3wjnSBTrtNqVEgEtU1pqKAoCiSGNvQ1BUEQNpKoLAnCFncqf4oXFl8g03hjPZIma+yK7mIgPICyxqu5nuex0FhgujpN3a4TUkMMRAaIalEUWUGRFFRZRZEUAmqAkBYiqAQJqIFrkylF51zhHKcLp5mtzXK8+/jbtgjX7Taj6bOES3NU6ws4vksk3Mfx3rtIBVNrek/CGzwfLtQDvFgKs1h3aNfLmLZNRJPQe/ci9d+OpK5sc2CrUaJRWKR5ufLkX648GQroRpCeqMGhJOwNmwwE1meNzlZiXk6UxgsmrVqRRDwJB95/NVG65rGWw8Sl04Sr4yQ1hw/sC3BPavnfI9+H16tBns6GqZXzuHabWLIP9jwo9jESBGFLE5UlQRA6bqI8wVPTT3G6cJqKWSGshTncdZiuQNdNqzzLJcsyw9FhhqPD1O06E+UJZmuzeL7Hm6+lyJKMhLT0WZJQZRVN1lBlFV3W0WQNH59MM/P2eyn5Pj2VBYYzF2hV5ymbZXwjxp3972AoIq5Qd8pS2+ogL5ZCZGsW7UYO23GI6AqRXYeg78iq17To4SR6OMmV2pPZKFPPz1Mt5/BaFarNCnM5n2cMg2Q4zG0piX0Ri+GghbLDEifTk/j7hQTjxTatWplEIgX733/DKWmGrnLwtuNMT0fIZM7yzfN1MsMhPjhso95kWZ/lSTydi/J6UaFeXsSQXCIjt0P/5p94CIIg7FQiWRKELarYLvLk9JNcLF+k6TS5q/cuosb6tsyPaBGO9xy/+rXne7iei+VZWJ6F7dpY7tJn27exPRvbtWk6TRzPQUJiLDF2w72UdKvF7vRZQuU5KvUFbKAveYA7++5CE22GO+ZsLcDzhTD5monZyGK7LhFDIzJ0DKn3UMfXlhjhBEY4QdcoOJZFLTdNvbiI2yxTbdVIF11+oOtEQmEOpWT2RSxGQybaNm9q2HaXKkoThTateolEogv2v++m319Zlti9e4x0KMLi9El+NFsg3wryj/d6RFTvus8pWArfTCeYL7do1vLEAzLy2E9BdIX7lgmCIAgrIpIlQdiCTNfk25PfZrIySb6V546eO9Y9UboeWZKRFRlN0QgTXv1Avk9veY6hzAVatQUqZgXfiHHPwH30h8V+SZ10rhbgmwth6qUMrusRDhhER45D94ENabmu6jrJof0kh/bjujaN3BzVwiKVRpFKu06h5PCirhEMhjiQUtgbsRkK2MQ1d1tN12u7El9dSDJZbGHWSyST3fj7fmrZiagkSQz09REM3c/8hVdwcov8v22N//WAwmDw2sYP52sGT2SjlEtFHLNJIp5E2vcIkhpYj7cmCIIgvIlIlgRhi/F9n6emn2K8PM50dZq9ib3EjO271s6wWuxePEOwMke5togjwUDqIHf03dXRduUCzLU0Hk9HqBfTGIqHseceSI5t2r5UiqIR699DrH8PnuvSKC5SK8xRq5VQy01KZZsTuoqqBwkHQuyKyvQHHPoDNv2GTUjdmktq267EVxaSTBWatBsVEsle/H2PrKpil4hGMI6+k8kLJ7Fr03zhlM3P7zc4mrBxPHiuEOXlgka9lEbFJj58CAbuFHuNCYIgbBBxpiIIW8xLmZc4UzjDxdJFuoPdDIYHNzuk1fF9ekuzDGUv0KwtUjYrSIEE9/XfR2+4d7Oj23GKlsLXF+JUill0ycHY9zBSbOv87MiKQrRnmGjPMJ7r0qrmqeVmadVy+PUW5XqTbMFFU2RUVUPRA6RCKkNhGAi49AVseg0HvUP7E61W63KiNH05UYqnemDvo2tKXoKGzoEjdzE5HiFduMDfnG2xMBKi4EWYLlvUqxliuo829iDEd3Xw3QiCIAg3I5IlQdhCpipT/HDhh5wtnkWTNQ6kDnSskcNGMqwGexbPYpTnqNQXsSWJwa7buKP3TrGx7DpoOhJ/t5ggXyoiuyaBsfu2VKL0k2RFIZzsI5xcWm/j2ibtUppWLU+9UQWrhttaak8+K/loqoyiGuh6iP6owmDIX6pAGRZd+sZN32u5En+7kGSm0MBsVEh09cHYIx2p8qiyzL59B5kPRVicO8VzUyV0w8Y22ySjEaR9PwV6qAPvQhAEQVgJcdYiCFtEuV2+2tDBdE3u7rsbRdpmmzz6Hv3FWQazF2nUF6iYVaRAkvsH7qM71LPZ0e1ItgdfSydJF+u4VpPY0OEN3ZS0ExTNINw7Srh39OptdqtGu5ymXStSa1bxzQa0GpQqNpdkCU1VkDWDcCDESExiMOgyGLDpC9gY61B9ajpvJEpWs0KiewB/z0MdnQ4nSRLDQ8Pkg2HS4ycYshaJ9+9B2nWv2PBVEARhk4hkSRC2ANu1eXzqcSYqE+SaOY53H8dQjM0Oa3l8H8NuE2mV6S3NoVfmKdUXcSSZ4e4jHO85LqpJ68T34TvZOFMlE7NZId4zjDR012aH1RFaMIoWjBIdWPra9zysepFWOYNZL9Ns13AbLcqNNrmiy+uKjKLpaHqI/ojCcNhnIGAzuMLmEZ4PTVem4cjUXYWGI9NwZS7UAswX69jNCrGeIfzdD6zbuqHuVJJk/D3IZg0pJPYcEwRB2EziDEYQNpnv+zw1+xSXypeYqkyxJ77nbTdz3Wyy5xJuVQm3K0RaFSLNMrQrWHYTy27QclrIwRTv6n8nXaGuzQ53R3uuEOFMARrVIsl4Ana/Z7NDWjeSLGPEujFi3Vdv8xyLdjlDs5KlVq/gm3X8ZoNyxWZcltA0FUUziAaDjEZlBoMOvYaD7UtLyZAjX06MFOquTN2WqFseruvhug6+5+C5Fr7n4rtVXNcm0TOMv/u9695gQVE0EImSIAjCphPJkiBsshO5E5zKneJC8QKpYIrhyPCax5R8j+HsRRLVDI6iY+sBbDWApRpY2pXPBrZq4L1d1edNVaNwayk5CrTK2GYNy2lhOy2qroXi+ViKiqGFGO45xtHu48iiW9e6eq0S5Md5nVo5TSJkwL4bb4S6U8mqTqh7F6HupaYHvudhN0s0i2la9TKNdgWv3qZcb5LOe+iKjKIZyIpyNQnyPBfP83E98HwfFwkfCVXyUCUfWdFA0XGNKIlkCn/wLtGJThAE4RYikiVB2ESz1Vm+P/99zhfPo8oqtyVvW3NDB9l12Dd/kkBpmlptAcn3kCQFRVYIyQoRSUVRNBRZRZE1fD2Ea0Rx9NBSEqUG8CWJcLt6uWpUxbIbWE6LttPGdG18WcFXdKJ6jGiwi67IIL2hHvTtMnVwm5ts6DyVCVErZYjpEtKBx5BUsamvJMvokS70SBeJy7e5tkmrtEi7kqPaqCCbNYI030iC9CiKbhDQDBQ9iGqEUI0IvhEFLXjLJaCCIAjCtUSyJAibpGJWeGL6CS6VLtF0mtzVexfKGk/MdLvN/rkTUJqm2sxjhLoYCfQuJTt2E8ttY3o2jt3C9Rw8fFzABXxZQZYVApKCLKv4nkPVMVH8papRQAuRjAwQD/fTGxkgrsXEFfZNkDVVvpGOUStmCMoOyv73IRmRzQ5ry1I0g0jvbiK9u4Gl6hP4N02Ctl8PSkEQBGE9iGRJEDaB7dl8Z+o7TJQnyDQzHOs+RlALrmnMYLvGgZlXMSvTtMwqsfgI7xp81w2bK1iuScOq0WxXaVtVTKuB7TSx7BZNHBQ9SjS+W1SNtpCqLfN3C3HKxTyKb6PvfQ9SROxZtRIiwRcEQRBWQiRLgrDBfN/nmdlnuFi6yER1gtHoKMlAck1jxut5xuZeo16Zpu20Geo+zJ09d7ztiaGuGOhBg2Sw+4aPEbYO05P4+8UE2WIFz24THbkDKTl68ycKgiAIgrBqIlkShA12Mn+S13Kvcb50nqSRZCQ2sqbxekpz7Fo8TaUyg+W7HOx/BwdSBzsUrbAVuD58Mx1nttTCbteJ948h9R/Z7LAEQRAEYccTyZIgbKD5+jzPzT3H+eJ5ZEnmUOrQ6hs6+D7DuUv0ZC9QrsxgKxp3Dr2X4ejau+kJneX54APKKv6pfR+ezsW4UHRp1cskkj2w676OxygIgiAIwluJZEkQNkjNqvGdye8wXh6nbtfX1NBB8lzGFs8QLUxQrs7jGCHeNfiA2Ndoi7E9eLUS4qViiIZpEdUgGZSJax4x1SV25bPqEtXc6yZTL5ZDnCjINKpZEpEQ0r5HxLobQRAEQdggIlkShHVWaBUYL49zrniOicoEi41FjnQdIaSFVjWe6ljsn3sNtTRNuZGBYJJHdz286vGEzvN8OFML8MNCmHytTbu+SNNTyOMxg4ciy6iyhKwoyIqGrOgoqkrMkEkGpKvJFMAP8wFqpTRxQ1lqEf52+2IJgiAIgtBR4q+uIKyDcrvMxfJFxsvjLNQXKLaL5Ft5SmaJkegIXcHVVYAMq8mB2VdxyzNUW0UC0QEeGHovmqJ3+B0Iq+H7MNnUeb4QZaFm06pl8V2HUCRCpP8Ylu1gtRo4VpOm2UZyW/htE9ezACjgMoOHKssol5Mp1ykT1nyUA++HNXZMFARBEARhZUSyJAgdUjErjJfHuVS+xHx9nlK7RK6Vo9gqIksyMSPGkdSRVSdKkWaZfbMnaFamaVt1uhJj3DfwTmQxJWtLSLdVnitEmapCq5rHdiyiAR1t7D78xB4kWUYFrlf/8+wWbquK3axeTabMy8lUVANt7H4IJjb4HQmCIAiCIJIlQViDmlW7miDN1ebeSJDaRQAieoRDXYfoCnStacPZZDXDnvnXqVSmsTyL0Z7jHOs+KtaubAFlS+H5YoRzFZVmtYhpmUR0ifDocaTeQyArN93gVNaCyFoQLdZ33WRKEARBEITNIZIlQVihht1gvDzOeHmcmeoMJbNEvpUn38oDENEiHEwepDvYvboEyfcw7BYBq0nQbBIyayRKs0sd7ySJI/33MZbc2+F3JaxU05H4USnCayWDeq1Mu90krPqEB/fBwJ1IqrbZIQqCIAiCsEYiWRKEm/B9n5JZYrIyyVRlirnaHGWzTL6dJ9fMARDWwuxP7Kcn1IO6zAX4qmMRsJpv+mgQsBpo7Rqe3cJx2jieheNalB0TWwtwz9B76A/3r+fbFW7C8iReLYd4qRSkUqvRahQIyC7xnhHUXe8A0WhDEARBEHYMkSwJwnV4vkemkWGyMslkdZJMI0PZLFNoFSi0C/i+T1gLsy++j55wD5r89lUEyfdIVTNEm6WlxKhdR7Jq2E4b17WwXQvPtWl6NrLnIkkStqygKDohJYAR6udgz3HigfgGfQc2jutD1lz6/mmShyb76LKPKvmoEqx2GyrPX0psTE/C8mQsT7r8tYztSXirGHMpUQpSuNzhTsYlluhBHblXrCkSBEEQhB1IJEuCcJnt2czWZpmqTDFVmSLfyi9VkFp5KmYFSZKWEqTEPnqCPWjKzadZyZ5Ld3me/sI0NHI02iUs18LyHFTfx5VkPEXDUA3CgQRBI0bYSBELpEgE4ju6y13blThVDXKiEqRQt3AdG0lSQZKRZBlZkpBkCUOR0GXQVRld9tFl0C4nU5rs4/gSpvtGQmS60HZ8TNfH9zw838P3PPzLn/FdfN9bal23Co5dxfdcwpEo2q53QGygw98ZQRAEQRC2CpEsCbe0pt1kujrNVHWK6eo0xXaRcrtMrpWjYTdQZZWYHuNI1xGSgeSy1yAprk1vaY6+wjROM0e9VcTzbDQ9SirYQ9hIEA6mSAaShNXQLdWooWIrvFIOcapqUKs3MJsZHM/HQ8bzJVwkfCQk30eW/MtfXflYqjRJEshISJfLTp7v4/s+vg8e4CPhXRkHkPFRJQ9ZkkBeSsa8Gxz+bpZChQNBjKEjSCmxbkwQBEEQdjqRLAm3HMdzmKhMcKZwhtnqLCWzdLWLneVa6IpOykhxIHmAmB67ekK+HKpj0l+cpac0i9XIUm0VcX2PQDDFvu4jjER23VKJ0RW+DwttjVfKof9/e3ceHGd933H8/Vx7SdrVYZ22MQ4YY4cjwSQmV+NmGtdOgabMFNoSt0ySmUAKHYZJJ6XJjJukbRhKmbZDEnKQHuk0EBKc0mlDC+FMYkIgpoEEDHbB5pAs69p7n/PXP2QtCAvwIUuy/HkxO6t99rfP/h7py0of/57f7+HZsku9UqLRGMMhJttSIN2/BtN+MiQxxAHEPnEUYuKQOAogjomjgCSOSZIQ4pgkiYiTBIcEx3FxHA/bcbHdFLabxva8A19nME4K3DRYzgn5/RcREZEjo7AkJ4yiX+SXo7/kqdGnGK4NM1wbZqg6RGISMm6Gvlwfvblecl7usAISQCqo0z+2h67xF2nUhik2JoiBluwSVnefRX/riXmqVmzg2UqGHRM5XqwYGpUJGkFAzo5pLfTiLT0Tq7UXYHJ5bdsBNwW0Nj+cZmNNuSOc9iQiIiInOIUlWdTiJOb50vP8cvSXPDfxHCP1EQarg5SDMhknw8n5k+lt6SV1hHODsn6FvtE9dEy8SK02wkRjgtC2aW/pY033WSzJdc/yER0fpuYj7ZjIMloN8KsjBFFMq2vo6F2B3X8WVrp1vrspIiIi8oYUlmRRKgUlnhp9il+N/op9tX3NUSRjDO2Zds7pOYfWVOthjyBNaakX6R99nnzxJaq1ESYaJULHo6ttOWt7zqI90zHLR3R8mAgcdhSnz0dKkoRc2qNtYA30rMU6hIUxRERERBYChSVZNBKTsKe0pzmKtL++n8HqIKWgRMpJcVLbSQy0DhzydZBmkg5qrNi3k5biy1Sq+5kIKwROiv6OU1jTfRatqRNvtKQWWeyqZnimkmFvxaZeLdGoj+ESk22dmo+0UnOFRERE5LijsCTHNWMMpaDEM+PPTI4iVSdHkV6uvowxhkK6wNndZ1NIFY54FGnyjRL6xvbSP7yLWmWQol8kdDMs6zqd07vOIOtlZ++gZkk1stnvuyxJR7S6R3JVoddXjy12VTI8U0mzp+rQqFUJ/VEaYUyrE9PS0Utq4DXzkURERESOMwpLsmAZY6hHdSphhUpYoRpUKYdlqmGVSlChHJSZ8CfwY59KUGGoNsREY4KUk2J563IGWgcO6VpIbybbKLNy6Cm84ksUK0NElkV/1+mc2X0WKSc9C0c6uxIDjxdz/Hg0R7lcAStNZ85lWSv0Z2P60yE96RD3MAd6GvHUCFKaPRWHeq1G6I/ihwlpO8HNttHZuxS3ZzWkWo7NwYmIiIjMIYUlmXdhHDJUHWKoNkTJL1EOy1SCCkW/SD2qH7iIazB5Hwf4sU8tqtGIGoRJSGKS5vWQzuo+i/Z0+9GNIh1gJzEDI8/RM7KbSnmQWljFyXbyrr71dOW6ZuHIZ99+3+We4Tx7SxG10iBBYtMwLsVyxIvDCZ7r4HppUulW+lttluYM/ZmQ/kxA3k147betEVvsrqZ5ppLh+YpDo14jbIzRCGPSdoybaaWldyn2ktOwMvn5OWgRERGRY0RhSeacH/sMVYd4qfISg5XByXlFB0JSNaxSD+vU4zphHBKbGADbsnEtF8d2SNkpMl6GjnQHLV4LOS9H1s0e1Vyk12qrjnPy0FNQepnx6j4ix+PknrN5a9dbsRfg3JswgUfGW3lkNE2lNEbgN8hnU7gnv4colac2PohfHqVcK5HUq1jVMmPjEc86Fq7r4ngZ8lmPk9os+rMRWcewu5LmuapLvVY9KCB19CzF7V4FmcJ8H7qIiIjIMaOwJMdcI2rwcvVlBiuDvFR5iaHqEOWg3DyNbsKfIDEJnu2RslNkvSyFdIGclyPn5si4GTzbm5XRojfjxCHLhnfRNfYcpfIgYdQg09LDewbOI59amCMnL9Q87tmfZ1+pQbU8RNaO6RhYBUvXge3gAvn+U6H/VACSOCaojFArDlMvj5PUS8S+z0SlyuBIQsqxcbwUSVTFD2M8KyaVbaG9+2S87lWQbZ/X4xURERGZKwpLMutqYY3B6mBz5GioOkQ5fFU4akxgMHi2R0uqhVMKp9CV7SLtpOckEL2e9vIwKwafJqq8zERtlNDLsLr/naxqP3VBruRWjy0eGm3jF+MeteIIcRiQb2vDXfleyL7+0uW245Ap9JIp9Da3RUEdf2KIenGEUrVEJpggl3Jo7z4Zt/vUN9yfiIiIyGKlsCRHLU5i9tX2sbe8l72lvQxWJpfrLgdlxv1xSn4JgyHlpGj1Wjmt4zQ6s52kZ2txBJMAFgdNuDlEbuSzYt9O8mN7KVUGCZOQfH4p5/atJ+flZqePs8gY2FnJcP/+FsZKVerVEVpcQ2rF2dCzBo4g2LmpLG7PSlp6Vh6DHouIiIgcnxSW5IiUgzJ7y3t5ofQCe0t7GffHKfpFxhpjjDfGMRjSTprWVCurO1fTmekk5aRm582NIRPUKFRHKVRHaa2MEkcNYi9LksoReRlCJ0XopogO3IduitCZeuyBZYMxLCkOsmzfM/jll5hojBOnWjljYD0n51fMTl9nWTG0uW9/nmeLFrXiMCQhhY4e7JPfg5VaeMFORERE5HimsCSHJEoiBquDk+GovJfB6uS1hop+kZH6CH7s49oubV4bp3eeTmemc1aW7Z5iJxH56jiF6ij5yghufZyGXyYIqxSjBo4xJEBiWWDZ2JZNynZIWw6O7WBbLrbt4tgutuOReFlwMjiNCUqVQSISutpPYV3fugW7HPiOYo6fjOQoFidoNGrk0zbeindDh0aDRERERI4FhSWZ0dTFXveW9k6OIJVfYLwxeUrdaGOUol8EIONm6Mn10JProdVrnb05R8aQDaoUKqMUqiO0VEYJ/RKNoEw1qmMnMYHj0ZbK09VxKp3ZTqKwgR/WCMIaUdQgTHyCOCCKI6KkTpREmKlQNXWzLEymwLq+d9Lf2j87fZ8lfmJRDB2KocPPxlt4oRRRKw3hEtHRexLWsvPAnb1AKiIiIiLTKSwJYRwy2hidvNUnbyP1EYp+sbkow0h9hDAJ8WyPtlQba7rW0JnpnNXlup04JF8da44e2fUJ/KCMH1YpRj6JZWN5Obpal9NdOImlrQN4h3FqX5xENMI6taCCH1UJgiqRm+ItHatm9TgOVWKgHNmUQodi5DaDUTF0mAgtKn5CHIUkcUgcjhEEPvlsBmfl+7Ha+ua8vyIiIiInGoWlE4gxpjmvaCoYjdRHGKmPUI/q1KIa9bA+uax3WCaMQxzLIetmGWgdoCfbQ87LHf3okTGkwzo5v0K2UTlwX8JrlAjCKn5QoTI1euSmyKcKdHUuZWl+OYVU4YhXpnNsl5Z0Gy3ptqPr/xEohg57aimG/alQZDPhW0RReCAQRSRxnSSOiRJDnBgibBzLk6Hf/QAAGT9JREFUkLYSXM+lY+lpMPB2LNuZ8/6LiIiInIgUlhYZYwz1aDLwTK1IV/SLjDZG2V/fTyWoUAtr1KM61bBKKShRj+oYDI41ecHXnJdjedty2tPttHqtOEfxx7kdR+T8Cjm/TNavkGtUyDRKJEGFKKwTxj5R7FONQ+wkJrIdXK+FJfkV9BZOoi/XP6tzn+ZKkFi8WPfYU0uzp5Zify0haNSIgyJRkhAnhthYJFikrRjXscHNkGTzpDM53EwrXjaPnW3HpNuw5mHkS0REROREp7/AjkN+7E+GIb9EKSg1Q9HUKXOVoEIQB/ix37xVggqVsEJkIiwsPNsj7aTpyHTwlvRbaEu1TbvOUSqo01Uawjb7D6FH00eaLJOQCapk62U8v0QY1gmjBmHs48cBQRJhGwhtB9fNUEjlacl00JZZQldrz4K9+OsbMQZGApc9tRTP19K8WHNoNOqEjQphGBAkFjknxqTacDJ5MpmWA4GogMm2Y3nZ1933/F15SkREROTEprA0xx7b9xglv0RCAgYSkgOLDkzeT/uaA49NgsEQJVEzDL06CAVxQC2sUYtq+JFPbGIALGsyFLm2S4vXwsrcSgqpAjkv97qjRZZJ6BvdQ9/+3dSr+wij+hEdZ5IkVJMQJ4mJLZvE9ci5OVqz3bRmO2nPddOV6TysOUcLTT222HsgHO2peUzUI8JGjSgo40cJjmXIeA7p9j4KHUuxOpZjuZmD9qMwJCIiIrIwKSzNseeKz/HI4CNUwsorgehAKJrpHpi2LUxCoiQCXglDju2QcTJ0ZjrJeTlavVaybhbP9g5rflG+OsZJ+57GLg0yUR0mtiw63RYs86p9WFN3Ztprpz+ysDyPXKaDfK6bztwS2tzWI55rtFDUIosh32OwkWJvLcVgzcJv1Ij8EkEYEhlocROcTDsdhT6czhWQ7Tjuj1tERETkRKWwNMfe2vVWHhl6hHJQnjztDQvbsrEsC5vJe8uyaP73qsc2Nhk3Q2uqlZybw3M8bOvo/xD3Qp/lw8/QPr6XYmWIOKrjZbt4Z996unJds3DUx5/YwIjvMtjwDgQkj9G6IQzqREGNOJzAjyFlxXjpDLklS8l0LsPkl2Edh3OsRERERORgCktzbE3XGvpa+sg4Gfpa5nn5Z5PQO/4CA/t30SgPMd4YJ/aynNb/Tla1r1rwIyJTIz37fA9jIOskZBxD1k6aX2echJRleLMBtkpkM9SYDEWDvsdQ3aHe8InCBnFQJYhjwsQiY8W4Xgq3pYOWjj6cjpOxMq/MsdIpdSIiIiKLh8LSCaq1NsGKfU/jlAaZqAwRWRbd7afw9r51pJ30fHfvILGB/VMjPQ2PwYbLWAPCoE4c1EniCMu2sSwby3am3TzHIufZZD2LnAtZ+0CQshPKkcPLDZfxekIYTAajKAoJYgOWRc5JINVGrr2DdL4HK9+PlW6d72+HiIiIiMwBhaW5NvYcneX92EGFPCkSy8ZYFollk9g2hgP31uQtsWzedFjkMLhRwPLhZ+kY30OpMkQU1nAynZzX9066W7pn7X2OhjFQetVIz76pkR7fJw4axGGVMIoJjNW8BlHdzWMlESaOsMKQJEmIjIUxYFsGmwQbg22BbVkHboAFYTTZNm3FuKkUbusScm2dpPJ9mNYeXddIRERE5ASlsDTXnnuA1c8/SjEokrZTzflIHJi3NDVPCcs+8LWNsZ3J8GR7hJk2gnQLDS+Hn8rie1kaqRyR471xqDIJPRMvsXR4F35lkInaGGEqwyl961jTcfq8nnLnJxbDDbc5N2iw4VJqxIR+gzisEEURQWywLIusnUA6T7a9nfZXjfS89jKzJokh8kn8GnFYnwxZkU8cNkiikCgMSeKQFCG5jjypfA92fgArlZu2H51WJyIiInLiUliaa629pJMIN6wTUgNjsIw58Ee5wTavrCtnXnU/dUssC2yXjO3SYru4TgrHSWF5OaJsB0GmFd/L4qdyNLzJMOXFASv27cQrvkyxOkRoEjoLKzin7x1k3+D6PsdCYmAscBjyUwdOqXPZX7cIggZR0CAOywRxQmwsMnaM46Vx27ppaevCzfdBy5JDGumxbAdSOZxUDo0LiYiIiMiRUFiaa6s3c86e7VAbhcIyTJKQkJCYhCiJiU1MnMTEJiKOI2ITkZiQOIlJ4pDAL9MIyvhBhXriE4YTk+2BGDC2Q8r2yDguXbaH46RxnRS1xji1sIaVaecdvefS1zo3i0tUI5sh32ueUjfUcKg1AsKgQRLWJk+nS8C1DBkXyLTT1tJBqr0HWvve8GKtIiIiIiLHksLSPLNsGwcbB/COYAjEJAm1sEK5PkrVn6DeKBGEZRpRAz+skCTjNIB6Kstbet7G2q612K855S5KoBg5jAcuxdBhInQYD13KkYUFuDa4FjiWwbXMgfvJuUCTj3lluz05HjbiTy3CkBD5DeKwRhQGBLHBWJOjRnaqhXRrD/n8EpxCPyZdWPAr8ImIiIjIiUNhaY79eNcIpeEOnMDBDdqaweO1QWQqeLw6iDgHtjuWwWEqrFg4boGufJ4ei8lFC16lEdYp+UWyXoHAauX/atMD0URoU/QNURgSRyFJ7JNEIXGSECWGqbMCLWtq/o41+bXFgTlVk9snp0tNzbeyMElCEMXNhRO8lIfT0kGhrQsv3wutvQddj0jzg0RERERkIVFYmmN7Rms8vT+FXQPsiRmDBs1FHyYXeJhsYDeftyyLqdAyuRAEB9pNrvTm2kwGK9vCtTvAWko54HUDUWQm95mxIiwnRZJqwU61kMu0YJw0JokxSUySGEhijIlJkoQkSTAmgQNfW8RYJsYyCamURa69k3R+CXZhAFIt8/dNFxERERE5AgpLc+zckzvY/as+KsbFtSdPozMHAoZl4skFH5LJe2MSMDGQYMzkKI8BjLFIAIOFwcI6sBSEZQyW9cpiEZORavK5hJkDUUu2hVSmgJ0rQLbjoNEeEREREZETlcLSHDuttw23dy1Ja8CS9sNbvMAkMSQJmAjLJJBEmCQ6MOqTYOLowMhPQnKgbZJMjvakvLQCkYiIiIjIYVBYOo5YtgO2A7wSdg5cVxUtiyAiIiIiMrv0N7aIiIiIiMgMFJZERERERERmoLAkIiIiIiIyg+MmLH35y19m5cqVZDIZ1q1bx0MPPTTfXRIRERERkUXsuAhLt912G1dffTWf+cxn2LFjB+973/vYvHkze/fune+uiYiIiIjIInVchKUbb7yRj33sY3z84x9nzZo1/N3f/R3Lly/nK1/5ynx3TUREREREFqkFv3R4EAQ89thj/Nmf/dm07Rs3buQnP/nJjK/xfR/f95uPi8UiAKVS6dh19DA0ahVGxqs0qpX57oqIiIiIyDFXDSK629IL4u/xqT4YY9607YIPSyMjI8RxTG9v77Ttvb29DA0NzfiaL37xi3zuc587aPvy5cuPSR9FREREROTNXT/fHXiVcrlMoVB4wzYLPixNsSxr2mNjzEHbplx77bVcc801zcdJkjA2NkZXV9frvmaulEolli9fzgsvvEA+n5/XvsjxQTUjh0s1I4dLNSOHSzUjh2sh1YwxhnK5zMDAwJu2XfBhacmSJTiOc9Ao0vDw8EGjTVPS6TTpdHratvb29mPVxSOSz+fnvVDk+KKakcOlmpHDpZqRw6WakcO1UGrmzUaUpiz4BR5SqRTr1q3j7rvvnrb97rvv5t3vfvc89UpERERERBa7BT+yBHDNNdewZcsWzj33XN71rnfxta99jb1793L55ZfPd9dERERERGSROi7C0iWXXMLo6Cif//znGRwc5IwzzuC//uu/WLFixXx37bCl02m2bt160GmCIq9HNSOHSzUjh0s1I4dLNSOH63itGcscypp5IiIiIiIiJ5gFP2dJRERERERkPigsiYiIiIiIzEBhSUREREREZAYKSyIiIiIiIjNQWDoCDz74IBdccAEDAwNYlsX3v//9ac/v27ePyy67jIGBAXK5HJs2beLZZ59tPv/8889jWdaMt9tvv73Zbnx8nC1btlAoFCgUCmzZsoWJiYk5OkqZTUdbMwBDQ0Ns2bKFvr4+WlpaOOecc/jud787rY1qZvGYjZrZvXs3v/M7v0N3dzf5fJ6LL76Yffv2TWujmlkcvvjFL/KOd7yDtrY2enp6+PCHP8zOnTuntTHG8Bd/8RcMDAyQzWbZsGEDv/zlL6e18X2fq666iiVLltDS0sKFF17Iiy++OK2NamZxmK2a+drXvsaGDRvI5/NYljVjLahmFofZqJmxsTGuuuoqVq9eTS6X46STTuJP/uRPKBaL0/azkGpGYekIVKtVzj77bG666aaDnjPG8OEPf5j/+7//49///d/ZsWMHK1as4Dd+4zeoVqsALF++nMHBwWm3z33uc7S0tLB58+bmvv7gD/6Axx9/nLvuuou77rqLxx9/nC1btszZccrsOdqaAdiyZQs7d+7kzjvv5IknnuCiiy7ikksuYceOHc02qpnF42hrplqtsnHjRizL4t577+XHP/4xQRBwwQUXkCRJc1+qmcXhgQce4I//+I95+OGHufvuu4miiI0bN077DLn++uu58cYbuemmm/jZz35GX18fH/zgBymXy802V199Ndu2bePWW2/lRz/6EZVKhfPPP584jpttVDOLw2zVTK1WY9OmTfz5n//5676XamZxmI2aefnll3n55Ze54YYbeOKJJ/inf/on7rrrLj72sY9Ne68FVTNGjgpgtm3b1ny8c+dOA5gnn3yyuS2KItPZ2Wm+/vWvv+5+3va2t5mPfvSjzce/+tWvDGAefvjh5rbt27cbwDz99NOzexAyp460ZlpaWsy//Mu/TNtXZ2en+cY3vmGMUc0sZkdSM//93/9tbNs2xWKx2WZsbMwA5u677zbGqGYWs+HhYQOYBx54wBhjTJIkpq+vz1x33XXNNo1GwxQKBXPzzTcbY4yZmJgwnueZW2+9tdnmpZdeMrZtm7vuussYo5pZzI6kZl7tvvvuM4AZHx+ftl01s3gdbc1M+c53vmNSqZQJw9AYs/BqRiNLs8z3fQAymUxzm+M4pFIpfvSjH834mscee4zHH398Wqrevn07hUKB9evXN7edd955FAoFfvKTnxyj3st8ONSaee9738ttt93G2NgYSZJw66234vs+GzZsAFQzJ5JDqRnf97Esa9rF/zKZDLZtN9uoZhavqVNaOjs7AXjuuecYGhpi48aNzTbpdJr3v//9zZ/1Y489RhiG09oMDAxwxhlnNNuoZhavI6mZQ6GaWbxmq2aKxSL5fB7XdYGFVzMKS7Ps9NNPZ8WKFVx77bWMj48TBAHXXXcdQ0NDDA4OzviaW265hTVr1vDud7+7uW1oaIienp6D2vb09DA0NHTM+i9z71Br5rbbbiOKIrq6ukin03ziE59g27ZtnHLKKYBq5kRyKDVz3nnn0dLSwqc//WlqtRrVapU//dM/JUmSZhvVzOJkjOGaa67hve99L2eccQZA8+fZ29s7rW1vb2/zuaGhIVKpFB0dHW/YRjWz+BxpzRwK1cziNFs1Mzo6yhe+8AU+8YlPNLcttJpRWJplnufxve99j2eeeYbOzk5yuRz3338/mzdvxnGcg9rX63X+7d/+7aBzNQEsyzpomzFmxu1y/DrUmvnsZz/L+Pg499xzD48++ijXXHMNv/u7v8sTTzzRbKOaOTEcSs10d3dz++238x//8R+0trZSKBQoFoucc8450+pKNbP4XHnllfziF7/g29/+9kHPvfbneig/69e2Uc0sPrNdM2+2jyPdjywcs1EzpVKJ3/qt32Lt2rVs3br1DffxRvs51tw5f8cTwLp163j88ccpFosEQUB3dzfr16/n3HPPPajtd7/7XWq1Gn/4h384bXtfX99Bq1YB7N+//6DELse/N6uZ3bt3c9NNN/Hkk0/y1re+FYCzzz6bhx56iC996UvcfPPNqpkTzKF8zmzcuJHdu3czMjKC67q0t7fT19fHypUrAX3OLEZXXXUVd955Jw8++CDLli1rbu/r6wMm/8W2v7+/uX14eLj5s+7r6yMIAsbHx6eNLg0PDzfPfFDNLD5HUzOHQjWz+MxGzZTLZTZt2kRrayvbtm3D87xp+1lINaORpWOoUCjQ3d3Ns88+y6OPPspv//ZvH9Tmlltu4cILL6S7u3va9ne9610Ui0UeeeSR5raf/vSnFIvFaafryeLyejVTq9UAsO3p/8s6jtNc2Uw1c2I6lM+ZJUuW0N7ezr333svw8DAXXnghoJpZTIwxXHnlldxxxx3ce++9zUA8ZeXKlfT19XH33Xc3twVBwAMPPND8Wa9btw7P86a1GRwc5Mknn2y2Uc0sHrNRM4dCNbN4zFbNlEolNm7cSCqV4s4775w2/xYWYM3M+ZISi0C5XDY7duwwO3bsMIC58cYbzY4dO8yePXuMMZOretx3331m9+7d5vvf/75ZsWKFueiiiw7az7PPPmssyzI/+MEPZnyfTZs2mbPOOsts377dbN++3Zx55pnm/PPPP6bHJsfG0dZMEATm1FNPNe973/vMT3/6U7Nr1y5zww03GMuyzH/+538226lmFo/Z+Jz55je/abZv32527dplvvWtb5nOzk5zzTXXTGujmlkcrrjiClMoFMz9999vBgcHm7dardZsc91115lCoWDuuOMO88QTT5jf//3fN/39/aZUKjXbXH755WbZsmXmnnvuMT//+c/NBz7wAXP22WebKIqabVQzi8Ns1czg4KDZsWOH+frXv24A8+CDD5odO3aY0dHRZhvVzOIwGzVTKpXM+vXrzZlnnml27do1bT8L9XNGYekITC2P+drbH/3RHxljjPn7v/97s2zZMuN5njnppJPMZz/7WeP7/kH7ufbaa82yZctMHMczvs/o6Ki59NJLTVtbm2lrazOXXnrpQUtyyvFhNmrmmWeeMRdddJHp6ekxuVzOnHXWWQctJa6aWTxmo2Y+/elPm97eXuN5nlm1apX527/9W5MkybQ2qpnFYaZaAcw//uM/NtskSWK2bt1q+vr6TDqdNr/2a79mnnjiiWn7qdfr5sorrzSdnZ0mm82a888/3+zdu3daG9XM4jBbNbN169Y33Y9qZnGYjZp5vd9tgHnuueea7RZSzVjGGDP741UiIiIiIiLHN81ZEhERERERmYHCkoiIiIiIyAwUlkRERERERGagsCQiIiIiIjIDhSUREREREZEZKCyJiIiIiIjMQGFJRERERERkBgpLIiIiIiIiM1BYEhGR48b5559Pe3s7L7zwwkHPjY2N0d/fz3ve8x6SJJmH3omIyGKjsCQiIseNb3zjG7iuy8c//vGDnrvyyispl8v88z//M7atX28iInL09NtERESOG319fXz5y1/mf/7nf/jqV7/a3L5t2za+/e1v8zd/8zeceuqpx7QPcRzj+/4xfQ8REVkYFJZEROS4cvHFF/N7v/d7fOpTn+L5559ndHSUyy+/nA9+8INcccUVPProo1x44YV0dnaSyWR4+9vfzne+851p+9i/fz+f/OQnWbt2La2trfT09PCBD3yAhx56aFq7559/HsuyuP766/nLv/xLVq5cSTqd5r777pvLQxYRkXnizncHREREDteXvvQlHnjgAT760Y/S3d1NEAR885vf5L777mPTpk2sX7+em2++mUKhwK233soll1xCrVbjsssuAybnNwFs3bqVvr4+KpUK27ZtY8OGDfzwhz9kw4YN097vH/7hHzjttNO44YYbyOfzrFq1ao6PWERE5oNljDHz3QkREZHD9YMf/IAPfehDAHzrW9/iIx/5CGvWrCGbzfLII4/guq/8e+AFF1zAY489xosvvjjjfKY4jjHGsGnTJvL5PHfccQcwObK0cuVKTjnlFJ566ik8z5ubgxMRkQVBp+GJiMhxafPmzZx33nmsWrWKj3zkI+zatYunn36aSy+9FIAoipq3D33oQwwODrJz587m62+++WbOOeccMpkMruvieR4//OEPeeqppw56rwsvvFBBSUTkBKSwJCIix610Ok0qlQJg3759AHzqU5/C87xpt09+8pMAjIyMAHDjjTdyxRVXsH79er73ve/x8MMP87Of/YxNmzZRr9cPep/+/v45OiIREVlINGdJREQWhSVLlgBw7bXXctFFF83YZvXq1QD867/+Kxs2bOArX/nKtOfL5fKMr7MsaxZ7KiIixwuFJRERWRRWr17NqlWr+N///V/++q//+g3bWpZFOp2etu0Xv/gF27dvZ/ny5ceymyIichxRWBIRkUXjq1/9Kps3b+Y3f/M3ueyyy1i6dCljY2M89dRT/PznP+f2228H4Pzzz+cLX/gCW7du5f3vfz87d+7k85//PCtXriSKonk+ChERWSgUlkREZNH49V//dR555BH+6q/+iquvvprx8XG6urpYu3YtF198cbPdZz7zGWq1GrfccgvXX389a9eu5eabb2bbtm3cf//983cAIiKyoGjpcBERERERkRloNTwREREREZEZKCyJiIiIiIjMQGFJRERERERkBgpLIiIiIiIiM1BYEhERERERmYHCkoiIiIiIyAwUlkRERERERGagsCQiIiIiIjIDhSUREREREZEZKCyJiIiIiIjMQGFJRERERERkBv8PS6HgCNDmDs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0" name="AutoShape 4" descr="data:image/png;base64,iVBORw0KGgoAAAANSUhEUgAAA0sAAAIoCAYAAAC4U3A2AAAAOXRFWHRTb2Z0d2FyZQBNYXRwbG90bGliIHZlcnNpb24zLjUuMiwgaHR0cHM6Ly9tYXRwbG90bGliLm9yZy8qNh9FAAAACXBIWXMAAA9hAAAPYQGoP6dpAAEAAElEQVR4nOzdd3hUZfbA8e/MZEoymUlvEEhCEaRXRRBBERvYUbEgzV1772UVXH6C7roriqjroiCKit1FAQtNpQgqXUIgIUB6m0wyk+n390c2s8QU0icJ5+Mzz+Pc8t5zb2Z47pn3vedVKYqiIIQQQgghhBCiGnWgAxBCCCGEEEKI9kiSJSGEEEIIIYSohSRLQgghhBBCCFELSZaEEEIIIYQQohaSLAkhhBBCCCFELSRZEkIIIYQQQohaSLIkhBBCCCGEELWQZEkIIYQQQgghaiHJkhBCCCGEEELUQpIlIUS7NH78eFQqFRs2bKi2fM6cOahUKubMmVNt+YYNG1CpVIwfP77NYhQdQ12fjSNHjqBSqUhOTg5IXG2pru9TW1u6dCkqlYoZM2YENI5AOJU+b0J0JpIsCSFaTHJyMiqVCpVKxYMPPljvtgsXLvRvq1KpWjWuOXPm1EiuOqqqG66GvI4cORLocDusl156iTlz5mCxWAIdihBCiAAKCnQAQojOacWKFbzwwgtoNJpa17/77rv17t+9e3f69OlDSEhIg44XEhJCnz596N69e411c+fOBeg0CVOVESNGoNfr61xvMBjaMJqOR6vV0qdPH7p27Vpj3UsvvURmZiYzZswgPDy87YMTQgjRLkiyJIRocX369CE1NZXvvvuOCy+8sMb61NRUduzY4d+uNu+8806jjnnGGWdw4MCBJsXbUX300UcypKcZunbtesp9ZoQQQjSODMMTQrS4m266Cai792j58uUATJs2rc1iEkIIIYRoLEmWhBAtbty4cXTr1o3PPvsMm81WbZ2iKLz33nsEBwdz1VVX1dlGYx9Ir+0h/qpiEFXqeqbH6/XyxRdfMGvWLPr3709YWBghISGcfvrpPPLIIxQWFp40xp07dzJlyhTi4uJQq9UsXbqUqVOnolKpePHFF+uM++OPP0alUjFy5MgGnWdTOJ1OBg4ciEql4q9//WuN9YqicO6556JSqfjzn//sX37iA+mKovDKK68wcOBAQkJCiI2NZdq0aRw9erTO43o8Hl5//XXOPvtswsPDMRgM9O3bl6eeegqr1Vpj+xMf/nc6ncyZM4devXphMBjo1q0bDzzwQI3P04k+++wzRo8ejdFoJCoqismTJ7Njx446t6/tgfuqGDIzMwFISUmp9pmp+jyerFBBXUUlTlzu8Xh44YUX/Nf0j72EBw4cYNasWSQnJ6PX64mKimLSpEmsW7euznNqiJ9//plJkyYRGRmJ0Whk9OjRfP755zW2GzVqFCqVik8++aTOtv7+97+jUqm45pprGh1HWVkZDzzwAMnJyRgMBnr06MGTTz6J3W6vsW1Dr9vevXt55plnOOuss0hISECn05GQkMBVV13F5s2ba42juZ+7rKwsHnjgAfr164fRaCQsLIyBAwfy0EMPkZaWVud+7777LiNGjCAkJITIyEiuueYa0tPTG34BhRBtQxFCiBaSlJSkAMoPP/ygPPbYYwqgLF++vNo2mzZtUgDl+uuvV44dO6YASm3/FI0bN04BlPXr11db/swzzyiA8swzz1Rbvn79egVQxo0b51+2ZMkSZcyYMf5jjBkzptorJydHURTFH4darVYSEhKUYcOGKX379lUMBoMCKMnJyUpubm6dMc6dO1fR6/VKaGioMnz4cKVHjx7K22+/raxdu1YBlIEDB9Z5zSZPnqwAyqJFi05ydStlZGT4zycjI6NB+yiKovz222+KTqdTgoKClJ9//rnaur/97W8KoPTs2VMpKyurcaykpCTl9ttvVwCle/fuyvDhw/3XJiYmRjlw4ECN45WWlirnnHOO/7omJSUpAwYMUHQ6nQIop59+upKXl1dtn7ffflsBlBtuuEE555xzFJVKpfTv31/p06ePolarFUCZOHFiref3/PPP+69LQkKCMnz4cCU0NFTR6/XKX//61xqfjT+eX5Wvv/5aGTNmjKLX6xVAGTFiRLXPzK+//lot1unTp9caT22fxxOXn3POOcqkSZP813348OFK//79/dt9+OGH/mtlMpmUIUOGKPHx8QqgqFQq5eWXX671uHWp+qw+++yzik6nU0JDQ5URI0YoCQkJ/uv24osvVtvnjTfeUADl0ksvrbPdAQMGKICyatWqBsVRdd2mTp2qDB061P83HjBggKJSqRRAGTVqlGKz2art19DrNmHCBAVQwsPDldNPP10ZNmyYEh0drQCKRqNR3nvvvTpjasrn7rvvvlPMZrMCKFqtVhk0aJAyYMAAJSQkpMa/Uyd+3qr+fUxKSlIGDx7s/7wlJCQoBQUFDbqWQoi2IcmSEKLFnJgs7du3TwGUCy64oNo2f/rTnxRA+frrr1s9WapS1zGqWCwWZenSpUpRUVG15SUlJcpdd92lAMqMGTPqjFGj0Sh//vOfq93g2e12xev1Kt27d1cA/032ifLy8pSgoCBFp9PVOHZdmposKYqizJ8/XwGU0047zR/rnj17FL1er2g0GmXz5s21HisoKEjRarXK+++/719XWFionH/++QqgnHHGGYrP56u279SpUxVAmTBhgnL48GH/8uLiYuWqq65SAGXKlCnV9qm6adVqtUq/fv2U1NRU/7otW7b4b0pXr15dbb9ff/1V0Wg0ikqlUhYtWuSPpaysTLnuuusUrVbb4GSpStVnua5r3NxkSaPRKLGxsdWueUVFhaIoirJr1y5Fr9crBoNB+de//qV4vV7/Nl9++aViNpsVjUaj7Ny5s9Zj16bqsxoUFKRMnTpVKS8vVxRFUXw+n/Lyyy/7153YZmlpqRISEqIEBQXVSGwVRVF++eUXBVDi4+MVj8fToDiqrltQUJDStWvXasfbs2eP0q1bNwVQHnrooWr7NeS6KYqifPTRR8ru3bur7evz+ZTPP/9cCQ0NVcxms2K1WmuNqbGfu8zMTCUsLEwBlJtvvrnad9jr9SqrVq1SvvzyS/+yE79PZrNZ+frrr/3rcnJylEGDBimA8uijjzboWgoh2oYkS0KIFnNisqQoijJ06FBFo9Eo2dnZiqIoisPhUMLDw5XY2FjF7Xa3m2TpZLp166aEhIQobre71hgHDx5c7Yb2RH/5y18UQLn33ntrrPvHP/5Ra9JQnxOTpfpegwcPrrGv1+tVzj77bAVQbr/9dsXpdCqDBw9WAOWpp56q91j33HNPjfV5eXn+HqZ169b5l+/atcufhPzxxlRRFMVmsyndunVTVCqVcuTIEf/yqptWlUqlbN++vcZ+DzzwQK2x3HTTTQqgXHPNNTX2qaioUGJjY9tdsgQon3zySa37ViWTCxcurHX9K6+8ogDKrFmzal1fm6rPamxsbLXk4o/HvPnmm6stnzZtmgIo//znP2vsc88999Sa2NSn6roByqefflpj/ZdffqkAitForPbZach1O5mnnnpKAWr0LjX1c3fHHXf4fxD4448FtTnx+/THXjxF+d+5Dxo0qJFnJoRoTfLMkhCi1UybNg2v18v7778PwKpVq7BYLFx//fUEBbW/Ypzr1q3j/vvvZ9KkSZxzzjmcffbZnH322ZSWlmK32+t8/uCmm25Cra79n9OZM2eiUqlYsWIFbre72rply5YBNHmCzhEjRjBmzJhaX0OHDq2xvVqt5p133sFkMvHaa68xadIkdu3axfDhw3n66afrPdadd95ZY1lsbCxTpkwBYO3atf7ln332GQDXXnstJpOpxn4hISGcf/75KIrCDz/8UGP9kCFDGDFiRI3lVc91/fG5jm+++QaA22+/vcY+BoOBWbNm1XlegRIWFsbll19eY7nL5eLrr79Go9HU+bm47LLLANi4cWOjjzt79uxaS8rfcccdQPW/I+C/dlWf1Sput9v/vW7K57dr1661nv/kyZPp3r07NpuNn376qcb6uq7biY4ePcqCBQu49tprOe+88/zf4w8//BCAXbt21bpfYz93X3zxBQAPP/xwo+eKmz17doOPI4QIrPZ3tyKE6DSuv/56Hn74YZYvX84DDzzgr4JXVS2vvXC5XFx33XW1PuR+ouLi4lqXn3766XXuk5KSwvjx41m/fj2rV6/23+ju2rWLXbt2ER8fz0UXXdSkuJtSOjwlJYWXXnqJ2bNn89133xEcHMy7776LVqutcx+tVkuvXr1qXVd17gcPHvQv27NnD1CZNNX1UH1VAYWsrKwa63r27FnrPrGxsQCUl5f7l1ksFvLz86vFUleM7Unv3r1rnYPs4MGDOBwOdDodl1xySa37KooC1H7tTuZk1ygvLw+r1YrZbAYqi7X07NmTnTt3snv3bgYNGgTA119/TUFBASNGjKB///6NjqNPnz61/sCgUqno06cPR48e5eDBgzW+G3VdtyrLli3jtttuw+Fw1LlNXd/jxnzuysrK/Nd/1KhRdR6rNtHR0YSFhTXoOEKIwJOeJSFEq4mPj+f8889n586dbNq0idWrV9O3b99af70NpAULFvD5558THx/PO++8w5EjR3A4HCiVQ5UZM2YMQI2eoSpGo7He9mv7db7q/2+66aZ6b/5awznnnOPv2TvrrLPo27dvvdtHRUXV2XMWFxcHVN48ViktLQXg0KFD/PTTT7W+jh8/DkBFRUWNNuu6nlUxVCULUP3GMiYmpt4Y25O6zrHq2rlcrjqvXVUCWl9CUJeqG/L6lp/4tzyx4l9tn9+m9orWFQfU/pmqUt937fDhw/zpT3/C4XDw4IMP8ttvv2G1WvH5fCiKwptvvgk0/ntc2+fuxGqOtSU+9TnZcYQQ7Yt8M4UQrapqLqVp06bhcrna5dxK7733HlBZQnjatGkkJSWh1+v9648dO9as9q+++mrCwsJYtWoVRUVFeDweVqxYATT9ZrOpvF4vN998Mx6PB7Vazbp16/znX5eioiJ8Pl+t66p6dU4cbhcaGgrAm2++6U8463rNmTOnWedTdSyAgoKCemNsSVXDrk68gT5RfaWm61N1Pl27dj3ptavr2PWp6xqduPyPQydnzJiBWq3mvffew+PxUFRUxFdffYVOp+P6669vdAz1xQG1f6YaYuXKlbjdbqZOncrf//53hgwZgslk8v+tmvs9PtGJsVUluEKIzkmSJSFEq7ryyisJDQ3l6NGjqFQqbrzxxkCHVEPVfEujR4+usa6oqKhJw51OFBwczNSpU3G5XLz//vusXr2avLy8Jg9hao7nnnuOLVu20L9/f/8zHHfddVe9N5Jut5vDhw/Xuu73338H4LTTTvMv69evH1A5501rCw8P9/dSHDhwoNZtqmJsjJM9g1LVO1DXTf+hQ4cafUyoHGam1WrJycmpc7hYc9R1LaqWx8XF+YfgVUlMTGTixInk5eWxZs0aVqxYgcvl4rLLLiMyMrJJcaSmptaagCuKQmpqKlD9M9UQ9X2Poe5nlZrCbDaTmJgIwNatW1usXSFE+yPJkhCiVYWEhPDggw8yYcIEbr31VpKSkto8huDgYKD2IV8nrs/Ly6ux7sUXX8Tr9TY7hhOH4jV3CFNT/fLLL/z1r39Fq9Xy7rvvMmXKFP70pz9hsViYMWNGvT0VixcvrrGsoKCAjz76CIALLrjAv/zKK68EKifdLCoqauGzqGnixIkAvP766zXWOZ1O3nrrrUa3ebLPTI8ePQDYuXMnHo+n2jqfz8fbb7/d6GNC5fflwgsvxOfz8fLLLzepjfosWbIEp9NZY3nV3/fEv+OJWvrze/z4cf7zn//UWP7VV1+RmZmJ0Wj0D39tqPq+xwcOHKj1eM1xxRVXANQ76bQQouOTZEkI0ermzJnDd999x2uvvRaQ41fd2NZVPezss88G4MEHH/Q/A6MoCu+88w5///vfa60e1lhnnHEGAwYMYMeOHXzxxRfNGsLUFBUVFUybNg23283cuXMZMmQIAP/4xz/o2bMn69atY+HChbXuGxQUxOLFi/2JEVQ+JH/TTTfhcDgYMWIE5557rn/diBEjuPbaaykqKmLixIn89ttv1drzer1s2LCBG2+8sdYb98a6//77UavVrFy5ktdff92f9NlsNmbNmtWkHpqTfWYGDx5Mly5dyMnJ4ZlnnvEf0+FwcN9997F///4mng389a9/Ra/XM2/ePBYsWFAjYcvJyWHhwoW1JocnU1RUxOzZs/3DBBVFYfHixXz66adoNBoeeOCBWve74ooriIqK4vPPP+eXX35pVmESqPxM3X333f5iIAD79+/nrrvuAuC2225r9DC8qu/x4sWL2blzp3/5wYMHueaaa9DpdE2OtzYPP/wwYWFhfPvtt8yePZuSkhL/Op/Px9dff82qVata9JhCiLYnyZIQotO77rrrgMqyxMOGDWP8+PGMHz+e3NxcAObOnYter+fLL7+ka9eujBgxgsTERKZPn87UqVM588wzWySOmTNnAuDxeJo1hKnKNddc4y+LXNvrxLLcjz76KL///jtnnXUWjzzyiH95aGgo77zzDhqNhscff7zWYVpdu3Zl9uzZXHvttSQnJzNy5EgSExP55ptviIqK4p133qkxbG3JkiX+RGnYsGEkJSUxatQoBg0ahMlk4txzz2XFihVNeu7mj4YPH868efNQFIXbb7+dxMRERo4cSUJCAp988slJy6LXpuozc/vttzNw4ED/Z6bqJlyj0fD8888DlUMb4+LiGDlyJHFxcbz99tvMnz+/yeczZMgQ3n//ffR6PY8//jiRkZEMHTqUM888k+7du9OlSxfuu+8+/7Czxnj66af56KOPSEhI8P8d77zzThRFYf78+f4k+o90Oh033HCDvxetuYVJpkyZQnR0NIMHD2bgwIEMGjSIAQMGkJmZyciRI5k7d26j27ziiisYNWoUJSUljBgxgn79+jFw4ED69u1LUVERTz31VJPjrU337t35+OOPMZlMvPXWW8TFxTFkyBAGDRqE2Wxm0qRJ7Nixo0WPKYRoe5IsCSE6vccee4xnnnmGXr16sX//fjZu3MjGjRv91cSGDx/Opk2bmDhxIj6fjwMHDhAbG8vLL79cY36Z5pg2bZr/BrMlhuDt2LGjzoppP/30k38I3HfffceiRYswGo0sX768xk3u6NGjefTRR3E4HNx00021Vgt79dVXWbhwISaTib1792I0Grnxxhv55Zdfai1HHRoaypo1a3jvvfe48MILsdvt/PrrrxQWFjJo0CAeffRRfv755xbptQN4/PHH+fjjjznzzDMpKSnh8OHDjB07lh9//NHf49AY06ZNY+HChQwaNIjDhw/7PzMWi8W/zU033cTKlSsZPnw4ZWVlpKenM2HCBLZt28bw4cObdT5XXnkl+/fv59577yU5OZnU1FT2799PSEgIV155JcuWLeOxxx5rdLtjx47lhx9+4Oyzz+bQoUOUlJQwatQoPv30Ux5++OF6961K9qH5n1+9Xs/GjRu59957sVqtpKam0r17dx577DHWr19/0gqTtQkKCmLt2rXcfffdxMXFcejQISwWC7Nnz+aXX36ha9euzYq5Nueffz579+7lrrvuIikpiQMHDnDs2DF69uzJww8/3C4L2gghGkeltMTPekIIIU7qwIEDnH766cTHx3P8+PE2LxneWEeOHCElJYWkpKQm9WKIzmXNmjVcfPHFjBgxgu3btwc6HCGEaBPSsySEEG1kyZIlQPUeJiE6iqrP74k9TEII0dlJz5IQQrSBjIwMBg8ejN1uJzU1lZ49ewY6pJOSniVRZdu2bYwZMwaj0cjRo0cbPRGrEEJ0VEGBDkAIITqz++67j59//pldu3Zht9v585//3CESJSEApk6dypEjR/j111/xer089thjkigJIU4pkiwJIUQr2rlzJ1u2bCEuLo5bbrmFBQsWBDokIRps69atHD16lMTERG655RYeffTRQIckhBBtSobhCSGEEEIIIUQtpMCDEEIIIYQQQtTilBiG5/P5yM7OxmQy1Zg4UQghhBBCCHHqUBSFsrIyunTpglpdf9/RKZEsZWdn061bt0CHIYQQQgghhGgnjh07RmJiYr3bnBLJkslkAioviNlsDnA0QgghhBBCiECxWq1069bNnyPU55RIlqqG3pnNZkmWhBBCCCGEEA16PEcKPAghhBBCCCFELSRZEkIIIYQQQohaSLIkhBBCCCGEELWQZEkIIYQQQgghanFKFHhoDEVR8Hq9eDyeQIcihPgvrVaLRqMJdBhCCCGEOMVIsvRfiqJgsVgoKCjA6/UGOhwhxB+Eh4cTHx8vE0sLIYQQos1IsvRfubm5WCwWf3nxoKAguSkToh1QFAW73U5+fj4ACQkJAY5ICCGEEKcKSZYAr9dLaWkpMTExREdHBzocIcQfBAcHA5Cfn09sbKwMyRNCCCFEm5ACD4Db7UZRFIxGY6BDEULUISQkBKj8vgohhBBCtAVJlk4gw+6EaL/k+ymEEEKItibJkhBCCCGEEELUQp5ZagCrw43DFdgKeQadBrNBG9AYhBBCCCGEOJVIsnQSVoebV75Po9jmCmgckUYdd0/oLQmTEEIIIYQQbUSG4Z2Ew+Wl2OZCH6QhIkQXkJc+SEOxzdUivVsvv/wyKpWKAQMGtMDVEa1l/PjxjB8/3v/+yJEjqFQqli5d6l+2efNm5syZg8ViafP4hBBCCCFOBdKz1EAhOg1GfeAul9PTMsMA33rrLQD27dvHtm3bOPPMM1ukXdG6EhIS2LJlCz179vQv27x5M3PnzmXGjBmEh4cHLjghhBBCiE5KepZOITt27GDXrl1MmjQJgCVLlpx0H6/Xi9PpbO3QxEno9XpGjRpFTExMqx+roqICRVFa/ThCCCGEEO2dJEunkKrkaMGCBYwePZoPPvgAu93uX1811OuFF15g3rx5pKSkoNfrWb9+PXPmzEGlUrF7926uueYawsLCiIyM5IEHHsDj8ZCamspFF12EyWQiOTmZF154wd9ueXk54eHh3HrrrTViOnLkCBqNhr/97W8NPg9FUVi8eDFDhgwhODiYiIgIpkyZQnp6un+bDz74AJVKxaJFi6rt+8wzz6DRaPj2229rnPP//d//0b17dwwGAyNGjOD777+vcey0tDRuuOEGYmNj0ev1nH766bz66qvVttmwYQMqlYr333+fJ598ki5dumA2mzn//PNJTU2tcS4vvPACSUlJGAwGhg0bxurVq2u9TicOw5szZw4PP/wwACkpKahUKlQqFRs2bAAqy2zPmTOnRjvJycnMmDHD/37p0qWoVCq++eYbZs2aRUxMDCEhIf4E+cMPP+Sss87CaDQSGhrKhRdeyG+//VbLX0UIIYQQovORZOkUUVFRwfvvv8/IkSMZMGAAs2bNoqysjI8++qjGti+//DLr1q3j73//O6tXr6Zv377+dddeey2DBw/mk08+4U9/+hP//Oc/uf/++7niiiuYNGkSn332Geeddx6PPvoon376KQChoaHMmjWL9957j9LS0mrHWrx4MTqdjlmzZjX4XG699Vbuu+8+zj//fD7//HMWL17Mvn37GD16NHl5eQBMnTqV2267jQcffJAdO3YAsG7dOubNm8cTTzzBxIkTq7W5aNEi1qxZw0svvcS7776LWq3m4osvZsuWLf5t9u/fz8iRI9m7dy8vvvgiq1atYtKkSdxzzz3MnTu3RpxPPPEEmZmZ/Pvf/+Zf//oXaWlpXHrppXi9/xtSOXfuXB599FEmTpzI559/zu23386f/vSnGknVH91yyy3cfffdAHz66ads2bKFLVu2MGzYsAZfxxPNmjULrVbL8uXL+fjjj9FqtTz33HNcf/319OvXj5UrV7J8+XLKysoYO3Ys+/fvb9JxhBBCCHFq2lu4l2JHcaDDaDR5ZukU8fHHH1NaWsrs2bMBuO6667jvvvtYsmQJ06dPr7atwWBg7dq1aLU1K+/9+c9/5oEHHgDg/PPP55tvvmHRokV8+umnXHnllUBlcYJVq1bx3nvvcdVVVwFw1113sXDhQt5++23uu+8+ABwOB2+99RbXX389UVFRDTqPrVu38uabb/Liiy/64wAYO3Ysp512Gv/4xz94/vnnAXjppZfYtm0b1157LV999RU33HADY8eOrbXHxev18u2332IwGAC48MILSU5O5umnn/b3Qj3wwAOYTCZ+/PFHzGYzABMnTsTpdLJgwQLuueceIiIi/G3269ePd9991/9eo9Fw7bXXsn37dkaNGoXFYuH555/nyiuv5N///rd/u/79+zNmzBj69OlT53VITEyke/fuAAwdOpTk5OQGXb+6TJgwgTfeeMP//tixYzzzzDPcddddvPzyy/7lEydOpHfv3sydO5cPP/ywWccUQgghxKnhl7xf+OH4D3gVL3cMuYPgoOBAh9Rg0rN0iliyZAnBwcFMnToVqOztueaaa/jhhx9IS0urtu1ll11Wa6IEMHny5GrvTz/9dFQqFRdffLF/WVBQEL169SIzM9O/rEePHkyePJnFixf7n4dZsWIFRUVF3HXXXQ0+j1WrVqFSqbjpppvweDz+V3x8PIMHD/YPQ4PK53xWrlxJUVERw4YNQ1EU3n//fTQaTY12r7rqKn+iBGAymbj00kvZtGkTXq8Xh8PB999/z5VXXklISEi1Y19yySU4HA62bt1a4zqeaNCgQQD+67JlyxYcDgc33nhjte1Gjx5NUlJSg69JS7j66qurvV+7di0ej4ebb7652rkaDAbGjRtX7ToLIYQQQtRGURR+zvmZTcc3sbdwL7m2XAwaw8l3bEckWToFHDp0iE2bNjFp0iQURcFisWCxWJgyZQrwvwp5VRISEupsKzIystp7nU5HSEhItUSjarnD4ai27N577yUtLc3fU/Pqq69y1llnNWroWF5eHoqiEBcXh1arrfbaunUrhYWF1bbv1asXY8eO9ScldZ1bfHx8rctcLhfl5eUUFRXh8Xh45ZVXahz3kksuAahx7D/2lun1eqBySCRAUVFRvcduS3+8LlXDGUeOHFnjfD/88MMa5yqEEEIIcSJFUdiSvYUfs35kT8EebG4b4fpwVCpVoENrFBmGdwp46623UBSFjz/+mI8//rjG+mXLljFv3jz/+9b6EJ933nkMGDCARYsWERoayq+//lptmFpDREdHo1Kp+OGHH/zJx4n+uOzf//43X331FWeccQaLFi3iuuuuq7Vcem5ubq3LdDodoaGhaLVaNBoN06ZN484776w1tpSUlEadS1UyVdexmzO0Tq/X11rFsCpB+6M//s2jo6OByuGbbd3LJYQQQoiOTVEUfsj6ge2529lbuBcFhR7hPQIdVpNIstTJeb1eli1bRs+ePas9F1Nl1apVvPjii6xevbpNJqq95557uO222ygtLSUuLo5rrrmmUftPnjyZBQsWkJWVxbXXXlvvtnv27OGee+7h5ptv5s0332T06NFcd911/Pbbb9WeLYLKIgl/+9vf/D1kZWVl/Oc//2Hs2LFoNBpCQkI499xz+e233xg0aBA6na5xJ16LUaNGYTAYeO+996oNg9u8eTOZmZknTZb+2FN1ouTkZHbv3l1t2bp16ygvL29QbBdeeCFBQUEcPny4xhA9IYQQQoi6+BQfG49t5Je8X9hbtBe1Ss2Q6CFYnJZAh9Ykkiw1kN3VMpPCtvWxV69eTXZ2Ns8//zzjx4+vsb6qp2fJkiX885//bEaUDXPTTTfx+OOPs2nTJp566qlGJx1jxozhz3/+MzNnzmTHjh2cc845GI1GcnJy+PHHHxk4cCC33347NpuNa6+9lpSUFH/FvZUrVzJs2DBmzpzJ559/Xq1djUbDxIkTeeCBB/D5fDz//PNYrdZqVe4WLlzI2WefzdixY7n99ttJTk6mrKyMQ4cO8Z///Id169Y16lwiIiJ46KGHmDdvHrfccgvXXHMNx44dY86cOQ0ahjdw4EB/XNOnT0er1dKnTx9MJhPTpk3jL3/5C08//TTjxo1j//79LFq0iLCwsAbFlpyczLPPPsuTTz5Jeno6F110EREREeTl5fHzzz9jNBprrQAohBBCiFOXT/Gx7ug6fs37lX1F+whSBzE4ZjBB6o6bcnTcyNuIQach0qij2ObC6QlcwhRp1GHQ1SxMcDJLlixBp9Mxc+bMWtdHR0dz5ZVX8vHHH/PYY481N8yTCg4O5tJLL+Xdd9/ltttua1Ibb7zxBqNGjeKNN95g8eLF+Hw+unTpwpgxYzjjjDMAuO222zh69Cjbt2/HaDQClUUm/v3vf3PNNdfw0ksv+avyQWW1PofDwT333EN+fj79+/fnq6++YsyYMf5t+vXrx6+//spf//pXnnrqKfLz8wkPD6d3797+55Ya69lnn8VoNLJ48WKWL19O3759ef311/n73/9+0n3Hjx/P448/zrJly3jzzTfx+XysX7+e8ePH8/DDD2O1Wlm6dCl///vfOeOMM1i5ciWXX355g2N7/PHH6devHwsXLuT999/H6XQSHx/PyJEjm/y3E0IIIUTn5PV5+fbot+zK38W+on3o1DoGxQzq0IkSgEqpKk3WiVmtVsLCwigtLfWXfD6Rw+EgIyODlJSUGoUKAKwON44A9ixBZdJmNtReoa4jcblcJCcnc/bZZ7Ny5cpAh8ORI0dISUnhb3/7Gw899FCgwxH1ONn3VAghhBCB4fF5WHtkLXsK9rCvaB/BQcEMjB6IRv2/H/oL7AUEqYN4ctSTAYy00slygxN17FSvjZgN2k6RqARSQUEBqampvP322+Tl5bVJL5YQQgghhGhdbp+bNRlr2FO4h/1F+wnVhtI/uj8aVeNHRLVHkiyJNvHVV18xc+ZMEhISWLx4ca3lwj0eT71tqNVq1Gqpdi+EEEII0R64vC6+Sv+K/UX7+b3od0x6E/2j+qNWdZ77NUmWRJuYMWMGM2bMqHebuibCrTJ9+nSWLl3ackFRWcjgFBiJKoQQQgjRopxeJ6sOr2J/0X4OFB8g3BDO6ZGnd6pECSRZEu3I9u3b611fNfePEEIIIYQInApPBf85/B8OFB/gQPEBogxR9I3s2+EmnG0ISZZEuzFixIhAhyCEEEIIIephd9v58vCXHCg+QGpJKnHBcfSO6N0pEyWQZEkIIYQQQgjRAGWuMn+P0qGSQ8QZ4+gd3nkTJZBkSQghhBBCCHESRRVFrEpfxcGSg6Rb0ukS2oUeYT06daIEkiwJIYQQQggh6pFTnsOq9FWklaRxrOwY3U3d6W7u3ukTJZBkSQghhBBCCFGH9NJ01mas5WDJQXJsOZwWfhrxofGBDqvNSLIkhBBCCCGEqGFf0T7WHV1HanEqRRVF9I/qT1RwVKDDalOSLDWEoxTcFYGNQRsMhrDAxiCEEEIIITo9RVHYkbeDn7J+4vfi3yl3lTM4ZjBmvTnQobU5SZZOxlEKG18Ae1Fg4wiJgnGPNDthevnll7n33nvp378/e/furbFepVLxzDPPMGfOnAa19+GHH/Lss8+Snp6Ow+Hgt99+Y8iQIc2KUbSOP/5tly5dysyZM8nIyCA5ORmAFStWkJ+fz3333RewOIUQQggROD7Fxw/Hf2BH3g72F+3H5XUxNHYoIdqQQIcWEJIsnYy7ojJRCgqGQH1I3PbKGNwVzU6W3nrrLQD27dvHtm3bOPPMM6ut37JlC4mJiQ1qq6CggGnTpnHRRRexePFi9Ho9p512WrPiE21n0qRJbNmyhYSEBP+yFStWsHfvXkmWhBBCiFOQ2+fmu8zv2FOwh31F+9CgYXjccHQaXaBDCxhJlhpKGwL60MAd39P8YYA7duxg165dTJo0ia+++oolS5bUSJZGjRp10nYqKiowGAwcPHgQt9vNTTfdxLhx45odH4Ddbick5NT85aKtxcTEEBMT0ybHkr+rEEII0b45PA5WZ6zm96Lf+b34d4KDghkQPYAg9amdLqgDHYBoO0uWLAFgwYIFjB49mg8++AC73V5tG5VKVW0I3tKlS1GpVHzzzTfMmjWLmJgYQkJCuP766zn77LMBuO6661CpVIwfP96/35dffslZZ51FSEgIJpOJiRMnsmXLlmrHmjNnDiqVil9//ZUpU6YQERFBz549AfD5fLzyyisMGTKE4OBgwsPDGTVqFF9++WW1Nj788EPOOussjEYjoaGhXHjhhfz222+NvjZWq5WHHnqIlJQUdDodXbt25b777sNms/m3ue222zAYDPzyyy/+ZT6fjwkTJhAXF0dOTk61a/btt98yc+ZMIiMjMRqNXHrppaSnp9c49nfffceECRMwm82EhIQwZswYvv/++1qv1b59+7j++usJCwsjLi6OWbNmUVpaWuNc/vSnPxEVFUVoaCgXXXQRBw8erHHcqjiPHDkCwPjx4/nqq6/IzMxEpVL5XwAbNmxApVKxYcOGam0cOXIElUrF0qVL/ctmzJhBaGgoe/bs4YILLsBkMjFhwgQAXC4X8+bNo2/fvuj1emJiYpg5cyYFBQUn+QsJIYQQorWUu8r5/NDn7C7Yzb6ifZh0JgbGDDzlEyWQZOmUUVFRwfvvv8/IkSMZMGAAs2bNoqysjI8++qhB+8+aNQutVsvy5cv5+OOP+b//+z9effVVAJ577jm2bNnC4sWLgcqhXJdffjlms5n333+fJUuWUFJSwvjx4/nxxx9rtH3VVVfRq1cvPvroI15//XWg8ob73nvvZeTIkXz44Yd88MEHXHbZZf4b+6rjXn/99fTr14+VK1eyfPlyysrKGDt2LPv372/wtbHb7YwbN45ly5Zxzz33sHr1ah599FGWLl3KZZddhqIoALz00kucfvrpXHvttVgsFgDmzp3Lhg0bePfdd6sNZwOYPXs2arWaFStW8NJLL/Hzzz8zfvx4/74A7777LhdccAFms5lly5axcuVKIiMjufDCC2skTABXX301p512Gp988gmPPfYYK1as4P777/evVxSFK664guXLl/Pggw/y2WefMWrUKC6++OKTXofFixczZswY4uPj2bJli//VFC6Xi8suu4zzzjuPL774grlz5+Lz+bj88stZsGABN9xwA1999RULFizg22+/Zfz48VRUBLiIihBCCHEKKnYU82nap+wt3MuB4gPEhMTQP6o/GpUm0KG1C5IuniI+/vhjSktLmT17NlDZG3TfffexZMkSpk+fftL9J0yYwBtvvFFtWb9+/QDo3bu3f/iez+fj4YcfZuDAgaxevRq1ujIfv+SSS+jZsyePPvooP/30U7V2pk+fzty5c/3vf/jhB5YvX86TTz7JvHnz/Msvuugi//8fO3aMZ555hrvuuouXX37Zv3zixIn07t2buXPn8uGHHzbo2rz88svs3r2bbdu2MWLECP/5du3alSlTprBmzRouvvhiDAYDH330EcOHD2fmzJncddddzJs3jyeeeIKJEyfWaHfEiBH+3jyA/v37M2bMGF599VWefPJJ7HY79957L5MnT+azzz7zb3fJJZcwbNgwnnjiCbZt21atzdmzZ/Pwww8DcP7553Po0CHeeustlixZgkqlYu3ataxfv56FCxdyzz33+K+JTqfjySefrPc69OvXj/DwcPR6fYOGY9bH7Xbz9NNPM3PmTP+yDz74gDVr1vDJJ59w1VVX+ZcPHjyYkSNHsnTpUm6//fZmHVcIIYQQDZdTnsNXGV+RVpxGZlkm3U3dSTInnRKTzTaU9CydIpYsWUJwcDBTp04FIDQ0lGuuuYYffviBtLS0k+5/9dVXN+g4qampZGdnM23aNH+iVHW8q6++mq1bt9YY+vfHtlevXg3AnXfeWedx1q5di8fj4eabb8bj8fhfBoOBcePG1RguVp9Vq1YxYMAAhgwZUq2tCy+8sMbQs169evHmm2/y+eefM3nyZMaOHVtn5cAbb7yx2vvRo0eTlJTE+vXrAdi8eTPFxcVMnz692nF9Ph8XXXQR27dvrzYMEOCyyy6r9n7QoEE4HA7y8/MB/G3/8dg33HBDg69HS/nj33XVqlWEh4dz6aWXVjvfIUOGEB8f36i/mRBCCCGaJ6M0g88Pfc6+wn1klmXSK7wXyWHJkij9gfQsnQIOHTrEpk2buPrqq1EUxT8MbMqUKbz99tu89dZbzJ8/v942/jjErC5FRUV1bt+lSxd8Ph8lJSXVHvb/47YFBQVoNBri4+ueHTovLw+AkSNH1rr+xETtZPLy8jh06BBarbbW9YWFhdXeT5o0ibi4OPLy8njggQfQaGrvpq4t/vj4eP81qjqHKVOm1BlbcXExRqPR/z4qqvpEcHq9HsA/hK2oqIigoKAa29V3LVtDSEgIZnP1uRjy8vKwWCzodLVX1PnjdRZCCCFE60gvTeer9K9O6clmG0qSpVPAW2+9haIofPzxx3z88cc11i9btox58+bVedMPNPhXhqqb9KpiByfKzs5GrVYTERFRb9sxMTF4vV5yc3PrTNKio6OByuGFSUlJDYqtLtHR0QQHB/vLqtd1rCq33XYbZWVl9O/fn3vuuYexY8fWOCeA3NzcWpf16tWrWruvvPJKncPe4uLiGnUuUVFReDweioqKqiVMtcXSGAaDAQCn01lteV0JTm2fl+joaKKiolizZk2t+5hMpmbFKIQQQoiTK3GU8N2R70gtTqXYUXzKTjbbUJIsdXJer5dly5bRs2dP/v3vf9dYv2rVKl588UVWr17N5MmTm328Pn360LVrV1asWMFDDz3kv2m22Wx88skn/gp59bn44ouZP38+r732Gs8++2yt21x44YUEBQVx+PDhBg8RrMvkyZN57rnniIqKIiUlpd5t//3vf/Puu+/y1ltvMW7cOIYNG8bMmTP5/PPPa2z73nvvVYtt8+bNZGZmcssttwAwZswYwsPD2b9/P3fddVezzqHKueeeywsvvMB7773nf2YJKotuNIRer6+10ELVpLW7d+/mwgsv9C//Y3XC+kyePJkPPvgAr9dbo2S9EEIIIVqfy+tidcZq0kvTKawolESpASRZaii3/eTbtMNjr169muzsbJ5//vlqpb2rDBgwgEWLFrFkyZIWSZbUajUvvPACN954I5MnT+bWW2/F6XTyt7/9DYvFwoIFC07axtixY5k2bRrz5s0jLy+PyZMno9fr+e233wgJCeHuu+8mOTmZZ599lieffJL09HQuuugiIiIiyMvL4+eff8ZoNFYrGlGf++67j08++YRzzjmH+++/n0GDBuHz+Th69CjffPMNDz74IGeeeSZ79uzhnnvuYfr06f7CBUuWLGHKlCm89NJLNSZy3bFjB7fccgvXXHMNx44d48knn6Rr167ccccdQOVzXK+88grTp0+nuLiYKVOmEBsbS0FBAbt27aKgoIDXXnutUdf/ggsu4JxzzuGRRx7BZrMxYsQIfvrpJ5YvX96g/QcOHMinn37Ka6+9xvDhw1Gr1YwYMYL4+HjOP/985s+fT0REBElJSXz//fd8+umnDY5t6tSpvPfee1xyySXce++9nHHGGWi1Wo4fP8769eu5/PLLufLKKxt1vkIIIYRoGEVR+P7o9xyyHCLTmknPsJ6E6cMCHVa7J8nSyWiDISQK7EUtMjFsk4VEVcbSSEuWLEGn01WrSnai6OhorrzySj7++GP/MzTNdcMNN2A0Gpk/fz7XXXcdGo2GUaNGsX79ekaPHt2gNpYuXcqwYcNYsmQJS5cuJTg4mH79+vHEE0/4t3n88cfp168fCxcu5P3338fpdBIfH8/IkSO57bbbGhyv0Wjkhx9+YMGCBfzrX/8iIyOD4OBgunfvzvnnn09ycjI2m41rr72WlJQUf4l0qCxicOedd/LII48wevRozjjjDP+6JUuWsHz5cqZOnYrT6eTcc89l4cKFREZG+re56aab6N69Oy+88AK33norZWVlxMbGMmTIEGbMmNHgc6iiVqv58ssveeCBB3jhhRdwuVyMGTOGr7/+mr59+550/3vvvZd9+/bxxBNPUFpaiqIo/tLpy5cv5+677+bRRx/F6/Vy6aWX8v777/srCJ6MRqPhyy+/ZOHChSxfvpz58+cTFBREYmIi48aNY+DAgY0+XyGEEEI0zC95v7CvcB9pJWlEB0fTJbRLoEPqEFRK1Z1QJ2a1WgkLC6O0tLTGQ+cADoeDjIwMUlJS/M9mVN+gFNwBngNGGwwGyf47gqVLlzJz5ky2b9/e4ERCnNxJv6dCCCGEqFWmNZMvDn3BroJdKIrC0LihbT6PUoG9gCB1EE+Oqn8qk7ZwstzgRNKz1BCGMElUhBBCCCFEh1PqLOWbI9+QZknD6XUyPG64TDjbCJIsiU5LURS8Xm+922g0GplPQAghhBCdktvr9hd0KLAXMCh6EHqNPtBhdSgyKa3otDZu3IhWq633tWzZshY/7owZM1AURYbgCSGEECJgFEVh3bF1HLIc4kjpEVLCUgg3hAc6rA5HepZEpzV8+HC2b99e7zYnKxUuhBBCCNER7SzYyZ6CPRwsPkhkcCSJoYmBDqlDkmRJdFomk0l6d4QQQghxyjlWdowfs34ktSQVjUpD34i+8thBE8kwPCGEEEIIIToJq8vKN0e+4VDJIexuOwOiB6BRS0GHppKeJSGEEEIIccpzeByUOkspdZVidVpRqVQMiRnSoRINt8/Nmow1pJemk2fPY0D0AIKbME+n+B9JloQQQgghRKenKAp2j51SZylWl7UyMfpvclTqqFzm8Dpwepw4vA5cXhf5yflcnHJxoENvEEVR2HhsI2klaaSXppNkSiLSEBnosDo8SZaEEEIIIUSn4/Q6SS1OJas8C6vTSrGjGJvbhtPr9CdFFZ4KbG4bFZ4KPD4PqECNGrVKjdVlxea2MTJ+JNHB0YE+nZPaU7iHXQW7SC1JJUIfQXdz90CH1ClIsiSEEEIIITqNEkcJewr38HvR7+Tb88m351PmKsPhceBRPKhUKjQqDUHqIPRqPUatkbiQOEJ1oYRoQ9CpdQDsK9pHVnkWK35fwd1D727XBRKyy7PZdHwTqcWpqFVqTo88vV3H25FIstQAVV+wQDIEGTDpTAGNQQghhBCiPVIUhaNlR9ldsJt0SzoFFQVklWdh99gJCQohzBBGojaRUG0owUHBBKmDTppM9ArvRb49n63ZWxnbdSxD44a20dk0TrmrnDUZazhsOUy5u5xhscM61HNW7Z0kSydR5irjjd1vUOIoCWgcEYYIbh10qyRMQgghhBD/5fK6OFB8gD2Fe8guzybPlke2LRsFhWh9NP0i+2HUGZvUtiHIQO+I3uwt3Mt7B96jX1Q/9EH6Fj6D5vH4PKw5soaM0gxybDn0j+pPiDYk0GF1KpIsnYTD46DEUYJBY8AQZAhoDA6Po0nJ0tKlS5k5cyZ6vZ7U1FSSkpKqrR8/fjyFhYXs3bu3pUIWTVT1t8rIyCA5ORmo/PsAbNiwAQC73c4LL7zA+PHj/euEEEKIU4nFYak21C7HlkOhoxCtWks3Uze6hnYlSN3829wuoV3ILs8mw5LBfw7/hyl9prRA9C3nx6wfSStJ43DpYRJDE4kKjgp0SJ2OJEsNZAgyYNQ27ZeJluDwNn8YoNPp5KmnnmL58uUtEJFoK4sXL6723m63M3fuXABJloQQQpwyFEXhWNkxdhfu5nDJYQoqCsguz8bmsWEMMtI/qj9RhqgWfVZHo9LQJ7IP23K28XXG15ydeDbxxvgWa7859hft59e8XzlQfACz1kxKWEqgQ+qUJFk6hVx00UWsWLGChx56iMGDBwc6HNFA/fr1a5PjKIqCw+EgOFjmYxBCCNF+uH1uUotT2V2wu9pQO5/iI9IQyemRpzd5qF1DhOvD6W7uTqY1k3f2vcPDIx8OePGEfHs+G49t5GDJQRRFoV90v4DH1FmpAx3AnDlzUKlU1V7x8f/L2BVFYc6cOXTp0oXg4GDGjx/Pvn37Ahhxx/XII48QFRXFo48+Wu92r776Kueccw6xsbEYjUYGDhzICy+8gNvt9m9z3333YTQasVqtNfa/7rrriIuLw+12M3v2bCIjI7Hb7TW2O++88+jfv3+jzmHHjh1cdtllREZGYjAYGDp0KCtXrvSvLywspFu3bowePbpavPv378doNDJt2jT/svHjxzNgwAB++OEHRo0aRXBwMF27duUvf/kLXq+32nFdLhfz5s2jb9++6PV6YmJimDlzJgUFBdW2S05OZvLkyaxZs4Zhw4YRHBxM3759eeutt2qcy9atWxkzZgwGg4EuXbrw+OOPV4v5xDirepCOHDlCTEwMAHPnzvV/Z2bMmAHAjBkz/MP3TlT1PTuRSqXirrvu4vXXX+f0009Hr9ezbNkyANLS0rjhhhuIjY1Fr9dz+umn8+qrr9ZoVwghhGgtdred7bnbeWffO3xx6As2Z29mR+4Ocuw5JIYmMqrLKPpH92/VRKlKj7AeGDQGfs3/lW0521r9ePWp8FT4CzqUOksZGD2wRYYcitoFPFkC6N+/Pzk5Of7Xnj17/OteeOEF/vGPf7Bo0SK2b99OfHw8EydOpKysLIARd0wmk4mnnnqKtWvXsm7dujq3O3z4MDfccAPLly9n1apVzJ49m7/97W/ceuut/m1mzZqF3W6vlqgAWCwWvvjiC2666Sa0Wi333nsvJSUlrFixotp2+/fvZ/369dx5550Njn/9+vWMGTMGi8XC66+/zhdffMGQIUO47rrrWLp0KQDR0dF88MEHbN++3Z8U2u12rrnmGrp3787rr79erc3c3FymTp3KjTfeyBdffMGUKVOYN28e9957r38bn8/H5ZdfzoIFC7jhhhv46quvWLBgAd9++y3jx4+noqKiWpu7du3iwQcf5P777+eLL75g0KBBzJ49m02bNlU7/wkTJmCxWFi6dCmvv/46v/32G/Pmzav3GiQkJLBmzRoAZs+ezZYtW9iyZQt/+ctfGnwdT/T555/z2muv8fTTT7N27VrGjh3L/v37GTlyJHv37uXFF19k1apVTJo0iXvuucc//E8IIYRoLaXOUjYd38Syfcv4Ov1rtuZsZXfhbmxuG6dHnc5ZCWeRFJaEVq1ts5j0Gj2nRZyG3W3ng9QPqHBXnHynVuBTfHyb+S3ppelklWdxWsRpbZIsnsraRRoaFBRUrTepiqIovPTSSzz55JNcddVVACxbtoy4uDhWrFhR7eZdNMxtt93GwoULefTRR/n5559r7bL9xz/+4f9/n8/H2LFjiYqKYubMmbz44otEREQwaNAghg0bxttvv80tt9zi3/7999/H6XQyc+ZMAAYNGsS4ceN49dVXq223aNEizGYzN998c4Njv+OOO+jfvz/r1q0jKKjyo3vhhRdSWFjIE088wc0334xarWbMmDH83//9H48++ijnnHMOn3/+ORkZGWzbtg2jsfo/KEVFRXzxxRdcdtllAFxwwQVUVFTw2muv8cgjj9C9e3dWrlzJmjVr+OSTT/yfQ4DBgwczcuRIli5dyu233+5fXlhYyE8//UT37pWTwZ1zzjl8//33rFixgnPOOQeAZ599FkVRWLduHXFxcQBMmjSJAQMG1HsN9Ho9w4cPByAxMZFRo0Y1+PrVpry8nD179hAREeFfdtFFF2Eymfjxxx8xm80ATJw4EafTyYIFC7jnnnuqbS+EEEK0hDxbHr8V/EZacRp59jyOlx3H4XUQpgtjWMwwTPrAVgSON8aTVZ5FpjWTT9I+4aZ+N7V5DNtytnGg6ABpJWnEG+OJM8a1eQynmnbRs5SWlkaXLl1ISUlh6tSppKenA5CRkUFubi4XXHCBf1u9Xs+4cePYvHlzne05nU6sVmu1l6ik0+mYN28eO3bsqNErVOW3337jsssuIyoqCo1Gg1ar5eabb8br9XLw4EH/djNnzmTz5s2kpqb6l7399tuMHDmy2k3/vffey86dO/npp58AsFqtLF++nOnTpxMaGtqguA8dOsSBAwe48cYbAfB4PP7XJZdcQk5OTrU4Hn74YSZNmsT111/PsmXLeOWVVxg4cGCNdk0mkz9RqnLDDTfg8/n8PUGrVq0iPDycSy+9tNpxhwwZQnx8vL9KXZUhQ4b4EyUAg8HAaaedRmZmpn/Z+vXrmTBhgj9RAtBoNFx33XUNuh4t5bzzzquW+DgcDr7//nuuvPJKQkJCalxnh8PB1q1b2zRGIYQQnZeiKBwpPcJnaZ+x4sAKNhzdwLbcbRy2HMakNTEybiSDYwcHPFECUKvU9I3si6IofJf5HUesR9r0+OmWdH7O+ZkDxQcIDgqmZ3jPNj3+qSrgydKZZ57JO++8w9q1a3nzzTfJzc1l9OjRFBUVkZubC1DthrLqfdW62syfP5+wsDD/q1u3bq16Dh3N1KlTGTZsGE8++WSNZ2SOHj3K2LFjycrKYuHChfzwww9s377d/7zKiUPObrzxRvR6vX8I3P79+9m+fbu/V6nK5ZdfTnJysr+NpUuXYrPZGjUELy8vD4CHHnoIrVZb7XXHHXcAlT06Vaqe43E4HMTHx1d7VulEf/xsAf5ezqKiIv+xLRYLOp2uxrFzc3OrHRcgKqpm2U69Xl/t2hUVFdXam1rbstaUkJBQ7X1RUREej4dXXnmlxrlecsklADXOVwghhGgsj8/D70W/80HqB3x88GN+zPqRn3N+5ljZMeJC4hiVMIrTo08nWNu+ig6ZdCZSwlIodhTz7r538Sm+NjluiaOE749+T5olDbfPzYDoAahVAb+NPyUEfBjexRdf7P//gQMHctZZZ9GzZ0+WLVvmH2L0x6FiiqLUW/Hj8ccf54EHHvC/t1qtkjCdQKVS8fzzzzNx4kT+9a9/VVv3+eefY7PZ+PTTT6vNx7Rz584a7URERHD55ZfzzjvvMG/ePN5++20MBgPXX399te3UajV33nknTzzxBC+++CKLFy9mwoQJ9OnTp8ExR0dHA5V/2xOHwp3oxPZycnK48847GTJkCPv27eOhhx7i5ZdfrrFPVRJ2oqpEvCrpiY6OJioqyv+s0B+ZTI3/tSsqKqrWhL++HwEawmAw4HQ6ayyvK8H54/coIiICjUbDtGnT6kxmU1KkNKkQQoimcXqd7Cvcx+6C3eTYcsi2ZVNgK0Cr0ZISlkKCMQGNWhPoMOuVbE4mx5bD7sLdbDq+ifHdxrfq8VxeF2uOrCHdkk5hRSGDYwaj0+ha9ZjifwKeLP1RVfW1tLQ0rrjiCqDyBvLEX8Dz8/Nr7RGootfr0evb1wzL7c3555/PxIkTefbZZ6slklU3zydeP0VRePPNN2ttZ+bMmaxcuZKvv/6ad999lyuvvJLw8PAa291yyy3MmTOHG2+8kdTUVJ5//vlGxdunTx969+7Nrl27eO655+rd1uv1cv3116NSqVi9ejXvvfceDz30EOPHj6+RaJWVlfHll19WG4q3YsUK1Gq1//miyZMn88EHH+D1ejnzzDMbFXddzj33XL788kvy8vL8n2Wv18uHH3540n2r/jZ/LCwBldX48vPzq7XrcrlYu3Ztg+IKCQnh3HPP5bfffmPQoEHodPKPsRBCiJbh9Dr58MCHZFozySrPosRRQrA2mL6RfYkJiekwpa+1Gi19IvrwW/5vfJT6ESPiRhCqa9hjBY2lKArrjq3jcMlhjliP0COsB2H6sFY5lqhdu0uWnE4nv//+O2PHjiUlJYX4+Hi+/fZbhg4dClTe+G3cuLHRN9vN5fA0f1LY9nbs559/nuHDh5Ofn+8v4T1x4kR0Oh3XX389jzzyCA6Hg9dee42SkpJa27jgggtITEzkjjvuIDc3t8YQvCrh4eHcfPPNvPbaayQlJXHppZc2Ot433niDiy++mAsvvJAZM2bQtWtXiouL+f333/n111/56KOPAHjmmWf44Ycf+Oabb4iPj+fBBx9k48aNzJ49m6FDh1brGYmKiuL222/n6NGjnHbaaXz99de8+eab3H777f7njqZOncp7773HJZdcwr333ssZZ5yBVqvl+PHjrF+/nssvv5wrr7yyUefy1FNP8eWXX3Leeefx9NNPExISwquvvorNZjvpviaTiaSkJL744gsmTJhAZGQk0dHRJCcnc9111/H0008zdepUHn74YRwOBy+//HKNUuj1WbhwIWeffTZjx47l9ttvJzk5mbKyMg4dOsR//vOfeispCiGEEHXZmb+TTGsm+4v2E6oNZXDMYML0YR0mSTpRbEgsccY4ssqz+DD1Q2YPnN0qx9lVsIu9BXs5WHKQyOBIuoZ2bZXjiLoFfLDjQw89xMaNG/3VyqZMmYLVamX69OmoVCruu+8+nnvuOT777DP27t3LjBkzCAkJ4YYbbmiT+AxBBiIMETi8DixOS0BeDq+DCEMEhiBDi57b0KFDawyZ69u3L5988gklJSVcddVV3H333QwZMqTWIWxQOcTu5ptv5vjx43Tr1o0JEybUebyq4gW33347anXjP3rnnnsuP//8M+Hh4dx3332cf/753H777Xz33Xecf/75AHz77bfMnz+fv/zlL9ViWbp0KWazmeuuuw6Xy+VfHh8fz4oVK1i2bBmXXXYZK1eu5Iknnqh2vhqNhi+//JInnniCTz/9lCuvvJIrrriCBQsWYDAYai0ccTIDBgzgu+++w2w2M336dP785z8zaNCgBpcAX7JkCSEhIVx22WWMHDmSOXPmAJVD5L744gssFgtTpkzh4Ycf5pprrmlU1cF+/frx66+/MmDAAJ566ikuuOACZs+ezccff1zv31cIIYSoi81t47f83zhiPUKYPoyhcUMJN4R3yEQJKkfinBZxGmqVmg3HNpBWktbixzhedpwfsn4gtSQVjUpD34i+HfZ6dWQqRVGUQAYwdepUNm3aRGFhITExMYwaNYq//vWv9OvXD6jsfpw7dy5vvPEGJSUlnHnmmbz66qsnLbF8IqvVSlhYGKWlpf5SyCdyOBxkZGSQkpKCwVAzISlzlQW0ZwkqkzaTLvCVYJrjwQcf5LXXXuPYsWO1FkFoa+PHj6ewsJC9e/cGOhTRACf7ngohhGi/Nh7byLqj60gtSWVE3AhCtCGBDqlFpFvSOVhykMGxg5lz1pwWe96qzFXGR6kfsbtgN/kV+QyPHd7uil00VoG9gCB1EE+OejLQoZw0NzhRwIfhffDBB/WuV6lUzJkzx//LeSCYdKYOn6gE0tatWzl48CCLFy/m1ltvbReJkhBCCCHahsVhYU/hHo5YjxATHNNpEiWA7ubu5NhyOFB0gG8yv+HilItPvtNJeHwe1h5ZS3ppOrn2XPpH9e/wiVJHFvBkSXR+Z511FiEhIUyePJl58+bVWO/z+fD56i+9WTUJrRBCCCE6lq25W8kpz8HlddEjvEegw2lRQeog+kT0YUfeDr449AWjEkYRYWjexO0/Zf1EWkka6aXpJIYmEhUsPzIHktyBilZ3spGes2bNYtmyZc1qoyn+OJmsEEIIIVpWri2X1KJUMssySQhNQK/pfNWKo4Kj6BLahRxbDu/9/h53Db2ryW39XvQ7v+b/SmpxKmatmZQwma4j0CRZEgE3Z84c7rqr6f+wCCGEEKL9URSFrTlbybZloygKyebkQIfUKlQqFb0jelNQUcCW7C2MSxzHwJjGF3/Kt+ez4dgGDhYfxKf46BfdTwo6tAOSLImAS05OJjk5OdBhCCGEEKIFHSs7RrolnWNlx+hu6k6QuvPedgYHBdMrvBf7i/bz7u/vcp3vOtSqysq/KpUK/38qVc33VCZE23K2kW5Jx+K0MDR2aKe+Xh2J/BVOEODCgEKIesj3UwghOg5FUdiSvYXj5cdRq9R0NXX++YESQxPJKc/hkOUQ7/7+LhqVxp8IndhDVJUo/XeV/73b5+ZY+TH6RPRptUluReNJskTlPDoAbreb4GCpNiJEe+TxeAAp9iGEEB3BwZKDHC07Sk55Dr3Ce6FRtUxJ7fZMo9YwIHoAB0oOkGfLQ6VS+X/oU1BAwZ8gVb1XUKoWoFFrSAxNJM4YF5gTELWSuw5Aq9Wi1+spLS3FZDLJ+FAh2iGr1YpGo/H/uCGEEKJ98vg8bMvZxlHrUXQaHfHG+ECH1GZCdaGMiBsR6DBEC5Jk6b+io6PJysri+PHjhIWFodVqJWkSoh1QFAWbzYbVaiUhIUG+l0II0c7tK9pHVnkWBRUF9I/qL/9uiw5NkqX/qpq9t7CwkKysrABHI4Q4kUqlIjw8nLCwsECHIoQQoh5Or5MduTvItGZi1BqJNEQGOiQhmkWSpROYzWbMZjNutxuv1xvocIQQ/6XVamX4nRBCdAA783eSXZ6NxWlhSMwQ6VUSHZ4kS7XQarVotdpAhyGEEEII0WHY3DZ+y/+NTGsmZr0Zs94c6JCEaDZ1oAMQQgghhBAd347cHeSU51DuLqd3WO9AhyNEi5BkSQghhBBCNIvFYWFP4R6OWI8QExyDUWcMdEhCtAhJloQQQgghRLNszd1KTnkOLq+LHuE9Ah2OEC1GkiUhhBBCCNFkebY8UotSySzLJMGYgF6jD3RIQrQYSZaEEEIIIUSTKIrClpwtZNuyURSF5LDkQIckRIuSZEkIIYQQQjTJsbJjpFvSOVZ2jG6mbgSppdCy6FwkWRJCCCGEEI2mKApbsrdwvPw4apWarqaugQ5JiBYnyZIQQgghhGi0gyUHOVp2lJzyHFLMKWhUMnm46HwkWRJCCCGEEI3i8Xn4OfdnjlqPotPoiDfGBzokIVqFJEtCCCGEEKJR9hXt43jZcQoqCugV3guVShXokIRoFZIsCSGEEEKIBqvwVLAjdweZ1kxCtCFEGiIDHZIQrUaSJSGEEEII0SCKorDx2EaOlR2jxFnCaeGnSa+S6NQkWRJCCCGEEA3ye/Hv7Cvax2HLYeKD4zHrzYEOSYhWJcmSEEIIIYQ4KYvDwqbjmzhUcgi1Sk2viF6BDkmIVifJkhBCCCGEqJfX5+Xbo99y1HqUEmcJ/aP6o1FLqXDR+UmyJIQQQggh6rU9bzuHLYfJsGaQbEomVBca6JCEaBOSLAkhhBBCiDpll2ezPWc7aSVphAaF0s3cLdAhCdFmJFkSQgghhBC1cnqdfJf5HRmlGTg8DvpF95Pqd+KUIsmSEEIIIYSooapM+BHrEbJt2ZwWcRp6jT7QYQnRpoIas3FBQQFvvPEGmzZtIjs7G4AuXbpw7rnn8uc//5moqKhWCVIIIYQQQrStgyUH2Vu4l7SSNGKCY4gJiQl0SEK0uQYnS99//z1XX301VqsVjUZDdHQ0iqKQmprKd999x9///nc+++wzzjnnnNaMVwghhBBCtLJSZ2llmXDLIVSoOC3itECHJERANGgYXkFBAddddx1hYWGsXLmS0tJScnJyyM3NpbS0lA8++ACj0ciUKVMoKipq7ZiFEEIIIUQr8Sk+vj/6PUesRyh2FEuZcHFKa1CytGTJErxeLz/99BNTpkwhJCTEvy4kJIRrr72WH3/8EbfbzZIlS1otWCGEEEII0bp+yfuFQyWHyCjNIMmUhElvCnRIQgRMg5Klb775hlmzZpGYmFjnNt27d2fmzJmsWbOmxYITQgghhBBtJ9eWy7acbaSWpBISFEJ3c/dAhyREQDUoWfr99985++yzT7rd2LFj+f3335sdlBBCCCGEaFsur6tamfD+Uf2lTLg45TUoWbJYLMTGxp50u9jYWCwWS3NjEkIIIYQQbeyHrB/IKM0gqzyL3uG90QdJmXAhGpQsOZ1OtFrtSbcLCgrC5XI1OyghhBBCCNF20krS2F2wmzRLGlHBUVImXIj/anDp8NTUVIKC6t/8wIEDzQ5ICCGEEEK0nTJXGRuObeCw5TAo0Ceijwy/E+K/GpwszZgx46TbKIoiXy4hhBBCiA6iqkx4pjWTwopCBscMJkjd4NtDITq9Bn0b3n777daOQwghhBBCtLGd+Ts5WHyQ9NJ0EkMTCdOHBTokIdqVBiVL06dPb+04hBBCCCFEGzpQfIAt2Vs4WHKQ4KBgksOSAx2SEO1Oi/SzFhYWEh4eftJnmoQQQgghRGB5fV5+yv6JX/J+4WDxQeweO8Njh6NWNajulxCnlAZ9K/bu3cu7775bY/mHH35IfHw8cXFxRERE8Oyzz7Z4gEIIIYQQomXY3Xa+PPwlm7M3szN/Jza3jSExQwjWBgc6NCHapQYlSy+88AL/+te/qi3bs2cP06ZNo7y8nMsvv5ykpCTmzp3L+++/3yqBCiGEEEKIpsuz5fHRwY/4Lf839hTsQa/RMzx+OKG60ECHJkS71aBkafv27Vx11VXVlr322mt4vV7WrFnDp59+yu7duxk/fjxvvvlmqwQqhBBCCCGa5vei3/kk7RN2F+zmYMlB4o3xDI4ZjFZ98nk0hTiVNShZysnJ4bTTTqu2bO3atQwcOJCzzz67siG1mltuuYXdu3e3fJRCCCGEEKLRvD4vm45vYs2RNewp2EO2LZu+EX3pGd5TpnsRogEalCx5PB6Cg/83lrW4uJiMjAxGjx5dbbtu3bpRVlbWshEKIYQQQohG8z+flLWZXQW7sLltDIsZRqwxNtChCdFhNChZSkpKqtZj9MMPPwBw5plnVtuutLSUiIiIFgxPCCGEEEI0Vq4tl5WpKyufTyrcg06tY3j8cIw6Y6BDE6JDaVCt78suu4wXXniBoUOHEh8fz3PPPYder+eSSy6ptt327dtJSkpqlUCFEEIIIcTJ7S/az4ZjGzhsOUx2eTZdQrvQI6yHDLsTogkalCw9/PDDfPzxx5x77rkAKIrCX//6V2JiYvzbKIrCihUruOKKK1olUCGEEEIIUbcT509KLU6l1FVKn4g+MuxOiGZoULIUGRnJzp07WblyJcXFxZx11lk1nlcqKCjg1ltvZfLkya0SqBBCCCGEqJ3dbWftkbWkFqdyoOQAPp+PYTHDZNidEM2kUhRFCXQQrc1qtRIWFkZpaSlmsznQ4QghhBBCtJhyVzkfH/yY9NJ0DlkOYdKZ6BfVT8qCi3alwF5AkDqIJ0c9GehQGpUbNKhnSQghhBBCtE/7i/aTUZpBWkmaPJ8kRAtrULLUo0ePOtdptVri4uKYOHEid999N+Hh4S0VmxBCCCGEqIeiKKRZ0siz52HSmegZ3jPQIQnRqTQoWerXr1+dv1B4PB6ysrKYM2cOy5YtY8uWLdUKPwghhBBCiNZRWFFIri2XEmcJ/SP7BzocITqdBiVLq1atOuk2+/fv59xzz+XZZ5/llVdeaXZgQgghhBCifmmWNIodxWjQEBkcGehwhOh0GjQpbUP069ePxx9/vEGJlRBCCCGEaB5FUThUcoh8ez5h+jDUqha7rRNC/FeLfqsGDRpEdnZ2SzYphBBCCCFqkWfPI9+ej9Vppaupa6DDEaJTatFkqaSkhODg4JZsUgghhBBC1OKQ5VDlEDy1hnB9eKDDEaJTatFk6cMPP2Tw4MEt2aQQQgghhPgDn+LjUMkh8ux5hOvDZQieEK2kQQUefv311zrXeb1esrKy+PDDD/nkk09YuXJliwUnhBBCCCFqyrHlkG/Pp8xVRs8YKRcuRGtpULI0YsSIeic3UxSF0NBQ/v73v3P11Ve3WHBCCCGEEKKmQyWVQ/C0ai1h+rBAhyNEp9WgZOntt9+uu4GgIOLi4hg1ahShoaEtFpgQQgghhKjJ6/NyyFI5BC/CEFHvD9pCiOZpULI0ffr01o5DCCGEEEI0QFZ5FoUVhdjcNvpE9Al0OEJ0avI0oBBCCCFEB1I1Ea1Oo8OkMwU6HCE6NUmWhBBCCCE6CI/PQ7olnTxbHlGGKBmCJ0Qra1fJ0vz581GpVNx3333+ZYqiMGfOHLp06UJwcDDjx49n3759gQtSCCGEECJAjpUdo7CiELvHTtdQmYhWiNbWbpKl7du3869//YtBgwZVW/7CCy/wj3/8g0WLFrF9+3bi4+OZOHEiZWVlAYpUCCGEECIwqiai1Wv0GLXGQIcjRKfXoGRp9+7dOByOVguivLycG2+8kTfffJOIiAj/ckVReOmll3jyySe56qqrGDBgAMuWLcNut7NixYpWi0cIIYQQor1xe90cthwmz5ZHdHC0DMETog00KFkaOnQou3fvBuC8887jwIEDLRrEnXfeyaRJkzj//POrLc/IyCA3N5cLLrjAv0yv1zNu3Dg2b95cZ3tOpxOr1VrtJYQQQgjRkWVaMymuKMbpddLF2CXQ4QhxSmhQ6XC9Xo/L5QJgw4YNLZp8fPDBB/zyyy/s2LGjxrrc3FwA4uLiqi2Pi4sjMzOzzjbnz5/P3LlzWyxGIYQQQohAO2Q5RJGjCH2QHqNOhuAJ0RYalCz16NGDF1980Z+8bNiwgePHj9e5/VVXXdWggx87dox7772Xb775BoPBUOd2f+xmVhSl3q7nxx9/nAceeMD/3mq10q1btwbFJIQQQgjR3ri8LjJKM8iz5xEfEh/ocJossrTyXrI4rOOegzi1NChZ+stf/sLNN9/MF198gUql4rHHHqtzW5VKhdfrbdDBf/nlF/Lz8xk+fLh/mdfrZdOmTSxatIjU1FSgsocpISHBv01+fn6N3qYT6fV69Hp9g2IQQgghhGjvMkozKHIU4fa6STAmnHyHdijI4yT5+E5Ky7Ko6HMhFRGJgQ5JiJNqULJ03XXXMWHCBFJTUxk7diyvvvoq/fr1a/bBJ0yYwJ49e6otmzlzJn379uXRRx+lR48exMfH8+233zJ06FAAXC4XGzdu5Pnnn2/28YUQQgghOoI0SxpFFUUYggwEa4MDHU6ThFZYcTqtaFw2wg+vwzHsRhS1JtBhCVGvBiVLANHR0URHRzN9+nQuuugiUlJSmn1wk8nEgAEDqi0zGo1ERUX5l993330899xz9O7dm969e/Pcc88REhLCDTfc0OzjCyGEEEK0dxWeCo6UHiHfnk9XU8edWynEYcXtqcDo84Hdgj1zG6UpowMdlhD1anCyVOXtt9/2/7/D4aCkpISIiIh6nzlqjkceeYSKigruuOMOSkpKOPPMM/nmm28wmUytcjwhhBBCiPYkozSDEkcJHp+nww7BAzA6rHi9ToyGcMJddlzZO6mI7YvLGBno0EQj6NwOPBotvlOkV7BJk9Ju3ryZsWPHYjKZSExMxGQyMW7cOLZs2dLsgDZs2MBLL73kf69SqZgzZw45OTk4HA42btxYozdKCCGEEKKzOmQ5RFFFEcFBweg1HfSZbEXBWGFF8bhQhSWSFNmHMI+H8LTvQFECHZ1oIJOthP5pG+i9fzXhpbmnxN+u0T1LW7du5bzzziM8PJw///nPdOnShaysLD799FPOO+88NmzYwJlnntkasQohhBBCnFLsbjuZpZnk2fNINicHOpwm03mc4LCiUXxEGBMICY4m2XoMW1ke9pw9lHcZFOgQRQPElRylvCwblbOcqLIcwuP6k504FJeuYz5H1xCNTpaefvppBg0axPr16zEa/1fj/29/+xvnnnsuTz/9NGvXrm3RIIUQQgghTkWHLYcpdhTjw0ecse5KwO2d0WHF7bHj0gQRExIDGj3xCSMoPLoBZ+ZWHNG98XTiG+7OQOt2YrbmYnHZiDFE4nNYKMr6haSSI5R2P5OC6BQUVZMGrbVrjT6jrVu38sgjj1RLlKCyMMPDDz/cIkPxhBBCCCFE5RC8QkchxiAjOo0u0OE0WVVxB+0JQwk1YYkkhyVhdjsIS/s+wBGKk4kuzcZRUYRbE0SfpHMZ0vtSeuki0dsKCT34DT0OfEuo3RLoMFtco5Mlr9db5xxGBoOhwXMsCSGEEEKIupW5yjhqPUqhvZAuxi6BDqdZjBVWPB4nZl3o/xaqVIQlDCNJHUxYcQYhhemBC1DUT1GIKc3G4bASZogiVBeK1hBOr96TGJhwFgk+UBekkrDnUxKP70TjdQc64hbT6GRp8ODBvPbaa7Wue+ONNxg8eHCzgxJCCCGEONUdthymxFmCgkKMMSbQ4TSdohBSYQWvi1BDdPV1ulC6xg0h2gfh6ZtQeVyBiVHUy2wvQVVegKJ46BbZ538rVCoiok9jUJ+r6WNKwuQoR3fkJ3rs+YLIkuxOUQCi0c8sPfbYY1xxxRUMHTqUm266iYSEBHJyclixYgU7d+7k888/b4UwhRBCCCFOLWmWNAorKofgadXaQIfTZHq3A5xWNEBkaM3nrrSRPUm2HKG0Igf7kc1Yeo1v8xhF/WIsWdgdJfi0ISSZutdYr9Lq6Z48npiyXI4c/4lcazbhv68iLLYv2d2H49QZa2m1Y2h0snTZZZfx7rvv8sgjj/Dwww/7l3ft2pV3332XSy+9tEUDFEIIIYQ41ZQ6S8kqy6KwopDTIk4LdDjNEuKw4nLbcauDiA6OrrmBWkN015F0P7QaV95+KuL64TTFtn2golZBHhdhpTlYXDYSovqgVtc9MC3YFM/pfa8kMncXWYV7KcjZRXdLJmXdzqTQGNbESYsCq9HJEsANN9zA9ddfT2pqKkVFRURFRdGnTx9UKlVLxyeEEEIIccpJK0mj2FEMUHuC0YEY/cUdDOjqmicqOILE6H4UFuyiIu07codOhU5YWa0jii7NwVFRjEejoVdU35PvoFITlzCUqMheHD32I9m2PDyHvmNgaCxZ3Ya3fsAtrEnJElROFtu3bwMumBBCCCGEaJTDlsMUVhRi0pkIUjf5dq1dMDqsuL0uIoKj6t0uOLYfydajlJcXYj/+G9YOeGPd6SgK0aVZ2J2lGPURmHXmBu8apDfRo+dFRFsyyMzeRl5pNgM8bnA7QGtoxaBblqTsQgghhBDtSFFFEVnlWRRVFHX4KniVxR0s4HVhCj5JkQqNjriEkSQoGiKO7UBbUdYmIYq6hVZYCCovBK+b7k0ZDqpSYY7owYA+V9PXmEiUIbJDJUogyZIQQgghRLty2HKYEkcJarW6ww/B07vt+JzllcUdjPEn3V5tiicpvCcmt4PwQ993impqHVmMJRtbRTEeXTDJYUlNbkcVpCMxpj8Dw3u3YHRtQ5IlIYQQQoh2QlEU0ixpFFQUYNaZ0ag1gQ6pWYwVZbjddlyaIKJOMgwPAJUKU8JgkoNCMVuOEZJ/sPWDFLXSeN1ElObgdZcTb+yKpoMPB20qSZaEEEIIIdqJwopCcm25lDhK6GrsGuhwmq2yuIMDfVAwWk0Dy59rQ+gSP4wYH0Rm/Ija7WzdIEWtoqy5OCuK8KrUDSvs0ElJsiSEEEII0U6kWSqr4GlUGiKDIwMdTrMZHVa8XidmbcMLAwAERSSTEpqIyWUjLH1jK0Un6qQoxFiyqHCUEmwIJ9wQEeiIAqbRydLu3bvZtGmT/315eTl33HEHo0aN4umnn0aRsaVCCCGEEI2mKAqHSg6Rb88nTB+GuqOXzlZ8BFeUgteNKeQkxR3+SKUmostwuqv0RBSkYSjNap0YOzrFh9lWjErxtWizRocVXXkBeJ0kdsDnjFpSo7+FDzzwAKtWrfK/f/LJJ3nzzTdxuVzMnz+fRYsWtWiAQgghhBCngjx7Hvn2fKxOK11NHX8IXrDLjs9ZhhqINMY1vgFDGIkxA4jweolIW4fK523xGDu6hKJMehz+gS6Hf2rRYhgxlqzKwg7aYHqE92ixdjuiRidLe/fuZfTo0UDlLyDvvfcec+fO5ddff+XRRx/lrbfeavEghRBCCCE6u32F+yhyFKFRawjXhwc6nGYLqbDi9thxa7QNK+5QC310H1IM0ZjsJZgzt7VwhB2cohBdchxrWTb6nF2Y8lNbpFm110NEaQ4eVzmxxoQOP89XczU6WbJYLERHV5ax3LVrFyUlJVx77bUATJgwgfT09JaNUAghhBCik7O5baQWp5JVlkVscGzHH4JH5VAul8eBISi46TfcGi0xCSPpiobw7F1o7ZYWjbEjM9ktqCuKCfK6ifR6iUjfhNZhbXa7UWV5uCuK8aKiZ+TpLRBpx9bob2JUVBTHjh0DYP369cTFxdGrVy8AXC6XPLMkhBBCCNFIewv3kl+Rj8vnIqkZ89m0J0ZHGT6PC7MurFntqEJj6B7Zh3CPm4i0b2Xupf+KsuZQ4SjBqQuhT3gvzG4HUanfNPv5pcrCDhb0hjCiQprWI9iZNDrNHzt2LHPmzKGwsJB//vOfTJo0yb8uLS2Nbt26tWiAQgghhBCdmdvnZm/hXrLKswjThaHX6AMdUrOpFB+GCgsunxtTSDMn1lWpMMYNJNl6HJs1F3vuXsoTBrZMoB2U2uclwppDqctGXHgKYXHD6WEvxGHNwXl0ByVJZzSp3WBHGfqyfJweJ4kxp/Y1rtLonqX58+ejUqm499570ev1PP300/51H330EaNGjWrRAIUQQgghOrO0kjTybHlYXVZ6hHWOh+kNThs+VzkqVEQb45vfYJCB+IThxPlURBzZQpCrovltdmDhZQV47CX4gOSI0yDIQJfE0SQqasKP78BgzWtSu7GWLOyOYlxaPT3De7Zs0B1Uo3uWUlJSOHDgAMXFxURGVq//v2jRIuLjW+ALIYQQQghxClAUhd0Fu8mx5RASFEKoLrSNA/ABKlCpWrRZo8OKy12BW6MlooXm6NGEdSPZnISlLAN72vcU9Z/cIu12RNHWHOzOUoJ0oUQZKofKqU2xJMcMwJq/C1fqGnKGTMWnbXgvpdrnJbI0h1JnGbHm7mg1utYKv0Np8tODf0yUAAYOHEhMTCPr6AshhBBCnKKOlx3neNlxCioKSDIloWrhpKU+OreDIQc30K0VqswZHVbcHgchQcFoWqqamkpFWJdhJKmDCSs+QkjhqVlUTOt2EmrNA7edBHMSKvX/budDYgfQMySe0IpSotI31dNKTRHWPNz2QnxADyns4NekT29ZWRmrV68mMzOTiorq3aAqlYq//OUvLRKcEEIIIURntrNgJ3m2PIJUQUQ399meRoooy8NZlgsFxahi+6KEhLdY20ZHGQ6vE1NwC5+TLpSucUMozN6KM30jFWGJKNpTqwckypqLw1GCWxNEj4g/TBirDiIm8SySD32NOz8VR2QSZTGnNajdmNJsKpylBOnNxBil86NKo5Olbdu2MWnSJIqLi2tdL8mSEEIIIcTJFTuKSbekk23LJjE0sc3LhYfZinG5bZi9XrS5u3H1OKdF2lX5vBjsFpw+D+aQlr/p1kb2JMVyBGtFDmFHfsLS+9wWP0Z7FmXNocJpxaSPwFjbsE2Dme5dRlJ6/Cc8hzfiMHfFrTfW26bBWU5IWR4WdwXdo6RX6USN/lbef//9dO3alZ9//hmHw4HP56v28npldmUhhBBCiJPZXbCb/Ip8fIqPrqaubXpslc+LsbwQxeMgWPERWnykxdoOdtrwuG2oUBEVEtdi7fqpNUR1HUk3dETk/d7kYgYdUbCjDF15ISqviy71FGDQRvSgpzkFs6uCqNQ1/302rW4xlmzsFcW4g/T0/GNv1Smu0cnSnj17mDdvHiNGjECnO7W6PYUQQgghWkKFp4Lfi34nqyyLmOCYpk/a2kSmCgsepxU1KuKCQomoKEVlL2qRto0OK263vUWLO9QQHEG36H5EeD2EH/q+2XMLdRTR1hzsjhJcQXqSw1Lq3lClIqzrSHoEmQgtzSb82K91b+rzEmXJxukqIzokFl0nKF3fkhqdLEkBByGEEEKI5tlXuI98ez4V3gqSzG0/CW2YrQinqxyPNpiEsB6E+Hxoc/a2SNtVxR2M2hDU6tYbWmiI7UeyPhJTeSGmYzta7TjthuIj0pKDy1VGTEgsWo22/u21leXEuyhqwo9tx1CWX+tmEeUFeCuKUBSFFCnsUEOjP8F33303r7/+OorMniyEEEII0When5e9hXvJtmVj1pkJ1ga3eQxmWzEet51IQwQ6cxeiVVpMxZkt0rbRUYbP68KkD2+R9uqk0RKXMJIuaIg4/ivaCmvrHi/AzLZilIpi8PnoFtmwoXLq0DhSovoT4XETlboWtddTY5sYSxZ2RwkaXShxIbEtHXaH1+g+X5/Px4EDBxg6dCiTJk0iKiqq2nqVSsX999/fYgEKIYQQQnQmhyyHyLHlYHFYGBwzuM2Pr3U70duKcfg8RJu7gzGaaG0o4Y5SisuLUEKjTt5IHdQ+L/qKEhxeN+Y2uPFWmeJICu9NcckB7GnfUjDwqhafM6q9iC7NpcJhQdGF0CWkS8N2Uqkwxg+kpy0Xuz2fyEMbKOxzvn+13mXHWJZHqdtBl7g+1cqQi0qNTpYefvhh///v3r27xnpJloQQQgghaqcoCrsKdpFry8UQZCBMH9bmMZhtRTidVjzqILqGJoJGR7gpkZCiErR5u3GFNr26XLCzHI/LBmo10cY26KVQqQiNH0xKeRb20mzseb9ji+/X+sdtY2qvh3BrLhaXjbjI3o1LatRBxHQdRVL6GtwFB3BEpVAeXVkcorKwQwmuIC29IxpWYvxU0+hkKSMjozXiEEIIIYTo9LJt2RwrO0aePY/TIk5r00loq4TZinG6bRi0of4hgFpTF2KLD5BTfJTCuousnZTRYcXlrsCr0RGuC2+ZgE9GayA+fjiFxzbiOrIZR2QPvDpD2xy7jUSW5eOqKMarUtMjsvFJjSokgu4JIyjN2oLn0HqcpgQ8OgNRlizKnFYijbEYgjrXNWspjU6WkpLa/iFEIYQQQojOYHfBbvLt+QSpg4gNxPMhioK5vBCrx0FMROL/lhujiNSaCHdYKCrLRzE1LTZjhRW314ExKKRNh3QFhXcj2dIdS9kRwtPXU9T34jY7dluIKs2hwlmKzmAmwhDZpDZ0kT3pWZZNedkRXKlrcSaPRrEXoShekqP6tnDEnUeT61QeOnSIdevWUVRURHR0NOeeey69evVqydiEEEIIITqNUmcph0oOcbzsOF1Cu7T5JLQAIY4yFIcFleIjztztfys0OsLN3QguLEaXtxen6bwmtm+lwuvCFJLQQhE3kEpNeJfhJKXl4Sg4jD02k4rIzvEDv85VgbE8j1KPgy7NmTBWpSa86xmkpBXiKD1O1NHt2B0lqHShDX8G6hTU6GRJURR/RTyf73817dVqNXfccQcvv/xyiwYohBBCCNEZVPUq+RQfiaGJJ9+hFVSWDC/DE2Qg7g8TxmpNCcQV/U5OyVGcTWhb7fOgryjF6fVgbovnlf5Ib6Jr/BAKs7fiOLwBZ/iN+Np4/iqN143eVYHdYGqxQhNR1lwqKiy4NDp6hDezY0IbTNfEUZQeWcfx0qOofV66xAyUwg71aPSV+ec//8nixYu59dZb2bZtG8eOHWPbtm3cdtttLF68mH/+85+tEacQQgghRIfl9DrZX7SfrPIsIg2RJ58jp5WE2YpwuSsI04eh+WMiEfLfoXgVVlRluY1uO8RRhttVjk+tIcYYd/IdWoEushfJwXGYKkoxZ2xus+OqFB9xxUcZeOgnehxYS1QLzVmFohBdmoPTZSUsOLJFysxrTF3oEX06Zo8Hl0ZLr8g+LRBo59XodPvf//43d999NwsXLvQv69q1KyNHjkSj0fDmm29KNTwhhBBCiBP8XvQ7+fZ8bG4bpwdo4k+110OIrQi310lkaC3DrjRawsMSCSkoRpe7D6cpvlHtV05GW4FPo8WsNbVQ1I2k1hDdZQSJ6d/gyt2LPfZ0XKaY1jueohBRlk9iwSFUZblYbQXovS7M9kIqjNHYw5o3HNHosKKxFYLXTWJYMypvnEilwhg/hB4qNeFBQYRoQ1qm3U6q0T1L6enpTJ48udZ1kydPJj09vdlBCSGEEEJ0Fj7Fx+6C3WSXZxOqC8WoMwYkDrO9BJfTik+lpqu5e63bBIUmEKvSYi452uj2jRVluD1OQrXGgA7rUhmj6R59OmEeD5GHvgPFd/KdmiDUbuH0zB0kHdmGPX8/1vJc1Hozfc09/jsJ7BqCXBXNOkZ0aQ4VjhI8WgPdw1rwGSx1EAkJw+gfM6jl2uykGt2zFBYWRmZm7TM8Z2ZmYjabmx2UEEIIIURnkW5JJ8eWQ7GjmIExAwMWR+XzSuWotMa653f671C8MEcxRdYcfOaG94wYHVZsXhcmU+CLBQTH9iel9Bi28gLsWTuxJg5rsbb1LjuJBYcJKzlGmS0Ph9uGT2eib9xweoSloEJB63FRYTtOTOoacgdcjtKEYh4qn5eI0lysLhux5m4EtfHzV6JSo/9yEydO5KmnnuKXX36ptnznzp0888wzXHjhhS0WnBBCCCFER7e7cDe5tlz0QXoi9BEBi8NsK8LrqSCqvtLTGi3hYd0xKqDN3dfgtjVeN9oKC2qfh7DgwDyvVD0gHXFdRpDgUxN19Gd6Z/xMl8J0Qu0lqHzeJjUZ5HHRLS+V/od+RJu9E4slnQq8JMYO5sKek+kZ0bOyR02tIbr7aHpoQzFajhOZ+XOTjhduK8JXUYSCQvcmzK0kWkajU9T58+ezYcMGzjjjDPr160dCQgI5OTns37+fLl26MH/+/NaIUwghhBCiw8m15XKk9Ag5thx6hfcKyCS0UNkbEmQvQe3zEnViyfBaBJniiS3UkmM5Sn4D2w9xlOF22yuLO4S2g2QJUJsS6B7ZB0vxfsqPb8Og0WPSBqPVmXCGdaE8NIaykAhsweZ6e35UPi9xJcdJKEzHWZ5HSUUxbo2GhIjeDIwdUvtkrtpgunU7B1vGWrzHf8FpSqA8qnHD6KJKc7A7SlHpjMQFB6C6oACakCx169aNnTt38uKLL7J+/XoyMjKIioriscce4/777yc6Oro14hRCCCGE6HCqyoVrVBriAlQhDqqG4FlxarQkmrrWv3FIFJE6M2GOIgpKs1DCTrI9lUPwXJ4KFI2O0KDAPJNVg0qFuetIBoV3J9+SgdWej91hxVVRgtd6jGCNHrM2mCC9CZe5K+Wh0dWTJ0UhsiyPxPxDKGW5lNoL8KBgDk1gcPwIwvT1P3qiDo2hR/xwbDk/4037FpdxKi5DaINCD/K4MFvzsLhtxEf3k9LeAdSkwY/R0dHSgySEEEIIUY8yVxkHSw6SVZ5FXEgcGpUmYLGYbcU43XZMOhM6jb7+jdVBhIV1JyS/CH3uPhwNSpbK8HgcmAJc3KEGlQpzaDzm0MrKforXS7Eth2LrMcrs+dgcpbgrSvCW/jF5SiQIH3prDmW2fLxeF9qQKIbGDmtU0muI7kMvewEV1gw8B74id9AUfOqTfw4iy/JwOorxqDX0kCF4ASVPigkhhBBCtII9hXvIt+fj9rnpXkf1ubagUnyYbIWUuh1EmJMbtE9QaDxxBTpyLMdwKMpJJ1gNqSj9b3GH+of4BZpKoyHKnEiUuXJS4Krkqch6lHJb9eTJo9Hi8HlQ9Cb6JowkxZTU+ERQpSai65n0rCjBac0jKn0TBb3OPeluUaU5VDitGPXhmHVSPC2QGpQszZo1i7/85S+kpKQwa9aserdVqVQsWbKkRYITQgghhOiI3F43+wr3kVWeRYQ+Ap1GF7BYjBWleB1WABLMDXxuJiSSCJ2ZMGchhaVZ+MIT69w0yONC6yhF4/MSFsChhk1Re/KUTbH1KMVOK6HmbvSN6ltzAt/GCNLTpftYbOlr8ebuw2nugjW27olgDc5yDOUFuDxOEqS0d8A16C+/fv167r33XgDWrVtX78OJgXpwUQghhBCivThQfIA8ex7lrnKGxw0PaCxhtmKcrjK8WgMxwQ18tvy/Q/GM+YXo8vbiqCdZCnGW4XLb8ag1xIR07EIElclTt5MWwWh0uyGRJHc5g/LjP+E9vAGXMRaHsfbKiFHWXCoqSnAF6ekR3qNF4xCN16BkKSMjw///R44caa1YhBBCCCE6PEVR2F24m5zyHIw6I6G6hj3U31rMtiKcbjsRhuhGDSMLMsUTV6gj13Kc3HqG4hkrrLg9FaiC9BgDfK7tmS6iB71sBdhLUiufXxpyHV6NtvpGikKUJYdyVxmRxtiTP18mWl07egJPCCGEEKJjs7ltbM7eTFZZFkWOIpIb+IxQawnyuAi2FaPyuok21907VKvgyqF4JqcdteVYnZtVFndwYg6SRKleKhXmLsPpZYgh1FZM9MHvQFGqbWKyl6CyF4HPSzcp7NAuSIEHIYQQQohmUBSFPHseewr3kFacRn5FPlnlWejUOqIMUQGNzWwvxum04lFr6NrY4gtqDWFhSYTmFaLL24cjovYiFSEVpZR7XRjN9Ux2KypptMR1G4Pt8BrSCg8RnrMbS5fB/tXRpTnYHRa8umASjY1MbkWraFCylJKS0uBnkVQqFYcPH25WUEIIIYQQ7Z3H5+GQ5RB7CvdwzHqMfHs+2eXZuHwuzDozA6MHBvxZbrOtGKerHJ02pElD5DShccQW6MixZNU6FC/I40TjKEWj+AjvYMUdAkUVHEZS4mjKj27Al7EZV2g8dnMcap+HcGsupW4bceE9ULenEuynsAYlS+PGjQv4l10IIYQQoj0od5Wzt2gv+wr3kW/PJ9eWS749H7VKTVxIHN3M3dC3h2dNFIWwskLKPBXEhKU0rY3gSCJ14Zid+eSVZKJEJldbbXSU4Xbb8ajUHb64Q1sKCkukV0x/7AV78BxYjWvIdYRVWHBXFOMDkiNkCF570aBkaenSpa0chhBCCCFE+6UoCtm2bPYU7uFQySEK7AVk27KxOq0Yggz0Cu9FrDE2oBPP/lGwy4bKYUGl+IgNa2J1N7UGc1h3QvPyMeTtp6JGsmTF5alAHaQnRBvS/KBPFSoVxrjB9LYV4ajIxpP6DWFh3ahwlqLVmYgOaWDVQtHq5JklIYQQQog6uH1uDpYcZG/BXo6XHyffXvk8ksfnIVwfztDYoZh0pnY5AsdsK8LpKsMdpCM+JKHJ7VQOxdOTU5qF3etFpflfQhjisOL1ODHpw1oi5FOLWkN00hh6pH3NActRdB43HncF8bG9Ax2ZOEGDkqWjR482qtHu3QM3S7UQQgghREvIKM3g+6Pfk2fLI9eeS4G9AI1KQ7wxnm6mbgGdaLYhwsqLcLntmLVmtH8sUd0YwRFE6MMwOfLRWDLxRf1v7h+j3UqZz0VogAtZdFjaEBK7jaH8yPdklOegaILoKUPw2pUGJUvJycmN+sXE6/U2OSAhhBBCiEArdZbyXeZ37CrYRUFFAcFBwfSJ6ENMSAxqVft/8F7t82K0FVHqcRAR0cyeCrUGc1gSoRX56PP3U/HfZEnrdqB2lqJRFCJC5XmlptKYEugRNwxb7nZsodEynLGdaVCy9NZbb7XL7mUhhBBCiJbmU3x8f/R7jliPUFhRyMDogUQaOlZZ7NAKCx5HKajUdDE1f8SPJjSOOLWeXEu2fyie0WHF5bbjUmuICZFKeM0RHNuPAWGJaILaQWEQUU2DkqUZM2a0chhCCCGEEO3DjtwdpJWkkVGaQXdT9w6XKEHlEDyn24YSZCDSENH8BoMjiNCHE+rIQ1OSgS+6V2UlPI+DII0BQ5Ch+cc4xYXozYEOQdSi/fcjCyGEEEK0kezybLblbuNgyUGMQUaSzEmBDqlJzLYiPG47kYZIVC0xX49KjTksGZMChvzfgcpKeB6PE3MT5m8SoqNoUM/SO++8w6RJk4iKiuKdd9456fY333xzswMTQgghhGhLTq+T7zK/I6M0gwpPBSPjR3bIxxC0bgd6ezFOn4cocxNLhtdCHRpLnNpATmk2Nq+HEHspVq8LU7AUdxCdV4OH4W3dupWoqKiTDslTqVSSLAkhhBCiQ1EUhQ3HNnDEeoTs8mz6RvRtHxPLNkGYrRiHswy3OoiuoYkt13BwOOGGcEIrcgnJPwDOMjSKj3BjfMsdQ4h2pkHJUkZGBgkJCf7/F0IIIYToTFJLUtlXuI+0kjRigmOINXbc6m5mWxEutw2DLpRgbXDLNaxSYzYnY7LnEpOzGzdqXJogYkNiWu4YQrQzDUqWkpKSav1/IYQQQoiOzuKwsPHYRtIsaahVak7ryPPcKD7M5UVYPRXEmFqwV+m/1KZY4vMNFFdYcAWFoAsKRtdBe+CEaIgGJUu1cTgc/PrrrxQVFREVFcWwYcMwGKQSihBCCCE6Dq/Py7dHv+WI9QgljhKGxg5Fo9YEOqwmMzrKUBwWVIpCvLn5JcNrMIQRbohAV5FDhVJOjAzBE51ck8qj/OMf/yAhIYGxY8dy+eWXM3bsWOLj43nxxRdbOj4hhBBCiFbzc+7PHC45zBHrEZLNyZh0pkCH1CxmWzFOVxnuID2xIa0wlFClxhSWhEkBjeIjNDi65Y8hRDvS6J6lV155hYceeoiJEydyww03EB8fT25uLu+99x6PPPIIWq2We+65pzViFUIIIYRoMcfKjrE9dzsHSw5i0proZmq5ynGBEmYrwuW2E64PR6Nu8gCielVWxQvGplQQaZTJaEXn1uhv0UsvvcRNN91Uo4T49OnTuemmm1i4cKEkS0IIIYRo1yo8FXyf+T3plnScXieDYgZ1yDLhJ1J7PYTYinB7XUSZurbegQzhhMf0Q7EdJTpYijuIzq3Rw/Cys7O58cYba103bdo0srOzmx2UEEIIIURrObFMeK49lz6RfdBpdIEOq9nM9mJcTitelZourTmZrkpFWNwAzutxCVqNtvWOI0Q70Ohk6bTTTiMvL6/WdTk5OfTq1atR7b322msMGjQIs9mM2WzmrLPOYvXq1f71iqIwZ84cunTpQnBwMOPHj2ffvn2NDVsIIYQQAoD9RfvZX7Sfw5bDxIXEEd1JnrsJsxXjdJWj1oYQpjcHOhwhOoVGJ0tz587lmWeeYe/evdWW7969m7lz5/Lss882qr3ExEQWLFjAjh072LFjB+eddx6XX365PyF64YUX+Mc//sGiRYvYvn078fHxTJw4kbKyssaGLoQQQohTXLGjmE3HN5FWkoZGraFXRON+5G3PzOWFeD0VRBk6R/InRHvQoGeWLrvssmrvPR4PQ4YMoX///v4CD/v27aNLly4sXbqUK6+8ssEBXHrppdXe/9///R+vvfYaW7dupV+/frz00ks8+eSTXHXVVQAsW7aMuLg4VqxYwa233trg4wghhBDi1Obxefj2yLdkWjOxOC0Mjx2ORtVxy4SfSO+yE1RhQe3zEm3u+IUqhGgvGpQs7d69u9pDj0FBQXTr1g2r1YrVagWgW7fKL+aePXuaHIzX6+Wjjz7CZrNx1llnkZGRQW5uLhdccIF/G71ez7hx49i8eXOdyZLT6cTpdPrfV8UohBBCiFPX1pytpJemk1mWSY+wHhh1xkCH1GLCbEU4XFZcGi1dTV0CHY4QnUaDkqUjR460ahB79uzhrLPOwuFwEBoaymeffUa/fv3YvHkzAHFx1ctSxsXFkZmZWWd78+fPZ+7cua0asxBCCCE6jkxrJr/k/kJqcSpmnZmuoa1YLS4AzP8tGR6qM6HT6AMdjhCdRpMmpW1pffr0YefOnWzdupXbb7+d6dOns3//fv/6P5byVBSl3vKejz/+OKWlpf7XsWPHWi12IYQQQrRvdre9skx4aToen4d+kf06fJnwE6kUH6byIhS3g4iQ+ECHI0Sn0jqzlTWSTqfzV9EbMWIE27dvZ+HChTz66KMA5ObmkpCQ4N8+Pz+/Rm/TifR6PXq9/KoihBBCCPgh6wcyrZnk2fMYED2g05W7DrVb8DpKQQUJ5u6BDkeITqVd9Cz9kaIoOJ1OUlJSiI+P59tvv/Wvc7lcbNy4kdGjRwcwQiGEEEJ0BIUVhRwoOkB6aTrxIfFEGiIDHVKLiy7NweGy4g0yENNJyqAL0V4EvGfpiSee4OKLL6Zbt26UlZXxwQcfsGHDBtasWYNKpeK+++7jueeeo3fv3vTu3ZvnnnuOkJAQbrjhhkCHLoQQQoh2bnvudnJtuXgVLynhKYEOp8UFeVyEl2ZT6ionLrwXKnW7/B1ciA4r4MlSXl4e06ZNIycnh7CwMAYNGsSaNWuYOHEiAI888ggVFRXccccdlJSUcOaZZ/LNN99gMpkCHLkQQggh2rN8ez4Hiw9yrPwYXUK7oFV3ruF3UNmr5LIX4VGp6R11eqDDEaLTCXiytGTJknrXq1Qq5syZw5w5c9omICGEEEJ0Cttzt5Njy0FRFLqbOuGzPIpCjOU4NmcpRkMkYYbwQEckRKcjfbVCCCGE6HRybbmklaRxrOwYXUO7EqQO+O/DLc5sL0FtK0TxuUiK7BPocITolBqdLLndbubNm0e/fv0wGo1oNJpqr6CgzvePkRBCCCE6lqpeJYBupm4BjqZ1xFiOY68oxqc1kmxODnQ4QnRKjc5sHn/8cf75z39y8cUXc8UVV0iJbiGEEEK0KznlORyyHOJY2TESQxPRqDWBDqnFad1OwkpzsLhsdInui1oKOwjRKhqdLK1cuZKnn36aZ555pjXiEUIIIYRolp9zfya7PBsVqmb1KoXaLcQXZ5IX0Y0yY/sqOR5TmoWjogiPJojekVLYQYjW0uifIUpKSjjnnHNaIxYhhBBCiGbJKs/isOUwWeVZdDd1b1avUtfCdNTZvxG393MSsvei8nlbMNJmUHxElxzH4SjFHBxFqC400BEJ0Wk1Olk655xz2LlzZyuEIoQQQgjRdIqi8HPOz+SU56BWqeli6tLktoI8LozlBXidZYQ6rBjSN5Fy4BsMzvIWjLhpwsuLUNmLUBQvKVF9Ax2OEP/P3n8HWXqdh53/9803p85humd6EiYiEQDBgCgSpCRKS8peynRJoqyV9StaWtssm6ZNV4mUVdKKf0gurVbetVcmKZeolSWREiMICCABECRIpMFg8kzndHNOb/790TMDDDGD6XA7zvmguhp9w7nP7el++33e55zn7GgrTpb++I//mD/7sz/jK1/5CpZlrUdMgiAIgiAIKzZXm2OyMsl8Y55d0V0o0uqrSol6HrNdxpEV9g+9i12+jJK/yPDJr9CdnwLf71zgK9RbnqPRKoIeYTg8vGlxCMKtYMVrlu644w5s2+Yf/+N/jCRJhEKha+6XJIlKpdKxAAVBEARBEG7G9/2ra5VkZAYjq68qASRrWdpWDUOP0tN1kO7YKNGZZ5htLOKd/zbh/qPMj96Lo25soyvDahGpZqjYTYZ6jiGJxg6CsK5WnCz9wi/8ApIkrUcsgiAIgiAIqzJTm2GqOsV8fZ6xxNiaqkqy6xCtZSnbLXoTYwBIWoDRsfcTz59jMv0y2YUT7K4skNv3EJVYX6fexk31lOdptQpYisY+sbeSIKy7FSdLX/ziF9chDEEQBEEQhNW5UlWar8+jyAoD4YE1jZeo57HMCp4kMxrf+8YdkkSi5xDHooNMTX+PuVqa7tNfIzL8DhaHjuGt88a3kufSXZ6nYlZIhfsIaaGbP0kQhDURtVtBEARBELa1qeoU05VpFuuL7IntQZbWdnqTqmVpm1U0PUI8kHjL/Wogzr4DH+Jw92FSVgtj+gfsOfMtQq3qml73ZpL1HF4zD77PWNeRdX0tQRCWLOsSyLPPPstdd91FJBLh2WefvenjRWtxQRAEQRA2gu/7vJh+kfn6PKqs0hde25Q42VuaglexW/S/Xac5SaZ38F5i0REmZ59lvjjFYONvqe1+D5nevbDGhO16ektzNNolZD1Kf2jjpv4Jwq1sWcnSQw89xAsvvMC9997LQw89dMM1S77vI0kSrrtF9iEQBEEQBGFHm6hMMFOdYbGxyP7E/jVXleKNIk67jC9J7IqP3fTxgWg/t+3/eSJzP2C2NoN76Ul2l2dY2PMuLD24pliueR2zTujyOqpdfbeJxg6CsEGWlSx997vf5fDhw1f/XxAEQRAEYbNdqSrN1ebQZZ3+cP+ax0xWs7SsKpIeJhVILus5kmawa/dDJErjTM7/iHT2DCP1DJkD76MW7VlzTAC95XmarQK2arAvdaAjYwqCcHPLSpYefPDB6/6/IAiCIAjCZrlUvsRsbZZ0M83B5ME1d+uVPJd4faktd29y38qqN5JENLWPI+F+ItPfY7aRI3X6a9jHP0I7tLyk60Zkz6GrvEDZrNEdHcZQNrZduSDcykQNVxAEQRCEbcfzvTeqSopOb6h3zWPGmkXcVhkfieE3d8FbAcWIMLb/pzka20PMrNN75huoZnNNcaWqWexmHk+CvV2H1jSWIAgrI5IlQRAEQRC2nYuli8zV5sg0M4zFxjqyB2SylqNlVpG0ID3B7tUPJMl07Xo3B0L9hJsl+s9+C9l1Vj1cb3mOVruMbsToDa89KRQEYflEsiQIgiAIwrbi+R4vZV5itj6LoRj0hNa+LkjyPRLVLK7dpDvUt/YGCrJK3+6H2KfFCVYX6L/wJJLvrXiYUKuKUcuCY7IrsW9tMQmCsGIiWRIEQRAEYVs5XzzPXG2OXDPHWKIzVaVos4zXLoHvM5RY3RS8t1ADDI8+zB45QDB/iZ7JH4Lvr2iI3vLcUmMHzWCvSJYEYcOJZEkQBEEQhG3D9VxeyrzEXG2OgBqgO7CG6XJvkqxlaZsVPD3Y0T2MpGCcPaMPs8tXCC+8Smrx1LKfq7g2yfICtlWnLzKEpmgdi0sQhOURyZIgCIIgCNvGudI55mvz5Fo59sb3dqSqhO+TqGaw7Sbdwd6O72GkRHrZO/wuBlyf+ORzRItTy3peVzWN1SrgShJ7U6KxgyBshlUdDc6dO8c/+Sf/hIGBAXRd55VXXgHgc5/7nNiHSRAEQRCEdeF4Di+nX2a2NktQDZIKpDoybqRVgVYJyfcYTNx8I9rVMJJ72N93F12OQ+r8EwRrubd/gu/TW5qj1a4QDCRIBTvzXgVBWJkVJ0snTpzgnnvu4ZlnnuGhhx7Cdd2r99Xrdf7v//v/7miAgiAIgiAIAOeK55ivz5Nv59mb6FBVCUjWMrTNCq4aYDA82JExryfce4QDyYMkrDY9Z7+J3q7f8LGRVhm1ngfXZCR5cN1iEgTh7a04Wfr0pz/N8ePHuXTpEv/jf/wP/DctVLz33nt58cUXOxqgIAiCIAiC67m8knmF2dosITVE0ljbRq9X+T7JahbbbtIV6ELu8BS8a0gSiaF7OBAeItKu0nfm66iOdd2H9pbmabQKOHqIPfHd6xeTIAhva8VHhOeff55PfepThEKht1zR6evrI51Odyw4QRAEQRAEgEvlSyw0Fii2ix2tKoXaNeRWCTyXgWSHuuC9HVmhZ/cD7De6CNVz9J17HMlzr3mI6lgkKgu4Vp2ByDCKrK5/XIIgXNeKkyXf99F1/br3lUolDMNYc1CCIAiCIAhX+L7Pa7nXWKwvYihG56pKQKqWpWVWsDWDochQx8Z9W4rO4MhDjClhgqVp+i49c01L8e7KAu1WEUdR2N99eGNiEgThulacLB0/fpyvfvWr173v8ccf5+67715zUIIgCIIgCFfM1eaYrc2SaWYYjY12rKqE75OsZbGtOl2BFOoGVnCkQITR3Y8wgkooc4bu2VeuxtRbnqdtlokYKWJ6bMNiEgThrVZ8VPiX//Jf8rGPfYxwOMwv/dIvATAzM8PTTz/Nf//v/52/+Zu/6XiQgiAIgiDcuk7kTpCup1Elld5Qb8fGDZp11GYByXPoj+3p2LjLJYdS7N31APb0d/FnfoQTiOKFUkj1HLgOo123bXhMgiBca8XJ0kc/+lHGx8f57Gc/yx//8R8D8Au/8AuoqsrnPvc5PvShD3U8SEEQBEEQbk35Vp7x8jjzjXl2RXchS51rwJCs5Wi1K1iqwa7YSMfGXQktPsy+gXuwFn+Mf+lpQr1HaLZLeHqY0ejmxCQIwhtWnCxZlsWnP/1pfvmXf5nvfOc7ZDIZuru7eeyxxxgdHV2PGAVBEARBuEWdyJ4g08wAdHxNUbKepWXXSQa60BSto2OvRLD7IAesBlbhFJXcWXBMBrsPr29nPkEQlmVFyVK73SYcDvM3f/M3fPjDH+bXfu3X1isuQRAEQRBucTWrtrS3Um2evlBfR9cUGVYDvZ6n7dr0bXZrbkkiOngnB+wGp2uTVFSd/SkxBU8QtoIVHXUCgQBdXV2Ew+H1ikcQBEEQBAGA13Ovk21msTyLkQ5Pk0vWcrTNCpaiMRrfAjNjJJmukXexdzFIWTcI65HNjkgQBFbRDe9DH/rQDbvhCYIgCIIgdILpmpzKn2K+Pk8qkMJQOrs1SaqWxbTqxANJ9A6PvWqyytDQPRzpOb7ZkQiCcNmK69m/+Iu/yK/92q/xz/7ZP+MjH/kIAwMDb2nhedddd3UsQEEQBEEQbj1nCmfINDPU7Tq3JTs7JU23WgTqeUzXoi+2u6NjC4Kws6w4WXrssccA+OIXv8iXvvSla+7zfR9JknBd93pPFQRBEARBuCnXc3kt+xrz9XmiepSw3tnp/8l6jrZZxlY0RmJbYAqeIAhb1oqTpS984QvrEYcgCIIgCAIAF8sXWWwsUjJL3N59e8fHT9aytK06ESNOUAt2fHxBEHaOFSdLv/Irv7IecQiCIAiCIOD7PieyJ1hsLBJQAsSNeEfHVx2TUD2P7Zj0dR/p6NiCIOw8ooG/IAiCIAhbxkxthrnaHNlmlj2xPW9ZF71WqVqWdntpCt5ofKyjYwuCsPOsuLL0z/7ZP3vb+yVJ4s/+7M9WHZAgCIIgCLeuE9kTpBtpVFmlO9Td8fGTtRymVSOsRwlpoY6PLwjCzrLiZOnpp59+y1WeQqFAvV4nkUiQSCQ6FZsgCIIgCLeQbDPLZGWShcYCo9FRZKmzE2BUxyJcz1Fx2vSkDnZ0bEEQdqYVJ0tTU1PXvf3pp5/mE5/4BH/913+91pgEQRAEQbgFncieINPIADAYGez4+Il6HrNdxpYVRhNiCp4gCDfXsUs2jzzyCL/5m7/Jv/yX/7JTQwqCIAiCcIuoWlUulC4wV5+jP9SPIisdf42lLng1AnqUqB7t+PiCIOw8Ha1vHz58mB//+MedHFIQBEEQhFvAydxJss0stmczEhvp+Piy6xCtZfHtFr3RoY6PLwjCztTRZOmZZ56hu7vzizEFQRAEQdi52k6b0/nTzNXm6Ap0oSt6x18jUc9jmRU8SWY0vrfj4wuCsDOteM3S7/zO77zlNtM0OXnyJN/+9rf5t//233YkMEEQBEEQbg2nC6fJNDM07AaHUofW5TVStSxts4qmR4gHEuvyGoIg7DwrTpY++9nPvuU2wzDYvXs3v/M7vyOSJUEQBEEQls3xHE7mTjJfnyemxwjr4Y6/huy5RGtZKnaL/i7RBU8QhOVbcbLked56xCEIgiAIwi3oQukC6UaacrvM7b23r8trxBsFnHYZX5LYJabgCYKwAites/Tss89Sr9eve1+9XufZZ59dc1CCIAiCIOx8vu9zInuChfoCQS1IXI93/DVkz6G/ME3LrCLpYVKBZMdfQxCEnWvFydLDDz/MmTNnrnvf+fPnefjhh9cclCAIgiAIO99UdYr5+jy5Zo7d0d1v2fR+rWTPZf/cayilKRynSW90BEnu7Ea3giDsbCs+Yvi+f8P7bNtGFgchQRAEQRCW4UT2BOlGGk3R6An1dHTsK4mSVpig3sgQig5zR++dHX2NnWCioVOyOr+nlSDsFMtas1StVimXy1e/TqfTzMzMXPOYVqvFl770Jfr7+zsaoCAIgiAIO0+6kWaqOsVCfYE98T0drSpJnsu++ZPohQmqjSzB6DDvHX6vuKD7E9Jtlb+dDRO2C3zimPjeCML1LCtZ+qM/+qOrLcMlSeLDH/7wdR/n+z7/4T/8h85FJwiCIAjCjnQid4JMI4MsyQyEBzo27lKi9DpGfpxaI0MwOsiDw+9FkVfc02rHm2/rmI0a1ZZFsQGpcGCzQxKELWdZR473v//9RCIRfN/nU5/6FL/1W7/FyMi1u2sbhsGxY8d48MEH1yVQQRAEQRB2hopZ4WLxInP1OfrD/ShyZ6aBSb7H3oXXCRbGqTYy6NEBHhx+QCRKN5AzVTynTsMPMJ4vi2RJEK5jWUeP+++/n/vvvx+ARqPBr//6rzM4OLiugQmCIAiCsPP4vs8rmVfINDO4nstIdOTmT1oGyffYO3+KUH6Can0RPTLAQ8MPikTpbeRMFdv1aBFgtupyz2YHJGx5BUvhy7NJjoYqPDxgb3Y4G2LFR5Df/u3fXo84BEEQBEHY4VzP5fvz3+fV7KvM1eboDnSjKdqax5V8j7GFU4Tyl6jWF1DDfTy06yFUkSjdkONBvi3heD6WpDPTXPu/g7Dzna0FqZRLPJ+p8t7eIKqy89e6Leso8ud//uf8zM/8DF1dXfz5n//5TR//y7/8y2sOTBAEQRCEnaPttPnO1Hc4WzzLucI5fHzGkmNrH9j32LNwmnB+nGp9ETXcx8O7HhaJ0k0ULBXTsvCQaRm9ZMwS9ZZJJGhsdmjCFjbV1LGtMg0vxIVcg8P9kc0Oad0t60jy8Y9/nBdeeIGuri4+/vGPv+1jJUkSyZIgCIIgCFeV2iW+NfktLpUucaF0gbAW5mj30bUnNL7H2MIZovlLVGoLKOEeHt71cEeqVTtd1tRwbZOw6qLF+zEzE4wXytw+LJIl4foajky6KWG60PJ1zhdKHL4FmmAv6yg1OTnJwMDA1f8XBEEQBEFYjtnqLI9PPc54eZzp6jR94T72JfYhS2ucvuN77Fk8SzR/iWptASXUzSMiUVq2nKXi2U3QwsSiURq5CDOVArcPb3ZkwlY13dSxWk0sVKpqN5dqJXwfOryX9JazrGRpdHT0uv8vCIIgCIJwPb7vcyp/imfmnuFi6SKZZoa9ib0MhgfXvqeS77M7fY5Y7iLV2jxSqItHRh5BU/TOBH8LWGru4KKGY0QDGjNqgpnm/GaHJWxh000dx6oQC+iktR7ytTkWKi2GEsHNDm1diQm9giAIgiB01JVGDi9nXuZc8RwNu8Gx7mMkA8m1D+777E6fJS4SpVXzfMi0FWzXJxxOoAVUXC3KQitAy7IJ6qI6J1zL85fWK1m2Q6RnkIjRTbNmcCZXE8kSwCOPPLLsASVJ4qmnnlp1QIIgCIIgbF/Xa+RwZ++dhLTQ2gf3fUYz50jkLlKpzkEwxcMjj6ArYp3NSpRthbZp4SOhR3vwVRk1FKPdNJgsVDg8EN/sEIUtJmuq1FoWHqB3DZOUgiwqXVwsF3jfZge3zpaVLHmed03J/Pz586TTaUZHR+nv7yedTjM9Pc3AwAAHDx5ct2AFQRAEQdi61q2Rw2W7shdIZpcSJT+Y5NHRRzFEorRiWVPDsU0Csocf7kWSJCKRGK18gJlygcMDmx2hsNVMNQ2sdpOQ4kN0iKQHM0aKuVaISssmHty51chlHb2+973vXf3/xx9/nF//9V/n+eefv7pRLcAPfvADPvrRj/Jv/s2/6XiQgiAIgiBsbevWyOGyvuIM3dmLlKuz+MEkj4yIRGm1cqaKa9eRNQNJXTrJjYV0FtUkM430JkcnbEXTTR3HrqAGu5BkBUOGQKyLVkPnTKbM/bt3bjVyxUew//gf/yOf/exnr0mUAN71rnfx27/923zmM5/pWHCCIAiCIGxtvu/zeu51/n787zmVP8VUdYqxxBj7E/s7liglalmGFs9Qrs7iGFEe2vUwATXQkbFvRTlLxXUc/MAbJ7ixgIqtRZkzg9iuu4nRCVtN25WYb8qYjk8g2Xf19mQsSlVJcLHsbWJ062/FR7HTp0+za9eu6943MjLCuXPn1hyUIAiCIAhbn+u5PDv3LE9OP8nJ3EnyrTzHuo8xFBlae8e7y0KtKnvmT1KpzGCrGu8dfqAz659uUb4PmbaK7fnoodjV24OaghyI0fR1povNTYxQ2GpmWjpmu4kueSip3VdvT4Z1WnqKiWYQy9m5CfaKk6W+vj7+9m//9rr3/fVf/zV9fX3XvU8QBEEQhO2vbtW5WLrIs3PP8lfn/4ofLv6Qk7mTmK7Jnb13dqbj3WW61WL/7KvUyjNYksc9g+8h0cHxb0V1V6bWdnB8CSPWc/V2SZKIxBK0MZgq2ZsYobDVTDUNHLOFZgTgTdXIsK6ghFLUPYMLudYmRri+Vrzi8hOf+ASf/vSnKRaLfOxjH7va4OEv/uIv+OpXv8rv//7vr0ecgiAIgiBsMN/3KbQLpBtp0o00C/UF8q08dbtOzapRNsvUrBoxPdbRRg4AimtzYO4EZmUGyzW5rf8eBiKi88BaZU0N1zYxJBcp0nvNfbGgTlZJMFsT65aEJb4PUw0Ny7IJdQ9dc58kScQTSeqlMBcKZY7u0F/PFR/VPvWpT9FsNvn85z/PV77yFWDpYBoIBPjMZz7Dpz71qRWN9/u///t85Stf4dy5cwSDQd71rnfxB3/wB9d01fN9n8997nP81//6XymVStx33338X//X/8WRI0dWGr4gCIIgCDfgeA7ZZpbFxuLSR33xakJUt+oU20WaThMJCV3RiepRDiYP0hPq6dj6JADJ99g3/zp+eZqWWWWo+wj7U/s7Nv6tbKm5QwtV0+AnpjPGAhrzWowZM4TneshK5/5Nhe0pb6mUWw6OD4HU8FvuT4UNxrVuLtZzeJ6HLO+8n5lVXQL67Gc/y7/+1/+aH/7whxQKBbq6unjnO99JIpFY8VjPPPMM/+Jf/AvuueceHMfhM5/5DO9///s5c+YM4XAYgM9//vP84R/+IV/84hc5cOAAv/u7v8v73vc+zp8/TzQaXc1bEARBEIRbnu/75Ft5JioTzNfnSdfTVKwKdbtO1axSapcwPRMZmYAWIGEk2JvcS1yPd7SK9BNBMZo+h1GcotosEI+PckfP7evzWregnKniOvY106muCBkKfiBGvaUzX26xqyu8CREKW8l0U8duNwmrHn5smJ9ciRgLaviBJIVqgLlKm5HkzltPuOojXTwe5wMf+MCaA3j88cev+foLX/gCvb29vPzyyzzwwAP4vs9//s//mc985jN85CMfAeBLX/oSfX19fPnLX+Y3fuM31hyDIAiCINwqfN8n08wwXh5nvDxOtpmlZJYotApUzAqO76BKKkEtSH+kn55AD2E93NHK0dsZKEyRyI1TqS+ihnu5f/B+pB14tXqzZE0V2/UIvam5wxWyJBGJJjDLOhOlskiWhKX1SlYNOZBEUt66l5IiS0QTXbSqQc5mqyJZusL3fV588UWmp6dptd66oOuXf/mXVx1QpVIBIJVKATA5OUk6neb973//1ccYhsGDDz7ID37wg+smS6ZpYprm1a+r1eqq4xEEQRCE7c7zPRbqC0xUJpgoT5Br5Si1S+RaOapmFUVSiOgRxuJjJANJgmqwY93sViJVSTOQOUupNosXiPPIrgdR1quCdQtquxKlto/tSxjR7us+JhYyKCoJZmvZDY5O2GpMT2KuqWA6Hon4jRu4JSNBFpQUl6o5HtvA+DbKio9AFy5c4Od+7ue4ePEivu+/5X5JkladLPm+zyc/+Une8573cPToUQDS6aVFhj/ZZa+vr4/p6enrjvP7v//7fO5zn1tVDIIgCILwdnzfx/M9PN/D9V0838PxHTxv6esrt7m+i+d5pIIpwtrGX6F3PIf5+jwT5QkmKhPkW/mlBKmZo27XUWSFuB7nWM8xEkZiwypHNxJplti98DrlyiyOFuDBXQ+KTWc7LGeq2JaJJnnI0d7rPiYW0FhUY8y0Azt2DYqwPHMtnVarhSJ5qF2jN3xcMqQzFUgy1whTblokQvoGRrn+Vpws/Yt/8S9ot9v81V/9FcePH8cwOncg+83f/E1OnjzJ97///bfc95NXuHzfv+FVr3//7/89n/zkJ69+Xa1Wb7g3lCAIgnBr8n0fy7No2S1azuUPt3Xt15c/mnaTttvG9dylxMj3riZNPm989v2lD4+l+318ZElmT3wP+5P7GY2O0hfuW7fExPZsZquzTFQmmKxMkm/lKZtlMo0MTaeJJmskA0n2JvYSN+KbUj26HsNqsG/2NSqVaSxJ4p2D7yWmv3WamLA2WWupE56uSvh69C3rTwDChopvRCmbBtlam/74zptWJSzPdFPHMesYuo4U6rrh43RVJhTrptXQOZ0p8u49t3iy9OMf/5j/9t/+G//oH/2jjgbyW7/1W3zta1/j2WefZXj4jW4b/f39wFKFaWDgjZ6E2Wz2hns6GYbR0SROEARB2N4s1+Ji+SJTlSkadoOm06Rm1jBdE8dzcDwH27Ov+Wy65tUP27Px/KVd6q8kQT4++IDE0mfeemEPlio8p/OnSQaSpAIpekI9HEodYnd8NyPRkVVvsOp4DoVWgXwrT7aZJdfKkW1mlxozmCWyzSwtp4WmaHQZXdyWuo2oHt0yCdIVqmNxYPYEzco0tmdzbPBd9IavX/UQ1iZnqnhOHV+P3XAdmCJLhKIJzKrGRLEqkqVblO/DZEPHti2MxM17gidjEUqZBJfKBd69AfFtpBUnS5FIhFisc1d7fN/nt37rt/jqV7/K9773Pfbs2XPN/Xv27KG/v58nn3ySO++8EwDLsnjmmWf4gz/4g47FIQiCIOwsVxoZnCmc4WLpIrlWjlwzR9ksY7nW1elyABISkiShyAqKtPShyRqGahAzYgSUAKqsIksyiqQsfZYVFBRkWUZGRpKWxrj6/5fHbNpNFhuLZBoZ0s00SlHh1cyrdIe6SRgJxuJjS1Wn2Ci9od7rVp0cz6HYLpJr5q4mRrlmjppVo+k0r3avq1k1AHRFpzvYzUB4gLAW3nIJ0hWS57J/7jXc8gymVWd37x3sie/e7LB2rJypYbsuevDtz+Ni4RBVOc5sNbdBkQlbTdlWKLY8bA8SqcGbPj4Z0lnUU4w3F7EcF11VNiDKjbHiZOlXf/VX+fKXv9yRTniwNK3vy1/+Mn//939PNBq9ukYpHo8TDC4tMP1X/+pf8Xu/93vs37+f/fv383u/93uEQiE+9rGPdSQGQRAEYedoOS3OF89ztnh2aRPVZp7FxiItt0VQCZI0kgTUAIZiEFSD6IqOKqsokrIuSUVIC7E3sZe9ib14nkeulSPdTDNbm2W8PM7p/GlSgRTJQJLeUC+Hug4xGhvF9dyr1aJcM0fNrtG0mzTsBhWzQs2q4eGhSAqGYhDRIvQn+0kYiU1r0LAivs/Y4hnU0jTVVpGuxF6O9hzd7Kh2LNuDfBtsTyIWSb3tY6MBlawaZ6YlZuncqqaaOla7QUjxIHHj9UpXhHQFJZyi0dI5n61zbHDnbO2z4mTp6NGj/OVf/iU/93M/x4c+9CG6ut46h/FKi+/l+C//5b8A8NBDD11z+xe+8AU+/vGPA0sb4bZaLT7xiU9c3ZT2iSeeEHssCYIgCMBSFWmuNseZ4hnGS+Pk23kyjQyFdgEZmZ5QD0ciRwjrm9sKWZZl+sJ99IWXppE3rSYLzQWyjSyLzUXOl87zSuYVukPdhNQQLadFxaxQt+q4uCiSgq7oRLQI+5P7ietxQlpo6ydG1zGcGydamKDcyBCIDnDvwH2bHdKOVrBUTMtCxkeJXL8T3hVRQ8UzouRrAYqNNqlwYIOivLHT1QALbR1D9jBkf+mz4l/ztS77GIqPLvlsw1+JLWW6aeBYReRADEm9+RokSZJIxBPUixHOF8ocu3kxattYcbJ0pZozOTnJN77xjbfcL0kSrusue7zrddS73pif/exn+exnP7vscQVBEISdr2bVOFc8x9nCWTLNDLlmjsXGIpZrEdEj3Ja8je5Q96Z3eruRkB5in76PfYl9V6tOi41F5mpzSEgY6lLFaF9y37ZOjH5Sd3me3ux5StV5CCZ5YOi9ouvaOsuZGq7dxlB9eJvF+gCqIhOILK1bGs/XNz1Zulg3+PZimEY5B5cbfEmyjCTJIMnIsgKyinz5NkWRMRSJoCoRVKHLcHm0p4omfsSWxfFgtqli2S7xnhu3DP9JyYjBuNbNpXpuR3VSXHGy9N3vfnc94hAEQRCEZbFdm9naLGeKZ5gsL3V8yzQzlMwSmqTRF+5jODKMoW6vKUQ/WXXaqQyrxcjiWcrVWRw9xKO7HkZTdlb3rK0oZ6l4dhO0MJJ88/UksXCYhhxltprnng2I70YKlsLjmSj1UgaQMANdSK4Dng2uC74DnoXrgXu5v5+Ej4yPjIcEKBKobfip0bduqiq81Xxbp9FqI0k+anJk2c+LBzT8YIJixWCm3GZ3amc0B1lxsvTggw+uRxyCIAiCcF11q85iY5F0I73UKKGZoWbWKLQLLDYW8XyPmB7jWPcxkkZyR1RedizfZyRznmZ9ERu4f+g9q+4GKKxM1tSwHRc1HF/W46MBlbyWYKa5eQmG6Ul8YzFBpVRE9S1CBx5Air/15N33PPBccFp4dhvXsfBsE9e2qJs2i/kiz88vclefTyogjg83M9XUsc0mQU2GcM+ynyfLErF4F81KkLPZ6q2bLF1RqVR44YUXyOfz/PRP/zTJZLKTcQmCIAi3IM/3KLaLVxOjxfoi+Vaeul2nbtUpm2UqZgUfn4ASYFd0F4PhQTRFXDHeDhL1HJHyHCWzQn/qIN2h5Z+ICavn+ZBty9ieTziSWNZzogENV4uSaQSpt0wiwY2t1Po+PJGJsVBuYptN4sOHrpsoAUtt0GUZVA0lEOPNdbOQ71OUFymmy3zzUp1fOhrcmDewjU03DWyrjB7vvmGL+RtJRoPMq11cquXXKbqNt6pk6T/9p//E//F//B+0Wi0kSeLFF18kmUzy6KOP8r73vY9Pf/rTnY5TEARB2KKadpNsM4ssyVdbayuycm2b7Te125YlGVVSkSQJ27VJN9OkG0sfi/VFymaZul2nZtUotUs0nSaw1A47qkU5kDxAMpDEUAxRRdpGZM9hJH2ean0RT49wR+8dmx3SLaNkK7RNCx8J/SbNHa7QVRkjHMesa4wXytw+vLHJ0svlEGdL0KyXSSa7YeDOVY0jSRKjg72cLY9wtnyBswWXQ107p611p1VtmWzTx/Ygnlx5l4ZkSGfKSDLfCFFsWqRC23+K7YqTpT/90z/lc5/7HJ/4xCf44Ac/yM/8zM9cve9nf/Zn+cpXviKSJUEQhFtAsV3kRPYE54rnyLfyOJ5zdW8hWZKReOPz9fYgUi6vm2g5LepWnapVpdQuYXs2siRjqAYJI8HexF7iRhxVXvVkCGELGMxP4dXTOK7F4YF7xDqlDZQzNRzbJCB7+JFelnuJIRqN0syFmakUuH14XUO8xkxT59lckHo5TSKgwdgjK65wvFlIV+ke3EthMst3JvPsTwZRd0bvgY6bbhpY7QYBxUFO3rxl+E/SFJlgvJt2Q+dMpsR79mz/3/MV/+X5kz/5Ez75yU/y+c9//i1d7/bv38/Fixc7FpwgCIKwtfi+z0JjgRPZE1wqXSLbyjJXm6PltPB9nyv/LT0YfMlH8qU3boM3Nmy9shhbklBllaAaZCgyRFegi7Ae3rId7ISVC5p1evPjlBo5gpE+xuJ7bv4koWNypopr15E1A2kFU1ZjAY0ZNcFMc2Edo7tW1Zb5ZjpGrZQlpLhI+9+HpK59mu1Qd5TX87tZqNZ4dtbkkdHt1QDmRjJtlWcKUe5P1tkVstc83lRTxzFLKEYUVrmeMBWNUJCTXCwXec+aI9p8K06WJiYmeOyxx657XzQapVwurzUmQRAEYQ1cz8V0zY4unPd8j4nyBCdyJ5ipzpBupJmvz+P5Hj2hHu7oueNq97mrSdObPnt4eJ6H67t4vnf1A5Y2bRVT6nYw32c0fY56PY2jqLxb7Ke04bKmius4SJGVrRGLBlRcLcZCK0DLsgnq67s20PHgm+kEhVIZyTXR996HdJM258ulyjLDw6Msns/y/YU57ur3SRjb/5jzXCHK+cUKkwsmn7hDI7qGfyLXh+mmhum4RFO9qx4nEdKY11NMNhcwHRdD3d7THlecLMXjcTKZzHXvm5qaord39d9cQRAEYW1ma7M8OfUk2VaWVCDF7thuBiOD9If76Qp0rTghsV2bs8WznMydZKG+cLUrnSIpDEWGGIoOocnX/nW+Ujl6y1yf7f33UlilrmqaQGWBilVjV/dRYnpss0O6pfj+UrJkuz7R8Mq+94Yqo4ZitJsGU4UKhwaW10lvtb6XjzJdNrHaDRL9Y0hd+zs6fnc0QLZ7jGKmyLcu1fnYke3d7CFvKkzVJJptk5Kv8ZULFr98WF/1hryLbY1GywTASO1adVwhXUGLJGm0Dc5latw+FF31WFvBipOlRx99lM9//vP8/M//PIHA0iZlkiThOA7/5b/8lxtWnQRBEIT14/keL2de5oWFF7hUvsRcfQ4ZmbAWJhVIEdEjdAW7GIuPMRgZZCA8QE+o5y2JzhVNu8nr+dc5lT91tYpUbBfRFZ19iX30hfvENDnhphTXZlfmAtX6Ir4R41jPsc0O6ZZTc2RqbQcHCT26vOYOV0iSRCQSo5UPMl0ucGhgnYIETlWDvFpUadQyJKNR2PXOjr+GJEnsHuznXHmY0+VLXCq57Etu36s4Jyoh2o0KmiIzrwxzvjTJC2mP+wdWd2yebhrYZpOQCn50YNlr236SJEkk4glqhSjni0VuH1rlQFvEipOl3/md3+Gee+7h8OHDfPjDH0aSJP7kT/6EV199lZmZGf7n//yf6xGnIAiCcANNu8lTM09xtnCW86XztJ02x7qPYbkW+Vae+cY8ZsVEkRVeXHyRZCBJzIgR02Psie9hODrMQHiA/nA/bafNa7nXOFs4S6aZYb4+T82sEdJDHOk6QiqQEtPlhGUbzl3Cqi3i+C539N2NIpp0bLictdTcwZBcpMjKZ//EQjqLaoKZxuI6RLck01Z5KhOmXkoT02Sk/Y8utQJfB2FDJTW4l+Jklm9OFPnNu4Io2/CQ1nIlzlQN2u0i0VQ//d1HyF6o8+RUlrG4Tt8qZmFPNXVsq4wW6VpTQw2AZNjgkpbiUj2D53nI6/TvuRFWfNTat28fzz//PJ/85Cf50z/9U3zf58///M95+OGH+Yu/+AtGRpa/068gCIKwNov1RZ6YfoLJyiQXSxcJqAHe0f8ODGVp/dBwdKmFleu5FFoFcu0cxXaRufocEhInsieIG3HiRpyoFiWoBSm2i8zX5mm7beJ6nDt77yRqbO9pFMLGC7cqdBWmKbcKxGJDV38Wt5OKLXOmFuT2WJOQ6t/8CVtQ1lTx7Baqpq1qwX4soDKjRZlrB7FdF03pbCWm5Up8PR2nWsqjY6Ps+6lVNxZYrl3dcU7m9zBfq/P8nMUDu7Zfx7ZT1SD1eh1NctEGjtIfDlPpP0h+sc7fnG/wG7cbK+r413BkFpsSpgvRxNpLiLGghh9MUa4EmC622dO9fTeoXdUlnsOHD/P4449jmiaFQoFkMkkwuL3nfQqCIGwnvu/zWu41vj//fSYqEyzUFxgID7A3sfe60+MUWaE33EtveOnKsud5VO0quWaOQrtwtfW3JmuoikpPsIdj0WMENXFsF1bB9xhNn6NWX8RWdd7Rvz2bOvxDNsb5bIvThs+v3AbaNrw4njNVXMeGYGJVzw9qCnIgRrOlM12ss6+ncxdOPB++lY6TLddxnTbhkTuQov0dG/9GVEVmeHg36fMZnplb4I4+n5i+fcpLng+vVYKYrQyBcALp8t5ZY0ODnK6WmGmc5clphw/uWf5p/nRTx2o3CcgOcmr3mmOUJYlYMkWjEuRsvnLrJUtX6LpONBq9unZJEARBWH+ma/Ldme9yKn+KC6UL1OwatyVvu5oILYcsyySMBAkjwX6WFlE37SYNp0HCSNxwLZMgLEdvaQ6tukDTbjDWd1dHOzNulHRbZbImU2vUqTYkvjah8JG90qoXz2+WnKliux6h0Ooaa0iSRCSWoF0ymCqV2Leyhnpv6wfFCJfKHq1GlWTXAFL/0c4NfhM9sQDZ7r0Us0W+Pd7io4e2z7nseMOgULfwPI/AwG1Xb9dVmdE9+5k9W+YHC3PsT/nsiy/vB3a6qeOYFVQ9hGREOhJnKhxkVu3iYjXfkfE2y6qukfzoRz/iscceIxQKkUgkCIVCPPbYY7zwwgudjk8QBEF4k1wzx1+f/2t+nP4xr+Vew3Zt7u69e0WJ0o2EtBA9wRs3fRCE5dBsk6HcOLVGBjmQ5FDq0GaHtCovlsK062VkRSWtDvJKxuH767dsZ120XYlS28f2JYzI6ltwx4I6NSXBbK1zsV2qG/wob1AvF0iEAzD2QOcGXwZJktgzNEBO38XJosJkxb35k7aIV8shzEaFUEDFT1y7Z1kqEiA6fIiCH+erFyyazs2nj3r+0noly3ZQYp3rap0IadhGkkUrSKFhdWzcjbbiZOnpp5/mgQce4OWXX+YXf/EX+dSnPsUv/uIv8vLLL/Pggw/y1FNPrUecgiAItzTf9zldOM3fXPgbXsu9xpnCGRJGgrv6t+dVe2Hn2pW9SLu2gI3PXf33bsuF3UVL4WJVpWWaJLsH6Bs7ToZu/mHK4kJ5+5SWcqaKbZlokocU7Vv1OLGAhq3FmDFDeK635riKlsJ3MlHqpSxRzUPe/z6kTWj+ETZUkoNjlPwY37xk4W2DZWlZU2WmLtF2XPSuvddtxDDa10UrsZ90W+fvLzr4N3lfWVOl1rLxACPZubWFmiITSXTRwuB0ptmxcTfain8y/92/+3fceeed/MM//AORyBtlulqtxqOPPsqnP/1pXnzxxY4GKQiCcCuzXZtn557ltdxrXChdoGJWOJA4QH9k/ef2C6sney69pVmq4RTNwK2xt1CsUSRRmqbULtGdGOtIxXMzvFQO06xXCCsu8tCd9OshmsPHyM2+zF+fr/Drtxv0Brb+mXXW1HBtE12VQF/91KqQoeAHYtTbOvPlFru6wqsey/QkvpFOUCoVkX0bdc97YBMbyOzqSfJ6fpTZep0fztu8e3hrV9ZfLS+1C4+o7g2nLSqyxN49ezjfLHGqMMHLOY939N74osVU08BqNwgpHsQ72+c7GY2QV5JcLOd5oINTODfSii/3nDp1ik996lPXJEoA0WiUf/fv/h2nTp3qWHCCIAi3umK7yN9e/FteWHyBE7kTtJwWd/XeJRKlbWBX9gK9s6/QdfZb3PTS7g4geS6j6XNU6mkcLcRd/e/Y7JBWpWrLnKnotNst1MQwkr5Uud092IvdfYisHeQvz1q03K1fYcpZKp5j4euxNbWCliWJSDSBic5EyVz1OJ4PT2ZjzJeb2GaT8OBBpOToqsfrBE2RGdo1Rk7u4XtzLvUtPFus6Uicreq0223UxC4k9cZd/MKGSt/obWSlLh6fcCi0bzzudFPHsU0IdnW8wpcIabT1JJOtEC1n+0x1fLMV/+b09vbesKSuKAo9Pds0bRQEQdhiLpYu8tfn/5oT2ROcyp8iokW4u+9uwvrqr+oKGyNez9GVn6ReXyRQy6Jnz292SOuuvzgDtUVcp8XB7mNX29dvN6+UQzTqVQzZRRu+4+rtsiSxf88o1eg+5hoKf3Xewd3iOXDO1LBdFyW49spmLGSsad2S58MT2RhnCtCslYklUjBw15rj6oTeWAApNUbeCfL4xNtkFZvsZDVEs1FDl1y0wZtv8DyYikLPQXJOkL85b13357XtSsw3ZUzHI5Ds/EW4oKagR7poegYXCls4E30bK06WfuM3foM/+qM/wrbta263LIs//MM/5J//83/eseAEQRBuVROVCR6ffJzXcq8xVZ1iT3wPR7qOoIpNPbc81bHYvXCGSm2emA8pXyK88Opmh3V9vo9hNUnWssTreWTPWdUwhtViIDdOvZFBC3WzP7Gvw4FujJYr8XolQLvZQIv1QSB+zf2aIrNv/21kjVHOFz0en9662ZLtQa4FtidhRFJrHi8a0DDVGDPtAJ63snVLVxKlk3moVXIkwwbS3kfXvPFpp0iSxOjwIDltmBMFhZnq2tdldZrrw8lKALPVQIskIZi86XMkSWLvyBDF0B4mazJPz7y1sjPT0jHbLXTJQ1mHKp8kSSQSCWpylIvlrfHvvVIr/quraRpTU1OMjY3xkY98hP7+ftLpNF/5yldQFIVAIMAf/uEfAkvfoH/9r/91x4MWBEHYyfKtPE9OPcn50nkqZoU7e8SmsNuG77M7fRa7No/l2ewaug81/Tr5ep5qNYMbW/0i+7WSPZegWSdk1gm1a4TaNQLtKp5Vx7FbOJ7NsBbGig9Rj/ZSCXfRDES5aa9s32ckc45mfRFHkrmv/74tcxK8UicqIWr1Oqrkog8dv+5jQrrKyP6jzJ1t8cP5RXrDGvdswUk1BUvFskxkfJTI2teORQwV34hSNg2ytTb98eU1lvF8eDwT5/WCT72cJxk24LafftspZJshGtCID+6lOJ3jG+Ml/n93BJG30EzLi/UAxYaF77kYA4eX/TxDVRjZc4CFc2Wem1/gQEph9E1/TqaaBo5ZRTeMVe/FdTPJkE5e7+KC1YXrm3R2W+P1t6oGD1f8n//n//mW+z/1qU9d/X+RLAmCIKxM027yrYlvcal8iUKrwPGe4yJR2ka6K4tESzOUWkW6EmPsSu7HNltEs68SmnuR2uGfXf8gfB/NsQiZSwnRUoJUQ29VcOwmttPGdtqYro3p2SiALSmEAa9VwqvNE1QM4loIJZikldhFNdJNJZzC1t66F02yniNSnqdsVhhIHSQVXHsVYzNYnsSJUpB2c5FQJIn0NglGKhKiufs42QmTb10q0BsIMBrdWtWIrKnhOiYB1YfQzasQN6PIEqFoArOqMVGsLitZci8nSqfyHvVKgUQkAAc/iKRuzT2NRnuTnMyPMt2o8+NFm3cObp1mDycqIaxGnmDAgPjIip7bHQ1SGTxEYbbG356v8ok7dAKqhO/DdEPDsm1CqcF1ihyiARWCSUpmiMm6y3arO684WZqcnFyPOARBEG55jufw7clvc6l8idnaLAcSB4gb8Zs/UdgSDKvFrvRZKrUFfCPGPf33AKAlRhjKn6VUmqFutfD14Lq8vuR7jGTOk6xkwKxhOy0ct43tmDRdi7bn4ssyjqwRUoNEAynCwW6SoV66gilUFKqtHLnyJNVGmkarhNUqQnmKhBqgVwvjRftoxAephruohRIA7Eqfo1pfxNMj3N5757q8t41wqhqk3Ggi4d2wqvRmQ90JLrWOkFt4hf/vXJ3fuN0goW+daXk5U8Wzm/haBEnuzLX8WDhEVY4zV83e9LGuD9/OxDmd96hX8iQjQTj4M1uuovRmmiIzOLyH/MUs351d5HiPSkjb/PLSYltjtubTth3CA4dXVbkdHejmVHUfC5XX+fqEwz8+oFGwFEotB8cDI9XZLnhvJksSsUQXzXKIMxVr5ydLo6Ob27VEEARhJ/J9n+/OfpfzpfNcKl9iKDIkOt5tJ77HnsXTNC/vL3TvwDvRlMsnhUac7tgw4fJFArMv0tq7Pptv9pTniWfOUanNo/o+tqQgqzoRLUw4OkQs2ENXuJeYFrtho6Z4pJ/45Z8717XIV6YpVmeptvKYjSxWI4uWO0efFmRYj0G4G6+ewXEtDg/ci6ZsnSvxK+H68HIpiNnIEAxFkOI332tGkiTGhgc522qSLr3Ol8/a/NoxDUPeGglTztKwHRct3Lm29dGASlaNM916+8qQ68O30nHOFJYSpVQkhH9w6029u57+RIhcaoxcrsR3Jtp8+ODmV8FOlINL7cI1H6l3+VPw3kyVZfbu2cul0yVey01zIOXjKMZSV0LVW3G1aqVSkQAzWhdn6xY/t66v1HkrTpaeeuopHn300Rve/8d//Mf87//7/76moARBEG41L2de5rXsa5wrnCOuxxmLj212SMIK9BdnMMpzVMwKQ92H6Qu/aW2SJBFO7qW/MkUpd4Hm7nchKZ1t1CF7DgO5CWqNLKoe57b+u+gOdBHUVl/FUhSdvtR++lL7AWi1a2Qr41RqC9TNEma7ilWbx0MiHB1gT3x3h97NxjtbC1Com3ieiz54ZNnPU2SJ/XvHOHumyXTtPF+95PLR/fJNl3mtN8+HbFvG9nzCkUTHxo0aKp4RJV8LUGy0SYXfmki4PnzzcqLUrORJRsP4B34aSd0eibQkSeweGuJiJcPL+QmKaoRdUZkBw6Y/YNOlOxu6lqnuyJyv6pimSbx3ZE3fx2hAo3vkNnITVb45XmCkP4Vt1lADCaR1vtCRCGpMhnowaeJ6PspWWhB2Eys+Wj/22GP8x//4H/nt3/5tpDcdDSqVCh//+Mf52te+JpIlQRCEFRgvj/P8/POcK55DlVUOdx2+5vgqbG2hdpXBzAVK9UXkYIrbe25/64MivfQFu5lvpSlmz2IO3Lzt70r0FWdxG1lcz+Fo/10MR29eGVmpYCDKaOAO6LsD33WptLLky1Pk3SZHBu7t+OttFM+Hl0thzEaWUCAAiT0rer6hKoztO8TE2Qav52boDck80vlv/4qUbIWWaeEjoUU7131CVWQCkaV1S+P5+luSJceDb6YTnC04NKtFEtEwbKNE6YpYUKN7aB+FqTzOYpmpjI+mqiiaQdCIsCumMBh0GQhY9Bs2IXX9qoknK0GajRqG7KF24Lgx3J3gdPUAudyrePkqluMRjq//LAZVkdk1OIij7dpWiRKsIln6zGc+w+/+7u/y3HPP8eUvf5m+vj5efPFFPvrRj1Iqlfif//N/rkecgiAIO1K2meXJ6Se5ULpA22lzd//dKB1aXyCsP8lzGVs4Ta02jy0rPDD4LpTrtXeXZBKpA6TmMuQXT3Y0WVJcm/7CFOVmnkCoe10SpZ8kKQqJyACJyMC2W3/wkyYaBpm6je26REeOrWo9SCykM7j3dtIX2nx3OktvSOdoavOm42VNDdc2CSouhDvbqi8aDtOQo8xW89zzptsdD76RTnCu4NCoFkhGI0vNHLbp1MzR/i7s+AO0inO0qiWarRp+s4nSaJMvupxWZRRVQ9UDdIc0hiM+AwGHgYBNt+GgdCAfcLylduHtVppQJPWWVvarIUkS+0ZGOFMrEWhdQJV8lNTGLLHZrhcBV5wsfe5zn+PBBx/kYx/7GHfccQf/9J/+U/7kT/6EY8eO8dRTT7Fnz8quyAiCINyqGnZjqfNd6RLFdpE7eu7Ytht53qqGc5eQKvNYdpN9/XeSCNy465gUG2RQi5NtFKmU53ASnUlqBgrTWPUMHj5Ht3GDhc3g+/BiKUyrnidsKNB9YNVj9SbCtEaOkZt+ia9eqNB1XGcgtDkJU85Uce06khbseLISC6gU1TgzzTfGdTz4ejrB+YJNo1okGYvCgQ9s20TpCi0YRRs6ROxy7wPPsWhXcrQqWeqNCn67htdqU67WmJF8NFVB0QxCgTAfGLI5FF/bJqzn6wHKjTb4HvrQ6tYqXU9AU9g1dhuZc2X26/ll7dl0K1vVpOlHHnmE733ve9x111380R/9Effeey/PPfccqio2SxQEQVgO27P51uS3GK+MM1ef47bkbaJF+DYTaxTpyU9QbmQIhPs4lDz09k9QDbpSe4lnXiY49xK1DiRLmm3SU5ii3C4SCfddu1ZKuKnZls5c3cNyHKKDh9fcNW6kr5sLrSPkMq/yl2da/PrtGtFNyBdyporjOCiRzm8AFQ1oOHqMTCNIvWViGAZfTye4sMMSpeuRVZ1Q1xChrjc6x9mtGq1SmnatQKtZxWs1KDXr/FXF5ZGxIO/ttVe1hs33l9qFm808wUAAOlwx7omFSN5+H4prbdt90TbKqr47r7zyCj/7sz+Lruv89E//ND/60Y/45//8n9NqtTodnyAIwo7j+z5PzzzNheIFxsvjDEeG6Q2vfdPIK5LVDIP5CQyr0bExhWsprs3uhVNUavPYWoB3Dt6/rBMONTHKkBKiqzyP3K6tOY7BwiTtRhZHkjjWe9eax7vVvFgK0a6XiWgSrLLL2JtJksTekWHq8QPMt1Qev9TuQJQr4/uQbas4ro/ewU54V+iqjBGOY/oa5/Ntvra4lCg1q0WS8di2nnq3GlowSmxwP70H38nQne9n6B0fwh28m7QX48nxJl+d1rBXsQXXfFtjoe5h2Q5G34F1SWhUI4zUgT24droVf+f/9E//lHe/+93E43Fefvllvv71r/Nf/+t/5a/+6q+47777OH/+/HrEKQiCsGO8lHmJ13Ovc754noSRYE+8c9OXdbvNnrkTBC89zZ7Xvsq+8R+QqqSRPLdjryHAaPo8bnUB27U40nMnYT2yvCcaUbpju4h4LoG5F9cUg2E16SrOYLZLdEUGt+1msJsl01aZrMm0LQutZ2/HTvBVRWbP2H7SxignSzKl9sb+7tUcmZpp4yChd7C5w5tFo1GacpgnsvGriVIiHl+qKF1vzd4tRFZURkb2kNh7L4v08PJ8ky+dV6g5KzvlPlEJ0a5XiGhAz8H1CVZYlhUnS7/5m7/Jr/7qr/LDH/6QvXv3AvC//W//Gy+88AK2bfOOd7yj40EKgiDsFBdLF/nB/A84WzyLqqgcSh3q6KLXnvIcrWYBzW6jt4r4Cy+TPPsNbjv1dXalzxEw6x17rVtVqpomXpyi2cqTiA4zlty7oucHU3sZQCOZuwSOveo4hvITNBsZbFnlWN/dqx7nVvViOUyrXiai+sgd7k4YMVRC3buoekGem97YWTdZU8OxLQKSC5HOVazfLBbQqKsJ2m2TVq1wOVF67JZPlN6sr7uL4cP3k1aHuFiw+H9PeaRbyzvtrtoyF6sqbctCTY3eUpW6rWjFydJf/uVf8qd/+qfo+rUbix07doyXXnqJD3/4wx0LThAEYSdJN9L8w/Q/cL50HtM1Od59vKOd7yTPpac4h2lW0CMDvGP//8K+2B66HBu/PIM2/jS7T36V/Zeeo6u8gCyqTSum2W1GF89Sqc3j6hHuHXznygcJddEb6iVqtzEyr68qjmC7RqI0h9Wu0BcbIaqL9W4rUbQULlRU2qa5dDKqdn7j0cHuFAWtnxMFleZq5mGtUs5S8WwTRdOR1rDP1tuJBVU8PUrT14knUqKidAPxSIi9R99JIbyXuTp84ZTDuerNE5+T1RDNRo2g7KAOdjaRF1ZuxcnSRz/60RveFw6H+fM///M1BSQIgrAT1awa3578NpfKlyi1SxzrPoaudHY3+1Qti9sq4Pkee7uPEAjE2TvyXu6+7aMcG7qfYTWK3irhLZ4gce5bHHj9a4wsniHYgbUztwTfZ2zxDK3qPDYedw3ci76a7oWSTCy1n25fJrZ4ammRyQoN5cepNzLYmsHR3jtWHsMt7qVymGa9QkhxUYfuWJfXiAc1tMQQZS/AD2Y2rrqUM1Vcx8YzOr9e6QpDVTi8by+9o4eQ9r9/zY0xdrKgoXHwyJ00U4dZNHX+vzMtvp/Rbvhrb3vwejmA2WqgRnpBNP7ZdMtKlp599lnq9ZtP3cjn8/z3//7f1xyUIAjCTmK7Nt+e/Dbj5XHm6/McTB5cl0pAb2mWZquIYsToD73RFU1SFHpSBzh64Oe498BHOJDYS5fjIFVmUce/x8jrf8f+i8/QU55Hdp2Ox7VT9JVmCZZnaZsV+hP7GIwM3fxJNyDFBunX48SbZbTSzIqeG2mWiZXnsa0aQ7E9hLTQquO4FdUcmTMVnXa7iZYYBj28Lq8jSRIDvb0UlD5eyknY7sZUl7Kmiu166KH1S5YAwsEA6sARkSgtgyrL7N9/G/LQnWScKE+MN/m7mes3fjhXC1JutMD3MAaPbHywwlssK1l6+OGHOXPmzNWvPc9D13VeffXVax43Pj7Or//6r3c2QkEQhG2salV5YvoJLpQuMF4ZZyQ60tHOd1eEWxUCtSy+YzKS3H/Dzkm6EWXP8Lt5x+Ff5PjQe9mlxwm0yvjpk8TOfovDJ7/KsbNPcGjiB+yfPcFo+iyD+Qm6ywvEGgWCZh3FtVdVDdnOAmadocwFqrUFpECCO/vW2HlO0ejqOkDCh9DcS8t/nu8zlBun1sjiaAGO9B5fWxy3oFfKIRr1KgHZQxu6fV1fqyui48cGyTtBXl5Y/854LVei1PawfQkj2rXurycsnyRJjO4aIb7vXhbo5qW5Jv/jokr9TY0f3mgXXiUYDEF89RdkhM5Z1gRT/yf+KPq+j+M4b7ldEARBWDpGztXnOJU/xaXSJXKtHJOVSVKBFKOx9dkpvbc0R6NVwNEC7Evsu/kTJImu1BhdqTFsq8F89nWKlSmq1QXs2iKeJOFLMqqsoEoqYVlBkTUURUWRNXw1iGdEcYwQlhrAUTU8ScZHxpekNz5YGse/PN7S19LVr21Vp2lEWdVGJBtE8j3GFk5Tr81jyzLvGrgftQPrM5T4LgazpyhUF6k1y3ihxE2fE2sUCFUXKdsNRnuOiU2MV6jlSpysBGg3S4QTvRBMrOvryZJEX28/xUqKFxbnuW94fX/Uc6aGY1nokocUEXtubUV93d0EAu9i9vxLuLlF/t+2xj85KNMX8JhraSzWHWzXJda3+g2Shc4Sq/EEQRA6xHItzhfP83r+dRbqC2SbWebr83i+R1ewi4Opgx3tfHeF6lgkKwuUrRr9iX1oK+ycpOlhdg+/k91D91FpFaiZJdpmDdNuYNtNLKeN6Vk4jonrWniAe/nDl2RkWUGTFUC+fCIoISGBJLH0biWkK/8vydfcBhLlvoMsDt+1JRMmzTbZu/A6SnmWhlVjtOd2ukIdumKvh+mJjxIpniY4+2MaB9//9o/3fYZz49QaGVwtzKEuMUVnpU5UQtRqdVTJRR/amKpcbzzAYniQhVqeU1mTY33rl+DmTBXXNtFUGZbbzl7YcPFICP3o/Uycfw2nNsWfnfL5xwd1ztTDmI3K0r5fPSJZ2ipEsiQIgrBGxXaRU/lTnC2cJdfMkW6myTVzqLLKYGSQ4cjwihOYlegpz9NuFnBkhf3daziBliTioW7ioe4bPsR2bZpWjaZVodWuYToNLKuB5bbxfA8XH9/38S9/9gAfF99buo2r94GPT9AxCU6X6Hcd0qP3bqmEKdooMTZ/Eqs6R61dQo/0c6z7aEdfw0iNMVi+RKkwSdOx8NUbN/1I1rLotTQtu8XYwN3r+jO1E1mexIlyELO5SDCS3LDKiyrL9PQNU67P8Pz84vomS5aK59Txtei6bGIqdM5S44e7GL8Uwipd4C9Om0TiEdqWRbJvt+guuIWIfwlBEIRV8HyPqeoUp/KnmCxPkm1lWagv0HSahLUwh7sO0xXsQpbW+YTF9+gpzVI3y0SDXcTXsQMWgKZoxIMp4sEUxNc+Xrs8w/nZZ1mYe5FBz2Fhz/2w3t+zm/F9+ovTDKbPUanNYbs2vckDvKP/ns6fgAZT9IT6iTZmMBZO0B659wYxeZerSll8I8ptyds6G8ct4FQ1SLneBN/bsKrSFf2JEK8FB5lqlpgo2Ywl1yfRzZoatutixNf3OCB0hqrIHDhwiOnZEJmFM3iFNCEFFNEufEtZdrJ0/vx5VHXp4a67tDfHuXPnrnnMT34tCIKw0zTtJueK5ziVP0W6kSbTzLDYWMTHp8vo4nDqMOF16q51Pcl6HpoFfM9hT9ehDXvdTgkkRrhNegh55nvMz7/KkOeysPc9+JuUMCmuzdjCacKlaUq1eRxF58jQ/YzF96zPC0oSsa4D9NTnKabP0N51z3Wra92VRaR6Btc1OdB3F7KoGqyI68PLpSBmI0MwHEGKD2/o6+uqTKp3F9WpGb4/k1uXZMn2IN8C25OIRkRzh+1CkiR2j+wmEwzTnHmReCK0bh0ahdVZdrL08Y9//C23/dIv/dI1X/u+vy7z8QVBEDab5Vo8P/8854rnyDazLDYWKbfL6KrOSHSEwchgRxb9r9SVduHoEXaFN/YEsFOM+DAHdz+KPPU0s4snlypM+x7E3+CWxKFWlX3zJ3Eqc5RbeQikeGDo3cQDifV94Wgf/YEki+08xcI4dve1DTokz2UwN069kUU2EuyNj61vPDvQ2VqAQsPC9TavHfNgKsKp9CDn61UydYe+SGePF3lLw7JMFAnUSE9HxxbWX19PD/T8NL63cRsYC8uzrN/UL3zhC+sdhyAIwpZVs2p8a+JbXChd4FL5EqZrEtWiHO05StJIbtpFoqBZJ1zNULGbDPfdsa3XKOjRAQ7s+SmkqaeYyZxm2HOZP/AI3kYkTL5PT3meXemz1KqzmHaLZHwP9w7ctzHrgmSVZGo/yYUCuflXKP9EstRbnsOvZ3E9h6O9x7f1v/NmqNgyz+UjtOtpQgEDP7GHzfiNDeoKse5hqnMzPDdT5B8d7uxea0ub0ZoYig+hVEfHFjaO+P3eepaVLP3Kr/zKeschCIKwJeVbeb4x/g0ulS8xXh4nFUhxvPs4QS242aHRW5ql0SpgqQYHUgc3O5w10yJ9HBh7P/LEk0znzjHku8wf+Ck8Zf0qdrLnsDt9jnhhknJ1DltWODBwDwc3+Pu51Eb8dfLVDLVGATe8NI1Kdh0GcpNUmnmMYIqRyK4NjWu7sz34RjpBoVRG9hwCI/fCJp6MDnbHOZ8d5GS5zvtMj7jRuVhypopnN/G1sDjhFoQOEr9NgiAINzBdneZvL/wtp/OnuVS+xEh0hMNdh7dEoqS4NqnyPLZZpTc8uGP221FD3ewfe4zdkoGev8jwue8sbYK7DgJmg0NTLxLKnKVcmcHVw9w/8uiGJ0oAaEG6E2NEPZ/AzI+v3txfnMFuZHHxONJ7pzgJXgHfh6dzMWbLJla7TrRvLyTXae3ZMkUDGsHUEFUvyPPTzY6OnTU1bMdFDojmDoLQSeKoKwiCcB2n86f5+vjXOVU4xWx9loPJg4zGR7fMuszuyiJWs4grSezrOrzZ4XSUEkqxf+wD7JEC6MUJhs5+G9WxOvoaqWqaQ5MvYOcvUGtkMaJDvG/PB+h+m7bp601P7mZQNugqTiHZLVTHoq8wSbOVJxzqYSAysGmxbUevV4OcLCo0qiXisRj+rht0Gtxggz1dFNR+XimotB2/I2N6PmTbMrbno0cSHRlTEIQlIlkSBEF4E9/3+cHCD3hi+glez79OsVXkePdx+sIbsyfLsvg+vaU5Wu0SwUCyc5ukbiFyMM6+vR9gTApilKYZOvtNVMdc87iS7zGSOc/umZepFC/RclqM9N7Ow8MPom92dS6QoCcySMSxMOZeZaAwhdnI4koSx3rv2tzYtpnFtsbT2TD1cpaYISPt+6ktU5VLhDSUxBAlN8ALc52pLhUthbZl4UsSWlQ0dxCETtoaRw5BEIQtwPEcnph+gufnn+dk7iQtu8WdvXeSWO9uaCsUaxSQGznwbHYnt/9apRuRAzH27v0gY3IYvTTL4Kmvo9ntlQ/kewTMOl2VRW6bfonE4inK5Sks1eCeXQ9zrOfY1jiRliQiXfvpk1RSmTN0F6dptUrEw/2bWvHabhqOzDcWY1RLOQzJRdn3ENIWmDp7hSRJDPT2UlB6+HFGwllj97OWK/FkNo5jtgjJLoRFsiQInSQ2pRUEQQBaTotvT36bc8VznCucQ1M07ui7Y2O6oa1QX2mOZquAp4XZvV77/2wRUiDC2N4PIE88wXh1gcFTX2PxyIew9Buc/Po+AatJuF0l1K4SbtcItip4Zg3baWLZLZpOGz3cy08NvYeQFtrYN3Qz4V56jS7mzSzVygyOLHNcVJWWzfPhW5k42XINzzYxdt+FFNlCVeHLuiMGc9FBcuUMry5a3DMUWNU4FVvm7xaSzJfqmK068WQP0hY8ZgnCdiaSJUEQbnnldplvTn6Ti6WLXCxdJKbHONx1GGWD9/lZDsNqEa2mKVsNBruP3hKbk0pGmN17H0OeeJJLtTQDp/6excM/i2WEMewW4XZ1KTlq1Qi1y3hmHdtuYjttLNfEcm1kwFI0gmqQvp4jHOu+fWt+72SFZNdBUvM50naD7sTY+u/ztIM8V4gwUXJoN2ske4aR+rbmRs2yLNHXO0CxOs0PF+Z5x+B19yJ+WzlT5asLcbLFCna7TqJ7CPY8sD4BC8ItTCRLgiDc0hbri3xr8ltcKl9iqjJFf7iffYl9W6aRw0/qLc/SbBWwVY0DXbdtdjgbRtJDjO5bqjBdrGcZPvV3xKKDYNax7Ca208J2LSquhQzYioqhBkkFe4mGekiF++gKdm3KxsErJceH6C90seDVOd5752aHs22crxm8mNepV9IkIkHY/e7NDult9cWDLIYGma/nOZs3Odyz/DVzcy2Nry3EKRQLeHaLeP8+2HXP1phOKgg7zNb/qyEIgrBOLpUu8eT0k1wsXWSxscie+B6Go8ObHdYNyZ5Ld2meslmhKzKw9aaQrTfVYNfex5Am/oGLzRzVVgkFsGQVQwuQDHYRDfaQCvfTFezaklMol0U1GNj3Qd7n2zumJfx6y5sKT2Sj1EtporqPtO99SFs8MVYVme7+Icrj0zw/l152snSpbvCtdJRSIYvsmURGjiP1H1/naAXh1rW1jySCIAjrwPd9TuRO8Ozcs1woXqBkljjcdZiu4NbuKpeqprGbeXzfZ2/Xkc0OZ3MoOsN734+UP0vJs+mK9NMd7EZT9M2OrKMkWcZAJErL0XYlvpFOUC4WUHFQxx5EMiKbHdayDCTCnAwOMdEoM1OxGYm/fYL/eiXIk5kQ1WIGzbcI7rkPqXv/BkUrCLcmkSwJgnBLcTyH5+ef5+XMy5wpnMF0TG7vuZ2oHt3s0N6e79NXmqPVLqMFElurlflGk1WGeo8xtNlxCJvO9+GJbIyFchPHahPfdRgpvnWrwz/JUBWSvbuoTs3w3EyOf3rs+smS78OPSmG+nzWoldIEZQ99/wNI8ZENjlgQbj0iWRIE4Zbg+z5T1Smen3+emdoMF4oXQIK7+u7CULf+FfxIq4JWy9J02uzpvX2zwxGELeHHpTDnStCuV4gnu6F/+/1uDCQjnFkc5Gy1Sr7p0B269tTM8+F7+Sgv51VqpQwRzUfd/+iW7PInCDuRSJYEQdjxyu0yz80/x8XSRaar02SaGeJGnCNdR7bFgn+A3tIsjVYBVw8xlti72eEIwqabaug8nw9QL6eJBTWksYe3ZYODsKES6R6mOj/Dc9NlPnzojSmEjgePZ+OcKfjUKhnihoJy8DEIxDcxYkG4tWyPswRBEIRVsFyLlzIvcSJzgrn6HNPVaWRZ5lDqEN3B7i3b8e4nabZJorJA2aoz2HVw2yR4grBeKrbMtzMxaqUsIcVF2f8YqNu0oQcw1J3gYnaA10oN3mf7RDSJtivx9XSC8aJFo1okEQ4gH/wA3GqNXQRhk4m/uIIg7Di+73OhdIEfLvyQ2dosk5VJWk6L4egwI9GRLbl/0tvpKc/RbhWwFZX9XVtz3xhB2Ci2B99IJyiUSsiuhb7vnRBMbnZYaxINqBipYSqZOZ6frvPu3VH+bjHBTLFFu14mFYvi7//Atk4IBWG7EsmSIAg7Sq6Z4/vz32e8PM5UdYp8K0/CSHCs+9i2WJv0kyTfo6c0R61dIRHq2fqNKARhHfk+PJ2LMVs2sdoNkv17IbX9p6VKksRATxczhT5eyrWYU5OkS1WsZo1Eshd/3yNI2+wijyDsFCJZEgRhR2g5LX68+GNO5k4yV59jtjaLJmsc6z5GMrB9rzonq1n8ZgHP9xjrFlUl4dbl+UsNHU4WFRq1PIlYDH/XvWyPybQ3lwrrzMSGKBYWcdMZPNch3jcKI+/almuxBGGnEMmSIAjbmud7nCmc4YXFF5ivzTNRmcDyLEZjowxHhpGlzT3JUB2L/uI0iuvQMsK0jAgtI4KjLm9foL7SLI12EcWIMhgaXOdoBWFrmm1pfC8XZaFq06xmieky0r6f2lFJhCRJDPX3k670EPPmiA3fhjR092aHJQi3PJEsCYKwbS3UF/j+/PeZqkwxWZmkZJboCnSxP7kffQtsUpqsZhhNn8OqLdA2q0RllZSio6oBMKJYoW7awSgt/UoSFcZV3liTEGpXCdQymHab0a7DO+rEUBCWo+bIPJePcqas0KwWsG2LWNBAGXsQSQtudngd1xM1CB04Sog9Yg8lQdgiRLIkCMK24fs+hXaBifIEE5UJFuoLLNQXmK/PE1AD3NFzBzEjttlhojomu9PniZZmqNYWsH2HLj2O7Fq0zBpeq4RTW8SRLqIpGrqs0aUYaGoALxDHCnXRDkYItes0WwUczWBfcv9mvy1B2DCOB69UQvyoGKJaqdBqNYioEBk5An3HduyFA0mSiMS7gK7NDkUQhMtEsiQIwpbm+z7ZZpbxyjiTlUnSjTSldol8K0+pXUKVVfYm9jIQHtj8VuC+T1dlkV2ZC5i1ecrtEq4e4fb++9kVXbpK7HseLbtBqZGh3srTapdo2Q3MdgXXK2DXFnAlGU3RcBUdz27SmxhD2wKVMkHYCJMNne/lo2SqJq3aIqrkkugaQhm9V7TNFgRhw4lkSRCELcfzPdKNNOPlcSYqE+SaOUrtErlWjopZQZZkokaUQ6lDdAW7tkQrcN1uszt9llBpjmp9AQeP7sRe7u5/xzWJjiTLhIwoISMK7Lt6u+951K0KlUaGeqtAu12m4TQpa0EOdh3ehHckCBurbCk8k49yoSLRquZwHJtIOIQ6ej9StG+zwxME4RYlkiVBELYE13NZqC8wUZlgvDy+VDkyS+SaOWpWDUVWiOkxjnQfIRlIokibnyAB4Pv0lucYylygVVukbJbxjRh399/LQGRg2cNIskw0kCS6jTv3CcJqWJ7Ei6UwLxYD1KtlWu0mUV0ivPtOpJ6DO3bKnSAI24NIlgRB2FQNu8GPFn/ERGXi6tS6XDNH3a6jyRpxI87xnuPEjfimd7b7SYbVYM/iWYzKPOXaIo4E/amD3NF7J5oiNo8UhLfj+3ChbvBsPkK+1qJVX0SXHJJ9u5GH70VaZsdIQRCE9SSSJUEQNo3pmnxt/GucK5xjujpN02miyRrJQJJ9yX3E9fjmr0O6Ht+jvzjLYPYijfoCFbOKFEhwX/999IZ7Nzs6QdjyCpbC07kYkxWfVjWL5zpEo3GU0XcihUVzA0EQto5Nv0z77LPP8qEPfYjBwUEkSeLv/u7vrrnf930++9nPMjg4SDAY5KGHHuL06dObE6wgCB3jeA7fnvw2F0sXuVC6QFgLc3fv3bxr8F0c7jpMwkhsyUQpaNY5NP0SfXOvUCpepGm36O8+wvv3fFAkSsK25HjwUinEK+UQrr++r+X7cLIS5C9mkpxfrFAtZQmoPvF996Ae/hmRKAmCsOVsemWp0Whw++2386u/+qv8wi/8wlvu//znP88f/uEf8sUvfpEDBw7wu7/7u7zvfe/j/PnzRKPRTYhYEIS18n2f781+j7OFs5wvnac32MuB1IEtmRwpro1htzCsFuF2ld78JPX6AhWrgRJI8q6Bd9IVEid4wvY009R5KhclU21jNau8lgzy87tdUrrb8ddquxJP5WKcKcnUy4vouKT698Lw3Uhi2qogCFvUpidLH/zgB/ngBz943ft83+c//+f/zGc+8xk+8pGPAPClL32Jvr4+vvzlL/Mbv/EbGxmqIAgd8uP0jzmRPcHZ4lmiapT9qf2blihJnotht9HtFgG7hWG30O02htVCNxtIdgPHMXE9C8e1KdkNHFlltOcYR7uPIYvF58I21HQkni1EOVVSaVbzuLZFjgTNbI3/p6bx2JjBnQmTTv1aptsq38rESZebNOsVEgEZeexRpGh/Z15AEARhnWx6svR2JicnSafTvP/97796m2EYPPjgg/zgBz+4YbJkmiamaV79ulqtrnusgiAsz+nCaX648EPOFM6gyipHuo+se+MG2XMxrCaBN30YdgvdaqKaNRzXwnVNHNfGdW08z8H0HEzfRfF9PEnGkRU0RScc6uV4/ztIiK51wjbk+3C6FuC5fIRipUa7mSei+Wi77yCQ3M/s+GmalSn+/lydc70RfnbEJqZ5a3q9VyohnsuFqJXzuFabVLIHxh4SDRwEQdgWtnSylE6nAejru3Z/hb6+Pqanp2/4vN///d/nc5/73LrGJgjCyk1Xp/nuzHc5VzyH4zvc1XNX5/ZI8j0Mu31NQhSwmhhmA9Ws4jgmjmviuBaOa2F5DpbnoPg+SBK2LKPIOgHFIKBHCGgRgkaMkJEgFogTUSOiiiRsa0VL4alcjMmKR7OSRvYd4qlelN3vBi1EANh32+1kMr0szp7GWiwwVzX4mTGDw7GVV5larsQTmTjnyz6N8iKG7BIZvR36j67L+xMEQVgPWzpZuuInp+f4vv+2U3b+/b//93zyk5+8+nW1WmXXrl3rFp8gCDeXa+Z4fPJxzpfOU7Wq3NlzJ7qy+ivLut2mpzxP0KwTsJpo7Sqe3XpTQmRiuw6256D4Hv6V6pBqENMiBLQwASNG2EgQNeJE9aho9y3sSI4HL5bD/KgQpF4t0W63iAdU1JH3QHL0msdKkkR//yDxZBczF1+nXZ/hr880ODoQ5qeHLULq8jpAzLc0vpWOkavUaTaqJAIa8t5HICKaoAiCsL1s6WSpv39pLnM6nWZg4I3NHbPZ7FuqTW9mGAaGYax7fIIgLE/NqvHNiW9yqXSJXDPH8e7jhPXwqsZSXJuBwhS9hWlajQymVafpOcieiyRJ2LKCIusEVYOQ0UXQiBEJdREPJIlqERR5Sx/2BKGjZlsaT2djLFbbNGuLGJJDqn8f7HoHvM3vQtAwOHDkbhYXekjPn8OeKzFbCfChvTL7IvYNn+f58GIpzA/yAWrlPJ5jkkz1I+15AEkVFyMEQdh+tvRZw549e+jv7+fJJ5/kzjvvBMCyLJ555hn+4A/+YJOjEwRhOUzX5JsT3+Ri+SKz9VkOJg+SCCRWPI7kufSW5xjITWI30pRaRRxJpttIEg4kCBtJYoEU8UAMXREXS4RbW8uVeK4Q5WRJo1nJ49gWsUgYefd7lt2eW5IkBodGqSd7mb34Gu3qPH9xyuIdwyEeHbAIKNdWmRqOzOOZGONln3olTVBxMXbfhdR7aD3eoiAIwobY9GSpXq9z6dKlq19PTk5y4sQJUqkUIyMj/Kt/9a/4vd/7Pfbv38/+/fv5vd/7PUKhEB/72Mc2MWpB2Lo832OqMsVrudcotovsTezlaPdRuoPdGx6L67k8Pvk4F0oXmChPMBodpS9846rwdfk+qWqG4dwl/HqGSiOH53tEIv3c3neXaLQgbFmuD2drAQYD9rq04r4e34dz9QDfy0UoVWs0GwUiqk9k9Dj0HkZaxbq7SCjIwWP3MTc7wWL6Aj+crjBeDvK/7IGRsAMstSD/diZKvlyj3ayRCOpI+96HJNrqC4KwzW16svTSSy/x8MMPX/36ylqjX/mVX+GLX/win/rUp2i1WnziE5+gVCpx33338cQTT4g9lgThJ1iuxbniOU7mTrJQXyDdSLPYWOT7899nMDzIke4j3NV3F3sTe9Hk9Z8O4/s+3539LmcKZzhfPE9PsIeR2MiKxog2iuzKXUKvLlJrZHFdCy2Y5Fjv3fRHRMvhTitbChVHoc+w31I1EFbG8eCb6QTnii6+ZfG/7NO4LXbj6WudUHdknsjGuFSGZjWN5Dkkkr3Iu9+NpIfWNLYsS4yM7qWa6mH+0uu0S4t8sQHvHgkQ0DV+lDeolXPgWiR6hpBG3y32ThIEYUeQfN/f8X8Rq9Uq8XicSqVCLBbb7HAEoaPqVp2T+ZOczp8m08ywUF+g0C5gyAZdwS4KrQJlq0xIDdEf6mc4Osx9A/dxtPsoyXWsyvxo8Uc8N/ccJ/MnCakhjnYfXXaL8KBZZzh7kUh5filJcpr4RpTbuo+zJ7Z7VVfHhRvLmio/LoW5UFFpN+vIisxgVGM06jEctBkKvHXKlXBjjgdfTyc4X3CoVko0fIOkavHwWJAHeu2O7V30ZrOXGyosVXbqxAwFZfRepOTujr+W43nMTV7Azo3TJVUJhCK0Ww0iios2ei9S9/6Ov6YgCNtfptpGV2V+5+c3vyPmSnKDTa8sCYKwOtlmltdyr3G+eJ5sM8t8fZ66VSeiRTjadZRUIIUkSexP7qdtt5moTjBTm2GmNsPZ4lkGwgMc6z7GnX13MhYfQ+1g44MzhTPX7qXUtby9lDS7zVB+glRxhnojQ8Wq4WhBxvrv4mDyoGjO0GELLY0fl8Jcqsq062VapomLguXJVKpVxhUJVdPQ9IBInpbJvpwoXSjYNKpFumMxWpGjpBfO8g+XKmQaIX5+t4Mhd+b75/vwUjnEc7kgtdLlyk7vLqSR+9etsqPKMrv33kapq4/0+EmSjSy9EQN53yMQiK/LawqCIGwWUVkShG3E8z2mqlO8ln2NqeoU2UaWufoctmeTNJLsie8hokdu/HzPI91MM1WZombXlqpN4X52RXfxzoF3cqT7CHFjbSc7M9UZvjb+NU7lT9GwG9zdd/dNW4Qrrk1/cZre/BTtRgazXcZWNIYSeznac0w0bOgg34fZls6PSmGmatCulWlbFmHVRUvtRh26A8uyqBcXaFULeO0K2BaGZKMrEqqqoRkBBqMqo1GfoYDNcFAkT7CUKH1tMcHF4lKilIxF4cAHkBSNXKFAdvw1er0sI6kAH90HyTWuY2q7Et+5vI9RvZxfaqiwwZUd13WRammkWD9Sp/ZMEwRhRxKVJUEQ1o3t2kvrkfInma/Nk26mWawvLu2JEupnJDayrD2LZFlmMDLIYGSQpt1kojLBdHWameoMZwpnGIgMcHv37RzrOUZUj6IrOrqiYygGuqy/7f5mAPlWnm9PfpsLpQvL20vJ9+mqLLIrcwG7kaHcKix1uIuPcrz3TsJvk/gJK+P7MN4weLEUZq7u0a6VaNsWERVS/XuQBm9H0oIA6HqYVOSNKZpWvUSjuECjWsBrV/ErbcpVm3GFa5KnA3GPvWGTbt1Zl6lmW5nlSfz9YoJLBYtWrUgyHocDjyFdrob2dHURCN7PzPlXcYpz/LdTMv/rAY3dEWdVr5dpq3wjnSBTrtNqVEgEtU1pqKAoCiSGNvQ1BUEQNpKoLAnCFncqf4oXFl8g03hjPZIma+yK7mIgPICyxqu5nuex0FhgujpN3a4TUkMMRAaIalEUWUGRFFRZRZEUAmqAkBYiqAQJqIFrkylF51zhHKcLp5mtzXK8+/jbtgjX7Taj6bOES3NU6ws4vksk3Mfx3rtIBVNrek/CGzwfLtQDvFgKs1h3aNfLmLZNRJPQe/ci9d+OpK5sc2CrUaJRWKR5ufLkX648GQroRpCeqMGhJOwNmwwE1meNzlZiXk6UxgsmrVqRRDwJB95/NVG65rGWw8Sl04Sr4yQ1hw/sC3BPavnfI9+H16tBns6GqZXzuHabWLIP9jwo9jESBGFLE5UlQRA6bqI8wVPTT3G6cJqKWSGshTncdZiuQNdNqzzLJcsyw9FhhqPD1O06E+UJZmuzeL7Hm6+lyJKMhLT0WZJQZRVN1lBlFV3W0WQNH59MM/P2eyn5Pj2VBYYzF2hV5ymbZXwjxp3972AoIq5Qd8pS2+ogL5ZCZGsW7UYO23GI6AqRXYeg78iq17To4SR6OMmV2pPZKFPPz1Mt5/BaFarNCnM5n2cMg2Q4zG0piX0Ri+GghbLDEifTk/j7hQTjxTatWplEIgX733/DKWmGrnLwtuNMT0fIZM7yzfN1MsMhPjhso95kWZ/lSTydi/J6UaFeXsSQXCIjt0P/5p94CIIg7FQiWRKELarYLvLk9JNcLF+k6TS5q/cuosb6tsyPaBGO9xy/+rXne7iei+VZWJ6F7dpY7tJn27exPRvbtWk6TRzPQUJiLDF2w72UdKvF7vRZQuU5KvUFbKAveYA7++5CE22GO+ZsLcDzhTD5monZyGK7LhFDIzJ0DKn3UMfXlhjhBEY4QdcoOJZFLTdNvbiI2yxTbdVIF11+oOtEQmEOpWT2RSxGQybaNm9q2HaXKkoThTateolEogv2v++m319Zlti9e4x0KMLi9El+NFsg3wryj/d6RFTvus8pWArfTCeYL7do1vLEAzLy2E9BdIX7lgmCIAgrIpIlQdiCTNfk25PfZrIySb6V546eO9Y9UboeWZKRFRlN0QgTXv1Avk9veY6hzAVatQUqZgXfiHHPwH30h8V+SZ10rhbgmwth6qUMrusRDhhER45D94ENabmu6jrJof0kh/bjujaN3BzVwiKVRpFKu06h5PCirhEMhjiQUtgbsRkK2MQ1d1tN12u7El9dSDJZbGHWSyST3fj7fmrZiagkSQz09REM3c/8hVdwcov8v22N//WAwmDw2sYP52sGT2SjlEtFHLNJIp5E2vcIkhpYj7cmCIIgvIlIlgRhi/F9n6emn2K8PM50dZq9ib3EjO271s6wWuxePEOwMke5togjwUDqIHf03dXRduUCzLU0Hk9HqBfTGIqHseceSI5t2r5UiqIR699DrH8PnuvSKC5SK8xRq5VQy01KZZsTuoqqBwkHQuyKyvQHHPoDNv2GTUjdmktq267EVxaSTBWatBsVEsle/H2PrKpil4hGMI6+k8kLJ7Fr03zhlM3P7zc4mrBxPHiuEOXlgka9lEbFJj58CAbuFHuNCYIgbBBxpiIIW8xLmZc4UzjDxdJFuoPdDIYHNzuk1fF9ekuzDGUv0KwtUjYrSIEE9/XfR2+4d7Oj23GKlsLXF+JUill0ycHY9zBSbOv87MiKQrRnmGjPMJ7r0qrmqeVmadVy+PUW5XqTbMFFU2RUVUPRA6RCKkNhGAi49AVseg0HvUP7E61W63KiNH05UYqnemDvo2tKXoKGzoEjdzE5HiFduMDfnG2xMBKi4EWYLlvUqxliuo829iDEd3Xw3QiCIAg3I5IlQdhCpipT/HDhh5wtnkWTNQ6kDnSskcNGMqwGexbPYpTnqNQXsSWJwa7buKP3TrGx7DpoOhJ/t5ggXyoiuyaBsfu2VKL0k2RFIZzsI5xcWm/j2ibtUppWLU+9UQWrhttaak8+K/loqoyiGuh6iP6owmDIX6pAGRZd+sZN32u5En+7kGSm0MBsVEh09cHYIx2p8qiyzL59B5kPRVicO8VzUyV0w8Y22ySjEaR9PwV6qAPvQhAEQVgJcdYiCFtEuV2+2tDBdE3u7rsbRdpmmzz6Hv3FWQazF2nUF6iYVaRAkvsH7qM71LPZ0e1ItgdfSydJF+u4VpPY0OEN3ZS0ExTNINw7Srh39OptdqtGu5ymXStSa1bxzQa0GpQqNpdkCU1VkDWDcCDESExiMOgyGLDpC9gY61B9ajpvJEpWs0KiewB/z0MdnQ4nSRLDQ8Pkg2HS4ycYshaJ9+9B2nWv2PBVEARhk4hkSRC2ANu1eXzqcSYqE+SaOY53H8dQjM0Oa3l8H8NuE2mV6S3NoVfmKdUXcSSZ4e4jHO85LqpJ68T34TvZOFMlE7NZId4zjDR012aH1RFaMIoWjBIdWPra9zysepFWOYNZL9Ns13AbLcqNNrmiy+uKjKLpaHqI/ojCcNhnIGAzuMLmEZ4PTVem4cjUXYWGI9NwZS7UAswX69jNCrGeIfzdD6zbuqHuVJJk/D3IZg0pJPYcEwRB2EziDEYQNpnv+zw1+xSXypeYqkyxJ77nbTdz3Wyy5xJuVQm3K0RaFSLNMrQrWHYTy27QclrIwRTv6n8nXaGuzQ53R3uuEOFMARrVIsl4Ana/Z7NDWjeSLGPEujFi3Vdv8xyLdjlDs5KlVq/gm3X8ZoNyxWZcltA0FUUziAaDjEZlBoMOvYaD7UtLyZAjX06MFOquTN2WqFseruvhug6+5+C5Fr7n4rtVXNcm0TOMv/u9695gQVE0EImSIAjCphPJkiBsshO5E5zKneJC8QKpYIrhyPCax5R8j+HsRRLVDI6iY+sBbDWApRpY2pXPBrZq4L1d1edNVaNwayk5CrTK2GYNy2lhOy2qroXi+ViKiqGFGO45xtHu48iiW9e6eq0S5Md5nVo5TSJkwL4bb4S6U8mqTqh7F6HupaYHvudhN0s0i2la9TKNdgWv3qZcb5LOe+iKjKIZyIpyNQnyPBfP83E98HwfFwkfCVXyUCUfWdFA0XGNKIlkCn/wLtGJThAE4RYikiVB2ESz1Vm+P/99zhfPo8oqtyVvW3NDB9l12Dd/kkBpmlptAcn3kCQFRVYIyQoRSUVRNBRZRZE1fD2Ea0Rx9NBSEqUG8CWJcLt6uWpUxbIbWE6LttPGdG18WcFXdKJ6jGiwi67IIL2hHvTtMnVwm5ts6DyVCVErZYjpEtKBx5BUsamvJMvokS70SBeJy7e5tkmrtEi7kqPaqCCbNYI030iC9CiKbhDQDBQ9iGqEUI0IvhEFLXjLJaCCIAjCtUSyJAibpGJWeGL6CS6VLtF0mtzVexfKGk/MdLvN/rkTUJqm2sxjhLoYCfQuJTt2E8ttY3o2jt3C9Rw8fFzABXxZQZYVApKCLKv4nkPVMVH8papRQAuRjAwQD/fTGxkgrsXEFfZNkDVVvpGOUStmCMoOyv73IRmRzQ5ry1I0g0jvbiK9u4Gl6hP4N02Ctl8PSkEQBGE9iGRJEDaB7dl8Z+o7TJQnyDQzHOs+RlALrmnMYLvGgZlXMSvTtMwqsfgI7xp81w2bK1iuScOq0WxXaVtVTKuB7TSx7BZNHBQ9SjS+W1SNtpCqLfN3C3HKxTyKb6PvfQ9SROxZtRIiwRcEQRBWQiRLgrDBfN/nmdlnuFi6yER1gtHoKMlAck1jxut5xuZeo16Zpu20Geo+zJ09d7ztiaGuGOhBg2Sw+4aPEbYO05P4+8UE2WIFz24THbkDKTl68ycKgiAIgrBqIlkShA12Mn+S13Kvcb50nqSRZCQ2sqbxekpz7Fo8TaUyg+W7HOx/BwdSBzsUrbAVuD58Mx1nttTCbteJ948h9R/Z7LAEQRAEYccTyZIgbKD5+jzPzT3H+eJ5ZEnmUOrQ6hs6+D7DuUv0ZC9QrsxgKxp3Dr2X4ejau+kJneX54APKKv6pfR+ezsW4UHRp1cskkj2w676OxygIgiAIwluJZEkQNkjNqvGdye8wXh6nbtfX1NBB8lzGFs8QLUxQrs7jGCHeNfiA2Ndoi7E9eLUS4qViiIZpEdUgGZSJax4x1SV25bPqEtXc6yZTL5ZDnCjINKpZEpEQ0r5HxLobQRAEQdggIlkShHVWaBUYL49zrniOicoEi41FjnQdIaSFVjWe6ljsn3sNtTRNuZGBYJJHdz286vGEzvN8OFML8MNCmHytTbu+SNNTyOMxg4ciy6iyhKwoyIqGrOgoqkrMkEkGpKvJFMAP8wFqpTRxQ1lqEf52+2IJgiAIgtBR4q+uIKyDcrvMxfJFxsvjLNQXKLaL5Ft5SmaJkegIXcHVVYAMq8mB2VdxyzNUW0UC0QEeGHovmqJ3+B0Iq+H7MNnUeb4QZaFm06pl8V2HUCRCpP8Ylu1gtRo4VpOm2UZyW/htE9ezACjgMoOHKssol5Mp1ykT1nyUA++HNXZMFARBEARhZUSyJAgdUjErjJfHuVS+xHx9nlK7RK6Vo9gqIksyMSPGkdSRVSdKkWaZfbMnaFamaVt1uhJj3DfwTmQxJWtLSLdVnitEmapCq5rHdiyiAR1t7D78xB4kWUYFrlf/8+wWbquK3axeTabMy8lUVANt7H4IJjb4HQmCIAiCIJIlQViDmlW7miDN1ebeSJDaRQAieoRDXYfoCnStacPZZDXDnvnXqVSmsTyL0Z7jHOs+KtaubAFlS+H5YoRzFZVmtYhpmUR0ifDocaTeQyArN93gVNaCyFoQLdZ33WRKEARBEITNIZIlQVihht1gvDzOeHmcmeoMJbNEvpUn38oDENEiHEwepDvYvboEyfcw7BYBq0nQbBIyayRKs0sd7ySJI/33MZbc2+F3JaxU05H4USnCayWDeq1Mu90krPqEB/fBwJ1IqrbZIQqCIAiCsEYiWRKEm/B9n5JZYrIyyVRlirnaHGWzTL6dJ9fMARDWwuxP7Kcn1IO6zAX4qmMRsJpv+mgQsBpo7Rqe3cJx2jieheNalB0TWwtwz9B76A/3r+fbFW7C8iReLYd4qRSkUqvRahQIyC7xnhHUXe8A0WhDEARBEHYMkSwJwnV4vkemkWGyMslkdZJMI0PZLFNoFSi0C/i+T1gLsy++j55wD5r89lUEyfdIVTNEm6WlxKhdR7Jq2E4b17WwXQvPtWl6NrLnIkkStqygKDohJYAR6udgz3HigfgGfQc2jutD1lz6/mmShyb76LKPKvmoEqx2GyrPX0psTE/C8mQsT7r8tYztSXirGHMpUQpSuNzhTsYlluhBHblXrCkSBEEQhB1IJEuCcJnt2czWZpmqTDFVmSLfyi9VkFp5KmYFSZKWEqTEPnqCPWjKzadZyZ5Ld3me/sI0NHI02iUs18LyHFTfx5VkPEXDUA3CgQRBI0bYSBELpEgE4ju6y13blThVDXKiEqRQt3AdG0lSQZKRZBlZkpBkCUOR0GXQVRld9tFl0C4nU5rs4/gSpvtGQmS60HZ8TNfH9zw838P3PPzLn/FdfN9bal23Co5dxfdcwpEo2q53QGygw98ZQRAEQRC2CpEsCbe0pt1kujrNVHWK6eo0xXaRcrtMrpWjYTdQZZWYHuNI1xGSgeSy1yAprk1vaY6+wjROM0e9VcTzbDQ9SirYQ9hIEA6mSAaShNXQLdWooWIrvFIOcapqUKs3MJsZHM/HQ8bzJVwkfCQk30eW/MtfXflYqjRJEshISJfLTp7v4/s+vg8e4CPhXRkHkPFRJQ9ZkkBeSsa8Gxz+bpZChQNBjKEjSCmxbkwQBEEQdjqRLAm3HMdzmKhMcKZwhtnqLCWzdLWLneVa6IpOykhxIHmAmB67ekK+HKpj0l+cpac0i9XIUm0VcX2PQDDFvu4jjER23VKJ0RW+DwttjVfKof9/e3ceHGd933H8/Vx7SdrVYZ22MQ4YY4cjwSQmV+NmGtdOgabMFNoSt0ySmUAKHYZJJ6XJjJukbRhKmbZDEnKQHuk0EBKc0mlDC+FMYkIgpoEEDHbB5pAs69p7n/PXP2QtCAvwIUuy/HkxO6t99rfP/h7py0of/57f7+HZsku9UqLRGMMhJttSIN2/BtN+MiQxxAHEPnEUYuKQOAogjomjgCSOSZIQ4pgkiYiTBIcEx3FxHA/bcbHdFLabxva8A19nME4K3DRYzgn5/RcREZEjo7AkJ4yiX+SXo7/kqdGnGK4NM1wbZqg6RGISMm6Gvlwfvblecl7usAISQCqo0z+2h67xF2nUhik2JoiBluwSVnefRX/riXmqVmzg2UqGHRM5XqwYGpUJGkFAzo5pLfTiLT0Tq7UXYHJ5bdsBNwW0Nj+cZmNNuSOc9iQiIiInOIUlWdTiJOb50vP8cvSXPDfxHCP1EQarg5SDMhknw8n5k+lt6SV1hHODsn6FvtE9dEy8SK02wkRjgtC2aW/pY033WSzJdc/yER0fpuYj7ZjIMloN8KsjBFFMq2vo6F2B3X8WVrp1vrspIiIi8oYUlmRRKgUlnhp9il+N/op9tX3NUSRjDO2Zds7pOYfWVOthjyBNaakX6R99nnzxJaq1ESYaJULHo6ttOWt7zqI90zHLR3R8mAgcdhSnz0dKkoRc2qNtYA30rMU6hIUxRERERBYChSVZNBKTsKe0pzmKtL++n8HqIKWgRMpJcVLbSQy0DhzydZBmkg5qrNi3k5biy1Sq+5kIKwROiv6OU1jTfRatqRNvtKQWWeyqZnimkmFvxaZeLdGoj+ESk22dmo+0UnOFRERE5LijsCTHNWMMpaDEM+PPTI4iVSdHkV6uvowxhkK6wNndZ1NIFY54FGnyjRL6xvbSP7yLWmWQol8kdDMs6zqd07vOIOtlZ++gZkk1stnvuyxJR7S6R3JVoddXjy12VTI8U0mzp+rQqFUJ/VEaYUyrE9PS0Utq4DXzkURERESOMwpLsmAZY6hHdSphhUpYoRpUKYdlqmGVSlChHJSZ8CfwY59KUGGoNsREY4KUk2J563IGWgcO6VpIbybbKLNy6Cm84ksUK0NElkV/1+mc2X0WKSc9C0c6uxIDjxdz/Hg0R7lcAStNZ85lWSv0Z2P60yE96RD3MAd6GvHUCFKaPRWHeq1G6I/ihwlpO8HNttHZuxS3ZzWkWo7NwYmIiIjMIYUlmXdhHDJUHWKoNkTJL1EOy1SCCkW/SD2qH7iIazB5Hwf4sU8tqtGIGoRJSGKS5vWQzuo+i/Z0+9GNIh1gJzEDI8/RM7KbSnmQWljFyXbyrr71dOW6ZuHIZ99+3+We4Tx7SxG10iBBYtMwLsVyxIvDCZ7r4HppUulW+lttluYM/ZmQ/kxA3k147betEVvsrqZ5ppLh+YpDo14jbIzRCGPSdoybaaWldyn2ktOwMvn5OWgRERGRY0RhSeacH/sMVYd4qfISg5XByXlFB0JSNaxSD+vU4zphHBKbGADbsnEtF8d2SNkpMl6GjnQHLV4LOS9H1s0e1Vyk12qrjnPy0FNQepnx6j4ix+PknrN5a9dbsRfg3JswgUfGW3lkNE2lNEbgN8hnU7gnv4colac2PohfHqVcK5HUq1jVMmPjEc86Fq7r4ngZ8lmPk9os+rMRWcewu5LmuapLvVY9KCB19CzF7V4FmcJ8H7qIiIjIMaOwJMdcI2rwcvVlBiuDvFR5iaHqEOWg3DyNbsKfIDEJnu2RslNkvSyFdIGclyPn5si4GTzbm5XRojfjxCHLhnfRNfYcpfIgYdQg09LDewbOI59amCMnL9Q87tmfZ1+pQbU8RNaO6RhYBUvXge3gAvn+U6H/VACSOCaojFArDlMvj5PUS8S+z0SlyuBIQsqxcbwUSVTFD2M8KyaVbaG9+2S87lWQbZ/X4xURERGZKwpLMutqYY3B6mBz5GioOkQ5fFU4akxgMHi2R0uqhVMKp9CV7SLtpOckEL2e9vIwKwafJqq8zERtlNDLsLr/naxqP3VBruRWjy0eGm3jF+MeteIIcRiQb2vDXfleyL7+0uW245Ap9JIp9Da3RUEdf2KIenGEUrVEJpggl3Jo7z4Zt/vUN9yfiIiIyGKlsCRHLU5i9tX2sbe8l72lvQxWJpfrLgdlxv1xSn4JgyHlpGj1Wjmt4zQ6s52kZ2txBJMAFgdNuDlEbuSzYt9O8mN7KVUGCZOQfH4p5/atJ+flZqePs8gY2FnJcP/+FsZKVerVEVpcQ2rF2dCzBo4g2LmpLG7PSlp6Vh6DHouIiIgcnxSW5IiUgzJ7y3t5ofQCe0t7GffHKfpFxhpjjDfGMRjSTprWVCurO1fTmekk5aRm582NIRPUKFRHKVRHaa2MEkcNYi9LksoReRlCJ0XopogO3IduitCZeuyBZYMxLCkOsmzfM/jll5hojBOnWjljYD0n51fMTl9nWTG0uW9/nmeLFrXiMCQhhY4e7JPfg5VaeMFORERE5HimsCSHJEoiBquDk+GovJfB6uS1hop+kZH6CH7s49oubV4bp3eeTmemc1aW7Z5iJxH56jiF6ij5yghufZyGXyYIqxSjBo4xJEBiWWDZ2JZNynZIWw6O7WBbLrbt4tgutuOReFlwMjiNCUqVQSISutpPYV3fugW7HPiOYo6fjOQoFidoNGrk0zbeindDh0aDRERERI4FhSWZ0dTFXveW9k6OIJVfYLwxeUrdaGOUol8EIONm6Mn10JProdVrnb05R8aQDaoUKqMUqiO0VEYJ/RKNoEw1qmMnMYHj0ZbK09VxKp3ZTqKwgR/WCMIaUdQgTHyCOCCKI6KkTpREmKlQNXWzLEymwLq+d9Lf2j87fZ8lfmJRDB2KocPPxlt4oRRRKw3hEtHRexLWsvPAnb1AKiIiIiLTKSwJYRwy2hidvNUnbyP1EYp+sbkow0h9hDAJ8WyPtlQba7rW0JnpnNXlup04JF8da44e2fUJ/KCMH1YpRj6JZWN5Obpal9NdOImlrQN4h3FqX5xENMI6taCCH1UJgiqRm+ItHatm9TgOVWKgHNmUQodi5DaDUTF0mAgtKn5CHIUkcUgcjhEEPvlsBmfl+7Ha+ua8vyIiIiInGoWlE4gxpjmvaCoYjdRHGKmPUI/q1KIa9bA+uax3WCaMQxzLIetmGWgdoCfbQ87LHf3okTGkwzo5v0K2UTlwX8JrlAjCKn5QoTI1euSmyKcKdHUuZWl+OYVU4YhXpnNsl5Z0Gy3ptqPr/xEohg57aimG/alQZDPhW0RReCAQRSRxnSSOiRJDnBgibBzLk6Hf/QAAGT9JREFUkLYSXM+lY+lpMPB2LNuZ8/6LiIiInIgUlhYZYwz1aDLwTK1IV/SLjDZG2V/fTyWoUAtr1KM61bBKKShRj+oYDI41ecHXnJdjedty2tPttHqtOEfxx7kdR+T8Cjm/TNavkGtUyDRKJEGFKKwTxj5R7FONQ+wkJrIdXK+FJfkV9BZOoi/XP6tzn+ZKkFi8WPfYU0uzp5Zify0haNSIgyJRkhAnhthYJFikrRjXscHNkGTzpDM53EwrXjaPnW3HpNuw5mHkS0REROREp7/AjkN+7E+GIb9EKSg1Q9HUKXOVoEIQB/ix37xVggqVsEJkIiwsPNsj7aTpyHTwlvRbaEu1TbvOUSqo01Uawjb7D6FH00eaLJOQCapk62U8v0QY1gmjBmHs48cBQRJhGwhtB9fNUEjlacl00JZZQldrz4K9+OsbMQZGApc9tRTP19K8WHNoNOqEjQphGBAkFjknxqTacDJ5MpmWA4GogMm2Y3nZ1933/F15SkREROTEprA0xx7b9xglv0RCAgYSkgOLDkzeT/uaA49NgsEQJVEzDL06CAVxQC2sUYtq+JFPbGIALGsyFLm2S4vXwsrcSgqpAjkv97qjRZZJ6BvdQ9/+3dSr+wij+hEdZ5IkVJMQJ4mJLZvE9ci5OVqz3bRmO2nPddOV6TysOUcLTT222HsgHO2peUzUI8JGjSgo40cJjmXIeA7p9j4KHUuxOpZjuZmD9qMwJCIiIrIwKSzNseeKz/HI4CNUwsorgehAKJrpHpi2LUxCoiQCXglDju2QcTJ0ZjrJeTlavVaybhbP9g5rflG+OsZJ+57GLg0yUR0mtiw63RYs86p9WFN3Ztprpz+ysDyPXKaDfK6bztwS2tzWI55rtFDUIosh32OwkWJvLcVgzcJv1Ij8EkEYEhlocROcTDsdhT6czhWQ7Tjuj1tERETkRKWwNMfe2vVWHhl6hHJQnjztDQvbsrEsC5vJe8uyaP73qsc2Nhk3Q2uqlZybw3M8bOvo/xD3Qp/lw8/QPr6XYmWIOKrjZbt4Z996unJds3DUx5/YwIjvMtjwDgQkj9G6IQzqREGNOJzAjyFlxXjpDLklS8l0LsPkl2Edh3OsRERERORgCktzbE3XGvpa+sg4Gfpa5nn5Z5PQO/4CA/t30SgPMd4YJ/aynNb/Tla1r1rwIyJTIz37fA9jIOskZBxD1k6aX2echJRleLMBtkpkM9SYDEWDvsdQ3aHe8InCBnFQJYhjwsQiY8W4Xgq3pYOWjj6cjpOxMq/MsdIpdSIiIiKLh8LSCaq1NsGKfU/jlAaZqAwRWRbd7afw9r51pJ30fHfvILGB/VMjPQ2PwYbLWAPCoE4c1EniCMu2sSwby3am3TzHIufZZD2LnAtZ+0CQshPKkcPLDZfxekIYTAajKAoJYgOWRc5JINVGrr2DdL4HK9+PlW6d72+HiIiIiMwBhaW5NvYcneX92EGFPCkSy8ZYFollk9g2hgP31uQtsWzedFjkMLhRwPLhZ+kY30OpMkQU1nAynZzX9066W7pn7X2OhjFQetVIz76pkR7fJw4axGGVMIoJjNW8BlHdzWMlESaOsMKQJEmIjIUxYFsGmwQbg22BbVkHboAFYTTZNm3FuKkUbusScm2dpPJ9mNYeXddIRERE5ASlsDTXnnuA1c8/SjEokrZTzflIHJi3NDVPCcs+8LWNsZ3J8GR7hJk2gnQLDS+Hn8rie1kaqRyR471xqDIJPRMvsXR4F35lkInaGGEqwyl961jTcfq8nnLnJxbDDbc5N2iw4VJqxIR+gzisEEURQWywLIusnUA6T7a9nfZXjfS89jKzJokh8kn8GnFYnwxZkU8cNkiikCgMSeKQFCG5jjypfA92fgArlZu2H51WJyIiInLiUliaa629pJMIN6wTUgNjsIw58Ee5wTavrCtnXnU/dUssC2yXjO3SYru4TgrHSWF5OaJsB0GmFd/L4qdyNLzJMOXFASv27cQrvkyxOkRoEjoLKzin7x1k3+D6PsdCYmAscBjyUwdOqXPZX7cIggZR0CAOywRxQmwsMnaM46Vx27ppaevCzfdBy5JDGumxbAdSOZxUDo0LiYiIiMiRUFiaa6s3c86e7VAbhcIyTJKQkJCYhCiJiU1MnMTEJiKOI2ITkZiQOIlJ4pDAL9MIyvhBhXriE4YTk+2BGDC2Q8r2yDguXbaH46RxnRS1xji1sIaVaecdvefS1zo3i0tUI5sh32ueUjfUcKg1AsKgQRLWJk+nS8C1DBkXyLTT1tJBqr0HWvve8GKtIiIiIiLHksLSPLNsGwcbB/COYAjEJAm1sEK5PkrVn6DeKBGEZRpRAz+skCTjNIB6Kstbet7G2q612K855S5KoBg5jAcuxdBhInQYD13KkYUFuDa4FjiWwbXMgfvJuUCTj3lluz05HjbiTy3CkBD5DeKwRhQGBLHBWJOjRnaqhXRrD/n8EpxCPyZdWPAr8ImIiIjIiUNhaY79eNcIpeEOnMDBDdqaweO1QWQqeLw6iDgHtjuWwWEqrFg4boGufJ4ei8lFC16lEdYp+UWyXoHAauX/atMD0URoU/QNURgSRyFJ7JNEIXGSECWGqbMCLWtq/o41+bXFgTlVk9snp0tNzbeyMElCEMXNhRO8lIfT0kGhrQsv3wutvQddj0jzg0RERERkIVFYmmN7Rms8vT+FXQPsiRmDBs1FHyYXeJhsYDeftyyLqdAyuRAEB9pNrvTm2kwGK9vCtTvAWko54HUDUWQm95mxIiwnRZJqwU61kMu0YJw0JokxSUySGEhijIlJkoQkSTAmgQNfW8RYJsYyCamURa69k3R+CXZhAFIt8/dNFxERERE5AgpLc+zckzvY/as+KsbFtSdPozMHAoZl4skFH5LJe2MSMDGQYMzkKI8BjLFIAIOFwcI6sBSEZQyW9cpiEZORavK5hJkDUUu2hVSmgJ0rQLbjoNEeEREREZETlcLSHDuttw23dy1Ja8CS9sNbvMAkMSQJmAjLJJBEmCQ6MOqTYOLowMhPQnKgbZJMjvakvLQCkYiIiIjIYVBYOo5YtgO2A7wSdg5cVxUtiyAiIiIiMrv0N7aIiIiIiMgMFJZERERERERmoLAkIiIiIiIyg+MmLH35y19m5cqVZDIZ1q1bx0MPPTTfXRIRERERkUXsuAhLt912G1dffTWf+cxn2LFjB+973/vYvHkze/fune+uiYiIiIjIInVchKUbb7yRj33sY3z84x9nzZo1/N3f/R3Lly/nK1/5ynx3TUREREREFqkFv3R4EAQ89thj/Nmf/dm07Rs3buQnP/nJjK/xfR/f95uPi8UiAKVS6dh19DA0ahVGxqs0qpX57oqIiIiIyDFXDSK629IL4u/xqT4YY9607YIPSyMjI8RxTG9v77Ttvb29DA0NzfiaL37xi3zuc587aPvy5cuPSR9FREREROTNXT/fHXiVcrlMoVB4wzYLPixNsSxr2mNjzEHbplx77bVcc801zcdJkjA2NkZXV9frvmaulEolli9fzgsvvEA+n5/XvsjxQTUjh0s1I4dLNSOHSzUjh2sh1YwxhnK5zMDAwJu2XfBhacmSJTiOc9Ao0vDw8EGjTVPS6TTpdHratvb29mPVxSOSz+fnvVDk+KKakcOlmpHDpZqRw6WakcO1UGrmzUaUpiz4BR5SqRTr1q3j7rvvnrb97rvv5t3vfvc89UpERERERBa7BT+yBHDNNdewZcsWzj33XN71rnfxta99jb1793L55ZfPd9dERERERGSROi7C0iWXXMLo6Cif//znGRwc5IwzzuC//uu/WLFixXx37bCl02m2bt160GmCIq9HNSOHSzUjh0s1I4dLNSOH63itGcscypp5IiIiIiIiJ5gFP2dJRERERERkPigsiYiIiIiIzEBhSUREREREZAYKSyIiIiIiIjNQWDoCDz74IBdccAEDAwNYlsX3v//9ac/v27ePyy67jIGBAXK5HJs2beLZZ59tPv/8889jWdaMt9tvv73Zbnx8nC1btlAoFCgUCmzZsoWJiYk5OkqZTUdbMwBDQ0Ns2bKFvr4+WlpaOOecc/jud787rY1qZvGYjZrZvXs3v/M7v0N3dzf5fJ6LL76Yffv2TWujmlkcvvjFL/KOd7yDtrY2enp6+PCHP8zOnTuntTHG8Bd/8RcMDAyQzWbZsGEDv/zlL6e18X2fq666iiVLltDS0sKFF17Iiy++OK2NamZxmK2a+drXvsaGDRvI5/NYljVjLahmFofZqJmxsTGuuuoqVq9eTS6X46STTuJP/uRPKBaL0/azkGpGYekIVKtVzj77bG666aaDnjPG8OEPf5j/+7//49///d/ZsWMHK1as4Dd+4zeoVqsALF++nMHBwWm3z33uc7S0tLB58+bmvv7gD/6Axx9/nLvuuou77rqLxx9/nC1btszZccrsOdqaAdiyZQs7d+7kzjvv5IknnuCiiy7ikksuYceOHc02qpnF42hrplqtsnHjRizL4t577+XHP/4xQRBwwQUXkCRJc1+qmcXhgQce4I//+I95+OGHufvuu4miiI0bN077DLn++uu58cYbuemmm/jZz35GX18fH/zgBymXy802V199Ndu2bePWW2/lRz/6EZVKhfPPP584jpttVDOLw2zVTK1WY9OmTfz5n//5676XamZxmI2aefnll3n55Ze54YYbeOKJJ/inf/on7rrrLj72sY9Ne68FVTNGjgpgtm3b1ny8c+dOA5gnn3yyuS2KItPZ2Wm+/vWvv+5+3va2t5mPfvSjzce/+tWvDGAefvjh5rbt27cbwDz99NOzexAyp460ZlpaWsy//Mu/TNtXZ2en+cY3vmGMUc0sZkdSM//93/9tbNs2xWKx2WZsbMwA5u677zbGqGYWs+HhYQOYBx54wBhjTJIkpq+vz1x33XXNNo1GwxQKBXPzzTcbY4yZmJgwnueZW2+9tdnmpZdeMrZtm7vuussYo5pZzI6kZl7tvvvuM4AZHx+ftl01s3gdbc1M+c53vmNSqZQJw9AYs/BqRiNLs8z3fQAymUxzm+M4pFIpfvSjH834mscee4zHH398Wqrevn07hUKB9evXN7edd955FAoFfvKTnxyj3st8ONSaee9738ttt93G2NgYSZJw66234vs+GzZsAFQzJ5JDqRnf97Esa9rF/zKZDLZtN9uoZhavqVNaOjs7AXjuuecYGhpi48aNzTbpdJr3v//9zZ/1Y489RhiG09oMDAxwxhlnNNuoZhavI6mZQ6GaWbxmq2aKxSL5fB7XdYGFVzMKS7Ps9NNPZ8WKFVx77bWMj48TBAHXXXcdQ0NDDA4OzviaW265hTVr1vDud7+7uW1oaIienp6D2vb09DA0NHTM+i9z71Br5rbbbiOKIrq6ukin03ziE59g27ZtnHLKKYBq5kRyKDVz3nnn0dLSwqc//WlqtRrVapU//dM/JUmSZhvVzOJkjOGaa67hve99L2eccQZA8+fZ29s7rW1vb2/zuaGhIVKpFB0dHW/YRjWz+BxpzRwK1cziNFs1Mzo6yhe+8AU+8YlPNLcttJpRWJplnufxve99j2eeeYbOzk5yuRz3338/mzdvxnGcg9rX63X+7d/+7aBzNQEsyzpomzFmxu1y/DrUmvnsZz/L+Pg499xzD48++ijXXHMNv/u7v8sTTzzRbKOaOTEcSs10d3dz++238x//8R+0trZSKBQoFoucc8450+pKNbP4XHnllfziF7/g29/+9kHPvfbneig/69e2Uc0sPrNdM2+2jyPdjywcs1EzpVKJ3/qt32Lt2rVs3br1DffxRvs51tw5f8cTwLp163j88ccpFosEQUB3dzfr16/n3HPPPajtd7/7XWq1Gn/4h384bXtfX99Bq1YB7N+//6DELse/N6uZ3bt3c9NNN/Hkk0/y1re+FYCzzz6bhx56iC996UvcfPPNqpkTzKF8zmzcuJHdu3czMjKC67q0t7fT19fHypUrAX3OLEZXXXUVd955Jw8++CDLli1rbu/r6wMm/8W2v7+/uX14eLj5s+7r6yMIAsbHx6eNLg0PDzfPfFDNLD5HUzOHQjWz+MxGzZTLZTZt2kRrayvbtm3D87xp+1lINaORpWOoUCjQ3d3Ns88+y6OPPspv//ZvH9Tmlltu4cILL6S7u3va9ne9610Ui0UeeeSR5raf/vSnFIvFaafryeLyejVTq9UAsO3p/8s6jtNc2Uw1c2I6lM+ZJUuW0N7ezr333svw8DAXXnghoJpZTIwxXHnlldxxxx3ce++9zUA8ZeXKlfT19XH33Xc3twVBwAMPPND8Wa9btw7P86a1GRwc5Mknn2y2Uc0sHrNRM4dCNbN4zFbNlEolNm7cSCqV4s4775w2/xYWYM3M+ZISi0C5XDY7duwwO3bsMIC58cYbzY4dO8yePXuMMZOretx3331m9+7d5vvf/75ZsWKFueiiiw7az7PPPmssyzI/+MEPZnyfTZs2mbPOOsts377dbN++3Zx55pnm/PPPP6bHJsfG0dZMEATm1FNPNe973/vMT3/6U7Nr1y5zww03GMuyzH/+538226lmFo/Z+Jz55je/abZv32527dplvvWtb5nOzk5zzTXXTGujmlkcrrjiClMoFMz9999vBgcHm7dardZsc91115lCoWDuuOMO88QTT5jf//3fN/39/aZUKjXbXH755WbZsmXmnnvuMT//+c/NBz7wAXP22WebKIqabVQzi8Ns1czg4KDZsWOH+frXv24A8+CDD5odO3aY0dHRZhvVzOIwGzVTKpXM+vXrzZlnnml27do1bT8L9XNGYekITC2P+drbH/3RHxljjPn7v/97s2zZMuN5njnppJPMZz/7WeP7/kH7ufbaa82yZctMHMczvs/o6Ki59NJLTVtbm2lrazOXXnrpQUtyyvFhNmrmmWeeMRdddJHp6ekxuVzOnHXWWQctJa6aWTxmo2Y+/elPm97eXuN5nlm1apX527/9W5MkybQ2qpnFYaZaAcw//uM/NtskSWK2bt1q+vr6TDqdNr/2a79mnnjiiWn7qdfr5sorrzSdnZ0mm82a888/3+zdu3daG9XM4jBbNbN169Y33Y9qZnGYjZp5vd9tgHnuueea7RZSzVjGGDP741UiIiIiIiLHN81ZEhERERERmYHCkoiIiIiIyAwUlkRERERERGagsCQiIiIiIjIDhSUREREREZEZKCyJiIiIiIjMQGFJRERERERkBgpLIiIiIiIiM1BYEhGR48b5559Pe3s7L7zwwkHPjY2N0d/fz3ve8x6SJJmH3omIyGKjsCQiIseNb3zjG7iuy8c//vGDnrvyyispl8v88z//M7atX28iInL09NtERESOG319fXz5y1/mf/7nf/jqV7/a3L5t2za+/e1v8zd/8zeceuqpx7QPcRzj+/4xfQ8REVkYFJZEROS4cvHFF/N7v/d7fOpTn+L5559ndHSUyy+/nA9+8INcccUVPProo1x44YV0dnaSyWR4+9vfzne+851p+9i/fz+f/OQnWbt2La2trfT09PCBD3yAhx56aFq7559/HsuyuP766/nLv/xLVq5cSTqd5r777pvLQxYRkXnizncHREREDteXvvQlHnjgAT760Y/S3d1NEAR885vf5L777mPTpk2sX7+em2++mUKhwK233soll1xCrVbjsssuAybnNwFs3bqVvr4+KpUK27ZtY8OGDfzwhz9kw4YN097vH/7hHzjttNO44YYbyOfzrFq1ao6PWERE5oNljDHz3QkREZHD9YMf/IAPfehDAHzrW9/iIx/5CGvWrCGbzfLII4/guq/8e+AFF1zAY489xosvvjjjfKY4jjHGsGnTJvL5PHfccQcwObK0cuVKTjnlFJ566ik8z5ubgxMRkQVBp+GJiMhxafPmzZx33nmsWrWKj3zkI+zatYunn36aSy+9FIAoipq3D33oQwwODrJz587m62+++WbOOeccMpkMruvieR4//OEPeeqppw56rwsvvFBBSUTkBKSwJCIix610Ok0qlQJg3759AHzqU5/C87xpt09+8pMAjIyMAHDjjTdyxRVXsH79er73ve/x8MMP87Of/YxNmzZRr9cPep/+/v45OiIREVlINGdJREQWhSVLlgBw7bXXctFFF83YZvXq1QD867/+Kxs2bOArX/nKtOfL5fKMr7MsaxZ7KiIixwuFJRERWRRWr17NqlWr+N///V/++q//+g3bWpZFOp2etu0Xv/gF27dvZ/ny5ceymyIichxRWBIRkUXjq1/9Kps3b+Y3f/M3ueyyy1i6dCljY2M89dRT/PznP+f2228H4Pzzz+cLX/gCW7du5f3vfz87d+7k85//PCtXriSKonk+ChERWSgUlkREZNH49V//dR555BH+6q/+iquvvprx8XG6urpYu3YtF198cbPdZz7zGWq1GrfccgvXX389a9eu5eabb2bbtm3cf//983cAIiKyoGjpcBERERERkRloNTwREREREZEZKCyJiIiIiIjMQGFJRERERERkBgpLIiIiIiIiM1BYEhERERERmYHCkoiIiIiIyAwUlkRERERERGagsCQiIiIiIjIDhSUREREREZEZKCyJiIiIiIjMQGFJRERERERkBv8PS6HgCNDmDs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2" name="AutoShape 6" descr="data:image/png;base64,iVBORw0KGgoAAAANSUhEUgAAA0sAAAIoCAYAAAC4U3A2AAAAOXRFWHRTb2Z0d2FyZQBNYXRwbG90bGliIHZlcnNpb24zLjUuMiwgaHR0cHM6Ly9tYXRwbG90bGliLm9yZy8qNh9FAAAACXBIWXMAAA9hAAAPYQGoP6dpAAEAAElEQVR4nOzdd3hUZfbA8e/MZEoymUlvEEhCEaRXRRBBERvYUbEgzV1772UVXH6C7roriqjroiCKit1FAQtNpQgqXUIgIUB6m0wyk+n390c2s8QU0icJ5+Mzz+Pc8t5zb2Z47pn3vedVKYqiIIQQQgghhBCiGnWgAxBCCCGEEEKI9kiSJSGEEEIIIYSohSRLQgghhBBCCFELSZaEEEIIIYQQohaSLAkhhBBCCCFELSRZEkIIIYQQQohaSLIkhBBCCCGEELWQZEkIIYQQQgghaiHJkhBCCCGEEELUQpIlIUS7NH78eFQqFRs2bKi2fM6cOahUKubMmVNt+YYNG1CpVIwfP77NYhQdQ12fjSNHjqBSqUhOTg5IXG2pru9TW1u6dCkqlYoZM2YENI5AOJU+b0J0JpIsCSFaTHJyMiqVCpVKxYMPPljvtgsXLvRvq1KpWjWuOXPm1EiuOqqqG66GvI4cORLocDusl156iTlz5mCxWAIdihBCiAAKCnQAQojOacWKFbzwwgtoNJpa17/77rv17t+9e3f69OlDSEhIg44XEhJCnz596N69e411c+fOBeg0CVOVESNGoNfr61xvMBjaMJqOR6vV0qdPH7p27Vpj3UsvvURmZiYzZswgPDy87YMTQgjRLkiyJIRocX369CE1NZXvvvuOCy+8sMb61NRUduzY4d+uNu+8806jjnnGGWdw4MCBJsXbUX300UcypKcZunbtesp9ZoQQQjSODMMTQrS4m266Cai792j58uUATJs2rc1iEkIIIYRoLEmWhBAtbty4cXTr1o3PPvsMm81WbZ2iKLz33nsEBwdz1VVX1dlGYx9Ir+0h/qpiEFXqeqbH6/XyxRdfMGvWLPr3709YWBghISGcfvrpPPLIIxQWFp40xp07dzJlyhTi4uJQq9UsXbqUqVOnolKpePHFF+uM++OPP0alUjFy5MgGnWdTOJ1OBg4ciEql4q9//WuN9YqicO6556JSqfjzn//sX37iA+mKovDKK68wcOBAQkJCiI2NZdq0aRw9erTO43o8Hl5//XXOPvtswsPDMRgM9O3bl6eeegqr1Vpj+xMf/nc6ncyZM4devXphMBjo1q0bDzzwQI3P04k+++wzRo8ejdFoJCoqismTJ7Njx446t6/tgfuqGDIzMwFISUmp9pmp+jyerFBBXUUlTlzu8Xh44YUX/Nf0j72EBw4cYNasWSQnJ6PX64mKimLSpEmsW7euznNqiJ9//plJkyYRGRmJ0Whk9OjRfP755zW2GzVqFCqVik8++aTOtv7+97+jUqm45pprGh1HWVkZDzzwAMnJyRgMBnr06MGTTz6J3W6vsW1Dr9vevXt55plnOOuss0hISECn05GQkMBVV13F5s2ba42juZ+7rKwsHnjgAfr164fRaCQsLIyBAwfy0EMPkZaWVud+7777LiNGjCAkJITIyEiuueYa0tPTG34BhRBtQxFCiBaSlJSkAMoPP/ygPPbYYwqgLF++vNo2mzZtUgDl+uuvV44dO6YASm3/FI0bN04BlPXr11db/swzzyiA8swzz1Rbvn79egVQxo0b51+2ZMkSZcyYMf5jjBkzptorJydHURTFH4darVYSEhKUYcOGKX379lUMBoMCKMnJyUpubm6dMc6dO1fR6/VKaGioMnz4cKVHjx7K22+/raxdu1YBlIEDB9Z5zSZPnqwAyqJFi05ydStlZGT4zycjI6NB+yiKovz222+KTqdTgoKClJ9//rnaur/97W8KoPTs2VMpKyurcaykpCTl9ttvVwCle/fuyvDhw/3XJiYmRjlw4ECN45WWlirnnHOO/7omJSUpAwYMUHQ6nQIop59+upKXl1dtn7ffflsBlBtuuEE555xzFJVKpfTv31/p06ePolarFUCZOHFiref3/PPP+69LQkKCMnz4cCU0NFTR6/XKX//61xqfjT+eX5Wvv/5aGTNmjKLX6xVAGTFiRLXPzK+//lot1unTp9caT22fxxOXn3POOcqkSZP813348OFK//79/dt9+OGH/mtlMpmUIUOGKPHx8QqgqFQq5eWXX671uHWp+qw+++yzik6nU0JDQ5URI0YoCQkJ/uv24osvVtvnjTfeUADl0ksvrbPdAQMGKICyatWqBsVRdd2mTp2qDB061P83HjBggKJSqRRAGTVqlGKz2art19DrNmHCBAVQwsPDldNPP10ZNmyYEh0drQCKRqNR3nvvvTpjasrn7rvvvlPMZrMCKFqtVhk0aJAyYMAAJSQkpMa/Uyd+3qr+fUxKSlIGDx7s/7wlJCQoBQUFDbqWQoi2IcmSEKLFnJgs7du3TwGUCy64oNo2f/rTnxRA+frrr1s9WapS1zGqWCwWZenSpUpRUVG15SUlJcpdd92lAMqMGTPqjFGj0Sh//vOfq93g2e12xev1Kt27d1cA/032ifLy8pSgoCBFp9PVOHZdmposKYqizJ8/XwGU0047zR/rnj17FL1er2g0GmXz5s21HisoKEjRarXK+++/719XWFionH/++QqgnHHGGYrP56u279SpUxVAmTBhgnL48GH/8uLiYuWqq65SAGXKlCnV9qm6adVqtUq/fv2U1NRU/7otW7b4b0pXr15dbb9ff/1V0Wg0ikqlUhYtWuSPpaysTLnuuusUrVbb4GSpStVnua5r3NxkSaPRKLGxsdWueUVFhaIoirJr1y5Fr9crBoNB+de//qV4vV7/Nl9++aViNpsVjUaj7Ny5s9Zj16bqsxoUFKRMnTpVKS8vVxRFUXw+n/Lyyy/7153YZmlpqRISEqIEBQXVSGwVRVF++eUXBVDi4+MVj8fToDiqrltQUJDStWvXasfbs2eP0q1bNwVQHnrooWr7NeS6KYqifPTRR8ru3bur7evz+ZTPP/9cCQ0NVcxms2K1WmuNqbGfu8zMTCUsLEwBlJtvvrnad9jr9SqrVq1SvvzyS/+yE79PZrNZ+frrr/3rcnJylEGDBimA8uijjzboWgoh2oYkS0KIFnNisqQoijJ06FBFo9Eo2dnZiqIoisPhUMLDw5XY2FjF7Xa3m2TpZLp166aEhIQobre71hgHDx5c7Yb2RH/5y18UQLn33ntrrPvHP/5Ra9JQnxOTpfpegwcPrrGv1+tVzj77bAVQbr/9dsXpdCqDBw9WAOWpp56q91j33HNPjfV5eXn+HqZ169b5l+/atcufhPzxxlRRFMVmsyndunVTVCqVcuTIEf/yqptWlUqlbN++vcZ+DzzwQK2x3HTTTQqgXHPNNTX2qaioUGJjY9tdsgQon3zySa37ViWTCxcurHX9K6+8ogDKrFmzal1fm6rPamxsbLXk4o/HvPnmm6stnzZtmgIo//znP2vsc88999Sa2NSn6roByqefflpj/ZdffqkAitForPbZach1O5mnnnpKAWr0LjX1c3fHHXf4fxD4448FtTnx+/THXjxF+d+5Dxo0qJFnJoRoTfLMkhCi1UybNg2v18v7778PwKpVq7BYLFx//fUEBbW/Ypzr1q3j/vvvZ9KkSZxzzjmcffbZnH322ZSWlmK32+t8/uCmm25Cra79n9OZM2eiUqlYsWIFbre72rply5YBNHmCzhEjRjBmzJhaX0OHDq2xvVqt5p133sFkMvHaa68xadIkdu3axfDhw3n66afrPdadd95ZY1lsbCxTpkwBYO3atf7ln332GQDXXnstJpOpxn4hISGcf/75KIrCDz/8UGP9kCFDGDFiRI3lVc91/fG5jm+++QaA22+/vcY+BoOBWbNm1XlegRIWFsbll19eY7nL5eLrr79Go9HU+bm47LLLANi4cWOjjzt79uxaS8rfcccdQPW/I+C/dlWf1Sput9v/vW7K57dr1661nv/kyZPp3r07NpuNn376qcb6uq7biY4ePcqCBQu49tprOe+88/zf4w8//BCAXbt21bpfYz93X3zxBQAPP/xwo+eKmz17doOPI4QIrPZ3tyKE6DSuv/56Hn74YZYvX84DDzzgr4JXVS2vvXC5XFx33XW1PuR+ouLi4lqXn3766XXuk5KSwvjx41m/fj2rV6/23+ju2rWLXbt2ER8fz0UXXdSkuJtSOjwlJYWXXnqJ2bNn89133xEcHMy7776LVqutcx+tVkuvXr1qXVd17gcPHvQv27NnD1CZNNX1UH1VAYWsrKwa63r27FnrPrGxsQCUl5f7l1ksFvLz86vFUleM7Unv3r1rnYPs4MGDOBwOdDodl1xySa37KooC1H7tTuZk1ygvLw+r1YrZbAYqi7X07NmTnTt3snv3bgYNGgTA119/TUFBASNGjKB///6NjqNPnz61/sCgUqno06cPR48e5eDBgzW+G3VdtyrLli3jtttuw+Fw1LlNXd/jxnzuysrK/Nd/1KhRdR6rNtHR0YSFhTXoOEKIwJOeJSFEq4mPj+f8889n586dbNq0idWrV9O3b99af70NpAULFvD5558THx/PO++8w5EjR3A4HCiVQ5UZM2YMQI2eoSpGo7He9mv7db7q/2+66aZ6b/5awznnnOPv2TvrrLPo27dvvdtHRUXV2XMWFxcHVN48ViktLQXg0KFD/PTTT7W+jh8/DkBFRUWNNuu6nlUxVCULUP3GMiYmpt4Y25O6zrHq2rlcrjqvXVUCWl9CUJeqG/L6lp/4tzyx4l9tn9+m9orWFQfU/pmqUt937fDhw/zpT3/C4XDw4IMP8ttvv2G1WvH5fCiKwptvvgk0/ntc2+fuxGqOtSU+9TnZcYQQ7Yt8M4UQrapqLqVp06bhcrna5dxK7733HlBZQnjatGkkJSWh1+v9648dO9as9q+++mrCwsJYtWoVRUVFeDweVqxYATT9ZrOpvF4vN998Mx6PB7Vazbp16/znX5eioiJ8Pl+t66p6dU4cbhcaGgrAm2++6U8463rNmTOnWedTdSyAgoKCemNsSVXDrk68gT5RfaWm61N1Pl27dj3ptavr2PWp6xqduPyPQydnzJiBWq3mvffew+PxUFRUxFdffYVOp+P6669vdAz1xQG1f6YaYuXKlbjdbqZOncrf//53hgwZgslk8v+tmvs9PtGJsVUluEKIzkmSJSFEq7ryyisJDQ3l6NGjqFQqbrzxxkCHVEPVfEujR4+usa6oqKhJw51OFBwczNSpU3G5XLz//vusXr2avLy8Jg9hao7nnnuOLVu20L9/f/8zHHfddVe9N5Jut5vDhw/Xuu73338H4LTTTvMv69evH1A5501rCw8P9/dSHDhwoNZtqmJsjJM9g1LVO1DXTf+hQ4cafUyoHGam1WrJycmpc7hYc9R1LaqWx8XF+YfgVUlMTGTixInk5eWxZs0aVqxYgcvl4rLLLiMyMrJJcaSmptaagCuKQmpqKlD9M9UQ9X2Poe5nlZrCbDaTmJgIwNatW1usXSFE+yPJkhCiVYWEhPDggw8yYcIEbr31VpKSkto8huDgYKD2IV8nrs/Ly6ux7sUXX8Tr9TY7hhOH4jV3CFNT/fLLL/z1r39Fq9Xy7rvvMmXKFP70pz9hsViYMWNGvT0VixcvrrGsoKCAjz76CIALLrjAv/zKK68EKifdLCoqauGzqGnixIkAvP766zXWOZ1O3nrrrUa3ebLPTI8ePQDYuXMnHo+n2jqfz8fbb7/d6GNC5fflwgsvxOfz8fLLLzepjfosWbIEp9NZY3nV3/fEv+OJWvrze/z4cf7zn//UWP7VV1+RmZmJ0Wj0D39tqPq+xwcOHKj1eM1xxRVXANQ76bQQouOTZEkI0ermzJnDd999x2uvvRaQ41fd2NZVPezss88G4MEHH/Q/A6MoCu+88w5///vfa60e1lhnnHEGAwYMYMeOHXzxxRfNGsLUFBUVFUybNg23283cuXMZMmQIAP/4xz/o2bMn69atY+HChbXuGxQUxOLFi/2JEVQ+JH/TTTfhcDgYMWIE5557rn/diBEjuPbaaykqKmLixIn89ttv1drzer1s2LCBG2+8sdYb98a6//77UavVrFy5ktdff92f9NlsNmbNmtWkHpqTfWYGDx5Mly5dyMnJ4ZlnnvEf0+FwcN9997F///4mng389a9/Ra/XM2/ePBYsWFAjYcvJyWHhwoW1JocnU1RUxOzZs/3DBBVFYfHixXz66adoNBoeeOCBWve74ooriIqK4vPPP+eXX35pVmESqPxM3X333f5iIAD79+/nrrvuAuC2225r9DC8qu/x4sWL2blzp3/5wYMHueaaa9DpdE2OtzYPP/wwYWFhfPvtt8yePZuSkhL/Op/Px9dff82qVata9JhCiLYnyZIQotO77rrrgMqyxMOGDWP8+PGMHz+e3NxcAObOnYter+fLL7+ka9eujBgxgsTERKZPn87UqVM588wzWySOmTNnAuDxeJo1hKnKNddc4y+LXNvrxLLcjz76KL///jtnnXUWjzzyiH95aGgo77zzDhqNhscff7zWYVpdu3Zl9uzZXHvttSQnJzNy5EgSExP55ptviIqK4p133qkxbG3JkiX+RGnYsGEkJSUxatQoBg0ahMlk4txzz2XFihVNeu7mj4YPH868efNQFIXbb7+dxMRERo4cSUJCAp988slJy6LXpuozc/vttzNw4ED/Z6bqJlyj0fD8888DlUMb4+LiGDlyJHFxcbz99tvMnz+/yeczZMgQ3n//ffR6PY8//jiRkZEMHTqUM888k+7du9OlSxfuu+8+/7Czxnj66af56KOPSEhI8P8d77zzThRFYf78+f4k+o90Oh033HCDvxetuYVJpkyZQnR0NIMHD2bgwIEMGjSIAQMGkJmZyciRI5k7d26j27ziiisYNWoUJSUljBgxgn79+jFw4ED69u1LUVERTz31VJPjrU337t35+OOPMZlMvPXWW8TFxTFkyBAGDRqE2Wxm0qRJ7Nixo0WPKYRoe5IsCSE6vccee4xnnnmGXr16sX//fjZu3MjGjRv91cSGDx/Opk2bmDhxIj6fjwMHDhAbG8vLL79cY36Z5pg2bZr/BrMlhuDt2LGjzoppP/30k38I3HfffceiRYswGo0sX768xk3u6NGjefTRR3E4HNx00021Vgt79dVXWbhwISaTib1792I0Grnxxhv55Zdfai1HHRoaypo1a3jvvfe48MILsdvt/PrrrxQWFjJo0CAeffRRfv755xbptQN4/PHH+fjjjznzzDMpKSnh8OHDjB07lh9//NHf49AY06ZNY+HChQwaNIjDhw/7PzMWi8W/zU033cTKlSsZPnw4ZWVlpKenM2HCBLZt28bw4cObdT5XXnkl+/fv59577yU5OZnU1FT2799PSEgIV155JcuWLeOxxx5rdLtjx47lhx9+4Oyzz+bQoUOUlJQwatQoPv30Ux5++OF6961K9qH5n1+9Xs/GjRu59957sVqtpKam0r17dx577DHWr19/0gqTtQkKCmLt2rXcfffdxMXFcejQISwWC7Nnz+aXX36ha9euzYq5Nueffz579+7lrrvuIikpiQMHDnDs2DF69uzJww8/3C4L2gghGkeltMTPekIIIU7qwIEDnH766cTHx3P8+PE2LxneWEeOHCElJYWkpKQm9WKIzmXNmjVcfPHFjBgxgu3btwc6HCGEaBPSsySEEG1kyZIlQPUeJiE6iqrP74k9TEII0dlJz5IQQrSBjIwMBg8ejN1uJzU1lZ49ewY6pJOSniVRZdu2bYwZMwaj0cjRo0cbPRGrEEJ0VEGBDkAIITqz++67j59//pldu3Zht9v585//3CESJSEApk6dypEjR/j111/xer089thjkigJIU4pkiwJIUQr2rlzJ1u2bCEuLo5bbrmFBQsWBDokIRps69atHD16lMTERG655RYeffTRQIckhBBtSobhCSGEEEIIIUQtpMCDEEIIIYQQQtTilBiG5/P5yM7OxmQy1Zg4UQghhBBCCHHqUBSFsrIyunTpglpdf9/RKZEsZWdn061bt0CHIYQQQgghhGgnjh07RmJiYr3bnBLJkslkAioviNlsDnA0QgghhBBCiECxWq1069bNnyPU55RIlqqG3pnNZkmWhBBCCCGEEA16PEcKPAghhBBCCCFELSRZEkIIIYQQQohaSLIkhBBCCCGEELWQZEkIIYQQQgghanFKFHhoDEVR8Hq9eDyeQIcihPgvrVaLRqMJdBhCCCGEOMVIsvRfiqJgsVgoKCjA6/UGOhwhxB+Eh4cTHx8vE0sLIYQQos1IsvRfubm5WCwWf3nxoKAguSkToh1QFAW73U5+fj4ACQkJAY5ICCGEEKcKSZYAr9dLaWkpMTExREdHBzocIcQfBAcHA5Cfn09sbKwMyRNCCCFEm5ACD4Db7UZRFIxGY6BDEULUISQkBKj8vgohhBBCtAVJlk4gw+6EaL/k+ymEEEKItibJkhBCCCGEEELUQp5ZagCrw43DFdgKeQadBrNBG9AYhBBCCCGEOJVIsnQSVoebV75Po9jmCmgckUYdd0/oLQmTEEIIIYQQbUSG4Z2Ew+Wl2OZCH6QhIkQXkJc+SEOxzdUivVsvv/wyKpWKAQMGtMDVEa1l/PjxjB8/3v/+yJEjqFQqli5d6l+2efNm5syZg8ViafP4hBBCCCFOBdKz1EAhOg1GfeAul9PTMsMA33rrLQD27dvHtm3bOPPMM1ukXdG6EhIS2LJlCz179vQv27x5M3PnzmXGjBmEh4cHLjghhBBCiE5KepZOITt27GDXrl1MmjQJgCVLlpx0H6/Xi9PpbO3QxEno9XpGjRpFTExMqx+roqICRVFa/ThCCCGEEO2dJEunkKrkaMGCBYwePZoPPvgAu93uX1811OuFF15g3rx5pKSkoNfrWb9+PXPmzEGlUrF7926uueYawsLCiIyM5IEHHsDj8ZCamspFF12EyWQiOTmZF154wd9ueXk54eHh3HrrrTViOnLkCBqNhr/97W8NPg9FUVi8eDFDhgwhODiYiIgIpkyZQnp6un+bDz74AJVKxaJFi6rt+8wzz6DRaPj2229rnPP//d//0b17dwwGAyNGjOD777+vcey0tDRuuOEGYmNj0ev1nH766bz66qvVttmwYQMqlYr333+fJ598ki5dumA2mzn//PNJTU2tcS4vvPACSUlJGAwGhg0bxurVq2u9TicOw5szZw4PP/wwACkpKahUKlQqFRs2bAAqy2zPmTOnRjvJycnMmDHD/37p0qWoVCq++eYbZs2aRUxMDCEhIf4E+cMPP+Sss87CaDQSGhrKhRdeyG+//VbLX0UIIYQQovORZOkUUVFRwfvvv8/IkSMZMGAAs2bNoqysjI8++qjGti+//DLr1q3j73//O6tXr6Zv377+dddeey2DBw/mk08+4U9/+hP//Oc/uf/++7niiiuYNGkSn332Geeddx6PPvoon376KQChoaHMmjWL9957j9LS0mrHWrx4MTqdjlmzZjX4XG699Vbuu+8+zj//fD7//HMWL17Mvn37GD16NHl5eQBMnTqV2267jQcffJAdO3YAsG7dOubNm8cTTzzBxIkTq7W5aNEi1qxZw0svvcS7776LWq3m4osvZsuWLf5t9u/fz8iRI9m7dy8vvvgiq1atYtKkSdxzzz3MnTu3RpxPPPEEmZmZ/Pvf/+Zf//oXaWlpXHrppXi9/xtSOXfuXB599FEmTpzI559/zu23386f/vSnGknVH91yyy3cfffdAHz66ads2bKFLVu2MGzYsAZfxxPNmjULrVbL8uXL+fjjj9FqtTz33HNcf/319OvXj5UrV7J8+XLKysoYO3Ys+/fvb9JxhBBCCHFq2lu4l2JHcaDDaDR5ZukU8fHHH1NaWsrs2bMBuO6667jvvvtYsmQJ06dPr7atwWBg7dq1aLU1K+/9+c9/5oEHHgDg/PPP55tvvmHRokV8+umnXHnllUBlcYJVq1bx3nvvcdVVVwFw1113sXDhQt5++23uu+8+ABwOB2+99RbXX389UVFRDTqPrVu38uabb/Liiy/64wAYO3Ysp512Gv/4xz94/vnnAXjppZfYtm0b1157LV999RU33HADY8eOrbXHxev18u2332IwGAC48MILSU5O5umnn/b3Qj3wwAOYTCZ+/PFHzGYzABMnTsTpdLJgwQLuueceIiIi/G3269ePd9991/9eo9Fw7bXXsn37dkaNGoXFYuH555/nyiuv5N///rd/u/79+zNmzBj69OlT53VITEyke/fuAAwdOpTk5OQGXb+6TJgwgTfeeMP//tixYzzzzDPcddddvPzyy/7lEydOpHfv3sydO5cPP/ywWccUQgghxKnhl7xf+OH4D3gVL3cMuYPgoOBAh9Rg0rN0iliyZAnBwcFMnToVqOztueaaa/jhhx9IS0urtu1ll11Wa6IEMHny5GrvTz/9dFQqFRdffLF/WVBQEL169SIzM9O/rEePHkyePJnFixf7n4dZsWIFRUVF3HXXXQ0+j1WrVqFSqbjpppvweDz+V3x8PIMHD/YPQ4PK53xWrlxJUVERw4YNQ1EU3n//fTQaTY12r7rqKn+iBGAymbj00kvZtGkTXq8Xh8PB999/z5VXXklISEi1Y19yySU4HA62bt1a4zqeaNCgQQD+67JlyxYcDgc33nhjte1Gjx5NUlJSg69JS7j66qurvV+7di0ej4ebb7652rkaDAbGjRtX7ToLIYQQQtRGURR+zvmZTcc3sbdwL7m2XAwaw8l3bEckWToFHDp0iE2bNjFp0iQURcFisWCxWJgyZQrwvwp5VRISEupsKzIystp7nU5HSEhItUSjarnD4ai27N577yUtLc3fU/Pqq69y1llnNWroWF5eHoqiEBcXh1arrfbaunUrhYWF1bbv1asXY8eO9ScldZ1bfHx8rctcLhfl5eUUFRXh8Xh45ZVXahz3kksuAahx7D/2lun1eqBySCRAUVFRvcduS3+8LlXDGUeOHFnjfD/88MMa5yqEEEIIcSJFUdiSvYUfs35kT8EebG4b4fpwVCpVoENrFBmGdwp46623UBSFjz/+mI8//rjG+mXLljFv3jz/+9b6EJ933nkMGDCARYsWERoayq+//lptmFpDREdHo1Kp+OGHH/zJx4n+uOzf//43X331FWeccQaLFi3iuuuuq7Vcem5ubq3LdDodoaGhaLVaNBoN06ZN484776w1tpSUlEadS1UyVdexmzO0Tq/X11rFsCpB+6M//s2jo6OByuGbbd3LJYQQQoiOTVEUfsj6ge2529lbuBcFhR7hPQIdVpNIstTJeb1eli1bRs+ePas9F1Nl1apVvPjii6xevbpNJqq95557uO222ygtLSUuLo5rrrmmUftPnjyZBQsWkJWVxbXXXlvvtnv27OGee+7h5ptv5s0332T06NFcd911/Pbbb9WeLYLKIgl/+9vf/D1kZWVl/Oc//2Hs2LFoNBpCQkI499xz+e233xg0aBA6na5xJ16LUaNGYTAYeO+996oNg9u8eTOZmZknTZb+2FN1ouTkZHbv3l1t2bp16ygvL29QbBdeeCFBQUEcPny4xhA9IYQQQoi6+BQfG49t5Je8X9hbtBe1Ss2Q6CFYnJZAh9Ykkiw1kN3VMpPCtvWxV69eTXZ2Ns8//zzjx4+vsb6qp2fJkiX885//bEaUDXPTTTfx+OOPs2nTJp566qlGJx1jxozhz3/+MzNnzmTHjh2cc845GI1GcnJy+PHHHxk4cCC33347NpuNa6+9lpSUFH/FvZUrVzJs2DBmzpzJ559/Xq1djUbDxIkTeeCBB/D5fDz//PNYrdZqVe4WLlzI2WefzdixY7n99ttJTk6mrKyMQ4cO8Z///Id169Y16lwiIiJ46KGHmDdvHrfccgvXXHMNx44dY86cOQ0ahjdw4EB/XNOnT0er1dKnTx9MJhPTpk3jL3/5C08//TTjxo1j//79LFq0iLCwsAbFlpyczLPPPsuTTz5Jeno6F110EREREeTl5fHzzz9jNBprrQAohBBCiFOXT/Gx7ug6fs37lX1F+whSBzE4ZjBB6o6bcnTcyNuIQach0qij2ObC6QlcwhRp1GHQ1SxMcDJLlixBp9Mxc+bMWtdHR0dz5ZVX8vHHH/PYY481N8yTCg4O5tJLL+Xdd9/ltttua1Ibb7zxBqNGjeKNN95g8eLF+Hw+unTpwpgxYzjjjDMAuO222zh69Cjbt2/HaDQClUUm/v3vf3PNNdfw0ksv+avyQWW1PofDwT333EN+fj79+/fnq6++YsyYMf5t+vXrx6+//spf//pXnnrqKfLz8wkPD6d3797+55Ya69lnn8VoNLJ48WKWL19O3759ef311/n73/9+0n3Hjx/P448/zrJly3jzzTfx+XysX7+e8ePH8/DDD2O1Wlm6dCl///vfOeOMM1i5ciWXX355g2N7/PHH6devHwsXLuT999/H6XQSHx/PyJEjm/y3E0IIIUTn5PV5+fbot+zK38W+on3o1DoGxQzq0IkSgEqpKk3WiVmtVsLCwigtLfWXfD6Rw+EgIyODlJSUGoUKAKwON44A9ixBZdJmNtReoa4jcblcJCcnc/bZZ7Ny5cpAh8ORI0dISUnhb3/7Gw899FCgwxH1ONn3VAghhBCB4fF5WHtkLXsK9rCvaB/BQcEMjB6IRv2/H/oL7AUEqYN4ctSTAYy00slygxN17FSvjZgN2k6RqARSQUEBqampvP322+Tl5bVJL5YQQgghhGhdbp+bNRlr2FO4h/1F+wnVhtI/uj8aVeNHRLVHkiyJNvHVV18xc+ZMEhISWLx4ca3lwj0eT71tqNVq1Gqpdi+EEEII0R64vC6+Sv+K/UX7+b3od0x6E/2j+qNWdZ77NUmWRJuYMWMGM2bMqHebuibCrTJ9+nSWLl3ackFRWcjgFBiJKoQQQgjRopxeJ6sOr2J/0X4OFB8g3BDO6ZGnd6pECSRZEu3I9u3b611fNfePEEIIIYQInApPBf85/B8OFB/gQPEBogxR9I3s2+EmnG0ISZZEuzFixIhAhyCEEEIIIephd9v58vCXHCg+QGpJKnHBcfSO6N0pEyWQZEkIIYQQQgjRAGWuMn+P0qGSQ8QZ4+gd3nkTJZBkSQghhBBCCHESRRVFrEpfxcGSg6Rb0ukS2oUeYT06daIEkiwJIYQQQggh6pFTnsOq9FWklaRxrOwY3U3d6W7u3ukTJZBkSQghhBBCCFGH9NJ01mas5WDJQXJsOZwWfhrxofGBDqvNSLIkhBBCCCGEqGFf0T7WHV1HanEqRRVF9I/qT1RwVKDDalOSLDWEoxTcFYGNQRsMhrDAxiCEEEIIITo9RVHYkbeDn7J+4vfi3yl3lTM4ZjBmvTnQobU5SZZOxlEKG18Ae1Fg4wiJgnGPNDthevnll7n33nvp378/e/furbFepVLxzDPPMGfOnAa19+GHH/Lss8+Snp6Ow+Hgt99+Y8iQIc2KUbSOP/5tly5dysyZM8nIyCA5ORmAFStWkJ+fz3333RewOIUQQggROD7Fxw/Hf2BH3g72F+3H5XUxNHYoIdqQQIcWEJIsnYy7ojJRCgqGQH1I3PbKGNwVzU6W3nrrLQD27dvHtm3bOPPMM6ut37JlC4mJiQ1qq6CggGnTpnHRRRexePFi9Ho9p512WrPiE21n0qRJbNmyhYSEBP+yFStWsHfvXkmWhBBCiFOQ2+fmu8zv2FOwh31F+9CgYXjccHQaXaBDCxhJlhpKGwL60MAd39P8YYA7duxg165dTJo0ia+++oolS5bUSJZGjRp10nYqKiowGAwcPHgQt9vNTTfdxLhx45odH4Ddbick5NT85aKtxcTEEBMT0ybHkr+rEEII0b45PA5WZ6zm96Lf+b34d4KDghkQPYAg9amdLqgDHYBoO0uWLAFgwYIFjB49mg8++AC73V5tG5VKVW0I3tKlS1GpVHzzzTfMmjWLmJgYQkJCuP766zn77LMBuO6661CpVIwfP96/35dffslZZ51FSEgIJpOJiRMnsmXLlmrHmjNnDiqVil9//ZUpU6YQERFBz549AfD5fLzyyisMGTKE4OBgwsPDGTVqFF9++WW1Nj788EPOOussjEYjoaGhXHjhhfz222+NvjZWq5WHHnqIlJQUdDodXbt25b777sNms/m3ue222zAYDPzyyy/+ZT6fjwkTJhAXF0dOTk61a/btt98yc+ZMIiMjMRqNXHrppaSnp9c49nfffceECRMwm82EhIQwZswYvv/++1qv1b59+7j++usJCwsjLi6OWbNmUVpaWuNc/vSnPxEVFUVoaCgXXXQRBw8erHHcqjiPHDkCwPjx4/nqq6/IzMxEpVL5XwAbNmxApVKxYcOGam0cOXIElUrF0qVL/ctmzJhBaGgoe/bs4YILLsBkMjFhwgQAXC4X8+bNo2/fvuj1emJiYpg5cyYFBQUn+QsJIYQQorWUu8r5/NDn7C7Yzb6ifZh0JgbGDDzlEyWQZOmUUVFRwfvvv8/IkSMZMGAAs2bNoqysjI8++qhB+8+aNQutVsvy5cv5+OOP+b//+z9effVVAJ577jm2bNnC4sWLgcqhXJdffjlms5n333+fJUuWUFJSwvjx4/nxxx9rtH3VVVfRq1cvPvroI15//XWg8ob73nvvZeTIkXz44Yd88MEHXHbZZf4b+6rjXn/99fTr14+VK1eyfPlyysrKGDt2LPv372/wtbHb7YwbN45ly5Zxzz33sHr1ah599FGWLl3KZZddhqIoALz00kucfvrpXHvttVgsFgDmzp3Lhg0bePfdd6sNZwOYPXs2arWaFStW8NJLL/Hzzz8zfvx4/74A7777LhdccAFms5lly5axcuVKIiMjufDCC2skTABXX301p512Gp988gmPPfYYK1as4P777/evVxSFK664guXLl/Pggw/y2WefMWrUKC6++OKTXofFixczZswY4uPj2bJli//VFC6Xi8suu4zzzjuPL774grlz5+Lz+bj88stZsGABN9xwA1999RULFizg22+/Zfz48VRUBLiIihBCCHEKKnYU82nap+wt3MuB4gPEhMTQP6o/GpUm0KG1C5IuniI+/vhjSktLmT17NlDZG3TfffexZMkSpk+fftL9J0yYwBtvvFFtWb9+/QDo3bu3f/iez+fj4YcfZuDAgaxevRq1ujIfv+SSS+jZsyePPvooP/30U7V2pk+fzty5c/3vf/jhB5YvX86TTz7JvHnz/Msvuugi//8fO3aMZ555hrvuuouXX37Zv3zixIn07t2buXPn8uGHHzbo2rz88svs3r2bbdu2MWLECP/5du3alSlTprBmzRouvvhiDAYDH330EcOHD2fmzJncddddzJs3jyeeeIKJEyfWaHfEiBH+3jyA/v37M2bMGF599VWefPJJ7HY79957L5MnT+azzz7zb3fJJZcwbNgwnnjiCbZt21atzdmzZ/Pwww8DcP7553Po0CHeeustlixZgkqlYu3ataxfv56FCxdyzz33+K+JTqfjySefrPc69OvXj/DwcPR6fYOGY9bH7Xbz9NNPM3PmTP+yDz74gDVr1vDJJ59w1VVX+ZcPHjyYkSNHsnTpUm6//fZmHVcIIYQQDZdTnsNXGV+RVpxGZlkm3U3dSTInnRKTzTaU9CydIpYsWUJwcDBTp04FIDQ0lGuuuYYffviBtLS0k+5/9dVXN+g4qampZGdnM23aNH+iVHW8q6++mq1bt9YY+vfHtlevXg3AnXfeWedx1q5di8fj4eabb8bj8fhfBoOBcePG1RguVp9Vq1YxYMAAhgwZUq2tCy+8sMbQs169evHmm2/y+eefM3nyZMaOHVtn5cAbb7yx2vvRo0eTlJTE+vXrAdi8eTPFxcVMnz692nF9Ph8XXXQR27dvrzYMEOCyyy6r9n7QoEE4HA7y8/MB/G3/8dg33HBDg69HS/nj33XVqlWEh4dz6aWXVjvfIUOGEB8f36i/mRBCCCGaJ6M0g88Pfc6+wn1klmXSK7wXyWHJkij9gfQsnQIOHTrEpk2buPrqq1EUxT8MbMqUKbz99tu89dZbzJ8/v942/jjErC5FRUV1bt+lSxd8Ph8lJSXVHvb/47YFBQVoNBri4+ueHTovLw+AkSNH1rr+xETtZPLy8jh06BBarbbW9YWFhdXeT5o0ibi4OPLy8njggQfQaGrvpq4t/vj4eP81qjqHKVOm1BlbcXExRqPR/z4qqvpEcHq9HsA/hK2oqIigoKAa29V3LVtDSEgIZnP1uRjy8vKwWCzodLVX1PnjdRZCCCFE60gvTeer9K9O6clmG0qSpVPAW2+9haIofPzxx3z88cc11i9btox58+bVedMPNPhXhqqb9KpiByfKzs5GrVYTERFRb9sxMTF4vV5yc3PrTNKio6OByuGFSUlJDYqtLtHR0QQHB/vLqtd1rCq33XYbZWVl9O/fn3vuuYexY8fWOCeA3NzcWpf16tWrWruvvPJKncPe4uLiGnUuUVFReDweioqKqiVMtcXSGAaDAQCn01lteV0JTm2fl+joaKKiolizZk2t+5hMpmbFKIQQQoiTK3GU8N2R70gtTqXYUXzKTjbbUJIsdXJer5dly5bRs2dP/v3vf9dYv2rVKl588UVWr17N5MmTm328Pn360LVrV1asWMFDDz3kv2m22Wx88skn/gp59bn44ouZP38+r732Gs8++2yt21x44YUEBQVx+PDhBg8RrMvkyZN57rnniIqKIiUlpd5t//3vf/Puu+/y1ltvMW7cOIYNG8bMmTP5/PPPa2z73nvvVYtt8+bNZGZmcssttwAwZswYwsPD2b9/P3fddVezzqHKueeeywsvvMB7773nf2YJKotuNIRer6+10ELVpLW7d+/mwgsv9C//Y3XC+kyePJkPPvgAr9dbo2S9EEIIIVqfy+tidcZq0kvTKawolESpASRZaii3/eTbtMNjr169muzsbJ5//vlqpb2rDBgwgEWLFrFkyZIWSZbUajUvvPACN954I5MnT+bWW2/F6XTyt7/9DYvFwoIFC07axtixY5k2bRrz5s0jLy+PyZMno9fr+e233wgJCeHuu+8mOTmZZ599lieffJL09HQuuugiIiIiyMvL4+eff8ZoNFYrGlGf++67j08++YRzzjmH+++/n0GDBuHz+Th69CjffPMNDz74IGeeeSZ79uzhnnvuYfr06f7CBUuWLGHKlCm89NJLNSZy3bFjB7fccgvXXHMNx44d48knn6Rr167ccccdQOVzXK+88grTp0+nuLiYKVOmEBsbS0FBAbt27aKgoIDXXnutUdf/ggsu4JxzzuGRRx7BZrMxYsQIfvrpJ5YvX96g/QcOHMinn37Ka6+9xvDhw1Gr1YwYMYL4+HjOP/985s+fT0REBElJSXz//fd8+umnDY5t6tSpvPfee1xyySXce++9nHHGGWi1Wo4fP8769eu5/PLLufLKKxt1vkIIIYRoGEVR+P7o9xyyHCLTmknPsJ6E6cMCHVa7J8nSyWiDISQK7EUtMjFsk4VEVcbSSEuWLEGn01WrSnai6OhorrzySj7++GP/MzTNdcMNN2A0Gpk/fz7XXXcdGo2GUaNGsX79ekaPHt2gNpYuXcqwYcNYsmQJS5cuJTg4mH79+vHEE0/4t3n88cfp168fCxcu5P3338fpdBIfH8/IkSO57bbbGhyv0Wjkhx9+YMGCBfzrX/8iIyOD4OBgunfvzvnnn09ycjI2m41rr72WlJQUf4l0qCxicOedd/LII48wevRozjjjDP+6JUuWsHz5cqZOnYrT6eTcc89l4cKFREZG+re56aab6N69Oy+88AK33norZWVlxMbGMmTIEGbMmNHgc6iiVqv58ssveeCBB3jhhRdwuVyMGTOGr7/+mr59+550/3vvvZd9+/bxxBNPUFpaiqIo/tLpy5cv5+677+bRRx/F6/Vy6aWX8v777/srCJ6MRqPhyy+/ZOHChSxfvpz58+cTFBREYmIi48aNY+DAgY0+XyGEEEI0zC95v7CvcB9pJWlEB0fTJbRLoEPqEFRK1Z1QJ2a1WgkLC6O0tLTGQ+cADoeDjIwMUlJS/M9mVN+gFNwBngNGGwwGyf47gqVLlzJz5ky2b9/e4ERCnNxJv6dCCCGEqFWmNZMvDn3BroJdKIrC0LihbT6PUoG9gCB1EE+Oqn8qk7ZwstzgRNKz1BCGMElUhBBCCCFEh1PqLOWbI9+QZknD6XUyPG64TDjbCJIsiU5LURS8Xm+922g0GplPQAghhBCdktvr9hd0KLAXMCh6EHqNPtBhdSgyKa3otDZu3IhWq633tWzZshY/7owZM1AURYbgCSGEECJgFEVh3bF1HLIc4kjpEVLCUgg3hAc6rA5HepZEpzV8+HC2b99e7zYnKxUuhBBCCNER7SzYyZ6CPRwsPkhkcCSJoYmBDqlDkmRJdFomk0l6d4QQQghxyjlWdowfs34ktSQVjUpD34i+8thBE8kwPCGEEEIIIToJq8vKN0e+4VDJIexuOwOiB6BRS0GHppKeJSGEEEIIccpzeByUOkspdZVidVpRqVQMiRnSoRINt8/Nmow1pJemk2fPY0D0AIKbME+n+B9JloQQQgghRKenKAp2j51SZylWl7UyMfpvclTqqFzm8Dpwepw4vA5cXhf5yflcnHJxoENvEEVR2HhsI2klaaSXppNkSiLSEBnosDo8SZaEEEIIIUSn4/Q6SS1OJas8C6vTSrGjGJvbhtPr9CdFFZ4KbG4bFZ4KPD4PqECNGrVKjdVlxea2MTJ+JNHB0YE+nZPaU7iHXQW7SC1JJUIfQXdz90CH1ClIsiSEEEIIITqNEkcJewr38HvR7+Tb88m351PmKsPhceBRPKhUKjQqDUHqIPRqPUatkbiQOEJ1oYRoQ9CpdQDsK9pHVnkWK35fwd1D727XBRKyy7PZdHwTqcWpqFVqTo88vV3H25FIstQAVV+wQDIEGTDpTAGNQQghhBCiPVIUhaNlR9ldsJt0SzoFFQVklWdh99gJCQohzBBGojaRUG0owUHBBKmDTppM9ArvRb49n63ZWxnbdSxD44a20dk0TrmrnDUZazhsOUy5u5xhscM61HNW7Z0kSydR5irjjd1vUOIoCWgcEYYIbh10qyRMQgghhBD/5fK6OFB8gD2Fe8guzybPlke2LRsFhWh9NP0i+2HUGZvUtiHIQO+I3uwt3Mt7B96jX1Q/9EH6Fj6D5vH4PKw5soaM0gxybDn0j+pPiDYk0GF1KpIsnYTD46DEUYJBY8AQZAhoDA6Po0nJ0tKlS5k5cyZ6vZ7U1FSSkpKqrR8/fjyFhYXs3bu3pUIWTVT1t8rIyCA5ORmo/PsAbNiwAQC73c4LL7zA+PHj/euEEEKIU4nFYak21C7HlkOhoxCtWks3Uze6hnYlSN3829wuoV3ILs8mw5LBfw7/hyl9prRA9C3nx6wfSStJ43DpYRJDE4kKjgp0SJ2OJEsNZAgyYNQ27ZeJluDwNn8YoNPp5KmnnmL58uUtEJFoK4sXL6723m63M3fuXABJloQQQpwyFEXhWNkxdhfu5nDJYQoqCsguz8bmsWEMMtI/qj9RhqgWfVZHo9LQJ7IP23K28XXG15ydeDbxxvgWa7859hft59e8XzlQfACz1kxKWEqgQ+qUJFk6hVx00UWsWLGChx56iMGDBwc6HNFA/fr1a5PjKIqCw+EgOFjmYxBCCNF+uH1uUotT2V2wu9pQO5/iI9IQyemRpzd5qF1DhOvD6W7uTqY1k3f2vcPDIx8OePGEfHs+G49t5GDJQRRFoV90v4DH1FmpAx3AnDlzUKlU1V7x8f/L2BVFYc6cOXTp0oXg4GDGjx/Pvn37Ahhxx/XII48QFRXFo48+Wu92r776Kueccw6xsbEYjUYGDhzICy+8gNvt9m9z3333YTQasVqtNfa/7rrriIuLw+12M3v2bCIjI7Hb7TW2O++88+jfv3+jzmHHjh1cdtllREZGYjAYGDp0KCtXrvSvLywspFu3bowePbpavPv378doNDJt2jT/svHjxzNgwAB++OEHRo0aRXBwMF27duUvf/kLXq+32nFdLhfz5s2jb9++6PV6YmJimDlzJgUFBdW2S05OZvLkyaxZs4Zhw4YRHBxM3759eeutt2qcy9atWxkzZgwGg4EuXbrw+OOPV4v5xDirepCOHDlCTEwMAHPnzvV/Z2bMmAHAjBkz/MP3TlT1PTuRSqXirrvu4vXXX+f0009Hr9ezbNkyANLS0rjhhhuIjY1Fr9dz+umn8+qrr9ZoVwghhGgtdred7bnbeWffO3xx6As2Z29mR+4Ocuw5JIYmMqrLKPpH92/VRKlKj7AeGDQGfs3/lW0521r9ePWp8FT4CzqUOksZGD2wRYYcitoFPFkC6N+/Pzk5Of7Xnj17/OteeOEF/vGPf7Bo0SK2b99OfHw8EydOpKysLIARd0wmk4mnnnqKtWvXsm7dujq3O3z4MDfccAPLly9n1apVzJ49m7/97W/ceuut/m1mzZqF3W6vlqgAWCwWvvjiC2666Sa0Wi333nsvJSUlrFixotp2+/fvZ/369dx5550Njn/9+vWMGTMGi8XC66+/zhdffMGQIUO47rrrWLp0KQDR0dF88MEHbN++3Z8U2u12rrnmGrp3787rr79erc3c3FymTp3KjTfeyBdffMGUKVOYN28e9957r38bn8/H5ZdfzoIFC7jhhhv46quvWLBgAd9++y3jx4+noqKiWpu7du3iwQcf5P777+eLL75g0KBBzJ49m02bNlU7/wkTJmCxWFi6dCmvv/46v/32G/Pmzav3GiQkJLBmzRoAZs+ezZYtW9iyZQt/+ctfGnwdT/T555/z2muv8fTTT7N27VrGjh3L/v37GTlyJHv37uXFF19k1apVTJo0iXvuucc//E8IIYRoLaXOUjYd38Syfcv4Ov1rtuZsZXfhbmxuG6dHnc5ZCWeRFJaEVq1ts5j0Gj2nRZyG3W3ng9QPqHBXnHynVuBTfHyb+S3ppelklWdxWsRpbZIsnsraRRoaFBRUrTepiqIovPTSSzz55JNcddVVACxbtoy4uDhWrFhR7eZdNMxtt93GwoULefTRR/n5559r7bL9xz/+4f9/n8/H2LFjiYqKYubMmbz44otEREQwaNAghg0bxttvv80tt9zi3/7999/H6XQyc+ZMAAYNGsS4ceN49dVXq223aNEizGYzN998c4Njv+OOO+jfvz/r1q0jKKjyo3vhhRdSWFjIE088wc0334xarWbMmDH83//9H48++ijnnHMOn3/+ORkZGWzbtg2jsfo/KEVFRXzxxRdcdtllAFxwwQVUVFTw2muv8cgjj9C9e3dWrlzJmjVr+OSTT/yfQ4DBgwczcuRIli5dyu233+5fXlhYyE8//UT37pWTwZ1zzjl8//33rFixgnPOOQeAZ599FkVRWLduHXFxcQBMmjSJAQMG1HsN9Ho9w4cPByAxMZFRo0Y1+PrVpry8nD179hAREeFfdtFFF2Eymfjxxx8xm80ATJw4EafTyYIFC7jnnnuqbS+EEEK0hDxbHr8V/EZacRp59jyOlx3H4XUQpgtjWMwwTPrAVgSON8aTVZ5FpjWTT9I+4aZ+N7V5DNtytnGg6ABpJWnEG+OJM8a1eQynmnbRs5SWlkaXLl1ISUlh6tSppKenA5CRkUFubi4XXHCBf1u9Xs+4cePYvHlzne05nU6sVmu1l6ik0+mYN28eO3bsqNErVOW3337jsssuIyoqCo1Gg1ar5eabb8br9XLw4EH/djNnzmTz5s2kpqb6l7399tuMHDmy2k3/vffey86dO/npp58AsFqtLF++nOnTpxMaGtqguA8dOsSBAwe48cYbAfB4PP7XJZdcQk5OTrU4Hn74YSZNmsT111/PsmXLeOWVVxg4cGCNdk0mkz9RqnLDDTfg8/n8PUGrVq0iPDycSy+9tNpxhwwZQnx8vL9KXZUhQ4b4EyUAg8HAaaedRmZmpn/Z+vXrmTBhgj9RAtBoNFx33XUNuh4t5bzzzquW+DgcDr7//nuuvPJKQkJCalxnh8PB1q1b2zRGIYQQnZeiKBwpPcJnaZ+x4sAKNhzdwLbcbRy2HMakNTEybiSDYwcHPFECUKvU9I3si6IofJf5HUesR9r0+OmWdH7O+ZkDxQcIDgqmZ3jPNj3+qSrgydKZZ57JO++8w9q1a3nzzTfJzc1l9OjRFBUVkZubC1DthrLqfdW62syfP5+wsDD/q1u3bq16Dh3N1KlTGTZsGE8++WSNZ2SOHj3K2LFjycrKYuHChfzwww9s377d/7zKiUPObrzxRvR6vX8I3P79+9m+fbu/V6nK5ZdfTnJysr+NpUuXYrPZGjUELy8vD4CHHnoIrVZb7XXHHXcAlT06Vaqe43E4HMTHx1d7VulEf/xsAf5ezqKiIv+xLRYLOp2uxrFzc3OrHRcgKqpm2U69Xl/t2hUVFdXam1rbstaUkJBQ7X1RUREej4dXXnmlxrlecsklADXOVwghhGgsj8/D70W/80HqB3x88GN+zPqRn3N+5ljZMeJC4hiVMIrTo08nWNu+ig6ZdCZSwlIodhTz7r538Sm+NjluiaOE749+T5olDbfPzYDoAahVAb+NPyUEfBjexRdf7P//gQMHctZZZ9GzZ0+WLVvmH2L0x6FiiqLUW/Hj8ccf54EHHvC/t1qtkjCdQKVS8fzzzzNx4kT+9a9/VVv3+eefY7PZ+PTTT6vNx7Rz584a7URERHD55ZfzzjvvMG/ePN5++20MBgPXX399te3UajV33nknTzzxBC+++CKLFy9mwoQJ9OnTp8ExR0dHA5V/2xOHwp3oxPZycnK48847GTJkCPv27eOhhx7i5ZdfrrFPVRJ2oqpEvCrpiY6OJioqyv+s0B+ZTI3/tSsqKqrWhL++HwEawmAw4HQ6ayyvK8H54/coIiICjUbDtGnT6kxmU1KkNKkQQoimcXqd7Cvcx+6C3eTYcsi2ZVNgK0Cr0ZISlkKCMQGNWhPoMOuVbE4mx5bD7sLdbDq+ifHdxrfq8VxeF2uOrCHdkk5hRSGDYwaj0+ha9ZjifwKeLP1RVfW1tLQ0rrjiCqDyBvLEX8Dz8/Nr7RGootfr0evb1wzL7c3555/PxIkTefbZZ6slklU3zydeP0VRePPNN2ttZ+bMmaxcuZKvv/6ad999lyuvvJLw8PAa291yyy3MmTOHG2+8kdTUVJ5//vlGxdunTx969+7Nrl27eO655+rd1uv1cv3116NSqVi9ejXvvfceDz30EOPHj6+RaJWVlfHll19WG4q3YsUK1Gq1//miyZMn88EHH+D1ejnzzDMbFXddzj33XL788kvy8vL8n2Wv18uHH3540n2r/jZ/LCwBldX48vPzq7XrcrlYu3Ztg+IKCQnh3HPP5bfffmPQoEHodPKPsRBCiJbh9Dr58MCHZFozySrPosRRQrA2mL6RfYkJiekwpa+1Gi19IvrwW/5vfJT6ESPiRhCqa9hjBY2lKArrjq3jcMlhjliP0COsB2H6sFY5lqhdu0uWnE4nv//+O2PHjiUlJYX4+Hi+/fZbhg4dClTe+G3cuLHRN9vN5fA0f1LY9nbs559/nuHDh5Ofn+8v4T1x4kR0Oh3XX389jzzyCA6Hg9dee42SkpJa27jgggtITEzkjjvuIDc3t8YQvCrh4eHcfPPNvPbaayQlJXHppZc2Ot433niDiy++mAsvvJAZM2bQtWtXiouL+f333/n111/56KOPAHjmmWf44Ycf+Oabb4iPj+fBBx9k48aNzJ49m6FDh1brGYmKiuL222/n6NGjnHbaaXz99de8+eab3H777f7njqZOncp7773HJZdcwr333ssZZ5yBVqvl+PHjrF+/nssvv5wrr7yyUefy1FNP8eWXX3Leeefx9NNPExISwquvvorNZjvpviaTiaSkJL744gsmTJhAZGQk0dHRJCcnc9111/H0008zdepUHn74YRwOBy+//HKNUuj1WbhwIWeffTZjx47l9ttvJzk5mbKyMg4dOsR//vOfeispCiGEEHXZmb+TTGsm+4v2E6oNZXDMYML0YR0mSTpRbEgsccY4ssqz+DD1Q2YPnN0qx9lVsIu9BXs5WHKQyOBIuoZ2bZXjiLoFfLDjQw89xMaNG/3VyqZMmYLVamX69OmoVCruu+8+nnvuOT777DP27t3LjBkzCAkJ4YYbbmiT+AxBBiIMETi8DixOS0BeDq+DCEMEhiBDi57b0KFDawyZ69u3L5988gklJSVcddVV3H333QwZMqTWIWxQOcTu5ptv5vjx43Tr1o0JEybUebyq4gW33347anXjP3rnnnsuP//8M+Hh4dx3332cf/753H777Xz33Xecf/75AHz77bfMnz+fv/zlL9ViWbp0KWazmeuuuw6Xy+VfHh8fz4oVK1i2bBmXXXYZK1eu5Iknnqh2vhqNhi+//JInnniCTz/9lCuvvJIrrriCBQsWYDAYai0ccTIDBgzgu+++w2w2M336dP785z8zaNCgBpcAX7JkCSEhIVx22WWMHDmSOXPmAJVD5L744gssFgtTpkzh4Ycf5pprrmlU1cF+/frx66+/MmDAAJ566ikuuOACZs+ezccff1zv31cIIYSoi81t47f83zhiPUKYPoyhcUMJN4R3yEQJKkfinBZxGmqVmg3HNpBWktbixzhedpwfsn4gtSQVjUpD34i+HfZ6dWQqRVGUQAYwdepUNm3aRGFhITExMYwaNYq//vWv9OvXD6jsfpw7dy5vvPEGJSUlnHnmmbz66qsnLbF8IqvVSlhYGKWlpf5SyCdyOBxkZGSQkpKCwVAzISlzlQW0ZwkqkzaTLvCVYJrjwQcf5LXXXuPYsWO1FkFoa+PHj6ewsJC9e/cGOhTRACf7ngohhGi/Nh7byLqj60gtSWVE3AhCtCGBDqlFpFvSOVhykMGxg5lz1pwWe96qzFXGR6kfsbtgN/kV+QyPHd7uil00VoG9gCB1EE+OejLQoZw0NzhRwIfhffDBB/WuV6lUzJkzx//LeSCYdKYOn6gE0tatWzl48CCLFy/m1ltvbReJkhBCCCHahsVhYU/hHo5YjxATHNNpEiWA7ubu5NhyOFB0gG8yv+HilItPvtNJeHwe1h5ZS3ppOrn2XPpH9e/wiVJHFvBkSXR+Z511FiEhIUyePJl58+bVWO/z+fD56i+9WTUJrRBCCCE6lq25W8kpz8HlddEjvEegw2lRQeog+kT0YUfeDr449AWjEkYRYWjexO0/Zf1EWkka6aXpJIYmEhUsPzIHktyBilZ3spGes2bNYtmyZc1qoyn+OJmsEEIIIVpWri2X1KJUMssySQhNQK/pfNWKo4Kj6BLahRxbDu/9/h53Db2ryW39XvQ7v+b/SmpxKmatmZQwma4j0CRZEgE3Z84c7rqr6f+wCCGEEKL9URSFrTlbybZloygKyebkQIfUKlQqFb0jelNQUcCW7C2MSxzHwJjGF3/Kt+ez4dgGDhYfxKf46BfdTwo6tAOSLImAS05OJjk5OdBhCCGEEKIFHSs7RrolnWNlx+hu6k6QuvPedgYHBdMrvBf7i/bz7u/vcp3vOtSqysq/KpUK/38qVc33VCZE23K2kW5Jx+K0MDR2aKe+Xh2J/BVOEODCgEKIesj3UwghOg5FUdiSvYXj5cdRq9R0NXX++YESQxPJKc/hkOUQ7/7+LhqVxp8IndhDVJUo/XeV/73b5+ZY+TH6RPRptUluReNJskTlPDoAbreb4GCpNiJEe+TxeAAp9iGEEB3BwZKDHC07Sk55Dr3Ce6FRtUxJ7fZMo9YwIHoAB0oOkGfLQ6VS+X/oU1BAwZ8gVb1XUKoWoFFrSAxNJM4YF5gTELWSuw5Aq9Wi1+spLS3FZDLJ+FAh2iGr1YpGo/H/uCGEEKJ98vg8bMvZxlHrUXQaHfHG+ECH1GZCdaGMiBsR6DBEC5Jk6b+io6PJysri+PHjhIWFodVqJWkSoh1QFAWbzYbVaiUhIUG+l0II0c7tK9pHVnkWBRUF9I/qL/9uiw5NkqX/qpq9t7CwkKysrABHI4Q4kUqlIjw8nLCwsECHIoQQoh5Or5MduTvItGZi1BqJNEQGOiQhmkWSpROYzWbMZjNutxuv1xvocIQQ/6XVamX4nRBCdAA783eSXZ6NxWlhSMwQ6VUSHZ4kS7XQarVotdpAhyGEEEII0WHY3DZ+y/+NTGsmZr0Zs94c6JCEaDZ1oAMQQgghhBAd347cHeSU51DuLqd3WO9AhyNEi5BkSQghhBBCNIvFYWFP4R6OWI8QExyDUWcMdEhCtAhJloQQQgghRLNszd1KTnkOLq+LHuE9Ah2OEC1GkiUhhBBCCNFkebY8UotSySzLJMGYgF6jD3RIQrQYSZaEEEIIIUSTKIrClpwtZNuyURSF5LDkQIckRIuSZEkIIYQQQjTJsbJjpFvSOVZ2jG6mbgSppdCy6FwkWRJCCCGEEI2mKApbsrdwvPw4apWarqaugQ5JiBYnyZIQQgghhGi0gyUHOVp2lJzyHFLMKWhUMnm46HwkWRJCCCGEEI3i8Xn4OfdnjlqPotPoiDfGBzokIVqFJEtCCCGEEKJR9hXt43jZcQoqCugV3guVShXokIRoFZIsCSGEEEKIBqvwVLAjdweZ1kxCtCFEGiIDHZIQrUaSJSGEEEII0SCKorDx2EaOlR2jxFnCaeGnSa+S6NQkWRJCCCGEEA3ye/Hv7Cvax2HLYeKD4zHrzYEOSYhWJcmSEEIIIYQ4KYvDwqbjmzhUcgi1Sk2viF6BDkmIVifJkhBCCCGEqJfX5+Xbo99y1HqUEmcJ/aP6o1FLqXDR+UmyJIQQQggh6rU9bzuHLYfJsGaQbEomVBca6JCEaBOSLAkhhBBCiDpll2ezPWc7aSVphAaF0s3cLdAhCdFmJFkSQgghhBC1cnqdfJf5HRmlGTg8DvpF95Pqd+KUIsmSEEIIIYSooapM+BHrEbJt2ZwWcRp6jT7QYQnRpoIas3FBQQFvvPEGmzZtIjs7G4AuXbpw7rnn8uc//5moqKhWCVIIIYQQQrStgyUH2Vu4l7SSNGKCY4gJiQl0SEK0uQYnS99//z1XX301VqsVjUZDdHQ0iqKQmprKd999x9///nc+++wzzjnnnNaMVwghhBBCtLJSZ2llmXDLIVSoOC3itECHJERANGgYXkFBAddddx1hYWGsXLmS0tJScnJyyM3NpbS0lA8++ACj0ciUKVMoKipq7ZiFEEIIIUQr8Sk+vj/6PUesRyh2FEuZcHFKa1CytGTJErxeLz/99BNTpkwhJCTEvy4kJIRrr72WH3/8EbfbzZIlS1otWCGEEEII0bp+yfuFQyWHyCjNIMmUhElvCnRIQgRMg5Klb775hlmzZpGYmFjnNt27d2fmzJmsWbOmxYITQgghhBBtJ9eWy7acbaSWpBISFEJ3c/dAhyREQDUoWfr99985++yzT7rd2LFj+f3335sdlBBCCCGEaFsur6tamfD+Uf2lTLg45TUoWbJYLMTGxp50u9jYWCwWS3NjEkIIIYQQbeyHrB/IKM0gqzyL3uG90QdJmXAhGpQsOZ1OtFrtSbcLCgrC5XI1OyghhBBCCNF20krS2F2wmzRLGlHBUVImXIj/anDp8NTUVIKC6t/8wIEDzQ5ICCGEEEK0nTJXGRuObeCw5TAo0Ceijwy/E+K/GpwszZgx46TbKIoiXy4hhBBCiA6iqkx4pjWTwopCBscMJkjd4NtDITq9Bn0b3n777daOQwghhBBCtLGd+Ts5WHyQ9NJ0EkMTCdOHBTokIdqVBiVL06dPb+04hBBCCCFEGzpQfIAt2Vs4WHKQ4KBgksOSAx2SEO1Oi/SzFhYWEh4eftJnmoQQQgghRGB5fV5+yv6JX/J+4WDxQeweO8Njh6NWNajulxCnlAZ9K/bu3cu7775bY/mHH35IfHw8cXFxRERE8Oyzz7Z4gEIIIYQQomXY3Xa+PPwlm7M3szN/Jza3jSExQwjWBgc6NCHapQYlSy+88AL/+te/qi3bs2cP06ZNo7y8nMsvv5ykpCTmzp3L+++/3yqBCiGEEEKIpsuz5fHRwY/4Lf839hTsQa/RMzx+OKG60ECHJkS71aBkafv27Vx11VXVlr322mt4vV7WrFnDp59+yu7duxk/fjxvvvlmqwQqhBBCCCGa5vei3/kk7RN2F+zmYMlB4o3xDI4ZjFZ98nk0hTiVNShZysnJ4bTTTqu2bO3atQwcOJCzzz67siG1mltuuYXdu3e3fJRCCCGEEKLRvD4vm45vYs2RNewp2EO2LZu+EX3pGd5TpnsRogEalCx5PB6Cg/83lrW4uJiMjAxGjx5dbbtu3bpRVlbWshEKIYQQQohG8z+flLWZXQW7sLltDIsZRqwxNtChCdFhNChZSkpKqtZj9MMPPwBw5plnVtuutLSUiIiIFgxPCCGEEEI0Vq4tl5WpKyufTyrcg06tY3j8cIw6Y6BDE6JDaVCt78suu4wXXniBoUOHEh8fz3PPPYder+eSSy6ptt327dtJSkpqlUCFEEIIIcTJ7S/az4ZjGzhsOUx2eTZdQrvQI6yHDLsTogkalCw9/PDDfPzxx5x77rkAKIrCX//6V2JiYvzbKIrCihUruOKKK1olUCGEEEIIUbcT509KLU6l1FVKn4g+MuxOiGZoULIUGRnJzp07WblyJcXFxZx11lk1nlcqKCjg1ltvZfLkya0SqBBCCCGEqJ3dbWftkbWkFqdyoOQAPp+PYTHDZNidEM2kUhRFCXQQrc1qtRIWFkZpaSlmsznQ4QghhBBCtJhyVzkfH/yY9NJ0DlkOYdKZ6BfVT8qCi3alwF5AkDqIJ0c9GehQGpUbNKhnSQghhBBCtE/7i/aTUZpBWkmaPJ8kRAtrULLUo0ePOtdptVri4uKYOHEid999N+Hh4S0VmxBCCCGEqIeiKKRZ0siz52HSmegZ3jPQIQnRqTQoWerXr1+dv1B4PB6ysrKYM2cOy5YtY8uWLdUKPwghhBBCiNZRWFFIri2XEmcJ/SP7BzocITqdBiVLq1atOuk2+/fv59xzz+XZZ5/llVdeaXZgQgghhBCifmmWNIodxWjQEBkcGehwhOh0GjQpbUP069ePxx9/vEGJlRBCCCGEaB5FUThUcoh8ez5h+jDUqha7rRNC/FeLfqsGDRpEdnZ2SzYphBBCCCFqkWfPI9+ej9Vppaupa6DDEaJTatFkqaSkhODg4JZsUgghhBBC1OKQ5VDlEDy1hnB9eKDDEaJTatFk6cMPP2Tw4MEt2aQQQgghhPgDn+LjUMkh8ux5hOvDZQieEK2kQQUefv311zrXeb1esrKy+PDDD/nkk09YuXJliwUnhBBCCCFqyrHlkG/Pp8xVRs8YKRcuRGtpULI0YsSIeic3UxSF0NBQ/v73v3P11Ve3WHBCCCGEEKKmQyWVQ/C0ai1h+rBAhyNEp9WgZOntt9+uu4GgIOLi4hg1ahShoaEtFpgQQgghhKjJ6/NyyFI5BC/CEFHvD9pCiOZpULI0ffr01o5DCCGEEEI0QFZ5FoUVhdjcNvpE9Al0OEJ0avI0oBBCCCFEB1I1Ea1Oo8OkMwU6HCE6NUmWhBBCCCE6CI/PQ7olnTxbHlGGKBmCJ0Qra1fJ0vz581GpVNx3333+ZYqiMGfOHLp06UJwcDDjx49n3759gQtSCCGEECJAjpUdo7CiELvHTtdQmYhWiNbWbpKl7du3869//YtBgwZVW/7CCy/wj3/8g0WLFrF9+3bi4+OZOHEiZWVlAYpUCCGEECIwqiai1Wv0GLXGQIcjRKfXoGRp9+7dOByOVguivLycG2+8kTfffJOIiAj/ckVReOmll3jyySe56qqrGDBgAMuWLcNut7NixYpWi0cIIYQQor1xe90cthwmz5ZHdHC0DMETog00KFkaOnQou3fvBuC8887jwIEDLRrEnXfeyaRJkzj//POrLc/IyCA3N5cLLrjAv0yv1zNu3Dg2b95cZ3tOpxOr1VrtJYQQQgjRkWVaMymuKMbpddLF2CXQ4QhxSmhQ6XC9Xo/L5QJgw4YNLZp8fPDBB/zyyy/s2LGjxrrc3FwA4uLiqi2Pi4sjMzOzzjbnz5/P3LlzWyxGIYQQQohAO2Q5RJGjCH2QHqNOhuAJ0RYalCz16NGDF1980Z+8bNiwgePHj9e5/VVXXdWggx87dox7772Xb775BoPBUOd2f+xmVhSl3q7nxx9/nAceeMD/3mq10q1btwbFJIQQQgjR3ri8LjJKM8iz5xEfEh/ocJossrTyXrI4rOOegzi1NChZ+stf/sLNN9/MF198gUql4rHHHqtzW5VKhdfrbdDBf/nlF/Lz8xk+fLh/mdfrZdOmTSxatIjU1FSgsocpISHBv01+fn6N3qYT6fV69Hp9g2IQQgghhGjvMkozKHIU4fa6STAmnHyHdijI4yT5+E5Ky7Ko6HMhFRGJgQ5JiJNqULJ03XXXMWHCBFJTUxk7diyvvvoq/fr1a/bBJ0yYwJ49e6otmzlzJn379uXRRx+lR48exMfH8+233zJ06FAAXC4XGzdu5Pnnn2/28YUQQgghOoI0SxpFFUUYggwEa4MDHU6ThFZYcTqtaFw2wg+vwzHsRhS1JtBhCVGvBiVLANHR0URHRzN9+nQuuugiUlJSmn1wk8nEgAEDqi0zGo1ERUX5l993330899xz9O7dm969e/Pcc88REhLCDTfc0OzjCyGEEEK0dxWeCo6UHiHfnk9XU8edWynEYcXtqcDo84Hdgj1zG6UpowMdlhD1anCyVOXtt9/2/7/D4aCkpISIiIh6nzlqjkceeYSKigruuOMOSkpKOPPMM/nmm28wmUytcjwhhBBCiPYkozSDEkcJHp+nww7BAzA6rHi9ToyGcMJddlzZO6mI7YvLGBno0EQj6NwOPBotvlOkV7BJk9Ju3ryZsWPHYjKZSExMxGQyMW7cOLZs2dLsgDZs2MBLL73kf69SqZgzZw45OTk4HA42btxYozdKCCGEEKKzOmQ5RFFFEcFBweg1HfSZbEXBWGFF8bhQhSWSFNmHMI+H8LTvQFECHZ1oIJOthP5pG+i9fzXhpbmnxN+u0T1LW7du5bzzziM8PJw///nPdOnShaysLD799FPOO+88NmzYwJlnntkasQohhBBCnFLsbjuZpZnk2fNINicHOpwm03mc4LCiUXxEGBMICY4m2XoMW1ke9pw9lHcZFOgQRQPElRylvCwblbOcqLIcwuP6k504FJeuYz5H1xCNTpaefvppBg0axPr16zEa/1fj/29/+xvnnnsuTz/9NGvXrm3RIIUQQgghTkWHLYcpdhTjw0ecse5KwO2d0WHF7bHj0gQRExIDGj3xCSMoPLoBZ+ZWHNG98XTiG+7OQOt2YrbmYnHZiDFE4nNYKMr6haSSI5R2P5OC6BQUVZMGrbVrjT6jrVu38sgjj1RLlKCyMMPDDz/cIkPxhBBCCCFE5RC8QkchxiAjOo0u0OE0WVVxB+0JQwk1YYkkhyVhdjsIS/s+wBGKk4kuzcZRUYRbE0SfpHMZ0vtSeuki0dsKCT34DT0OfEuo3RLoMFtco5Mlr9db5xxGBoOhwXMsCSGEEEKIupW5yjhqPUqhvZAuxi6BDqdZjBVWPB4nZl3o/xaqVIQlDCNJHUxYcQYhhemBC1DUT1GIKc3G4bASZogiVBeK1hBOr96TGJhwFgk+UBekkrDnUxKP70TjdQc64hbT6GRp8ODBvPbaa7Wue+ONNxg8eHCzgxJCCCGEONUdthymxFmCgkKMMSbQ4TSdohBSYQWvi1BDdPV1ulC6xg0h2gfh6ZtQeVyBiVHUy2wvQVVegKJ46BbZ538rVCoiok9jUJ+r6WNKwuQoR3fkJ3rs+YLIkuxOUQCi0c8sPfbYY1xxxRUMHTqUm266iYSEBHJyclixYgU7d+7k888/b4UwhRBCCCFOLWmWNAorKofgadXaQIfTZHq3A5xWNEBkaM3nrrSRPUm2HKG0Igf7kc1Yeo1v8xhF/WIsWdgdJfi0ISSZutdYr9Lq6Z48npiyXI4c/4lcazbhv68iLLYv2d2H49QZa2m1Y2h0snTZZZfx7rvv8sgjj/Dwww/7l3ft2pV3332XSy+9tEUDFEIIIYQ41ZQ6S8kqy6KwopDTIk4LdDjNEuKw4nLbcauDiA6OrrmBWkN015F0P7QaV95+KuL64TTFtn2golZBHhdhpTlYXDYSovqgVtc9MC3YFM/pfa8kMncXWYV7KcjZRXdLJmXdzqTQGNbESYsCq9HJEsANN9zA9ddfT2pqKkVFRURFRdGnTx9UKlVLxyeEEEIIccpJK0mj2FEMUHuC0YEY/cUdDOjqmicqOILE6H4UFuyiIu07codOhU5YWa0jii7NwVFRjEejoVdU35PvoFITlzCUqMheHD32I9m2PDyHvmNgaCxZ3Ya3fsAtrEnJElROFtu3bwMumBBCCCGEaJTDlsMUVhRi0pkIUjf5dq1dMDqsuL0uIoKj6t0uOLYfydajlJcXYj/+G9YOeGPd6SgK0aVZ2J2lGPURmHXmBu8apDfRo+dFRFsyyMzeRl5pNgM8bnA7QGtoxaBblqTsQgghhBDtSFFFEVnlWRRVFHX4KniVxR0s4HVhCj5JkQqNjriEkSQoGiKO7UBbUdYmIYq6hVZYCCovBK+b7k0ZDqpSYY7owYA+V9PXmEiUIbJDJUogyZIQQgghRLty2HKYEkcJarW6ww/B07vt+JzllcUdjPEn3V5tiicpvCcmt4PwQ993impqHVmMJRtbRTEeXTDJYUlNbkcVpCMxpj8Dw3u3YHRtQ5IlIYQQQoh2QlEU0ixpFFQUYNaZ0ag1gQ6pWYwVZbjddlyaIKJOMgwPAJUKU8JgkoNCMVuOEZJ/sPWDFLXSeN1ElObgdZcTb+yKpoMPB20qSZaEEEIIIdqJwopCcm25lDhK6GrsGuhwmq2yuIMDfVAwWk0Dy59rQ+gSP4wYH0Rm/Ija7WzdIEWtoqy5OCuK8KrUDSvs0ElJsiSEEEII0U6kWSqr4GlUGiKDIwMdTrMZHVa8XidmbcMLAwAERSSTEpqIyWUjLH1jK0Un6qQoxFiyqHCUEmwIJ9wQEeiIAqbRydLu3bvZtGmT/315eTl33HEHo0aN4umnn0aRsaVCCCGEEI2mKAqHSg6Rb88nTB+GuqOXzlZ8BFeUgteNKeQkxR3+SKUmostwuqv0RBSkYSjNap0YOzrFh9lWjErxtWizRocVXXkBeJ0kdsDnjFpSo7+FDzzwAKtWrfK/f/LJJ3nzzTdxuVzMnz+fRYsWtWiAQgghhBCngjx7Hvn2fKxOK11NHX8IXrDLjs9ZhhqINMY1vgFDGIkxA4jweolIW4fK523xGDu6hKJMehz+gS6Hf2rRYhgxlqzKwg7aYHqE92ixdjuiRidLe/fuZfTo0UDlLyDvvfcec+fO5ddff+XRRx/lrbfeavEghRBCCCE6u32F+yhyFKFRawjXhwc6nGYLqbDi9thxa7QNK+5QC310H1IM0ZjsJZgzt7VwhB2cohBdchxrWTb6nF2Y8lNbpFm110NEaQ4eVzmxxoQOP89XczU6WbJYLERHV5ax3LVrFyUlJVx77bUATJgwgfT09JaNUAghhBCik7O5baQWp5JVlkVscGzHH4JH5VAul8eBISi46TfcGi0xCSPpiobw7F1o7ZYWjbEjM9ktqCuKCfK6ifR6iUjfhNZhbXa7UWV5uCuK8aKiZ+TpLRBpx9bob2JUVBTHjh0DYP369cTFxdGrVy8AXC6XPLMkhBBCCNFIewv3kl+Rj8vnIqkZ89m0J0ZHGT6PC7MurFntqEJj6B7Zh3CPm4i0b2Xupf+KsuZQ4SjBqQuhT3gvzG4HUanfNPv5pcrCDhb0hjCiQprWI9iZNDrNHzt2LHPmzKGwsJB//vOfTJo0yb8uLS2Nbt26tWiAQgghhBCdmdvnZm/hXrLKswjThaHX6AMdUrOpFB+GCgsunxtTSDMn1lWpMMYNJNl6HJs1F3vuXsoTBrZMoB2U2uclwppDqctGXHgKYXHD6WEvxGHNwXl0ByVJZzSp3WBHGfqyfJweJ4kxp/Y1rtLonqX58+ejUqm499570ev1PP300/51H330EaNGjWrRAIUQQgghOrO0kjTybHlYXVZ6hHWOh+kNThs+VzkqVEQb45vfYJCB+IThxPlURBzZQpCrovltdmDhZQV47CX4gOSI0yDIQJfE0SQqasKP78BgzWtSu7GWLOyOYlxaPT3De7Zs0B1Uo3uWUlJSOHDgAMXFxURGVq//v2jRIuLjW+ALIYQQQghxClAUhd0Fu8mx5RASFEKoLrSNA/ABKlCpWrRZo8OKy12BW6MlooXm6NGEdSPZnISlLAN72vcU9Z/cIu12RNHWHOzOUoJ0oUQZKofKqU2xJMcMwJq/C1fqGnKGTMWnbXgvpdrnJbI0h1JnGbHm7mg1utYKv0Np8tODf0yUAAYOHEhMTCPr6AshhBBCnKKOlx3neNlxCioKSDIloWrhpKU+OreDIQc30K0VqswZHVbcHgchQcFoWqqamkpFWJdhJKmDCSs+QkjhqVlUTOt2EmrNA7edBHMSKvX/budDYgfQMySe0IpSotI31dNKTRHWPNz2QnxADyns4NekT29ZWRmrV68mMzOTiorq3aAqlYq//OUvLRKcEEIIIURntrNgJ3m2PIJUQUQ399meRoooy8NZlgsFxahi+6KEhLdY20ZHGQ6vE1NwC5+TLpSucUMozN6KM30jFWGJKNpTqwckypqLw1GCWxNEj4g/TBirDiIm8SySD32NOz8VR2QSZTGnNajdmNJsKpylBOnNxBil86NKo5Olbdu2MWnSJIqLi2tdL8mSEEIIIcTJFTuKSbekk23LJjE0sc3LhYfZinG5bZi9XrS5u3H1OKdF2lX5vBjsFpw+D+aQlr/p1kb2JMVyBGtFDmFHfsLS+9wWP0Z7FmXNocJpxaSPwFjbsE2Dme5dRlJ6/Cc8hzfiMHfFrTfW26bBWU5IWR4WdwXdo6RX6USN/lbef//9dO3alZ9//hmHw4HP56v28npldmUhhBBCiJPZXbCb/Ip8fIqPrqaubXpslc+LsbwQxeMgWPERWnykxdoOdtrwuG2oUBEVEtdi7fqpNUR1HUk3dETk/d7kYgYdUbCjDF15ISqviy71FGDQRvSgpzkFs6uCqNQ1/302rW4xlmzsFcW4g/T0/GNv1Smu0cnSnj17mDdvHiNGjECnO7W6PYUQQgghWkKFp4Lfi34nqyyLmOCYpk/a2kSmCgsepxU1KuKCQomoKEVlL2qRto0OK263vUWLO9QQHEG36H5EeD2EH/q+2XMLdRTR1hzsjhJcQXqSw1Lq3lClIqzrSHoEmQgtzSb82K91b+rzEmXJxukqIzokFl0nKF3fkhqdLEkBByGEEEKI5tlXuI98ez4V3gqSzG0/CW2YrQinqxyPNpiEsB6E+Hxoc/a2SNtVxR2M2hDU6tYbWmiI7UeyPhJTeSGmYzta7TjthuIj0pKDy1VGTEgsWo22/u21leXEuyhqwo9tx1CWX+tmEeUFeCuKUBSFFCnsUEOjP8F33303r7/+OorMniyEEEII0When5e9hXvJtmVj1pkJ1ga3eQxmWzEet51IQwQ6cxeiVVpMxZkt0rbRUYbP68KkD2+R9uqk0RKXMJIuaIg4/ivaCmvrHi/AzLZilIpi8PnoFtmwoXLq0DhSovoT4XETlboWtddTY5sYSxZ2RwkaXShxIbEtHXaH1+g+X5/Px4EDBxg6dCiTJk0iKiqq2nqVSsX999/fYgEKIYQQQnQmhyyHyLHlYHFYGBwzuM2Pr3U70duKcfg8RJu7gzGaaG0o4Y5SisuLUEKjTt5IHdQ+L/qKEhxeN+Y2uPFWmeJICu9NcckB7GnfUjDwqhafM6q9iC7NpcJhQdGF0CWkS8N2Uqkwxg+kpy0Xuz2fyEMbKOxzvn+13mXHWJZHqdtBl7g+1cqQi0qNTpYefvhh///v3r27xnpJloQQQgghaqcoCrsKdpFry8UQZCBMH9bmMZhtRTidVjzqILqGJoJGR7gpkZCiErR5u3GFNr26XLCzHI/LBmo10cY26KVQqQiNH0xKeRb20mzseb9ji+/X+sdtY2qvh3BrLhaXjbjI3o1LatRBxHQdRVL6GtwFB3BEpVAeXVkcorKwQwmuIC29IxpWYvxU0+hkKSMjozXiEEIIIYTo9LJt2RwrO0aePY/TIk5r00loq4TZinG6bRi0of4hgFpTF2KLD5BTfJTCuousnZTRYcXlrsCr0RGuC2+ZgE9GayA+fjiFxzbiOrIZR2QPvDpD2xy7jUSW5eOqKMarUtMjsvFJjSokgu4JIyjN2oLn0HqcpgQ8OgNRlizKnFYijbEYgjrXNWspjU6WkpLa/iFEIYQQQojOYHfBbvLt+QSpg4gNxPMhioK5vBCrx0FMROL/lhujiNSaCHdYKCrLRzE1LTZjhRW314ExKKRNh3QFhXcj2dIdS9kRwtPXU9T34jY7dluIKs2hwlmKzmAmwhDZpDZ0kT3pWZZNedkRXKlrcSaPRrEXoShekqP6tnDEnUeT61QeOnSIdevWUVRURHR0NOeeey69evVqydiEEEIIITqNUmcph0oOcbzsOF1Cu7T5JLQAIY4yFIcFleIjztztfys0OsLN3QguLEaXtxen6bwmtm+lwuvCFJLQQhE3kEpNeJfhJKXl4Sg4jD02k4rIzvEDv85VgbE8j1KPgy7NmTBWpSa86xmkpBXiKD1O1NHt2B0lqHShDX8G6hTU6GRJURR/RTyf73817dVqNXfccQcvv/xyiwYohBBCCNEZVPUq+RQfiaGJJ9+hFVSWDC/DE2Qg7g8TxmpNCcQV/U5OyVGcTWhb7fOgryjF6fVgbovnlf5Ib6Jr/BAKs7fiOLwBZ/iN+Np4/iqN143eVYHdYGqxQhNR1lwqKiy4NDp6hDezY0IbTNfEUZQeWcfx0qOofV66xAyUwg71aPSV+ec//8nixYu59dZb2bZtG8eOHWPbtm3cdtttLF68mH/+85+tEacQQgghRIfl9DrZX7SfrPIsIg2RJ58jp5WE2YpwuSsI04eh+WMiEfLfoXgVVlRluY1uO8RRhttVjk+tIcYYd/IdWoEushfJwXGYKkoxZ2xus+OqFB9xxUcZeOgnehxYS1QLzVmFohBdmoPTZSUsOLJFysxrTF3oEX06Zo8Hl0ZLr8g+LRBo59XodPvf//43d999NwsXLvQv69q1KyNHjkSj0fDmm29KNTwhhBBCiBP8XvQ7+fZ8bG4bpwdo4k+110OIrQi310lkaC3DrjRawsMSCSkoRpe7D6cpvlHtV05GW4FPo8WsNbVQ1I2k1hDdZQSJ6d/gyt2LPfZ0XKaY1jueohBRlk9iwSFUZblYbQXovS7M9kIqjNHYw5o3HNHosKKxFYLXTWJYMypvnEilwhg/hB4qNeFBQYRoQ1qm3U6q0T1L6enpTJ48udZ1kydPJj09vdlBCSGEEEJ0Fj7Fx+6C3WSXZxOqC8WoMwYkDrO9BJfTik+lpqu5e63bBIUmEKvSYi452uj2jRVluD1OQrXGgA7rUhmj6R59OmEeD5GHvgPFd/KdmiDUbuH0zB0kHdmGPX8/1vJc1Hozfc09/jsJ7BqCXBXNOkZ0aQ4VjhI8WgPdw1rwGSx1EAkJw+gfM6jl2uykGt2zFBYWRmZm7TM8Z2ZmYjabmx2UEEIIIURnkW5JJ8eWQ7GjmIExAwMWR+XzSuWotMa653f671C8MEcxRdYcfOaG94wYHVZsXhcmU+CLBQTH9iel9Bi28gLsWTuxJg5rsbb1LjuJBYcJKzlGmS0Ph9uGT2eib9xweoSloEJB63FRYTtOTOoacgdcjtKEYh4qn5eI0lysLhux5m4EtfHzV6JSo/9yEydO5KmnnuKXX36ptnznzp0888wzXHjhhS0WnBBCCCFER7e7cDe5tlz0QXoi9BEBi8NsK8LrqSCqvtLTGi3hYd0xKqDN3dfgtjVeN9oKC2qfh7DgwDyvVD0gHXFdRpDgUxN19Gd6Z/xMl8J0Qu0lqHzeJjUZ5HHRLS+V/od+RJu9E4slnQq8JMYO5sKek+kZ0bOyR02tIbr7aHpoQzFajhOZ+XOTjhduK8JXUYSCQvcmzK0kWkajU9T58+ezYcMGzjjjDPr160dCQgI5OTns37+fLl26MH/+/NaIUwghhBCiw8m15XKk9Ag5thx6hfcKyCS0UNkbEmQvQe3zEnViyfBaBJniiS3UkmM5Sn4D2w9xlOF22yuLO4S2g2QJUJsS6B7ZB0vxfsqPb8Og0WPSBqPVmXCGdaE8NIaykAhsweZ6e35UPi9xJcdJKEzHWZ5HSUUxbo2GhIjeDIwdUvtkrtpgunU7B1vGWrzHf8FpSqA8qnHD6KJKc7A7SlHpjMQFB6C6oACakCx169aNnTt38uKLL7J+/XoyMjKIioriscce4/777yc6Oro14hRCCCGE6HCqyoVrVBriAlQhDqqG4FlxarQkmrrWv3FIFJE6M2GOIgpKs1DCTrI9lUPwXJ4KFI2O0KDAPJNVg0qFuetIBoV3J9+SgdWej91hxVVRgtd6jGCNHrM2mCC9CZe5K+Wh0dWTJ0UhsiyPxPxDKGW5lNoL8KBgDk1gcPwIwvT1P3qiDo2hR/xwbDk/4037FpdxKi5DaINCD/K4MFvzsLhtxEf3k9LeAdSkwY/R0dHSgySEEEIIUY8yVxkHSw6SVZ5FXEgcGpUmYLGYbcU43XZMOhM6jb7+jdVBhIV1JyS/CH3uPhwNSpbK8HgcmAJc3KEGlQpzaDzm0MrKforXS7Eth2LrMcrs+dgcpbgrSvCW/jF5SiQIH3prDmW2fLxeF9qQKIbGDmtU0muI7kMvewEV1gw8B74id9AUfOqTfw4iy/JwOorxqDX0kCF4ASVPigkhhBBCtII9hXvIt+fj9rnpXkf1ubagUnyYbIWUuh1EmJMbtE9QaDxxBTpyLMdwKMpJJ1gNqSj9b3GH+of4BZpKoyHKnEiUuXJS4Krkqch6lHJb9eTJo9Hi8HlQ9Cb6JowkxZTU+ERQpSai65n0rCjBac0jKn0TBb3OPeluUaU5VDitGPXhmHVSPC2QGpQszZo1i7/85S+kpKQwa9aserdVqVQsWbKkRYITQgghhOiI3F43+wr3kVWeRYQ+Ap1GF7BYjBWleB1WABLMDXxuJiSSCJ2ZMGchhaVZ+MIT69w0yONC6yhF4/MSFsChhk1Re/KUTbH1KMVOK6HmbvSN6ltzAt/GCNLTpftYbOlr8ebuw2nugjW27olgDc5yDOUFuDxOEqS0d8A16C+/fv167r33XgDWrVtX78OJgXpwUQghhBCivThQfIA8ex7lrnKGxw0PaCxhtmKcrjK8WgMxwQ18tvy/Q/GM+YXo8vbiqCdZCnGW4XLb8ag1xIR07EIElclTt5MWwWh0uyGRJHc5g/LjP+E9vAGXMRaHsfbKiFHWXCoqSnAF6ekR3qNF4xCN16BkKSMjw///R44caa1YhBBCCCE6PEVR2F24m5zyHIw6I6G6hj3U31rMtiKcbjsRhuhGDSMLMsUTV6gj13Kc3HqG4hkrrLg9FaiC9BgDfK7tmS6iB71sBdhLUiufXxpyHV6NtvpGikKUJYdyVxmRxtiTP18mWl07egJPCCGEEKJjs7ltbM7eTFZZFkWOIpIb+IxQawnyuAi2FaPyuok21907VKvgyqF4JqcdteVYnZtVFndwYg6SRKleKhXmLsPpZYgh1FZM9MHvQFGqbWKyl6CyF4HPSzcp7NAuSIEHIYQQQohmUBSFPHseewr3kFacRn5FPlnlWejUOqIMUQGNzWwvxum04lFr6NrY4gtqDWFhSYTmFaLL24cjovYiFSEVpZR7XRjN9Ux2KypptMR1G4Pt8BrSCg8RnrMbS5fB/tXRpTnYHRa8umASjY1MbkWraFCylJKS0uBnkVQqFYcPH25WUEIIIYQQ7Z3H5+GQ5RB7CvdwzHqMfHs+2eXZuHwuzDozA6MHBvxZbrOtGKerHJ02pElD5DShccQW6MixZNU6FC/I40TjKEWj+AjvYMUdAkUVHEZS4mjKj27Al7EZV2g8dnMcap+HcGsupW4bceE9ULenEuynsAYlS+PGjQv4l10IIYQQoj0od5Wzt2gv+wr3kW/PJ9eWS749H7VKTVxIHN3M3dC3h2dNFIWwskLKPBXEhKU0rY3gSCJ14Zid+eSVZKJEJldbbXSU4Xbb8ajUHb64Q1sKCkukV0x/7AV78BxYjWvIdYRVWHBXFOMDkiNkCF570aBkaenSpa0chhBCCCFE+6UoCtm2bPYU7uFQySEK7AVk27KxOq0Yggz0Cu9FrDE2oBPP/lGwy4bKYUGl+IgNa2J1N7UGc1h3QvPyMeTtp6JGsmTF5alAHaQnRBvS/KBPFSoVxrjB9LYV4ajIxpP6DWFh3ahwlqLVmYgOaWDVQtHq5JklIYQQQog6uH1uDpYcZG/BXo6XHyffXvk8ksfnIVwfztDYoZh0pnY5AsdsK8LpKsMdpCM+JKHJ7VQOxdOTU5qF3etFpflfQhjisOL1ODHpw1oi5FOLWkN00hh6pH3NActRdB43HncF8bG9Ax2ZOEGDkqWjR482qtHu3QM3S7UQQgghREvIKM3g+6Pfk2fLI9eeS4G9AI1KQ7wxnm6mbgGdaLYhwsqLcLntmLVmtH8sUd0YwRFE6MMwOfLRWDLxRf1v7h+j3UqZz0VogAtZdFjaEBK7jaH8yPdklOegaILoKUPw2pUGJUvJycmN+sXE6/U2OSAhhBBCiEArdZbyXeZ37CrYRUFFAcFBwfSJ6ENMSAxqVft/8F7t82K0FVHqcRAR0cyeCrUGc1gSoRX56PP3U/HfZEnrdqB2lqJRFCJC5XmlptKYEugRNwxb7nZsodEynLGdaVCy9NZbb7XL7mUhhBBCiJbmU3x8f/R7jliPUFhRyMDogUQaOlZZ7NAKCx5HKajUdDE1f8SPJjSOOLWeXEu2fyie0WHF5bbjUmuICZFKeM0RHNuPAWGJaILaQWEQUU2DkqUZM2a0chhCCCGEEO3DjtwdpJWkkVGaQXdT9w6XKEHlEDyn24YSZCDSENH8BoMjiNCHE+rIQ1OSgS+6V2UlPI+DII0BQ5Ch+cc4xYXozYEOQdSi/fcjCyGEEEK0kezybLblbuNgyUGMQUaSzEmBDqlJzLYiPG47kYZIVC0xX49KjTksGZMChvzfgcpKeB6PE3MT5m8SoqNoUM/SO++8w6RJk4iKiuKdd9456fY333xzswMTQgghhGhLTq+T7zK/I6M0gwpPBSPjR3bIxxC0bgd6ezFOn4cocxNLhtdCHRpLnNpATmk2Nq+HEHspVq8LU7AUdxCdV4OH4W3dupWoqKiTDslTqVSSLAkhhBCiQ1EUhQ3HNnDEeoTs8mz6RvRtHxPLNkGYrRiHswy3OoiuoYkt13BwOOGGcEIrcgnJPwDOMjSKj3BjfMsdQ4h2pkHJUkZGBgkJCf7/F0IIIYToTFJLUtlXuI+0kjRigmOINXbc6m5mWxEutw2DLpRgbXDLNaxSYzYnY7LnEpOzGzdqXJogYkNiWu4YQrQzDUqWkpKSav1/IYQQQoiOzuKwsPHYRtIsaahVak7ryPPcKD7M5UVYPRXEmFqwV+m/1KZY4vMNFFdYcAWFoAsKRtdBe+CEaIgGJUu1cTgc/PrrrxQVFREVFcWwYcMwGKQSihBCCCE6Dq/Py7dHv+WI9QgljhKGxg5Fo9YEOqwmMzrKUBwWVIpCvLn5JcNrMIQRbohAV5FDhVJOjAzBE51ck8qj/OMf/yAhIYGxY8dy+eWXM3bsWOLj43nxxRdbOj4hhBBCiFbzc+7PHC45zBHrEZLNyZh0pkCH1CxmWzFOVxnuID2xIa0wlFClxhSWhEkBjeIjNDi65Y8hRDvS6J6lV155hYceeoiJEydyww03EB8fT25uLu+99x6PPPIIWq2We+65pzViFUIIIYRoMcfKjrE9dzsHSw5i0proZmq5ynGBEmYrwuW2E64PR6Nu8gCielVWxQvGplQQaZTJaEXn1uhv0UsvvcRNN91Uo4T49OnTuemmm1i4cKEkS0IIIYRo1yo8FXyf+T3plnScXieDYgZ1yDLhJ1J7PYTYinB7XUSZurbegQzhhMf0Q7EdJTpYijuIzq3Rw/Cys7O58cYba103bdo0srOzmx2UEEIIIURrObFMeK49lz6RfdBpdIEOq9nM9mJcTitelZourTmZrkpFWNwAzutxCVqNtvWOI0Q70Ohk6bTTTiMvL6/WdTk5OfTq1atR7b322msMGjQIs9mM2WzmrLPOYvXq1f71iqIwZ84cunTpQnBwMOPHj2ffvn2NDVsIIYQQAoD9RfvZX7Sfw5bDxIXEEd1JnrsJsxXjdJWj1oYQpjcHOhwhOoVGJ0tz587lmWeeYe/evdWW7969m7lz5/Lss882qr3ExEQWLFjAjh072LFjB+eddx6XX365PyF64YUX+Mc//sGiRYvYvn078fHxTJw4kbKyssaGLoQQQohTXLGjmE3HN5FWkoZGraFXRON+5G3PzOWFeD0VRBk6R/InRHvQoGeWLrvssmrvPR4PQ4YMoX///v4CD/v27aNLly4sXbqUK6+8ssEBXHrppdXe/9///R+vvfYaW7dupV+/frz00ks8+eSTXHXVVQAsW7aMuLg4VqxYwa233trg4wghhBDi1Obxefj2yLdkWjOxOC0Mjx2ORtVxy4SfSO+yE1RhQe3zEm3u+IUqhGgvGpQs7d69u9pDj0FBQXTr1g2r1YrVagWgW7fKL+aePXuaHIzX6+Wjjz7CZrNx1llnkZGRQW5uLhdccIF/G71ez7hx49i8eXOdyZLT6cTpdPrfV8UohBBCiFPX1pytpJemk1mWSY+wHhh1xkCH1GLCbEU4XFZcGi1dTV0CHY4QnUaDkqUjR460ahB79uzhrLPOwuFwEBoaymeffUa/fv3YvHkzAHFx1ctSxsXFkZmZWWd78+fPZ+7cua0asxBCCCE6jkxrJr/k/kJqcSpmnZmuoa1YLS4AzP8tGR6qM6HT6AMdjhCdRpMmpW1pffr0YefOnWzdupXbb7+d6dOns3//fv/6P5byVBSl3vKejz/+OKWlpf7XsWPHWi12IYQQQrRvdre9skx4aToen4d+kf06fJnwE6kUH6byIhS3g4iQ+ECHI0Sn0jqzlTWSTqfzV9EbMWIE27dvZ+HChTz66KMA5ObmkpCQ4N8+Pz+/Rm/TifR6PXq9/KoihBBCCPgh6wcyrZnk2fMYED2g05W7DrVb8DpKQQUJ5u6BDkeITqVd9Cz9kaIoOJ1OUlJSiI+P59tvv/Wvc7lcbNy4kdGjRwcwQiGEEEJ0BIUVhRwoOkB6aTrxIfFEGiIDHVKLiy7NweGy4g0yENNJyqAL0V4EvGfpiSee4OKLL6Zbt26UlZXxwQcfsGHDBtasWYNKpeK+++7jueeeo3fv3vTu3ZvnnnuOkJAQbrjhhkCHLoQQQoh2bnvudnJtuXgVLynhKYEOp8UFeVyEl2ZT6ionLrwXKnW7/B1ciA4r4MlSXl4e06ZNIycnh7CwMAYNGsSaNWuYOHEiAI888ggVFRXccccdlJSUcOaZZ/LNN99gMpkCHLkQQggh2rN8ez4Hiw9yrPwYXUK7oFV3ruF3UNmr5LIX4VGp6R11eqDDEaLTCXiytGTJknrXq1Qq5syZw5w5c9omICGEEEJ0Cttzt5Njy0FRFLqbOuGzPIpCjOU4NmcpRkMkYYbwQEckRKcjfbVCCCGE6HRybbmklaRxrOwYXUO7EqQO+O/DLc5sL0FtK0TxuUiK7BPocITolBqdLLndbubNm0e/fv0wGo1oNJpqr6CgzvePkRBCCCE6lqpeJYBupm4BjqZ1xFiOY68oxqc1kmxODnQ4QnRKjc5sHn/8cf75z39y8cUXc8UVV0iJbiGEEEK0KznlORyyHOJY2TESQxPRqDWBDqnFad1OwkpzsLhsdInui1oKOwjRKhqdLK1cuZKnn36aZ555pjXiEUIIIYRolp9zfya7PBsVqmb1KoXaLcQXZ5IX0Y0yY/sqOR5TmoWjogiPJojekVLYQYjW0uifIUpKSjjnnHNaIxYhhBBCiGbJKs/isOUwWeVZdDd1b1avUtfCdNTZvxG393MSsvei8nlbMNJmUHxElxzH4SjFHBxFqC400BEJ0Wk1Olk655xz2LlzZyuEIoQQQgjRdIqi8HPOz+SU56BWqeli6tLktoI8LozlBXidZYQ6rBjSN5Fy4BsMzvIWjLhpwsuLUNmLUBQvKVF9Ax2OEP/P3n8HWXqdh53/9803p85humd6EiYiEQDBgCgSpCRKS8peynRJoqyV9StaWtssm6ZNV4mUVdKKf0gurVbetVcmKZeolSWREiMICCABECRIpMFg8kzndHNOb/790TMDDDGD6XA7zvmguhp9w7nP7el++33e55zn7GgrTpb++I//mD/7sz/jK1/5CpZlrUdMgiAIgiAIKzZXm2OyMsl8Y55d0V0o0uqrSol6HrNdxpEV9g+9i12+jJK/yPDJr9CdnwLf71zgK9RbnqPRKoIeYTg8vGlxCMKtYMVrlu644w5s2+Yf/+N/jCRJhEKha+6XJIlKpdKxAAVBEARBEG7G9/2ra5VkZAYjq68qASRrWdpWDUOP0tN1kO7YKNGZZ5htLOKd/zbh/qPMj96Lo25soyvDahGpZqjYTYZ6jiGJxg6CsK5WnCz9wi/8ApIkrUcsgiAIgiAIqzJTm2GqOsV8fZ6xxNiaqkqy6xCtZSnbLXoTYwBIWoDRsfcTz59jMv0y2YUT7K4skNv3EJVYX6fexk31lOdptQpYisY+sbeSIKy7FSdLX/ziF9chDEEQBEEQhNW5UlWar8+jyAoD4YE1jZeo57HMCp4kMxrf+8YdkkSi5xDHooNMTX+PuVqa7tNfIzL8DhaHjuGt88a3kufSXZ6nYlZIhfsIaaGbP0kQhDURtVtBEARBELa1qeoU05VpFuuL7IntQZbWdnqTqmVpm1U0PUI8kHjL/Wogzr4DH+Jw92FSVgtj+gfsOfMtQq3qml73ZpL1HF4zD77PWNeRdX0tQRCWLOsSyLPPPstdd91FJBLh2WefvenjRWtxQRAEQRA2gu/7vJh+kfn6PKqs0hde25Q42VuaglexW/S/Xac5SaZ38F5i0REmZ59lvjjFYONvqe1+D5nevbDGhO16ektzNNolZD1Kf2jjpv4Jwq1sWcnSQw89xAsvvMC9997LQw89dMM1S77vI0kSrrtF9iEQBEEQBGFHm6hMMFOdYbGxyP7E/jVXleKNIk67jC9J7IqP3fTxgWg/t+3/eSJzP2C2NoN76Ul2l2dY2PMuLD24pliueR2zTujyOqpdfbeJxg6CsEGWlSx997vf5fDhw1f/XxAEQRAEYbNdqSrN1ebQZZ3+cP+ax0xWs7SsKpIeJhVILus5kmawa/dDJErjTM7/iHT2DCP1DJkD76MW7VlzTAC95XmarQK2arAvdaAjYwqCcHPLSpYefPDB6/6/IAiCIAjCZrlUvsRsbZZ0M83B5ME1d+uVPJd4faktd29y38qqN5JENLWPI+F+ItPfY7aRI3X6a9jHP0I7tLyk60Zkz6GrvEDZrNEdHcZQNrZduSDcykQNVxAEQRCEbcfzvTeqSopOb6h3zWPGmkXcVhkfieE3d8FbAcWIMLb/pzka20PMrNN75huoZnNNcaWqWexmHk+CvV2H1jSWIAgrI5IlQRAEQRC2nYuli8zV5sg0M4zFxjqyB2SylqNlVpG0ID3B7tUPJMl07Xo3B0L9hJsl+s9+C9l1Vj1cb3mOVruMbsToDa89KRQEYflEsiQIgiAIwrbi+R4vZV5itj6LoRj0hNa+LkjyPRLVLK7dpDvUt/YGCrJK3+6H2KfFCVYX6L/wJJLvrXiYUKuKUcuCY7IrsW9tMQmCsGIiWRIEQRAEYVs5XzzPXG2OXDPHWKIzVaVos4zXLoHvM5RY3RS8t1ADDI8+zB45QDB/iZ7JH4Lvr2iI3vLcUmMHzWCvSJYEYcOJZEkQBEEQhG3D9VxeyrzEXG2OgBqgO7CG6XJvkqxlaZsVPD3Y0T2MpGCcPaMPs8tXCC+8Smrx1LKfq7g2yfICtlWnLzKEpmgdi0sQhOURyZIgCIIgCNvGudI55mvz5Fo59sb3dqSqhO+TqGaw7Sbdwd6O72GkRHrZO/wuBlyf+ORzRItTy3peVzWN1SrgShJ7U6KxgyBshlUdDc6dO8c/+Sf/hIGBAXRd55VXXgHgc5/7nNiHSRAEQRCEdeF4Di+nX2a2NktQDZIKpDoybqRVgVYJyfcYTNx8I9rVMJJ72N93F12OQ+r8EwRrubd/gu/TW5qj1a4QDCRIBTvzXgVBWJkVJ0snTpzgnnvu4ZlnnuGhhx7Cdd2r99Xrdf7v//v/7miAgiAIgiAIAOeK55ivz5Nv59mb6FBVCUjWMrTNCq4aYDA82JExryfce4QDyYMkrDY9Z7+J3q7f8LGRVhm1ngfXZCR5cN1iEgTh7a04Wfr0pz/N8ePHuXTpEv/jf/wP/DctVLz33nt58cUXOxqgIAiCIAiC67m8knmF2dosITVE0ljbRq9X+T7JahbbbtIV6ELu8BS8a0gSiaF7OBAeItKu0nfm66iOdd2H9pbmabQKOHqIPfHd6xeTIAhva8VHhOeff55PfepThEKht1zR6evrI51Odyw4QRAEQRAEgEvlSyw0Fii2ix2tKoXaNeRWCTyXgWSHuuC9HVmhZ/cD7De6CNVz9J17HMlzr3mI6lgkKgu4Vp2ByDCKrK5/XIIgXNeKkyXf99F1/br3lUolDMNYc1CCIAiCIAhX+L7Pa7nXWKwvYihG56pKQKqWpWVWsDWDochQx8Z9W4rO4MhDjClhgqVp+i49c01L8e7KAu1WEUdR2N99eGNiEgThulacLB0/fpyvfvWr173v8ccf5+67715zUIIgCIIgCFfM1eaYrc2SaWYYjY12rKqE75OsZbGtOl2BFOoGVnCkQITR3Y8wgkooc4bu2VeuxtRbnqdtlokYKWJ6bMNiEgThrVZ8VPiX//Jf8rGPfYxwOMwv/dIvATAzM8PTTz/Nf//v/52/+Zu/6XiQgiAIgiDcuk7kTpCup1Elld5Qb8fGDZp11GYByXPoj+3p2LjLJYdS7N31APb0d/FnfoQTiOKFUkj1HLgOo123bXhMgiBca8XJ0kc/+lHGx8f57Gc/yx//8R8D8Au/8AuoqsrnPvc5PvShD3U8SEEQBEEQbk35Vp7x8jjzjXl2RXchS51rwJCs5Wi1K1iqwa7YSMfGXQktPsy+gXuwFn+Mf+lpQr1HaLZLeHqY0ejmxCQIwhtWnCxZlsWnP/1pfvmXf5nvfOc7ZDIZuru7eeyxxxgdHV2PGAVBEARBuEWdyJ4g08wAdHxNUbKepWXXSQa60BSto2OvRLD7IAesBlbhFJXcWXBMBrsPr29nPkEQlmVFyVK73SYcDvM3f/M3fPjDH+bXfu3X1isuQRAEQRBucTWrtrS3Um2evlBfR9cUGVYDvZ6n7dr0bXZrbkkiOngnB+wGp2uTVFSd/SkxBU8QtoIVHXUCgQBdXV2Ew+H1ikcQBEEQBAGA13Ovk21msTyLkQ5Pk0vWcrTNCpaiMRrfAjNjJJmukXexdzFIWTcI65HNjkgQBFbRDe9DH/rQDbvhCYIgCIIgdILpmpzKn2K+Pk8qkMJQOrs1SaqWxbTqxANJ9A6PvWqyytDQPRzpOb7ZkQiCcNmK69m/+Iu/yK/92q/xz/7ZP+MjH/kIAwMDb2nhedddd3UsQEEQBEEQbj1nCmfINDPU7Tq3JTs7JU23WgTqeUzXoi+2u6NjC4Kws6w4WXrssccA+OIXv8iXvvSla+7zfR9JknBd93pPFQRBEARBuCnXc3kt+xrz9XmiepSw3tnp/8l6jrZZxlY0RmJbYAqeIAhb1oqTpS984QvrEYcgCIIgCAIAF8sXWWwsUjJL3N59e8fHT9aytK06ESNOUAt2fHxBEHaOFSdLv/Irv7IecQiCIAiCIOD7PieyJ1hsLBJQAsSNeEfHVx2TUD2P7Zj0dR/p6NiCIOw8ooG/IAiCIAhbxkxthrnaHNlmlj2xPW9ZF71WqVqWdntpCt5ofKyjYwuCsPOsuLL0z/7ZP3vb+yVJ4s/+7M9WHZAgCIIgCLeuE9kTpBtpVFmlO9Td8fGTtRymVSOsRwlpoY6PLwjCzrLiZOnpp59+y1WeQqFAvV4nkUiQSCQ6FZsgCIIgCLeQbDPLZGWShcYCo9FRZKmzE2BUxyJcz1Fx2vSkDnZ0bEEQdqYVJ0tTU1PXvf3pp5/mE5/4BH/913+91pgEQRAEQbgFncieINPIADAYGez4+Il6HrNdxpYVRhNiCp4gCDfXsUs2jzzyCL/5m7/Jv/yX/7JTQwqCIAiCcIuoWlUulC4wV5+jP9SPIisdf42lLng1AnqUqB7t+PiCIOw8Ha1vHz58mB//+MedHFIQBEEQhFvAydxJss0stmczEhvp+Piy6xCtZfHtFr3RoY6PLwjCztTRZOmZZ56hu7vzizEFQRAEQdi52k6b0/nTzNXm6Ap0oSt6x18jUc9jmRU8SWY0vrfj4wuCsDOteM3S7/zO77zlNtM0OXnyJN/+9rf5t//233YkMEEQBEEQbg2nC6fJNDM07AaHUofW5TVStSxts4qmR4gHEuvyGoIg7DwrTpY++9nPvuU2wzDYvXs3v/M7vyOSJUEQBEEQls3xHE7mTjJfnyemxwjr4Y6/huy5RGtZKnaL/i7RBU8QhOVbcbLked56xCEIgiAIwi3oQukC6UaacrvM7b23r8trxBsFnHYZX5LYJabgCYKwAites/Tss89Sr9eve1+9XufZZ59dc1CCIAiCIOx8vu9zInuChfoCQS1IXI93/DVkz6G/ME3LrCLpYVKBZMdfQxCEnWvFydLDDz/MmTNnrnvf+fPnefjhh9cclCAIgiAIO99UdYr5+jy5Zo7d0d1v2fR+rWTPZf/cayilKRynSW90BEnu7Ea3giDsbCs+Yvi+f8P7bNtGFgchQRAEQRCW4UT2BOlGGk3R6An1dHTsK4mSVpig3sgQig5zR++dHX2NnWCioVOyOr+nlSDsFMtas1StVimXy1e/TqfTzMzMXPOYVqvFl770Jfr7+zsaoCAIgiAIO0+6kWaqOsVCfYE98T0drSpJnsu++ZPohQmqjSzB6DDvHX6vuKD7E9Jtlb+dDRO2C3zimPjeCML1LCtZ+qM/+qOrLcMlSeLDH/7wdR/n+z7/4T/8h85FJwiCIAjCjnQid4JMI4MsyQyEBzo27lKi9DpGfpxaI0MwOsiDw+9FkVfc02rHm2/rmI0a1ZZFsQGpcGCzQxKELWdZR473v//9RCIRfN/nU5/6FL/1W7/FyMi1u2sbhsGxY8d48MEH1yVQQRAEQRB2hopZ4WLxInP1OfrD/ShyZ6aBSb7H3oXXCRbGqTYy6NEBHhx+QCRKN5AzVTynTsMPMJ4vi2RJEK5jWUeP+++/n/vvvx+ARqPBr//6rzM4OLiugQmCIAiCsPP4vs8rmVfINDO4nstIdOTmT1oGyffYO3+KUH6Can0RPTLAQ8MPikTpbeRMFdv1aBFgtupyz2YHJGx5BUvhy7NJjoYqPDxgb3Y4G2LFR5Df/u3fXo84BEEQBEHY4VzP5fvz3+fV7KvM1eboDnSjKdqax5V8j7GFU4Tyl6jWF1DDfTy06yFUkSjdkONBvi3heD6WpDPTXPu/g7Dzna0FqZRLPJ+p8t7eIKqy89e6Leso8ud//uf8zM/8DF1dXfz5n//5TR//y7/8y2sOTBAEQRCEnaPttPnO1Hc4WzzLucI5fHzGkmNrH9j32LNwmnB+nGp9ETXcx8O7HhaJ0k0ULBXTsvCQaRm9ZMwS9ZZJJGhsdmjCFjbV1LGtMg0vxIVcg8P9kc0Oad0t60jy8Y9/nBdeeIGuri4+/vGPv+1jJUkSyZIgCIIgCFeV2iW+NfktLpUucaF0gbAW5mj30bUnNL7H2MIZovlLVGoLKOEeHt71cEeqVTtd1tRwbZOw6qLF+zEzE4wXytw+LJIl4foajky6KWG60PJ1zhdKHL4FmmAv6yg1OTnJwMDA1f8XBEEQBEFYjtnqLI9PPc54eZzp6jR94T72JfYhS2ucvuN77Fk8SzR/iWptASXUzSMiUVq2nKXi2U3QwsSiURq5CDOVArcPb3ZkwlY13dSxWk0sVKpqN5dqJXwfOryX9JazrGRpdHT0uv8vCIIgCIJwPb7vcyp/imfmnuFi6SKZZoa9ib0MhgfXvqeS77M7fY5Y7iLV2jxSqItHRh5BU/TOBH8LWGru4KKGY0QDGjNqgpnm/GaHJWxh000dx6oQC+iktR7ytTkWKi2GEsHNDm1diQm9giAIgiB01JVGDi9nXuZc8RwNu8Gx7mMkA8m1D+777E6fJS4SpVXzfMi0FWzXJxxOoAVUXC3KQitAy7IJ6qI6J1zL85fWK1m2Q6RnkIjRTbNmcCZXE8kSwCOPPLLsASVJ4qmnnlp1QIIgCIIgbF/Xa+RwZ++dhLTQ2gf3fUYz50jkLlKpzkEwxcMjj6ArYp3NSpRthbZp4SOhR3vwVRk1FKPdNJgsVDg8EN/sEIUtJmuq1FoWHqB3DZOUgiwqXVwsF3jfZge3zpaVLHmed03J/Pz586TTaUZHR+nv7yedTjM9Pc3AwAAHDx5ct2AFQRAEQdi61q2Rw2W7shdIZpcSJT+Y5NHRRzFEorRiWVPDsU0Csocf7kWSJCKRGK18gJlygcMDmx2hsNVMNQ2sdpOQ4kN0iKQHM0aKuVaISssmHty51chlHb2+973vXf3/xx9/nF//9V/n+eefv7pRLcAPfvADPvrRj/Jv/s2/6XiQgiAIgiBsbevWyOGyvuIM3dmLlKuz+MEkj4yIRGm1cqaKa9eRNQNJXTrJjYV0FtUkM430JkcnbEXTTR3HrqAGu5BkBUOGQKyLVkPnTKbM/bt3bjVyxUew//gf/yOf/exnr0mUAN71rnfx27/923zmM5/pWHCCIAiCIGxtvu/zeu51/n787zmVP8VUdYqxxBj7E/s7liglalmGFs9Qrs7iGFEe2vUwATXQkbFvRTlLxXUc/MAbJ7ixgIqtRZkzg9iuu4nRCVtN25WYb8qYjk8g2Xf19mQsSlVJcLHsbWJ062/FR7HTp0+za9eu6943MjLCuXPn1hyUIAiCIAhbn+u5PDv3LE9OP8nJ3EnyrTzHuo8xFBlae8e7y0KtKnvmT1KpzGCrGu8dfqAz659uUb4PmbaK7fnoodjV24OaghyI0fR1povNTYxQ2GpmWjpmu4kueSip3VdvT4Z1WnqKiWYQy9m5CfaKk6W+vj7+9m//9rr3/fVf/zV9fX3XvU8QBEEQhO2vbtW5WLrIs3PP8lfn/4ofLv6Qk7mTmK7Jnb13dqbj3WW61WL/7KvUyjNYksc9g+8h0cHxb0V1V6bWdnB8CSPWc/V2SZKIxBK0MZgq2ZsYobDVTDUNHLOFZgTgTdXIsK6ghFLUPYMLudYmRri+Vrzi8hOf+ASf/vSnKRaLfOxjH7va4OEv/uIv+OpXv8rv//7vr0ecgiAIgiBsMN/3KbQLpBtp0o00C/UF8q08dbtOzapRNsvUrBoxPdbRRg4AimtzYO4EZmUGyzW5rf8eBiKi88BaZU0N1zYxJBcp0nvNfbGgTlZJMFsT65aEJb4PUw0Ny7IJdQ9dc58kScQTSeqlMBcKZY7u0F/PFR/VPvWpT9FsNvn85z/PV77yFWDpYBoIBPjMZz7Dpz71qRWN9/u///t85Stf4dy5cwSDQd71rnfxB3/wB9d01fN9n8997nP81//6XymVStx33338X//X/8WRI0dWGr4gCIIgCDfgeA7ZZpbFxuLSR33xakJUt+oU20WaThMJCV3RiepRDiYP0hPq6dj6JADJ99g3/zp+eZqWWWWo+wj7U/s7Nv6tbKm5QwtV0+AnpjPGAhrzWowZM4TneshK5/5Nhe0pb6mUWw6OD4HU8FvuT4UNxrVuLtZzeJ6HLO+8n5lVXQL67Gc/y7/+1/+aH/7whxQKBbq6unjnO99JIpFY8VjPPPMM/+Jf/AvuueceHMfhM5/5DO9///s5c+YM4XAYgM9//vP84R/+IV/84hc5cOAAv/u7v8v73vc+zp8/TzQaXc1bEARBEIRbnu/75Ft5JioTzNfnSdfTVKwKdbtO1axSapcwPRMZmYAWIGEk2JvcS1yPd7SK9BNBMZo+h1GcotosEI+PckfP7evzWregnKniOvY106muCBkKfiBGvaUzX26xqyu8CREKW8l0U8duNwmrHn5smJ9ciRgLaviBJIVqgLlKm5HkzltPuOojXTwe5wMf+MCaA3j88cev+foLX/gCvb29vPzyyzzwwAP4vs9//s//mc985jN85CMfAeBLX/oSfX19fPnLX+Y3fuM31hyDIAiCINwqfN8n08wwXh5nvDxOtpmlZJYotApUzAqO76BKKkEtSH+kn55AD2E93NHK0dsZKEyRyI1TqS+ihnu5f/B+pB14tXqzZE0V2/UIvam5wxWyJBGJJjDLOhOlskiWhKX1SlYNOZBEUt66l5IiS0QTXbSqQc5mqyJZusL3fV588UWmp6dptd66oOuXf/mXVx1QpVIBIJVKATA5OUk6neb973//1ccYhsGDDz7ID37wg+smS6ZpYprm1a+r1eqq4xEEQRCE7c7zPRbqC0xUJpgoT5Br5Si1S+RaOapmFUVSiOgRxuJjJANJgmqwY93sViJVSTOQOUupNosXiPPIrgdR1quCdQtquxKlto/tSxjR7us+JhYyKCoJZmvZDY5O2GpMT2KuqWA6Hon4jRu4JSNBFpQUl6o5HtvA+DbKio9AFy5c4Od+7ue4ePEivu+/5X5JkladLPm+zyc/+Une8573cPToUQDS6aVFhj/ZZa+vr4/p6enrjvP7v//7fO5zn1tVDIIgCILwdnzfx/M9PN/D9V0838PxHTxv6esrt7m+i+d5pIIpwtrGX6F3PIf5+jwT5QkmKhPkW/mlBKmZo27XUWSFuB7nWM8xEkZiwypHNxJplti98DrlyiyOFuDBXQ+KTWc7LGeq2JaJJnnI0d7rPiYW0FhUY8y0Azt2DYqwPHMtnVarhSJ5qF2jN3xcMqQzFUgy1whTblokQvoGRrn+Vpws/Yt/8S9ot9v81V/9FcePH8cwOncg+83f/E1OnjzJ97///bfc95NXuHzfv+FVr3//7/89n/zkJ69+Xa1Wb7g3lCAIgnBr8n0fy7No2S1azuUPt3Xt15c/mnaTttvG9dylxMj3riZNPm989v2lD4+l+318ZElmT3wP+5P7GY2O0hfuW7fExPZsZquzTFQmmKxMkm/lKZtlMo0MTaeJJmskA0n2JvYSN+KbUj26HsNqsG/2NSqVaSxJ4p2D7yWmv3WamLA2WWupE56uSvh69C3rTwDChopvRCmbBtlam/74zptWJSzPdFPHMesYuo4U6rrh43RVJhTrptXQOZ0p8u49t3iy9OMf/5j/9t/+G//oH/2jjgbyW7/1W3zta1/j2WefZXj4jW4b/f39wFKFaWDgjZ6E2Wz2hns6GYbR0SROEARB2N4s1+Ji+SJTlSkadoOm06Rm1jBdE8dzcDwH27Ov+Wy65tUP27Px/KVd6q8kQT4++IDE0mfeemEPlio8p/OnSQaSpAIpekI9HEodYnd8NyPRkVVvsOp4DoVWgXwrT7aZJdfKkW1mlxozmCWyzSwtp4WmaHQZXdyWuo2oHt0yCdIVqmNxYPYEzco0tmdzbPBd9IavX/UQ1iZnqnhOHV+P3XAdmCJLhKIJzKrGRLEqkqVblO/DZEPHti2MxM17gidjEUqZBJfKBd69AfFtpBUnS5FIhFisc1d7fN/nt37rt/jqV7/K9773Pfbs2XPN/Xv27KG/v58nn3ySO++8EwDLsnjmmWf4gz/4g47FIQiCIOwsVxoZnCmc4WLpIrlWjlwzR9ksY7nW1elyABISkiShyAqKtPShyRqGahAzYgSUAKqsIksyiqQsfZYVFBRkWUZGRpKWxrj6/5fHbNpNFhuLZBoZ0s00SlHh1cyrdIe6SRgJxuJjS1Wn2Ci9od7rVp0cz6HYLpJr5q4mRrlmjppVo+k0r3avq1k1AHRFpzvYzUB4gLAW3nIJ0hWS57J/7jXc8gymVWd37x3sie/e7LB2rJypYbsuevDtz+Ni4RBVOc5sNbdBkQlbTdlWKLY8bA8SqcGbPj4Z0lnUU4w3F7EcF11VNiDKjbHiZOlXf/VX+fKXv9yRTniwNK3vy1/+Mn//939PNBq9ukYpHo8TDC4tMP1X/+pf8Xu/93vs37+f/fv383u/93uEQiE+9rGPdSQGQRAEYedoOS3OF89ztnh2aRPVZp7FxiItt0VQCZI0kgTUAIZiEFSD6IqOKqsokrIuSUVIC7E3sZe9ib14nkeulSPdTDNbm2W8PM7p/GlSgRTJQJLeUC+Hug4xGhvF9dyr1aJcM0fNrtG0mzTsBhWzQs2q4eGhSAqGYhDRIvQn+0kYiU1r0LAivs/Y4hnU0jTVVpGuxF6O9hzd7Kh2LNuDfBtsTyIWSb3tY6MBlawaZ6YlZuncqqaaOla7QUjxIHHj9UpXhHQFJZyi0dI5n61zbHDnbO2z4mTp6NGj/OVf/iU/93M/x4c+9CG6ut46h/FKi+/l+C//5b8A8NBDD11z+xe+8AU+/vGPA0sb4bZaLT7xiU9c3ZT2iSeeEHssCYIgCMBSFWmuNseZ4hnGS+Pk23kyjQyFdgEZmZ5QD0ciRwjrm9sKWZZl+sJ99IWXppE3rSYLzQWyjSyLzUXOl87zSuYVukPdhNQQLadFxaxQt+q4uCiSgq7oRLQI+5P7ietxQlpo6ydG1zGcGydamKDcyBCIDnDvwH2bHdKOVrBUTMtCxkeJXL8T3hVRQ8UzouRrAYqNNqlwYIOivLHT1QALbR1D9jBkf+mz4l/ztS77GIqPLvlsw1+JLWW6aeBYReRADEm9+RokSZJIxBPUixHOF8ocu3kxattYcbJ0pZozOTnJN77xjbfcL0kSrusue7zrddS73pif/exn+exnP7vscQVBEISdr2bVOFc8x9nCWTLNDLlmjsXGIpZrEdEj3Ja8je5Q96Z3eruRkB5in76PfYl9V6tOi41F5mpzSEgY6lLFaF9y37ZOjH5Sd3me3ux5StV5CCZ5YOi9ouvaOsuZGq7dxlB9eJvF+gCqIhOILK1bGs/XNz1Zulg3+PZimEY5B5cbfEmyjCTJIMnIsgKyinz5NkWRMRSJoCoRVKHLcHm0p4omfsSWxfFgtqli2S7xnhu3DP9JyYjBuNbNpXpuR3VSXHGy9N3vfnc94hAEQRCEZbFdm9naLGeKZ5gsL3V8yzQzlMwSmqTRF+5jODKMoW6vKUQ/WXXaqQyrxcjiWcrVWRw9xKO7HkZTdlb3rK0oZ6l4dhO0MJJ88/UksXCYhhxltprnng2I70YKlsLjmSj1UgaQMANdSK4Dng2uC74DnoXrgXu5v5+Ej4yPjIcEKBKobfip0bduqiq81Xxbp9FqI0k+anJk2c+LBzT8YIJixWCm3GZ3amc0B1lxsvTggw+uRxyCIAiCcF11q85iY5F0I73UKKGZoWbWKLQLLDYW8XyPmB7jWPcxkkZyR1RedizfZyRznmZ9ERu4f+g9q+4GKKxM1tSwHRc1HF/W46MBlbyWYKa5eQmG6Ul8YzFBpVRE9S1CBx5Air/15N33PPBccFp4dhvXsfBsE9e2qJs2i/kiz88vclefTyogjg83M9XUsc0mQU2GcM+ynyfLErF4F81KkLPZ6q2bLF1RqVR44YUXyOfz/PRP/zTJZLKTcQmCIAi3IM/3KLaLVxOjxfoi+Vaeul2nbtUpm2UqZgUfn4ASYFd0F4PhQTRFXDHeDhL1HJHyHCWzQn/qIN2h5Z+ICavn+ZBty9ieTziSWNZzogENV4uSaQSpt0wiwY2t1Po+PJGJsVBuYptN4sOHrpsoAUtt0GUZVA0lEOPNdbOQ71OUFymmy3zzUp1fOhrcmDewjU03DWyrjB7vvmGL+RtJRoPMq11cquXXKbqNt6pk6T/9p//E//F//B+0Wi0kSeLFF18kmUzy6KOP8r73vY9Pf/rTnY5TEARB2KKadpNsM4ssyVdbayuycm2b7Te125YlGVVSkSQJ27VJN9OkG0sfi/VFymaZul2nZtUotUs0nSaw1A47qkU5kDxAMpDEUAxRRdpGZM9hJH2ean0RT49wR+8dmx3SLaNkK7RNCx8J/SbNHa7QVRkjHMesa4wXytw+vLHJ0svlEGdL0KyXSSa7YeDOVY0jSRKjg72cLY9wtnyBswWXQ107p611p1VtmWzTx/Ygnlx5l4ZkSGfKSDLfCFFsWqRC23+K7YqTpT/90z/lc5/7HJ/4xCf44Ac/yM/8zM9cve9nf/Zn+cpXviKSJUEQhFtAsV3kRPYE54rnyLfyOJ5zdW8hWZKReOPz9fYgUi6vm2g5LepWnapVpdQuYXs2siRjqAYJI8HexF7iRhxVXvVkCGELGMxP4dXTOK7F4YF7xDqlDZQzNRzbJCB7+JFelnuJIRqN0syFmakUuH14XUO8xkxT59lckHo5TSKgwdgjK65wvFlIV+ke3EthMst3JvPsTwZRd0bvgY6bbhpY7QYBxUFO3rxl+E/SFJlgvJt2Q+dMpsR79mz/3/MV/+X5kz/5Ez75yU/y+c9//i1d7/bv38/Fixc7FpwgCIKwtfi+z0JjgRPZE1wqXSLbyjJXm6PltPB9nyv/LT0YfMlH8qU3boM3Nmy9shhbklBllaAaZCgyRFegi7Ae3rId7ISVC5p1evPjlBo5gpE+xuJ7bv4koWNypopr15E1A2kFU1ZjAY0ZNcFMc2Edo7tW1Zb5ZjpGrZQlpLhI+9+HpK59mu1Qd5TX87tZqNZ4dtbkkdHt1QDmRjJtlWcKUe5P1tkVstc83lRTxzFLKEYUVrmeMBWNUJCTXCwXec+aI9p8K06WJiYmeOyxx657XzQapVwurzUmQRAEYQ1cz8V0zY4unPd8j4nyBCdyJ5ipzpBupJmvz+P5Hj2hHu7oueNq97mrSdObPnt4eJ6H67t4vnf1A5Y2bRVT6nYw32c0fY56PY2jqLxb7Ke04bKmius4SJGVrRGLBlRcLcZCK0DLsgnq67s20PHgm+kEhVIZyTXR996HdJM258ulyjLDw6Msns/y/YU57ur3SRjb/5jzXCHK+cUKkwsmn7hDI7qGfyLXh+mmhum4RFO9qx4nEdKY11NMNhcwHRdD3d7THlecLMXjcTKZzHXvm5qaord39d9cQRAEYW1ma7M8OfUk2VaWVCDF7thuBiOD9If76Qp0rTghsV2bs8WznMydZKG+cLUrnSIpDEWGGIoOocnX/nW+Ujl6y1yf7f33UlilrmqaQGWBilVjV/dRYnpss0O6pfj+UrJkuz7R8Mq+94Yqo4ZitJsGU4UKhwaW10lvtb6XjzJdNrHaDRL9Y0hd+zs6fnc0QLZ7jGKmyLcu1fnYke3d7CFvKkzVJJptk5Kv8ZULFr98WF/1hryLbY1GywTASO1adVwhXUGLJGm0Dc5latw+FF31WFvBipOlRx99lM9//vP8/M//PIHA0iZlkiThOA7/5b/8lxtWnQRBEIT14/keL2de5oWFF7hUvsRcfQ4ZmbAWJhVIEdEjdAW7GIuPMRgZZCA8QE+o5y2JzhVNu8nr+dc5lT91tYpUbBfRFZ19iX30hfvENDnhphTXZlfmAtX6Ir4R41jPsc0O6ZZTc2RqbQcHCT26vOYOV0iSRCQSo5UPMl0ucGhgnYIETlWDvFpUadQyJKNR2PXOjr+GJEnsHuznXHmY0+VLXCq57Etu36s4Jyoh2o0KmiIzrwxzvjTJC2mP+wdWd2yebhrYZpOQCn50YNlr236SJEkk4glqhSjni0VuH1rlQFvEipOl3/md3+Gee+7h8OHDfPjDH0aSJP7kT/6EV199lZmZGf7n//yf6xGnIAiCcANNu8lTM09xtnCW86XztJ02x7qPYbkW+Vae+cY8ZsVEkRVeXHyRZCBJzIgR02Psie9hODrMQHiA/nA/bafNa7nXOFs4S6aZYb4+T82sEdJDHOk6QiqQEtPlhGUbzl3Cqi3i+C539N2NIpp0bLictdTcwZBcpMjKZ//EQjqLaoKZxuI6RLck01Z5KhOmXkoT02Sk/Y8utQJfB2FDJTW4l+Jklm9OFPnNu4Io2/CQ1nIlzlQN2u0i0VQ//d1HyF6o8+RUlrG4Tt8qZmFPNXVsq4wW6VpTQw2AZNjgkpbiUj2D53nI6/TvuRFWfNTat28fzz//PJ/85Cf50z/9U3zf58///M95+OGH+Yu/+AtGRpa/068gCIKwNov1RZ6YfoLJyiQXSxcJqAHe0f8ODGVp/dBwdKmFleu5FFoFcu0cxXaRufocEhInsieIG3HiRpyoFiWoBSm2i8zX5mm7beJ6nDt77yRqbO9pFMLGC7cqdBWmKbcKxGJDV38Wt5OKLXOmFuT2WJOQ6t/8CVtQ1lTx7Baqpq1qwX4soDKjRZlrB7FdF03pbCWm5Up8PR2nWsqjY6Ps+6lVNxZYrl3dcU7m9zBfq/P8nMUDu7Zfx7ZT1SD1eh1NctEGjtIfDlPpP0h+sc7fnG/wG7cbK+r413BkFpsSpgvRxNpLiLGghh9MUa4EmC622dO9fTeoXdUlnsOHD/P4449jmiaFQoFkMkkwuL3nfQqCIGwnvu/zWu41vj//fSYqEyzUFxgID7A3sfe60+MUWaE33EtveOnKsud5VO0quWaOQrtwtfW3JmuoikpPsIdj0WMENXFsF1bB9xhNn6NWX8RWdd7Rvz2bOvxDNsb5bIvThs+v3AbaNrw4njNVXMeGYGJVzw9qCnIgRrOlM12ss6+ncxdOPB++lY6TLddxnTbhkTuQov0dG/9GVEVmeHg36fMZnplb4I4+n5i+fcpLng+vVYKYrQyBcALp8t5ZY0ODnK6WmGmc5clphw/uWf5p/nRTx2o3CcgOcmr3mmOUJYlYMkWjEuRsvnLrJUtX6LpONBq9unZJEARBWH+ma/Ldme9yKn+KC6UL1OwatyVvu5oILYcsyySMBAkjwX6WFlE37SYNp0HCSNxwLZMgLEdvaQ6tukDTbjDWd1dHOzNulHRbZbImU2vUqTYkvjah8JG90qoXz2+WnKliux6h0Ooaa0iSRCSWoF0ymCqV2Leyhnpv6wfFCJfKHq1GlWTXAFL/0c4NfhM9sQDZ7r0Us0W+Pd7io4e2z7nseMOgULfwPI/AwG1Xb9dVmdE9+5k9W+YHC3PsT/nsiy/vB3a6qeOYFVQ9hGREOhJnKhxkVu3iYjXfkfE2y6qukfzoRz/iscceIxQKkUgkCIVCPPbYY7zwwgudjk8QBEF4k1wzx1+f/2t+nP4xr+Vew3Zt7u69e0WJ0o2EtBA9wRs3fRCE5dBsk6HcOLVGBjmQ5FDq0GaHtCovlsK062VkRSWtDvJKxuH767dsZ120XYlS28f2JYzI6ltwx4I6NSXBbK1zsV2qG/wob1AvF0iEAzD2QOcGXwZJktgzNEBO38XJosJkxb35k7aIV8shzEaFUEDFT1y7Z1kqEiA6fIiCH+erFyyazs2nj3r+0noly3ZQYp3rap0IadhGkkUrSKFhdWzcjbbiZOnpp5/mgQce4OWXX+YXf/EX+dSnPsUv/uIv8vLLL/Pggw/y1FNPrUecgiAItzTf9zldOM3fXPgbXsu9xpnCGRJGgrv6t+dVe2Hn2pW9SLu2gI3PXf33bsuF3UVL4WJVpWWaJLsH6Bs7ToZu/mHK4kJ5+5SWcqaKbZlokocU7Vv1OLGAhq3FmDFDeK635riKlsJ3MlHqpSxRzUPe/z6kTWj+ETZUkoNjlPwY37xk4W2DZWlZU2WmLtF2XPSuvddtxDDa10UrsZ90W+fvLzr4N3lfWVOl1rLxACPZubWFmiITSXTRwuB0ptmxcTfain8y/92/+3fceeed/MM//AORyBtlulqtxqOPPsqnP/1pXnzxxY4GKQiCcCuzXZtn557ltdxrXChdoGJWOJA4QH9k/ef2C6sney69pVmq4RTNwK2xt1CsUSRRmqbULtGdGOtIxXMzvFQO06xXCCsu8tCd9OshmsPHyM2+zF+fr/Drtxv0Brb+mXXW1HBtE12VQF/91KqQoeAHYtTbOvPlFru6wqsey/QkvpFOUCoVkX0bdc97YBMbyOzqSfJ6fpTZep0fztu8e3hrV9ZfLS+1C4+o7g2nLSqyxN49ezjfLHGqMMHLOY939N74osVU08BqNwgpHsQ72+c7GY2QV5JcLOd5oINTODfSii/3nDp1ik996lPXJEoA0WiUf/fv/h2nTp3qWHCCIAi3umK7yN9e/FteWHyBE7kTtJwWd/XeJRKlbWBX9gK9s6/QdfZb3PTS7g4geS6j6XNU6mkcLcRd/e/Y7JBWpWrLnKnotNst1MQwkr5Uud092IvdfYisHeQvz1q03K1fYcpZKp5j4euxNbWCliWJSDSBic5EyVz1OJ4PT2ZjzJeb2GaT8OBBpOToqsfrBE2RGdo1Rk7u4XtzLvUtPFus6Uicreq0223UxC4k9cZd/MKGSt/obWSlLh6fcCi0bzzudFPHsU0IdnW8wpcIabT1JJOtEC1n+0x1fLMV/+b09vbesKSuKAo9Pds0bRQEQdhiLpYu8tfn/5oT2ROcyp8iokW4u+9uwvrqr+oKGyNez9GVn6ReXyRQy6Jnz292SOuuvzgDtUVcp8XB7mNX29dvN6+UQzTqVQzZRRu+4+rtsiSxf88o1eg+5hoKf3Xewd3iOXDO1LBdFyW49spmLGSsad2S58MT2RhnCtCslYklUjBw15rj6oTeWAApNUbeCfL4xNtkFZvsZDVEs1FDl1y0wZtv8DyYikLPQXJOkL85b13357XtSsw3ZUzHI5Ds/EW4oKagR7poegYXCls4E30bK06WfuM3foM/+qM/wrbta263LIs//MM/5J//83/eseAEQRBuVROVCR6ffJzXcq8xVZ1iT3wPR7qOoIpNPbc81bHYvXCGSm2emA8pXyK88Opmh3V9vo9hNUnWssTreWTPWdUwhtViIDdOvZFBC3WzP7Gvw4FujJYr8XolQLvZQIv1QSB+zf2aIrNv/21kjVHOFz0en9662ZLtQa4FtidhRFJrHi8a0DDVGDPtAJ63snVLVxKlk3moVXIkwwbS3kfXvPFpp0iSxOjwIDltmBMFhZnq2tdldZrrw8lKALPVQIskIZi86XMkSWLvyBDF0B4mazJPz7y1sjPT0jHbLXTJQ1mHKp8kSSQSCWpylIvlrfHvvVIr/quraRpTU1OMjY3xkY98hP7+ftLpNF/5yldQFIVAIMAf/uEfAkvfoH/9r/91x4MWBEHYyfKtPE9OPcn50nkqZoU7e8SmsNuG77M7fRa7No/l2ewaug81/Tr5ep5qNYMbW/0i+7WSPZegWSdk1gm1a4TaNQLtKp5Vx7FbOJ7NsBbGig9Rj/ZSCXfRDES5aa9s32ckc45mfRFHkrmv/74tcxK8UicqIWr1Oqrkog8dv+5jQrrKyP6jzJ1t8cP5RXrDGvdswUk1BUvFskxkfJTI2teORQwV34hSNg2ytTb98eU1lvF8eDwT5/WCT72cJxk24LafftspZJshGtCID+6lOJ3jG+Ml/n93BJG30EzLi/UAxYaF77kYA4eX/TxDVRjZc4CFc2Wem1/gQEph9E1/TqaaBo5ZRTeMVe/FdTPJkE5e7+KC1YXrm3R2W+P1t6oGD1f8n//n//mW+z/1qU9d/X+RLAmCIKxM027yrYlvcal8iUKrwPGe4yJR2ka6K4tESzOUWkW6EmPsSu7HNltEs68SmnuR2uGfXf8gfB/NsQiZSwnRUoJUQ29VcOwmttPGdtqYro3p2SiALSmEAa9VwqvNE1QM4loIJZikldhFNdJNJZzC1t66F02yniNSnqdsVhhIHSQVXHsVYzNYnsSJUpB2c5FQJIn0NglGKhKiufs42QmTb10q0BsIMBrdWtWIrKnhOiYB1YfQzasQN6PIEqFoArOqMVGsLitZci8nSqfyHvVKgUQkAAc/iKRuzT2NRnuTnMyPMt2o8+NFm3cObp1mDycqIaxGnmDAgPjIip7bHQ1SGTxEYbbG356v8ok7dAKqhO/DdEPDsm1CqcF1ihyiARWCSUpmiMm6y3arO684WZqcnFyPOARBEG55jufw7clvc6l8idnaLAcSB4gb8Zs/UdgSDKvFrvRZKrUFfCPGPf33AKAlRhjKn6VUmqFutfD14Lq8vuR7jGTOk6xkwKxhOy0ct43tmDRdi7bn4ssyjqwRUoNEAynCwW6SoV66gilUFKqtHLnyJNVGmkarhNUqQnmKhBqgVwvjRftoxAephruohRIA7Eqfo1pfxNMj3N5757q8t41wqhqk3Ggi4d2wqvRmQ90JLrWOkFt4hf/vXJ3fuN0goW+daXk5U8Wzm/haBEnuzLX8WDhEVY4zV83e9LGuD9/OxDmd96hX8iQjQTj4M1uuovRmmiIzOLyH/MUs351d5HiPSkjb/PLSYltjtubTth3CA4dXVbkdHejmVHUfC5XX+fqEwz8+oFGwFEotB8cDI9XZLnhvJksSsUQXzXKIMxVr5ydLo6Ob27VEEARhJ/J9n+/OfpfzpfNcKl9iKDIkOt5tJ77HnsXTNC/vL3TvwDvRlMsnhUac7tgw4fJFArMv0tq7Pptv9pTniWfOUanNo/o+tqQgqzoRLUw4OkQs2ENXuJeYFrtho6Z4pJ/45Z8717XIV6YpVmeptvKYjSxWI4uWO0efFmRYj0G4G6+ewXEtDg/ci6ZsnSvxK+H68HIpiNnIEAxFkOI332tGkiTGhgc522qSLr3Ol8/a/NoxDUPeGglTztKwHRct3Lm29dGASlaNM916+8qQ68O30nHOFJYSpVQkhH9w6029u57+RIhcaoxcrsR3Jtp8+ODmV8FOlINL7cI1H6l3+VPw3kyVZfbu2cul0yVey01zIOXjKMZSV0LVW3G1aqVSkQAzWhdn6xY/t66v1HkrTpaeeuopHn300Rve/8d//Mf87//7/76moARBEG41L2de5rXsa5wrnCOuxxmLj212SMIK9BdnMMpzVMwKQ92H6Qu/aW2SJBFO7qW/MkUpd4Hm7nchKZ1t1CF7DgO5CWqNLKoe57b+u+gOdBHUVl/FUhSdvtR++lL7AWi1a2Qr41RqC9TNEma7ilWbx0MiHB1gT3x3h97NxjtbC1Com3ieiz54ZNnPU2SJ/XvHOHumyXTtPF+95PLR/fJNl3mtN8+HbFvG9nzCkUTHxo0aKp4RJV8LUGy0SYXfmki4PnzzcqLUrORJRsP4B34aSd0eibQkSeweGuJiJcPL+QmKaoRdUZkBw6Y/YNOlOxu6lqnuyJyv6pimSbx3ZE3fx2hAo3vkNnITVb45XmCkP4Vt1lADCaR1vtCRCGpMhnowaeJ6PspWWhB2Eys+Wj/22GP8x//4H/nt3/5tpDcdDSqVCh//+Mf52te+JpIlQRCEFRgvj/P8/POcK55DlVUOdx2+5vgqbG2hdpXBzAVK9UXkYIrbe25/64MivfQFu5lvpSlmz2IO3Lzt70r0FWdxG1lcz+Fo/10MR29eGVmpYCDKaOAO6LsD33WptLLky1Pk3SZHBu7t+OttFM+Hl0thzEaWUCAAiT0rer6hKoztO8TE2Qav52boDck80vlv/4qUbIWWaeEjoUU7131CVWQCkaV1S+P5+luSJceDb6YTnC04NKtFEtEwbKNE6YpYUKN7aB+FqTzOYpmpjI+mqiiaQdCIsCumMBh0GQhY9Bs2IXX9qoknK0GajRqG7KF24Lgx3J3gdPUAudyrePkqluMRjq//LAZVkdk1OIij7dpWiRKsIln6zGc+w+/+7u/y3HPP8eUvf5m+vj5efPFFPvrRj1Iqlfif//N/rkecgiAIO1K2meXJ6Se5ULpA22lzd//dKB1aXyCsP8lzGVs4Ta02jy0rPDD4LpTrtXeXZBKpA6TmMuQXT3Y0WVJcm/7CFOVmnkCoe10SpZ8kKQqJyACJyMC2W3/wkyYaBpm6je26REeOrWo9SCykM7j3dtIX2nx3OktvSOdoavOm42VNDdc2CSouhDvbqi8aDtOQo8xW89zzptsdD76RTnCu4NCoFkhGI0vNHLbp1MzR/i7s+AO0inO0qiWarRp+s4nSaJMvupxWZRRVQ9UDdIc0hiM+AwGHgYBNt+GgdCAfcLylduHtVppQJPWWVvarIUkS+0ZGOFMrEWhdQJV8lNTGLLHZrhcBV5wsfe5zn+PBBx/kYx/7GHfccQf/9J/+U/7kT/6EY8eO8dRTT7Fnz8quyAiCINyqGnZjqfNd6RLFdpE7eu7Ytht53qqGc5eQKvNYdpN9/XeSCNy465gUG2RQi5NtFKmU53ASnUlqBgrTWPUMHj5Ht3GDhc3g+/BiKUyrnidsKNB9YNVj9SbCtEaOkZt+ia9eqNB1XGcgtDkJU85Uce06khbseLISC6gU1TgzzTfGdTz4ejrB+YJNo1okGYvCgQ9s20TpCi0YRRs6ROxy7wPPsWhXcrQqWeqNCn67htdqU67WmJF8NFVB0QxCgTAfGLI5FF/bJqzn6wHKjTb4HvrQ6tYqXU9AU9g1dhuZc2X26/ll7dl0K1vVpOlHHnmE733ve9x111380R/9Effeey/PPfccqio2SxQEQVgO27P51uS3GK+MM1ef47bkbaJF+DYTaxTpyU9QbmQIhPs4lDz09k9QDbpSe4lnXiY49xK1DiRLmm3SU5ii3C4SCfddu1ZKuKnZls5c3cNyHKKDh9fcNW6kr5sLrSPkMq/yl2da/PrtGtFNyBdyporjOCiRzm8AFQ1oOHqMTCNIvWViGAZfTye4sMMSpeuRVZ1Q1xChrjc6x9mtGq1SmnatQKtZxWs1KDXr/FXF5ZGxIO/ttVe1hs33l9qFm808wUAAOlwx7omFSN5+H4prbdt90TbKqr47r7zyCj/7sz+Lruv89E//ND/60Y/45//8n9NqtTodnyAIwo7j+z5PzzzNheIFxsvjDEeG6Q2vfdPIK5LVDIP5CQyr0bExhWsprs3uhVNUavPYWoB3Dt6/rBMONTHKkBKiqzyP3K6tOY7BwiTtRhZHkjjWe9eax7vVvFgK0a6XiWgSrLLL2JtJksTekWHq8QPMt1Qev9TuQJQr4/uQbas4ro/ewU54V+iqjBGOY/oa5/Ntvra4lCg1q0WS8di2nnq3GlowSmxwP70H38nQne9n6B0fwh28m7QX48nxJl+d1rBXsQXXfFtjoe5h2Q5G34F1SWhUI4zUgT24droVf+f/9E//lHe/+93E43Fefvllvv71r/Nf/+t/5a/+6q+47777OH/+/HrEKQiCsGO8lHmJ13Ovc754noSRYE+8c9OXdbvNnrkTBC89zZ7Xvsq+8R+QqqSRPLdjryHAaPo8bnUB27U40nMnYT2yvCcaUbpju4h4LoG5F9cUg2E16SrOYLZLdEUGt+1msJsl01aZrMm0LQutZ2/HTvBVRWbP2H7SxignSzKl9sb+7tUcmZpp4yChd7C5w5tFo1GacpgnsvGriVIiHl+qKF1vzd4tRFZURkb2kNh7L4v08PJ8ky+dV6g5KzvlPlEJ0a5XiGhAz8H1CVZYlhUnS7/5m7/Jr/7qr/LDH/6QvXv3AvC//W//Gy+88AK2bfOOd7yj40EKgiDsFBdLF/nB/A84WzyLqqgcSh3q6KLXnvIcrWYBzW6jt4r4Cy+TPPsNbjv1dXalzxEw6x17rVtVqpomXpyi2cqTiA4zlty7oucHU3sZQCOZuwSOveo4hvITNBsZbFnlWN/dqx7nVvViOUyrXiai+sgd7k4YMVRC3buoekGem97YWTdZU8OxLQKSC5HOVazfLBbQqKsJ2m2TVq1wOVF67JZPlN6sr7uL4cP3k1aHuFiw+H9PeaRbyzvtrtoyF6sqbctCTY3eUpW6rWjFydJf/uVf8qd/+qfo+rUbix07doyXXnqJD3/4wx0LThAEYSdJN9L8w/Q/cL50HtM1Od59vKOd7yTPpac4h2lW0CMDvGP//8K+2B66HBu/PIM2/jS7T36V/Zeeo6u8gCyqTSum2W1GF89Sqc3j6hHuHXznygcJddEb6iVqtzEyr68qjmC7RqI0h9Wu0BcbIaqL9W4rUbQULlRU2qa5dDKqdn7j0cHuFAWtnxMFleZq5mGtUs5S8WwTRdOR1rDP1tuJBVU8PUrT14knUqKidAPxSIi9R99JIbyXuTp84ZTDuerNE5+T1RDNRo2g7KAOdjaRF1ZuxcnSRz/60RveFw6H+fM///M1BSQIgrAT1awa3578NpfKlyi1SxzrPoaudHY3+1Qti9sq4Pkee7uPEAjE2TvyXu6+7aMcG7qfYTWK3irhLZ4gce5bHHj9a4wsniHYgbUztwTfZ2zxDK3qPDYedw3ci76a7oWSTCy1n25fJrZ4ammRyQoN5cepNzLYmsHR3jtWHsMt7qVymGa9QkhxUYfuWJfXiAc1tMQQZS/AD2Y2rrqUM1Vcx8YzOr9e6QpDVTi8by+9o4eQ9r9/zY0xdrKgoXHwyJ00U4dZNHX+vzMtvp/Rbvhrb3vwejmA2WqgRnpBNP7ZdMtKlp599lnq9ZtP3cjn8/z3//7f1xyUIAjCTmK7Nt+e/Dbj5XHm6/McTB5cl0pAb2mWZquIYsToD73RFU1SFHpSBzh64Oe498BHOJDYS5fjIFVmUce/x8jrf8f+i8/QU55Hdp2Ox7VT9JVmCZZnaZsV+hP7GIwM3fxJNyDFBunX48SbZbTSzIqeG2mWiZXnsa0aQ7E9hLTQquO4FdUcmTMVnXa7iZYYBj28Lq8jSRIDvb0UlD5eyknY7sZUl7Kmiu166KH1S5YAwsEA6sARkSgtgyrL7N9/G/LQnWScKE+MN/m7mes3fjhXC1JutMD3MAaPbHywwlssK1l6+OGHOXPmzNWvPc9D13VeffXVax43Pj7Or//6r3c2QkEQhG2salV5YvoJLpQuMF4ZZyQ60tHOd1eEWxUCtSy+YzKS3H/Dzkm6EWXP8Lt5x+Ff5PjQe9mlxwm0yvjpk8TOfovDJ7/KsbNPcGjiB+yfPcFo+iyD+Qm6ywvEGgWCZh3FtVdVDdnOAmadocwFqrUFpECCO/vW2HlO0ejqOkDCh9DcS8t/nu8zlBun1sjiaAGO9B5fWxy3oFfKIRr1KgHZQxu6fV1fqyui48cGyTtBXl5Y/854LVei1PawfQkj2rXurycsnyRJjO4aIb7vXhbo5qW5Jv/jokr9TY0f3mgXXiUYDEF89RdkhM5Z1gRT/yf+KPq+j+M4b7ldEARBWDpGztXnOJU/xaXSJXKtHJOVSVKBFKOx9dkpvbc0R6NVwNEC7Evsu/kTJImu1BhdqTFsq8F89nWKlSmq1QXs2iKeJOFLMqqsoEoqYVlBkTUURUWRNXw1iGdEcYwQlhrAUTU8ScZHxpekNz5YGse/PN7S19LVr21Vp2lEWdVGJBtE8j3GFk5Tr81jyzLvGrgftQPrM5T4LgazpyhUF6k1y3ihxE2fE2sUCFUXKdsNRnuOiU2MV6jlSpysBGg3S4QTvRBMrOvryZJEX28/xUqKFxbnuW94fX/Uc6aGY1nokocUEXtubUV93d0EAu9i9vxLuLlF/t+2xj85KNMX8JhraSzWHWzXJda3+g2Shc4Sq/EEQRA6xHItzhfP83r+dRbqC2SbWebr83i+R1ewi4Opgx3tfHeF6lgkKwuUrRr9iX1oK+ycpOlhdg+/k91D91FpFaiZJdpmDdNuYNtNLKeN6Vk4jonrWniAe/nDl2RkWUGTFUC+fCIoISGBJLH0biWkK/8vydfcBhLlvoMsDt+1JRMmzTbZu/A6SnmWhlVjtOd2ukIdumKvh+mJjxIpniY4+2MaB9//9o/3fYZz49QaGVwtzKEuMUVnpU5UQtRqdVTJRR/amKpcbzzAYniQhVqeU1mTY33rl+DmTBXXNtFUGZbbzl7YcPFICP3o/Uycfw2nNsWfnfL5xwd1ztTDmI3K0r5fPSJZ2ipEsiQIgrBGxXaRU/lTnC2cJdfMkW6myTVzqLLKYGSQ4cjwihOYlegpz9NuFnBkhf3daziBliTioW7ioe4bPsR2bZpWjaZVodWuYToNLKuB5bbxfA8XH9/38S9/9gAfF99buo2r94GPT9AxCU6X6Hcd0qP3bqmEKdooMTZ/Eqs6R61dQo/0c6z7aEdfw0iNMVi+RKkwSdOx8NUbN/1I1rLotTQtu8XYwN3r+jO1E1mexIlyELO5SDCS3LDKiyrL9PQNU67P8Pz84vomS5aK59Txtei6bGIqdM5S44e7GL8Uwipd4C9Om0TiEdqWRbJvt+guuIWIfwlBEIRV8HyPqeoUp/KnmCxPkm1lWagv0HSahLUwh7sO0xXsQpbW+YTF9+gpzVI3y0SDXcTXsQMWgKZoxIMp4sEUxNc+Xrs8w/nZZ1mYe5FBz2Fhz/2w3t+zm/F9+ovTDKbPUanNYbs2vckDvKP/ns6fgAZT9IT6iTZmMBZO0B659wYxeZerSll8I8ptyds6G8ct4FQ1SLneBN/bsKrSFf2JEK8FB5lqlpgo2Ywl1yfRzZoatutixNf3OCB0hqrIHDhwiOnZEJmFM3iFNCEFFNEufEtZdrJ0/vx5VHXp4a67tDfHuXPnrnnMT34tCIKw0zTtJueK5ziVP0W6kSbTzLDYWMTHp8vo4nDqMOF16q51Pcl6HpoFfM9hT9ehDXvdTgkkRrhNegh55nvMz7/KkOeysPc9+JuUMCmuzdjCacKlaUq1eRxF58jQ/YzF96zPC0oSsa4D9NTnKabP0N51z3Wra92VRaR6Btc1OdB3F7KoGqyI68PLpSBmI0MwHEGKD2/o6+uqTKp3F9WpGb4/k1uXZMn2IN8C25OIRkRzh+1CkiR2j+wmEwzTnHmReCK0bh0ahdVZdrL08Y9//C23/dIv/dI1X/u+vy7z8QVBEDab5Vo8P/8854rnyDazLDYWKbfL6KrOSHSEwchgRxb9r9SVduHoEXaFN/YEsFOM+DAHdz+KPPU0s4snlypM+x7E3+CWxKFWlX3zJ3Eqc5RbeQikeGDo3cQDifV94Wgf/YEki+08xcI4dve1DTokz2UwN069kUU2EuyNj61vPDvQ2VqAQsPC9TavHfNgKsKp9CDn61UydYe+SGePF3lLw7JMFAnUSE9HxxbWX19PD/T8NL63cRsYC8uzrN/UL3zhC+sdhyAIwpZVs2p8a+JbXChd4FL5EqZrEtWiHO05StJIbtpFoqBZJ1zNULGbDPfdsa3XKOjRAQ7s+SmkqaeYyZxm2HOZP/AI3kYkTL5PT3meXemz1KqzmHaLZHwP9w7ctzHrgmSVZGo/yYUCuflXKP9EstRbnsOvZ3E9h6O9x7f1v/NmqNgyz+UjtOtpQgEDP7GHzfiNDeoKse5hqnMzPDdT5B8d7uxea0ub0ZoYig+hVEfHFjaO+P3eepaVLP3Kr/zKeschCIKwJeVbeb4x/g0ulS8xXh4nFUhxvPs4QS242aHRW5ql0SpgqQYHUgc3O5w10yJ9HBh7P/LEk0znzjHku8wf+Ck8Zf0qdrLnsDt9jnhhknJ1DltWODBwDwc3+Pu51Eb8dfLVDLVGATe8NI1Kdh0GcpNUmnmMYIqRyK4NjWu7sz34RjpBoVRG9hwCI/fCJp6MDnbHOZ8d5GS5zvtMj7jRuVhypopnN/G1sDjhFoQOEr9NgiAINzBdneZvL/wtp/OnuVS+xEh0hMNdh7dEoqS4NqnyPLZZpTc8uGP221FD3ewfe4zdkoGev8jwue8sbYK7DgJmg0NTLxLKnKVcmcHVw9w/8uiGJ0oAaEG6E2NEPZ/AzI+v3txfnMFuZHHxONJ7pzgJXgHfh6dzMWbLJla7TrRvLyTXae3ZMkUDGsHUEFUvyPPTzY6OnTU1bMdFDojmDoLQSeKoKwiCcB2n86f5+vjXOVU4xWx9loPJg4zGR7fMuszuyiJWs4grSezrOrzZ4XSUEkqxf+wD7JEC6MUJhs5+G9WxOvoaqWqaQ5MvYOcvUGtkMaJDvG/PB+h+m7bp601P7mZQNugqTiHZLVTHoq8wSbOVJxzqYSAysGmxbUevV4OcLCo0qiXisRj+rht0Gtxggz1dFNR+XimotB2/I2N6PmTbMrbno0cSHRlTEIQlIlkSBEF4E9/3+cHCD3hi+glez79OsVXkePdx+sIbsyfLsvg+vaU5Wu0SwUCyc5ukbiFyMM6+vR9gTApilKYZOvtNVMdc87iS7zGSOc/umZepFC/RclqM9N7Ow8MPom92dS6QoCcySMSxMOZeZaAwhdnI4koSx3rv2tzYtpnFtsbT2TD1cpaYISPt+6ktU5VLhDSUxBAlN8ALc52pLhUthbZl4UsSWlQ0dxCETtoaRw5BEIQtwPEcnph+gufnn+dk7iQtu8WdvXeSWO9uaCsUaxSQGznwbHYnt/9apRuRAzH27v0gY3IYvTTL4Kmvo9ntlQ/kewTMOl2VRW6bfonE4inK5Sks1eCeXQ9zrOfY1jiRliQiXfvpk1RSmTN0F6dptUrEw/2bWvHabhqOzDcWY1RLOQzJRdn3ENIWmDp7hSRJDPT2UlB6+HFGwllj97OWK/FkNo5jtgjJLoRFsiQInSQ2pRUEQQBaTotvT36bc8VznCucQ1M07ui7Y2O6oa1QX2mOZquAp4XZvV77/2wRUiDC2N4PIE88wXh1gcFTX2PxyIew9Buc/Po+AatJuF0l1K4SbtcItip4Zg3baWLZLZpOGz3cy08NvYeQFtrYN3Qz4V56jS7mzSzVygyOLHNcVJWWzfPhW5k42XINzzYxdt+FFNlCVeHLuiMGc9FBcuUMry5a3DMUWNU4FVvm7xaSzJfqmK068WQP0hY8ZgnCdiaSJUEQbnnldplvTn6Ti6WLXCxdJKbHONx1GGWD9/lZDsNqEa2mKVsNBruP3hKbk0pGmN17H0OeeJJLtTQDp/6excM/i2WEMewW4XZ1KTlq1Qi1y3hmHdtuYjttLNfEcm1kwFI0gmqQvp4jHOu+fWt+72SFZNdBUvM50naD7sTY+u/ztIM8V4gwUXJoN2ske4aR+rbmRs2yLNHXO0CxOs0PF+Z5x+B19yJ+WzlT5asLcbLFCna7TqJ7CPY8sD4BC8ItTCRLgiDc0hbri3xr8ltcKl9iqjJFf7iffYl9W6aRw0/qLc/SbBWwVY0DXbdtdjgbRtJDjO5bqjBdrGcZPvV3xKKDYNax7Ca208J2LSquhQzYioqhBkkFe4mGekiF++gKdm3KxsErJceH6C90seDVOd5752aHs22crxm8mNepV9IkIkHY/e7NDult9cWDLIYGma/nOZs3Odyz/DVzcy2Nry3EKRQLeHaLeP8+2HXP1phOKgg7zNb/qyEIgrBOLpUu8eT0k1wsXWSxscie+B6Go8ObHdYNyZ5Ld2meslmhKzKw9aaQrTfVYNfex5Am/oGLzRzVVgkFsGQVQwuQDHYRDfaQCvfTFezaklMol0U1GNj3Qd7n2zumJfx6y5sKT2Sj1EtporqPtO99SFs8MVYVme7+Icrj0zw/l152snSpbvCtdJRSIYvsmURGjiP1H1/naAXh1rW1jySCIAjrwPd9TuRO8Ozcs1woXqBkljjcdZiu4NbuKpeqprGbeXzfZ2/Xkc0OZ3MoOsN734+UP0vJs+mK9NMd7EZT9M2OrKMkWcZAJErL0XYlvpFOUC4WUHFQxx5EMiKbHdayDCTCnAwOMdEoM1OxGYm/fYL/eiXIk5kQ1WIGzbcI7rkPqXv/BkUrCLcmkSwJgnBLcTyH5+ef5+XMy5wpnMF0TG7vuZ2oHt3s0N6e79NXmqPVLqMFElurlflGk1WGeo8xtNlxCJvO9+GJbIyFchPHahPfdRgpvnWrwz/JUBWSvbuoTs3w3EyOf3rs+smS78OPSmG+nzWoldIEZQ99/wNI8ZENjlgQbj0iWRIE4Zbg+z5T1Smen3+emdoMF4oXQIK7+u7CULf+FfxIq4JWy9J02uzpvX2zwxGELeHHpTDnStCuV4gnu6F/+/1uDCQjnFkc5Gy1Sr7p0B269tTM8+F7+Sgv51VqpQwRzUfd/+iW7PInCDuRSJYEQdjxyu0yz80/x8XSRaar02SaGeJGnCNdR7bFgn+A3tIsjVYBVw8xlti72eEIwqabaug8nw9QL6eJBTWksYe3ZYODsKES6R6mOj/Dc9NlPnzojSmEjgePZ+OcKfjUKhnihoJy8DEIxDcxYkG4tWyPswRBEIRVsFyLlzIvcSJzgrn6HNPVaWRZ5lDqEN3B7i3b8e4nabZJorJA2aoz2HVw2yR4grBeKrbMtzMxaqUsIcVF2f8YqNu0oQcw1J3gYnaA10oN3mf7RDSJtivx9XSC8aJFo1okEQ4gH/wA3GqNXQRhk4m/uIIg7Di+73OhdIEfLvyQ2dosk5VJWk6L4egwI9GRLbl/0tvpKc/RbhWwFZX9XVtz3xhB2Ci2B99IJyiUSsiuhb7vnRBMbnZYaxINqBipYSqZOZ6frvPu3VH+bjHBTLFFu14mFYvi7//Atk4IBWG7EsmSIAg7Sq6Z4/vz32e8PM5UdYp8K0/CSHCs+9i2WJv0kyTfo6c0R61dIRHq2fqNKARhHfk+PJ2LMVs2sdoNkv17IbX9p6VKksRATxczhT5eyrWYU5OkS1WsZo1Eshd/3yNI2+wijyDsFCJZEgRhR2g5LX68+GNO5k4yV59jtjaLJmsc6z5GMrB9rzonq1n8ZgHP9xjrFlUl4dbl+UsNHU4WFRq1PIlYDH/XvWyPybQ3lwrrzMSGKBYWcdMZPNch3jcKI+/almuxBGGnEMmSIAjbmud7nCmc4YXFF5ivzTNRmcDyLEZjowxHhpGlzT3JUB2L/uI0iuvQMsK0jAgtI4KjLm9foL7SLI12EcWIMhgaXOdoBWFrmm1pfC8XZaFq06xmieky0r6f2lFJhCRJDPX3k670EPPmiA3fhjR092aHJQi3PJEsCYKwbS3UF/j+/PeZqkwxWZmkZJboCnSxP7kffQtsUpqsZhhNn8OqLdA2q0RllZSio6oBMKJYoW7awSgt/UoSFcZV3liTEGpXCdQymHab0a7DO+rEUBCWo+bIPJePcqas0KwWsG2LWNBAGXsQSQtudngd1xM1CB04Sog9Yg8lQdgiRLIkCMK24fs+hXaBifIEE5UJFuoLLNQXmK/PE1AD3NFzBzEjttlhojomu9PniZZmqNYWsH2HLj2O7Fq0zBpeq4RTW8SRLqIpGrqs0aUYaGoALxDHCnXRDkYItes0WwUczWBfcv9mvy1B2DCOB69UQvyoGKJaqdBqNYioEBk5An3HduyFA0mSiMS7gK7NDkUQhMtEsiQIwpbm+z7ZZpbxyjiTlUnSjTSldol8K0+pXUKVVfYm9jIQHtj8VuC+T1dlkV2ZC5i1ecrtEq4e4fb++9kVXbpK7HseLbtBqZGh3srTapdo2Q3MdgXXK2DXFnAlGU3RcBUdz27SmxhD2wKVMkHYCJMNne/lo2SqJq3aIqrkkugaQhm9V7TNFgRhw4lkSRCELcfzPdKNNOPlcSYqE+SaOUrtErlWjopZQZZkokaUQ6lDdAW7tkQrcN1uszt9llBpjmp9AQeP7sRe7u5/xzWJjiTLhIwoISMK7Lt6u+951K0KlUaGeqtAu12m4TQpa0EOdh3ehHckCBurbCk8k49yoSLRquZwHJtIOIQ6ej9StG+zwxME4RYlkiVBELYE13NZqC8wUZlgvDy+VDkyS+SaOWpWDUVWiOkxjnQfIRlIokibnyAB4Pv0lucYylygVVukbJbxjRh399/LQGRg2cNIskw0kCS6jTv3CcJqWJ7Ei6UwLxYD1KtlWu0mUV0ivPtOpJ6DO3bKnSAI24NIlgRB2FQNu8GPFn/ERGXi6tS6XDNH3a6jyRpxI87xnuPEjfimd7b7SYbVYM/iWYzKPOXaIo4E/amD3NF7J5oiNo8UhLfj+3ChbvBsPkK+1qJVX0SXHJJ9u5GH70VaZsdIQRCE9SSSJUEQNo3pmnxt/GucK5xjujpN02miyRrJQJJ9yX3E9fjmr0O6Ht+jvzjLYPYijfoCFbOKFEhwX/999IZ7Nzs6QdjyCpbC07kYkxWfVjWL5zpEo3GU0XcihUVzA0EQto5Nv0z77LPP8qEPfYjBwUEkSeLv/u7vrrnf930++9nPMjg4SDAY5KGHHuL06dObE6wgCB3jeA7fnvw2F0sXuVC6QFgLc3fv3bxr8F0c7jpMwkhsyUQpaNY5NP0SfXOvUCpepGm36O8+wvv3fFAkSsK25HjwUinEK+UQrr++r+X7cLIS5C9mkpxfrFAtZQmoPvF996Ae/hmRKAmCsOVsemWp0Whw++2386u/+qv8wi/8wlvu//znP88f/uEf8sUvfpEDBw7wu7/7u7zvfe/j/PnzRKPRTYhYEIS18n2f781+j7OFs5wvnac32MuB1IEtmRwpro1htzCsFuF2ld78JPX6AhWrgRJI8q6Bd9IVEid4wvY009R5KhclU21jNau8lgzy87tdUrrb8ddquxJP5WKcKcnUy4vouKT698Lw3Uhi2qogCFvUpidLH/zgB/ngBz943ft83+c//+f/zGc+8xk+8pGPAPClL32Jvr4+vvzlL/Mbv/EbGxmqIAgd8uP0jzmRPcHZ4lmiapT9qf2blihJnotht9HtFgG7hWG30O02htVCNxtIdgPHMXE9C8e1KdkNHFlltOcYR7uPIYvF58I21HQkni1EOVVSaVbzuLZFjgTNbI3/p6bx2JjBnQmTTv1aptsq38rESZebNOsVEgEZeexRpGh/Z15AEARhnWx6svR2JicnSafTvP/97796m2EYPPjgg/zgBz+4YbJkmiamaV79ulqtrnusgiAsz+nCaX648EPOFM6gyipHuo+se+MG2XMxrCaBN30YdgvdaqKaNRzXwnVNHNfGdW08z8H0HEzfRfF9PEnGkRU0RScc6uV4/ztIiK51wjbk+3C6FuC5fIRipUa7mSei+Wi77yCQ3M/s+GmalSn+/lydc70RfnbEJqZ5a3q9VyohnsuFqJXzuFabVLIHxh4SDRwEQdgWtnSylE6nAejru3Z/hb6+Pqanp2/4vN///d/nc5/73LrGJgjCyk1Xp/nuzHc5VzyH4zvc1XNX5/ZI8j0Mu31NQhSwmhhmA9Ws4jgmjmviuBaOa2F5DpbnoPg+SBK2LKPIOgHFIKBHCGgRgkaMkJEgFogTUSOiiiRsa0VL4alcjMmKR7OSRvYd4qlelN3vBi1EANh32+1kMr0szp7GWiwwVzX4mTGDw7GVV5larsQTmTjnyz6N8iKG7BIZvR36j67L+xMEQVgPWzpZuuInp+f4vv+2U3b+/b//93zyk5+8+nW1WmXXrl3rFp8gCDeXa+Z4fPJxzpfOU7Wq3NlzJ7qy+ivLut2mpzxP0KwTsJpo7Sqe3XpTQmRiuw6256D4Hv6V6pBqENMiBLQwASNG2EgQNeJE9aho9y3sSI4HL5bD/KgQpF4t0W63iAdU1JH3QHL0msdKkkR//yDxZBczF1+nXZ/hr880ODoQ5qeHLULq8jpAzLc0vpWOkavUaTaqJAIa8t5HICKaoAiCsL1s6WSpv39pLnM6nWZg4I3NHbPZ7FuqTW9mGAaGYax7fIIgLE/NqvHNiW9yqXSJXDPH8e7jhPXwqsZSXJuBwhS9hWlajQymVafpOcieiyRJ2LKCIusEVYOQ0UXQiBEJdREPJIlqERR5Sx/2BKGjZlsaT2djLFbbNGuLGJJDqn8f7HoHvM3vQtAwOHDkbhYXekjPn8OeKzFbCfChvTL7IvYNn+f58GIpzA/yAWrlPJ5jkkz1I+15AEkVFyMEQdh+tvRZw549e+jv7+fJJ5/kzjvvBMCyLJ555hn+4A/+YJOjEwRhOUzX5JsT3+Ri+SKz9VkOJg+SCCRWPI7kufSW5xjITWI30pRaRRxJpttIEg4kCBtJYoEU8UAMXREXS4RbW8uVeK4Q5WRJo1nJ49gWsUgYefd7lt2eW5IkBodGqSd7mb34Gu3qPH9xyuIdwyEeHbAIKNdWmRqOzOOZGONln3olTVBxMXbfhdR7aD3eoiAIwobY9GSpXq9z6dKlq19PTk5y4sQJUqkUIyMj/Kt/9a/4vd/7Pfbv38/+/fv5vd/7PUKhEB/72Mc2MWpB2Lo832OqMsVrudcotovsTezlaPdRuoPdGx6L67k8Pvk4F0oXmChPMBodpS9846rwdfk+qWqG4dwl/HqGSiOH53tEIv3c3neXaLQgbFmuD2drAQYD9rq04r4e34dz9QDfy0UoVWs0GwUiqk9k9Dj0HkZaxbq7SCjIwWP3MTc7wWL6Aj+crjBeDvK/7IGRsAMstSD/diZKvlyj3ayRCOpI+96HJNrqC4KwzW16svTSSy/x8MMPX/36ylqjX/mVX+GLX/win/rUp2i1WnziE5+gVCpx33338cQTT4g9lgThJ1iuxbniOU7mTrJQXyDdSLPYWOT7899nMDzIke4j3NV3F3sTe9Hk9Z8O4/s+3539LmcKZzhfPE9PsIeR2MiKxog2iuzKXUKvLlJrZHFdCy2Y5Fjv3fRHRMvhTitbChVHoc+w31I1EFbG8eCb6QTnii6+ZfG/7NO4LXbj6WudUHdknsjGuFSGZjWN5Dkkkr3Iu9+NpIfWNLYsS4yM7qWa6mH+0uu0S4t8sQHvHgkQ0DV+lDeolXPgWiR6hpBG3y32ThIEYUeQfN/f8X8Rq9Uq8XicSqVCLBbb7HAEoaPqVp2T+ZOczp8m08ywUF+g0C5gyAZdwS4KrQJlq0xIDdEf6mc4Osx9A/dxtPsoyXWsyvxo8Uc8N/ccJ/MnCakhjnYfXXaL8KBZZzh7kUh5filJcpr4RpTbuo+zJ7Z7VVfHhRvLmio/LoW5UFFpN+vIisxgVGM06jEctBkKvHXKlXBjjgdfTyc4X3CoVko0fIOkavHwWJAHeu2O7V30ZrOXGyosVXbqxAwFZfRepOTujr+W43nMTV7Azo3TJVUJhCK0Ww0iios2ei9S9/6Ov6YgCNtfptpGV2V+5+c3vyPmSnKDTa8sCYKwOtlmltdyr3G+eJ5sM8t8fZ66VSeiRTjadZRUIIUkSexP7qdtt5moTjBTm2GmNsPZ4lkGwgMc6z7GnX13MhYfQ+1g44MzhTPX7qXUtby9lDS7zVB+glRxhnojQ8Wq4WhBxvrv4mDyoGjO0GELLY0fl8Jcqsq062VapomLguXJVKpVxhUJVdPQ9IBInpbJvpwoXSjYNKpFumMxWpGjpBfO8g+XKmQaIX5+t4Mhd+b75/vwUjnEc7kgtdLlyk7vLqSR+9etsqPKMrv33kapq4/0+EmSjSy9EQN53yMQiK/LawqCIGwWUVkShG3E8z2mqlO8ln2NqeoU2UaWufoctmeTNJLsie8hokdu/HzPI91MM1WZombXlqpN4X52RXfxzoF3cqT7CHFjbSc7M9UZvjb+NU7lT9GwG9zdd/dNW4Qrrk1/cZre/BTtRgazXcZWNIYSeznac0w0bOgg34fZls6PSmGmatCulWlbFmHVRUvtRh26A8uyqBcXaFULeO0K2BaGZKMrEqqqoRkBBqMqo1GfoYDNcFAkT7CUKH1tMcHF4lKilIxF4cAHkBSNXKFAdvw1er0sI6kAH90HyTWuY2q7Et+5vI9RvZxfaqiwwZUd13WRammkWD9Sp/ZMEwRhRxKVJUEQ1o3t2kvrkfInma/Nk26mWawvLu2JEupnJDayrD2LZFlmMDLIYGSQpt1kojLBdHWameoMZwpnGIgMcHv37RzrOUZUj6IrOrqiYygGuqy/7f5mAPlWnm9PfpsLpQvL20vJ9+mqLLIrcwG7kaHcKix1uIuPcrz3TsJvk/gJK+P7MN4weLEUZq7u0a6VaNsWERVS/XuQBm9H0oIA6HqYVOSNKZpWvUSjuECjWsBrV/ErbcpVm3GFa5KnA3GPvWGTbt1Zl6lmW5nlSfz9YoJLBYtWrUgyHocDjyFdrob2dHURCN7PzPlXcYpz/LdTMv/rAY3dEWdVr5dpq3wjnSBTrtNqVEgEtU1pqKAoCiSGNvQ1BUEQNpKoLAnCFncqf4oXFl8g03hjPZIma+yK7mIgPICyxqu5nuex0FhgujpN3a4TUkMMRAaIalEUWUGRFFRZRZEUAmqAkBYiqAQJqIFrkylF51zhHKcLp5mtzXK8+/jbtgjX7Taj6bOES3NU6ws4vksk3Mfx3rtIBVNrek/CGzwfLtQDvFgKs1h3aNfLmLZNRJPQe/ci9d+OpK5sc2CrUaJRWKR5ufLkX648GQroRpCeqMGhJOwNmwwE1meNzlZiXk6UxgsmrVqRRDwJB95/NVG65rGWw8Sl04Sr4yQ1hw/sC3BPavnfI9+H16tBns6GqZXzuHabWLIP9jwo9jESBGFLE5UlQRA6bqI8wVPTT3G6cJqKWSGshTncdZiuQNdNqzzLJcsyw9FhhqPD1O06E+UJZmuzeL7Hm6+lyJKMhLT0WZJQZRVN1lBlFV3W0WQNH59MM/P2eyn5Pj2VBYYzF2hV5ymbZXwjxp3972AoIq5Qd8pS2+ogL5ZCZGsW7UYO23GI6AqRXYeg78iq17To4SR6OMmV2pPZKFPPz1Mt5/BaFarNCnM5n2cMg2Q4zG0piX0Ri+GghbLDEifTk/j7hQTjxTatWplEIgX733/DKWmGrnLwtuNMT0fIZM7yzfN1MsMhPjhso95kWZ/lSTydi/J6UaFeXsSQXCIjt0P/5p94CIIg7FQiWRKELarYLvLk9JNcLF+k6TS5q/cuosb6tsyPaBGO9xy/+rXne7iei+VZWJ6F7dpY7tJn27exPRvbtWk6TRzPQUJiLDF2w72UdKvF7vRZQuU5KvUFbKAveYA7++5CE22GO+ZsLcDzhTD5monZyGK7LhFDIzJ0DKn3UMfXlhjhBEY4QdcoOJZFLTdNvbiI2yxTbdVIF11+oOtEQmEOpWT2RSxGQybaNm9q2HaXKkoThTateolEogv2v++m319Zlti9e4x0KMLi9El+NFsg3wryj/d6RFTvus8pWArfTCeYL7do1vLEAzLy2E9BdIX7lgmCIAgrIpIlQdiCTNfk25PfZrIySb6V546eO9Y9UboeWZKRFRlN0QgTXv1Avk9veY6hzAVatQUqZgXfiHHPwH30h8V+SZ10rhbgmwth6qUMrusRDhhER45D94ENabmu6jrJof0kh/bjujaN3BzVwiKVRpFKu06h5PCirhEMhjiQUtgbsRkK2MQ1d1tN12u7El9dSDJZbGHWSyST3fj7fmrZiagkSQz09REM3c/8hVdwcov8v22N//WAwmDw2sYP52sGT2SjlEtFHLNJIp5E2vcIkhpYj7cmCIIgvIlIlgRhi/F9n6emn2K8PM50dZq9ib3EjO271s6wWuxePEOwMke5togjwUDqIHf03dXRduUCzLU0Hk9HqBfTGIqHseceSI5t2r5UiqIR699DrH8PnuvSKC5SK8xRq5VQy01KZZsTuoqqBwkHQuyKyvQHHPoDNv2GTUjdmktq267EVxaSTBWatBsVEsle/H2PrKpil4hGMI6+k8kLJ7Fr03zhlM3P7zc4mrBxPHiuEOXlgka9lEbFJj58CAbuFHuNCYIgbBBxpiIIW8xLmZc4UzjDxdJFuoPdDIYHNzuk1fF9ekuzDGUv0KwtUjYrSIEE9/XfR2+4d7Oj23GKlsLXF+JUill0ycHY9zBSbOv87MiKQrRnmGjPMJ7r0qrmqeVmadVy+PUW5XqTbMFFU2RUVUPRA6RCKkNhGAi49AVseg0HvUP7E61W63KiNH05UYqnemDvo2tKXoKGzoEjdzE5HiFduMDfnG2xMBKi4EWYLlvUqxliuo829iDEd3Xw3QiCIAg3I5IlQdhCpipT/HDhh5wtnkWTNQ6kDnSskcNGMqwGexbPYpTnqNQXsSWJwa7buKP3TrGx7DpoOhJ/t5ggXyoiuyaBsfu2VKL0k2RFIZzsI5xcWm/j2ibtUppWLU+9UQWrhttaak8+K/loqoyiGuh6iP6owmDIX6pAGRZd+sZN32u5En+7kGSm0MBsVEh09cHYIx2p8qiyzL59B5kPRVicO8VzUyV0w8Y22ySjEaR9PwV6qAPvQhAEQVgJcdYiCFtEuV2+2tDBdE3u7rsbRdpmmzz6Hv3FWQazF2nUF6iYVaRAkvsH7qM71LPZ0e1ItgdfSydJF+u4VpPY0OEN3ZS0ExTNINw7Srh39OptdqtGu5ymXStSa1bxzQa0GpQqNpdkCU1VkDWDcCDESExiMOgyGLDpC9gY61B9ajpvJEpWs0KiewB/z0MdnQ4nSRLDQ8Pkg2HS4ycYshaJ9+9B2nWv2PBVEARhk4hkSRC2ANu1eXzqcSYqE+SaOY53H8dQjM0Oa3l8H8NuE2mV6S3NoVfmKdUXcSSZ4e4jHO85LqpJ68T34TvZOFMlE7NZId4zjDR012aH1RFaMIoWjBIdWPra9zysepFWOYNZL9Ns13AbLcqNNrmiy+uKjKLpaHqI/ojCcNhnIGAzuMLmEZ4PTVem4cjUXYWGI9NwZS7UAswX69jNCrGeIfzdD6zbuqHuVJJk/D3IZg0pJPYcEwRB2EziDEYQNpnv+zw1+xSXypeYqkyxJ77nbTdz3Wyy5xJuVQm3K0RaFSLNMrQrWHYTy27QclrIwRTv6n8nXaGuzQ53R3uuEOFMARrVIsl4Ana/Z7NDWjeSLGPEujFi3Vdv8xyLdjlDs5KlVq/gm3X8ZoNyxWZcltA0FUUziAaDjEZlBoMOvYaD7UtLyZAjX06MFOquTN2WqFseruvhug6+5+C5Fr7n4rtVXNcm0TOMv/u9695gQVE0EImSIAjCphPJkiBsshO5E5zKneJC8QKpYIrhyPCax5R8j+HsRRLVDI6iY+sBbDWApRpY2pXPBrZq4L1d1edNVaNwayk5CrTK2GYNy2lhOy2qroXi+ViKiqGFGO45xtHu48iiW9e6eq0S5Md5nVo5TSJkwL4bb4S6U8mqTqh7F6HupaYHvudhN0s0i2la9TKNdgWv3qZcb5LOe+iKjKIZyIpyNQnyPBfP83E98HwfFwkfCVXyUCUfWdFA0XGNKIlkCn/wLtGJThAE4RYikiVB2ESz1Vm+P/99zhfPo8oqtyVvW3NDB9l12Dd/kkBpmlptAcn3kCQFRVYIyQoRSUVRNBRZRZE1fD2Ea0Rx9NBSEqUG8CWJcLt6uWpUxbIbWE6LttPGdG18WcFXdKJ6jGiwi67IIL2hHvTtMnVwm5ts6DyVCVErZYjpEtKBx5BUsamvJMvokS70SBeJy7e5tkmrtEi7kqPaqCCbNYI030iC9CiKbhDQDBQ9iGqEUI0IvhEFLXjLJaCCIAjCtUSyJAibpGJWeGL6CS6VLtF0mtzVexfKGk/MdLvN/rkTUJqm2sxjhLoYCfQuJTt2E8ttY3o2jt3C9Rw8fFzABXxZQZYVApKCLKv4nkPVMVH8papRQAuRjAwQD/fTGxkgrsXEFfZNkDVVvpGOUStmCMoOyv73IRmRzQ5ry1I0g0jvbiK9u4Gl6hP4N02Ctl8PSkEQBGE9iGRJEDaB7dl8Z+o7TJQnyDQzHOs+RlALrmnMYLvGgZlXMSvTtMwqsfgI7xp81w2bK1iuScOq0WxXaVtVTKuB7TSx7BZNHBQ9SjS+W1SNtpCqLfN3C3HKxTyKb6PvfQ9SROxZtRIiwRcEQRBWQiRLgrDBfN/nmdlnuFi6yER1gtHoKMlAck1jxut5xuZeo16Zpu20Geo+zJ09d7ztiaGuGOhBg2Sw+4aPEbYO05P4+8UE2WIFz24THbkDKTl68ycKgiAIgrBqIlkShA12Mn+S13Kvcb50nqSRZCQ2sqbxekpz7Fo8TaUyg+W7HOx/BwdSBzsUrbAVuD58Mx1nttTCbteJ948h9R/Z7LAEQRAEYccTyZIgbKD5+jzPzT3H+eJ5ZEnmUOrQ6hs6+D7DuUv0ZC9QrsxgKxp3Dr2X4ejau+kJneX54APKKv6pfR+ezsW4UHRp1cskkj2w676OxygIgiAIwluJZEkQNkjNqvGdye8wXh6nbtfX1NBB8lzGFs8QLUxQrs7jGCHeNfiA2Ndoi7E9eLUS4qViiIZpEdUgGZSJax4x1SV25bPqEtXc6yZTL5ZDnCjINKpZEpEQ0r5HxLobQRAEQdggIlkShHVWaBUYL49zrniOicoEi41FjnQdIaSFVjWe6ljsn3sNtTRNuZGBYJJHdz286vGEzvN8OFML8MNCmHytTbu+SNNTyOMxg4ciy6iyhKwoyIqGrOgoqkrMkEkGpKvJFMAP8wFqpTRxQ1lqEf52+2IJgiAIgtBR4q+uIKyDcrvMxfJFxsvjLNQXKLaL5Ft5SmaJkegIXcHVVYAMq8mB2VdxyzNUW0UC0QEeGHovmqJ3+B0Iq+H7MNnUeb4QZaFm06pl8V2HUCRCpP8Ylu1gtRo4VpOm2UZyW/htE9ezACjgMoOHKssol5Mp1ykT1nyUA++HNXZMFARBEARhZUSyJAgdUjErjJfHuVS+xHx9nlK7RK6Vo9gqIksyMSPGkdSRVSdKkWaZfbMnaFamaVt1uhJj3DfwTmQxJWtLSLdVnitEmapCq5rHdiyiAR1t7D78xB4kWUYFrlf/8+wWbquK3axeTabMy8lUVANt7H4IJjb4HQmCIAiCIJIlQViDmlW7miDN1ebeSJDaRQAieoRDXYfoCnStacPZZDXDnvnXqVSmsTyL0Z7jHOs+KtaubAFlS+H5YoRzFZVmtYhpmUR0ifDocaTeQyArN93gVNaCyFoQLdZ33WRKEARBEITNIZIlQVihht1gvDzOeHmcmeoMJbNEvpUn38oDENEiHEwepDvYvboEyfcw7BYBq0nQbBIyayRKs0sd7ySJI/33MZbc2+F3JaxU05H4USnCayWDeq1Mu90krPqEB/fBwJ1IqrbZIQqCIAiCsEYiWRKEm/B9n5JZYrIyyVRlirnaHGWzTL6dJ9fMARDWwuxP7Kcn1IO6zAX4qmMRsJpv+mgQsBpo7Rqe3cJx2jieheNalB0TWwtwz9B76A/3r+fbFW7C8iReLYd4qRSkUqvRahQIyC7xnhHUXe8A0WhDEARBEHYMkSwJwnV4vkemkWGyMslkdZJMI0PZLFNoFSi0C/i+T1gLsy++j55wD5r89lUEyfdIVTNEm6WlxKhdR7Jq2E4b17WwXQvPtWl6NrLnIkkStqygKDohJYAR6udgz3HigfgGfQc2jutD1lz6/mmShyb76LKPKvmoEqx2GyrPX0psTE/C8mQsT7r8tYztSXirGHMpUQpSuNzhTsYlluhBHblXrCkSBEEQhB1IJEuCcJnt2czWZpmqTDFVmSLfyi9VkFp5KmYFSZKWEqTEPnqCPWjKzadZyZ5Ld3me/sI0NHI02iUs18LyHFTfx5VkPEXDUA3CgQRBI0bYSBELpEgE4ju6y13blThVDXKiEqRQt3AdG0lSQZKRZBlZkpBkCUOR0GXQVRld9tFl0C4nU5rs4/gSpvtGQmS60HZ8TNfH9zw838P3PPzLn/FdfN9bal23Co5dxfdcwpEo2q53QGygw98ZQRAEQRC2CpEsCbe0pt1kujrNVHWK6eo0xXaRcrtMrpWjYTdQZZWYHuNI1xGSgeSy1yAprk1vaY6+wjROM0e9VcTzbDQ9SirYQ9hIEA6mSAaShNXQLdWooWIrvFIOcapqUKs3MJsZHM/HQ8bzJVwkfCQk30eW/MtfXflYqjRJEshISJfLTp7v4/s+vg8e4CPhXRkHkPFRJQ9ZkkBeSsa8Gxz+bpZChQNBjKEjSCmxbkwQBEEQdjqRLAm3HMdzmKhMcKZwhtnqLCWzdLWLneVa6IpOykhxIHmAmB67ekK+HKpj0l+cpac0i9XIUm0VcX2PQDDFvu4jjER23VKJ0RW+DwttjVfKof9/e3ceHGd933H8/Vx7SdrVYZ22MQ4YY4cjwSQmV+NmGtdOgabMFNoSt0ySmUAKHYZJJ6XJjJukbRhKmbZDEnKQHuk0EBKc0mlDC+FMYkIgpoEEDHbB5pAs69p7n/PXP2QtCAvwIUuy/HkxO6t99rfP/h7py0of/57f7+HZsku9UqLRGMMhJttSIN2/BtN+MiQxxAHEPnEUYuKQOAogjomjgCSOSZIQ4pgkiYiTBIcEx3FxHA/bcbHdFLabxva8A19nME4K3DRYzgn5/RcREZEjo7AkJ4yiX+SXo7/kqdGnGK4NM1wbZqg6RGISMm6Gvlwfvblecl7usAISQCqo0z+2h67xF2nUhik2JoiBluwSVnefRX/riXmqVmzg2UqGHRM5XqwYGpUJGkFAzo5pLfTiLT0Tq7UXYHJ5bdsBNwW0Nj+cZmNNuSOc9iQiIiInOIUlWdTiJOb50vP8cvSXPDfxHCP1EQarg5SDMhknw8n5k+lt6SV1hHODsn6FvtE9dEy8SK02wkRjgtC2aW/pY033WSzJdc/yER0fpuYj7ZjIMloN8KsjBFFMq2vo6F2B3X8WVrp1vrspIiIi8oYUlmRRKgUlnhp9il+N/op9tX3NUSRjDO2Zds7pOYfWVOthjyBNaakX6R99nnzxJaq1ESYaJULHo6ttOWt7zqI90zHLR3R8mAgcdhSnz0dKkoRc2qNtYA30rMU6hIUxRERERBYChSVZNBKTsKe0pzmKtL++n8HqIKWgRMpJcVLbSQy0DhzydZBmkg5qrNi3k5biy1Sq+5kIKwROiv6OU1jTfRatqRNvtKQWWeyqZnimkmFvxaZeLdGoj+ESk22dmo+0UnOFRERE5LijsCTHNWMMpaDEM+PPTI4iVSdHkV6uvowxhkK6wNndZ1NIFY54FGnyjRL6xvbSP7yLWmWQol8kdDMs6zqd07vOIOtlZ++gZkk1stnvuyxJR7S6R3JVoddXjy12VTI8U0mzp+rQqFUJ/VEaYUyrE9PS0Utq4DXzkURERESOMwpLsmAZY6hHdSphhUpYoRpUKYdlqmGVSlChHJSZ8CfwY59KUGGoNsREY4KUk2J563IGWgcO6VpIbybbKLNy6Cm84ksUK0NElkV/1+mc2X0WKSc9C0c6uxIDjxdz/Hg0R7lcAStNZ85lWSv0Z2P60yE96RD3MAd6GvHUCFKaPRWHeq1G6I/ihwlpO8HNttHZuxS3ZzWkWo7NwYmIiIjMIYUlmXdhHDJUHWKoNkTJL1EOy1SCCkW/SD2qH7iIazB5Hwf4sU8tqtGIGoRJSGKS5vWQzuo+i/Z0+9GNIh1gJzEDI8/RM7KbSnmQWljFyXbyrr71dOW6ZuHIZ99+3+We4Tx7SxG10iBBYtMwLsVyxIvDCZ7r4HppUulW+lttluYM/ZmQ/kxA3k147betEVvsrqZ5ppLh+YpDo14jbIzRCGPSdoybaaWldyn2ktOwMvn5OWgRERGRY0RhSeacH/sMVYd4qfISg5XByXlFB0JSNaxSD+vU4zphHBKbGADbsnEtF8d2SNkpMl6GjnQHLV4LOS9H1s0e1Vyk12qrjnPy0FNQepnx6j4ix+PknrN5a9dbsRfg3JswgUfGW3lkNE2lNEbgN8hnU7gnv4colac2PohfHqVcK5HUq1jVMmPjEc86Fq7r4ngZ8lmPk9os+rMRWcewu5LmuapLvVY9KCB19CzF7V4FmcJ8H7qIiIjIMaOwJMdcI2rwcvVlBiuDvFR5iaHqEOWg3DyNbsKfIDEJnu2RslNkvSyFdIGclyPn5si4GTzbm5XRojfjxCHLhnfRNfYcpfIgYdQg09LDewbOI59amCMnL9Q87tmfZ1+pQbU8RNaO6RhYBUvXge3gAvn+U6H/VACSOCaojFArDlMvj5PUS8S+z0SlyuBIQsqxcbwUSVTFD2M8KyaVbaG9+2S87lWQbZ/X4xURERGZKwpLMutqYY3B6mBz5GioOkQ5fFU4akxgMHi2R0uqhVMKp9CV7SLtpOckEL2e9vIwKwafJqq8zERtlNDLsLr/naxqP3VBruRWjy0eGm3jF+MeteIIcRiQb2vDXfleyL7+0uW245Ap9JIp9Da3RUEdf2KIenGEUrVEJpggl3Jo7z4Zt/vUN9yfiIiIyGKlsCRHLU5i9tX2sbe8l72lvQxWJpfrLgdlxv1xSn4JgyHlpGj1Wjmt4zQ6s52kZ2txBJMAFgdNuDlEbuSzYt9O8mN7KVUGCZOQfH4p5/atJ+flZqePs8gY2FnJcP/+FsZKVerVEVpcQ2rF2dCzBo4g2LmpLG7PSlp6Vh6DHouIiIgcnxSW5IiUgzJ7y3t5ofQCe0t7GffHKfpFxhpjjDfGMRjSTprWVCurO1fTmekk5aRm582NIRPUKFRHKVRHaa2MEkcNYi9LksoReRlCJ0XopogO3IduitCZeuyBZYMxLCkOsmzfM/jll5hojBOnWjljYD0n51fMTl9nWTG0uW9/nmeLFrXiMCQhhY4e7JPfg5VaeMFORERE5HimsCSHJEoiBquDk+GovJfB6uS1hop+kZH6CH7s49oubV4bp3eeTmemc1aW7Z5iJxH56jiF6ij5yghufZyGXyYIqxSjBo4xJEBiWWDZ2JZNynZIWw6O7WBbLrbt4tgutuOReFlwMjiNCUqVQSISutpPYV3fugW7HPiOYo6fjOQoFidoNGrk0zbeindDh0aDRERERI4FhSWZ0dTFXveW9k6OIJVfYLwxeUrdaGOUol8EIONm6Mn10JProdVrnb05R8aQDaoUKqMUqiO0VEYJ/RKNoEw1qmMnMYHj0ZbK09VxKp3ZTqKwgR/WCMIaUdQgTHyCOCCKI6KkTpREmKlQNXWzLEymwLq+d9Lf2j87fZ8lfmJRDB2KocPPxlt4oRRRKw3hEtHRexLWsvPAnb1AKiIiIiLTKSwJYRwy2hidvNUnbyP1EYp+sbkow0h9hDAJ8WyPtlQba7rW0JnpnNXlup04JF8da44e2fUJ/KCMH1YpRj6JZWN5Obpal9NdOImlrQN4h3FqX5xENMI6taCCH1UJgiqRm+ItHatm9TgOVWKgHNmUQodi5DaDUTF0mAgtKn5CHIUkcUgcjhEEPvlsBmfl+7Ha+ua8vyIiIiInGoWlE4gxpjmvaCoYjdRHGKmPUI/q1KIa9bA+uax3WCaMQxzLIetmGWgdoCfbQ87LHf3okTGkwzo5v0K2UTlwX8JrlAjCKn5QoTI1euSmyKcKdHUuZWl+OYVU4YhXpnNsl5Z0Gy3ptqPr/xEohg57aimG/alQZDPhW0RReCAQRSRxnSSOiRJDnBgibBzLk6Hf/QAAGT9JREFUkLYSXM+lY+lpMPB2LNuZ8/6LiIiInIgUlhYZYwz1aDLwTK1IV/SLjDZG2V/fTyWoUAtr1KM61bBKKShRj+oYDI41ecHXnJdjedty2tPttHqtOEfxx7kdR+T8Cjm/TNavkGtUyDRKJEGFKKwTxj5R7FONQ+wkJrIdXK+FJfkV9BZOoi/XP6tzn+ZKkFi8WPfYU0uzp5Zify0haNSIgyJRkhAnhthYJFikrRjXscHNkGTzpDM53EwrXjaPnW3HpNuw5mHkS0REROREp7/AjkN+7E+GIb9EKSg1Q9HUKXOVoEIQB/ix37xVggqVsEJkIiwsPNsj7aTpyHTwlvRbaEu1TbvOUSqo01Uawjb7D6FH00eaLJOQCapk62U8v0QY1gmjBmHs48cBQRJhGwhtB9fNUEjlacl00JZZQldrz4K9+OsbMQZGApc9tRTP19K8WHNoNOqEjQphGBAkFjknxqTacDJ5MpmWA4GogMm2Y3nZ1933/F15SkREROTEprA0xx7b9xglv0RCAgYSkgOLDkzeT/uaA49NgsEQJVEzDL06CAVxQC2sUYtq+JFPbGIALGsyFLm2S4vXwsrcSgqpAjkv97qjRZZJ6BvdQ9/+3dSr+wij+hEdZ5IkVJMQJ4mJLZvE9ci5OVqz3bRmO2nPddOV6TysOUcLTT222HsgHO2peUzUI8JGjSgo40cJjmXIeA7p9j4KHUuxOpZjuZmD9qMwJCIiIrIwKSzNseeKz/HI4CNUwsorgehAKJrpHpi2LUxCoiQCXglDju2QcTJ0ZjrJeTlavVaybhbP9g5rflG+OsZJ+57GLg0yUR0mtiw63RYs86p9WFN3Ztprpz+ysDyPXKaDfK6bztwS2tzWI55rtFDUIosh32OwkWJvLcVgzcJv1Ij8EkEYEhlocROcTDsdhT6czhWQ7Tjuj1tERETkRKWwNMfe2vVWHhl6hHJQnjztDQvbsrEsC5vJe8uyaP73qsc2Nhk3Q2uqlZybw3M8bOvo/xD3Qp/lw8/QPr6XYmWIOKrjZbt4Z996unJds3DUx5/YwIjvMtjwDgQkj9G6IQzqREGNOJzAjyFlxXjpDLklS8l0LsPkl2Edh3OsRERERORgCktzbE3XGvpa+sg4Gfpa5nn5Z5PQO/4CA/t30SgPMd4YJ/aynNb/Tla1r1rwIyJTIz37fA9jIOskZBxD1k6aX2echJRleLMBtkpkM9SYDEWDvsdQ3aHe8InCBnFQJYhjwsQiY8W4Xgq3pYOWjj6cjpOxMq/MsdIpdSIiIiKLh8LSCaq1NsGKfU/jlAaZqAwRWRbd7afw9r51pJ30fHfvILGB/VMjPQ2PwYbLWAPCoE4c1EniCMu2sSwby3am3TzHIufZZD2LnAtZ+0CQshPKkcPLDZfxekIYTAajKAoJYgOWRc5JINVGrr2DdL4HK9+PlW6d72+HiIiIiMwBhaW5NvYcneX92EGFPCkSy8ZYFollk9g2hgP31uQtsWzedFjkMLhRwPLhZ+kY30OpMkQU1nAynZzX9066W7pn7X2OhjFQetVIz76pkR7fJw4axGGVMIoJjNW8BlHdzWMlESaOsMKQJEmIjIUxYFsGmwQbg22BbVkHboAFYTTZNm3FuKkUbusScm2dpPJ9mNYeXddIRERE5ASlsDTXnnuA1c8/SjEokrZTzflIHJi3NDVPCcs+8LWNsZ3J8GR7hJk2gnQLDS+Hn8rie1kaqRyR471xqDIJPRMvsXR4F35lkInaGGEqwyl961jTcfq8nnLnJxbDDbc5N2iw4VJqxIR+gzisEEURQWywLIusnUA6T7a9nfZXjfS89jKzJokh8kn8GnFYnwxZkU8cNkiikCgMSeKQFCG5jjypfA92fgArlZu2H51WJyIiInLiUliaa629pJMIN6wTUgNjsIw58Ee5wTavrCtnXnU/dUssC2yXjO3SYru4TgrHSWF5OaJsB0GmFd/L4qdyNLzJMOXFASv27cQrvkyxOkRoEjoLKzin7x1k3+D6PsdCYmAscBjyUwdOqXPZX7cIggZR0CAOywRxQmwsMnaM46Vx27ppaevCzfdBy5JDGumxbAdSOZxUDo0LiYiIiMiRUFiaa6s3c86e7VAbhcIyTJKQkJCYhCiJiU1MnMTEJiKOI2ITkZiQOIlJ4pDAL9MIyvhBhXriE4YTk+2BGDC2Q8r2yDguXbaH46RxnRS1xji1sIaVaecdvefS1zo3i0tUI5sh32ueUjfUcKg1AsKgQRLWJk+nS8C1DBkXyLTT1tJBqr0HWvve8GKtIiIiIiLHksLSPLNsGwcbB/COYAjEJAm1sEK5PkrVn6DeKBGEZRpRAz+skCTjNIB6Kstbet7G2q612K855S5KoBg5jAcuxdBhInQYD13KkYUFuDa4FjiWwbXMgfvJuUCTj3lluz05HjbiTy3CkBD5DeKwRhQGBLHBWJOjRnaqhXRrD/n8EpxCPyZdWPAr8ImIiIjIiUNhaY79eNcIpeEOnMDBDdqaweO1QWQqeLw6iDgHtjuWwWEqrFg4boGufJ4ei8lFC16lEdYp+UWyXoHAauX/atMD0URoU/QNURgSRyFJ7JNEIXGSECWGqbMCLWtq/o41+bXFgTlVk9snp0tNzbeyMElCEMXNhRO8lIfT0kGhrQsv3wutvQddj0jzg0RERERkIVFYmmN7Rms8vT+FXQPsiRmDBs1FHyYXeJhsYDeftyyLqdAyuRAEB9pNrvTm2kwGK9vCtTvAWko54HUDUWQm95mxIiwnRZJqwU61kMu0YJw0JokxSUySGEhijIlJkoQkSTAmgQNfW8RYJsYyCamURa69k3R+CXZhAFIt8/dNFxERERE5AgpLc+zckzvY/as+KsbFtSdPozMHAoZl4skFH5LJe2MSMDGQYMzkKI8BjLFIAIOFwcI6sBSEZQyW9cpiEZORavK5hJkDUUu2hVSmgJ0rQLbjoNEeEREREZETlcLSHDuttw23dy1Ja8CS9sNbvMAkMSQJmAjLJJBEmCQ6MOqTYOLowMhPQnKgbZJMjvakvLQCkYiIiIjIYVBYOo5YtgO2A7wSdg5cVxUtiyAiIiIiMrv0N7aIiIiIiMgMFJZERERERERmoLAkIiIiIiIyg+MmLH35y19m5cqVZDIZ1q1bx0MPPTTfXRIRERERkUXsuAhLt912G1dffTWf+cxn2LFjB+973/vYvHkze/fune+uiYiIiIjIInVchKUbb7yRj33sY3z84x9nzZo1/N3f/R3Lly/nK1/5ynx3TUREREREFqkFv3R4EAQ89thj/Nmf/dm07Rs3buQnP/nJjK/xfR/f95uPi8UiAKVS6dh19DA0ahVGxqs0qpX57oqIiIiIyDFXDSK629IL4u/xqT4YY9607YIPSyMjI8RxTG9v77Ttvb29DA0NzfiaL37xi3zuc587aPvy5cuPSR9FREREROTNXT/fHXiVcrlMoVB4wzYLPixNsSxr2mNjzEHbplx77bVcc801zcdJkjA2NkZXV9frvmaulEolli9fzgsvvEA+n5/XvsjxQTUjh0s1I4dLNSOHSzUjh2sh1YwxhnK5zMDAwJu2XfBhacmSJTiOc9Ao0vDw8EGjTVPS6TTpdHratvb29mPVxSOSz+fnvVDk+KKakcOlmpHDpZqRw6WakcO1UGrmzUaUpiz4BR5SqRTr1q3j7rvvnrb97rvv5t3vfvc89UpERERERBa7BT+yBHDNNdewZcsWzj33XN71rnfxta99jb1793L55ZfPd9dERERERGSROi7C0iWXXMLo6Cif//znGRwc5IwzzuC//uu/WLFixXx37bCl02m2bt160GmCIq9HNSOHSzUjh0s1I4dLNSOH63itGcscypp5IiIiIiIiJ5gFP2dJRERERERkPigsiYiIiIiIzEBhSUREREREZAYKSyIiIiIiIjNQWDoCDz74IBdccAEDAwNYlsX3v//9ac/v27ePyy67jIGBAXK5HJs2beLZZ59tPv/8889jWdaMt9tvv73Zbnx8nC1btlAoFCgUCmzZsoWJiYk5OkqZTUdbMwBDQ0Ns2bKFvr4+WlpaOOecc/jud787rY1qZvGYjZrZvXs3v/M7v0N3dzf5fJ6LL76Yffv2TWujmlkcvvjFL/KOd7yDtrY2enp6+PCHP8zOnTuntTHG8Bd/8RcMDAyQzWbZsGEDv/zlL6e18X2fq666iiVLltDS0sKFF17Iiy++OK2NamZxmK2a+drXvsaGDRvI5/NYljVjLahmFofZqJmxsTGuuuoqVq9eTS6X46STTuJP/uRPKBaL0/azkGpGYekIVKtVzj77bG666aaDnjPG8OEPf5j/+7//49///d/ZsWMHK1as4Dd+4zeoVqsALF++nMHBwWm3z33uc7S0tLB58+bmvv7gD/6Axx9/nLvuuou77rqLxx9/nC1btszZccrsOdqaAdiyZQs7d+7kzjvv5IknnuCiiy7ikksuYceOHc02qpnF42hrplqtsnHjRizL4t577+XHP/4xQRBwwQUXkCRJc1+qmcXhgQce4I//+I95+OGHufvuu4miiI0bN077DLn++uu58cYbuemmm/jZz35GX18fH/zgBymXy802V199Ndu2bePWW2/lRz/6EZVKhfPPP584jpttVDOLw2zVTK1WY9OmTfz5n//5676XamZxmI2aefnll3n55Ze54YYbeOKJJ/inf/on7rrrLj72sY9Ne68FVTNGjgpgtm3b1ny8c+dOA5gnn3yyuS2KItPZ2Wm+/vWvv+5+3va2t5mPfvSjzce/+tWvDGAefvjh5rbt27cbwDz99NOzexAyp460ZlpaWsy//Mu/TNtXZ2en+cY3vmGMUc0sZkdSM//93/9tbNs2xWKx2WZsbMwA5u677zbGqGYWs+HhYQOYBx54wBhjTJIkpq+vz1x33XXNNo1GwxQKBXPzzTcbY4yZmJgwnueZW2+9tdnmpZdeMrZtm7vuussYo5pZzI6kZl7tvvvuM4AZHx+ftl01s3gdbc1M+c53vmNSqZQJw9AYs/BqRiNLs8z3fQAymUxzm+M4pFIpfvSjH834mscee4zHH398Wqrevn07hUKB9evXN7edd955FAoFfvKTnxyj3st8ONSaee9738ttt93G2NgYSZJw66234vs+GzZsAFQzJ5JDqRnf97Esa9rF/zKZDLZtN9uoZhavqVNaOjs7AXjuuecYGhpi48aNzTbpdJr3v//9zZ/1Y489RhiG09oMDAxwxhlnNNuoZhavI6mZQ6GaWbxmq2aKxSL5fB7XdYGFVzMKS7Ps9NNPZ8WKFVx77bWMj48TBAHXXXcdQ0NDDA4OzviaW265hTVr1vDud7+7uW1oaIienp6D2vb09DA0NHTM+i9z71Br5rbbbiOKIrq6ukin03ziE59g27ZtnHLKKYBq5kRyKDVz3nnn0dLSwqc//WlqtRrVapU//dM/JUmSZhvVzOJkjOGaa67hve99L2eccQZA8+fZ29s7rW1vb2/zuaGhIVKpFB0dHW/YRjWz+BxpzRwK1cziNFs1Mzo6yhe+8AU+8YlPNLcttJpRWJplnufxve99j2eeeYbOzk5yuRz3338/mzdvxnGcg9rX63X+7d/+7aBzNQEsyzpomzFmxu1y/DrUmvnsZz/L+Pg499xzD48++ijXXHMNv/u7v8sTTzzRbKOaOTEcSs10d3dz++238x//8R+0trZSKBQoFoucc8450+pKNbP4XHnllfziF7/g29/+9kHPvfbneig/69e2Uc0sPrNdM2+2jyPdjywcs1EzpVKJ3/qt32Lt2rVs3br1DffxRvs51tw5f8cTwLp163j88ccpFosEQUB3dzfr16/n3HPPPajtd7/7XWq1Gn/4h384bXtfX99Bq1YB7N+//6DELse/N6uZ3bt3c9NNN/Hkk0/y1re+FYCzzz6bhx56iC996UvcfPPNqpkTzKF8zmzcuJHdu3czMjKC67q0t7fT19fHypUrAX3OLEZXXXUVd955Jw8++CDLli1rbu/r6wMm/8W2v7+/uX14eLj5s+7r6yMIAsbHx6eNLg0PDzfPfFDNLD5HUzOHQjWz+MxGzZTLZTZt2kRrayvbtm3D87xp+1lINaORpWOoUCjQ3d3Ns88+y6OPPspv//ZvH9Tmlltu4cILL6S7u3va9ne9610Ui0UeeeSR5raf/vSnFIvFaafryeLyejVTq9UAsO3p/8s6jtNc2Uw1c2I6lM+ZJUuW0N7ezr333svw8DAXXnghoJpZTIwxXHnlldxxxx3ce++9zUA8ZeXKlfT19XH33Xc3twVBwAMPPND8Wa9btw7P86a1GRwc5Mknn2y2Uc0sHrNRM4dCNbN4zFbNlEolNm7cSCqV4s4775w2/xYWYM3M+ZISi0C5XDY7duwwO3bsMIC58cYbzY4dO8yePXuMMZOretx3331m9+7d5vvf/75ZsWKFueiiiw7az7PPPmssyzI/+MEPZnyfTZs2mbPOOsts377dbN++3Zx55pnm/PPPP6bHJsfG0dZMEATm1FNPNe973/vMT3/6U7Nr1y5zww03GMuyzH/+538226lmFo/Z+Jz55je/abZv32527dplvvWtb5nOzk5zzTXXTGujmlkcrrjiClMoFMz9999vBgcHm7dardZsc91115lCoWDuuOMO88QTT5jf//3fN/39/aZUKjXbXH755WbZsmXmnnvuMT//+c/NBz7wAXP22WebKIqabVQzi8Ns1czg4KDZsWOH+frXv24A8+CDD5odO3aY0dHRZhvVzOIwGzVTKpXM+vXrzZlnnml27do1bT8L9XNGYekITC2P+drbH/3RHxljjPn7v/97s2zZMuN5njnppJPMZz/7WeP7/kH7ufbaa82yZctMHMczvs/o6Ki59NJLTVtbm2lrazOXXnrpQUtyyvFhNmrmmWeeMRdddJHp6ekxuVzOnHXWWQctJa6aWTxmo2Y+/elPm97eXuN5nlm1apX527/9W5MkybQ2qpnFYaZaAcw//uM/NtskSWK2bt1q+vr6TDqdNr/2a79mnnjiiWn7qdfr5sorrzSdnZ0mm82a888/3+zdu3daG9XM4jBbNbN169Y33Y9qZnGYjZp5vd9tgHnuueea7RZSzVjGGDP741UiIiIiIiLHN81ZEhERERERmYHCkoiIiIiIyAwUlkRERERERGagsCQiIiIiIjIDhSUREREREZEZKCyJiIiIiIjMQGFJRERERERkBgpLIiIiIiIiM1BYEhGR48b5559Pe3s7L7zwwkHPjY2N0d/fz3ve8x6SJJmH3omIyGKjsCQiIseNb3zjG7iuy8c//vGDnrvyyispl8v88z//M7atX28iInL09NtERESOG319fXz5y1/mf/7nf/jqV7/a3L5t2za+/e1v8zd/8zeceuqpx7QPcRzj+/4xfQ8REVkYFJZEROS4cvHFF/N7v/d7fOpTn+L5559ndHSUyy+/nA9+8INcccUVPProo1x44YV0dnaSyWR4+9vfzne+851p+9i/fz+f/OQnWbt2La2trfT09PCBD3yAhx56aFq7559/HsuyuP766/nLv/xLVq5cSTqd5r777pvLQxYRkXnizncHREREDteXvvQlHnjgAT760Y/S3d1NEAR885vf5L777mPTpk2sX7+em2++mUKhwK233soll1xCrVbjsssuAybnNwFs3bqVvr4+KpUK27ZtY8OGDfzwhz9kw4YN097vH/7hHzjttNO44YYbyOfzrFq1ao6PWERE5oNljDHz3QkREZHD9YMf/IAPfehDAHzrW9/iIx/5CGvWrCGbzfLII4/guq/8e+AFF1zAY489xosvvjjjfKY4jjHGsGnTJvL5PHfccQcwObK0cuVKTjnlFJ566ik8z5ubgxMRkQVBp+GJiMhxafPmzZx33nmsWrWKj3zkI+zatYunn36aSy+9FIAoipq3D33oQwwODrJz587m62+++WbOOeccMpkMruvieR4//OEPeeqppw56rwsvvFBBSUTkBKSwJCIix610Ok0qlQJg3759AHzqU5/C87xpt09+8pMAjIyMAHDjjTdyxRVXsH79er73ve/x8MMP87Of/YxNmzZRr9cPep/+/v45OiIREVlINGdJREQWhSVLlgBw7bXXctFFF83YZvXq1QD867/+Kxs2bOArX/nKtOfL5fKMr7MsaxZ7KiIixwuFJRERWRRWr17NqlWr+N///V/++q//+g3bWpZFOp2etu0Xv/gF27dvZ/ny5ceymyIichxRWBIRkUXjq1/9Kps3b+Y3f/M3ueyyy1i6dCljY2M89dRT/PznP+f2228H4Pzzz+cLX/gCW7du5f3vfz87d+7k85//PCtXriSKonk+ChERWSgUlkREZNH49V//dR555BH+6q/+iquvvprx8XG6urpYu3YtF198cbPdZz7zGWq1GrfccgvXX389a9eu5eabb2bbtm3cf//983cAIiKyoGjpcBERERERkRloNTwREREREZEZKCyJiIiIiIjMQGFJRERERERkBgpLIiIiIiIiM1BYEhERERERmYHCkoiIiIiIyAwUlkRERERERGagsCQiIiIiIjIDhSUREREREZEZKCyJiIiIiIjMQGFJRERERERkBv8PS6HgCNDmDs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 name="TextBox 13"/>
          <p:cNvSpPr txBox="1"/>
          <p:nvPr/>
        </p:nvSpPr>
        <p:spPr>
          <a:xfrm>
            <a:off x="304800" y="4572000"/>
            <a:ext cx="8077200" cy="2862322"/>
          </a:xfrm>
          <a:prstGeom prst="rect">
            <a:avLst/>
          </a:prstGeom>
          <a:noFill/>
        </p:spPr>
        <p:txBody>
          <a:bodyPr wrap="square" rtlCol="0">
            <a:spAutoFit/>
          </a:bodyPr>
          <a:lstStyle/>
          <a:p>
            <a:pPr lvl="0"/>
            <a:r>
              <a:rPr lang="en-US" dirty="0"/>
              <a:t>The United States has the largest increase in military spending, with a difference of over $700 billion between the maximum and minimum spending.</a:t>
            </a:r>
          </a:p>
          <a:p>
            <a:pPr lvl="0"/>
            <a:r>
              <a:rPr lang="en-US" dirty="0"/>
              <a:t>Other countries with significant increases in military spending include China, Russia, Saudi Arabia, and India.</a:t>
            </a:r>
          </a:p>
          <a:p>
            <a:pPr lvl="0"/>
            <a:r>
              <a:rPr lang="en-US" dirty="0"/>
              <a:t>It's important to note that an increase in military spending doesn't necessarily mean a positive impact on a country's economy. Military spending can divert resources from other sectors, such as education and healthcare, and contribute to government debt</a:t>
            </a:r>
          </a:p>
          <a:p>
            <a:endParaRPr lang="en-US" dirty="0"/>
          </a:p>
          <a:p>
            <a:endParaRPr lang="en-US" dirty="0"/>
          </a:p>
        </p:txBody>
      </p:sp>
      <p:pic>
        <p:nvPicPr>
          <p:cNvPr id="9" name="Picture 8" descr="4.png"/>
          <p:cNvPicPr>
            <a:picLocks noChangeAspect="1"/>
          </p:cNvPicPr>
          <p:nvPr/>
        </p:nvPicPr>
        <p:blipFill>
          <a:blip r:embed="rId2" cstate="print"/>
          <a:stretch>
            <a:fillRect/>
          </a:stretch>
        </p:blipFill>
        <p:spPr>
          <a:xfrm>
            <a:off x="0" y="-435488"/>
            <a:ext cx="9144000" cy="493128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2" descr="data:image/png;base64,iVBORw0KGgoAAAANSUhEUgAAA0sAAAIoCAYAAAC4U3A2AAAAOXRFWHRTb2Z0d2FyZQBNYXRwbG90bGliIHZlcnNpb24zLjUuMiwgaHR0cHM6Ly9tYXRwbG90bGliLm9yZy8qNh9FAAAACXBIWXMAAA9hAAAPYQGoP6dpAAEAAElEQVR4nOzdd3hUZfbA8e/MZEoymUlvEEhCEaRXRRBBERvYUbEgzV1772UVXH6C7roriqjroiCKit1FAQtNpQgqXUIgIUB6m0wyk+n390c2s8QU0icJ5+Mzz+Pc8t5zb2Z47pn3vedVKYqiIIQQQgghhBCiGnWgAxBCCCGEEEKI9kiSJSGEEEIIIYSohSRLQgghhBBCCFELSZaEEEIIIYQQohaSLAkhhBBCCCFELSRZEkIIIYQQQohaSLIkhBBCCCGEELWQZEkIIYQQQgghaiHJkhBCCCGEEELUQpIlIUS7NH78eFQqFRs2bKi2fM6cOahUKubMmVNt+YYNG1CpVIwfP77NYhQdQ12fjSNHjqBSqUhOTg5IXG2pru9TW1u6dCkqlYoZM2YENI5AOJU+b0J0JpIsCSFaTHJyMiqVCpVKxYMPPljvtgsXLvRvq1KpWjWuOXPm1EiuOqqqG66GvI4cORLocDusl156iTlz5mCxWAIdihBCiAAKCnQAQojOacWKFbzwwgtoNJpa17/77rv17t+9e3f69OlDSEhIg44XEhJCnz596N69e411c+fOBeg0CVOVESNGoNfr61xvMBjaMJqOR6vV0qdPH7p27Vpj3UsvvURmZiYzZswgPDy87YMTQgjRLkiyJIRocX369CE1NZXvvvuOCy+8sMb61NRUduzY4d+uNu+8806jjnnGGWdw4MCBJsXbUX300UcypKcZunbtesp9ZoQQQjSODMMTQrS4m266Cai792j58uUATJs2rc1iEkIIIYRoLEmWhBAtbty4cXTr1o3PPvsMm81WbZ2iKLz33nsEBwdz1VVX1dlGYx9Ir+0h/qpiEFXqeqbH6/XyxRdfMGvWLPr3709YWBghISGcfvrpPPLIIxQWFp40xp07dzJlyhTi4uJQq9UsXbqUqVOnolKpePHFF+uM++OPP0alUjFy5MgGnWdTOJ1OBg4ciEql4q9//WuN9YqicO6556JSqfjzn//sX37iA+mKovDKK68wcOBAQkJCiI2NZdq0aRw9erTO43o8Hl5//XXOPvtswsPDMRgM9O3bl6eeegqr1Vpj+xMf/nc6ncyZM4devXphMBjo1q0bDzzwQI3P04k+++wzRo8ejdFoJCoqismTJ7Njx446t6/tgfuqGDIzMwFISUmp9pmp+jyerFBBXUUlTlzu8Xh44YUX/Nf0j72EBw4cYNasWSQnJ6PX64mKimLSpEmsW7euznNqiJ9//plJkyYRGRmJ0Whk9OjRfP755zW2GzVqFCqVik8++aTOtv7+97+jUqm45pprGh1HWVkZDzzwAMnJyRgMBnr06MGTTz6J3W6vsW1Dr9vevXt55plnOOuss0hISECn05GQkMBVV13F5s2ba42juZ+7rKwsHnjgAfr164fRaCQsLIyBAwfy0EMPkZaWVud+7777LiNGjCAkJITIyEiuueYa0tPTG34BhRBtQxFCiBaSlJSkAMoPP/ygPPbYYwqgLF++vNo2mzZtUgDl+uuvV44dO6YASm3/FI0bN04BlPXr11db/swzzyiA8swzz1Rbvn79egVQxo0b51+2ZMkSZcyYMf5jjBkzptorJydHURTFH4darVYSEhKUYcOGKX379lUMBoMCKMnJyUpubm6dMc6dO1fR6/VKaGioMnz4cKVHjx7K22+/raxdu1YBlIEDB9Z5zSZPnqwAyqJFi05ydStlZGT4zycjI6NB+yiKovz222+KTqdTgoKClJ9//rnaur/97W8KoPTs2VMpKyurcaykpCTl9ttvVwCle/fuyvDhw/3XJiYmRjlw4ECN45WWlirnnHOO/7omJSUpAwYMUHQ6nQIop59+upKXl1dtn7ffflsBlBtuuEE555xzFJVKpfTv31/p06ePolarFUCZOHFiref3/PPP+69LQkKCMnz4cCU0NFTR6/XKX//61xqfjT+eX5Wvv/5aGTNmjKLX6xVAGTFiRLXPzK+//lot1unTp9caT22fxxOXn3POOcqkSZP813348OFK//79/dt9+OGH/mtlMpmUIUOGKPHx8QqgqFQq5eWXX671uHWp+qw+++yzik6nU0JDQ5URI0YoCQkJ/uv24osvVtvnjTfeUADl0ksvrbPdAQMGKICyatWqBsVRdd2mTp2qDB061P83HjBggKJSqRRAGTVqlGKz2art19DrNmHCBAVQwsPDldNPP10ZNmyYEh0drQCKRqNR3nvvvTpjasrn7rvvvlPMZrMCKFqtVhk0aJAyYMAAJSQkpMa/Uyd+3qr+fUxKSlIGDx7s/7wlJCQoBQUFDbqWQoi2IcmSEKLFnJgs7du3TwGUCy64oNo2f/rTnxRA+frrr1s9WapS1zGqWCwWZenSpUpRUVG15SUlJcpdd92lAMqMGTPqjFGj0Sh//vOfq93g2e12xev1Kt27d1cA/032ifLy8pSgoCBFp9PVOHZdmposKYqizJ8/XwGU0047zR/rnj17FL1er2g0GmXz5s21HisoKEjRarXK+++/719XWFionH/++QqgnHHGGYrP56u279SpUxVAmTBhgnL48GH/8uLiYuWqq65SAGXKlCnV9qm6adVqtUq/fv2U1NRU/7otW7b4b0pXr15dbb9ff/1V0Wg0ikqlUhYtWuSPpaysTLnuuusUrVbb4GSpStVnua5r3NxkSaPRKLGxsdWueUVFhaIoirJr1y5Fr9crBoNB+de//qV4vV7/Nl9++aViNpsVjUaj7Ny5s9Zj16bqsxoUFKRMnTpVKS8vVxRFUXw+n/Lyyy/7153YZmlpqRISEqIEBQXVSGwVRVF++eUXBVDi4+MVj8fToDiqrltQUJDStWvXasfbs2eP0q1bNwVQHnrooWr7NeS6KYqifPTRR8ru3bur7evz+ZTPP/9cCQ0NVcxms2K1WmuNqbGfu8zMTCUsLEwBlJtvvrnad9jr9SqrVq1SvvzyS/+yE79PZrNZ+frrr/3rcnJylEGDBimA8uijjzboWgoh2oYkS0KIFnNisqQoijJ06FBFo9Eo2dnZiqIoisPhUMLDw5XY2FjF7Xa3m2TpZLp166aEhIQobre71hgHDx5c7Yb2RH/5y18UQLn33ntrrPvHP/5Ra9JQnxOTpfpegwcPrrGv1+tVzj77bAVQbr/9dsXpdCqDBw9WAOWpp56q91j33HNPjfV5eXn+HqZ169b5l+/atcufhPzxxlRRFMVmsyndunVTVCqVcuTIEf/yqptWlUqlbN++vcZ+DzzwQK2x3HTTTQqgXHPNNTX2qaioUGJjY9tdsgQon3zySa37ViWTCxcurHX9K6+8ogDKrFmzal1fm6rPamxsbLXk4o/HvPnmm6stnzZtmgIo//znP2vsc88999Sa2NSn6roByqefflpj/ZdffqkAitForPbZach1O5mnnnpKAWr0LjX1c3fHHXf4fxD4448FtTnx+/THXjxF+d+5Dxo0qJFnJoRoTfLMkhCi1UybNg2v18v7778PwKpVq7BYLFx//fUEBbW/Ypzr1q3j/vvvZ9KkSZxzzjmcffbZnH322ZSWlmK32+t8/uCmm25Cra79n9OZM2eiUqlYsWIFbre72rply5YBNHmCzhEjRjBmzJhaX0OHDq2xvVqt5p133sFkMvHaa68xadIkdu3axfDhw3n66afrPdadd95ZY1lsbCxTpkwBYO3atf7ln332GQDXXnstJpOpxn4hISGcf/75KIrCDz/8UGP9kCFDGDFiRI3lVc91/fG5jm+++QaA22+/vcY+BoOBWbNm1XlegRIWFsbll19eY7nL5eLrr79Go9HU+bm47LLLANi4cWOjjzt79uxaS8rfcccdQPW/I+C/dlWf1Sput9v/vW7K57dr1661nv/kyZPp3r07NpuNn376qcb6uq7biY4ePcqCBQu49tprOe+88/zf4w8//BCAXbt21bpfYz93X3zxBQAPP/xwo+eKmz17doOPI4QIrPZ3tyKE6DSuv/56Hn74YZYvX84DDzzgr4JXVS2vvXC5XFx33XW1PuR+ouLi4lqXn3766XXuk5KSwvjx41m/fj2rV6/23+ju2rWLXbt2ER8fz0UXXdSkuJtSOjwlJYWXXnqJ2bNn89133xEcHMy7776LVqutcx+tVkuvXr1qXVd17gcPHvQv27NnD1CZNNX1UH1VAYWsrKwa63r27FnrPrGxsQCUl5f7l1ksFvLz86vFUleM7Unv3r1rnYPs4MGDOBwOdDodl1xySa37KooC1H7tTuZk1ygvLw+r1YrZbAYqi7X07NmTnTt3snv3bgYNGgTA119/TUFBASNGjKB///6NjqNPnz61/sCgUqno06cPR48e5eDBgzW+G3VdtyrLli3jtttuw+Fw1LlNXd/jxnzuysrK/Nd/1KhRdR6rNtHR0YSFhTXoOEKIwJOeJSFEq4mPj+f8889n586dbNq0idWrV9O3b99af70NpAULFvD5558THx/PO++8w5EjR3A4HCiVQ5UZM2YMQI2eoSpGo7He9mv7db7q/2+66aZ6b/5awznnnOPv2TvrrLPo27dvvdtHRUXV2XMWFxcHVN48ViktLQXg0KFD/PTTT7W+jh8/DkBFRUWNNuu6nlUxVCULUP3GMiYmpt4Y25O6zrHq2rlcrjqvXVUCWl9CUJeqG/L6lp/4tzyx4l9tn9+m9orWFQfU/pmqUt937fDhw/zpT3/C4XDw4IMP8ttvv2G1WvH5fCiKwptvvgk0/ntc2+fuxGqOtSU+9TnZcYQQ7Yt8M4UQrapqLqVp06bhcrna5dxK7733HlBZQnjatGkkJSWh1+v9648dO9as9q+++mrCwsJYtWoVRUVFeDweVqxYATT9ZrOpvF4vN998Mx6PB7Vazbp16/znX5eioiJ8Pl+t66p6dU4cbhcaGgrAm2++6U8463rNmTOnWedTdSyAgoKCemNsSVXDrk68gT5RfaWm61N1Pl27dj3ptavr2PWp6xqduPyPQydnzJiBWq3mvffew+PxUFRUxFdffYVOp+P6669vdAz1xQG1f6YaYuXKlbjdbqZOncrf//53hgwZgslk8v+tmvs9PtGJsVUluEKIzkmSJSFEq7ryyisJDQ3l6NGjqFQqbrzxxkCHVEPVfEujR4+usa6oqKhJw51OFBwczNSpU3G5XLz//vusXr2avLy8Jg9hao7nnnuOLVu20L9/f/8zHHfddVe9N5Jut5vDhw/Xuu73338H4LTTTvMv69evH1A5501rCw8P9/dSHDhwoNZtqmJsjJM9g1LVO1DXTf+hQ4cafUyoHGam1WrJycmpc7hYc9R1LaqWx8XF+YfgVUlMTGTixInk5eWxZs0aVqxYgcvl4rLLLiMyMrJJcaSmptaagCuKQmpqKlD9M9UQ9X2Poe5nlZrCbDaTmJgIwNatW1usXSFE+yPJkhCiVYWEhPDggw8yYcIEbr31VpKSkto8huDgYKD2IV8nrs/Ly6ux7sUXX8Tr9TY7hhOH4jV3CFNT/fLLL/z1r39Fq9Xy7rvvMmXKFP70pz9hsViYMWNGvT0VixcvrrGsoKCAjz76CIALLrjAv/zKK68EKifdLCoqauGzqGnixIkAvP766zXWOZ1O3nrrrUa3ebLPTI8ePQDYuXMnHo+n2jqfz8fbb7/d6GNC5fflwgsvxOfz8fLLLzepjfosWbIEp9NZY3nV3/fEv+OJWvrze/z4cf7zn//UWP7VV1+RmZmJ0Wj0D39tqPq+xwcOHKj1eM1xxRVXANQ76bQQouOTZEkI0ermzJnDd999x2uvvRaQ41fd2NZVPezss88G4MEHH/Q/A6MoCu+88w5///vfa60e1lhnnHEGAwYMYMeOHXzxxRfNGsLUFBUVFUybNg23283cuXMZMmQIAP/4xz/o2bMn69atY+HChbXuGxQUxOLFi/2JEVQ+JH/TTTfhcDgYMWIE5557rn/diBEjuPbaaykqKmLixIn89ttv1drzer1s2LCBG2+8sdYb98a6//77UavVrFy5ktdff92f9NlsNmbNmtWkHpqTfWYGDx5Mly5dyMnJ4ZlnnvEf0+FwcN9997F///4mng389a9/Ra/XM2/ePBYsWFAjYcvJyWHhwoW1JocnU1RUxOzZs/3DBBVFYfHixXz66adoNBoeeOCBWve74ooriIqK4vPPP+eXX35pVmESqPxM3X333f5iIAD79+/nrrvuAuC2225r9DC8qu/x4sWL2blzp3/5wYMHueaaa9DpdE2OtzYPP/wwYWFhfPvtt8yePZuSkhL/Op/Px9dff82qVata9JhCiLYnyZIQotO77rrrgMqyxMOGDWP8+PGMHz+e3NxcAObOnYter+fLL7+ka9eujBgxgsTERKZPn87UqVM588wzWySOmTNnAuDxeJo1hKnKNddc4y+LXNvrxLLcjz76KL///jtnnXUWjzzyiH95aGgo77zzDhqNhscff7zWYVpdu3Zl9uzZXHvttSQnJzNy5EgSExP55ptviIqK4p133qkxbG3JkiX+RGnYsGEkJSUxatQoBg0ahMlk4txzz2XFihVNeu7mj4YPH868efNQFIXbb7+dxMRERo4cSUJCAp988slJy6LXpuozc/vttzNw4ED/Z6bqJlyj0fD8888DlUMb4+LiGDlyJHFxcbz99tvMnz+/yeczZMgQ3n//ffR6PY8//jiRkZEMHTqUM888k+7du9OlSxfuu+8+/7Czxnj66af56KOPSEhI8P8d77zzThRFYf78+f4k+o90Oh033HCDvxetuYVJpkyZQnR0NIMHD2bgwIEMGjSIAQMGkJmZyciRI5k7d26j27ziiisYNWoUJSUljBgxgn79+jFw4ED69u1LUVERTz31VJPjrU337t35+OOPMZlMvPXWW8TFxTFkyBAGDRqE2Wxm0qRJ7Nixo0WPKYRoe5IsCSE6vccee4xnnnmGXr16sX//fjZu3MjGjRv91cSGDx/Opk2bmDhxIj6fjwMHDhAbG8vLL79cY36Z5pg2bZr/BrMlhuDt2LGjzoppP/30k38I3HfffceiRYswGo0sX768xk3u6NGjefTRR3E4HNx00021Vgt79dVXWbhwISaTib1792I0Grnxxhv55Zdfai1HHRoaypo1a3jvvfe48MILsdvt/PrrrxQWFjJo0CAeffRRfv755xbptQN4/PHH+fjjjznzzDMpKSnh8OHDjB07lh9//NHf49AY06ZNY+HChQwaNIjDhw/7PzMWi8W/zU033cTKlSsZPnw4ZWVlpKenM2HCBLZt28bw4cObdT5XXnkl+/fv59577yU5OZnU1FT2799PSEgIV155JcuWLeOxxx5rdLtjx47lhx9+4Oyzz+bQoUOUlJQwatQoPv30Ux5++OF6961K9qH5n1+9Xs/GjRu59957sVqtpKam0r17dx577DHWr19/0gqTtQkKCmLt2rXcfffdxMXFcejQISwWC7Nnz+aXX36ha9euzYq5Nueffz579+7lrrvuIikpiQMHDnDs2DF69uzJww8/3C4L2gghGkeltMTPekIIIU7qwIEDnH766cTHx3P8+PE2LxneWEeOHCElJYWkpKQm9WKIzmXNmjVcfPHFjBgxgu3btwc6HCGEaBPSsySEEG1kyZIlQPUeJiE6iqrP74k9TEII0dlJz5IQQrSBjIwMBg8ejN1uJzU1lZ49ewY6pJOSniVRZdu2bYwZMwaj0cjRo0cbPRGrEEJ0VEGBDkAIITqz++67j59//pldu3Zht9v585//3CESJSEApk6dypEjR/j111/xer089thjkigJIU4pkiwJIUQr2rlzJ1u2bCEuLo5bbrmFBQsWBDokIRps69atHD16lMTERG655RYeffTRQIckhBBtSobhCSGEEEIIIUQtpMCDEEIIIYQQQtTilBiG5/P5yM7OxmQy1Zg4UQghhBBCCHHqUBSFsrIyunTpglpdf9/RKZEsZWdn061bt0CHIYQQQgghhGgnjh07RmJiYr3bnBLJkslkAioviNlsDnA0QgghhBBCiECxWq1069bNnyPU55RIlqqG3pnNZkmWhBBCCCGEEA16PEcKPAghhBBCCCFELSRZEkIIIYQQQohaSLIkhBBCCCGEELWQZEkIIYQQQgghanFKFHhoDEVR8Hq9eDyeQIcihPgvrVaLRqMJdBhCCCGEOMVIsvRfiqJgsVgoKCjA6/UGOhwhxB+Eh4cTHx8vE0sLIYQQos1IsvRfubm5WCwWf3nxoKAguSkToh1QFAW73U5+fj4ACQkJAY5ICCGEEKcKSZYAr9dLaWkpMTExREdHBzocIcQfBAcHA5Cfn09sbKwMyRNCCCFEm5ACD4Db7UZRFIxGY6BDEULUISQkBKj8vgohhBBCtAVJlk4gw+6EaL/k+ymEEEKItibJkhBCCCGEEELUQp5ZagCrw43DFdgKeQadBrNBG9AYhBBCCCGEOJVIsnQSVoebV75Po9jmCmgckUYdd0/oLQmTEEIIIYQQbUSG4Z2Ew+Wl2OZCH6QhIkQXkJc+SEOxzdUivVsvv/wyKpWKAQMGtMDVEa1l/PjxjB8/3v/+yJEjqFQqli5d6l+2efNm5syZg8ViafP4hBBCCCFOBdKz1EAhOg1GfeAul9PTMsMA33rrLQD27dvHtm3bOPPMM1ukXdG6EhIS2LJlCz179vQv27x5M3PnzmXGjBmEh4cHLjghhBBCiE5KepZOITt27GDXrl1MmjQJgCVLlpx0H6/Xi9PpbO3QxEno9XpGjRpFTExMqx+roqICRVFa/ThCCCGEEO2dJEunkKrkaMGCBYwePZoPPvgAu93uX1811OuFF15g3rx5pKSkoNfrWb9+PXPmzEGlUrF7926uueYawsLCiIyM5IEHHsDj8ZCamspFF12EyWQiOTmZF154wd9ueXk54eHh3HrrrTViOnLkCBqNhr/97W8NPg9FUVi8eDFDhgwhODiYiIgIpkyZQnp6un+bDz74AJVKxaJFi6rt+8wzz6DRaPj2229rnPP//d//0b17dwwGAyNGjOD777+vcey0tDRuuOEGYmNj0ev1nH766bz66qvVttmwYQMqlYr333+fJ598ki5dumA2mzn//PNJTU2tcS4vvPACSUlJGAwGhg0bxurVq2u9TicOw5szZw4PP/wwACkpKahUKlQqFRs2bAAqy2zPmTOnRjvJycnMmDHD/37p0qWoVCq++eYbZs2aRUxMDCEhIf4E+cMPP+Sss87CaDQSGhrKhRdeyG+//VbLX0UIIYQQovORZOkUUVFRwfvvv8/IkSMZMGAAs2bNoqysjI8++qjGti+//DLr1q3j73//O6tXr6Zv377+dddeey2DBw/mk08+4U9/+hP//Oc/uf/++7niiiuYNGkSn332Geeddx6PPvoon376KQChoaHMmjWL9957j9LS0mrHWrx4MTqdjlmzZjX4XG699Vbuu+8+zj//fD7//HMWL17Mvn37GD16NHl5eQBMnTqV2267jQcffJAdO3YAsG7dOubNm8cTTzzBxIkTq7W5aNEi1qxZw0svvcS7776LWq3m4osvZsuWLf5t9u/fz8iRI9m7dy8vvvgiq1atYtKkSdxzzz3MnTu3RpxPPPEEmZmZ/Pvf/+Zf//oXaWlpXHrppXi9/xtSOXfuXB599FEmTpzI559/zu23386f/vSnGknVH91yyy3cfffdAHz66ads2bKFLVu2MGzYsAZfxxPNmjULrVbL8uXL+fjjj9FqtTz33HNcf/319OvXj5UrV7J8+XLKysoYO3Ys+/fvb9JxhBBCCHFq2lu4l2JHcaDDaDR5ZukU8fHHH1NaWsrs2bMBuO6667jvvvtYsmQJ06dPr7atwWBg7dq1aLU1K+/9+c9/5oEHHgDg/PPP55tvvmHRokV8+umnXHnllUBlcYJVq1bx3nvvcdVVVwFw1113sXDhQt5++23uu+8+ABwOB2+99RbXX389UVFRDTqPrVu38uabb/Liiy/64wAYO3Ysp512Gv/4xz94/vnnAXjppZfYtm0b1157LV999RU33HADY8eOrbXHxev18u2332IwGAC48MILSU5O5umnn/b3Qj3wwAOYTCZ+/PFHzGYzABMnTsTpdLJgwQLuueceIiIi/G3269ePd9991/9eo9Fw7bXXsn37dkaNGoXFYuH555/nyiuv5N///rd/u/79+zNmzBj69OlT53VITEyke/fuAAwdOpTk5OQGXb+6TJgwgTfeeMP//tixYzzzzDPcddddvPzyy/7lEydOpHfv3sydO5cPP/ywWccUQgghxKnhl7xf+OH4D3gVL3cMuYPgoOBAh9Rg0rN0iliyZAnBwcFMnToVqOztueaaa/jhhx9IS0urtu1ll11Wa6IEMHny5GrvTz/9dFQqFRdffLF/WVBQEL169SIzM9O/rEePHkyePJnFixf7n4dZsWIFRUVF3HXXXQ0+j1WrVqFSqbjpppvweDz+V3x8PIMHD/YPQ4PK53xWrlxJUVERw4YNQ1EU3n//fTQaTY12r7rqKn+iBGAymbj00kvZtGkTXq8Xh8PB999/z5VXXklISEi1Y19yySU4HA62bt1a4zqeaNCgQQD+67JlyxYcDgc33nhjte1Gjx5NUlJSg69JS7j66qurvV+7di0ej4ebb7652rkaDAbGjRtX7ToLIYQQQtRGURR+zvmZTcc3sbdwL7m2XAwaw8l3bEckWToFHDp0iE2bNjFp0iQURcFisWCxWJgyZQrwvwp5VRISEupsKzIystp7nU5HSEhItUSjarnD4ai27N577yUtLc3fU/Pqq69y1llnNWroWF5eHoqiEBcXh1arrfbaunUrhYWF1bbv1asXY8eO9ScldZ1bfHx8rctcLhfl5eUUFRXh8Xh45ZVXahz3kksuAahx7D/2lun1eqBySCRAUVFRvcduS3+8LlXDGUeOHFnjfD/88MMa5yqEEEIIcSJFUdiSvYUfs35kT8EebG4b4fpwVCpVoENrFBmGdwp46623UBSFjz/+mI8//rjG+mXLljFv3jz/+9b6EJ933nkMGDCARYsWERoayq+//lptmFpDREdHo1Kp+OGHH/zJx4n+uOzf//43X331FWeccQaLFi3iuuuuq7Vcem5ubq3LdDodoaGhaLVaNBoN06ZN484776w1tpSUlEadS1UyVdexmzO0Tq/X11rFsCpB+6M//s2jo6OByuGbbd3LJYQQQoiOTVEUfsj6ge2529lbuBcFhR7hPQIdVpNIstTJeb1eli1bRs+ePas9F1Nl1apVvPjii6xevbpNJqq95557uO222ygtLSUuLo5rrrmmUftPnjyZBQsWkJWVxbXXXlvvtnv27OGee+7h5ptv5s0332T06NFcd911/Pbbb9WeLYLKIgl/+9vf/D1kZWVl/Oc//2Hs2LFoNBpCQkI499xz+e233xg0aBA6na5xJ16LUaNGYTAYeO+996oNg9u8eTOZmZknTZb+2FN1ouTkZHbv3l1t2bp16ygvL29QbBdeeCFBQUEcPny4xhA9IYQQQoi6+BQfG49t5Je8X9hbtBe1Ss2Q6CFYnJZAh9Ykkiw1kN3VMpPCtvWxV69eTXZ2Ns8//zzjx4+vsb6qp2fJkiX885//bEaUDXPTTTfx+OOPs2nTJp566qlGJx1jxozhz3/+MzNnzmTHjh2cc845GI1GcnJy+PHHHxk4cCC33347NpuNa6+9lpSUFH/FvZUrVzJs2DBmzpzJ559/Xq1djUbDxIkTeeCBB/D5fDz//PNYrdZqVe4WLlzI2WefzdixY7n99ttJTk6mrKyMQ4cO8Z///Id169Y16lwiIiJ46KGHmDdvHrfccgvXXHMNx44dY86cOQ0ahjdw4EB/XNOnT0er1dKnTx9MJhPTpk3jL3/5C08//TTjxo1j//79LFq0iLCwsAbFlpyczLPPPsuTTz5Jeno6F110EREREeTl5fHzzz9jNBprrQAohBBCiFOXT/Gx7ug6fs37lX1F+whSBzE4ZjBB6o6bcnTcyNuIQach0qij2ObC6QlcwhRp1GHQ1SxMcDJLlixBp9Mxc+bMWtdHR0dz5ZVX8vHHH/PYY481N8yTCg4O5tJLL+Xdd9/ltttua1Ibb7zxBqNGjeKNN95g8eLF+Hw+unTpwpgxYzjjjDMAuO222zh69Cjbt2/HaDQClUUm/v3vf3PNNdfw0ksv+avyQWW1PofDwT333EN+fj79+/fnq6++YsyYMf5t+vXrx6+//spf//pXnnrqKfLz8wkPD6d3797+55Ya69lnn8VoNLJ48WKWL19O3759ef311/n73/9+0n3Hjx/P448/zrJly3jzzTfx+XysX7+e8ePH8/DDD2O1Wlm6dCl///vfOeOMM1i5ciWXX355g2N7/PHH6devHwsXLuT999/H6XQSHx/PyJEjm/y3E0IIIUTn5PV5+fbot+zK38W+on3o1DoGxQzq0IkSgEqpKk3WiVmtVsLCwigtLfWXfD6Rw+EgIyODlJSUGoUKAKwON44A9ixBZdJmNtReoa4jcblcJCcnc/bZZ7Ny5cpAh8ORI0dISUnhb3/7Gw899FCgwxH1ONn3VAghhBCB4fF5WHtkLXsK9rCvaB/BQcEMjB6IRv2/H/oL7AUEqYN4ctSTAYy00slygxN17FSvjZgN2k6RqARSQUEBqampvP322+Tl5bVJL5YQQgghhGhdbp+bNRlr2FO4h/1F+wnVhtI/uj8aVeNHRLVHkiyJNvHVV18xc+ZMEhISWLx4ca3lwj0eT71tqNVq1Gqpdi+EEEII0R64vC6+Sv+K/UX7+b3od0x6E/2j+qNWdZ77NUmWRJuYMWMGM2bMqHebuibCrTJ9+nSWLl3ackFRWcjgFBiJKoQQQgjRopxeJ6sOr2J/0X4OFB8g3BDO6ZGnd6pECSRZEu3I9u3b611fNfePEEIIIYQInApPBf85/B8OFB/gQPEBogxR9I3s2+EmnG0ISZZEuzFixIhAhyCEEEIIIephd9v58vCXHCg+QGpJKnHBcfSO6N0pEyWQZEkIIYQQQgjRAGWuMn+P0qGSQ8QZ4+gd3nkTJZBkSQghhBBCCHESRRVFrEpfxcGSg6Rb0ukS2oUeYT06daIEkiwJIYQQQggh6pFTnsOq9FWklaRxrOwY3U3d6W7u3ukTJZBkSQghhBBCCFGH9NJ01mas5WDJQXJsOZwWfhrxofGBDqvNSLIkhBBCCCGEqGFf0T7WHV1HanEqRRVF9I/qT1RwVKDDalOSLDWEoxTcFYGNQRsMhrDAxiCEEEIIITo9RVHYkbeDn7J+4vfi3yl3lTM4ZjBmvTnQobU5SZZOxlEKG18Ae1Fg4wiJgnGPNDthevnll7n33nvp378/e/furbFepVLxzDPPMGfOnAa19+GHH/Lss8+Snp6Ow+Hgt99+Y8iQIc2KUbSOP/5tly5dysyZM8nIyCA5ORmAFStWkJ+fz3333RewOIUQQggROD7Fxw/Hf2BH3g72F+3H5XUxNHYoIdqQQIcWEJIsnYy7ojJRCgqGQH1I3PbKGNwVzU6W3nrrLQD27dvHtm3bOPPMM6ut37JlC4mJiQ1qq6CggGnTpnHRRRexePFi9Ho9p512WrPiE21n0qRJbNmyhYSEBP+yFStWsHfvXkmWhBBCiFOQ2+fmu8zv2FOwh31F+9CgYXjccHQaXaBDCxhJlhpKGwL60MAd39P8YYA7duxg165dTJo0ia+++oolS5bUSJZGjRp10nYqKiowGAwcPHgQt9vNTTfdxLhx45odH4Ddbick5NT85aKtxcTEEBMT0ybHkr+rEEII0b45PA5WZ6zm96Lf+b34d4KDghkQPYAg9amdLqgDHYBoO0uWLAFgwYIFjB49mg8++AC73V5tG5VKVW0I3tKlS1GpVHzzzTfMmjWLmJgYQkJCuP766zn77LMBuO6661CpVIwfP96/35dffslZZ51FSEgIJpOJiRMnsmXLlmrHmjNnDiqVil9//ZUpU6YQERFBz549AfD5fLzyyisMGTKE4OBgwsPDGTVqFF9++WW1Nj788EPOOussjEYjoaGhXHjhhfz222+NvjZWq5WHHnqIlJQUdDodXbt25b777sNms/m3ue222zAYDPzyyy/+ZT6fjwkTJhAXF0dOTk61a/btt98yc+ZMIiMjMRqNXHrppaSnp9c49nfffceECRMwm82EhIQwZswYvv/++1qv1b59+7j++usJCwsjLi6OWbNmUVpaWuNc/vSnPxEVFUVoaCgXXXQRBw8erHHcqjiPHDkCwPjx4/nqq6/IzMxEpVL5XwAbNmxApVKxYcOGam0cOXIElUrF0qVL/ctmzJhBaGgoe/bs4YILLsBkMjFhwgQAXC4X8+bNo2/fvuj1emJiYpg5cyYFBQUn+QsJIYQQorWUu8r5/NDn7C7Yzb6ifZh0JgbGDDzlEyWQZOmUUVFRwfvvv8/IkSMZMGAAs2bNoqysjI8++qhB+8+aNQutVsvy5cv5+OOP+b//+z9effVVAJ577jm2bNnC4sWLgcqhXJdffjlms5n333+fJUuWUFJSwvjx4/nxxx9rtH3VVVfRq1cvPvroI15//XWg8ob73nvvZeTIkXz44Yd88MEHXHbZZf4b+6rjXn/99fTr14+VK1eyfPlyysrKGDt2LPv372/wtbHb7YwbN45ly5Zxzz33sHr1ah599FGWLl3KZZddhqIoALz00kucfvrpXHvttVgsFgDmzp3Lhg0bePfdd6sNZwOYPXs2arWaFStW8NJLL/Hzzz8zfvx4/74A7777LhdccAFms5lly5axcuVKIiMjufDCC2skTABXX301p512Gp988gmPPfYYK1as4P777/evVxSFK664guXLl/Pggw/y2WefMWrUKC6++OKTXofFixczZswY4uPj2bJli//VFC6Xi8suu4zzzjuPL774grlz5+Lz+bj88stZsGABN9xwA1999RULFizg22+/Zfz48VRUBLiIihBCCHEKKnYU82nap+wt3MuB4gPEhMTQP6o/GpUm0KG1C5IuniI+/vhjSktLmT17NlDZG3TfffexZMkSpk+fftL9J0yYwBtvvFFtWb9+/QDo3bu3f/iez+fj4YcfZuDAgaxevRq1ujIfv+SSS+jZsyePPvooP/30U7V2pk+fzty5c/3vf/jhB5YvX86TTz7JvHnz/Msvuugi//8fO3aMZ555hrvuuouXX37Zv3zixIn07t2buXPn8uGHHzbo2rz88svs3r2bbdu2MWLECP/5du3alSlTprBmzRouvvhiDAYDH330EcOHD2fmzJncddddzJs3jyeeeIKJEyfWaHfEiBH+3jyA/v37M2bMGF599VWefPJJ7HY79957L5MnT+azzz7zb3fJJZcwbNgwnnjiCbZt21atzdmzZ/Pwww8DcP7553Po0CHeeustlixZgkqlYu3ataxfv56FCxdyzz33+K+JTqfjySefrPc69OvXj/DwcPR6fYOGY9bH7Xbz9NNPM3PmTP+yDz74gDVr1vDJJ59w1VVX+ZcPHjyYkSNHsnTpUm6//fZmHVcIIYQQDZdTnsNXGV+RVpxGZlkm3U3dSTInnRKTzTaU9CydIpYsWUJwcDBTp04FIDQ0lGuuuYYffviBtLS0k+5/9dVXN+g4qampZGdnM23aNH+iVHW8q6++mq1bt9YY+vfHtlevXg3AnXfeWedx1q5di8fj4eabb8bj8fhfBoOBcePG1RguVp9Vq1YxYMAAhgwZUq2tCy+8sMbQs169evHmm2/y+eefM3nyZMaOHVtn5cAbb7yx2vvRo0eTlJTE+vXrAdi8eTPFxcVMnz692nF9Ph8XXXQR27dvrzYMEOCyyy6r9n7QoEE4HA7y8/MB/G3/8dg33HBDg69HS/nj33XVqlWEh4dz6aWXVjvfIUOGEB8f36i/mRBCCCGaJ6M0g88Pfc6+wn1klmXSK7wXyWHJkij9gfQsnQIOHTrEpk2buPrqq1EUxT8MbMqUKbz99tu89dZbzJ8/v942/jjErC5FRUV1bt+lSxd8Ph8lJSXVHvb/47YFBQVoNBri4+ueHTovLw+AkSNH1rr+xETtZPLy8jh06BBarbbW9YWFhdXeT5o0ibi4OPLy8njggQfQaGrvpq4t/vj4eP81qjqHKVOm1BlbcXExRqPR/z4qqvpEcHq9HsA/hK2oqIigoKAa29V3LVtDSEgIZnP1uRjy8vKwWCzodLVX1PnjdRZCCCFE60gvTeer9K9O6clmG0qSpVPAW2+9haIofPzxx3z88cc11i9btox58+bVedMPNPhXhqqb9KpiByfKzs5GrVYTERFRb9sxMTF4vV5yc3PrTNKio6OByuGFSUlJDYqtLtHR0QQHB/vLqtd1rCq33XYbZWVl9O/fn3vuuYexY8fWOCeA3NzcWpf16tWrWruvvPJKncPe4uLiGnUuUVFReDweioqKqiVMtcXSGAaDAQCn01lteV0JTm2fl+joaKKiolizZk2t+5hMpmbFKIQQQoiTK3GU8N2R70gtTqXYUXzKTjbbUJIsdXJer5dly5bRs2dP/v3vf9dYv2rVKl588UVWr17N5MmTm328Pn360LVrV1asWMFDDz3kv2m22Wx88skn/gp59bn44ouZP38+r732Gs8++2yt21x44YUEBQVx+PDhBg8RrMvkyZN57rnniIqKIiUlpd5t//3vf/Puu+/y1ltvMW7cOIYNG8bMmTP5/PPPa2z73nvvVYtt8+bNZGZmcssttwAwZswYwsPD2b9/P3fddVezzqHKueeeywsvvMB7773nf2YJKotuNIRer6+10ELVpLW7d+/mwgsv9C//Y3XC+kyePJkPPvgAr9dbo2S9EEIIIVqfy+tidcZq0kvTKawolESpASRZaii3/eTbtMNjr169muzsbJ5//vlqpb2rDBgwgEWLFrFkyZIWSZbUajUvvPACN954I5MnT+bWW2/F6XTyt7/9DYvFwoIFC07axtixY5k2bRrz5s0jLy+PyZMno9fr+e233wgJCeHuu+8mOTmZZ599lieffJL09HQuuugiIiIiyMvL4+eff8ZoNFYrGlGf++67j08++YRzzjmH+++/n0GDBuHz+Th69CjffPMNDz74IGeeeSZ79uzhnnvuYfr06f7CBUuWLGHKlCm89NJLNSZy3bFjB7fccgvXXHMNx44d48knn6Rr167ccccdQOVzXK+88grTp0+nuLiYKVOmEBsbS0FBAbt27aKgoIDXXnutUdf/ggsu4JxzzuGRRx7BZrMxYsQIfvrpJ5YvX96g/QcOHMinn37Ka6+9xvDhw1Gr1YwYMYL4+HjOP/985s+fT0REBElJSXz//fd8+umnDY5t6tSpvPfee1xyySXce++9nHHGGWi1Wo4fP8769eu5/PLLufLKKxt1vkIIIYRoGEVR+P7o9xyyHCLTmknPsJ6E6cMCHVa7J8nSyWiDISQK7EUtMjFsk4VEVcbSSEuWLEGn01WrSnai6OhorrzySj7++GP/MzTNdcMNN2A0Gpk/fz7XXXcdGo2GUaNGsX79ekaPHt2gNpYuXcqwYcNYsmQJS5cuJTg4mH79+vHEE0/4t3n88cfp168fCxcu5P3338fpdBIfH8/IkSO57bbbGhyv0Wjkhx9+YMGCBfzrX/8iIyOD4OBgunfvzvnnn09ycjI2m41rr72WlJQUf4l0qCxicOedd/LII48wevRozjjjDP+6JUuWsHz5cqZOnYrT6eTcc89l4cKFREZG+re56aab6N69Oy+88AK33norZWVlxMbGMmTIEGbMmNHgc6iiVqv58ssveeCBB3jhhRdwuVyMGTOGr7/+mr59+550/3vvvZd9+/bxxBNPUFpaiqIo/tLpy5cv5+677+bRRx/F6/Vy6aWX8v777/srCJ6MRqPhyy+/ZOHChSxfvpz58+cTFBREYmIi48aNY+DAgY0+XyGEEEI0zC95v7CvcB9pJWlEB0fTJbRLoEPqEFRK1Z1QJ2a1WgkLC6O0tLTGQ+cADoeDjIwMUlJS/M9mVN+gFNwBngNGGwwGyf47gqVLlzJz5ky2b9/e4ERCnNxJv6dCCCGEqFWmNZMvDn3BroJdKIrC0LihbT6PUoG9gCB1EE+Oqn8qk7ZwstzgRNKz1BCGMElUhBBCCCFEh1PqLOWbI9+QZknD6XUyPG64TDjbCJIsiU5LURS8Xm+922g0GplPQAghhBCdktvr9hd0KLAXMCh6EHqNPtBhdSgyKa3otDZu3IhWq633tWzZshY/7owZM1AURYbgCSGEECJgFEVh3bF1HLIc4kjpEVLCUgg3hAc6rA5HepZEpzV8+HC2b99e7zYnKxUuhBBCCNER7SzYyZ6CPRwsPkhkcCSJoYmBDqlDkmRJdFomk0l6d4QQQghxyjlWdowfs34ktSQVjUpD34i+8thBE8kwPCGEEEIIIToJq8vKN0e+4VDJIexuOwOiB6BRS0GHppKeJSGEEEIIccpzeByUOkspdZVidVpRqVQMiRnSoRINt8/Nmow1pJemk2fPY0D0AIKbME+n+B9JloQQQgghRKenKAp2j51SZylWl7UyMfpvclTqqFzm8Dpwepw4vA5cXhf5yflcnHJxoENvEEVR2HhsI2klaaSXppNkSiLSEBnosDo8SZaEEEIIIUSn4/Q6SS1OJas8C6vTSrGjGJvbhtPr9CdFFZ4KbG4bFZ4KPD4PqECNGrVKjdVlxea2MTJ+JNHB0YE+nZPaU7iHXQW7SC1JJUIfQXdz90CH1ClIsiSEEEIIITqNEkcJewr38HvR7+Tb88m351PmKsPhceBRPKhUKjQqDUHqIPRqPUatkbiQOEJ1oYRoQ9CpdQDsK9pHVnkWK35fwd1D727XBRKyy7PZdHwTqcWpqFVqTo88vV3H25FIstQAVV+wQDIEGTDpTAGNQQghhBCiPVIUhaNlR9ldsJt0SzoFFQVklWdh99gJCQohzBBGojaRUG0owUHBBKmDTppM9ArvRb49n63ZWxnbdSxD44a20dk0TrmrnDUZazhsOUy5u5xhscM61HNW7Z0kSydR5irjjd1vUOIoCWgcEYYIbh10qyRMQgghhBD/5fK6OFB8gD2Fe8guzybPlke2LRsFhWh9NP0i+2HUGZvUtiHIQO+I3uwt3Mt7B96jX1Q/9EH6Fj6D5vH4PKw5soaM0gxybDn0j+pPiDYk0GF1KpIsnYTD46DEUYJBY8AQZAhoDA6Po0nJ0tKlS5k5cyZ6vZ7U1FSSkpKqrR8/fjyFhYXs3bu3pUIWTVT1t8rIyCA5ORmo/PsAbNiwAQC73c4LL7zA+PHj/euEEEKIU4nFYak21C7HlkOhoxCtWks3Uze6hnYlSN3829wuoV3ILs8mw5LBfw7/hyl9prRA9C3nx6wfSStJ43DpYRJDE4kKjgp0SJ2OJEsNZAgyYNQ27ZeJluDwNn8YoNPp5KmnnmL58uUtEJFoK4sXL6723m63M3fuXABJloQQQpwyFEXhWNkxdhfu5nDJYQoqCsguz8bmsWEMMtI/qj9RhqgWfVZHo9LQJ7IP23K28XXG15ydeDbxxvgWa7859hft59e8XzlQfACz1kxKWEqgQ+qUJFk6hVx00UWsWLGChx56iMGDBwc6HNFA/fr1a5PjKIqCw+EgOFjmYxBCCNF+uH1uUotT2V2wu9pQO5/iI9IQyemRpzd5qF1DhOvD6W7uTqY1k3f2vcPDIx8OePGEfHs+G49t5GDJQRRFoV90v4DH1FmpAx3AnDlzUKlU1V7x8f/L2BVFYc6cOXTp0oXg4GDGjx/Pvn37Ahhxx/XII48QFRXFo48+Wu92r776Kueccw6xsbEYjUYGDhzICy+8gNvt9m9z3333YTQasVqtNfa/7rrriIuLw+12M3v2bCIjI7Hb7TW2O++88+jfv3+jzmHHjh1cdtllREZGYjAYGDp0KCtXrvSvLywspFu3bowePbpavPv378doNDJt2jT/svHjxzNgwAB++OEHRo0aRXBwMF27duUvf/kLXq+32nFdLhfz5s2jb9++6PV6YmJimDlzJgUFBdW2S05OZvLkyaxZs4Zhw4YRHBxM3759eeutt2qcy9atWxkzZgwGg4EuXbrw+OOPV4v5xDirepCOHDlCTEwMAHPnzvV/Z2bMmAHAjBkz/MP3TlT1PTuRSqXirrvu4vXXX+f0009Hr9ezbNkyANLS0rjhhhuIjY1Fr9dz+umn8+qrr9ZoVwghhGgtdred7bnbeWffO3xx6As2Z29mR+4Ocuw5JIYmMqrLKPpH92/VRKlKj7AeGDQGfs3/lW0521r9ePWp8FT4CzqUOksZGD2wRYYcitoFPFkC6N+/Pzk5Of7Xnj17/OteeOEF/vGPf7Bo0SK2b99OfHw8EydOpKysLIARd0wmk4mnnnqKtWvXsm7dujq3O3z4MDfccAPLly9n1apVzJ49m7/97W/ceuut/m1mzZqF3W6vlqgAWCwWvvjiC2666Sa0Wi333nsvJSUlrFixotp2+/fvZ/369dx5550Njn/9+vWMGTMGi8XC66+/zhdffMGQIUO47rrrWLp0KQDR0dF88MEHbN++3Z8U2u12rrnmGrp3787rr79erc3c3FymTp3KjTfeyBdffMGUKVOYN28e9957r38bn8/H5ZdfzoIFC7jhhhv46quvWLBgAd9++y3jx4+noqKiWpu7du3iwQcf5P777+eLL75g0KBBzJ49m02bNlU7/wkTJmCxWFi6dCmvv/46v/32G/Pmzav3GiQkJLBmzRoAZs+ezZYtW9iyZQt/+ctfGnwdT/T555/z2muv8fTTT7N27VrGjh3L/v37GTlyJHv37uXFF19k1apVTJo0iXvuucc//E8IIYRoLaXOUjYd38Syfcv4Ov1rtuZsZXfhbmxuG6dHnc5ZCWeRFJaEVq1ts5j0Gj2nRZyG3W3ng9QPqHBXnHynVuBTfHyb+S3ppelklWdxWsRpbZIsnsraRRoaFBRUrTepiqIovPTSSzz55JNcddVVACxbtoy4uDhWrFhR7eZdNMxtt93GwoULefTRR/n5559r7bL9xz/+4f9/n8/H2LFjiYqKYubMmbz44otEREQwaNAghg0bxttvv80tt9zi3/7999/H6XQyc+ZMAAYNGsS4ceN49dVXq223aNEizGYzN998c4Njv+OOO+jfvz/r1q0jKKjyo3vhhRdSWFjIE088wc0334xarWbMmDH83//9H48++ijnnHMOn3/+ORkZGWzbtg2jsfo/KEVFRXzxxRdcdtllAFxwwQVUVFTw2muv8cgjj9C9e3dWrlzJmjVr+OSTT/yfQ4DBgwczcuRIli5dyu233+5fXlhYyE8//UT37pWTwZ1zzjl8//33rFixgnPOOQeAZ599FkVRWLduHXFxcQBMmjSJAQMG1HsN9Ho9w4cPByAxMZFRo0Y1+PrVpry8nD179hAREeFfdtFFF2Eymfjxxx8xm80ATJw4EafTyYIFC7jnnnuqbS+EEEK0hDxbHr8V/EZacRp59jyOlx3H4XUQpgtjWMwwTPrAVgSON8aTVZ5FpjWTT9I+4aZ+N7V5DNtytnGg6ABpJWnEG+OJM8a1eQynmnbRs5SWlkaXLl1ISUlh6tSppKenA5CRkUFubi4XXHCBf1u9Xs+4cePYvHlzne05nU6sVmu1l6ik0+mYN28eO3bsqNErVOW3337jsssuIyoqCo1Gg1ar5eabb8br9XLw4EH/djNnzmTz5s2kpqb6l7399tuMHDmy2k3/vffey86dO/npp58AsFqtLF++nOnTpxMaGtqguA8dOsSBAwe48cYbAfB4PP7XJZdcQk5OTrU4Hn74YSZNmsT111/PsmXLeOWVVxg4cGCNdk0mkz9RqnLDDTfg8/n8PUGrVq0iPDycSy+9tNpxhwwZQnx8vL9KXZUhQ4b4EyUAg8HAaaedRmZmpn/Z+vXrmTBhgj9RAtBoNFx33XUNuh4t5bzzzquW+DgcDr7//nuuvPJKQkJCalxnh8PB1q1b2zRGIYQQnZeiKBwpPcJnaZ+x4sAKNhzdwLbcbRy2HMakNTEybiSDYwcHPFECUKvU9I3si6IofJf5HUesR9r0+OmWdH7O+ZkDxQcIDgqmZ3jPNj3+qSrgydKZZ57JO++8w9q1a3nzzTfJzc1l9OjRFBUVkZubC1DthrLqfdW62syfP5+wsDD/q1u3bq16Dh3N1KlTGTZsGE8++WSNZ2SOHj3K2LFjycrKYuHChfzwww9s377d/7zKiUPObrzxRvR6vX8I3P79+9m+fbu/V6nK5ZdfTnJysr+NpUuXYrPZGjUELy8vD4CHHnoIrVZb7XXHHXcAlT06Vaqe43E4HMTHx1d7VulEf/xsAf5ezqKiIv+xLRYLOp2uxrFzc3OrHRcgKqpm2U69Xl/t2hUVFdXam1rbstaUkJBQ7X1RUREej4dXXnmlxrlecsklADXOVwghhGgsj8/D70W/80HqB3x88GN+zPqRn3N+5ljZMeJC4hiVMIrTo08nWNu+ig6ZdCZSwlIodhTz7r538Sm+NjluiaOE749+T5olDbfPzYDoAahVAb+NPyUEfBjexRdf7P//gQMHctZZZ9GzZ0+WLVvmH2L0x6FiiqLUW/Hj8ccf54EHHvC/t1qtkjCdQKVS8fzzzzNx4kT+9a9/VVv3+eefY7PZ+PTTT6vNx7Rz584a7URERHD55ZfzzjvvMG/ePN5++20MBgPXX399te3UajV33nknTzzxBC+++CKLFy9mwoQJ9OnTp8ExR0dHA5V/2xOHwp3oxPZycnK48847GTJkCPv27eOhhx7i5ZdfrrFPVRJ2oqpEvCrpiY6OJioqyv+s0B+ZTI3/tSsqKqrWhL++HwEawmAw4HQ6ayyvK8H54/coIiICjUbDtGnT6kxmU1KkNKkQQoimcXqd7Cvcx+6C3eTYcsi2ZVNgK0Cr0ZISlkKCMQGNWhPoMOuVbE4mx5bD7sLdbDq+ifHdxrfq8VxeF2uOrCHdkk5hRSGDYwaj0+ha9ZjifwKeLP1RVfW1tLQ0rrjiCqDyBvLEX8Dz8/Nr7RGootfr0evb1wzL7c3555/PxIkTefbZZ6slklU3zydeP0VRePPNN2ttZ+bMmaxcuZKvv/6ad999lyuvvJLw8PAa291yyy3MmTOHG2+8kdTUVJ5//vlGxdunTx969+7Nrl27eO655+rd1uv1cv3116NSqVi9ejXvvfceDz30EOPHj6+RaJWVlfHll19WG4q3YsUK1Gq1//miyZMn88EHH+D1ejnzzDMbFXddzj33XL788kvy8vL8n2Wv18uHH3540n2r/jZ/LCwBldX48vPzq7XrcrlYu3Ztg+IKCQnh3HPP5bfffmPQoEHodPKPsRBCiJbh9Dr58MCHZFozySrPosRRQrA2mL6RfYkJiekwpa+1Gi19IvrwW/5vfJT6ESPiRhCqa9hjBY2lKArrjq3jcMlhjliP0COsB2H6sFY5lqhdu0uWnE4nv//+O2PHjiUlJYX4+Hi+/fZbhg4dClTe+G3cuLHRN9vN5fA0f1LY9nbs559/nuHDh5Ofn+8v4T1x4kR0Oh3XX389jzzyCA6Hg9dee42SkpJa27jgggtITEzkjjvuIDc3t8YQvCrh4eHcfPPNvPbaayQlJXHppZc2Ot433niDiy++mAsvvJAZM2bQtWtXiouL+f333/n111/56KOPAHjmmWf44Ycf+Oabb4iPj+fBBx9k48aNzJ49m6FDh1brGYmKiuL222/n6NGjnHbaaXz99de8+eab3H777f7njqZOncp7773HJZdcwr333ssZZ5yBVqvl+PHjrF+/nssvv5wrr7yyUefy1FNP8eWXX3Leeefx9NNPExISwquvvorNZjvpviaTiaSkJL744gsmTJhAZGQk0dHRJCcnc9111/H0008zdepUHn74YRwOBy+//HKNUuj1WbhwIWeffTZjx47l9ttvJzk5mbKyMg4dOsR//vOfeispCiGEEHXZmb+TTGsm+4v2E6oNZXDMYML0YR0mSTpRbEgsccY4ssqz+DD1Q2YPnN0qx9lVsIu9BXs5WHKQyOBIuoZ2bZXjiLoFfLDjQw89xMaNG/3VyqZMmYLVamX69OmoVCruu+8+nnvuOT777DP27t3LjBkzCAkJ4YYbbmiT+AxBBiIMETi8DixOS0BeDq+DCEMEhiBDi57b0KFDawyZ69u3L5988gklJSVcddVV3H333QwZMqTWIWxQOcTu5ptv5vjx43Tr1o0JEybUebyq4gW33347anXjP3rnnnsuP//8M+Hh4dx3332cf/753H777Xz33Xecf/75AHz77bfMnz+fv/zlL9ViWbp0KWazmeuuuw6Xy+VfHh8fz4oVK1i2bBmXXXYZK1eu5Iknnqh2vhqNhi+//JInnniCTz/9lCuvvJIrrriCBQsWYDAYai0ccTIDBgzgu+++w2w2M336dP785z8zaNCgBpcAX7JkCSEhIVx22WWMHDmSOXPmAJVD5L744gssFgtTpkzh4Ycf5pprrmlU1cF+/frx66+/MmDAAJ566ikuuOACZs+ezccff1zv31cIIYSoi81t47f83zhiPUKYPoyhcUMJN4R3yEQJKkfinBZxGmqVmg3HNpBWktbixzhedpwfsn4gtSQVjUpD34i+HfZ6dWQqRVGUQAYwdepUNm3aRGFhITExMYwaNYq//vWv9OvXD6jsfpw7dy5vvPEGJSUlnHnmmbz66qsnLbF8IqvVSlhYGKWlpf5SyCdyOBxkZGSQkpKCwVAzISlzlQW0ZwkqkzaTLvCVYJrjwQcf5LXXXuPYsWO1FkFoa+PHj6ewsJC9e/cGOhTRACf7ngohhGi/Nh7byLqj60gtSWVE3AhCtCGBDqlFpFvSOVhykMGxg5lz1pwWe96qzFXGR6kfsbtgN/kV+QyPHd7uil00VoG9gCB1EE+OejLQoZw0NzhRwIfhffDBB/WuV6lUzJkzx//LeSCYdKYOn6gE0tatWzl48CCLFy/m1ltvbReJkhBCCCHahsVhYU/hHo5YjxATHNNpEiWA7ubu5NhyOFB0gG8yv+HilItPvtNJeHwe1h5ZS3ppOrn2XPpH9e/wiVJHFvBkSXR+Z511FiEhIUyePJl58+bVWO/z+fD56i+9WTUJrRBCCCE6lq25W8kpz8HlddEjvEegw2lRQeog+kT0YUfeDr449AWjEkYRYWjexO0/Zf1EWkka6aXpJIYmEhUsPzIHktyBilZ3spGes2bNYtmyZc1qoyn+OJmsEEIIIVpWri2X1KJUMssySQhNQK/pfNWKo4Kj6BLahRxbDu/9/h53Db2ryW39XvQ7v+b/SmpxKmatmZQwma4j0CRZEgE3Z84c7rqr6f+wCCGEEKL9URSFrTlbybZloygKyebkQIfUKlQqFb0jelNQUcCW7C2MSxzHwJjGF3/Kt+ez4dgGDhYfxKf46BfdTwo6tAOSLImAS05OJjk5OdBhCCGEEKIFHSs7RrolnWNlx+hu6k6QuvPedgYHBdMrvBf7i/bz7u/vcp3vOtSqysq/KpUK/38qVc33VCZE23K2kW5Jx+K0MDR2aKe+Xh2J/BVOEODCgEKIesj3UwghOg5FUdiSvYXj5cdRq9R0NXX++YESQxPJKc/hkOUQ7/7+LhqVxp8IndhDVJUo/XeV/73b5+ZY+TH6RPRptUluReNJskTlPDoAbreb4GCpNiJEe+TxeAAp9iGEEB3BwZKDHC07Sk55Dr3Ce6FRtUxJ7fZMo9YwIHoAB0oOkGfLQ6VS+X/oU1BAwZ8gVb1XUKoWoFFrSAxNJM4YF5gTELWSuw5Aq9Wi1+spLS3FZDLJ+FAh2iGr1YpGo/H/uCGEEKJ98vg8bMvZxlHrUXQaHfHG+ECH1GZCdaGMiBsR6DBEC5Jk6b+io6PJysri+PHjhIWFodVqJWkSoh1QFAWbzYbVaiUhIUG+l0II0c7tK9pHVnkWBRUF9I/qL/9uiw5NkqX/qpq9t7CwkKysrABHI4Q4kUqlIjw8nLCwsECHIoQQoh5Or5MduTvItGZi1BqJNEQGOiQhmkWSpROYzWbMZjNutxuv1xvocIQQ/6XVamX4nRBCdAA783eSXZ6NxWlhSMwQ6VUSHZ4kS7XQarVotdpAhyGEEEII0WHY3DZ+y/+NTGsmZr0Zs94c6JCEaDZ1oAMQQgghhBAd347cHeSU51DuLqd3WO9AhyNEi5BkSQghhBBCNIvFYWFP4R6OWI8QExyDUWcMdEhCtAhJloQQQgghRLNszd1KTnkOLq+LHuE9Ah2OEC1GkiUhhBBCCNFkebY8UotSySzLJMGYgF6jD3RIQrQYSZaEEEIIIUSTKIrClpwtZNuyURSF5LDkQIckRIuSZEkIIYQQQjTJsbJjpFvSOVZ2jG6mbgSppdCy6FwkWRJCCCGEEI2mKApbsrdwvPw4apWarqaugQ5JiBYnyZIQQgghhGi0gyUHOVp2lJzyHFLMKWhUMnm46HwkWRJCCCGEEI3i8Xn4OfdnjlqPotPoiDfGBzokIVqFJEtCCCGEEKJR9hXt43jZcQoqCugV3guVShXokIRoFZIsCSGEEEKIBqvwVLAjdweZ1kxCtCFEGiIDHZIQrUaSJSGEEEII0SCKorDx2EaOlR2jxFnCaeGnSa+S6NQkWRJCCCGEEA3ye/Hv7Cvax2HLYeKD4zHrzYEOSYhWJcmSEEIIIYQ4KYvDwqbjmzhUcgi1Sk2viF6BDkmIVifJkhBCCCGEqJfX5+Xbo99y1HqUEmcJ/aP6o1FLqXDR+UmyJIQQQggh6rU9bzuHLYfJsGaQbEomVBca6JCEaBOSLAkhhBBCiDpll2ezPWc7aSVphAaF0s3cLdAhCdFmJFkSQgghhBC1cnqdfJf5HRmlGTg8DvpF95Pqd+KUIsmSEEIIIYSooapM+BHrEbJt2ZwWcRp6jT7QYQnRpoIas3FBQQFvvPEGmzZtIjs7G4AuXbpw7rnn8uc//5moqKhWCVIIIYQQQrStgyUH2Vu4l7SSNGKCY4gJiQl0SEK0uQYnS99//z1XX301VqsVjUZDdHQ0iqKQmprKd999x9///nc+++wzzjnnnNaMVwghhBBCtLJSZ2llmXDLIVSoOC3itECHJERANGgYXkFBAddddx1hYWGsXLmS0tJScnJyyM3NpbS0lA8++ACj0ciUKVMoKipq7ZiFEEIIIUQr8Sk+vj/6PUesRyh2FEuZcHFKa1CytGTJErxeLz/99BNTpkwhJCTEvy4kJIRrr72WH3/8EbfbzZIlS1otWCGEEEII0bp+yfuFQyWHyCjNIMmUhElvCnRIQgRMg5Klb775hlmzZpGYmFjnNt27d2fmzJmsWbOmxYITQgghhBBtJ9eWy7acbaSWpBISFEJ3c/dAhyREQDUoWfr99985++yzT7rd2LFj+f3335sdlBBCCCGEaFsur6tamfD+Uf2lTLg45TUoWbJYLMTGxp50u9jYWCwWS3NjEkIIIYQQbeyHrB/IKM0gqzyL3uG90QdJmXAhGpQsOZ1OtFrtSbcLCgrC5XI1OyghhBBCCNF20krS2F2wmzRLGlHBUVImXIj/anDp8NTUVIKC6t/8wIEDzQ5ICCGEEEK0nTJXGRuObeCw5TAo0Ceijwy/E+K/GpwszZgx46TbKIoiXy4hhBBCiA6iqkx4pjWTwopCBscMJkjd4NtDITq9Bn0b3n777daOQwghhBBCtLGd+Ts5WHyQ9NJ0EkMTCdOHBTokIdqVBiVL06dPb+04hBBCCCFEGzpQfIAt2Vs4WHKQ4KBgksOSAx2SEO1Oi/SzFhYWEh4eftJnmoQQQgghRGB5fV5+yv6JX/J+4WDxQeweO8Njh6NWNajulxCnlAZ9K/bu3cu7775bY/mHH35IfHw8cXFxRERE8Oyzz7Z4gEIIIYQQomXY3Xa+PPwlm7M3szN/Jza3jSExQwjWBgc6NCHapQYlSy+88AL/+te/qi3bs2cP06ZNo7y8nMsvv5ykpCTmzp3L+++/3yqBCiGEEEKIpsuz5fHRwY/4Lf839hTsQa/RMzx+OKG60ECHJkS71aBkafv27Vx11VXVlr322mt4vV7WrFnDp59+yu7duxk/fjxvvvlmqwQqhBBCCCGa5vei3/kk7RN2F+zmYMlB4o3xDI4ZjFZ98nk0hTiVNShZysnJ4bTTTqu2bO3atQwcOJCzzz67siG1mltuuYXdu3e3fJRCCCGEEKLRvD4vm45vYs2RNewp2EO2LZu+EX3pGd5TpnsRogEalCx5PB6Cg/83lrW4uJiMjAxGjx5dbbtu3bpRVlbWshEKIYQQQohG8z+flLWZXQW7sLltDIsZRqwxNtChCdFhNChZSkpKqtZj9MMPPwBw5plnVtuutLSUiIiIFgxPCCGEEEI0Vq4tl5WpKyufTyrcg06tY3j8cIw6Y6BDE6JDaVCt78suu4wXXniBoUOHEh8fz3PPPYder+eSSy6ptt327dtJSkpqlUCFEEIIIcTJ7S/az4ZjGzhsOUx2eTZdQrvQI6yHDLsTogkalCw9/PDDfPzxx5x77rkAKIrCX//6V2JiYvzbKIrCihUruOKKK1olUCGEEEIIUbcT509KLU6l1FVKn4g+MuxOiGZoULIUGRnJzp07WblyJcXFxZx11lk1nlcqKCjg1ltvZfLkya0SqBBCCCGEqJ3dbWftkbWkFqdyoOQAPp+PYTHDZNidEM2kUhRFCXQQrc1qtRIWFkZpaSlmsznQ4QghhBBCtJhyVzkfH/yY9NJ0DlkOYdKZ6BfVT8qCi3alwF5AkDqIJ0c9GehQGpUbNKhnSQghhBBCtE/7i/aTUZpBWkmaPJ8kRAtrULLUo0ePOtdptVri4uKYOHEid999N+Hh4S0VmxBCCCGEqIeiKKRZ0siz52HSmegZ3jPQIQnRqTQoWerXr1+dv1B4PB6ysrKYM2cOy5YtY8uWLdUKPwghhBBCiNZRWFFIri2XEmcJ/SP7BzocITqdBiVLq1atOuk2+/fv59xzz+XZZ5/llVdeaXZgQgghhBCifmmWNIodxWjQEBkcGehwhOh0GjQpbUP069ePxx9/vEGJlRBCCCGEaB5FUThUcoh8ez5h+jDUqha7rRNC/FeLfqsGDRpEdnZ2SzYphBBCCCFqkWfPI9+ej9Vppaupa6DDEaJTatFkqaSkhODg4JZsUgghhBBC1OKQ5VDlEDy1hnB9eKDDEaJTatFk6cMPP2Tw4MEt2aQQQgghhPgDn+LjUMkh8ux5hOvDZQieEK2kQQUefv311zrXeb1esrKy+PDDD/nkk09YuXJliwUnhBBCCCFqyrHlkG/Pp8xVRs8YKRcuRGtpULI0YsSIeic3UxSF0NBQ/v73v3P11Ve3WHBCCCGEEKKmQyWVQ/C0ai1h+rBAhyNEp9WgZOntt9+uu4GgIOLi4hg1ahShoaEtFpgQQgghhKjJ6/NyyFI5BC/CEFHvD9pCiOZpULI0ffr01o5DCCGEEEI0QFZ5FoUVhdjcNvpE9Al0OEJ0avI0oBBCCCFEB1I1Ea1Oo8OkMwU6HCE6NUmWhBBCCCE6CI/PQ7olnTxbHlGGKBmCJ0Qra1fJ0vz581GpVNx3333+ZYqiMGfOHLp06UJwcDDjx49n3759gQtSCCGEECJAjpUdo7CiELvHTtdQmYhWiNbWbpKl7du3869//YtBgwZVW/7CCy/wj3/8g0WLFrF9+3bi4+OZOHEiZWVlAYpUCCGEECIwqiai1Wv0GLXGQIcjRKfXoGRp9+7dOByOVguivLycG2+8kTfffJOIiAj/ckVReOmll3jyySe56qqrGDBgAMuWLcNut7NixYpWi0cIIYQQor1xe90cthwmz5ZHdHC0DMETog00KFkaOnQou3fvBuC8887jwIEDLRrEnXfeyaRJkzj//POrLc/IyCA3N5cLLrjAv0yv1zNu3Dg2b95cZ3tOpxOr1VrtJYQQQgjRkWVaMymuKMbpddLF2CXQ4QhxSmhQ6XC9Xo/L5QJgw4YNLZp8fPDBB/zyyy/s2LGjxrrc3FwA4uLiqi2Pi4sjMzOzzjbnz5/P3LlzWyxGIYQQQohAO2Q5RJGjCH2QHqNOhuAJ0RYalCz16NGDF1980Z+8bNiwgePHj9e5/VVXXdWggx87dox7772Xb775BoPBUOd2f+xmVhSl3q7nxx9/nAceeMD/3mq10q1btwbFJIQQQgjR3ri8LjJKM8iz5xEfEh/ocJossrTyXrI4rOOegzi1NChZ+stf/sLNN9/MF198gUql4rHHHqtzW5VKhdfrbdDBf/nlF/Lz8xk+fLh/mdfrZdOmTSxatIjU1FSgsocpISHBv01+fn6N3qYT6fV69Hp9g2IQQgghhGjvMkozKHIU4fa6STAmnHyHdijI4yT5+E5Ky7Ko6HMhFRGJgQ5JiJNqULJ03XXXMWHCBFJTUxk7diyvvvoq/fr1a/bBJ0yYwJ49e6otmzlzJn379uXRRx+lR48exMfH8+233zJ06FAAXC4XGzdu5Pnnn2/28YUQQgghOoI0SxpFFUUYggwEa4MDHU6ThFZYcTqtaFw2wg+vwzHsRhS1JtBhCVGvBiVLANHR0URHRzN9+nQuuugiUlJSmn1wk8nEgAEDqi0zGo1ERUX5l993330899xz9O7dm969e/Pcc88REhLCDTfc0OzjCyGEEEK0dxWeCo6UHiHfnk9XU8edWynEYcXtqcDo84Hdgj1zG6UpowMdlhD1anCyVOXtt9/2/7/D4aCkpISIiIh6nzlqjkceeYSKigruuOMOSkpKOPPMM/nmm28wmUytcjwhhBBCiPYkozSDEkcJHp+nww7BAzA6rHi9ToyGcMJddlzZO6mI7YvLGBno0EQj6NwOPBotvlOkV7BJk9Ju3ryZsWPHYjKZSExMxGQyMW7cOLZs2dLsgDZs2MBLL73kf69SqZgzZw45OTk4HA42btxYozdKCCGEEKKzOmQ5RFFFEcFBweg1HfSZbEXBWGFF8bhQhSWSFNmHMI+H8LTvQFECHZ1oIJOthP5pG+i9fzXhpbmnxN+u0T1LW7du5bzzziM8PJw///nPdOnShaysLD799FPOO+88NmzYwJlnntkasQohhBBCnFLsbjuZpZnk2fNINicHOpwm03mc4LCiUXxEGBMICY4m2XoMW1ke9pw9lHcZFOgQRQPElRylvCwblbOcqLIcwuP6k504FJeuYz5H1xCNTpaefvppBg0axPr16zEa/1fj/29/+xvnnnsuTz/9NGvXrm3RIIUQQgghTkWHLYcpdhTjw0ecse5KwO2d0WHF7bHj0gQRExIDGj3xCSMoPLoBZ+ZWHNG98XTiG+7OQOt2YrbmYnHZiDFE4nNYKMr6haSSI5R2P5OC6BQUVZMGrbVrjT6jrVu38sgjj1RLlKCyMMPDDz/cIkPxhBBCCCFE5RC8QkchxiAjOo0u0OE0WVVxB+0JQwk1YYkkhyVhdjsIS/s+wBGKk4kuzcZRUYRbE0SfpHMZ0vtSeuki0dsKCT34DT0OfEuo3RLoMFtco5Mlr9db5xxGBoOhwXMsCSGEEEKIupW5yjhqPUqhvZAuxi6BDqdZjBVWPB4nZl3o/xaqVIQlDCNJHUxYcQYhhemBC1DUT1GIKc3G4bASZogiVBeK1hBOr96TGJhwFgk+UBekkrDnUxKP70TjdQc64hbT6GRp8ODBvPbaa7Wue+ONNxg8eHCzgxJCCCGEONUdthymxFmCgkKMMSbQ4TSdohBSYQWvi1BDdPV1ulC6xg0h2gfh6ZtQeVyBiVHUy2wvQVVegKJ46BbZ538rVCoiok9jUJ+r6WNKwuQoR3fkJ3rs+YLIkuxOUQCi0c8sPfbYY1xxxRUMHTqUm266iYSEBHJyclixYgU7d+7k888/b4UwhRBCCCFOLWmWNAorKofgadXaQIfTZHq3A5xWNEBkaM3nrrSRPUm2HKG0Igf7kc1Yeo1v8xhF/WIsWdgdJfi0ISSZutdYr9Lq6Z48npiyXI4c/4lcazbhv68iLLYv2d2H49QZa2m1Y2h0snTZZZfx7rvv8sgjj/Dwww/7l3ft2pV3332XSy+9tEUDFEIIIYQ41ZQ6S8kqy6KwopDTIk4LdDjNEuKw4nLbcauDiA6OrrmBWkN015F0P7QaV95+KuL64TTFtn2golZBHhdhpTlYXDYSovqgVtc9MC3YFM/pfa8kMncXWYV7KcjZRXdLJmXdzqTQGNbESYsCq9HJEsANN9zA9ddfT2pqKkVFRURFRdGnTx9UKlVLxyeEEEIIccpJK0mj2FEMUHuC0YEY/cUdDOjqmicqOILE6H4UFuyiIu07codOhU5YWa0jii7NwVFRjEejoVdU35PvoFITlzCUqMheHD32I9m2PDyHvmNgaCxZ3Ya3fsAtrEnJElROFtu3bwMumBBCCCGEaJTDlsMUVhRi0pkIUjf5dq1dMDqsuL0uIoKj6t0uOLYfydajlJcXYj/+G9YOeGPd6SgK0aVZ2J2lGPURmHXmBu8apDfRo+dFRFsyyMzeRl5pNgM8bnA7QGtoxaBblqTsQgghhBDtSFFFEVnlWRRVFHX4KniVxR0s4HVhCj5JkQqNjriEkSQoGiKO7UBbUdYmIYq6hVZYCCovBK+b7k0ZDqpSYY7owYA+V9PXmEiUIbJDJUogyZIQQgghRLty2HKYEkcJarW6ww/B07vt+JzllcUdjPEn3V5tiicpvCcmt4PwQ993impqHVmMJRtbRTEeXTDJYUlNbkcVpCMxpj8Dw3u3YHRtQ5IlIYQQQoh2QlEU0ixpFFQUYNaZ0ag1gQ6pWYwVZbjddlyaIKJOMgwPAJUKU8JgkoNCMVuOEZJ/sPWDFLXSeN1ElObgdZcTb+yKpoMPB20qSZaEEEIIIdqJwopCcm25lDhK6GrsGuhwmq2yuIMDfVAwWk0Dy59rQ+gSP4wYH0Rm/Ija7WzdIEWtoqy5OCuK8KrUDSvs0ElJsiSEEEII0U6kWSqr4GlUGiKDIwMdTrMZHVa8XidmbcMLAwAERSSTEpqIyWUjLH1jK0Un6qQoxFiyqHCUEmwIJ9wQEeiIAqbRydLu3bvZtGmT/315eTl33HEHo0aN4umnn0aRsaVCCCGEEI2mKAqHSg6Rb88nTB+GuqOXzlZ8BFeUgteNKeQkxR3+SKUmostwuqv0RBSkYSjNap0YOzrFh9lWjErxtWizRocVXXkBeJ0kdsDnjFpSo7+FDzzwAKtWrfK/f/LJJ3nzzTdxuVzMnz+fRYsWtWiAQgghhBCngjx7Hvn2fKxOK11NHX8IXrDLjs9ZhhqINMY1vgFDGIkxA4jweolIW4fK523xGDu6hKJMehz+gS6Hf2rRYhgxlqzKwg7aYHqE92ixdjuiRidLe/fuZfTo0UDlLyDvvfcec+fO5ddff+XRRx/lrbfeavEghRBCCCE6u32F+yhyFKFRawjXhwc6nGYLqbDi9thxa7QNK+5QC310H1IM0ZjsJZgzt7VwhB2cohBdchxrWTb6nF2Y8lNbpFm110NEaQ4eVzmxxoQOP89XczU6WbJYLERHV5ax3LVrFyUlJVx77bUATJgwgfT09JaNUAghhBCik7O5baQWp5JVlkVscGzHH4JH5VAul8eBISi46TfcGi0xCSPpiobw7F1o7ZYWjbEjM9ktqCuKCfK6ifR6iUjfhNZhbXa7UWV5uCuK8aKiZ+TpLRBpx9bob2JUVBTHjh0DYP369cTFxdGrVy8AXC6XPLMkhBBCCNFIewv3kl+Rj8vnIqkZ89m0J0ZHGT6PC7MurFntqEJj6B7Zh3CPm4i0b2Xupf+KsuZQ4SjBqQuhT3gvzG4HUanfNPv5pcrCDhb0hjCiQprWI9iZNDrNHzt2LHPmzKGwsJB//vOfTJo0yb8uLS2Nbt26tWiAQgghhBCdmdvnZm/hXrLKswjThaHX6AMdUrOpFB+GCgsunxtTSDMn1lWpMMYNJNl6HJs1F3vuXsoTBrZMoB2U2uclwppDqctGXHgKYXHD6WEvxGHNwXl0ByVJZzSp3WBHGfqyfJweJ4kxp/Y1rtLonqX58+ejUqm499570ev1PP300/51H330EaNGjWrRAIUQQgghOrO0kjTybHlYXVZ6hHWOh+kNThs+VzkqVEQb45vfYJCB+IThxPlURBzZQpCrovltdmDhZQV47CX4gOSI0yDIQJfE0SQqasKP78BgzWtSu7GWLOyOYlxaPT3De7Zs0B1Uo3uWUlJSOHDgAMXFxURGVq//v2jRIuLjW+ALIYQQQghxClAUhd0Fu8mx5RASFEKoLrSNA/ABKlCpWrRZo8OKy12BW6MlooXm6NGEdSPZnISlLAN72vcU9Z/cIu12RNHWHOzOUoJ0oUQZKofKqU2xJMcMwJq/C1fqGnKGTMWnbXgvpdrnJbI0h1JnGbHm7mg1utYKv0Np8tODf0yUAAYOHEhMTCPr6AshhBBCnKKOlx3neNlxCioKSDIloWrhpKU+OreDIQc30K0VqswZHVbcHgchQcFoWqqamkpFWJdhJKmDCSs+QkjhqVlUTOt2EmrNA7edBHMSKvX/budDYgfQMySe0IpSotI31dNKTRHWPNz2QnxADyns4NekT29ZWRmrV68mMzOTiorq3aAqlYq//OUvLRKcEEIIIURntrNgJ3m2PIJUQUQ399meRoooy8NZlgsFxahi+6KEhLdY20ZHGQ6vE1NwC5+TLpSucUMozN6KM30jFWGJKNpTqwckypqLw1GCWxNEj4g/TBirDiIm8SySD32NOz8VR2QSZTGnNajdmNJsKpylBOnNxBil86NKo5Olbdu2MWnSJIqLi2tdL8mSEEIIIcTJFTuKSbekk23LJjE0sc3LhYfZinG5bZi9XrS5u3H1OKdF2lX5vBjsFpw+D+aQlr/p1kb2JMVyBGtFDmFHfsLS+9wWP0Z7FmXNocJpxaSPwFjbsE2Dme5dRlJ6/Cc8hzfiMHfFrTfW26bBWU5IWR4WdwXdo6RX6USN/lbef//9dO3alZ9//hmHw4HP56v28npldmUhhBBCiJPZXbCb/Ip8fIqPrqaubXpslc+LsbwQxeMgWPERWnykxdoOdtrwuG2oUBEVEtdi7fqpNUR1HUk3dETk/d7kYgYdUbCjDF15ISqviy71FGDQRvSgpzkFs6uCqNQ1/302rW4xlmzsFcW4g/T0/GNv1Smu0cnSnj17mDdvHiNGjECnO7W6PYUQQgghWkKFp4Lfi34nqyyLmOCYpk/a2kSmCgsepxU1KuKCQomoKEVlL2qRto0OK263vUWLO9QQHEG36H5EeD2EH/q+2XMLdRTR1hzsjhJcQXqSw1Lq3lClIqzrSHoEmQgtzSb82K91b+rzEmXJxukqIzokFl0nKF3fkhqdLEkBByGEEEKI5tlXuI98ez4V3gqSzG0/CW2YrQinqxyPNpiEsB6E+Hxoc/a2SNtVxR2M2hDU6tYbWmiI7UeyPhJTeSGmYzta7TjthuIj0pKDy1VGTEgsWo22/u21leXEuyhqwo9tx1CWX+tmEeUFeCuKUBSFFCnsUEOjP8F33303r7/+OorMniyEEEII0When5e9hXvJtmVj1pkJ1ga3eQxmWzEet51IQwQ6cxeiVVpMxZkt0rbRUYbP68KkD2+R9uqk0RKXMJIuaIg4/ivaCmvrHi/AzLZilIpi8PnoFtmwoXLq0DhSovoT4XETlboWtddTY5sYSxZ2RwkaXShxIbEtHXaH1+g+X5/Px4EDBxg6dCiTJk0iKiqq2nqVSsX999/fYgEKIYQQQnQmhyyHyLHlYHFYGBwzuM2Pr3U70duKcfg8RJu7gzGaaG0o4Y5SisuLUEKjTt5IHdQ+L/qKEhxeN+Y2uPFWmeJICu9NcckB7GnfUjDwqhafM6q9iC7NpcJhQdGF0CWkS8N2Uqkwxg+kpy0Xuz2fyEMbKOxzvn+13mXHWJZHqdtBl7g+1cqQi0qNTpYefvhh///v3r27xnpJloQQQgghaqcoCrsKdpFry8UQZCBMH9bmMZhtRTidVjzqILqGJoJGR7gpkZCiErR5u3GFNr26XLCzHI/LBmo10cY26KVQqQiNH0xKeRb20mzseb9ji+/X+sdtY2qvh3BrLhaXjbjI3o1LatRBxHQdRVL6GtwFB3BEpVAeXVkcorKwQwmuIC29IxpWYvxU0+hkKSMjozXiEEIIIYTo9LJt2RwrO0aePY/TIk5r00loq4TZinG6bRi0of4hgFpTF2KLD5BTfJTCuousnZTRYcXlrsCr0RGuC2+ZgE9GayA+fjiFxzbiOrIZR2QPvDpD2xy7jUSW5eOqKMarUtMjsvFJjSokgu4JIyjN2oLn0HqcpgQ8OgNRlizKnFYijbEYgjrXNWspjU6WkpLa/iFEIYQQQojOYHfBbvLt+QSpg4gNxPMhioK5vBCrx0FMROL/lhujiNSaCHdYKCrLRzE1LTZjhRW314ExKKRNh3QFhXcj2dIdS9kRwtPXU9T34jY7dluIKs2hwlmKzmAmwhDZpDZ0kT3pWZZNedkRXKlrcSaPRrEXoShekqP6tnDEnUeT61QeOnSIdevWUVRURHR0NOeeey69evVqydiEEEIIITqNUmcph0oOcbzsOF1Cu7T5JLQAIY4yFIcFleIjztztfys0OsLN3QguLEaXtxen6bwmtm+lwuvCFJLQQhE3kEpNeJfhJKXl4Sg4jD02k4rIzvEDv85VgbE8j1KPgy7NmTBWpSa86xmkpBXiKD1O1NHt2B0lqHShDX8G6hTU6GRJURR/RTyf73817dVqNXfccQcvv/xyiwYohBBCCNEZVPUq+RQfiaGJJ9+hFVSWDC/DE2Qg7g8TxmpNCcQV/U5OyVGcTWhb7fOgryjF6fVgbovnlf5Ib6Jr/BAKs7fiOLwBZ/iN+Np4/iqN143eVYHdYGqxQhNR1lwqKiy4NDp6hDezY0IbTNfEUZQeWcfx0qOofV66xAyUwg71aPSV+ec//8nixYu59dZb2bZtG8eOHWPbtm3cdtttLF68mH/+85+tEacQQgghRIfl9DrZX7SfrPIsIg2RJ58jp5WE2YpwuSsI04eh+WMiEfLfoXgVVlRluY1uO8RRhttVjk+tIcYYd/IdWoEushfJwXGYKkoxZ2xus+OqFB9xxUcZeOgnehxYS1QLzVmFohBdmoPTZSUsOLJFysxrTF3oEX06Zo8Hl0ZLr8g+LRBo59XodPvf//43d999NwsXLvQv69q1KyNHjkSj0fDmm29KNTwhhBBCiBP8XvQ7+fZ8bG4bpwdo4k+110OIrQi310lkaC3DrjRawsMSCSkoRpe7D6cpvlHtV05GW4FPo8WsNbVQ1I2k1hDdZQSJ6d/gyt2LPfZ0XKaY1jueohBRlk9iwSFUZblYbQXovS7M9kIqjNHYw5o3HNHosKKxFYLXTWJYMypvnEilwhg/hB4qNeFBQYRoQ1qm3U6q0T1L6enpTJ48udZ1kydPJj09vdlBCSGEEEJ0Fj7Fx+6C3WSXZxOqC8WoMwYkDrO9BJfTik+lpqu5e63bBIUmEKvSYi452uj2jRVluD1OQrXGgA7rUhmj6R59OmEeD5GHvgPFd/KdmiDUbuH0zB0kHdmGPX8/1vJc1Hozfc09/jsJ7BqCXBXNOkZ0aQ4VjhI8WgPdw1rwGSx1EAkJw+gfM6jl2uykGt2zFBYWRmZm7TM8Z2ZmYjabmx2UEEIIIURnkW5JJ8eWQ7GjmIExAwMWR+XzSuWotMa653f671C8MEcxRdYcfOaG94wYHVZsXhcmU+CLBQTH9iel9Bi28gLsWTuxJg5rsbb1LjuJBYcJKzlGmS0Ph9uGT2eib9xweoSloEJB63FRYTtOTOoacgdcjtKEYh4qn5eI0lysLhux5m4EtfHzV6JSo/9yEydO5KmnnuKXX36ptnznzp0888wzXHjhhS0WnBBCCCFER7e7cDe5tlz0QXoi9BEBi8NsK8LrqSCqvtLTGi3hYd0xKqDN3dfgtjVeN9oKC2qfh7DgwDyvVD0gHXFdRpDgUxN19Gd6Z/xMl8J0Qu0lqHzeJjUZ5HHRLS+V/od+RJu9E4slnQq8JMYO5sKek+kZ0bOyR02tIbr7aHpoQzFajhOZ+XOTjhduK8JXUYSCQvcmzK0kWkajU9T58+ezYcMGzjjjDPr160dCQgI5OTns37+fLl26MH/+/NaIUwghhBCiw8m15XKk9Ag5thx6hfcKyCS0UNkbEmQvQe3zEnViyfBaBJniiS3UkmM5Sn4D2w9xlOF22yuLO4S2g2QJUJsS6B7ZB0vxfsqPb8Og0WPSBqPVmXCGdaE8NIaykAhsweZ6e35UPi9xJcdJKEzHWZ5HSUUxbo2GhIjeDIwdUvtkrtpgunU7B1vGWrzHf8FpSqA8qnHD6KJKc7A7SlHpjMQFB6C6oACakCx169aNnTt38uKLL7J+/XoyMjKIioriscce4/777yc6Oro14hRCCCGE6HCqyoVrVBriAlQhDqqG4FlxarQkmrrWv3FIFJE6M2GOIgpKs1DCTrI9lUPwXJ4KFI2O0KDAPJNVg0qFuetIBoV3J9+SgdWej91hxVVRgtd6jGCNHrM2mCC9CZe5K+Wh0dWTJ0UhsiyPxPxDKGW5lNoL8KBgDk1gcPwIwvT1P3qiDo2hR/xwbDk/4037FpdxKi5DaINCD/K4MFvzsLhtxEf3k9LeAdSkwY/R0dHSgySEEEIIUY8yVxkHSw6SVZ5FXEgcGpUmYLGYbcU43XZMOhM6jb7+jdVBhIV1JyS/CH3uPhwNSpbK8HgcmAJc3KEGlQpzaDzm0MrKforXS7Eth2LrMcrs+dgcpbgrSvCW/jF5SiQIH3prDmW2fLxeF9qQKIbGDmtU0muI7kMvewEV1gw8B74id9AUfOqTfw4iy/JwOorxqDX0kCF4ASVPigkhhBBCtII9hXvIt+fj9rnpXkf1ubagUnyYbIWUuh1EmJMbtE9QaDxxBTpyLMdwKMpJJ1gNqSj9b3GH+of4BZpKoyHKnEiUuXJS4Krkqch6lHJb9eTJo9Hi8HlQ9Cb6JowkxZTU+ERQpSai65n0rCjBac0jKn0TBb3OPeluUaU5VDitGPXhmHVSPC2QGpQszZo1i7/85S+kpKQwa9aserdVqVQsWbKkRYITQgghhOiI3F43+wr3kVWeRYQ+Ap1GF7BYjBWleB1WABLMDXxuJiSSCJ2ZMGchhaVZ+MIT69w0yONC6yhF4/MSFsChhk1Re/KUTbH1KMVOK6HmbvSN6ltzAt/GCNLTpftYbOlr8ebuw2nugjW27olgDc5yDOUFuDxOEqS0d8A16C+/fv167r33XgDWrVtX78OJgXpwUQghhBCivThQfIA8ex7lrnKGxw0PaCxhtmKcrjK8WgMxwQ18tvy/Q/GM+YXo8vbiqCdZCnGW4XLb8ag1xIR07EIElclTt5MWwWh0uyGRJHc5g/LjP+E9vAGXMRaHsfbKiFHWXCoqSnAF6ekR3qNF4xCN16BkKSMjw///R44caa1YhBBCCCE6PEVR2F24m5zyHIw6I6G6hj3U31rMtiKcbjsRhuhGDSMLMsUTV6gj13Kc3HqG4hkrrLg9FaiC9BgDfK7tmS6iB71sBdhLUiufXxpyHV6NtvpGikKUJYdyVxmRxtiTP18mWl07egJPCCGEEKJjs7ltbM7eTFZZFkWOIpIb+IxQawnyuAi2FaPyuok21907VKvgyqF4JqcdteVYnZtVFndwYg6SRKleKhXmLsPpZYgh1FZM9MHvQFGqbWKyl6CyF4HPSzcp7NAuSIEHIYQQQohmUBSFPHseewr3kFacRn5FPlnlWejUOqIMUQGNzWwvxum04lFr6NrY4gtqDWFhSYTmFaLL24cjovYiFSEVpZR7XRjN9Ux2KypptMR1G4Pt8BrSCg8RnrMbS5fB/tXRpTnYHRa8umASjY1MbkWraFCylJKS0uBnkVQqFYcPH25WUEIIIYQQ7Z3H5+GQ5RB7CvdwzHqMfHs+2eXZuHwuzDozA6MHBvxZbrOtGKerHJ02pElD5DShccQW6MixZNU6FC/I40TjKEWj+AjvYMUdAkUVHEZS4mjKj27Al7EZV2g8dnMcap+HcGsupW4bceE9ULenEuynsAYlS+PGjQv4l10IIYQQoj0od5Wzt2gv+wr3kW/PJ9eWS749H7VKTVxIHN3M3dC3h2dNFIWwskLKPBXEhKU0rY3gSCJ14Zid+eSVZKJEJldbbXSU4Xbb8ajUHb64Q1sKCkukV0x/7AV78BxYjWvIdYRVWHBXFOMDkiNkCF570aBkaenSpa0chhBCCCFE+6UoCtm2bPYU7uFQySEK7AVk27KxOq0Yggz0Cu9FrDE2oBPP/lGwy4bKYUGl+IgNa2J1N7UGc1h3QvPyMeTtp6JGsmTF5alAHaQnRBvS/KBPFSoVxrjB9LYV4ajIxpP6DWFh3ahwlqLVmYgOaWDVQtHq5JklIYQQQog6uH1uDpYcZG/BXo6XHyffXvk8ksfnIVwfztDYoZh0pnY5AsdsK8LpKsMdpCM+JKHJ7VQOxdOTU5qF3etFpflfQhjisOL1ODHpw1oi5FOLWkN00hh6pH3NActRdB43HncF8bG9Ax2ZOEGDkqWjR482qtHu3QM3S7UQQgghREvIKM3g+6Pfk2fLI9eeS4G9AI1KQ7wxnm6mbgGdaLYhwsqLcLntmLVmtH8sUd0YwRFE6MMwOfLRWDLxRf1v7h+j3UqZz0VogAtZdFjaEBK7jaH8yPdklOegaILoKUPw2pUGJUvJycmN+sXE6/U2OSAhhBBCiEArdZbyXeZ37CrYRUFFAcFBwfSJ6ENMSAxqVft/8F7t82K0FVHqcRAR0cyeCrUGc1gSoRX56PP3U/HfZEnrdqB2lqJRFCJC5XmlptKYEugRNwxb7nZsodEynLGdaVCy9NZbb7XL7mUhhBBCiJbmU3x8f/R7jliPUFhRyMDogUQaOlZZ7NAKCx5HKajUdDE1f8SPJjSOOLWeXEu2fyie0WHF5bbjUmuICZFKeM0RHNuPAWGJaILaQWEQUU2DkqUZM2a0chhCCCGEEO3DjtwdpJWkkVGaQXdT9w6XKEHlEDyn24YSZCDSENH8BoMjiNCHE+rIQ1OSgS+6V2UlPI+DII0BQ5Ch+cc4xYXozYEOQdSi/fcjCyGEEEK0kezybLblbuNgyUGMQUaSzEmBDqlJzLYiPG47kYZIVC0xX49KjTksGZMChvzfgcpKeB6PE3MT5m8SoqNoUM/SO++8w6RJk4iKiuKdd9456fY333xzswMTQgghhGhLTq+T7zK/I6M0gwpPBSPjR3bIxxC0bgd6ezFOn4cocxNLhtdCHRpLnNpATmk2Nq+HEHspVq8LU7AUdxCdV4OH4W3dupWoqKiTDslTqVSSLAkhhBCiQ1EUhQ3HNnDEeoTs8mz6RvRtHxPLNkGYrRiHswy3OoiuoYkt13BwOOGGcEIrcgnJPwDOMjSKj3BjfMsdQ4h2pkHJUkZGBgkJCf7/F0IIIYToTFJLUtlXuI+0kjRigmOINXbc6m5mWxEutw2DLpRgbXDLNaxSYzYnY7LnEpOzGzdqXJogYkNiWu4YQrQzDUqWkpKSav1/IYQQQoiOzuKwsPHYRtIsaahVak7ryPPcKD7M5UVYPRXEmFqwV+m/1KZY4vMNFFdYcAWFoAsKRtdBe+CEaIgGJUu1cTgc/PrrrxQVFREVFcWwYcMwGKQSihBCCCE6Dq/Py7dHv+WI9QgljhKGxg5Fo9YEOqwmMzrKUBwWVIpCvLn5JcNrMIQRbohAV5FDhVJOjAzBE51ck8qj/OMf/yAhIYGxY8dy+eWXM3bsWOLj43nxxRdbOj4hhBBCiFbzc+7PHC45zBHrEZLNyZh0pkCH1CxmWzFOVxnuID2xIa0wlFClxhSWhEkBjeIjNDi65Y8hRDvS6J6lV155hYceeoiJEydyww03EB8fT25uLu+99x6PPPIIWq2We+65pzViFUIIIYRoMcfKjrE9dzsHSw5i0proZmq5ynGBEmYrwuW2E64PR6Nu8gCielVWxQvGplQQaZTJaEXn1uhv0UsvvcRNN91Uo4T49OnTuemmm1i4cKEkS0IIIYRo1yo8FXyf+T3plnScXieDYgZ1yDLhJ1J7PYTYinB7XUSZurbegQzhhMf0Q7EdJTpYijuIzq3Rw/Cys7O58cYba103bdo0srOzmx2UEEIIIURrObFMeK49lz6RfdBpdIEOq9nM9mJcTitelZourTmZrkpFWNwAzutxCVqNtvWOI0Q70Ohk6bTTTiMvL6/WdTk5OfTq1atR7b322msMGjQIs9mM2WzmrLPOYvXq1f71iqIwZ84cunTpQnBwMOPHj2ffvn2NDVsIIYQQAoD9RfvZX7Sfw5bDxIXEEd1JnrsJsxXjdJWj1oYQpjcHOhwhOoVGJ0tz587lmWeeYe/evdWW7969m7lz5/Lss882qr3ExEQWLFjAjh072LFjB+eddx6XX365PyF64YUX+Mc//sGiRYvYvn078fHxTJw4kbKyssaGLoQQQohTXLGjmE3HN5FWkoZGraFXRON+5G3PzOWFeD0VRBk6R/InRHvQoGeWLrvssmrvPR4PQ4YMoX///v4CD/v27aNLly4sXbqUK6+8ssEBXHrppdXe/9///R+vvfYaW7dupV+/frz00ks8+eSTXHXVVQAsW7aMuLg4VqxYwa233trg4wghhBDi1Obxefj2yLdkWjOxOC0Mjx2ORtVxy4SfSO+yE1RhQe3zEm3u+IUqhGgvGpQs7d69u9pDj0FBQXTr1g2r1YrVagWgW7fKL+aePXuaHIzX6+Wjjz7CZrNx1llnkZGRQW5uLhdccIF/G71ez7hx49i8eXOdyZLT6cTpdPrfV8UohBBCiFPX1pytpJemk1mWSY+wHhh1xkCH1GLCbEU4XFZcGi1dTV0CHY4QnUaDkqUjR460ahB79uzhrLPOwuFwEBoaymeffUa/fv3YvHkzAHFx1ctSxsXFkZmZWWd78+fPZ+7cua0asxBCCCE6jkxrJr/k/kJqcSpmnZmuoa1YLS4AzP8tGR6qM6HT6AMdjhCdRpMmpW1pffr0YefOnWzdupXbb7+d6dOns3//fv/6P5byVBSl3vKejz/+OKWlpf7XsWPHWi12IYQQQrRvdre9skx4aToen4d+kf06fJnwE6kUH6byIhS3g4iQ+ECHI0Sn0jqzlTWSTqfzV9EbMWIE27dvZ+HChTz66KMA5ObmkpCQ4N8+Pz+/Rm/TifR6PXq9/KoihBBCCPgh6wcyrZnk2fMYED2g05W7DrVb8DpKQQUJ5u6BDkeITqVd9Cz9kaIoOJ1OUlJSiI+P59tvv/Wvc7lcbNy4kdGjRwcwQiGEEEJ0BIUVhRwoOkB6aTrxIfFEGiIDHVKLiy7NweGy4g0yENNJyqAL0V4EvGfpiSee4OKLL6Zbt26UlZXxwQcfsGHDBtasWYNKpeK+++7jueeeo3fv3vTu3ZvnnnuOkJAQbrjhhkCHLoQQQoh2bnvudnJtuXgVLynhKYEOp8UFeVyEl2ZT6ionLrwXKnW7/B1ciA4r4MlSXl4e06ZNIycnh7CwMAYNGsSaNWuYOHEiAI888ggVFRXccccdlJSUcOaZZ/LNN99gMpkCHLkQQggh2rN8ez4Hiw9yrPwYXUK7oFV3ruF3UNmr5LIX4VGp6R11eqDDEaLTCXiytGTJknrXq1Qq5syZw5w5c9omICGEEEJ0Cttzt5Njy0FRFLqbOuGzPIpCjOU4NmcpRkMkYYbwQEckRKcjfbVCCCGE6HRybbmklaRxrOwYXUO7EqQO+O/DLc5sL0FtK0TxuUiK7BPocITolBqdLLndbubNm0e/fv0wGo1oNJpqr6CgzvePkRBCCCE6lqpeJYBupm4BjqZ1xFiOY68oxqc1kmxODnQ4QnRKjc5sHn/8cf75z39y8cUXc8UVV0iJbiGEEEK0KznlORyyHOJY2TESQxPRqDWBDqnFad1OwkpzsLhsdInui1oKOwjRKhqdLK1cuZKnn36aZ555pjXiEUIIIYRolp9zfya7PBsVqmb1KoXaLcQXZ5IX0Y0yY/sqOR5TmoWjogiPJojekVLYQYjW0uifIUpKSjjnnHNaIxYhhBBCiGbJKs/isOUwWeVZdDd1b1avUtfCdNTZvxG393MSsvei8nlbMNJmUHxElxzH4SjFHBxFqC400BEJ0Wk1Olk655xz2LlzZyuEIoQQQgjRdIqi8HPOz+SU56BWqeli6tLktoI8LozlBXidZYQ6rBjSN5Fy4BsMzvIWjLhpwsuLUNmLUBQvKVF9Ax2OEP/P3n8HWXqdh53/9803p85humd6EiYiEQDBgCgSpCRKS8peynRJoqyV9StaWtssm6ZNV4mUVdKKf0gurVbetVcmKZeolSWREiMICCABECRIpMFg8kzndHNOb/790TMDDDGD6XA7zvmguhp9w7nP7el++33e55zn7GgrTpb++I//mD/7sz/jK1/5CpZlrUdMgiAIgiAIKzZXm2OyMsl8Y55d0V0o0uqrSol6HrNdxpEV9g+9i12+jJK/yPDJr9CdnwLf71zgK9RbnqPRKoIeYTg8vGlxCMKtYMVrlu644w5s2+Yf/+N/jCRJhEKha+6XJIlKpdKxAAVBEARBEG7G9/2ra5VkZAYjq68qASRrWdpWDUOP0tN1kO7YKNGZZ5htLOKd/zbh/qPMj96Lo25soyvDahGpZqjYTYZ6jiGJxg6CsK5WnCz9wi/8ApIkrUcsgiAIgiAIqzJTm2GqOsV8fZ6xxNiaqkqy6xCtZSnbLXoTYwBIWoDRsfcTz59jMv0y2YUT7K4skNv3EJVYX6fexk31lOdptQpYisY+sbeSIKy7FSdLX/ziF9chDEEQBEEQhNW5UlWar8+jyAoD4YE1jZeo57HMCp4kMxrf+8YdkkSi5xDHooNMTX+PuVqa7tNfIzL8DhaHjuGt88a3kufSXZ6nYlZIhfsIaaGbP0kQhDURtVtBEARBELa1qeoU05VpFuuL7IntQZbWdnqTqmVpm1U0PUI8kHjL/Wogzr4DH+Jw92FSVgtj+gfsOfMtQq3qml73ZpL1HF4zD77PWNeRdX0tQRCWLOsSyLPPPstdd91FJBLh2WefvenjRWtxQRAEQRA2gu/7vJh+kfn6PKqs0hde25Q42VuaglexW/S/Xac5SaZ38F5i0REmZ59lvjjFYONvqe1+D5nevbDGhO16ektzNNolZD1Kf2jjpv4Jwq1sWcnSQw89xAsvvMC9997LQw89dMM1S77vI0kSrrtF9iEQBEEQBGFHm6hMMFOdYbGxyP7E/jVXleKNIk67jC9J7IqP3fTxgWg/t+3/eSJzP2C2NoN76Ul2l2dY2PMuLD24pliueR2zTujyOqpdfbeJxg6CsEGWlSx997vf5fDhw1f/XxAEQRAEYbNdqSrN1ebQZZ3+cP+ax0xWs7SsKpIeJhVILus5kmawa/dDJErjTM7/iHT2DCP1DJkD76MW7VlzTAC95XmarQK2arAvdaAjYwqCcHPLSpYefPDB6/6/IAiCIAjCZrlUvsRsbZZ0M83B5ME1d+uVPJd4faktd29y38qqN5JENLWPI+F+ItPfY7aRI3X6a9jHP0I7tLyk60Zkz6GrvEDZrNEdHcZQNrZduSDcykQNVxAEQRCEbcfzvTeqSopOb6h3zWPGmkXcVhkfieE3d8FbAcWIMLb/pzka20PMrNN75huoZnNNcaWqWexmHk+CvV2H1jSWIAgrI5IlQRAEQRC2nYuli8zV5sg0M4zFxjqyB2SylqNlVpG0ID3B7tUPJMl07Xo3B0L9hJsl+s9+C9l1Vj1cb3mOVruMbsToDa89KRQEYflEsiQIgiAIwrbi+R4vZV5itj6LoRj0hNa+LkjyPRLVLK7dpDvUt/YGCrJK3+6H2KfFCVYX6L/wJJLvrXiYUKuKUcuCY7IrsW9tMQmCsGIiWRIEQRAEYVs5XzzPXG2OXDPHWKIzVaVos4zXLoHvM5RY3RS8t1ADDI8+zB45QDB/iZ7JH4Lvr2iI3vLcUmMHzWCvSJYEYcOJZEkQBEEQhG3D9VxeyrzEXG2OgBqgO7CG6XJvkqxlaZsVPD3Y0T2MpGCcPaMPs8tXCC+8Smrx1LKfq7g2yfICtlWnLzKEpmgdi0sQhOURyZIgCIIgCNvGudI55mvz5Fo59sb3dqSqhO+TqGaw7Sbdwd6O72GkRHrZO/wuBlyf+ORzRItTy3peVzWN1SrgShJ7U6KxgyBshlUdDc6dO8c/+Sf/hIGBAXRd55VXXgHgc5/7nNiHSRAEQRCEdeF4Di+nX2a2NktQDZIKpDoybqRVgVYJyfcYTNx8I9rVMJJ72N93F12OQ+r8EwRrubd/gu/TW5qj1a4QDCRIBTvzXgVBWJkVJ0snTpzgnnvu4ZlnnuGhhx7Cdd2r99Xrdf7v//v/7miAgiAIgiAIAOeK55ivz5Nv59mb6FBVCUjWMrTNCq4aYDA82JExryfce4QDyYMkrDY9Z7+J3q7f8LGRVhm1ngfXZCR5cN1iEgTh7a04Wfr0pz/N8ePHuXTpEv/jf/wP/DctVLz33nt58cUXOxqgIAiCIAiC67m8knmF2dosITVE0ljbRq9X+T7JahbbbtIV6ELu8BS8a0gSiaF7OBAeItKu0nfm66iOdd2H9pbmabQKOHqIPfHd6xeTIAhva8VHhOeff55PfepThEKht1zR6evrI51Odyw4QRAEQRAEgEvlSyw0Fii2ix2tKoXaNeRWCTyXgWSHuuC9HVmhZ/cD7De6CNVz9J17HMlzr3mI6lgkKgu4Vp2ByDCKrK5/XIIgXNeKkyXf99F1/br3lUolDMNYc1CCIAiCIAhX+L7Pa7nXWKwvYihG56pKQKqWpWVWsDWDochQx8Z9W4rO4MhDjClhgqVp+i49c01L8e7KAu1WEUdR2N99eGNiEgThulacLB0/fpyvfvWr173v8ccf5+67715zUIIgCIIgCFfM1eaYrc2SaWYYjY12rKqE75OsZbGtOl2BFOoGVnCkQITR3Y8wgkooc4bu2VeuxtRbnqdtlokYKWJ6bMNiEgThrVZ8VPiX//Jf8rGPfYxwOMwv/dIvATAzM8PTTz/Nf//v/52/+Zu/6XiQgiAIgiDcuk7kTpCup1Elld5Qb8fGDZp11GYByXPoj+3p2LjLJYdS7N31APb0d/FnfoQTiOKFUkj1HLgOo123bXhMgiBca8XJ0kc/+lHGx8f57Gc/yx//8R8D8Au/8AuoqsrnPvc5PvShD3U8SEEQBEEQbk35Vp7x8jjzjXl2RXchS51rwJCs5Wi1K1iqwa7YSMfGXQktPsy+gXuwFn+Mf+lpQr1HaLZLeHqY0ejmxCQIwhtWnCxZlsWnP/1pfvmXf5nvfOc7ZDIZuru7eeyxxxgdHV2PGAVBEARBuEWdyJ4g08wAdHxNUbKepWXXSQa60BSto2OvRLD7IAesBlbhFJXcWXBMBrsPr29nPkEQlmVFyVK73SYcDvM3f/M3fPjDH+bXfu3X1isuQRAEQRBucTWrtrS3Um2evlBfR9cUGVYDvZ6n7dr0bXZrbkkiOngnB+wGp2uTVFSd/SkxBU8QtoIVHXUCgQBdXV2Ew+H1ikcQBEEQBAGA13Ovk21msTyLkQ5Pk0vWcrTNCpaiMRrfAjNjJJmukXexdzFIWTcI65HNjkgQBFbRDe9DH/rQDbvhCYIgCIIgdILpmpzKn2K+Pk8qkMJQOrs1SaqWxbTqxANJ9A6PvWqyytDQPRzpOb7ZkQiCcNmK69m/+Iu/yK/92q/xz/7ZP+MjH/kIAwMDb2nhedddd3UsQEEQBEEQbj1nCmfINDPU7Tq3JTs7JU23WgTqeUzXoi+2u6NjC4Kws6w4WXrssccA+OIXv8iXvvSla+7zfR9JknBd93pPFQRBEARBuCnXc3kt+xrz9XmiepSw3tnp/8l6jrZZxlY0RmJbYAqeIAhb1oqTpS984QvrEYcgCIIgCAIAF8sXWWwsUjJL3N59e8fHT9aytK06ESNOUAt2fHxBEHaOFSdLv/Irv7IecQiCIAiCIOD7PieyJ1hsLBJQAsSNeEfHVx2TUD2P7Zj0dR/p6NiCIOw8ooG/IAiCIAhbxkxthrnaHNlmlj2xPW9ZF71WqVqWdntpCt5ofKyjYwuCsPOsuLL0z/7ZP3vb+yVJ4s/+7M9WHZAgCIIgCLeuE9kTpBtpVFmlO9Td8fGTtRymVSOsRwlpoY6PLwjCzrLiZOnpp59+y1WeQqFAvV4nkUiQSCQ6FZsgCIIgCLeQbDPLZGWShcYCo9FRZKmzE2BUxyJcz1Fx2vSkDnZ0bEEQdqYVJ0tTU1PXvf3pp5/mE5/4BH/913+91pgEQRAEQbgFncieINPIADAYGez4+Il6HrNdxpYVRhNiCp4gCDfXsUs2jzzyCL/5m7/Jv/yX/7JTQwqCIAiCcIuoWlUulC4wV5+jP9SPIisdf42lLng1AnqUqB7t+PiCIOw8Ha1vHz58mB//+MedHFIQBEEQhFvAydxJss0stmczEhvp+Piy6xCtZfHtFr3RoY6PLwjCztTRZOmZZ56hu7vzizEFQRAEQdi52k6b0/nTzNXm6Ap0oSt6x18jUc9jmRU8SWY0vrfj4wuCsDOteM3S7/zO77zlNtM0OXnyJN/+9rf5t//233YkMEEQBEEQbg2nC6fJNDM07AaHUofW5TVStSxts4qmR4gHEuvyGoIg7DwrTpY++9nPvuU2wzDYvXs3v/M7vyOSJUEQBEEQls3xHE7mTjJfnyemxwjr4Y6/huy5RGtZKnaL/i7RBU8QhOVbcbLked56xCEIgiAIwi3oQukC6UaacrvM7b23r8trxBsFnHYZX5LYJabgCYKwAites/Tss89Sr9eve1+9XufZZ59dc1CCIAiCIOx8vu9zInuChfoCQS1IXI93/DVkz6G/ME3LrCLpYVKBZMdfQxCEnWvFydLDDz/MmTNnrnvf+fPnefjhh9cclCAIgiAIO99UdYr5+jy5Zo7d0d1v2fR+rWTPZf/cayilKRynSW90BEnu7Ea3giDsbCs+Yvi+f8P7bNtGFgchQRAEQRCW4UT2BOlGGk3R6An1dHTsK4mSVpig3sgQig5zR++dHX2NnWCioVOyOr+nlSDsFMtas1StVimXy1e/TqfTzMzMXPOYVqvFl770Jfr7+zsaoCAIgiAIO0+6kWaqOsVCfYE98T0drSpJnsu++ZPohQmqjSzB6DDvHX6vuKD7E9Jtlb+dDRO2C3zimPjeCML1LCtZ+qM/+qOrLcMlSeLDH/7wdR/n+z7/4T/8h85FJwiCIAjCjnQid4JMI4MsyQyEBzo27lKi9DpGfpxaI0MwOsiDw+9FkVfc02rHm2/rmI0a1ZZFsQGpcGCzQxKELWdZR473v//9RCIRfN/nU5/6FL/1W7/FyMi1u2sbhsGxY8d48MEH1yVQQRAEQRB2hopZ4WLxInP1OfrD/ShyZ6aBSb7H3oXXCRbGqTYy6NEBHhx+QCRKN5AzVTynTsMPMJ4vi2RJEK5jWUeP+++/n/vvvx+ARqPBr//6rzM4OLiugQmCIAiCsPP4vs8rmVfINDO4nstIdOTmT1oGyffYO3+KUH6Can0RPTLAQ8MPikTpbeRMFdv1aBFgtupyz2YHJGx5BUvhy7NJjoYqPDxgb3Y4G2LFR5Df/u3fXo84BEEQBEHY4VzP5fvz3+fV7KvM1eboDnSjKdqax5V8j7GFU4Tyl6jWF1DDfTy06yFUkSjdkONBvi3heD6WpDPTXPu/g7Dzna0FqZRLPJ+p8t7eIKqy89e6Leso8ud//uf8zM/8DF1dXfz5n//5TR//y7/8y2sOTBAEQRCEnaPttPnO1Hc4WzzLucI5fHzGkmNrH9j32LNwmnB+nGp9ETXcx8O7HhaJ0k0ULBXTsvCQaRm9ZMwS9ZZJJGhsdmjCFjbV1LGtMg0vxIVcg8P9kc0Oad0t60jy8Y9/nBdeeIGuri4+/vGPv+1jJUkSyZIgCIIgCFeV2iW+NfktLpUucaF0gbAW5mj30bUnNL7H2MIZovlLVGoLKOEeHt71cEeqVTtd1tRwbZOw6qLF+zEzE4wXytw+LJIl4foajky6KWG60PJ1zhdKHL4FmmAv6yg1OTnJwMDA1f8XBEEQBEFYjtnqLI9PPc54eZzp6jR94T72JfYhS2ucvuN77Fk8SzR/iWptASXUzSMiUVq2nKXi2U3QwsSiURq5CDOVArcPb3ZkwlY13dSxWk0sVKpqN5dqJXwfOryX9JazrGRpdHT0uv8vCIIgCIJwPb7vcyp/imfmnuFi6SKZZoa9ib0MhgfXvqeS77M7fY5Y7iLV2jxSqItHRh5BU/TOBH8LWGru4KKGY0QDGjNqgpnm/GaHJWxh000dx6oQC+iktR7ytTkWKi2GEsHNDm1diQm9giAIgiB01JVGDi9nXuZc8RwNu8Gx7mMkA8m1D+777E6fJS4SpVXzfMi0FWzXJxxOoAVUXC3KQitAy7IJ6qI6J1zL85fWK1m2Q6RnkIjRTbNmcCZXE8kSwCOPPLLsASVJ4qmnnlp1QIIgCIIgbF/Xa+RwZ++dhLTQ2gf3fUYz50jkLlKpzkEwxcMjj6ArYp3NSpRthbZp4SOhR3vwVRk1FKPdNJgsVDg8EN/sEIUtJmuq1FoWHqB3DZOUgiwqXVwsF3jfZge3zpaVLHmed03J/Pz586TTaUZHR+nv7yedTjM9Pc3AwAAHDx5ct2AFQRAEQdi61q2Rw2W7shdIZpcSJT+Y5NHRRzFEorRiWVPDsU0Csocf7kWSJCKRGK18gJlygcMDmx2hsNVMNQ2sdpOQ4kN0iKQHM0aKuVaISssmHty51chlHb2+973vXf3/xx9/nF//9V/n+eefv7pRLcAPfvADPvrRj/Jv/s2/6XiQgiAIgiBsbevWyOGyvuIM3dmLlKuz+MEkj4yIRGm1cqaKa9eRNQNJXTrJjYV0FtUkM430JkcnbEXTTR3HrqAGu5BkBUOGQKyLVkPnTKbM/bt3bjVyxUew//gf/yOf/exnr0mUAN71rnfx27/923zmM5/pWHCCIAiCIGxtvu/zeu51/n787zmVP8VUdYqxxBj7E/s7liglalmGFs9Qrs7iGFEe2vUwATXQkbFvRTlLxXUc/MAbJ7ixgIqtRZkzg9iuu4nRCVtN25WYb8qYjk8g2Xf19mQsSlVJcLHsbWJ062/FR7HTp0+za9eu6943MjLCuXPn1hyUIAiCIAhbn+u5PDv3LE9OP8nJ3EnyrTzHuo8xFBlae8e7y0KtKnvmT1KpzGCrGu8dfqAz659uUb4PmbaK7fnoodjV24OaghyI0fR1povNTYxQ2GpmWjpmu4kueSip3VdvT4Z1WnqKiWYQy9m5CfaKk6W+vj7+9m//9rr3/fVf/zV9fX3XvU8QBEEQhO2vbtW5WLrIs3PP8lfn/4ofLv6Qk7mTmK7Jnb13dqbj3WW61WL/7KvUyjNYksc9g+8h0cHxb0V1V6bWdnB8CSPWc/V2SZKIxBK0MZgq2ZsYobDVTDUNHLOFZgTgTdXIsK6ghFLUPYMLudYmRri+Vrzi8hOf+ASf/vSnKRaLfOxjH7va4OEv/uIv+OpXv8rv//7vr0ecgiAIgiBsMN/3KbQLpBtp0o00C/UF8q08dbtOzapRNsvUrBoxPdbRRg4AimtzYO4EZmUGyzW5rf8eBiKi88BaZU0N1zYxJBcp0nvNfbGgTlZJMFsT65aEJb4PUw0Ny7IJdQ9dc58kScQTSeqlMBcKZY7u0F/PFR/VPvWpT9FsNvn85z/PV77yFWDpYBoIBPjMZz7Dpz71qRWN9/u///t85Stf4dy5cwSDQd71rnfxB3/wB9d01fN9n8997nP81//6XymVStx33338X//X/8WRI0dWGr4gCIIgCDfgeA7ZZpbFxuLSR33xakJUt+oU20WaThMJCV3RiepRDiYP0hPq6dj6JADJ99g3/zp+eZqWWWWo+wj7U/s7Nv6tbKm5QwtV0+AnpjPGAhrzWowZM4TneshK5/5Nhe0pb6mUWw6OD4HU8FvuT4UNxrVuLtZzeJ6HLO+8n5lVXQL67Gc/y7/+1/+aH/7whxQKBbq6unjnO99JIpFY8VjPPPMM/+Jf/AvuueceHMfhM5/5DO9///s5c+YM4XAYgM9//vP84R/+IV/84hc5cOAAv/u7v8v73vc+zp8/TzQaXc1bEARBEIRbnu/75Ft5JioTzNfnSdfTVKwKdbtO1axSapcwPRMZmYAWIGEk2JvcS1yPd7SK9BNBMZo+h1GcotosEI+PckfP7evzWregnKniOvY106muCBkKfiBGvaUzX26xqyu8CREKW8l0U8duNwmrHn5smJ9ciRgLaviBJIVqgLlKm5HkzltPuOojXTwe5wMf+MCaA3j88cev+foLX/gCvb29vPzyyzzwwAP4vs9//s//mc985jN85CMfAeBLX/oSfX19fPnLX+Y3fuM31hyDIAiCINwqfN8n08wwXh5nvDxOtpmlZJYotApUzAqO76BKKkEtSH+kn55AD2E93NHK0dsZKEyRyI1TqS+ihnu5f/B+pB14tXqzZE0V2/UIvam5wxWyJBGJJjDLOhOlskiWhKX1SlYNOZBEUt66l5IiS0QTXbSqQc5mqyJZusL3fV588UWmp6dptd66oOuXf/mXVx1QpVIBIJVKATA5OUk6neb973//1ccYhsGDDz7ID37wg+smS6ZpYprm1a+r1eqq4xEEQRCE7c7zPRbqC0xUJpgoT5Br5Si1S+RaOapmFUVSiOgRxuJjJANJgmqwY93sViJVSTOQOUupNosXiPPIrgdR1quCdQtquxKlto/tSxjR7us+JhYyKCoJZmvZDY5O2GpMT2KuqWA6Hon4jRu4JSNBFpQUl6o5HtvA+DbKio9AFy5c4Od+7ue4ePEivu+/5X5JkladLPm+zyc/+Une8573cPToUQDS6aVFhj/ZZa+vr4/p6enrjvP7v//7fO5zn1tVDIIgCILwdnzfx/M9PN/D9V0838PxHTxv6esrt7m+i+d5pIIpwtrGX6F3PIf5+jwT5QkmKhPkW/mlBKmZo27XUWSFuB7nWM8xEkZiwypHNxJplti98DrlyiyOFuDBXQ+KTWc7LGeq2JaJJnnI0d7rPiYW0FhUY8y0Azt2DYqwPHMtnVarhSJ5qF2jN3xcMqQzFUgy1whTblokQvoGRrn+Vpws/Yt/8S9ot9v81V/9FcePH8cwOncg+83f/E1OnjzJ97///bfc95NXuHzfv+FVr3//7/89n/zkJ69+Xa1Wb7g3lCAIgnBr8n0fy7No2S1azuUPt3Xt15c/mnaTttvG9dylxMj3riZNPm989v2lD4+l+318ZElmT3wP+5P7GY2O0hfuW7fExPZsZquzTFQmmKxMkm/lKZtlMo0MTaeJJmskA0n2JvYSN+KbUj26HsNqsG/2NSqVaSxJ4p2D7yWmv3WamLA2WWupE56uSvh69C3rTwDChopvRCmbBtlam/74zptWJSzPdFPHMesYuo4U6rrh43RVJhTrptXQOZ0p8u49t3iy9OMf/5j/9t/+G//oH/2jjgbyW7/1W3zta1/j2WefZXj4jW4b/f39wFKFaWDgjZ6E2Wz2hns6GYbR0SROEARB2N4s1+Ji+SJTlSkadoOm06Rm1jBdE8dzcDwH27Ov+Wy65tUP27Px/KVd6q8kQT4++IDE0mfeemEPlio8p/OnSQaSpAIpekI9HEodYnd8NyPRkVVvsOp4DoVWgXwrT7aZJdfKkW1mlxozmCWyzSwtp4WmaHQZXdyWuo2oHt0yCdIVqmNxYPYEzco0tmdzbPBd9IavX/UQ1iZnqnhOHV+P3XAdmCJLhKIJzKrGRLEqkqVblO/DZEPHti2MxM17gidjEUqZBJfKBd69AfFtpBUnS5FIhFisc1d7fN/nt37rt/jqV7/K9773Pfbs2XPN/Xv27KG/v58nn3ySO++8EwDLsnjmmWf4gz/4g47FIQiCIOwsVxoZnCmc4WLpIrlWjlwzR9ksY7nW1elyABISkiShyAqKtPShyRqGahAzYgSUAKqsIksyiqQsfZYVFBRkWUZGRpKWxrj6/5fHbNpNFhuLZBoZ0s00SlHh1cyrdIe6SRgJxuJjS1Wn2Ci9od7rVp0cz6HYLpJr5q4mRrlmjppVo+k0r3avq1k1AHRFpzvYzUB4gLAW3nIJ0hWS57J/7jXc8gymVWd37x3sie/e7LB2rJypYbsuevDtz+Ni4RBVOc5sNbdBkQlbTdlWKLY8bA8SqcGbPj4Z0lnUU4w3F7EcF11VNiDKjbHiZOlXf/VX+fKXv9yRTniwNK3vy1/+Mn//939PNBq9ukYpHo8TDC4tMP1X/+pf8Xu/93vs37+f/fv383u/93uEQiE+9rGPdSQGQRAEYedoOS3OF89ztnh2aRPVZp7FxiItt0VQCZI0kgTUAIZiEFSD6IqOKqsokrIuSUVIC7E3sZe9ib14nkeulSPdTDNbm2W8PM7p/GlSgRTJQJLeUC+Hug4xGhvF9dyr1aJcM0fNrtG0mzTsBhWzQs2q4eGhSAqGYhDRIvQn+0kYiU1r0LAivs/Y4hnU0jTVVpGuxF6O9hzd7Kh2LNuDfBtsTyIWSb3tY6MBlawaZ6YlZuncqqaaOla7QUjxIHHj9UpXhHQFJZyi0dI5n61zbHDnbO2z4mTp6NGj/OVf/iU/93M/x4c+9CG6ut46h/FKi+/l+C//5b8A8NBDD11z+xe+8AU+/vGPA0sb4bZaLT7xiU9c3ZT2iSeeEHssCYIgCMBSFWmuNseZ4hnGS+Pk23kyjQyFdgEZmZ5QD0ciRwjrm9sKWZZl+sJ99IWXppE3rSYLzQWyjSyLzUXOl87zSuYVukPdhNQQLadFxaxQt+q4uCiSgq7oRLQI+5P7ietxQlpo6ydG1zGcGydamKDcyBCIDnDvwH2bHdKOVrBUTMtCxkeJXL8T3hVRQ8UzouRrAYqNNqlwYIOivLHT1QALbR1D9jBkf+mz4l/ztS77GIqPLvlsw1+JLWW6aeBYReRADEm9+RokSZJIxBPUixHOF8ocu3kxattYcbJ0pZozOTnJN77xjbfcL0kSrusue7zrddS73pif/exn+exnP7vscQVBEISdr2bVOFc8x9nCWTLNDLlmjsXGIpZrEdEj3Ja8je5Q96Z3eruRkB5in76PfYl9V6tOi41F5mpzSEgY6lLFaF9y37ZOjH5Sd3me3ux5StV5CCZ5YOi9ouvaOsuZGq7dxlB9eJvF+gCqIhOILK1bGs/XNz1Zulg3+PZimEY5B5cbfEmyjCTJIMnIsgKyinz5NkWRMRSJoCoRVKHLcHm0p4omfsSWxfFgtqli2S7xnhu3DP9JyYjBuNbNpXpuR3VSXHGy9N3vfnc94hAEQRCEZbFdm9naLGeKZ5gsL3V8yzQzlMwSmqTRF+5jODKMoW6vKUQ/WXXaqQyrxcjiWcrVWRw9xKO7HkZTdlb3rK0oZ6l4dhO0MJJ88/UksXCYhhxltprnng2I70YKlsLjmSj1UgaQMANdSK4Dng2uC74DnoXrgXu5v5+Ej4yPjIcEKBKobfip0bduqiq81Xxbp9FqI0k+anJk2c+LBzT8YIJixWCm3GZ3amc0B1lxsvTggw+uRxyCIAiCcF11q85iY5F0I73UKKGZoWbWKLQLLDYW8XyPmB7jWPcxkkZyR1RedizfZyRznmZ9ERu4f+g9q+4GKKxM1tSwHRc1HF/W46MBlbyWYKa5eQmG6Ul8YzFBpVRE9S1CBx5Air/15N33PPBccFp4dhvXsfBsE9e2qJs2i/kiz88vclefTyogjg83M9XUsc0mQU2GcM+ynyfLErF4F81KkLPZ6q2bLF1RqVR44YUXyOfz/PRP/zTJZLKTcQmCIAi3IM/3KLaLVxOjxfoi+Vaeul2nbtUpm2UqZgUfn4ASYFd0F4PhQTRFXDHeDhL1HJHyHCWzQn/qIN2h5Z+ICavn+ZBty9ieTziSWNZzogENV4uSaQSpt0wiwY2t1Po+PJGJsVBuYptN4sOHrpsoAUtt0GUZVA0lEOPNdbOQ71OUFymmy3zzUp1fOhrcmDewjU03DWyrjB7vvmGL+RtJRoPMq11cquXXKbqNt6pk6T/9p//E//F//B+0Wi0kSeLFF18kmUzy6KOP8r73vY9Pf/rTnY5TEARB2KKadpNsM4ssyVdbayuycm2b7Te125YlGVVSkSQJ27VJN9OkG0sfi/VFymaZul2nZtUotUs0nSaw1A47qkU5kDxAMpDEUAxRRdpGZM9hJH2ean0RT49wR+8dmx3SLaNkK7RNCx8J/SbNHa7QVRkjHMesa4wXytw+vLHJ0svlEGdL0KyXSSa7YeDOVY0jSRKjg72cLY9wtnyBswWXQ107p611p1VtmWzTx/Ygnlx5l4ZkSGfKSDLfCFFsWqRC23+K7YqTpT/90z/lc5/7HJ/4xCf44Ac/yM/8zM9cve9nf/Zn+cpXviKSJUEQhFtAsV3kRPYE54rnyLfyOJ5zdW8hWZKReOPz9fYgUi6vm2g5LepWnapVpdQuYXs2siRjqAYJI8HexF7iRhxVXvVkCGELGMxP4dXTOK7F4YF7xDqlDZQzNRzbJCB7+JFelnuJIRqN0syFmakUuH14XUO8xkxT59lckHo5TSKgwdgjK65wvFlIV+ke3EthMst3JvPsTwZRd0bvgY6bbhpY7QYBxUFO3rxl+E/SFJlgvJt2Q+dMpsR79mz/3/MV/+X5kz/5Ez75yU/y+c9//i1d7/bv38/Fixc7FpwgCIKwtfi+z0JjgRPZE1wqXSLbyjJXm6PltPB9nyv/LT0YfMlH8qU3boM3Nmy9shhbklBllaAaZCgyRFegi7Ae3rId7ISVC5p1evPjlBo5gpE+xuJ7bv4koWNypopr15E1A2kFU1ZjAY0ZNcFMc2Edo7tW1Zb5ZjpGrZQlpLhI+9+HpK59mu1Qd5TX87tZqNZ4dtbkkdHt1QDmRjJtlWcKUe5P1tkVstc83lRTxzFLKEYUVrmeMBWNUJCTXCwXec+aI9p8K06WJiYmeOyxx657XzQapVwurzUmQRAEYQ1cz8V0zY4unPd8j4nyBCdyJ5ipzpBupJmvz+P5Hj2hHu7oueNq97mrSdObPnt4eJ6H67t4vnf1A5Y2bRVT6nYw32c0fY56PY2jqLxb7Ke04bKmius4SJGVrRGLBlRcLcZCK0DLsgnq67s20PHgm+kEhVIZyTXR996HdJM258ulyjLDw6Msns/y/YU57ur3SRjb/5jzXCHK+cUKkwsmn7hDI7qGfyLXh+mmhum4RFO9qx4nEdKY11NMNhcwHRdD3d7THlecLMXjcTKZzHXvm5qaord39d9cQRAEYW1ma7M8OfUk2VaWVCDF7thuBiOD9If76Qp0rTghsV2bs8WznMydZKG+cLUrnSIpDEWGGIoOocnX/nW+Ujl6y1yf7f33UlilrmqaQGWBilVjV/dRYnpss0O6pfj+UrJkuz7R8Mq+94Yqo4ZitJsGU4UKhwaW10lvtb6XjzJdNrHaDRL9Y0hd+zs6fnc0QLZ7jGKmyLcu1fnYke3d7CFvKkzVJJptk5Kv8ZULFr98WF/1hryLbY1GywTASO1adVwhXUGLJGm0Dc5latw+FF31WFvBipOlRx99lM9//vP8/M//PIHA0iZlkiThOA7/5b/8lxtWnQRBEIT14/keL2de5oWFF7hUvsRcfQ4ZmbAWJhVIEdEjdAW7GIuPMRgZZCA8QE+o5y2JzhVNu8nr+dc5lT91tYpUbBfRFZ19iX30hfvENDnhphTXZlfmAtX6Ir4R41jPsc0O6ZZTc2RqbQcHCT26vOYOV0iSRCQSo5UPMl0ucGhgnYIETlWDvFpUadQyJKNR2PXOjr+GJEnsHuznXHmY0+VLXCq57Etu36s4Jyoh2o0KmiIzrwxzvjTJC2mP+wdWd2yebhrYZpOQCn50YNlr236SJEkk4glqhSjni0VuH1rlQFvEipOl3/md3+Gee+7h8OHDfPjDH0aSJP7kT/6EV199lZmZGf7n//yf6xGnIAiCcANNu8lTM09xtnCW86XztJ02x7qPYbkW+Vae+cY8ZsVEkRVeXHyRZCBJzIgR02Psie9hODrMQHiA/nA/bafNa7nXOFs4S6aZYb4+T82sEdJDHOk6QiqQEtPlhGUbzl3Cqi3i+C539N2NIpp0bLictdTcwZBcpMjKZ//EQjqLaoKZxuI6RLck01Z5KhOmXkoT02Sk/Y8utQJfB2FDJTW4l+Jklm9OFPnNu4Io2/CQ1nIlzlQN2u0i0VQ//d1HyF6o8+RUlrG4Tt8qZmFPNXVsq4wW6VpTQw2AZNjgkpbiUj2D53nI6/TvuRFWfNTat28fzz//PJ/85Cf50z/9U3zf58///M95+OGH+Yu/+AtGRpa/068gCIKwNov1RZ6YfoLJyiQXSxcJqAHe0f8ODGVp/dBwdKmFleu5FFoFcu0cxXaRufocEhInsieIG3HiRpyoFiWoBSm2i8zX5mm7beJ6nDt77yRqbO9pFMLGC7cqdBWmKbcKxGJDV38Wt5OKLXOmFuT2WJOQ6t/8CVtQ1lTx7Baqpq1qwX4soDKjRZlrB7FdF03pbCWm5Up8PR2nWsqjY6Ps+6lVNxZYrl3dcU7m9zBfq/P8nMUDu7Zfx7ZT1SD1eh1NctEGjtIfDlPpP0h+sc7fnG/wG7cbK+r413BkFpsSpgvRxNpLiLGghh9MUa4EmC622dO9fTeoXdUlnsOHD/P4449jmiaFQoFkMkkwuL3nfQqCIGwnvu/zWu41vj//fSYqEyzUFxgID7A3sfe60+MUWaE33EtveOnKsud5VO0quWaOQrtwtfW3JmuoikpPsIdj0WMENXFsF1bB9xhNn6NWX8RWdd7Rvz2bOvxDNsb5bIvThs+v3AbaNrw4njNVXMeGYGJVzw9qCnIgRrOlM12ss6+ncxdOPB++lY6TLddxnTbhkTuQov0dG/9GVEVmeHg36fMZnplb4I4+n5i+fcpLng+vVYKYrQyBcALp8t5ZY0ODnK6WmGmc5clphw/uWf5p/nRTx2o3CcgOcmr3mmOUJYlYMkWjEuRsvnLrJUtX6LpONBq9unZJEARBWH+ma/Ldme9yKn+KC6UL1OwatyVvu5oILYcsyySMBAkjwX6WFlE37SYNp0HCSNxwLZMgLEdvaQ6tukDTbjDWd1dHOzNulHRbZbImU2vUqTYkvjah8JG90qoXz2+WnKliux6h0Ooaa0iSRCSWoF0ymCqV2Leyhnpv6wfFCJfKHq1GlWTXAFL/0c4NfhM9sQDZ7r0Us0W+Pd7io4e2z7nseMOgULfwPI/AwG1Xb9dVmdE9+5k9W+YHC3PsT/nsiy/vB3a6qeOYFVQ9hGREOhJnKhxkVu3iYjXfkfE2y6qukfzoRz/iscceIxQKkUgkCIVCPPbYY7zwwgudjk8QBEF4k1wzx1+f/2t+nP4xr+Vew3Zt7u69e0WJ0o2EtBA9wRs3fRCE5dBsk6HcOLVGBjmQ5FDq0GaHtCovlsK062VkRSWtDvJKxuH767dsZ120XYlS28f2JYzI6ltwx4I6NSXBbK1zsV2qG/wob1AvF0iEAzD2QOcGXwZJktgzNEBO38XJosJkxb35k7aIV8shzEaFUEDFT1y7Z1kqEiA6fIiCH+erFyyazs2nj3r+0noly3ZQYp3rap0IadhGkkUrSKFhdWzcjbbiZOnpp5/mgQce4OWXX+YXf/EX+dSnPsUv/uIv8vLLL/Pggw/y1FNPrUecgiAItzTf9zldOM3fXPgbXsu9xpnCGRJGgrv6t+dVe2Hn2pW9SLu2gI3PXf33bsuF3UVL4WJVpWWaJLsH6Bs7ToZu/mHK4kJ5+5SWcqaKbZlokocU7Vv1OLGAhq3FmDFDeK635riKlsJ3MlHqpSxRzUPe/z6kTWj+ETZUkoNjlPwY37xk4W2DZWlZU2WmLtF2XPSuvddtxDDa10UrsZ90W+fvLzr4N3lfWVOl1rLxACPZubWFmiITSXTRwuB0ptmxcTfain8y/92/+3fceeed/MM//AORyBtlulqtxqOPPsqnP/1pXnzxxY4GKQiCcCuzXZtn557ltdxrXChdoGJWOJA4QH9k/ef2C6sney69pVmq4RTNwK2xt1CsUSRRmqbULtGdGOtIxXMzvFQO06xXCCsu8tCd9OshmsPHyM2+zF+fr/Drtxv0Brb+mXXW1HBtE12VQF/91KqQoeAHYtTbOvPlFru6wqsey/QkvpFOUCoVkX0bdc97YBMbyOzqSfJ6fpTZep0fztu8e3hrV9ZfLS+1C4+o7g2nLSqyxN49ezjfLHGqMMHLOY939N74osVU08BqNwgpHsQ72+c7GY2QV5JcLOd5oINTODfSii/3nDp1ik996lPXJEoA0WiUf/fv/h2nTp3qWHCCIAi3umK7yN9e/FteWHyBE7kTtJwWd/XeJRKlbWBX9gK9s6/QdfZb3PTS7g4geS6j6XNU6mkcLcRd/e/Y7JBWpWrLnKnotNst1MQwkr5Uud092IvdfYisHeQvz1q03K1fYcpZKp5j4euxNbWCliWJSDSBic5EyVz1OJ4PT2ZjzJeb2GaT8OBBpOToqsfrBE2RGdo1Rk7u4XtzLvUtPFus6Uicreq0223UxC4k9cZd/MKGSt/obWSlLh6fcCi0bzzudFPHsU0IdnW8wpcIabT1JJOtEC1n+0x1fLMV/+b09vbesKSuKAo9Pds0bRQEQdhiLpYu8tfn/5oT2ROcyp8iokW4u+9uwvrqr+oKGyNez9GVn6ReXyRQy6Jnz292SOuuvzgDtUVcp8XB7mNX29dvN6+UQzTqVQzZRRu+4+rtsiSxf88o1eg+5hoKf3Xewd3iOXDO1LBdFyW49spmLGSsad2S58MT2RhnCtCslYklUjBw15rj6oTeWAApNUbeCfL4xNtkFZvsZDVEs1FDl1y0wZtv8DyYikLPQXJOkL85b13357XtSsw3ZUzHI5Ds/EW4oKagR7poegYXCls4E30bK06WfuM3foM/+qM/wrbta263LIs//MM/5J//83/eseAEQRBuVROVCR6ffJzXcq8xVZ1iT3wPR7qOoIpNPbc81bHYvXCGSm2emA8pXyK88Opmh3V9vo9hNUnWssTreWTPWdUwhtViIDdOvZFBC3WzP7Gvw4FujJYr8XolQLvZQIv1QSB+zf2aIrNv/21kjVHOFz0en9662ZLtQa4FtidhRFJrHi8a0DDVGDPtAJ63snVLVxKlk3moVXIkwwbS3kfXvPFpp0iSxOjwIDltmBMFhZnq2tdldZrrw8lKALPVQIskIZi86XMkSWLvyBDF0B4mazJPz7y1sjPT0jHbLXTJQ1mHKp8kSSQSCWpylIvlrfHvvVIr/quraRpTU1OMjY3xkY98hP7+ftLpNF/5yldQFIVAIMAf/uEfAkvfoH/9r/91x4MWBEHYyfKtPE9OPcn50nkqZoU7e8SmsNuG77M7fRa7No/l2ewaug81/Tr5ep5qNYMbW/0i+7WSPZegWSdk1gm1a4TaNQLtKp5Vx7FbOJ7NsBbGig9Rj/ZSCXfRDES5aa9s32ckc45mfRFHkrmv/74tcxK8UicqIWr1Oqrkog8dv+5jQrrKyP6jzJ1t8cP5RXrDGvdswUk1BUvFskxkfJTI2teORQwV34hSNg2ytTb98eU1lvF8eDwT5/WCT72cJxk24LafftspZJshGtCID+6lOJ3jG+Ml/n93BJG30EzLi/UAxYaF77kYA4eX/TxDVRjZc4CFc2Wem1/gQEph9E1/TqaaBo5ZRTeMVe/FdTPJkE5e7+KC1YXrm3R2W+P1t6oGD1f8n//n//mW+z/1qU9d/X+RLAmCIKxM027yrYlvcal8iUKrwPGe4yJR2ka6K4tESzOUWkW6EmPsSu7HNltEs68SmnuR2uGfXf8gfB/NsQiZSwnRUoJUQ29VcOwmttPGdtqYro3p2SiALSmEAa9VwqvNE1QM4loIJZikldhFNdJNJZzC1t66F02yniNSnqdsVhhIHSQVXHsVYzNYnsSJUpB2c5FQJIn0NglGKhKiufs42QmTb10q0BsIMBrdWtWIrKnhOiYB1YfQzasQN6PIEqFoArOqMVGsLitZci8nSqfyHvVKgUQkAAc/iKRuzT2NRnuTnMyPMt2o8+NFm3cObp1mDycqIaxGnmDAgPjIip7bHQ1SGTxEYbbG356v8ok7dAKqhO/DdEPDsm1CqcF1ihyiARWCSUpmiMm6y3arO684WZqcnFyPOARBEG55jufw7clvc6l8idnaLAcSB4gb8Zs/UdgSDKvFrvRZKrUFfCPGPf33AKAlRhjKn6VUmqFutfD14Lq8vuR7jGTOk6xkwKxhOy0ct43tmDRdi7bn4ssyjqwRUoNEAynCwW6SoV66gilUFKqtHLnyJNVGmkarhNUqQnmKhBqgVwvjRftoxAephruohRIA7Eqfo1pfxNMj3N5757q8t41wqhqk3Ggi4d2wqvRmQ90JLrWOkFt4hf/vXJ3fuN0goW+daXk5U8Wzm/haBEnuzLX8WDhEVY4zV83e9LGuD9/OxDmd96hX8iQjQTj4M1uuovRmmiIzOLyH/MUs351d5HiPSkjb/PLSYltjtubTth3CA4dXVbkdHejmVHUfC5XX+fqEwz8+oFGwFEotB8cDI9XZLnhvJksSsUQXzXKIMxVr5ydLo6Ob27VEEARhJ/J9n+/OfpfzpfNcKl9iKDIkOt5tJ77HnsXTNC/vL3TvwDvRlMsnhUac7tgw4fJFArMv0tq7Pptv9pTniWfOUanNo/o+tqQgqzoRLUw4OkQs2ENXuJeYFrtho6Z4pJ/45Z8717XIV6YpVmeptvKYjSxWI4uWO0efFmRYj0G4G6+ewXEtDg/ci6ZsnSvxK+H68HIpiNnIEAxFkOI332tGkiTGhgc522qSLr3Ol8/a/NoxDUPeGglTztKwHRct3Lm29dGASlaNM916+8qQ68O30nHOFJYSpVQkhH9w6029u57+RIhcaoxcrsR3Jtp8+ODmV8FOlINL7cI1H6l3+VPw3kyVZfbu2cul0yVey01zIOXjKMZSV0LVW3G1aqVSkQAzWhdn6xY/t66v1HkrTpaeeuopHn300Rve/8d//Mf87//7/76moARBEG41L2de5rXsa5wrnCOuxxmLj212SMIK9BdnMMpzVMwKQ92H6Qu/aW2SJBFO7qW/MkUpd4Hm7nchKZ1t1CF7DgO5CWqNLKoe57b+u+gOdBHUVl/FUhSdvtR++lL7AWi1a2Qr41RqC9TNEma7ilWbx0MiHB1gT3x3h97NxjtbC1Com3ieiz54ZNnPU2SJ/XvHOHumyXTtPF+95PLR/fJNl3mtN8+HbFvG9nzCkUTHxo0aKp4RJV8LUGy0SYXfmki4PnzzcqLUrORJRsP4B34aSd0eibQkSeweGuJiJcPL+QmKaoRdUZkBw6Y/YNOlOxu6lqnuyJyv6pimSbx3ZE3fx2hAo3vkNnITVb45XmCkP4Vt1lADCaR1vtCRCGpMhnowaeJ6PspWWhB2Eys+Wj/22GP8x//4H/nt3/5tpDcdDSqVCh//+Mf52te+JpIlQRCEFRgvj/P8/POcK55DlVUOdx2+5vgqbG2hdpXBzAVK9UXkYIrbe25/64MivfQFu5lvpSlmz2IO3Lzt70r0FWdxG1lcz+Fo/10MR29eGVmpYCDKaOAO6LsD33WptLLky1Pk3SZHBu7t+OttFM+Hl0thzEaWUCAAiT0rer6hKoztO8TE2Qav52boDck80vlv/4qUbIWWaeEjoUU7131CVWQCkaV1S+P5+luSJceDb6YTnC04NKtFEtEwbKNE6YpYUKN7aB+FqTzOYpmpjI+mqiiaQdCIsCumMBh0GQhY9Bs2IXX9qoknK0GajRqG7KF24Lgx3J3gdPUAudyrePkqluMRjq//LAZVkdk1OIij7dpWiRKsIln6zGc+w+/+7u/y3HPP8eUvf5m+vj5efPFFPvrRj1Iqlfif//N/rkecgiAIO1K2meXJ6Se5ULpA22lzd//dKB1aXyCsP8lzGVs4Ta02jy0rPDD4LpTrtXeXZBKpA6TmMuQXT3Y0WVJcm/7CFOVmnkCoe10SpZ8kKQqJyACJyMC2W3/wkyYaBpm6je26REeOrWo9SCykM7j3dtIX2nx3OktvSOdoavOm42VNDdc2CSouhDvbqi8aDtOQo8xW89zzptsdD76RTnCu4NCoFkhGI0vNHLbp1MzR/i7s+AO0inO0qiWarRp+s4nSaJMvupxWZRRVQ9UDdIc0hiM+AwGHgYBNt+GgdCAfcLylduHtVppQJPWWVvarIUkS+0ZGOFMrEWhdQJV8lNTGLLHZrhcBV5wsfe5zn+PBBx/kYx/7GHfccQf/9J/+U/7kT/6EY8eO8dRTT7Fnz8quyAiCINyqGnZjqfNd6RLFdpE7eu7Ytht53qqGc5eQKvNYdpN9/XeSCNy465gUG2RQi5NtFKmU53ASnUlqBgrTWPUMHj5Ht3GDhc3g+/BiKUyrnidsKNB9YNVj9SbCtEaOkZt+ia9eqNB1XGcgtDkJU85Uce06khbseLISC6gU1TgzzTfGdTz4ejrB+YJNo1okGYvCgQ9s20TpCi0YRRs6ROxy7wPPsWhXcrQqWeqNCn67htdqU67WmJF8NFVB0QxCgTAfGLI5FF/bJqzn6wHKjTb4HvrQ6tYqXU9AU9g1dhuZc2X26/ll7dl0K1vVpOlHHnmE733ve9x111380R/9Effeey/PPfccqio2SxQEQVgO27P51uS3GK+MM1ef47bkbaJF+DYTaxTpyU9QbmQIhPs4lDz09k9QDbpSe4lnXiY49xK1DiRLmm3SU5ii3C4SCfddu1ZKuKnZls5c3cNyHKKDh9fcNW6kr5sLrSPkMq/yl2da/PrtGtFNyBdyporjOCiRzm8AFQ1oOHqMTCNIvWViGAZfTye4sMMSpeuRVZ1Q1xChrjc6x9mtGq1SmnatQKtZxWs1KDXr/FXF5ZGxIO/ttVe1hs33l9qFm808wUAAOlwx7omFSN5+H4prbdt90TbKqr47r7zyCj/7sz+Lruv89E//ND/60Y/45//8n9NqtTodnyAIwo7j+z5PzzzNheIFxsvjDEeG6Q2vfdPIK5LVDIP5CQyr0bExhWsprs3uhVNUavPYWoB3Dt6/rBMONTHKkBKiqzyP3K6tOY7BwiTtRhZHkjjWe9eax7vVvFgK0a6XiWgSrLLL2JtJksTekWHq8QPMt1Qev9TuQJQr4/uQbas4ro/ewU54V+iqjBGOY/oa5/Ntvra4lCg1q0WS8di2nnq3GlowSmxwP70H38nQne9n6B0fwh28m7QX48nxJl+d1rBXsQXXfFtjoe5h2Q5G34F1SWhUI4zUgT24droVf+f/9E//lHe/+93E43Fefvllvv71r/Nf/+t/5a/+6q+47777OH/+/HrEKQiCsGO8lHmJ13Ovc754noSRYE+8c9OXdbvNnrkTBC89zZ7Xvsq+8R+QqqSRPLdjryHAaPo8bnUB27U40nMnYT2yvCcaUbpju4h4LoG5F9cUg2E16SrOYLZLdEUGt+1msJsl01aZrMm0LQutZ2/HTvBVRWbP2H7SxignSzKl9sb+7tUcmZpp4yChd7C5w5tFo1GacpgnsvGriVIiHl+qKF1vzd4tRFZURkb2kNh7L4v08PJ8ky+dV6g5KzvlPlEJ0a5XiGhAz8H1CVZYlhUnS7/5m7/Jr/7qr/LDH/6QvXv3AvC//W//Gy+88AK2bfOOd7yj40EKgiDsFBdLF/nB/A84WzyLqqgcSh3q6KLXnvIcrWYBzW6jt4r4Cy+TPPsNbjv1dXalzxEw6x17rVtVqpomXpyi2cqTiA4zlty7oucHU3sZQCOZuwSOveo4hvITNBsZbFnlWN/dqx7nVvViOUyrXiai+sgd7k4YMVRC3buoekGem97YWTdZU8OxLQKSC5HOVazfLBbQqKsJ2m2TVq1wOVF67JZPlN6sr7uL4cP3k1aHuFiw+H9PeaRbyzvtrtoyF6sqbctCTY3eUpW6rWjFydJf/uVf8qd/+qfo+rUbix07doyXXnqJD3/4wx0LThAEYSdJN9L8w/Q/cL50HtM1Od59vKOd7yTPpac4h2lW0CMDvGP//8K+2B66HBu/PIM2/jS7T36V/Zeeo6u8gCyqTSum2W1GF89Sqc3j6hHuHXznygcJddEb6iVqtzEyr68qjmC7RqI0h9Wu0BcbIaqL9W4rUbQULlRU2qa5dDKqdn7j0cHuFAWtnxMFleZq5mGtUs5S8WwTRdOR1rDP1tuJBVU8PUrT14knUqKidAPxSIi9R99JIbyXuTp84ZTDuerNE5+T1RDNRo2g7KAOdjaRF1ZuxcnSRz/60RveFw6H+fM///M1BSQIgrAT1awa3578NpfKlyi1SxzrPoaudHY3+1Qti9sq4Pkee7uPEAjE2TvyXu6+7aMcG7qfYTWK3irhLZ4gce5bHHj9a4wsniHYgbUztwTfZ2zxDK3qPDYedw3ci76a7oWSTCy1n25fJrZ4ammRyQoN5cepNzLYmsHR3jtWHsMt7qVymGa9QkhxUYfuWJfXiAc1tMQQZS/AD2Y2rrqUM1Vcx8YzOr9e6QpDVTi8by+9o4eQ9r9/zY0xdrKgoXHwyJ00U4dZNHX+vzMtvp/Rbvhrb3vwejmA2WqgRnpBNP7ZdMtKlp599lnq9ZtP3cjn8/z3//7f1xyUIAjCTmK7Nt+e/Dbj5XHm6/McTB5cl0pAb2mWZquIYsToD73RFU1SFHpSBzh64Oe498BHOJDYS5fjIFVmUce/x8jrf8f+i8/QU55Hdp2Ox7VT9JVmCZZnaZsV+hP7GIwM3fxJNyDFBunX48SbZbTSzIqeG2mWiZXnsa0aQ7E9hLTQquO4FdUcmTMVnXa7iZYYBj28Lq8jSRIDvb0UlD5eyknY7sZUl7Kmiu166KH1S5YAwsEA6sARkSgtgyrL7N9/G/LQnWScKE+MN/m7mes3fjhXC1JutMD3MAaPbHywwlssK1l6+OGHOXPmzNWvPc9D13VeffXVax43Pj7Or//6r3c2QkEQhG2salV5YvoJLpQuMF4ZZyQ60tHOd1eEWxUCtSy+YzKS3H/Dzkm6EWXP8Lt5x+Ff5PjQe9mlxwm0yvjpk8TOfovDJ7/KsbNPcGjiB+yfPcFo+iyD+Qm6ywvEGgWCZh3FtVdVDdnOAmadocwFqrUFpECCO/vW2HlO0ejqOkDCh9DcS8t/nu8zlBun1sjiaAGO9B5fWxy3oFfKIRr1KgHZQxu6fV1fqyui48cGyTtBXl5Y/854LVei1PawfQkj2rXurycsnyRJjO4aIb7vXhbo5qW5Jv/jokr9TY0f3mgXXiUYDEF89RdkhM5Z1gRT/yf+KPq+j+M4b7ldEARBWDpGztXnOJU/xaXSJXKtHJOVSVKBFKOx9dkpvbc0R6NVwNEC7Evsu/kTJImu1BhdqTFsq8F89nWKlSmq1QXs2iKeJOFLMqqsoEoqYVlBkTUURUWRNXw1iGdEcYwQlhrAUTU8ScZHxpekNz5YGse/PN7S19LVr21Vp2lEWdVGJBtE8j3GFk5Tr81jyzLvGrgftQPrM5T4LgazpyhUF6k1y3ihxE2fE2sUCFUXKdsNRnuOiU2MV6jlSpysBGg3S4QTvRBMrOvryZJEX28/xUqKFxbnuW94fX/Uc6aGY1nokocUEXtubUV93d0EAu9i9vxLuLlF/t+2xj85KNMX8JhraSzWHWzXJda3+g2Shc4Sq/EEQRA6xHItzhfP83r+dRbqC2SbWebr83i+R1ewi4Opgx3tfHeF6lgkKwuUrRr9iX1oK+ycpOlhdg+/k91D91FpFaiZJdpmDdNuYNtNLKeN6Vk4jonrWniAe/nDl2RkWUGTFUC+fCIoISGBJLH0biWkK/8vydfcBhLlvoMsDt+1JRMmzTbZu/A6SnmWhlVjtOd2ukIdumKvh+mJjxIpniY4+2MaB9//9o/3fYZz49QaGVwtzKEuMUVnpU5UQtRqdVTJRR/amKpcbzzAYniQhVqeU1mTY33rl+DmTBXXNtFUGZbbzl7YcPFICP3o/Uycfw2nNsWfnfL5xwd1ztTDmI3K0r5fPSJZ2ipEsiQIgrBGxXaRU/lTnC2cJdfMkW6myTVzqLLKYGSQ4cjwihOYlegpz9NuFnBkhf3daziBliTioW7ioe4bPsR2bZpWjaZVodWuYToNLKuB5bbxfA8XH9/38S9/9gAfF99buo2r94GPT9AxCU6X6Hcd0qP3bqmEKdooMTZ/Eqs6R61dQo/0c6z7aEdfw0iNMVi+RKkwSdOx8NUbN/1I1rLotTQtu8XYwN3r+jO1E1mexIlyELO5SDCS3LDKiyrL9PQNU67P8Pz84vomS5aK59Txtei6bGIqdM5S44e7GL8Uwipd4C9Om0TiEdqWRbJvt+guuIWIfwlBEIRV8HyPqeoUp/KnmCxPkm1lWagv0HSahLUwh7sO0xXsQpbW+YTF9+gpzVI3y0SDXcTXsQMWgKZoxIMp4sEUxNc+Xrs8w/nZZ1mYe5FBz2Fhz/2w3t+zm/F9+ovTDKbPUanNYbs2vckDvKP/ns6fgAZT9IT6iTZmMBZO0B659wYxeZerSll8I8ptyds6G8ct4FQ1SLneBN/bsKrSFf2JEK8FB5lqlpgo2Ywl1yfRzZoatutixNf3OCB0hqrIHDhwiOnZEJmFM3iFNCEFFNEufEtZdrJ0/vx5VHXp4a67tDfHuXPnrnnMT34tCIKw0zTtJueK5ziVP0W6kSbTzLDYWMTHp8vo4nDqMOF16q51Pcl6HpoFfM9hT9ehDXvdTgkkRrhNegh55nvMz7/KkOeysPc9+JuUMCmuzdjCacKlaUq1eRxF58jQ/YzF96zPC0oSsa4D9NTnKabP0N51z3Wra92VRaR6Btc1OdB3F7KoGqyI68PLpSBmI0MwHEGKD2/o6+uqTKp3F9WpGb4/k1uXZMn2IN8C25OIRkRzh+1CkiR2j+wmEwzTnHmReCK0bh0ahdVZdrL08Y9//C23/dIv/dI1X/u+vy7z8QVBEDab5Vo8P/8854rnyDazLDYWKbfL6KrOSHSEwchgRxb9r9SVduHoEXaFN/YEsFOM+DAHdz+KPPU0s4snlypM+x7E3+CWxKFWlX3zJ3Eqc5RbeQikeGDo3cQDifV94Wgf/YEki+08xcI4dve1DTokz2UwN069kUU2EuyNj61vPDvQ2VqAQsPC9TavHfNgKsKp9CDn61UydYe+SGePF3lLw7JMFAnUSE9HxxbWX19PD/T8NL63cRsYC8uzrN/UL3zhC+sdhyAIwpZVs2p8a+JbXChd4FL5EqZrEtWiHO05StJIbtpFoqBZJ1zNULGbDPfdsa3XKOjRAQ7s+SmkqaeYyZxm2HOZP/AI3kYkTL5PT3meXemz1KqzmHaLZHwP9w7ctzHrgmSVZGo/yYUCuflXKP9EstRbnsOvZ3E9h6O9x7f1v/NmqNgyz+UjtOtpQgEDP7GHzfiNDeoKse5hqnMzPDdT5B8d7uxea0ub0ZoYig+hVEfHFjaO+P3eepaVLP3Kr/zKeschCIKwJeVbeb4x/g0ulS8xXh4nFUhxvPs4QS242aHRW5ql0SpgqQYHUgc3O5w10yJ9HBh7P/LEk0znzjHku8wf+Ck8Zf0qdrLnsDt9jnhhknJ1DltWODBwDwc3+Pu51Eb8dfLVDLVGATe8NI1Kdh0GcpNUmnmMYIqRyK4NjWu7sz34RjpBoVRG9hwCI/fCJp6MDnbHOZ8d5GS5zvtMj7jRuVhypopnN/G1sDjhFoQOEr9NgiAINzBdneZvL/wtp/OnuVS+xEh0hMNdh7dEoqS4NqnyPLZZpTc8uGP221FD3ewfe4zdkoGev8jwue8sbYK7DgJmg0NTLxLKnKVcmcHVw9w/8uiGJ0oAaEG6E2NEPZ/AzI+v3txfnMFuZHHxONJ7pzgJXgHfh6dzMWbLJla7TrRvLyTXae3ZMkUDGsHUEFUvyPPTzY6OnTU1bMdFDojmDoLQSeKoKwiCcB2n86f5+vjXOVU4xWx9loPJg4zGR7fMuszuyiJWs4grSezrOrzZ4XSUEkqxf+wD7JEC6MUJhs5+G9WxOvoaqWqaQ5MvYOcvUGtkMaJDvG/PB+h+m7bp601P7mZQNugqTiHZLVTHoq8wSbOVJxzqYSAysGmxbUevV4OcLCo0qiXisRj+rht0Gtxggz1dFNR+XimotB2/I2N6PmTbMrbno0cSHRlTEIQlIlkSBEF4E9/3+cHCD3hi+glez79OsVXkePdx+sIbsyfLsvg+vaU5Wu0SwUCyc5ukbiFyMM6+vR9gTApilKYZOvtNVMdc87iS7zGSOc/umZepFC/RclqM9N7Ow8MPom92dS6QoCcySMSxMOZeZaAwhdnI4koSx3rv2tzYtpnFtsbT2TD1cpaYISPt+6ktU5VLhDSUxBAlN8ALc52pLhUthbZl4UsSWlQ0dxCETtoaRw5BEIQtwPEcnph+gufnn+dk7iQtu8WdvXeSWO9uaCsUaxSQGznwbHYnt/9apRuRAzH27v0gY3IYvTTL4Kmvo9ntlQ/kewTMOl2VRW6bfonE4inK5Sks1eCeXQ9zrOfY1jiRliQiXfvpk1RSmTN0F6dptUrEw/2bWvHabhqOzDcWY1RLOQzJRdn3ENIWmDp7hSRJDPT2UlB6+HFGwllj97OWK/FkNo5jtgjJLoRFsiQInSQ2pRUEQQBaTotvT36bc8VznCucQ1M07ui7Y2O6oa1QX2mOZquAp4XZvV77/2wRUiDC2N4PIE88wXh1gcFTX2PxyIew9Buc/Po+AatJuF0l1K4SbtcItip4Zg3baWLZLZpOGz3cy08NvYeQFtrYN3Qz4V56jS7mzSzVygyOLHNcVJWWzfPhW5k42XINzzYxdt+FFNlCVeHLuiMGc9FBcuUMry5a3DMUWNU4FVvm7xaSzJfqmK068WQP0hY8ZgnCdiaSJUEQbnnldplvTn6Ti6WLXCxdJKbHONx1GGWD9/lZDsNqEa2mKVsNBruP3hKbk0pGmN17H0OeeJJLtTQDp/6excM/i2WEMewW4XZ1KTlq1Qi1y3hmHdtuYjttLNfEcm1kwFI0gmqQvp4jHOu+fWt+72SFZNdBUvM50naD7sTY+u/ztIM8V4gwUXJoN2ske4aR+rbmRs2yLNHXO0CxOs0PF+Z5x+B19yJ+WzlT5asLcbLFCna7TqJ7CPY8sD4BC8ItTCRLgiDc0hbri3xr8ltcKl9iqjJFf7iffYl9W6aRw0/qLc/SbBWwVY0DXbdtdjgbRtJDjO5bqjBdrGcZPvV3xKKDYNax7Ca208J2LSquhQzYioqhBkkFe4mGekiF++gKdm3KxsErJceH6C90seDVOd5752aHs22crxm8mNepV9IkIkHY/e7NDult9cWDLIYGma/nOZs3Odyz/DVzcy2Nry3EKRQLeHaLeP8+2HXP1phOKgg7zNb/qyEIgrBOLpUu8eT0k1wsXWSxscie+B6Go8ObHdYNyZ5Ld2meslmhKzKw9aaQrTfVYNfex5Am/oGLzRzVVgkFsGQVQwuQDHYRDfaQCvfTFezaklMol0U1GNj3Qd7n2zumJfx6y5sKT2Sj1EtporqPtO99SFs8MVYVme7+Icrj0zw/l152snSpbvCtdJRSIYvsmURGjiP1H1/naAXh1rW1jySCIAjrwPd9TuRO8Ozcs1woXqBkljjcdZiu4NbuKpeqprGbeXzfZ2/Xkc0OZ3MoOsN734+UP0vJs+mK9NMd7EZT9M2OrKMkWcZAJErL0XYlvpFOUC4WUHFQxx5EMiKbHdayDCTCnAwOMdEoM1OxGYm/fYL/eiXIk5kQ1WIGzbcI7rkPqXv/BkUrCLcmkSwJgnBLcTyH5+ef5+XMy5wpnMF0TG7vuZ2oHt3s0N6e79NXmqPVLqMFElurlflGk1WGeo8xtNlxCJvO9+GJbIyFchPHahPfdRgpvnWrwz/JUBWSvbuoTs3w3EyOf3rs+smS78OPSmG+nzWoldIEZQ99/wNI8ZENjlgQbj0iWRIE4Zbg+z5T1Smen3+emdoMF4oXQIK7+u7CULf+FfxIq4JWy9J02uzpvX2zwxGELeHHpTDnStCuV4gnu6F/+/1uDCQjnFkc5Gy1Sr7p0B269tTM8+F7+Sgv51VqpQwRzUfd/+iW7PInCDuRSJYEQdjxyu0yz80/x8XSRaar02SaGeJGnCNdR7bFgn+A3tIsjVYBVw8xlti72eEIwqabaug8nw9QL6eJBTWksYe3ZYODsKES6R6mOj/Dc9NlPnzojSmEjgePZ+OcKfjUKhnihoJy8DEIxDcxYkG4tWyPswRBEIRVsFyLlzIvcSJzgrn6HNPVaWRZ5lDqEN3B7i3b8e4nabZJorJA2aoz2HVw2yR4grBeKrbMtzMxaqUsIcVF2f8YqNu0oQcw1J3gYnaA10oN3mf7RDSJtivx9XSC8aJFo1okEQ4gH/wA3GqNXQRhk4m/uIIg7Di+73OhdIEfLvyQ2dosk5VJWk6L4egwI9GRLbl/0tvpKc/RbhWwFZX9XVtz3xhB2Ci2B99IJyiUSsiuhb7vnRBMbnZYaxINqBipYSqZOZ6frvPu3VH+bjHBTLFFu14mFYvi7//Atk4IBWG7EsmSIAg7Sq6Z4/vz32e8PM5UdYp8K0/CSHCs+9i2WJv0kyTfo6c0R61dIRHq2fqNKARhHfk+PJ2LMVs2sdoNkv17IbX9p6VKksRATxczhT5eyrWYU5OkS1WsZo1Eshd/3yNI2+wijyDsFCJZEgRhR2g5LX68+GNO5k4yV59jtjaLJmsc6z5GMrB9rzonq1n8ZgHP9xjrFlUl4dbl+UsNHU4WFRq1PIlYDH/XvWyPybQ3lwrrzMSGKBYWcdMZPNch3jcKI+/almuxBGGnEMmSIAjbmud7nCmc4YXFF5ivzTNRmcDyLEZjowxHhpGlzT3JUB2L/uI0iuvQMsK0jAgtI4KjLm9foL7SLI12EcWIMhgaXOdoBWFrmm1pfC8XZaFq06xmieky0r6f2lFJhCRJDPX3k670EPPmiA3fhjR092aHJQi3PJEsCYKwbS3UF/j+/PeZqkwxWZmkZJboCnSxP7kffQtsUpqsZhhNn8OqLdA2q0RllZSio6oBMKJYoW7awSgt/UoSFcZV3liTEGpXCdQymHab0a7DO+rEUBCWo+bIPJePcqas0KwWsG2LWNBAGXsQSQtudngd1xM1CB04Sog9Yg8lQdgiRLIkCMK24fs+hXaBifIEE5UJFuoLLNQXmK/PE1AD3NFzBzEjttlhojomu9PniZZmqNYWsH2HLj2O7Fq0zBpeq4RTW8SRLqIpGrqs0aUYaGoALxDHCnXRDkYItes0WwUczWBfcv9mvy1B2DCOB69UQvyoGKJaqdBqNYioEBk5An3HduyFA0mSiMS7gK7NDkUQhMtEsiQIwpbm+z7ZZpbxyjiTlUnSjTSldol8K0+pXUKVVfYm9jIQHtj8VuC+T1dlkV2ZC5i1ecrtEq4e4fb++9kVXbpK7HseLbtBqZGh3srTapdo2Q3MdgXXK2DXFnAlGU3RcBUdz27SmxhD2wKVMkHYCJMNne/lo2SqJq3aIqrkkugaQhm9V7TNFgRhw4lkSRCELcfzPdKNNOPlcSYqE+SaOUrtErlWjopZQZZkokaUQ6lDdAW7tkQrcN1uszt9llBpjmp9AQeP7sRe7u5/xzWJjiTLhIwoISMK7Lt6u+951K0KlUaGeqtAu12m4TQpa0EOdh3ehHckCBurbCk8k49yoSLRquZwHJtIOIQ6ej9StG+zwxME4RYlkiVBELYE13NZqC8wUZlgvDy+VDkyS+SaOWpWDUVWiOkxjnQfIRlIokibnyAB4Pv0lucYylygVVukbJbxjRh399/LQGRg2cNIskw0kCS6jTv3CcJqWJ7Ei6UwLxYD1KtlWu0mUV0ivPtOpJ6DO3bKnSAI24NIlgRB2FQNu8GPFn/ERGXi6tS6XDNH3a6jyRpxI87xnuPEjfimd7b7SYbVYM/iWYzKPOXaIo4E/amD3NF7J5oiNo8UhLfj+3ChbvBsPkK+1qJVX0SXHJJ9u5GH70VaZsdIQRCE9SSSJUEQNo3pmnxt/GucK5xjujpN02miyRrJQJJ9yX3E9fjmr0O6Ht+jvzjLYPYijfoCFbOKFEhwX/999IZ7Nzs6QdjyCpbC07kYkxWfVjWL5zpEo3GU0XcihUVzA0EQto5Nv0z77LPP8qEPfYjBwUEkSeLv/u7vrrnf930++9nPMjg4SDAY5KGHHuL06dObE6wgCB3jeA7fnvw2F0sXuVC6QFgLc3fv3bxr8F0c7jpMwkhsyUQpaNY5NP0SfXOvUCpepGm36O8+wvv3fFAkSsK25HjwUinEK+UQrr++r+X7cLIS5C9mkpxfrFAtZQmoPvF996Ae/hmRKAmCsOVsemWp0Whw++2386u/+qv8wi/8wlvu//znP88f/uEf8sUvfpEDBw7wu7/7u7zvfe/j/PnzRKPRTYhYEIS18n2f781+j7OFs5wvnac32MuB1IEtmRwpro1htzCsFuF2ld78JPX6AhWrgRJI8q6Bd9IVEid4wvY009R5KhclU21jNau8lgzy87tdUrrb8ddquxJP5WKcKcnUy4vouKT698Lw3Uhi2qogCFvUpidLH/zgB/ngBz943ft83+c//+f/zGc+8xk+8pGPAPClL32Jvr4+vvzlL/Mbv/EbGxmqIAgd8uP0jzmRPcHZ4lmiapT9qf2blihJnotht9HtFgG7hWG30O02htVCNxtIdgPHMXE9C8e1KdkNHFlltOcYR7uPIYvF58I21HQkni1EOVVSaVbzuLZFjgTNbI3/p6bx2JjBnQmTTv1aptsq38rESZebNOsVEgEZeexRpGh/Z15AEARhnWx6svR2JicnSafTvP/97796m2EYPPjgg/zgBz+4YbJkmiamaV79ulqtrnusgiAsz+nCaX648EPOFM6gyipHuo+se+MG2XMxrCaBN30YdgvdaqKaNRzXwnVNHNfGdW08z8H0HEzfRfF9PEnGkRU0RScc6uV4/ztIiK51wjbk+3C6FuC5fIRipUa7mSei+Wi77yCQ3M/s+GmalSn+/lydc70RfnbEJqZ5a3q9VyohnsuFqJXzuFabVLIHxh4SDRwEQdgWtnSylE6nAejru3Z/hb6+Pqanp2/4vN///d/nc5/73LrGJgjCyk1Xp/nuzHc5VzyH4zvc1XNX5/ZI8j0Mu31NQhSwmhhmA9Ws4jgmjmviuBaOa2F5DpbnoPg+SBK2LKPIOgHFIKBHCGgRgkaMkJEgFogTUSOiiiRsa0VL4alcjMmKR7OSRvYd4qlelN3vBi1EANh32+1kMr0szp7GWiwwVzX4mTGDw7GVV5larsQTmTjnyz6N8iKG7BIZvR36j67L+xMEQVgPWzpZuuInp+f4vv+2U3b+/b//93zyk5+8+nW1WmXXrl3rFp8gCDeXa+Z4fPJxzpfOU7Wq3NlzJ7qy+ivLut2mpzxP0KwTsJpo7Sqe3XpTQmRiuw6256D4Hv6V6pBqENMiBLQwASNG2EgQNeJE9aho9y3sSI4HL5bD/KgQpF4t0W63iAdU1JH3QHL0msdKkkR//yDxZBczF1+nXZ/hr880ODoQ5qeHLULq8jpAzLc0vpWOkavUaTaqJAIa8t5HICKaoAiCsL1s6WSpv39pLnM6nWZg4I3NHbPZ7FuqTW9mGAaGYax7fIIgLE/NqvHNiW9yqXSJXDPH8e7jhPXwqsZSXJuBwhS9hWlajQymVafpOcieiyRJ2LKCIusEVYOQ0UXQiBEJdREPJIlqERR5Sx/2BKGjZlsaT2djLFbbNGuLGJJDqn8f7HoHvM3vQtAwOHDkbhYXekjPn8OeKzFbCfChvTL7IvYNn+f58GIpzA/yAWrlPJ5jkkz1I+15AEkVFyMEQdh+tvRZw549e+jv7+fJJ5/kzjvvBMCyLJ555hn+4A/+YJOjEwRhOUzX5JsT3+Ri+SKz9VkOJg+SCCRWPI7kufSW5xjITWI30pRaRRxJpttIEg4kCBtJYoEU8UAMXREXS4RbW8uVeK4Q5WRJo1nJ49gWsUgYefd7lt2eW5IkBodGqSd7mb34Gu3qPH9xyuIdwyEeHbAIKNdWmRqOzOOZGONln3olTVBxMXbfhdR7aD3eoiAIwobY9GSpXq9z6dKlq19PTk5y4sQJUqkUIyMj/Kt/9a/4vd/7Pfbv38/+/fv5vd/7PUKhEB/72Mc2MWpB2Lo832OqMsVrudcotovsTezlaPdRuoPdGx6L67k8Pvk4F0oXmChPMBodpS9846rwdfk+qWqG4dwl/HqGSiOH53tEIv3c3neXaLQgbFmuD2drAQYD9rq04r4e34dz9QDfy0UoVWs0GwUiqk9k9Dj0HkZaxbq7SCjIwWP3MTc7wWL6Aj+crjBeDvK/7IGRsAMstSD/diZKvlyj3ayRCOpI+96HJNrqC4KwzW16svTSSy/x8MMPX/36ylqjX/mVX+GLX/win/rUp2i1WnziE5+gVCpx33338cQTT4g9lgThJ1iuxbniOU7mTrJQXyDdSLPYWOT7899nMDzIke4j3NV3F3sTe9Hk9Z8O4/s+3539LmcKZzhfPE9PsIeR2MiKxog2iuzKXUKvLlJrZHFdCy2Y5Fjv3fRHRMvhTitbChVHoc+w31I1EFbG8eCb6QTnii6+ZfG/7NO4LXbj6WudUHdknsjGuFSGZjWN5Dkkkr3Iu9+NpIfWNLYsS4yM7qWa6mH+0uu0S4t8sQHvHgkQ0DV+lDeolXPgWiR6hpBG3y32ThIEYUeQfN/f8X8Rq9Uq8XicSqVCLBbb7HAEoaPqVp2T+ZOczp8m08ywUF+g0C5gyAZdwS4KrQJlq0xIDdEf6mc4Osx9A/dxtPsoyXWsyvxo8Uc8N/ccJ/MnCakhjnYfXXaL8KBZZzh7kUh5filJcpr4RpTbuo+zJ7Z7VVfHhRvLmio/LoW5UFFpN+vIisxgVGM06jEctBkKvHXKlXBjjgdfTyc4X3CoVko0fIOkavHwWJAHeu2O7V30ZrOXGyosVXbqxAwFZfRepOTujr+W43nMTV7Azo3TJVUJhCK0Ww0iios2ei9S9/6Ov6YgCNtfptpGV2V+5+c3vyPmSnKDTa8sCYKwOtlmltdyr3G+eJ5sM8t8fZ66VSeiRTjadZRUIIUkSexP7qdtt5moTjBTm2GmNsPZ4lkGwgMc6z7GnX13MhYfQ+1g44MzhTPX7qXUtby9lDS7zVB+glRxhnojQ8Wq4WhBxvrv4mDyoGjO0GELLY0fl8Jcqsq062VapomLguXJVKpVxhUJVdPQ9IBInpbJvpwoXSjYNKpFumMxWpGjpBfO8g+XKmQaIX5+t4Mhd+b75/vwUjnEc7kgtdLlyk7vLqSR+9etsqPKMrv33kapq4/0+EmSjSy9EQN53yMQiK/LawqCIGwWUVkShG3E8z2mqlO8ln2NqeoU2UaWufoctmeTNJLsie8hokdu/HzPI91MM1WZombXlqpN4X52RXfxzoF3cqT7CHFjbSc7M9UZvjb+NU7lT9GwG9zdd/dNW4Qrrk1/cZre/BTtRgazXcZWNIYSeznac0w0bOgg34fZls6PSmGmatCulWlbFmHVRUvtRh26A8uyqBcXaFULeO0K2BaGZKMrEqqqoRkBBqMqo1GfoYDNcFAkT7CUKH1tMcHF4lKilIxF4cAHkBSNXKFAdvw1er0sI6kAH90HyTWuY2q7Et+5vI9RvZxfaqiwwZUd13WRammkWD9Sp/ZMEwRhRxKVJUEQ1o3t2kvrkfInma/Nk26mWawvLu2JEupnJDayrD2LZFlmMDLIYGSQpt1kojLBdHWameoMZwpnGIgMcHv37RzrOUZUj6IrOrqiYygGuqy/7f5mAPlWnm9PfpsLpQvL20vJ9+mqLLIrcwG7kaHcKix1uIuPcrz3TsJvk/gJK+P7MN4weLEUZq7u0a6VaNsWERVS/XuQBm9H0oIA6HqYVOSNKZpWvUSjuECjWsBrV/ErbcpVm3GFa5KnA3GPvWGTbt1Zl6lmW5nlSfz9YoJLBYtWrUgyHocDjyFdrob2dHURCN7PzPlXcYpz/LdTMv/rAY3dEWdVr5dpq3wjnSBTrtNqVEgEtU1pqKAoCiSGNvQ1BUEQNpKoLAnCFncqf4oXFl8g03hjPZIma+yK7mIgPICyxqu5nuex0FhgujpN3a4TUkMMRAaIalEUWUGRFFRZRZEUAmqAkBYiqAQJqIFrkylF51zhHKcLp5mtzXK8+/jbtgjX7Taj6bOES3NU6ws4vksk3Mfx3rtIBVNrek/CGzwfLtQDvFgKs1h3aNfLmLZNRJPQe/ci9d+OpK5sc2CrUaJRWKR5ufLkX648GQroRpCeqMGhJOwNmwwE1meNzlZiXk6UxgsmrVqRRDwJB95/NVG65rGWw8Sl04Sr4yQ1hw/sC3BPavnfI9+H16tBns6GqZXzuHabWLIP9jwo9jESBGFLE5UlQRA6bqI8wVPTT3G6cJqKWSGshTncdZiuQNdNqzzLJcsyw9FhhqPD1O06E+UJZmuzeL7Hm6+lyJKMhLT0WZJQZRVN1lBlFV3W0WQNH59MM/P2eyn5Pj2VBYYzF2hV5ymbZXwjxp3972AoIq5Qd8pS2+ogL5ZCZGsW7UYO23GI6AqRXYeg78iq17To4SR6OMmV2pPZKFPPz1Mt5/BaFarNCnM5n2cMg2Q4zG0piX0Ri+GghbLDEifTk/j7hQTjxTatWplEIgX733/DKWmGrnLwtuNMT0fIZM7yzfN1MsMhPjhso95kWZ/lSTydi/J6UaFeXsSQXCIjt0P/5p94CIIg7FQiWRKELarYLvLk9JNcLF+k6TS5q/cuosb6tsyPaBGO9xy/+rXne7iei+VZWJ6F7dpY7tJn27exPRvbtWk6TRzPQUJiLDF2w72UdKvF7vRZQuU5KvUFbKAveYA7++5CE22GO+ZsLcDzhTD5monZyGK7LhFDIzJ0DKn3UMfXlhjhBEY4QdcoOJZFLTdNvbiI2yxTbdVIF11+oOtEQmEOpWT2RSxGQybaNm9q2HaXKkoThTateolEogv2v++m319Zlti9e4x0KMLi9El+NFsg3wryj/d6RFTvus8pWArfTCeYL7do1vLEAzLy2E9BdIX7lgmCIAgrIpIlQdiCTNfk25PfZrIySb6V546eO9Y9UboeWZKRFRlN0QgTXv1Avk9veY6hzAVatQUqZgXfiHHPwH30h8V+SZ10rhbgmwth6qUMrusRDhhER45D94ENabmu6jrJof0kh/bjujaN3BzVwiKVRpFKu06h5PCirhEMhjiQUtgbsRkK2MQ1d1tN12u7El9dSDJZbGHWSyST3fj7fmrZiagkSQz09REM3c/8hVdwcov8v22N//WAwmDw2sYP52sGT2SjlEtFHLNJIp5E2vcIkhpYj7cmCIIgvIlIlgRhi/F9n6emn2K8PM50dZq9ib3EjO271s6wWuxePEOwMke5togjwUDqIHf03dXRduUCzLU0Hk9HqBfTGIqHseceSI5t2r5UiqIR699DrH8PnuvSKC5SK8xRq5VQy01KZZsTuoqqBwkHQuyKyvQHHPoDNv2GTUjdmktq267EVxaSTBWatBsVEsle/H2PrKpil4hGMI6+k8kLJ7Fr03zhlM3P7zc4mrBxPHiuEOXlgka9lEbFJj58CAbuFHuNCYIgbBBxpiIIW8xLmZc4UzjDxdJFuoPdDIYHNzuk1fF9ekuzDGUv0KwtUjYrSIEE9/XfR2+4d7Oj23GKlsLXF+JUill0ycHY9zBSbOv87MiKQrRnmGjPMJ7r0qrmqeVmadVy+PUW5XqTbMFFU2RUVUPRA6RCKkNhGAi49AVseg0HvUP7E61W63KiNH05UYqnemDvo2tKXoKGzoEjdzE5HiFduMDfnG2xMBKi4EWYLlvUqxliuo829iDEd3Xw3QiCIAg3I5IlQdhCpipT/HDhh5wtnkWTNQ6kDnSskcNGMqwGexbPYpTnqNQXsSWJwa7buKP3TrGx7DpoOhJ/t5ggXyoiuyaBsfu2VKL0k2RFIZzsI5xcWm/j2ibtUppWLU+9UQWrhttaak8+K/loqoyiGuh6iP6owmDIX6pAGRZd+sZN32u5En+7kGSm0MBsVEh09cHYIx2p8qiyzL59B5kPRVicO8VzUyV0w8Y22ySjEaR9PwV6qAPvQhAEQVgJcdYiCFtEuV2+2tDBdE3u7rsbRdpmmzz6Hv3FWQazF2nUF6iYVaRAkvsH7qM71LPZ0e1ItgdfSydJF+u4VpPY0OEN3ZS0ExTNINw7Srh39OptdqtGu5ymXStSa1bxzQa0GpQqNpdkCU1VkDWDcCDESExiMOgyGLDpC9gY61B9ajpvJEpWs0KiewB/z0MdnQ4nSRLDQ8Pkg2HS4ycYshaJ9+9B2nWv2PBVEARhk4hkSRC2ANu1eXzqcSYqE+SaOY53H8dQjM0Oa3l8H8NuE2mV6S3NoVfmKdUXcSSZ4e4jHO85LqpJ68T34TvZOFMlE7NZId4zjDR012aH1RFaMIoWjBIdWPra9zysepFWOYNZL9Ns13AbLcqNNrmiy+uKjKLpaHqI/ojCcNhnIGAzuMLmEZ4PTVem4cjUXYWGI9NwZS7UAswX69jNCrGeIfzdD6zbuqHuVJJk/D3IZg0pJPYcEwRB2EziDEYQNpnv+zw1+xSXypeYqkyxJ77nbTdz3Wyy5xJuVQm3K0RaFSLNMrQrWHYTy27QclrIwRTv6n8nXaGuzQ53R3uuEOFMARrVIsl4Ana/Z7NDWjeSLGPEujFi3Vdv8xyLdjlDs5KlVq/gm3X8ZoNyxWZcltA0FUUziAaDjEZlBoMOvYaD7UtLyZAjX06MFOquTN2WqFseruvhug6+5+C5Fr7n4rtVXNcm0TOMv/u9695gQVE0EImSIAjCphPJkiBsshO5E5zKneJC8QKpYIrhyPCax5R8j+HsRRLVDI6iY+sBbDWApRpY2pXPBrZq4L1d1edNVaNwayk5CrTK2GYNy2lhOy2qroXi+ViKiqGFGO45xtHu48iiW9e6eq0S5Md5nVo5TSJkwL4bb4S6U8mqTqh7F6HupaYHvudhN0s0i2la9TKNdgWv3qZcb5LOe+iKjKIZyIpyNQnyPBfP83E98HwfFwkfCVXyUCUfWdFA0XGNKIlkCn/wLtGJThAE4RYikiVB2ESz1Vm+P/99zhfPo8oqtyVvW3NDB9l12Dd/kkBpmlptAcn3kCQFRVYIyQoRSUVRNBRZRZE1fD2Ea0Rx9NBSEqUG8CWJcLt6uWpUxbIbWE6LttPGdG18WcFXdKJ6jGiwi67IIL2hHvTtMnVwm5ts6DyVCVErZYjpEtKBx5BUsamvJMvokS70SBeJy7e5tkmrtEi7kqPaqCCbNYI030iC9CiKbhDQDBQ9iGqEUI0IvhEFLXjLJaCCIAjCtUSyJAibpGJWeGL6CS6VLtF0mtzVexfKGk/MdLvN/rkTUJqm2sxjhLoYCfQuJTt2E8ttY3o2jt3C9Rw8fFzABXxZQZYVApKCLKv4nkPVMVH8papRQAuRjAwQD/fTGxkgrsXEFfZNkDVVvpGOUStmCMoOyv73IRmRzQ5ry1I0g0jvbiK9u4Gl6hP4N02Ctl8PSkEQBGE9iGRJEDaB7dl8Z+o7TJQnyDQzHOs+RlALrmnMYLvGgZlXMSvTtMwqsfgI7xp81w2bK1iuScOq0WxXaVtVTKuB7TSx7BZNHBQ9SjS+W1SNtpCqLfN3C3HKxTyKb6PvfQ9SROxZtRIiwRcEQRBWQiRLgrDBfN/nmdlnuFi6yER1gtHoKMlAck1jxut5xuZeo16Zpu20Geo+zJ09d7ztiaGuGOhBg2Sw+4aPEbYO05P4+8UE2WIFz24THbkDKTl68ycKgiAIgrBqIlkShA12Mn+S13Kvcb50nqSRZCQ2sqbxekpz7Fo8TaUyg+W7HOx/BwdSBzsUrbAVuD58Mx1nttTCbteJ948h9R/Z7LAEQRAEYccTyZIgbKD5+jzPzT3H+eJ5ZEnmUOrQ6hs6+D7DuUv0ZC9QrsxgKxp3Dr2X4ejau+kJneX54APKKv6pfR+ezsW4UHRp1cskkj2w676OxygIgiAIwluJZEkQNkjNqvGdye8wXh6nbtfX1NBB8lzGFs8QLUxQrs7jGCHeNfiA2Ndoi7E9eLUS4qViiIZpEdUgGZSJax4x1SV25bPqEtXc6yZTL5ZDnCjINKpZEpEQ0r5HxLobQRAEQdggIlkShHVWaBUYL49zrniOicoEi41FjnQdIaSFVjWe6ljsn3sNtTRNuZGBYJJHdz286vGEzvN8OFML8MNCmHytTbu+SNNTyOMxg4ciy6iyhKwoyIqGrOgoqkrMkEkGpKvJFMAP8wFqpTRxQ1lqEf52+2IJgiAIgtBR4q+uIKyDcrvMxfJFxsvjLNQXKLaL5Ft5SmaJkegIXcHVVYAMq8mB2VdxyzNUW0UC0QEeGHovmqJ3+B0Iq+H7MNnUeb4QZaFm06pl8V2HUCRCpP8Ylu1gtRo4VpOm2UZyW/htE9ezACjgMoOHKssol5Mp1ykT1nyUA++HNXZMFARBEARhZUSyJAgdUjErjJfHuVS+xHx9nlK7RK6Vo9gqIksyMSPGkdSRVSdKkWaZfbMnaFamaVt1uhJj3DfwTmQxJWtLSLdVnitEmapCq5rHdiyiAR1t7D78xB4kWUYFrlf/8+wWbquK3axeTabMy8lUVANt7H4IJjb4HQmCIAiCIJIlQViDmlW7miDN1ebeSJDaRQAieoRDXYfoCnStacPZZDXDnvnXqVSmsTyL0Z7jHOs+KtaubAFlS+H5YoRzFZVmtYhpmUR0ifDocaTeQyArN93gVNaCyFoQLdZ33WRKEARBEITNIZIlQVihht1gvDzOeHmcmeoMJbNEvpUn38oDENEiHEwepDvYvboEyfcw7BYBq0nQbBIyayRKs0sd7ySJI/33MZbc2+F3JaxU05H4USnCayWDeq1Mu90krPqEB/fBwJ1IqrbZIQqCIAiCsEYiWRKEm/B9n5JZYrIyyVRlirnaHGWzTL6dJ9fMARDWwuxP7Kcn1IO6zAX4qmMRsJpv+mgQsBpo7Rqe3cJx2jieheNalB0TWwtwz9B76A/3r+fbFW7C8iReLYd4qRSkUqvRahQIyC7xnhHUXe8A0WhDEARBEHYMkSwJwnV4vkemkWGyMslkdZJMI0PZLFNoFSi0C/i+T1gLsy++j55wD5r89lUEyfdIVTNEm6WlxKhdR7Jq2E4b17WwXQvPtWl6NrLnIkkStqygKDohJYAR6udgz3HigfgGfQc2jutD1lz6/mmShyb76LKPKvmoEqx2GyrPX0psTE/C8mQsT7r8tYztSXirGHMpUQpSuNzhTsYlluhBHblXrCkSBEEQhB1IJEuCcJnt2czWZpmqTDFVmSLfyi9VkFp5KmYFSZKWEqTEPnqCPWjKzadZyZ5Ld3me/sI0NHI02iUs18LyHFTfx5VkPEXDUA3CgQRBI0bYSBELpEgE4ju6y13blThVDXKiEqRQt3AdG0lSQZKRZBlZkpBkCUOR0GXQVRld9tFl0C4nU5rs4/gSpvtGQmS60HZ8TNfH9zw838P3PPzLn/FdfN9bal23Co5dxfdcwpEo2q53QGygw98ZQRAEQRC2CpEsCbe0pt1kujrNVHWK6eo0xXaRcrtMrpWjYTdQZZWYHuNI1xGSgeSy1yAprk1vaY6+wjROM0e9VcTzbDQ9SirYQ9hIEA6mSAaShNXQLdWooWIrvFIOcapqUKs3MJsZHM/HQ8bzJVwkfCQk30eW/MtfXflYqjRJEshISJfLTp7v4/s+vg8e4CPhXRkHkPFRJQ9ZkkBeSsa8Gxz+bpZChQNBjKEjSCmxbkwQBEEQdjqRLAm3HMdzmKhMcKZwhtnqLCWzdLWLneVa6IpOykhxIHmAmB67ekK+HKpj0l+cpac0i9XIUm0VcX2PQDDFvu4jjER23VKJ0RW+DwttjVfKof9/e3ceHGd933H8/Vx7SdrVYZ22MQ4YY4cjwSQmV+NmGtdOgabMFNoSt0ySmUAKHYZJJ6XJjJukbRhKmbZDEnKQHuk0EBKc0mlDC+FMYkIgpoEEDHbB5pAs69p7n/PXP2QtCAvwIUuy/HkxO6t99rfP/h7py0of/57f7+HZsku9UqLRGMMhJttSIN2/BtN+MiQxxAHEPnEUYuKQOAogjomjgCSOSZIQ4pgkiYiTBIcEx3FxHA/bcbHdFLabxva8A19nME4K3DRYzgn5/RcREZEjo7AkJ4yiX+SXo7/kqdGnGK4NM1wbZqg6RGISMm6Gvlwfvblecl7usAISQCqo0z+2h67xF2nUhik2JoiBluwSVnefRX/riXmqVmzg2UqGHRM5XqwYGpUJGkFAzo5pLfTiLT0Tq7UXYHJ5bdsBNwW0Nj+cZmNNuSOc9iQiIiInOIUlWdTiJOb50vP8cvSXPDfxHCP1EQarg5SDMhknw8n5k+lt6SV1hHODsn6FvtE9dEy8SK02wkRjgtC2aW/pY033WSzJdc/yER0fpuYj7ZjIMloN8KsjBFFMq2vo6F2B3X8WVrp1vrspIiIi8oYUlmRRKgUlnhp9il+N/op9tX3NUSRjDO2Zds7pOYfWVOthjyBNaakX6R99nnzxJaq1ESYaJULHo6ttOWt7zqI90zHLR3R8mAgcdhSnz0dKkoRc2qNtYA30rMU6hIUxRERERBYChSVZNBKTsKe0pzmKtL++n8HqIKWgRMpJcVLbSQy0DhzydZBmkg5qrNi3k5biy1Sq+5kIKwROiv6OU1jTfRatqRNvtKQWWeyqZnimkmFvxaZeLdGoj+ESk22dmo+0UnOFRERE5LijsCTHNWMMpaDEM+PPTI4iVSdHkV6uvowxhkK6wNndZ1NIFY54FGnyjRL6xvbSP7yLWmWQol8kdDMs6zqd07vOIOtlZ++gZkk1stnvuyxJR7S6R3JVoddXjy12VTI8U0mzp+rQqFUJ/VEaYUyrE9PS0Utq4DXzkURERESOMwpLsmAZY6hHdSphhUpYoRpUKYdlqmGVSlChHJSZ8CfwY59KUGGoNsREY4KUk2J563IGWgcO6VpIbybbKLNy6Cm84ksUK0NElkV/1+mc2X0WKSc9C0c6uxIDjxdz/Hg0R7lcAStNZ85lWSv0Z2P60yE96RD3MAd6GvHUCFKaPRWHeq1G6I/ihwlpO8HNttHZuxS3ZzWkWo7NwYmIiIjMIYUlmXdhHDJUHWKoNkTJL1EOy1SCCkW/SD2qH7iIazB5Hwf4sU8tqtGIGoRJSGKS5vWQzuo+i/Z0+9GNIh1gJzEDI8/RM7KbSnmQWljFyXbyrr71dOW6ZuHIZ99+3+We4Tx7SxG10iBBYtMwLsVyxIvDCZ7r4HppUulW+lttluYM/ZmQ/kxA3k147betEVvsrqZ5ppLh+YpDo14jbIzRCGPSdoybaaWldyn2ktOwMvn5OWgRERGRY0RhSeacH/sMVYd4qfISg5XByXlFB0JSNaxSD+vU4zphHBKbGADbsnEtF8d2SNkpMl6GjnQHLV4LOS9H1s0e1Vyk12qrjnPy0FNQepnx6j4ix+PknrN5a9dbsRfg3JswgUfGW3lkNE2lNEbgN8hnU7gnv4colac2PohfHqVcK5HUq1jVMmPjEc86Fq7r4ngZ8lmPk9os+rMRWcewu5LmuapLvVY9KCB19CzF7V4FmcJ8H7qIiIjIMaOwJMdcI2rwcvVlBiuDvFR5iaHqEOWg3DyNbsKfIDEJnu2RslNkvSyFdIGclyPn5si4GTzbm5XRojfjxCHLhnfRNfYcpfIgYdQg09LDewbOI59amCMnL9Q87tmfZ1+pQbU8RNaO6RhYBUvXge3gAvn+U6H/VACSOCaojFArDlMvj5PUS8S+z0SlyuBIQsqxcbwUSVTFD2M8KyaVbaG9+2S87lWQbZ/X4xURERGZKwpLMutqYY3B6mBz5GioOkQ5fFU4akxgMHi2R0uqhVMKp9CV7SLtpOckEL2e9vIwKwafJqq8zERtlNDLsLr/naxqP3VBruRWjy0eGm3jF+MeteIIcRiQb2vDXfleyL7+0uW245Ap9JIp9Da3RUEdf2KIenGEUrVEJpggl3Jo7z4Zt/vUN9yfiIiIyGKlsCRHLU5i9tX2sbe8l72lvQxWJpfrLgdlxv1xSn4JgyHlpGj1Wjmt4zQ6s52kZ2txBJMAFgdNuDlEbuSzYt9O8mN7KVUGCZOQfH4p5/atJ+flZqePs8gY2FnJcP/+FsZKVerVEVpcQ2rF2dCzBo4g2LmpLG7PSlp6Vh6DHouIiIgcnxSW5IiUgzJ7y3t5ofQCe0t7GffHKfpFxhpjjDfGMRjSTprWVCurO1fTmekk5aRm582NIRPUKFRHKVRHaa2MEkcNYi9LksoReRlCJ0XopogO3IduitCZeuyBZYMxLCkOsmzfM/jll5hojBOnWjljYD0n51fMTl9nWTG0uW9/nmeLFrXiMCQhhY4e7JPfg5VaeMFORERE5HimsCSHJEoiBquDk+GovJfB6uS1hop+kZH6CH7s49oubV4bp3eeTmemc1aW7Z5iJxH56jiF6ij5yghufZyGXyYIqxSjBo4xJEBiWWDZ2JZNynZIWw6O7WBbLrbt4tgutuOReFlwMjiNCUqVQSISutpPYV3fugW7HPiOYo6fjOQoFidoNGrk0zbeindDh0aDRERERI4FhSWZ0dTFXveW9k6OIJVfYLwxeUrdaGOUol8EIONm6Mn10JProdVrnb05R8aQDaoUKqMUqiO0VEYJ/RKNoEw1qmMnMYHj0ZbK09VxKp3ZTqKwgR/WCMIaUdQgTHyCOCCKI6KkTpREmKlQNXWzLEymwLq+d9Lf2j87fZ8lfmJRDB2KocPPxlt4oRRRKw3hEtHRexLWsvPAnb1AKiIiIiLTKSwJYRwy2hidvNUnbyP1EYp+sbkow0h9hDAJ8WyPtlQba7rW0JnpnNXlup04JF8da44e2fUJ/KCMH1YpRj6JZWN5Obpal9NdOImlrQN4h3FqX5xENMI6taCCH1UJgiqRm+ItHatm9TgOVWKgHNmUQodi5DaDUTF0mAgtKn5CHIUkcUgcjhEEPvlsBmfl+7Ha+ua8vyIiIiInGoWlE4gxpjmvaCoYjdRHGKmPUI/q1KIa9bA+uax3WCaMQxzLIetmGWgdoCfbQ87LHf3okTGkwzo5v0K2UTlwX8JrlAjCKn5QoTI1euSmyKcKdHUuZWl+OYVU4YhXpnNsl5Z0Gy3ptqPr/xEohg57aimG/alQZDPhW0RReCAQRSRxnSSOiRJDnBgibBzLk6Hf/QAAGT9JREFUkLYSXM+lY+lpMPB2LNuZ8/6LiIiInIgUlhYZYwz1aDLwTK1IV/SLjDZG2V/fTyWoUAtr1KM61bBKKShRj+oYDI41ecHXnJdjedty2tPttHqtOEfxx7kdR+T8Cjm/TNavkGtUyDRKJEGFKKwTxj5R7FONQ+wkJrIdXK+FJfkV9BZOoi/XP6tzn+ZKkFi8WPfYU0uzp5Zify0haNSIgyJRkhAnhthYJFikrRjXscHNkGTzpDM53EwrXjaPnW3HpNuw5mHkS0REROREp7/AjkN+7E+GIb9EKSg1Q9HUKXOVoEIQB/ix37xVggqVsEJkIiwsPNsj7aTpyHTwlvRbaEu1TbvOUSqo01Uawjb7D6FH00eaLJOQCapk62U8v0QY1gmjBmHs48cBQRJhGwhtB9fNUEjlacl00JZZQldrz4K9+OsbMQZGApc9tRTP19K8WHNoNOqEjQphGBAkFjknxqTacDJ5MpmWA4GogMm2Y3nZ1933/F15SkREROTEprA0xx7b9xglv0RCAgYSkgOLDkzeT/uaA49NgsEQJVEzDL06CAVxQC2sUYtq+JFPbGIALGsyFLm2S4vXwsrcSgqpAjkv97qjRZZJ6BvdQ9/+3dSr+wij+hEdZ5IkVJMQJ4mJLZvE9ci5OVqz3bRmO2nPddOV6TysOUcLTT222HsgHO2peUzUI8JGjSgo40cJjmXIeA7p9j4KHUuxOpZjuZmD9qMwJCIiIrIwKSzNseeKz/HI4CNUwsorgehAKJrpHpi2LUxCoiQCXglDju2QcTJ0ZjrJeTlavVaybhbP9g5rflG+OsZJ+57GLg0yUR0mtiw63RYs86p9WFN3Ztprpz+ysDyPXKaDfK6bztwS2tzWI55rtFDUIosh32OwkWJvLcVgzcJv1Ij8EkEYEhlocROcTDsdhT6czhWQ7Tjuj1tERETkRKWwNMfe2vVWHhl6hHJQnjztDQvbsrEsC5vJe8uyaP73qsc2Nhk3Q2uqlZybw3M8bOvo/xD3Qp/lw8/QPr6XYmWIOKrjZbt4Z996unJds3DUx5/YwIjvMtjwDgQkj9G6IQzqREGNOJzAjyFlxXjpDLklS8l0LsPkl2Edh3OsRERERORgCktzbE3XGvpa+sg4Gfpa5nn5Z5PQO/4CA/t30SgPMd4YJ/aynNb/Tla1r1rwIyJTIz37fA9jIOskZBxD1k6aX2echJRleLMBtkpkM9SYDEWDvsdQ3aHe8InCBnFQJYhjwsQiY8W4Xgq3pYOWjj6cjpOxMq/MsdIpdSIiIiKLh8LSCaq1NsGKfU/jlAaZqAwRWRbd7afw9r51pJ30fHfvILGB/VMjPQ2PwYbLWAPCoE4c1EniCMu2sSwby3am3TzHIufZZD2LnAtZ+0CQshPKkcPLDZfxekIYTAajKAoJYgOWRc5JINVGrr2DdL4HK9+PlW6d72+HiIiIiMwBhaW5NvYcneX92EGFPCkSy8ZYFollk9g2hgP31uQtsWzedFjkMLhRwPLhZ+kY30OpMkQU1nAynZzX9066W7pn7X2OhjFQetVIz76pkR7fJw4axGGVMIoJjNW8BlHdzWMlESaOsMKQJEmIjIUxYFsGmwQbg22BbVkHboAFYTTZNm3FuKkUbusScm2dpPJ9mNYeXddIRERE5ASlsDTXnnuA1c8/SjEokrZTzflIHJi3NDVPCcs+8LWNsZ3J8GR7hJk2gnQLDS+Hn8rie1kaqRyR471xqDIJPRMvsXR4F35lkInaGGEqwyl961jTcfq8nnLnJxbDDbc5N2iw4VJqxIR+gzisEEURQWywLIusnUA6T7a9nfZXjfS89jKzJokh8kn8GnFYnwxZkU8cNkiikCgMSeKQFCG5jjypfA92fgArlZu2H51WJyIiInLiUliaa629pJMIN6wTUgNjsIw58Ee5wTavrCtnXnU/dUssC2yXjO3SYru4TgrHSWF5OaJsB0GmFd/L4qdyNLzJMOXFASv27cQrvkyxOkRoEjoLKzin7x1k3+D6PsdCYmAscBjyUwdOqXPZX7cIggZR0CAOywRxQmwsMnaM46Vx27ppaevCzfdBy5JDGumxbAdSOZxUDo0LiYiIiMiRUFiaa6s3c86e7VAbhcIyTJKQkJCYhCiJiU1MnMTEJiKOI2ITkZiQOIlJ4pDAL9MIyvhBhXriE4YTk+2BGDC2Q8r2yDguXbaH46RxnRS1xji1sIaVaecdvefS1zo3i0tUI5sh32ueUjfUcKg1AsKgQRLWJk+nS8C1DBkXyLTT1tJBqr0HWvve8GKtIiIiIiLHksLSPLNsGwcbB/COYAjEJAm1sEK5PkrVn6DeKBGEZRpRAz+skCTjNIB6Kstbet7G2q612K855S5KoBg5jAcuxdBhInQYD13KkYUFuDa4FjiWwbXMgfvJuUCTj3lluz05HjbiTy3CkBD5DeKwRhQGBLHBWJOjRnaqhXRrD/n8EpxCPyZdWPAr8ImIiIjIiUNhaY79eNcIpeEOnMDBDdqaweO1QWQqeLw6iDgHtjuWwWEqrFg4boGufJ4ei8lFC16lEdYp+UWyXoHAauX/atMD0URoU/QNURgSRyFJ7JNEIXGSECWGqbMCLWtq/o41+bXFgTlVk9snp0tNzbeyMElCEMXNhRO8lIfT0kGhrQsv3wutvQddj0jzg0RERERkIVFYmmN7Rms8vT+FXQPsiRmDBs1FHyYXeJhsYDeftyyLqdAyuRAEB9pNrvTm2kwGK9vCtTvAWko54HUDUWQm95mxIiwnRZJqwU61kMu0YJw0JokxSUySGEhijIlJkoQkSTAmgQNfW8RYJsYyCamURa69k3R+CXZhAFIt8/dNFxERERE5AgpLc+zckzvY/as+KsbFtSdPozMHAoZl4skFH5LJe2MSMDGQYMzkKI8BjLFIAIOFwcI6sBSEZQyW9cpiEZORavK5hJkDUUu2hVSmgJ0rQLbjoNEeEREREZETlcLSHDuttw23dy1Ja8CS9sNbvMAkMSQJmAjLJJBEmCQ6MOqTYOLowMhPQnKgbZJMjvakvLQCkYiIiIjIYVBYOo5YtgO2A7wSdg5cVxUtiyAiIiIiMrv0N7aIiIiIiMgMFJZERERERERmoLAkIiIiIiIyg+MmLH35y19m5cqVZDIZ1q1bx0MPPTTfXRIRERERkUXsuAhLt912G1dffTWf+cxn2LFjB+973/vYvHkze/fune+uiYiIiIjIInVchKUbb7yRj33sY3z84x9nzZo1/N3f/R3Lly/nK1/5ynx3TUREREREFqkFv3R4EAQ89thj/Nmf/dm07Rs3buQnP/nJjK/xfR/f95uPi8UiAKVS6dh19DA0ahVGxqs0qpX57oqIiIiIyDFXDSK629IL4u/xqT4YY9607YIPSyMjI8RxTG9v77Ttvb29DA0NzfiaL37xi3zuc587aPvy5cuPSR9FREREROTNXT/fHXiVcrlMoVB4wzYLPixNsSxr2mNjzEHbplx77bVcc801zcdJkjA2NkZXV9frvmaulEolli9fzgsvvEA+n5/XvsjxQTUjh0s1I4dLNSOHSzUjh2sh1YwxhnK5zMDAwJu2XfBhacmSJTiOc9Ao0vDw8EGjTVPS6TTpdHratvb29mPVxSOSz+fnvVDk+KKakcOlmpHDpZqRw6WakcO1UGrmzUaUpiz4BR5SqRTr1q3j7rvvnrb97rvv5t3vfvc89UpERERERBa7BT+yBHDNNdewZcsWzj33XN71rnfxta99jb1793L55ZfPd9dERERERGSROi7C0iWXXMLo6Cif//znGRwc5IwzzuC//uu/WLFixXx37bCl02m2bt160GmCIq9HNSOHSzUjh0s1I4dLNSOH63itGcscypp5IiIiIiIiJ5gFP2dJRERERERkPigsiYiIiIiIzEBhSUREREREZAYKSyIiIiIiIjNQWDoCDz74IBdccAEDAwNYlsX3v//9ac/v27ePyy67jIGBAXK5HJs2beLZZ59tPv/8889jWdaMt9tvv73Zbnx8nC1btlAoFCgUCmzZsoWJiYk5OkqZTUdbMwBDQ0Ns2bKFvr4+WlpaOOecc/jud787rY1qZvGYjZrZvXs3v/M7v0N3dzf5fJ6LL76Yffv2TWujmlkcvvjFL/KOd7yDtrY2enp6+PCHP8zOnTuntTHG8Bd/8RcMDAyQzWbZsGEDv/zlL6e18X2fq666iiVLltDS0sKFF17Iiy++OK2NamZxmK2a+drXvsaGDRvI5/NYljVjLahmFofZqJmxsTGuuuoqVq9eTS6X46STTuJP/uRPKBaL0/azkGpGYekIVKtVzj77bG666aaDnjPG8OEPf5j/+7//49///d/ZsWMHK1as4Dd+4zeoVqsALF++nMHBwWm3z33uc7S0tLB58+bmvv7gD/6Axx9/nLvuuou77rqLxx9/nC1btszZccrsOdqaAdiyZQs7d+7kzjvv5IknnuCiiy7ikksuYceOHc02qpnF42hrplqtsnHjRizL4t577+XHP/4xQRBwwQUXkCRJc1+qmcXhgQce4I//+I95+OGHufvuu4miiI0bN077DLn++uu58cYbuemmm/jZz35GX18fH/zgBymXy802V199Ndu2bePWW2/lRz/6EZVKhfPPP584jpttVDOLw2zVTK1WY9OmTfz5n//5676XamZxmI2aefnll3n55Ze54YYbeOKJJ/inf/on7rrrLj72sY9Ne68FVTNGjgpgtm3b1ny8c+dOA5gnn3yyuS2KItPZ2Wm+/vWvv+5+3va2t5mPfvSjzce/+tWvDGAefvjh5rbt27cbwDz99NOzexAyp460ZlpaWsy//Mu/TNtXZ2en+cY3vmGMUc0sZkdSM//93/9tbNs2xWKx2WZsbMwA5u677zbGqGYWs+HhYQOYBx54wBhjTJIkpq+vz1x33XXNNo1GwxQKBXPzzTcbY4yZmJgwnueZW2+9tdnmpZdeMrZtm7vuussYo5pZzI6kZl7tvvvuM4AZHx+ftl01s3gdbc1M+c53vmNSqZQJw9AYs/BqRiNLs8z3fQAymUxzm+M4pFIpfvSjH834mscee4zHH398Wqrevn07hUKB9evXN7edd955FAoFfvKTnxyj3st8ONSaee9738ttt93G2NgYSZJw66234vs+GzZsAFQzJ5JDqRnf97Esa9rF/zKZDLZtN9uoZhavqVNaOjs7AXjuuecYGhpi48aNzTbpdJr3v//9zZ/1Y489RhiG09oMDAxwxhlnNNuoZhavI6mZQ6GaWbxmq2aKxSL5fB7XdYGFVzMKS7Ps9NNPZ8WKFVx77bWMj48TBAHXXXcdQ0NDDA4OzviaW265hTVr1vDud7+7uW1oaIienp6D2vb09DA0NHTM+i9z71Br5rbbbiOKIrq6ukin03ziE59g27ZtnHLKKYBq5kRyKDVz3nnn0dLSwqc//WlqtRrVapU//dM/JUmSZhvVzOJkjOGaa67hve99L2eccQZA8+fZ29s7rW1vb2/zuaGhIVKpFB0dHW/YRjWz+BxpzRwK1cziNFs1Mzo6yhe+8AU+8YlPNLcttJpRWJplnufxve99j2eeeYbOzk5yuRz3338/mzdvxnGcg9rX63X+7d/+7aBzNQEsyzpomzFmxu1y/DrUmvnsZz/L+Pg499xzD48++ijXXHMNv/u7v8sTTzzRbKOaOTEcSs10d3dz++238x//8R+0trZSKBQoFoucc8450+pKNbP4XHnllfziF7/g29/+9kHPvfbneig/69e2Uc0sPrNdM2+2jyPdjywcs1EzpVKJ3/qt32Lt2rVs3br1DffxRvs51tw5f8cTwLp163j88ccpFosEQUB3dzfr16/n3HPPPajtd7/7XWq1Gn/4h384bXtfX99Bq1YB7N+//6DELse/N6uZ3bt3c9NNN/Hkk0/y1re+FYCzzz6bhx56iC996UvcfPPNqpkTzKF8zmzcuJHdu3czMjKC67q0t7fT19fHypUrAX3OLEZXXXUVd955Jw8++CDLli1rbu/r6wMm/8W2v7+/uX14eLj5s+7r6yMIAsbHx6eNLg0PDzfPfFDNLD5HUzOHQjWz+MxGzZTLZTZt2kRrayvbtm3D87xp+1lINaORpWOoUCjQ3d3Ns88+y6OPPspv//ZvH9Tmlltu4cILL6S7u3va9ne9610Ui0UeeeSR5raf/vSnFIvFaafryeLyejVTq9UAsO3p/8s6jtNc2Uw1c2I6lM+ZJUuW0N7ezr333svw8DAXXnghoJpZTIwxXHnlldxxxx3ce++9zUA8ZeXKlfT19XH33Xc3twVBwAMPPND8Wa9btw7P86a1GRwc5Mknn2y2Uc0sHrNRM4dCNbN4zFbNlEolNm7cSCqV4s4775w2/xYWYM3M+ZISi0C5XDY7duwwO3bsMIC58cYbzY4dO8yePXuMMZOretx3331m9+7d5vvf/75ZsWKFueiiiw7az7PPPmssyzI/+MEPZnyfTZs2mbPOOsts377dbN++3Zx55pnm/PPPP6bHJsfG0dZMEATm1FNPNe973/vMT3/6U7Nr1y5zww03GMuyzH/+538226lmFo/Z+Jz55je/abZv32527dplvvWtb5nOzk5zzTXXTGujmlkcrrjiClMoFMz9999vBgcHm7dardZsc91115lCoWDuuOMO88QTT5jf//3fN/39/aZUKjXbXH755WbZsmXmnnvuMT//+c/NBz7wAXP22WebKIqabVQzi8Ns1czg4KDZsWOH+frXv24A8+CDD5odO3aY0dHRZhvVzOIwGzVTKpXM+vXrzZlnnml27do1bT8L9XNGYekITC2P+drbH/3RHxljjPn7v/97s2zZMuN5njnppJPMZz/7WeP7/kH7ufbaa82yZctMHMczvs/o6Ki59NJLTVtbm2lrazOXXnrpQUtyyvFhNmrmmWeeMRdddJHp6ekxuVzOnHXWWQctJa6aWTxmo2Y+/elPm97eXuN5nlm1apX527/9W5MkybQ2qpnFYaZaAcw//uM/NtskSWK2bt1q+vr6TDqdNr/2a79mnnjiiWn7qdfr5sorrzSdnZ0mm82a888/3+zdu3daG9XM4jBbNbN169Y33Y9qZnGYjZp5vd9tgHnuueea7RZSzVjGGDP741UiIiIiIiLHN81ZEhERERERmYHCkoiIiIiIyAwUlkRERERERGagsCQiIiIiIjIDhSUREREREZEZKCyJiIiIiIjMQGFJRERERERkBgpLIiIiIiIiM1BYEhGR48b5559Pe3s7L7zwwkHPjY2N0d/fz3ve8x6SJJmH3omIyGKjsCQiIseNb3zjG7iuy8c//vGDnrvyyispl8v88z//M7atX28iInL09NtERESOG319fXz5y1/mf/7nf/jqV7/a3L5t2za+/e1v8zd/8zeceuqpx7QPcRzj+/4xfQ8REVkYFJZEROS4cvHFF/N7v/d7fOpTn+L5559ndHSUyy+/nA9+8INcccUVPProo1x44YV0dnaSyWR4+9vfzne+851p+9i/fz+f/OQnWbt2La2trfT09PCBD3yAhx56aFq7559/HsuyuP766/nLv/xLVq5cSTqd5r777pvLQxYRkXnizncHREREDteXvvQlHnjgAT760Y/S3d1NEAR885vf5L777mPTpk2sX7+em2++mUKhwK233soll1xCrVbjsssuAybnNwFs3bqVvr4+KpUK27ZtY8OGDfzwhz9kw4YN097vH/7hHzjttNO44YYbyOfzrFq1ao6PWERE5oNljDHz3QkREZHD9YMf/IAPfehDAHzrW9/iIx/5CGvWrCGbzfLII4/guq/8e+AFF1zAY489xosvvjjjfKY4jjHGsGnTJvL5PHfccQcwObK0cuVKTjnlFJ566ik8z5ubgxMRkQVBp+GJiMhxafPmzZx33nmsWrWKj3zkI+zatYunn36aSy+9FIAoipq3D33oQwwODrJz587m62+++WbOOeccMpkMruvieR4//OEPeeqppw56rwsvvFBBSUTkBKSwJCIix610Ok0qlQJg3759AHzqU5/C87xpt09+8pMAjIyMAHDjjTdyxRVXsH79er73ve/x8MMP87Of/YxNmzZRr9cPep/+/v45OiIREVlINGdJREQWhSVLlgBw7bXXctFFF83YZvXq1QD867/+Kxs2bOArX/nKtOfL5fKMr7MsaxZ7KiIixwuFJRERWRRWr17NqlWr+N///V/++q//+g3bWpZFOp2etu0Xv/gF27dvZ/ny5ceymyIichxRWBIRkUXjq1/9Kps3b+Y3f/M3ueyyy1i6dCljY2M89dRT/PznP+f2228H4Pzzz+cLX/gCW7du5f3vfz87d+7k85//PCtXriSKonk+ChERWSgUlkREZNH49V//dR555BH+6q/+iquvvprx8XG6urpYu3YtF198cbPdZz7zGWq1GrfccgvXX389a9eu5eabb2bbtm3cf//983cAIiKyoGjpcBERERERkRloNTwREREREZEZKCyJiIiIiIjMQGFJRERERERkBgpLIiIiIiIiM1BYEhERERERmYHCkoiIiIiIyAwUlkRERERERGagsCQiIiIiIjIDhSUREREREZEZKCyJiIiIiIjMQGFJRERERERkBv8PS6HgCNDmDs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0" name="AutoShape 4" descr="data:image/png;base64,iVBORw0KGgoAAAANSUhEUgAAA0sAAAIoCAYAAAC4U3A2AAAAOXRFWHRTb2Z0d2FyZQBNYXRwbG90bGliIHZlcnNpb24zLjUuMiwgaHR0cHM6Ly9tYXRwbG90bGliLm9yZy8qNh9FAAAACXBIWXMAAA9hAAAPYQGoP6dpAAEAAElEQVR4nOzdd3hUZfbA8e/MZEoymUlvEEhCEaRXRRBBERvYUbEgzV1772UVXH6C7roriqjroiCKit1FAQtNpQgqXUIgIUB6m0wyk+n390c2s8QU0icJ5+Mzz+Pc8t5zb2Z47pn3vedVKYqiIIQQQgghhBCiGnWgAxBCCCGEEEKI9kiSJSGEEEIIIYSohSRLQgghhBBCCFELSZaEEEIIIYQQohaSLAkhhBBCCCFELSRZEkIIIYQQQohaSLIkhBBCCCGEELWQZEkIIYQQQgghaiHJkhBCCCGEEELUQpIlIUS7NH78eFQqFRs2bKi2fM6cOahUKubMmVNt+YYNG1CpVIwfP77NYhQdQ12fjSNHjqBSqUhOTg5IXG2pru9TW1u6dCkqlYoZM2YENI5AOJU+b0J0JpIsCSFaTHJyMiqVCpVKxYMPPljvtgsXLvRvq1KpWjWuOXPm1EiuOqqqG66GvI4cORLocDusl156iTlz5mCxWAIdihBCiAAKCnQAQojOacWKFbzwwgtoNJpa17/77rv17t+9e3f69OlDSEhIg44XEhJCnz596N69e411c+fOBeg0CVOVESNGoNfr61xvMBjaMJqOR6vV0qdPH7p27Vpj3UsvvURmZiYzZswgPDy87YMTQgjRLkiyJIRocX369CE1NZXvvvuOCy+8sMb61NRUduzY4d+uNu+8806jjnnGGWdw4MCBJsXbUX300UcypKcZunbtesp9ZoQQQjSODMMTQrS4m266Cai792j58uUATJs2rc1iEkIIIYRoLEmWhBAtbty4cXTr1o3PPvsMm81WbZ2iKLz33nsEBwdz1VVX1dlGYx9Ir+0h/qpiEFXqeqbH6/XyxRdfMGvWLPr3709YWBghISGcfvrpPPLIIxQWFp40xp07dzJlyhTi4uJQq9UsXbqUqVOnolKpePHFF+uM++OPP0alUjFy5MgGnWdTOJ1OBg4ciEql4q9//WuN9YqicO6556JSqfjzn//sX37iA+mKovDKK68wcOBAQkJCiI2NZdq0aRw9erTO43o8Hl5//XXOPvtswsPDMRgM9O3bl6eeegqr1Vpj+xMf/nc6ncyZM4devXphMBjo1q0bDzzwQI3P04k+++wzRo8ejdFoJCoqismTJ7Njx446t6/tgfuqGDIzMwFISUmp9pmp+jyerFBBXUUlTlzu8Xh44YUX/Nf0j72EBw4cYNasWSQnJ6PX64mKimLSpEmsW7euznNqiJ9//plJkyYRGRmJ0Whk9OjRfP755zW2GzVqFCqVik8++aTOtv7+97+jUqm45pprGh1HWVkZDzzwAMnJyRgMBnr06MGTTz6J3W6vsW1Dr9vevXt55plnOOuss0hISECn05GQkMBVV13F5s2ba42juZ+7rKwsHnjgAfr164fRaCQsLIyBAwfy0EMPkZaWVud+7777LiNGjCAkJITIyEiuueYa0tPTG34BhRBtQxFCiBaSlJSkAMoPP/ygPPbYYwqgLF++vNo2mzZtUgDl+uuvV44dO6YASm3/FI0bN04BlPXr11db/swzzyiA8swzz1Rbvn79egVQxo0b51+2ZMkSZcyYMf5jjBkzptorJydHURTFH4darVYSEhKUYcOGKX379lUMBoMCKMnJyUpubm6dMc6dO1fR6/VKaGioMnz4cKVHjx7K22+/raxdu1YBlIEDB9Z5zSZPnqwAyqJFi05ydStlZGT4zycjI6NB+yiKovz222+KTqdTgoKClJ9//rnaur/97W8KoPTs2VMpKyurcaykpCTl9ttvVwCle/fuyvDhw/3XJiYmRjlw4ECN45WWlirnnHOO/7omJSUpAwYMUHQ6nQIop59+upKXl1dtn7ffflsBlBtuuEE555xzFJVKpfTv31/p06ePolarFUCZOHFiref3/PPP+69LQkKCMnz4cCU0NFTR6/XKX//61xqfjT+eX5Wvv/5aGTNmjKLX6xVAGTFiRLXPzK+//lot1unTp9caT22fxxOXn3POOcqkSZP813348OFK//79/dt9+OGH/mtlMpmUIUOGKPHx8QqgqFQq5eWXX671uHWp+qw+++yzik6nU0JDQ5URI0YoCQkJ/uv24osvVtvnjTfeUADl0ksvrbPdAQMGKICyatWqBsVRdd2mTp2qDB061P83HjBggKJSqRRAGTVqlGKz2art19DrNmHCBAVQwsPDldNPP10ZNmyYEh0drQCKRqNR3nvvvTpjasrn7rvvvlPMZrMCKFqtVhk0aJAyYMAAJSQkpMa/Uyd+3qr+fUxKSlIGDx7s/7wlJCQoBQUFDbqWQoi2IcmSEKLFnJgs7du3TwGUCy64oNo2f/rTnxRA+frrr1s9WapS1zGqWCwWZenSpUpRUVG15SUlJcpdd92lAMqMGTPqjFGj0Sh//vOfq93g2e12xev1Kt27d1cA/032ifLy8pSgoCBFp9PVOHZdmposKYqizJ8/XwGU0047zR/rnj17FL1er2g0GmXz5s21HisoKEjRarXK+++/719XWFionH/++QqgnHHGGYrP56u279SpUxVAmTBhgnL48GH/8uLiYuWqq65SAGXKlCnV9qm6adVqtUq/fv2U1NRU/7otW7b4b0pXr15dbb9ff/1V0Wg0ikqlUhYtWuSPpaysTLnuuusUrVbb4GSpStVnua5r3NxkSaPRKLGxsdWueUVFhaIoirJr1y5Fr9crBoNB+de//qV4vV7/Nl9++aViNpsVjUaj7Ny5s9Zj16bqsxoUFKRMnTpVKS8vVxRFUXw+n/Lyyy/7153YZmlpqRISEqIEBQXVSGwVRVF++eUXBVDi4+MVj8fToDiqrltQUJDStWvXasfbs2eP0q1bNwVQHnrooWr7NeS6KYqifPTRR8ru3bur7evz+ZTPP/9cCQ0NVcxms2K1WmuNqbGfu8zMTCUsLEwBlJtvvrnad9jr9SqrVq1SvvzyS/+yE79PZrNZ+frrr/3rcnJylEGDBimA8uijjzboWgoh2oYkS0KIFnNisqQoijJ06FBFo9Eo2dnZiqIoisPhUMLDw5XY2FjF7Xa3m2TpZLp166aEhIQobre71hgHDx5c7Yb2RH/5y18UQLn33ntrrPvHP/5Ra9JQnxOTpfpegwcPrrGv1+tVzj77bAVQbr/9dsXpdCqDBw9WAOWpp56q91j33HNPjfV5eXn+HqZ169b5l+/atcufhPzxxlRRFMVmsyndunVTVCqVcuTIEf/yqptWlUqlbN++vcZ+DzzwQK2x3HTTTQqgXHPNNTX2qaioUGJjY9tdsgQon3zySa37ViWTCxcurHX9K6+8ogDKrFmzal1fm6rPamxsbLXk4o/HvPnmm6stnzZtmgIo//znP2vsc88999Sa2NSn6roByqefflpj/ZdffqkAitForPbZach1O5mnnnpKAWr0LjX1c3fHHXf4fxD4448FtTnx+/THXjxF+d+5Dxo0qJFnJoRoTfLMkhCi1UybNg2v18v7778PwKpVq7BYLFx//fUEBbW/Ypzr1q3j/vvvZ9KkSZxzzjmcffbZnH322ZSWlmK32+t8/uCmm25Cra79n9OZM2eiUqlYsWIFbre72rply5YBNHmCzhEjRjBmzJhaX0OHDq2xvVqt5p133sFkMvHaa68xadIkdu3axfDhw3n66afrPdadd95ZY1lsbCxTpkwBYO3atf7ln332GQDXXnstJpOpxn4hISGcf/75KIrCDz/8UGP9kCFDGDFiRI3lVc91/fG5jm+++QaA22+/vcY+BoOBWbNm1XlegRIWFsbll19eY7nL5eLrr79Go9HU+bm47LLLANi4cWOjjzt79uxaS8rfcccdQPW/I+C/dlWf1Sput9v/vW7K57dr1661nv/kyZPp3r07NpuNn376qcb6uq7biY4ePcqCBQu49tprOe+88/zf4w8//BCAXbt21bpfYz93X3zxBQAPP/xwo+eKmz17doOPI4QIrPZ3tyKE6DSuv/56Hn74YZYvX84DDzzgr4JXVS2vvXC5XFx33XW1PuR+ouLi4lqXn3766XXuk5KSwvjx41m/fj2rV6/23+ju2rWLXbt2ER8fz0UXXdSkuJtSOjwlJYWXXnqJ2bNn89133xEcHMy7776LVqutcx+tVkuvXr1qXVd17gcPHvQv27NnD1CZNNX1UH1VAYWsrKwa63r27FnrPrGxsQCUl5f7l1ksFvLz86vFUleM7Unv3r1rnYPs4MGDOBwOdDodl1xySa37KooC1H7tTuZk1ygvLw+r1YrZbAYqi7X07NmTnTt3snv3bgYNGgTA119/TUFBASNGjKB///6NjqNPnz61/sCgUqno06cPR48e5eDBgzW+G3VdtyrLli3jtttuw+Fw1LlNXd/jxnzuysrK/Nd/1KhRdR6rNtHR0YSFhTXoOEKIwJOeJSFEq4mPj+f8889n586dbNq0idWrV9O3b99af70NpAULFvD5558THx/PO++8w5EjR3A4HCiVQ5UZM2YMQI2eoSpGo7He9mv7db7q/2+66aZ6b/5awznnnOPv2TvrrLPo27dvvdtHRUXV2XMWFxcHVN48ViktLQXg0KFD/PTTT7W+jh8/DkBFRUWNNuu6nlUxVCULUP3GMiYmpt4Y25O6zrHq2rlcrjqvXVUCWl9CUJeqG/L6lp/4tzyx4l9tn9+m9orWFQfU/pmqUt937fDhw/zpT3/C4XDw4IMP8ttvv2G1WvH5fCiKwptvvgk0/ntc2+fuxGqOtSU+9TnZcYQQ7Yt8M4UQrapqLqVp06bhcrna5dxK7733HlBZQnjatGkkJSWh1+v9648dO9as9q+++mrCwsJYtWoVRUVFeDweVqxYATT9ZrOpvF4vN998Mx6PB7Vazbp16/znX5eioiJ8Pl+t66p6dU4cbhcaGgrAm2++6U8463rNmTOnWedTdSyAgoKCemNsSVXDrk68gT5RfaWm61N1Pl27dj3ptavr2PWp6xqduPyPQydnzJiBWq3mvffew+PxUFRUxFdffYVOp+P6669vdAz1xQG1f6YaYuXKlbjdbqZOncrf//53hgwZgslk8v+tmvs9PtGJsVUluEKIzkmSJSFEq7ryyisJDQ3l6NGjqFQqbrzxxkCHVEPVfEujR4+usa6oqKhJw51OFBwczNSpU3G5XLz//vusXr2avLy8Jg9hao7nnnuOLVu20L9/f/8zHHfddVe9N5Jut5vDhw/Xuu73338H4LTTTvMv69evH1A5501rCw8P9/dSHDhwoNZtqmJsjJM9g1LVO1DXTf+hQ4cafUyoHGam1WrJycmpc7hYc9R1LaqWx8XF+YfgVUlMTGTixInk5eWxZs0aVqxYgcvl4rLLLiMyMrJJcaSmptaagCuKQmpqKlD9M9UQ9X2Poe5nlZrCbDaTmJgIwNatW1usXSFE+yPJkhCiVYWEhPDggw8yYcIEbr31VpKSkto8huDgYKD2IV8nrs/Ly6ux7sUXX8Tr9TY7hhOH4jV3CFNT/fLLL/z1r39Fq9Xy7rvvMmXKFP70pz9hsViYMWNGvT0VixcvrrGsoKCAjz76CIALLrjAv/zKK68EKifdLCoqauGzqGnixIkAvP766zXWOZ1O3nrrrUa3ebLPTI8ePQDYuXMnHo+n2jqfz8fbb7/d6GNC5fflwgsvxOfz8fLLLzepjfosWbIEp9NZY3nV3/fEv+OJWvrze/z4cf7zn//UWP7VV1+RmZmJ0Wj0D39tqPq+xwcOHKj1eM1xxRVXANQ76bQQouOTZEkI0ermzJnDd999x2uvvRaQ41fd2NZVPezss88G4MEHH/Q/A6MoCu+88w5///vfa60e1lhnnHEGAwYMYMeOHXzxxRfNGsLUFBUVFUybNg23283cuXMZMmQIAP/4xz/o2bMn69atY+HChbXuGxQUxOLFi/2JEVQ+JH/TTTfhcDgYMWIE5557rn/diBEjuPbaaykqKmLixIn89ttv1drzer1s2LCBG2+8sdYb98a6//77UavVrFy5ktdff92f9NlsNmbNmtWkHpqTfWYGDx5Mly5dyMnJ4ZlnnvEf0+FwcN9997F///4mng389a9/Ra/XM2/ePBYsWFAjYcvJyWHhwoW1JocnU1RUxOzZs/3DBBVFYfHixXz66adoNBoeeOCBWve74ooriIqK4vPPP+eXX35pVmESqPxM3X333f5iIAD79+/nrrvuAuC2225r9DC8qu/x4sWL2blzp3/5wYMHueaaa9DpdE2OtzYPP/wwYWFhfPvtt8yePZuSkhL/Op/Px9dff82qVata9JhCiLYnyZIQotO77rrrgMqyxMOGDWP8+PGMHz+e3NxcAObOnYter+fLL7+ka9eujBgxgsTERKZPn87UqVM588wzWySOmTNnAuDxeJo1hKnKNddc4y+LXNvrxLLcjz76KL///jtnnXUWjzzyiH95aGgo77zzDhqNhscff7zWYVpdu3Zl9uzZXHvttSQnJzNy5EgSExP55ptviIqK4p133qkxbG3JkiX+RGnYsGEkJSUxatQoBg0ahMlk4txzz2XFihVNeu7mj4YPH868efNQFIXbb7+dxMRERo4cSUJCAp988slJy6LXpuozc/vttzNw4ED/Z6bqJlyj0fD8888DlUMb4+LiGDlyJHFxcbz99tvMnz+/yeczZMgQ3n//ffR6PY8//jiRkZEMHTqUM888k+7du9OlSxfuu+8+/7Czxnj66af56KOPSEhI8P8d77zzThRFYf78+f4k+o90Oh033HCDvxetuYVJpkyZQnR0NIMHD2bgwIEMGjSIAQMGkJmZyciRI5k7d26j27ziiisYNWoUJSUljBgxgn79+jFw4ED69u1LUVERTz31VJPjrU337t35+OOPMZlMvPXWW8TFxTFkyBAGDRqE2Wxm0qRJ7Nixo0WPKYRoe5IsCSE6vccee4xnnnmGXr16sX//fjZu3MjGjRv91cSGDx/Opk2bmDhxIj6fjwMHDhAbG8vLL79cY36Z5pg2bZr/BrMlhuDt2LGjzoppP/30k38I3HfffceiRYswGo0sX768xk3u6NGjefTRR3E4HNx00021Vgt79dVXWbhwISaTib1792I0Grnxxhv55Zdfai1HHRoaypo1a3jvvfe48MILsdvt/PrrrxQWFjJo0CAeffRRfv755xbptQN4/PHH+fjjjznzzDMpKSnh8OHDjB07lh9//NHf49AY06ZNY+HChQwaNIjDhw/7PzMWi8W/zU033cTKlSsZPnw4ZWVlpKenM2HCBLZt28bw4cObdT5XXnkl+/fv59577yU5OZnU1FT2799PSEgIV155JcuWLeOxxx5rdLtjx47lhx9+4Oyzz+bQoUOUlJQwatQoPv30Ux5++OF6961K9qH5n1+9Xs/GjRu59957sVqtpKam0r17dx577DHWr19/0gqTtQkKCmLt2rXcfffdxMXFcejQISwWC7Nnz+aXX36ha9euzYq5Nueffz579+7lrrvuIikpiQMHDnDs2DF69uzJww8/3C4L2gghGkeltMTPekIIIU7qwIEDnH766cTHx3P8+PE2LxneWEeOHCElJYWkpKQm9WKIzmXNmjVcfPHFjBgxgu3btwc6HCGEaBPSsySEEG1kyZIlQPUeJiE6iqrP74k9TEII0dlJz5IQQrSBjIwMBg8ejN1uJzU1lZ49ewY6pJOSniVRZdu2bYwZMwaj0cjRo0cbPRGrEEJ0VEGBDkAIITqz++67j59//pldu3Zht9v585//3CESJSEApk6dypEjR/j111/xer089thjkigJIU4pkiwJIUQr2rlzJ1u2bCEuLo5bbrmFBQsWBDokIRps69atHD16lMTERG655RYeffTRQIckhBBtSobhCSGEEEIIIUQtpMCDEEIIIYQQQtTilBiG5/P5yM7OxmQy1Zg4UQghhBBCCHHqUBSFsrIyunTpglpdf9/RKZEsZWdn061bt0CHIYQQQgghhGgnjh07RmJiYr3bnBLJkslkAioviNlsDnA0QgghhBBCiECxWq1069bNnyPU55RIlqqG3pnNZkmWhBBCCCGEEA16PEcKPAghhBBCCCFELSRZEkIIIYQQQohaSLIkhBBCCCGEELWQZEkIIYQQQgghanFKFHhoDEVR8Hq9eDyeQIcihPgvrVaLRqMJdBhCCCGEOMVIsvRfiqJgsVgoKCjA6/UGOhwhxB+Eh4cTHx8vE0sLIYQQos1IsvRfubm5WCwWf3nxoKAguSkToh1QFAW73U5+fj4ACQkJAY5ICCGEEKcKSZYAr9dLaWkpMTExREdHBzocIcQfBAcHA5Cfn09sbKwMyRNCCCFEm5ACD4Db7UZRFIxGY6BDEULUISQkBKj8vgohhBBCtAVJlk4gw+6EaL/k+ymEEEKItibJkhBCCCGEEELUQp5ZagCrw43DFdgKeQadBrNBG9AYhBBCCCGEOJVIsnQSVoebV75Po9jmCmgckUYdd0/oLQmTEEIIIYQQbUSG4Z2Ew+Wl2OZCH6QhIkQXkJc+SEOxzdUivVsvv/wyKpWKAQMGtMDVEa1l/PjxjB8/3v/+yJEjqFQqli5d6l+2efNm5syZg8ViafP4hBBCCCFOBdKz1EAhOg1GfeAul9PTMsMA33rrLQD27dvHtm3bOPPMM1ukXdG6EhIS2LJlCz179vQv27x5M3PnzmXGjBmEh4cHLjghhBBCiE5KepZOITt27GDXrl1MmjQJgCVLlpx0H6/Xi9PpbO3QxEno9XpGjRpFTExMqx+roqICRVFa/ThCCCGEEO2dJEunkKrkaMGCBYwePZoPPvgAu93uX1811OuFF15g3rx5pKSkoNfrWb9+PXPmzEGlUrF7926uueYawsLCiIyM5IEHHsDj8ZCamspFF12EyWQiOTmZF154wd9ueXk54eHh3HrrrTViOnLkCBqNhr/97W8NPg9FUVi8eDFDhgwhODiYiIgIpkyZQnp6un+bDz74AJVKxaJFi6rt+8wzz6DRaPj2229rnPP//d//0b17dwwGAyNGjOD777+vcey0tDRuuOEGYmNj0ev1nH766bz66qvVttmwYQMqlYr333+fJ598ki5dumA2mzn//PNJTU2tcS4vvPACSUlJGAwGhg0bxurVq2u9TicOw5szZw4PP/wwACkpKahUKlQqFRs2bAAqy2zPmTOnRjvJycnMmDHD/37p0qWoVCq++eYbZs2aRUxMDCEhIf4E+cMPP+Sss87CaDQSGhrKhRdeyG+//VbLX0UIIYQQovORZOkUUVFRwfvvv8/IkSMZMGAAs2bNoqysjI8++qjGti+//DLr1q3j73//O6tXr6Zv377+dddeey2DBw/mk08+4U9/+hP//Oc/uf/++7niiiuYNGkSn332Geeddx6PPvoon376KQChoaHMmjWL9957j9LS0mrHWrx4MTqdjlmzZjX4XG699Vbuu+8+zj//fD7//HMWL17Mvn37GD16NHl5eQBMnTqV2267jQcffJAdO3YAsG7dOubNm8cTTzzBxIkTq7W5aNEi1qxZw0svvcS7776LWq3m4osvZsuWLf5t9u/fz8iRI9m7dy8vvvgiq1atYtKkSdxzzz3MnTu3RpxPPPEEmZmZ/Pvf/+Zf//oXaWlpXHrppXi9/xtSOXfuXB599FEmTpzI559/zu23386f/vSnGknVH91yyy3cfffdAHz66ads2bKFLVu2MGzYsAZfxxPNmjULrVbL8uXL+fjjj9FqtTz33HNcf/319OvXj5UrV7J8+XLKysoYO3Ys+/fvb9JxhBBCCHFq2lu4l2JHcaDDaDR5ZukU8fHHH1NaWsrs2bMBuO6667jvvvtYsmQJ06dPr7atwWBg7dq1aLU1K+/9+c9/5oEHHgDg/PPP55tvvmHRokV8+umnXHnllUBlcYJVq1bx3nvvcdVVVwFw1113sXDhQt5++23uu+8+ABwOB2+99RbXX389UVFRDTqPrVu38uabb/Liiy/64wAYO3Ysp512Gv/4xz94/vnnAXjppZfYtm0b1157LV999RU33HADY8eOrbXHxev18u2332IwGAC48MILSU5O5umnn/b3Qj3wwAOYTCZ+/PFHzGYzABMnTsTpdLJgwQLuueceIiIi/G3269ePd9991/9eo9Fw7bXXsn37dkaNGoXFYuH555/nyiuv5N///rd/u/79+zNmzBj69OlT53VITEyke/fuAAwdOpTk5OQGXb+6TJgwgTfeeMP//tixYzzzzDPcddddvPzyy/7lEydOpHfv3sydO5cPP/ywWccUQgghxKnhl7xf+OH4D3gVL3cMuYPgoOBAh9Rg0rN0iliyZAnBwcFMnToVqOztueaaa/jhhx9IS0urtu1ll11Wa6IEMHny5GrvTz/9dFQqFRdffLF/WVBQEL169SIzM9O/rEePHkyePJnFixf7n4dZsWIFRUVF3HXXXQ0+j1WrVqFSqbjpppvweDz+V3x8PIMHD/YPQ4PK53xWrlxJUVERw4YNQ1EU3n//fTQaTY12r7rqKn+iBGAymbj00kvZtGkTXq8Xh8PB999/z5VXXklISEi1Y19yySU4HA62bt1a4zqeaNCgQQD+67JlyxYcDgc33nhjte1Gjx5NUlJSg69JS7j66qurvV+7di0ej4ebb7652rkaDAbGjRtX7ToLIYQQQtRGURR+zvmZTcc3sbdwL7m2XAwaw8l3bEckWToFHDp0iE2bNjFp0iQURcFisWCxWJgyZQrwvwp5VRISEupsKzIystp7nU5HSEhItUSjarnD4ai27N577yUtLc3fU/Pqq69y1llnNWroWF5eHoqiEBcXh1arrfbaunUrhYWF1bbv1asXY8eO9ScldZ1bfHx8rctcLhfl5eUUFRXh8Xh45ZVXahz3kksuAahx7D/2lun1eqBySCRAUVFRvcduS3+8LlXDGUeOHFnjfD/88MMa5yqEEEIIcSJFUdiSvYUfs35kT8EebG4b4fpwVCpVoENrFBmGdwp46623UBSFjz/+mI8//rjG+mXLljFv3jz/+9b6EJ933nkMGDCARYsWERoayq+//lptmFpDREdHo1Kp+OGHH/zJx4n+uOzf//43X331FWeccQaLFi3iuuuuq7Vcem5ubq3LdDodoaGhaLVaNBoN06ZN484776w1tpSUlEadS1UyVdexmzO0Tq/X11rFsCpB+6M//s2jo6OByuGbbd3LJYQQQoiOTVEUfsj6ge2529lbuBcFhR7hPQIdVpNIstTJeb1eli1bRs+ePas9F1Nl1apVvPjii6xevbpNJqq95557uO222ygtLSUuLo5rrrmmUftPnjyZBQsWkJWVxbXXXlvvtnv27OGee+7h5ptv5s0332T06NFcd911/Pbbb9WeLYLKIgl/+9vf/D1kZWVl/Oc//2Hs2LFoNBpCQkI499xz+e233xg0aBA6na5xJ16LUaNGYTAYeO+996oNg9u8eTOZmZknTZb+2FN1ouTkZHbv3l1t2bp16ygvL29QbBdeeCFBQUEcPny4xhA9IYQQQoi6+BQfG49t5Je8X9hbtBe1Ss2Q6CFYnJZAh9Ykkiw1kN3VMpPCtvWxV69eTXZ2Ns8//zzjx4+vsb6qp2fJkiX885//bEaUDXPTTTfx+OOPs2nTJp566qlGJx1jxozhz3/+MzNnzmTHjh2cc845GI1GcnJy+PHHHxk4cCC33347NpuNa6+9lpSUFH/FvZUrVzJs2DBmzpzJ559/Xq1djUbDxIkTeeCBB/D5fDz//PNYrdZqVe4WLlzI2WefzdixY7n99ttJTk6mrKyMQ4cO8Z///Id169Y16lwiIiJ46KGHmDdvHrfccgvXXHMNx44dY86cOQ0ahjdw4EB/XNOnT0er1dKnTx9MJhPTpk3jL3/5C08//TTjxo1j//79LFq0iLCwsAbFlpyczLPPPsuTTz5Jeno6F110EREREeTl5fHzzz9jNBprrQAohBBCiFOXT/Gx7ug6fs37lX1F+whSBzE4ZjBB6o6bcnTcyNuIQach0qij2ObC6QlcwhRp1GHQ1SxMcDJLlixBp9Mxc+bMWtdHR0dz5ZVX8vHHH/PYY481N8yTCg4O5tJLL+Xdd9/ltttua1Ibb7zxBqNGjeKNN95g8eLF+Hw+unTpwpgxYzjjjDMAuO222zh69Cjbt2/HaDQClUUm/v3vf3PNNdfw0ksv+avyQWW1PofDwT333EN+fj79+/fnq6++YsyYMf5t+vXrx6+//spf//pXnnrqKfLz8wkPD6d3797+55Ya69lnn8VoNLJ48WKWL19O3759ef311/n73/9+0n3Hjx/P448/zrJly3jzzTfx+XysX7+e8ePH8/DDD2O1Wlm6dCl///vfOeOMM1i5ciWXX355g2N7/PHH6devHwsXLuT999/H6XQSHx/PyJEjm/y3E0IIIUTn5PV5+fbot+zK38W+on3o1DoGxQzq0IkSgEqpKk3WiVmtVsLCwigtLfWXfD6Rw+EgIyODlJSUGoUKAKwON44A9ixBZdJmNtReoa4jcblcJCcnc/bZZ7Ny5cpAh8ORI0dISUnhb3/7Gw899FCgwxH1ONn3VAghhBCB4fF5WHtkLXsK9rCvaB/BQcEMjB6IRv2/H/oL7AUEqYN4ctSTAYy00slygxN17FSvjZgN2k6RqARSQUEBqampvP322+Tl5bVJL5YQQgghhGhdbp+bNRlr2FO4h/1F+wnVhtI/uj8aVeNHRLVHkiyJNvHVV18xc+ZMEhISWLx4ca3lwj0eT71tqNVq1Gqpdi+EEEII0R64vC6+Sv+K/UX7+b3od0x6E/2j+qNWdZ77NUmWRJuYMWMGM2bMqHebuibCrTJ9+nSWLl3ackFRWcjgFBiJKoQQQgjRopxeJ6sOr2J/0X4OFB8g3BDO6ZGnd6pECSRZEu3I9u3b611fNfePEEIIIYQInApPBf85/B8OFB/gQPEBogxR9I3s2+EmnG0ISZZEuzFixIhAhyCEEEIIIephd9v58vCXHCg+QGpJKnHBcfSO6N0pEyWQZEkIIYQQQgjRAGWuMn+P0qGSQ8QZ4+gd3nkTJZBkSQghhBBCCHESRRVFrEpfxcGSg6Rb0ukS2oUeYT06daIEkiwJIYQQQggh6pFTnsOq9FWklaRxrOwY3U3d6W7u3ukTJZBkSQghhBBCCFGH9NJ01mas5WDJQXJsOZwWfhrxofGBDqvNSLIkhBBCCCGEqGFf0T7WHV1HanEqRRVF9I/qT1RwVKDDalOSLDWEoxTcFYGNQRsMhrDAxiCEEEIIITo9RVHYkbeDn7J+4vfi3yl3lTM4ZjBmvTnQobU5SZZOxlEKG18Ae1Fg4wiJgnGPNDthevnll7n33nvp378/e/furbFepVLxzDPPMGfOnAa19+GHH/Lss8+Snp6Ow+Hgt99+Y8iQIc2KUbSOP/5tly5dysyZM8nIyCA5ORmAFStWkJ+fz3333RewOIUQQggROD7Fxw/Hf2BH3g72F+3H5XUxNHYoIdqQQIcWEJIsnYy7ojJRCgqGQH1I3PbKGNwVzU6W3nrrLQD27dvHtm3bOPPMM6ut37JlC4mJiQ1qq6CggGnTpnHRRRexePFi9Ho9p512WrPiE21n0qRJbNmyhYSEBP+yFStWsHfvXkmWhBBCiFOQ2+fmu8zv2FOwh31F+9CgYXjccHQaXaBDCxhJlhpKGwL60MAd39P8YYA7duxg165dTJo0ia+++oolS5bUSJZGjRp10nYqKiowGAwcPHgQt9vNTTfdxLhx45odH4Ddbick5NT85aKtxcTEEBMT0ybHkr+rEEII0b45PA5WZ6zm96Lf+b34d4KDghkQPYAg9amdLqgDHYBoO0uWLAFgwYIFjB49mg8++AC73V5tG5VKVW0I3tKlS1GpVHzzzTfMmjWLmJgYQkJCuP766zn77LMBuO6661CpVIwfP96/35dffslZZ51FSEgIJpOJiRMnsmXLlmrHmjNnDiqVil9//ZUpU6YQERFBz549AfD5fLzyyisMGTKE4OBgwsPDGTVqFF9++WW1Nj788EPOOussjEYjoaGhXHjhhfz222+NvjZWq5WHHnqIlJQUdDodXbt25b777sNms/m3ue222zAYDPzyyy/+ZT6fjwkTJhAXF0dOTk61a/btt98yc+ZMIiMjMRqNXHrppaSnp9c49nfffceECRMwm82EhIQwZswYvv/++1qv1b59+7j++usJCwsjLi6OWbNmUVpaWuNc/vSnPxEVFUVoaCgXXXQRBw8erHHcqjiPHDkCwPjx4/nqq6/IzMxEpVL5XwAbNmxApVKxYcOGam0cOXIElUrF0qVL/ctmzJhBaGgoe/bs4YILLsBkMjFhwgQAXC4X8+bNo2/fvuj1emJiYpg5cyYFBQUn+QsJIYQQorWUu8r5/NDn7C7Yzb6ifZh0JgbGDDzlEyWQZOmUUVFRwfvvv8/IkSMZMGAAs2bNoqysjI8++qhB+8+aNQutVsvy5cv5+OOP+b//+z9effVVAJ577jm2bNnC4sWLgcqhXJdffjlms5n333+fJUuWUFJSwvjx4/nxxx9rtH3VVVfRq1cvPvroI15//XWg8ob73nvvZeTIkXz44Yd88MEHXHbZZf4b+6rjXn/99fTr14+VK1eyfPlyysrKGDt2LPv372/wtbHb7YwbN45ly5Zxzz33sHr1ah599FGWLl3KZZddhqIoALz00kucfvrpXHvttVgsFgDmzp3Lhg0bePfdd6sNZwOYPXs2arWaFStW8NJLL/Hzzz8zfvx4/74A7777LhdccAFms5lly5axcuVKIiMjufDCC2skTABXX301p512Gp988gmPPfYYK1as4P777/evVxSFK664guXLl/Pggw/y2WefMWrUKC6++OKTXofFixczZswY4uPj2bJli//VFC6Xi8suu4zzzjuPL774grlz5+Lz+bj88stZsGABN9xwA1999RULFizg22+/Zfz48VRUBLiIihBCCHEKKnYU82nap+wt3MuB4gPEhMTQP6o/GpUm0KG1C5IuniI+/vhjSktLmT17NlDZG3TfffexZMkSpk+fftL9J0yYwBtvvFFtWb9+/QDo3bu3f/iez+fj4YcfZuDAgaxevRq1ujIfv+SSS+jZsyePPvooP/30U7V2pk+fzty5c/3vf/jhB5YvX86TTz7JvHnz/Msvuugi//8fO3aMZ555hrvuuouXX37Zv3zixIn07t2buXPn8uGHHzbo2rz88svs3r2bbdu2MWLECP/5du3alSlTprBmzRouvvhiDAYDH330EcOHD2fmzJncddddzJs3jyeeeIKJEyfWaHfEiBH+3jyA/v37M2bMGF599VWefPJJ7HY79957L5MnT+azzz7zb3fJJZcwbNgwnnjiCbZt21atzdmzZ/Pwww8DcP7553Po0CHeeustlixZgkqlYu3ataxfv56FCxdyzz33+K+JTqfjySefrPc69OvXj/DwcPR6fYOGY9bH7Xbz9NNPM3PmTP+yDz74gDVr1vDJJ59w1VVX+ZcPHjyYkSNHsnTpUm6//fZmHVcIIYQQDZdTnsNXGV+RVpxGZlkm3U3dSTInnRKTzTaU9CydIpYsWUJwcDBTp04FIDQ0lGuuuYYffviBtLS0k+5/9dVXN+g4qampZGdnM23aNH+iVHW8q6++mq1bt9YY+vfHtlevXg3AnXfeWedx1q5di8fj4eabb8bj8fhfBoOBcePG1RguVp9Vq1YxYMAAhgwZUq2tCy+8sMbQs169evHmm2/y+eefM3nyZMaOHVtn5cAbb7yx2vvRo0eTlJTE+vXrAdi8eTPFxcVMnz692nF9Ph8XXXQR27dvrzYMEOCyyy6r9n7QoEE4HA7y8/MB/G3/8dg33HBDg69HS/nj33XVqlWEh4dz6aWXVjvfIUOGEB8f36i/mRBCCCGaJ6M0g88Pfc6+wn1klmXSK7wXyWHJkij9gfQsnQIOHTrEpk2buPrqq1EUxT8MbMqUKbz99tu89dZbzJ8/v942/jjErC5FRUV1bt+lSxd8Ph8lJSXVHvb/47YFBQVoNBri4+ueHTovLw+AkSNH1rr+xETtZPLy8jh06BBarbbW9YWFhdXeT5o0ibi4OPLy8njggQfQaGrvpq4t/vj4eP81qjqHKVOm1BlbcXExRqPR/z4qqvpEcHq9HsA/hK2oqIigoKAa29V3LVtDSEgIZnP1uRjy8vKwWCzodLVX1PnjdRZCCCFE60gvTeer9K9O6clmG0qSpVPAW2+9haIofPzxx3z88cc11i9btox58+bVedMPNPhXhqqb9KpiByfKzs5GrVYTERFRb9sxMTF4vV5yc3PrTNKio6OByuGFSUlJDYqtLtHR0QQHB/vLqtd1rCq33XYbZWVl9O/fn3vuuYexY8fWOCeA3NzcWpf16tWrWruvvPJKncPe4uLiGnUuUVFReDweioqKqiVMtcXSGAaDAQCn01lteV0JTm2fl+joaKKiolizZk2t+5hMpmbFKIQQQoiTK3GU8N2R70gtTqXYUXzKTjbbUJIsdXJer5dly5bRs2dP/v3vf9dYv2rVKl588UVWr17N5MmTm328Pn360LVrV1asWMFDDz3kv2m22Wx88skn/gp59bn44ouZP38+r732Gs8++2yt21x44YUEBQVx+PDhBg8RrMvkyZN57rnniIqKIiUlpd5t//3vf/Puu+/y1ltvMW7cOIYNG8bMmTP5/PPPa2z73nvvVYtt8+bNZGZmcssttwAwZswYwsPD2b9/P3fddVezzqHKueeeywsvvMB7773nf2YJKotuNIRer6+10ELVpLW7d+/mwgsv9C//Y3XC+kyePJkPPvgAr9dbo2S9EEIIIVqfy+tidcZq0kvTKawolESpASRZaii3/eTbtMNjr169muzsbJ5//vlqpb2rDBgwgEWLFrFkyZIWSZbUajUvvPACN954I5MnT+bWW2/F6XTyt7/9DYvFwoIFC07axtixY5k2bRrz5s0jLy+PyZMno9fr+e233wgJCeHuu+8mOTmZZ599lieffJL09HQuuugiIiIiyMvL4+eff8ZoNFYrGlGf++67j08++YRzzjmH+++/n0GDBuHz+Th69CjffPMNDz74IGeeeSZ79uzhnnvuYfr06f7CBUuWLGHKlCm89NJLNSZy3bFjB7fccgvXXHMNx44d48knn6Rr167ccccdQOVzXK+88grTp0+nuLiYKVOmEBsbS0FBAbt27aKgoIDXXnutUdf/ggsu4JxzzuGRRx7BZrMxYsQIfvrpJ5YvX96g/QcOHMinn37Ka6+9xvDhw1Gr1YwYMYL4+HjOP/985s+fT0REBElJSXz//fd8+umnDY5t6tSpvPfee1xyySXce++9nHHGGWi1Wo4fP8769eu5/PLLufLKKxt1vkIIIYRoGEVR+P7o9xyyHCLTmknPsJ6E6cMCHVa7J8nSyWiDISQK7EUtMjFsk4VEVcbSSEuWLEGn01WrSnai6OhorrzySj7++GP/MzTNdcMNN2A0Gpk/fz7XXXcdGo2GUaNGsX79ekaPHt2gNpYuXcqwYcNYsmQJS5cuJTg4mH79+vHEE0/4t3n88cfp168fCxcu5P3338fpdBIfH8/IkSO57bbbGhyv0Wjkhx9+YMGCBfzrX/8iIyOD4OBgunfvzvnnn09ycjI2m41rr72WlJQUf4l0qCxicOedd/LII48wevRozjjjDP+6JUuWsHz5cqZOnYrT6eTcc89l4cKFREZG+re56aab6N69Oy+88AK33norZWVlxMbGMmTIEGbMmNHgc6iiVqv58ssveeCBB3jhhRdwuVyMGTOGr7/+mr59+550/3vvvZd9+/bxxBNPUFpaiqIo/tLpy5cv5+677+bRRx/F6/Vy6aWX8v777/srCJ6MRqPhyy+/ZOHChSxfvpz58+cTFBREYmIi48aNY+DAgY0+XyGEEEI0zC95v7CvcB9pJWlEB0fTJbRLoEPqEFRK1Z1QJ2a1WgkLC6O0tLTGQ+cADoeDjIwMUlJS/M9mVN+gFNwBngNGGwwGyf47gqVLlzJz5ky2b9/e4ERCnNxJv6dCCCGEqFWmNZMvDn3BroJdKIrC0LihbT6PUoG9gCB1EE+Oqn8qk7ZwstzgRNKz1BCGMElUhBBCCCFEh1PqLOWbI9+QZknD6XUyPG64TDjbCJIsiU5LURS8Xm+922g0GplPQAghhBCdktvr9hd0KLAXMCh6EHqNPtBhdSgyKa3otDZu3IhWq633tWzZshY/7owZM1AURYbgCSGEECJgFEVh3bF1HLIc4kjpEVLCUgg3hAc6rA5HepZEpzV8+HC2b99e7zYnKxUuhBBCCNER7SzYyZ6CPRwsPkhkcCSJoYmBDqlDkmRJdFomk0l6d4QQQghxyjlWdowfs34ktSQVjUpD34i+8thBE8kwPCGEEEIIIToJq8vKN0e+4VDJIexuOwOiB6BRS0GHppKeJSGEEEIIccpzeByUOkspdZVidVpRqVQMiRnSoRINt8/Nmow1pJemk2fPY0D0AIKbME+n+B9JloQQQgghRKenKAp2j51SZylWl7UyMfpvclTqqFzm8Dpwepw4vA5cXhf5yflcnHJxoENvEEVR2HhsI2klaaSXppNkSiLSEBnosDo8SZaEEEIIIUSn4/Q6SS1OJas8C6vTSrGjGJvbhtPr9CdFFZ4KbG4bFZ4KPD4PqECNGrVKjdVlxea2MTJ+JNHB0YE+nZPaU7iHXQW7SC1JJUIfQXdz90CH1ClIsiSEEEIIITqNEkcJewr38HvR7+Tb88m351PmKsPhceBRPKhUKjQqDUHqIPRqPUatkbiQOEJ1oYRoQ9CpdQDsK9pHVnkWK35fwd1D727XBRKyy7PZdHwTqcWpqFVqTo88vV3H25FIstQAVV+wQDIEGTDpTAGNQQghhBCiPVIUhaNlR9ldsJt0SzoFFQVklWdh99gJCQohzBBGojaRUG0owUHBBKmDTppM9ArvRb49n63ZWxnbdSxD44a20dk0TrmrnDUZazhsOUy5u5xhscM61HNW7Z0kSydR5irjjd1vUOIoCWgcEYYIbh10qyRMQgghhBD/5fK6OFB8gD2Fe8guzybPlke2LRsFhWh9NP0i+2HUGZvUtiHIQO+I3uwt3Mt7B96jX1Q/9EH6Fj6D5vH4PKw5soaM0gxybDn0j+pPiDYk0GF1KpIsnYTD46DEUYJBY8AQZAhoDA6Po0nJ0tKlS5k5cyZ6vZ7U1FSSkpKqrR8/fjyFhYXs3bu3pUIWTVT1t8rIyCA5ORmo/PsAbNiwAQC73c4LL7zA+PHj/euEEEKIU4nFYak21C7HlkOhoxCtWks3Uze6hnYlSN3829wuoV3ILs8mw5LBfw7/hyl9prRA9C3nx6wfSStJ43DpYRJDE4kKjgp0SJ2OJEsNZAgyYNQ27ZeJluDwNn8YoNPp5KmnnmL58uUtEJFoK4sXL6723m63M3fuXABJloQQQpwyFEXhWNkxdhfu5nDJYQoqCsguz8bmsWEMMtI/qj9RhqgWfVZHo9LQJ7IP23K28XXG15ydeDbxxvgWa7859hft59e8XzlQfACz1kxKWEqgQ+qUJFk6hVx00UWsWLGChx56iMGDBwc6HNFA/fr1a5PjKIqCw+EgOFjmYxBCCNF+uH1uUotT2V2wu9pQO5/iI9IQyemRpzd5qF1DhOvD6W7uTqY1k3f2vcPDIx8OePGEfHs+G49t5GDJQRRFoV90v4DH1FmpAx3AnDlzUKlU1V7x8f/L2BVFYc6cOXTp0oXg4GDGjx/Pvn37Ahhxx/XII48QFRXFo48+Wu92r776Kueccw6xsbEYjUYGDhzICy+8gNvt9m9z3333YTQasVqtNfa/7rrriIuLw+12M3v2bCIjI7Hb7TW2O++88+jfv3+jzmHHjh1cdtllREZGYjAYGDp0KCtXrvSvLywspFu3bowePbpavPv378doNDJt2jT/svHjxzNgwAB++OEHRo0aRXBwMF27duUvf/kLXq+32nFdLhfz5s2jb9++6PV6YmJimDlzJgUFBdW2S05OZvLkyaxZs4Zhw4YRHBxM3759eeutt2qcy9atWxkzZgwGg4EuXbrw+OOPV4v5xDirepCOHDlCTEwMAHPnzvV/Z2bMmAHAjBkz/MP3TlT1PTuRSqXirrvu4vXXX+f0009Hr9ezbNkyANLS0rjhhhuIjY1Fr9dz+umn8+qrr9ZoVwghhGgtdred7bnbeWffO3xx6As2Z29mR+4Ocuw5JIYmMqrLKPpH92/VRKlKj7AeGDQGfs3/lW0521r9ePWp8FT4CzqUOksZGD2wRYYcitoFPFkC6N+/Pzk5Of7Xnj17/OteeOEF/vGPf7Bo0SK2b99OfHw8EydOpKysLIARd0wmk4mnnnqKtWvXsm7dujq3O3z4MDfccAPLly9n1apVzJ49m7/97W/ceuut/m1mzZqF3W6vlqgAWCwWvvjiC2666Sa0Wi333nsvJSUlrFixotp2+/fvZ/369dx5550Njn/9+vWMGTMGi8XC66+/zhdffMGQIUO47rrrWLp0KQDR0dF88MEHbN++3Z8U2u12rrnmGrp3787rr79erc3c3FymTp3KjTfeyBdffMGUKVOYN28e9957r38bn8/H5ZdfzoIFC7jhhhv46quvWLBgAd9++y3jx4+noqKiWpu7du3iwQcf5P777+eLL75g0KBBzJ49m02bNlU7/wkTJmCxWFi6dCmvv/46v/32G/Pmzav3GiQkJLBmzRoAZs+ezZYtW9iyZQt/+ctfGnwdT/T555/z2muv8fTTT7N27VrGjh3L/v37GTlyJHv37uXFF19k1apVTJo0iXvuucc//E8IIYRoLaXOUjYd38Syfcv4Ov1rtuZsZXfhbmxuG6dHnc5ZCWeRFJaEVq1ts5j0Gj2nRZyG3W3ng9QPqHBXnHynVuBTfHyb+S3ppelklWdxWsRpbZIsnsraRRoaFBRUrTepiqIovPTSSzz55JNcddVVACxbtoy4uDhWrFhR7eZdNMxtt93GwoULefTRR/n5559r7bL9xz/+4f9/n8/H2LFjiYqKYubMmbz44otEREQwaNAghg0bxttvv80tt9zi3/7999/H6XQyc+ZMAAYNGsS4ceN49dVXq223aNEizGYzN998c4Njv+OOO+jfvz/r1q0jKKjyo3vhhRdSWFjIE088wc0334xarWbMmDH83//9H48++ijnnHMOn3/+ORkZGWzbtg2jsfo/KEVFRXzxxRdcdtllAFxwwQVUVFTw2muv8cgjj9C9e3dWrlzJmjVr+OSTT/yfQ4DBgwczcuRIli5dyu233+5fXlhYyE8//UT37pWTwZ1zzjl8//33rFixgnPOOQeAZ599FkVRWLduHXFxcQBMmjSJAQMG1HsN9Ho9w4cPByAxMZFRo0Y1+PrVpry8nD179hAREeFfdtFFF2Eymfjxxx8xm80ATJw4EafTyYIFC7jnnnuqbS+EEEK0hDxbHr8V/EZacRp59jyOlx3H4XUQpgtjWMwwTPrAVgSON8aTVZ5FpjWTT9I+4aZ+N7V5DNtytnGg6ABpJWnEG+OJM8a1eQynmnbRs5SWlkaXLl1ISUlh6tSppKenA5CRkUFubi4XXHCBf1u9Xs+4cePYvHlzne05nU6sVmu1l6ik0+mYN28eO3bsqNErVOW3337jsssuIyoqCo1Gg1ar5eabb8br9XLw4EH/djNnzmTz5s2kpqb6l7399tuMHDmy2k3/vffey86dO/npp58AsFqtLF++nOnTpxMaGtqguA8dOsSBAwe48cYbAfB4PP7XJZdcQk5OTrU4Hn74YSZNmsT111/PsmXLeOWVVxg4cGCNdk0mkz9RqnLDDTfg8/n8PUGrVq0iPDycSy+9tNpxhwwZQnx8vL9KXZUhQ4b4EyUAg8HAaaedRmZmpn/Z+vXrmTBhgj9RAtBoNFx33XUNuh4t5bzzzquW+DgcDr7//nuuvPJKQkJCalxnh8PB1q1b2zRGIYQQnZeiKBwpPcJnaZ+x4sAKNhzdwLbcbRy2HMakNTEybiSDYwcHPFECUKvU9I3si6IofJf5HUesR9r0+OmWdH7O+ZkDxQcIDgqmZ3jPNj3+qSrgydKZZ57JO++8w9q1a3nzzTfJzc1l9OjRFBUVkZubC1DthrLqfdW62syfP5+wsDD/q1u3bq16Dh3N1KlTGTZsGE8++WSNZ2SOHj3K2LFjycrKYuHChfzwww9s377d/7zKiUPObrzxRvR6vX8I3P79+9m+fbu/V6nK5ZdfTnJysr+NpUuXYrPZGjUELy8vD4CHHnoIrVZb7XXHHXcAlT06Vaqe43E4HMTHx1d7VulEf/xsAf5ezqKiIv+xLRYLOp2uxrFzc3OrHRcgKqpm2U69Xl/t2hUVFdXam1rbstaUkJBQ7X1RUREej4dXXnmlxrlecsklADXOVwghhGgsj8/D70W/80HqB3x88GN+zPqRn3N+5ljZMeJC4hiVMIrTo08nWNu+ig6ZdCZSwlIodhTz7r538Sm+NjluiaOE749+T5olDbfPzYDoAahVAb+NPyUEfBjexRdf7P//gQMHctZZZ9GzZ0+WLVvmH2L0x6FiiqLUW/Hj8ccf54EHHvC/t1qtkjCdQKVS8fzzzzNx4kT+9a9/VVv3+eefY7PZ+PTTT6vNx7Rz584a7URERHD55ZfzzjvvMG/ePN5++20MBgPXX399te3UajV33nknTzzxBC+++CKLFy9mwoQJ9OnTp8ExR0dHA5V/2xOHwp3oxPZycnK48847GTJkCPv27eOhhx7i5ZdfrrFPVRJ2oqpEvCrpiY6OJioqyv+s0B+ZTI3/tSsqKqrWhL++HwEawmAw4HQ6ayyvK8H54/coIiICjUbDtGnT6kxmU1KkNKkQQoimcXqd7Cvcx+6C3eTYcsi2ZVNgK0Cr0ZISlkKCMQGNWhPoMOuVbE4mx5bD7sLdbDq+ifHdxrfq8VxeF2uOrCHdkk5hRSGDYwaj0+ha9ZjifwKeLP1RVfW1tLQ0rrjiCqDyBvLEX8Dz8/Nr7RGootfr0evb1wzL7c3555/PxIkTefbZZ6slklU3zydeP0VRePPNN2ttZ+bMmaxcuZKvv/6ad999lyuvvJLw8PAa291yyy3MmTOHG2+8kdTUVJ5//vlGxdunTx969+7Nrl27eO655+rd1uv1cv3116NSqVi9ejXvvfceDz30EOPHj6+RaJWVlfHll19WG4q3YsUK1Gq1//miyZMn88EHH+D1ejnzzDMbFXddzj33XL788kvy8vL8n2Wv18uHH3540n2r/jZ/LCwBldX48vPzq7XrcrlYu3Ztg+IKCQnh3HPP5bfffmPQoEHodPKPsRBCiJbh9Dr58MCHZFozySrPosRRQrA2mL6RfYkJiekwpa+1Gi19IvrwW/5vfJT6ESPiRhCqa9hjBY2lKArrjq3jcMlhjliP0COsB2H6sFY5lqhdu0uWnE4nv//+O2PHjiUlJYX4+Hi+/fZbhg4dClTe+G3cuLHRN9vN5fA0f1LY9nbs559/nuHDh5Ofn+8v4T1x4kR0Oh3XX389jzzyCA6Hg9dee42SkpJa27jgggtITEzkjjvuIDc3t8YQvCrh4eHcfPPNvPbaayQlJXHppZc2Ot433niDiy++mAsvvJAZM2bQtWtXiouL+f333/n111/56KOPAHjmmWf44Ycf+Oabb4iPj+fBBx9k48aNzJ49m6FDh1brGYmKiuL222/n6NGjnHbaaXz99de8+eab3H777f7njqZOncp7773HJZdcwr333ssZZ5yBVqvl+PHjrF+/nssvv5wrr7yyUefy1FNP8eWXX3Leeefx9NNPExISwquvvorNZjvpviaTiaSkJL744gsmTJhAZGQk0dHRJCcnc9111/H0008zdepUHn74YRwOBy+//HKNUuj1WbhwIWeffTZjx47l9ttvJzk5mbKyMg4dOsR//vOfeispCiGEEHXZmb+TTGsm+4v2E6oNZXDMYML0YR0mSTpRbEgsccY4ssqz+DD1Q2YPnN0qx9lVsIu9BXs5WHKQyOBIuoZ2bZXjiLoFfLDjQw89xMaNG/3VyqZMmYLVamX69OmoVCruu+8+nnvuOT777DP27t3LjBkzCAkJ4YYbbmiT+AxBBiIMETi8DixOS0BeDq+DCEMEhiBDi57b0KFDawyZ69u3L5988gklJSVcddVV3H333QwZMqTWIWxQOcTu5ptv5vjx43Tr1o0JEybUebyq4gW33347anXjP3rnnnsuP//8M+Hh4dx3332cf/753H777Xz33Xecf/75AHz77bfMnz+fv/zlL9ViWbp0KWazmeuuuw6Xy+VfHh8fz4oVK1i2bBmXXXYZK1eu5Iknnqh2vhqNhi+//JInnniCTz/9lCuvvJIrrriCBQsWYDAYai0ccTIDBgzgu+++w2w2M336dP785z8zaNCgBpcAX7JkCSEhIVx22WWMHDmSOXPmAJVD5L744gssFgtTpkzh4Ycf5pprrmlU1cF+/frx66+/MmDAAJ566ikuuOACZs+ezccff1zv31cIIYSoi81t47f83zhiPUKYPoyhcUMJN4R3yEQJKkfinBZxGmqVmg3HNpBWktbixzhedpwfsn4gtSQVjUpD34i+HfZ6dWQqRVGUQAYwdepUNm3aRGFhITExMYwaNYq//vWv9OvXD6jsfpw7dy5vvPEGJSUlnHnmmbz66qsnLbF8IqvVSlhYGKWlpf5SyCdyOBxkZGSQkpKCwVAzISlzlQW0ZwkqkzaTLvCVYJrjwQcf5LXXXuPYsWO1FkFoa+PHj6ewsJC9e/cGOhTRACf7ngohhGi/Nh7byLqj60gtSWVE3AhCtCGBDqlFpFvSOVhykMGxg5lz1pwWe96qzFXGR6kfsbtgN/kV+QyPHd7uil00VoG9gCB1EE+OejLQoZw0NzhRwIfhffDBB/WuV6lUzJkzx//LeSCYdKYOn6gE0tatWzl48CCLFy/m1ltvbReJkhBCCCHahsVhYU/hHo5YjxATHNNpEiWA7ubu5NhyOFB0gG8yv+HilItPvtNJeHwe1h5ZS3ppOrn2XPpH9e/wiVJHFvBkSXR+Z511FiEhIUyePJl58+bVWO/z+fD56i+9WTUJrRBCCCE6lq25W8kpz8HlddEjvEegw2lRQeog+kT0YUfeDr449AWjEkYRYWjexO0/Zf1EWkka6aXpJIYmEhUsPzIHktyBilZ3spGes2bNYtmyZc1qoyn+OJmsEEIIIVpWri2X1KJUMssySQhNQK/pfNWKo4Kj6BLahRxbDu/9/h53Db2ryW39XvQ7v+b/SmpxKmatmZQwma4j0CRZEgE3Z84c7rqr6f+wCCGEEKL9URSFrTlbybZloygKyebkQIfUKlQqFb0jelNQUcCW7C2MSxzHwJjGF3/Kt+ez4dgGDhYfxKf46BfdTwo6tAOSLImAS05OJjk5OdBhCCGEEKIFHSs7RrolnWNlx+hu6k6QuvPedgYHBdMrvBf7i/bz7u/vcp3vOtSqysq/KpUK/38qVc33VCZE23K2kW5Jx+K0MDR2aKe+Xh2J/BVOEODCgEKIesj3UwghOg5FUdiSvYXj5cdRq9R0NXX++YESQxPJKc/hkOUQ7/7+LhqVxp8IndhDVJUo/XeV/73b5+ZY+TH6RPRptUluReNJskTlPDoAbreb4GCpNiJEe+TxeAAp9iGEEB3BwZKDHC07Sk55Dr3Ce6FRtUxJ7fZMo9YwIHoAB0oOkGfLQ6VS+X/oU1BAwZ8gVb1XUKoWoFFrSAxNJM4YF5gTELWSuw5Aq9Wi1+spLS3FZDLJ+FAh2iGr1YpGo/H/uCGEEKJ98vg8bMvZxlHrUXQaHfHG+ECH1GZCdaGMiBsR6DBEC5Jk6b+io6PJysri+PHjhIWFodVqJWkSoh1QFAWbzYbVaiUhIUG+l0II0c7tK9pHVnkWBRUF9I/qL/9uiw5NkqX/qpq9t7CwkKysrABHI4Q4kUqlIjw8nLCwsECHIoQQoh5Or5MduTvItGZi1BqJNEQGOiQhmkWSpROYzWbMZjNutxuv1xvocIQQ/6XVamX4nRBCdAA783eSXZ6NxWlhSMwQ6VUSHZ4kS7XQarVotdpAhyGEEEII0WHY3DZ+y/+NTGsmZr0Zs94c6JCEaDZ1oAMQQgghhBAd347cHeSU51DuLqd3WO9AhyNEi5BkSQghhBBCNIvFYWFP4R6OWI8QExyDUWcMdEhCtAhJloQQQgghRLNszd1KTnkOLq+LHuE9Ah2OEC1GkiUhhBBCCNFkebY8UotSySzLJMGYgF6jD3RIQrQYSZaEEEIIIUSTKIrClpwtZNuyURSF5LDkQIckRIuSZEkIIYQQQjTJsbJjpFvSOVZ2jG6mbgSppdCy6FwkWRJCCCGEEI2mKApbsrdwvPw4apWarqaugQ5JiBYnyZIQQgghhGi0gyUHOVp2lJzyHFLMKWhUMnm46HwkWRJCCCGEEI3i8Xn4OfdnjlqPotPoiDfGBzokIVqFJEtCCCGEEKJR9hXt43jZcQoqCugV3guVShXokIRoFZIsCSGEEEKIBqvwVLAjdweZ1kxCtCFEGiIDHZIQrUaSJSGEEEII0SCKorDx2EaOlR2jxFnCaeGnSa+S6NQkWRJCCCGEEA3ye/Hv7Cvax2HLYeKD4zHrzYEOSYhWJcmSEEIIIYQ4KYvDwqbjmzhUcgi1Sk2viF6BDkmIVifJkhBCCCGEqJfX5+Xbo99y1HqUEmcJ/aP6o1FLqXDR+UmyJIQQQggh6rU9bzuHLYfJsGaQbEomVBca6JCEaBOSLAkhhBBCiDpll2ezPWc7aSVphAaF0s3cLdAhCdFmJFkSQgghhBC1cnqdfJf5HRmlGTg8DvpF95Pqd+KUIsmSEEIIIYSooapM+BHrEbJt2ZwWcRp6jT7QYQnRpoIas3FBQQFvvPEGmzZtIjs7G4AuXbpw7rnn8uc//5moqKhWCVIIIYQQQrStgyUH2Vu4l7SSNGKCY4gJiQl0SEK0uQYnS99//z1XX301VqsVjUZDdHQ0iqKQmprKd999x9///nc+++wzzjnnnNaMVwghhBBCtLJSZ2llmXDLIVSoOC3itECHJERANGgYXkFBAddddx1hYWGsXLmS0tJScnJyyM3NpbS0lA8++ACj0ciUKVMoKipq7ZiFEEIIIUQr8Sk+vj/6PUesRyh2FEuZcHFKa1CytGTJErxeLz/99BNTpkwhJCTEvy4kJIRrr72WH3/8EbfbzZIlS1otWCGEEEII0bp+yfuFQyWHyCjNIMmUhElvCnRIQgRMg5Klb775hlmzZpGYmFjnNt27d2fmzJmsWbOmxYITQgghhBBtJ9eWy7acbaSWpBISFEJ3c/dAhyREQDUoWfr99985++yzT7rd2LFj+f3335sdlBBCCCGEaFsur6tamfD+Uf2lTLg45TUoWbJYLMTGxp50u9jYWCwWS3NjEkIIIYQQbeyHrB/IKM0gqzyL3uG90QdJmXAhGpQsOZ1OtFrtSbcLCgrC5XI1OyghhBBCCNF20krS2F2wmzRLGlHBUVImXIj/anDp8NTUVIKC6t/8wIEDzQ5ICCGEEEK0nTJXGRuObeCw5TAo0Ceijwy/E+K/GpwszZgx46TbKIoiXy4hhBBCiA6iqkx4pjWTwopCBscMJkjd4NtDITq9Bn0b3n777daOQwghhBBCtLGd+Ts5WHyQ9NJ0EkMTCdOHBTokIdqVBiVL06dPb+04hBBCCCFEGzpQfIAt2Vs4WHKQ4KBgksOSAx2SEO1Oi/SzFhYWEh4eftJnmoQQQgghRGB5fV5+yv6JX/J+4WDxQeweO8Njh6NWNajulxCnlAZ9K/bu3cu7775bY/mHH35IfHw8cXFxRERE8Oyzz7Z4gEIIIYQQomXY3Xa+PPwlm7M3szN/Jza3jSExQwjWBgc6NCHapQYlSy+88AL/+te/qi3bs2cP06ZNo7y8nMsvv5ykpCTmzp3L+++/3yqBCiGEEEKIpsuz5fHRwY/4Lf839hTsQa/RMzx+OKG60ECHJkS71aBkafv27Vx11VXVlr322mt4vV7WrFnDp59+yu7duxk/fjxvvvlmqwQqhBBCCCGa5vei3/kk7RN2F+zmYMlB4o3xDI4ZjFZ98nk0hTiVNShZysnJ4bTTTqu2bO3atQwcOJCzzz67siG1mltuuYXdu3e3fJRCCCGEEKLRvD4vm45vYs2RNewp2EO2LZu+EX3pGd5TpnsRogEalCx5PB6Cg/83lrW4uJiMjAxGjx5dbbtu3bpRVlbWshEKIYQQQohG8z+flLWZXQW7sLltDIsZRqwxNtChCdFhNChZSkpKqtZj9MMPPwBw5plnVtuutLSUiIiIFgxPCCGEEEI0Vq4tl5WpKyufTyrcg06tY3j8cIw6Y6BDE6JDaVCt78suu4wXXniBoUOHEh8fz3PPPYder+eSSy6ptt327dtJSkpqlUCFEEIIIcTJ7S/az4ZjGzhsOUx2eTZdQrvQI6yHDLsTogkalCw9/PDDfPzxx5x77rkAKIrCX//6V2JiYvzbKIrCihUruOKKK1olUCGEEEIIUbcT509KLU6l1FVKn4g+MuxOiGZoULIUGRnJzp07WblyJcXFxZx11lk1nlcqKCjg1ltvZfLkya0SqBBCCCGEqJ3dbWftkbWkFqdyoOQAPp+PYTHDZNidEM2kUhRFCXQQrc1qtRIWFkZpaSlmsznQ4QghhBBCtJhyVzkfH/yY9NJ0DlkOYdKZ6BfVT8qCi3alwF5AkDqIJ0c9GehQGpUbNKhnSQghhBBCtE/7i/aTUZpBWkmaPJ8kRAtrULLUo0ePOtdptVri4uKYOHEid999N+Hh4S0VmxBCCCGEqIeiKKRZ0siz52HSmegZ3jPQIQnRqTQoWerXr1+dv1B4PB6ysrKYM2cOy5YtY8uWLdUKPwghhBBCiNZRWFFIri2XEmcJ/SP7BzocITqdBiVLq1atOuk2+/fv59xzz+XZZ5/llVdeaXZgQgghhBCifmmWNIodxWjQEBkcGehwhOh0GjQpbUP069ePxx9/vEGJlRBCCCGEaB5FUThUcoh8ez5h+jDUqha7rRNC/FeLfqsGDRpEdnZ2SzYphBBCCCFqkWfPI9+ej9Vppaupa6DDEaJTatFkqaSkhODg4JZsUgghhBBC1OKQ5VDlEDy1hnB9eKDDEaJTatFk6cMPP2Tw4MEt2aQQQgghhPgDn+LjUMkh8ux5hOvDZQieEK2kQQUefv311zrXeb1esrKy+PDDD/nkk09YuXJliwUnhBBCCCFqyrHlkG/Pp8xVRs8YKRcuRGtpULI0YsSIeic3UxSF0NBQ/v73v3P11Ve3WHBCCCGEEKKmQyWVQ/C0ai1h+rBAhyNEp9WgZOntt9+uu4GgIOLi4hg1ahShoaEtFpgQQgghhKjJ6/NyyFI5BC/CEFHvD9pCiOZpULI0ffr01o5DCCGEEEI0QFZ5FoUVhdjcNvpE9Al0OEJ0avI0oBBCCCFEB1I1Ea1Oo8OkMwU6HCE6NUmWhBBCCCE6CI/PQ7olnTxbHlGGKBmCJ0Qra1fJ0vz581GpVNx3333+ZYqiMGfOHLp06UJwcDDjx49n3759gQtSCCGEECJAjpUdo7CiELvHTtdQmYhWiNbWbpKl7du3869//YtBgwZVW/7CCy/wj3/8g0WLFrF9+3bi4+OZOHEiZWVlAYpUCCGEECIwqiai1Wv0GLXGQIcjRKfXoGRp9+7dOByOVguivLycG2+8kTfffJOIiAj/ckVReOmll3jyySe56qqrGDBgAMuWLcNut7NixYpWi0cIIYQQor1xe90cthwmz5ZHdHC0DMETog00KFkaOnQou3fvBuC8887jwIEDLRrEnXfeyaRJkzj//POrLc/IyCA3N5cLLrjAv0yv1zNu3Dg2b95cZ3tOpxOr1VrtJYQQQgjRkWVaMymuKMbpddLF2CXQ4QhxSmhQ6XC9Xo/L5QJgw4YNLZp8fPDBB/zyyy/s2LGjxrrc3FwA4uLiqi2Pi4sjMzOzzjbnz5/P3LlzWyxGIYQQQohAO2Q5RJGjCH2QHqNOhuAJ0RYalCz16NGDF1980Z+8bNiwgePHj9e5/VVXXdWggx87dox7772Xb775BoPBUOd2f+xmVhSl3q7nxx9/nAceeMD/3mq10q1btwbFJIQQQgjR3ri8LjJKM8iz5xEfEh/ocJossrTyXrI4rOOegzi1NChZ+stf/sLNN9/MF198gUql4rHHHqtzW5VKhdfrbdDBf/nlF/Lz8xk+fLh/mdfrZdOmTSxatIjU1FSgsocpISHBv01+fn6N3qYT6fV69Hp9g2IQQgghhGjvMkozKHIU4fa6STAmnHyHdijI4yT5+E5Ky7Ko6HMhFRGJgQ5JiJNqULJ03XXXMWHCBFJTUxk7diyvvvoq/fr1a/bBJ0yYwJ49e6otmzlzJn379uXRRx+lR48exMfH8+233zJ06FAAXC4XGzdu5Pnnn2/28YUQQgghOoI0SxpFFUUYggwEa4MDHU6ThFZYcTqtaFw2wg+vwzHsRhS1JtBhCVGvBiVLANHR0URHRzN9+nQuuugiUlJSmn1wk8nEgAEDqi0zGo1ERUX5l993330899xz9O7dm969e/Pcc88REhLCDTfc0OzjCyGEEEK0dxWeCo6UHiHfnk9XU8edWynEYcXtqcDo84Hdgj1zG6UpowMdlhD1anCyVOXtt9/2/7/D4aCkpISIiIh6nzlqjkceeYSKigruuOMOSkpKOPPMM/nmm28wmUytcjwhhBBCiPYkozSDEkcJHp+nww7BAzA6rHi9ToyGcMJddlzZO6mI7YvLGBno0EQj6NwOPBotvlOkV7BJk9Ju3ryZsWPHYjKZSExMxGQyMW7cOLZs2dLsgDZs2MBLL73kf69SqZgzZw45OTk4HA42btxYozdKCCGEEKKzOmQ5RFFFEcFBweg1HfSZbEXBWGFF8bhQhSWSFNmHMI+H8LTvQFECHZ1oIJOthP5pG+i9fzXhpbmnxN+u0T1LW7du5bzzziM8PJw///nPdOnShaysLD799FPOO+88NmzYwJlnntkasQohhBBCnFLsbjuZpZnk2fNINicHOpwm03mc4LCiUXxEGBMICY4m2XoMW1ke9pw9lHcZFOgQRQPElRylvCwblbOcqLIcwuP6k504FJeuYz5H1xCNTpaefvppBg0axPr16zEa/1fj/29/+xvnnnsuTz/9NGvXrm3RIIUQQgghTkWHLYcpdhTjw0ecse5KwO2d0WHF7bHj0gQRExIDGj3xCSMoPLoBZ+ZWHNG98XTiG+7OQOt2YrbmYnHZiDFE4nNYKMr6haSSI5R2P5OC6BQUVZMGrbVrjT6jrVu38sgjj1RLlKCyMMPDDz/cIkPxhBBCCCFE5RC8QkchxiAjOo0u0OE0WVVxB+0JQwk1YYkkhyVhdjsIS/s+wBGKk4kuzcZRUYRbE0SfpHMZ0vtSeuki0dsKCT34DT0OfEuo3RLoMFtco5Mlr9db5xxGBoOhwXMsCSGEEEKIupW5yjhqPUqhvZAuxi6BDqdZjBVWPB4nZl3o/xaqVIQlDCNJHUxYcQYhhemBC1DUT1GIKc3G4bASZogiVBeK1hBOr96TGJhwFgk+UBekkrDnUxKP70TjdQc64hbT6GRp8ODBvPbaa7Wue+ONNxg8eHCzgxJCCCGEONUdthymxFmCgkKMMSbQ4TSdohBSYQWvi1BDdPV1ulC6xg0h2gfh6ZtQeVyBiVHUy2wvQVVegKJ46BbZ538rVCoiok9jUJ+r6WNKwuQoR3fkJ3rs+YLIkuxOUQCi0c8sPfbYY1xxxRUMHTqUm266iYSEBHJyclixYgU7d+7k888/b4UwhRBCCCFOLWmWNAorKofgadXaQIfTZHq3A5xWNEBkaM3nrrSRPUm2HKG0Igf7kc1Yeo1v8xhF/WIsWdgdJfi0ISSZutdYr9Lq6Z48npiyXI4c/4lcazbhv68iLLYv2d2H49QZa2m1Y2h0snTZZZfx7rvv8sgjj/Dwww/7l3ft2pV3332XSy+9tEUDFEIIIYQ41ZQ6S8kqy6KwopDTIk4LdDjNEuKw4nLbcauDiA6OrrmBWkN015F0P7QaV95+KuL64TTFtn2golZBHhdhpTlYXDYSovqgVtc9MC3YFM/pfa8kMncXWYV7KcjZRXdLJmXdzqTQGNbESYsCq9HJEsANN9zA9ddfT2pqKkVFRURFRdGnTx9UKlVLxyeEEEIIccpJK0mj2FEMUHuC0YEY/cUdDOjqmicqOILE6H4UFuyiIu07codOhU5YWa0jii7NwVFRjEejoVdU35PvoFITlzCUqMheHD32I9m2PDyHvmNgaCxZ3Ya3fsAtrEnJElROFtu3bwMumBBCCCGEaJTDlsMUVhRi0pkIUjf5dq1dMDqsuL0uIoKj6t0uOLYfydajlJcXYj/+G9YOeGPd6SgK0aVZ2J2lGPURmHXmBu8apDfRo+dFRFsyyMzeRl5pNgM8bnA7QGtoxaBblqTsQgghhBDtSFFFEVnlWRRVFHX4KniVxR0s4HVhCj5JkQqNjriEkSQoGiKO7UBbUdYmIYq6hVZYCCovBK+b7k0ZDqpSYY7owYA+V9PXmEiUIbJDJUogyZIQQgghRLty2HKYEkcJarW6ww/B07vt+JzllcUdjPEn3V5tiicpvCcmt4PwQ993impqHVmMJRtbRTEeXTDJYUlNbkcVpCMxpj8Dw3u3YHRtQ5IlIYQQQoh2QlEU0ixpFFQUYNaZ0ag1gQ6pWYwVZbjddlyaIKJOMgwPAJUKU8JgkoNCMVuOEZJ/sPWDFLXSeN1ElObgdZcTb+yKpoMPB20qSZaEEEIIIdqJwopCcm25lDhK6GrsGuhwmq2yuIMDfVAwWk0Dy59rQ+gSP4wYH0Rm/Ija7WzdIEWtoqy5OCuK8KrUDSvs0ElJsiSEEEII0U6kWSqr4GlUGiKDIwMdTrMZHVa8XidmbcMLAwAERSSTEpqIyWUjLH1jK0Un6qQoxFiyqHCUEmwIJ9wQEeiIAqbRydLu3bvZtGmT/315eTl33HEHo0aN4umnn0aRsaVCCCGEEI2mKAqHSg6Rb88nTB+GuqOXzlZ8BFeUgteNKeQkxR3+SKUmostwuqv0RBSkYSjNap0YOzrFh9lWjErxtWizRocVXXkBeJ0kdsDnjFpSo7+FDzzwAKtWrfK/f/LJJ3nzzTdxuVzMnz+fRYsWtWiAQgghhBCngjx7Hvn2fKxOK11NHX8IXrDLjs9ZhhqINMY1vgFDGIkxA4jweolIW4fK523xGDu6hKJMehz+gS6Hf2rRYhgxlqzKwg7aYHqE92ixdjuiRidLe/fuZfTo0UDlLyDvvfcec+fO5ddff+XRRx/lrbfeavEghRBCCCE6u32F+yhyFKFRawjXhwc6nGYLqbDi9thxa7QNK+5QC310H1IM0ZjsJZgzt7VwhB2cohBdchxrWTb6nF2Y8lNbpFm110NEaQ4eVzmxxoQOP89XczU6WbJYLERHV5ax3LVrFyUlJVx77bUATJgwgfT09JaNUAghhBCik7O5baQWp5JVlkVscGzHH4JH5VAul8eBISi46TfcGi0xCSPpiobw7F1o7ZYWjbEjM9ktqCuKCfK6ifR6iUjfhNZhbXa7UWV5uCuK8aKiZ+TpLRBpx9bob2JUVBTHjh0DYP369cTFxdGrVy8AXC6XPLMkhBBCCNFIewv3kl+Rj8vnIqkZ89m0J0ZHGT6PC7MurFntqEJj6B7Zh3CPm4i0b2Xupf+KsuZQ4SjBqQuhT3gvzG4HUanfNPv5pcrCDhb0hjCiQprWI9iZNDrNHzt2LHPmzKGwsJB//vOfTJo0yb8uLS2Nbt26tWiAQgghhBCdmdvnZm/hXrLKswjThaHX6AMdUrOpFB+GCgsunxtTSDMn1lWpMMYNJNl6HJs1F3vuXsoTBrZMoB2U2uclwppDqctGXHgKYXHD6WEvxGHNwXl0ByVJZzSp3WBHGfqyfJweJ4kxp/Y1rtLonqX58+ejUqm499570ev1PP300/51H330EaNGjWrRAIUQQgghOrO0kjTybHlYXVZ6hHWOh+kNThs+VzkqVEQb45vfYJCB+IThxPlURBzZQpCrovltdmDhZQV47CX4gOSI0yDIQJfE0SQqasKP78BgzWtSu7GWLOyOYlxaPT3De7Zs0B1Uo3uWUlJSOHDgAMXFxURGVq//v2jRIuLjW+ALIYQQQghxClAUhd0Fu8mx5RASFEKoLrSNA/ABKlCpWrRZo8OKy12BW6MlooXm6NGEdSPZnISlLAN72vcU9Z/cIu12RNHWHOzOUoJ0oUQZKofKqU2xJMcMwJq/C1fqGnKGTMWnbXgvpdrnJbI0h1JnGbHm7mg1utYKv0Np8tODf0yUAAYOHEhMTCPr6AshhBBCnKKOlx3neNlxCioKSDIloWrhpKU+OreDIQc30K0VqswZHVbcHgchQcFoWqqamkpFWJdhJKmDCSs+QkjhqVlUTOt2EmrNA7edBHMSKvX/budDYgfQMySe0IpSotI31dNKTRHWPNz2QnxADyns4NekT29ZWRmrV68mMzOTiorq3aAqlYq//OUvLRKcEEIIIURntrNgJ3m2PIJUQUQ399meRoooy8NZlgsFxahi+6KEhLdY20ZHGQ6vE1NwC5+TLpSucUMozN6KM30jFWGJKNpTqwckypqLw1GCWxNEj4g/TBirDiIm8SySD32NOz8VR2QSZTGnNajdmNJsKpylBOnNxBil86NKo5Olbdu2MWnSJIqLi2tdL8mSEEIIIcTJFTuKSbekk23LJjE0sc3LhYfZinG5bZi9XrS5u3H1OKdF2lX5vBjsFpw+D+aQlr/p1kb2JMVyBGtFDmFHfsLS+9wWP0Z7FmXNocJpxaSPwFjbsE2Dme5dRlJ6/Cc8hzfiMHfFrTfW26bBWU5IWR4WdwXdo6RX6USN/lbef//9dO3alZ9//hmHw4HP56v28npldmUhhBBCiJPZXbCb/Ip8fIqPrqaubXpslc+LsbwQxeMgWPERWnykxdoOdtrwuG2oUBEVEtdi7fqpNUR1HUk3dETk/d7kYgYdUbCjDF15ISqviy71FGDQRvSgpzkFs6uCqNQ1/302rW4xlmzsFcW4g/T0/GNv1Smu0cnSnj17mDdvHiNGjECnO7W6PYUQQgghWkKFp4Lfi34nqyyLmOCYpk/a2kSmCgsepxU1KuKCQomoKEVlL2qRto0OK263vUWLO9QQHEG36H5EeD2EH/q+2XMLdRTR1hzsjhJcQXqSw1Lq3lClIqzrSHoEmQgtzSb82K91b+rzEmXJxukqIzokFl0nKF3fkhqdLEkBByGEEEKI5tlXuI98ez4V3gqSzG0/CW2YrQinqxyPNpiEsB6E+Hxoc/a2SNtVxR2M2hDU6tYbWmiI7UeyPhJTeSGmYzta7TjthuIj0pKDy1VGTEgsWo22/u21leXEuyhqwo9tx1CWX+tmEeUFeCuKUBSFFCnsUEOjP8F33303r7/+OorMniyEEEII0When5e9hXvJtmVj1pkJ1ga3eQxmWzEet51IQwQ6cxeiVVpMxZkt0rbRUYbP68KkD2+R9uqk0RKXMJIuaIg4/ivaCmvrHi/AzLZilIpi8PnoFtmwoXLq0DhSovoT4XETlboWtddTY5sYSxZ2RwkaXShxIbEtHXaH1+g+X5/Px4EDBxg6dCiTJk0iKiqq2nqVSsX999/fYgEKIYQQQnQmhyyHyLHlYHFYGBwzuM2Pr3U70duKcfg8RJu7gzGaaG0o4Y5SisuLUEKjTt5IHdQ+L/qKEhxeN+Y2uPFWmeJICu9NcckB7GnfUjDwqhafM6q9iC7NpcJhQdGF0CWkS8N2Uqkwxg+kpy0Xuz2fyEMbKOxzvn+13mXHWJZHqdtBl7g+1cqQi0qNTpYefvhh///v3r27xnpJloQQQgghaqcoCrsKdpFry8UQZCBMH9bmMZhtRTidVjzqILqGJoJGR7gpkZCiErR5u3GFNr26XLCzHI/LBmo10cY26KVQqQiNH0xKeRb20mzseb9ji+/X+sdtY2qvh3BrLhaXjbjI3o1LatRBxHQdRVL6GtwFB3BEpVAeXVkcorKwQwmuIC29IxpWYvxU0+hkKSMjozXiEEIIIYTo9LJt2RwrO0aePY/TIk5r00loq4TZinG6bRi0of4hgFpTF2KLD5BTfJTCuousnZTRYcXlrsCr0RGuC2+ZgE9GayA+fjiFxzbiOrIZR2QPvDpD2xy7jUSW5eOqKMarUtMjsvFJjSokgu4JIyjN2oLn0HqcpgQ8OgNRlizKnFYijbEYgjrXNWspjU6WkpLa/iFEIYQQQojOYHfBbvLt+QSpg4gNxPMhioK5vBCrx0FMROL/lhujiNSaCHdYKCrLRzE1LTZjhRW314ExKKRNh3QFhXcj2dIdS9kRwtPXU9T34jY7dluIKs2hwlmKzmAmwhDZpDZ0kT3pWZZNedkRXKlrcSaPRrEXoShekqP6tnDEnUeT61QeOnSIdevWUVRURHR0NOeeey69evVqydiEEEIIITqNUmcph0oOcbzsOF1Cu7T5JLQAIY4yFIcFleIjztztfys0OsLN3QguLEaXtxen6bwmtm+lwuvCFJLQQhE3kEpNeJfhJKXl4Sg4jD02k4rIzvEDv85VgbE8j1KPgy7NmTBWpSa86xmkpBXiKD1O1NHt2B0lqHShDX8G6hTU6GRJURR/RTyf73817dVqNXfccQcvv/xyiwYohBBCCNEZVPUq+RQfiaGJJ9+hFVSWDC/DE2Qg7g8TxmpNCcQV/U5OyVGcTWhb7fOgryjF6fVgbovnlf5Ib6Jr/BAKs7fiOLwBZ/iN+Np4/iqN143eVYHdYGqxQhNR1lwqKiy4NDp6hDezY0IbTNfEUZQeWcfx0qOofV66xAyUwg71aPSV+ec//8nixYu59dZb2bZtG8eOHWPbtm3cdtttLF68mH/+85+tEacQQgghRIfl9DrZX7SfrPIsIg2RJ58jp5WE2YpwuSsI04eh+WMiEfLfoXgVVlRluY1uO8RRhttVjk+tIcYYd/IdWoEushfJwXGYKkoxZ2xus+OqFB9xxUcZeOgnehxYS1QLzVmFohBdmoPTZSUsOLJFysxrTF3oEX06Zo8Hl0ZLr8g+LRBo59XodPvf//43d999NwsXLvQv69q1KyNHjkSj0fDmm29KNTwhhBBCiBP8XvQ7+fZ8bG4bpwdo4k+110OIrQi310lkaC3DrjRawsMSCSkoRpe7D6cpvlHtV05GW4FPo8WsNbVQ1I2k1hDdZQSJ6d/gyt2LPfZ0XKaY1jueohBRlk9iwSFUZblYbQXovS7M9kIqjNHYw5o3HNHosKKxFYLXTWJYMypvnEilwhg/hB4qNeFBQYRoQ1qm3U6q0T1L6enpTJ48udZ1kydPJj09vdlBCSGEEEJ0Fj7Fx+6C3WSXZxOqC8WoMwYkDrO9BJfTik+lpqu5e63bBIUmEKvSYi452uj2jRVluD1OQrXGgA7rUhmj6R59OmEeD5GHvgPFd/KdmiDUbuH0zB0kHdmGPX8/1vJc1Hozfc09/jsJ7BqCXBXNOkZ0aQ4VjhI8WgPdw1rwGSx1EAkJw+gfM6jl2uykGt2zFBYWRmZm7TM8Z2ZmYjabmx2UEEIIIURnkW5JJ8eWQ7GjmIExAwMWR+XzSuWotMa653f671C8MEcxRdYcfOaG94wYHVZsXhcmU+CLBQTH9iel9Bi28gLsWTuxJg5rsbb1LjuJBYcJKzlGmS0Ph9uGT2eib9xweoSloEJB63FRYTtOTOoacgdcjtKEYh4qn5eI0lysLhux5m4EtfHzV6JSo/9yEydO5KmnnuKXX36ptnznzp0888wzXHjhhS0WnBBCCCFER7e7cDe5tlz0QXoi9BEBi8NsK8LrqSCqvtLTGi3hYd0xKqDN3dfgtjVeN9oKC2qfh7DgwDyvVD0gHXFdRpDgUxN19Gd6Z/xMl8J0Qu0lqHzeJjUZ5HHRLS+V/od+RJu9E4slnQq8JMYO5sKek+kZ0bOyR02tIbr7aHpoQzFajhOZ+XOTjhduK8JXUYSCQvcmzK0kWkajU9T58+ezYcMGzjjjDPr160dCQgI5OTns37+fLl26MH/+/NaIUwghhBCiw8m15XKk9Ag5thx6hfcKyCS0UNkbEmQvQe3zEnViyfBaBJniiS3UkmM5Sn4D2w9xlOF22yuLO4S2g2QJUJsS6B7ZB0vxfsqPb8Og0WPSBqPVmXCGdaE8NIaykAhsweZ6e35UPi9xJcdJKEzHWZ5HSUUxbo2GhIjeDIwdUvtkrtpgunU7B1vGWrzHf8FpSqA8qnHD6KJKc7A7SlHpjMQFB6C6oACakCx169aNnTt38uKLL7J+/XoyMjKIioriscce4/777yc6Oro14hRCCCGE6HCqyoVrVBriAlQhDqqG4FlxarQkmrrWv3FIFJE6M2GOIgpKs1DCTrI9lUPwXJ4KFI2O0KDAPJNVg0qFuetIBoV3J9+SgdWej91hxVVRgtd6jGCNHrM2mCC9CZe5K+Wh0dWTJ0UhsiyPxPxDKGW5lNoL8KBgDk1gcPwIwvT1P3qiDo2hR/xwbDk/4037FpdxKi5DaINCD/K4MFvzsLhtxEf3k9LeAdSkwY/R0dHSgySEEEIIUY8yVxkHSw6SVZ5FXEgcGpUmYLGYbcU43XZMOhM6jb7+jdVBhIV1JyS/CH3uPhwNSpbK8HgcmAJc3KEGlQpzaDzm0MrKforXS7Eth2LrMcrs+dgcpbgrSvCW/jF5SiQIH3prDmW2fLxeF9qQKIbGDmtU0muI7kMvewEV1gw8B74id9AUfOqTfw4iy/JwOorxqDX0kCF4ASVPigkhhBBCtII9hXvIt+fj9rnpXkf1ubagUnyYbIWUuh1EmJMbtE9QaDxxBTpyLMdwKMpJJ1gNqSj9b3GH+of4BZpKoyHKnEiUuXJS4Krkqch6lHJb9eTJo9Hi8HlQ9Cb6JowkxZTU+ERQpSai65n0rCjBac0jKn0TBb3OPeluUaU5VDitGPXhmHVSPC2QGpQszZo1i7/85S+kpKQwa9aserdVqVQsWbKkRYITQgghhOiI3F43+wr3kVWeRYQ+Ap1GF7BYjBWleB1WABLMDXxuJiSSCJ2ZMGchhaVZ+MIT69w0yONC6yhF4/MSFsChhk1Re/KUTbH1KMVOK6HmbvSN6ltzAt/GCNLTpftYbOlr8ebuw2nugjW27olgDc5yDOUFuDxOEqS0d8A16C+/fv167r33XgDWrVtX78OJgXpwUQghhBCivThQfIA8ex7lrnKGxw0PaCxhtmKcrjK8WgMxwQ18tvy/Q/GM+YXo8vbiqCdZCnGW4XLb8ag1xIR07EIElclTt5MWwWh0uyGRJHc5g/LjP+E9vAGXMRaHsfbKiFHWXCoqSnAF6ekR3qNF4xCN16BkKSMjw///R44caa1YhBBCCCE6PEVR2F24m5zyHIw6I6G6hj3U31rMtiKcbjsRhuhGDSMLMsUTV6gj13Kc3HqG4hkrrLg9FaiC9BgDfK7tmS6iB71sBdhLUiufXxpyHV6NtvpGikKUJYdyVxmRxtiTP18mWl07egJPCCGEEKJjs7ltbM7eTFZZFkWOIpIb+IxQawnyuAi2FaPyuok21907VKvgyqF4JqcdteVYnZtVFndwYg6SRKleKhXmLsPpZYgh1FZM9MHvQFGqbWKyl6CyF4HPSzcp7NAuSIEHIYQQQohmUBSFPHseewr3kFacRn5FPlnlWejUOqIMUQGNzWwvxum04lFr6NrY4gtqDWFhSYTmFaLL24cjovYiFSEVpZR7XRjN9Ux2KypptMR1G4Pt8BrSCg8RnrMbS5fB/tXRpTnYHRa8umASjY1MbkWraFCylJKS0uBnkVQqFYcPH25WUEIIIYQQ7Z3H5+GQ5RB7CvdwzHqMfHs+2eXZuHwuzDozA6MHBvxZbrOtGKerHJ02pElD5DShccQW6MixZNU6FC/I40TjKEWj+AjvYMUdAkUVHEZS4mjKj27Al7EZV2g8dnMcap+HcGsupW4bceE9ULenEuynsAYlS+PGjQv4l10IIYQQoj0od5Wzt2gv+wr3kW/PJ9eWS749H7VKTVxIHN3M3dC3h2dNFIWwskLKPBXEhKU0rY3gSCJ14Zid+eSVZKJEJldbbXSU4Xbb8ajUHb64Q1sKCkukV0x/7AV78BxYjWvIdYRVWHBXFOMDkiNkCF570aBkaenSpa0chhBCCCFE+6UoCtm2bPYU7uFQySEK7AVk27KxOq0Yggz0Cu9FrDE2oBPP/lGwy4bKYUGl+IgNa2J1N7UGc1h3QvPyMeTtp6JGsmTF5alAHaQnRBvS/KBPFSoVxrjB9LYV4ajIxpP6DWFh3ahwlqLVmYgOaWDVQtHq5JklIYQQQog6uH1uDpYcZG/BXo6XHyffXvk8ksfnIVwfztDYoZh0pnY5AsdsK8LpKsMdpCM+JKHJ7VQOxdOTU5qF3etFpflfQhjisOL1ODHpw1oi5FOLWkN00hh6pH3NActRdB43HncF8bG9Ax2ZOEGDkqWjR482qtHu3QM3S7UQQgghREvIKM3g+6Pfk2fLI9eeS4G9AI1KQ7wxnm6mbgGdaLYhwsqLcLntmLVmtH8sUd0YwRFE6MMwOfLRWDLxRf1v7h+j3UqZz0VogAtZdFjaEBK7jaH8yPdklOegaILoKUPw2pUGJUvJycmN+sXE6/U2OSAhhBBCiEArdZbyXeZ37CrYRUFFAcFBwfSJ6ENMSAxqVft/8F7t82K0FVHqcRAR0cyeCrUGc1gSoRX56PP3U/HfZEnrdqB2lqJRFCJC5XmlptKYEugRNwxb7nZsodEynLGdaVCy9NZbb7XL7mUhhBBCiJbmU3x8f/R7jliPUFhRyMDogUQaOlZZ7NAKCx5HKajUdDE1f8SPJjSOOLWeXEu2fyie0WHF5bbjUmuICZFKeM0RHNuPAWGJaILaQWEQUU2DkqUZM2a0chhCCCGEEO3DjtwdpJWkkVGaQXdT9w6XKEHlEDyn24YSZCDSENH8BoMjiNCHE+rIQ1OSgS+6V2UlPI+DII0BQ5Ch+cc4xYXozYEOQdSi/fcjCyGEEEK0kezybLblbuNgyUGMQUaSzEmBDqlJzLYiPG47kYZIVC0xX49KjTksGZMChvzfgcpKeB6PE3MT5m8SoqNoUM/SO++8w6RJk4iKiuKdd9456fY333xzswMTQgghhGhLTq+T7zK/I6M0gwpPBSPjR3bIxxC0bgd6ezFOn4cocxNLhtdCHRpLnNpATmk2Nq+HEHspVq8LU7AUdxCdV4OH4W3dupWoqKiTDslTqVSSLAkhhBCiQ1EUhQ3HNnDEeoTs8mz6RvRtHxPLNkGYrRiHswy3OoiuoYkt13BwOOGGcEIrcgnJPwDOMjSKj3BjfMsdQ4h2pkHJUkZGBgkJCf7/F0IIIYToTFJLUtlXuI+0kjRigmOINXbc6m5mWxEutw2DLpRgbXDLNaxSYzYnY7LnEpOzGzdqXJogYkNiWu4YQrQzDUqWkpKSav1/IYQQQoiOzuKwsPHYRtIsaahVak7ryPPcKD7M5UVYPRXEmFqwV+m/1KZY4vMNFFdYcAWFoAsKRtdBe+CEaIgGJUu1cTgc/PrrrxQVFREVFcWwYcMwGKQSihBCCCE6Dq/Py7dHv+WI9QgljhKGxg5Fo9YEOqwmMzrKUBwWVIpCvLn5JcNrMIQRbohAV5FDhVJOjAzBE51ck8qj/OMf/yAhIYGxY8dy+eWXM3bsWOLj43nxxRdbOj4hhBBCiFbzc+7PHC45zBHrEZLNyZh0pkCH1CxmWzFOVxnuID2xIa0wlFClxhSWhEkBjeIjNDi65Y8hRDvS6J6lV155hYceeoiJEydyww03EB8fT25uLu+99x6PPPIIWq2We+65pzViFUIIIYRoMcfKjrE9dzsHSw5i0proZmq5ynGBEmYrwuW2E64PR6Nu8gCielVWxQvGplQQaZTJaEXn1uhv0UsvvcRNN91Uo4T49OnTuemmm1i4cKEkS0IIIYRo1yo8FXyf+T3plnScXieDYgZ1yDLhJ1J7PYTYinB7XUSZurbegQzhhMf0Q7EdJTpYijuIzq3Rw/Cys7O58cYba103bdo0srOzmx2UEEIIIURrObFMeK49lz6RfdBpdIEOq9nM9mJcTitelZourTmZrkpFWNwAzutxCVqNtvWOI0Q70Ohk6bTTTiMvL6/WdTk5OfTq1atR7b322msMGjQIs9mM2WzmrLPOYvXq1f71iqIwZ84cunTpQnBwMOPHj2ffvn2NDVsIIYQQAoD9RfvZX7Sfw5bDxIXEEd1JnrsJsxXjdJWj1oYQpjcHOhwhOoVGJ0tz587lmWeeYe/evdWW7969m7lz5/Lss882qr3ExEQWLFjAjh072LFjB+eddx6XX365PyF64YUX+Mc//sGiRYvYvn078fHxTJw4kbKyssaGLoQQQohTXLGjmE3HN5FWkoZGraFXRON+5G3PzOWFeD0VRBk6R/InRHvQoGeWLrvssmrvPR4PQ4YMoX///v4CD/v27aNLly4sXbqUK6+8ssEBXHrppdXe/9///R+vvfYaW7dupV+/frz00ks8+eSTXHXVVQAsW7aMuLg4VqxYwa233trg4wghhBDi1Obxefj2yLdkWjOxOC0Mjx2ORtVxy4SfSO+yE1RhQe3zEm3u+IUqhGgvGpQs7d69u9pDj0FBQXTr1g2r1YrVagWgW7fKL+aePXuaHIzX6+Wjjz7CZrNx1llnkZGRQW5uLhdccIF/G71ez7hx49i8eXOdyZLT6cTpdPrfV8UohBBCiFPX1pytpJemk1mWSY+wHhh1xkCH1GLCbEU4XFZcGi1dTV0CHY4QnUaDkqUjR460ahB79uzhrLPOwuFwEBoaymeffUa/fv3YvHkzAHFx1ctSxsXFkZmZWWd78+fPZ+7cua0asxBCCCE6jkxrJr/k/kJqcSpmnZmuoa1YLS4AzP8tGR6qM6HT6AMdjhCdRpMmpW1pffr0YefOnWzdupXbb7+d6dOns3//fv/6P5byVBSl3vKejz/+OKWlpf7XsWPHWi12IYQQQrRvdre9skx4aToen4d+kf06fJnwE6kUH6byIhS3g4iQ+ECHI0Sn0jqzlTWSTqfzV9EbMWIE27dvZ+HChTz66KMA5ObmkpCQ4N8+Pz+/Rm/TifR6PXq9/KoihBBCCPgh6wcyrZnk2fMYED2g05W7DrVb8DpKQQUJ5u6BDkeITqVd9Cz9kaIoOJ1OUlJSiI+P59tvv/Wvc7lcbNy4kdGjRwcwQiGEEEJ0BIUVhRwoOkB6aTrxIfFEGiIDHVKLiy7NweGy4g0yENNJyqAL0V4EvGfpiSee4OKLL6Zbt26UlZXxwQcfsGHDBtasWYNKpeK+++7jueeeo3fv3vTu3ZvnnnuOkJAQbrjhhkCHLoQQQoh2bnvudnJtuXgVLynhKYEOp8UFeVyEl2ZT6ionLrwXKnW7/B1ciA4r4MlSXl4e06ZNIycnh7CwMAYNGsSaNWuYOHEiAI888ggVFRXccccdlJSUcOaZZ/LNN99gMpkCHLkQQggh2rN8ez4Hiw9yrPwYXUK7oFV3ruF3UNmr5LIX4VGp6R11eqDDEaLTCXiytGTJknrXq1Qq5syZw5w5c9omICGEEEJ0Cttzt5Njy0FRFLqbOuGzPIpCjOU4NmcpRkMkYYbwQEckRKcjfbVCCCGE6HRybbmklaRxrOwYXUO7EqQO+O/DLc5sL0FtK0TxuUiK7BPocITolBqdLLndbubNm0e/fv0wGo1oNJpqr6CgzvePkRBCCCE6lqpeJYBupm4BjqZ1xFiOY68oxqc1kmxODnQ4QnRKjc5sHn/8cf75z39y8cUXc8UVV0iJbiGEEEK0KznlORyyHOJY2TESQxPRqDWBDqnFad1OwkpzsLhsdInui1oKOwjRKhqdLK1cuZKnn36aZ555pjXiEUIIIYRolp9zfya7PBsVqmb1KoXaLcQXZ5IX0Y0yY/sqOR5TmoWjogiPJojekVLYQYjW0uifIUpKSjjnnHNaIxYhhBBCiGbJKs/isOUwWeVZdDd1b1avUtfCdNTZvxG393MSsvei8nlbMNJmUHxElxzH4SjFHBxFqC400BEJ0Wk1Olk655xz2LlzZyuEIoQQQgjRdIqi8HPOz+SU56BWqeli6tLktoI8LozlBXidZYQ6rBjSN5Fy4BsMzvIWjLhpwsuLUNmLUBQvKVF9Ax2OEP/P3n8HWXqdh53/9803p85humd6EiYiEQDBgCgSpCRKS8peynRJoqyV9StaWtssm6ZNV4mUVdKKf0gurVbetVcmKZeolSWREiMICCABECRIpMFg8kzndHNOb/790TMDDDGD6XA7zvmguhp9w7nP7el++33e55zn7GgrTpb++I//mD/7sz/jK1/5CpZlrUdMgiAIgiAIKzZXm2OyMsl8Y55d0V0o0uqrSol6HrNdxpEV9g+9i12+jJK/yPDJr9CdnwLf71zgK9RbnqPRKoIeYTg8vGlxCMKtYMVrlu644w5s2+Yf/+N/jCRJhEKha+6XJIlKpdKxAAVBEARBEG7G9/2ra5VkZAYjq68qASRrWdpWDUOP0tN1kO7YKNGZZ5htLOKd/zbh/qPMj96Lo25soyvDahGpZqjYTYZ6jiGJxg6CsK5WnCz9wi/8ApIkrUcsgiAIgiAIqzJTm2GqOsV8fZ6xxNiaqkqy6xCtZSnbLXoTYwBIWoDRsfcTz59jMv0y2YUT7K4skNv3EJVYX6fexk31lOdptQpYisY+sbeSIKy7FSdLX/ziF9chDEEQBEEQhNW5UlWar8+jyAoD4YE1jZeo57HMCp4kMxrf+8YdkkSi5xDHooNMTX+PuVqa7tNfIzL8DhaHjuGt88a3kufSXZ6nYlZIhfsIaaGbP0kQhDURtVtBEARBELa1qeoU05VpFuuL7IntQZbWdnqTqmVpm1U0PUI8kHjL/Wogzr4DH+Jw92FSVgtj+gfsOfMtQq3qml73ZpL1HF4zD77PWNeRdX0tQRCWLOsSyLPPPstdd91FJBLh2WefvenjRWtxQRAEQRA2gu/7vJh+kfn6PKqs0hde25Q42VuaglexW/S/Xac5SaZ38F5i0REmZ59lvjjFYONvqe1+D5nevbDGhO16ektzNNolZD1Kf2jjpv4Jwq1sWcnSQw89xAsvvMC9997LQw89dMM1S77vI0kSrrtF9iEQBEEQBGFHm6hMMFOdYbGxyP7E/jVXleKNIk67jC9J7IqP3fTxgWg/t+3/eSJzP2C2NoN76Ul2l2dY2PMuLD24pliueR2zTujyOqpdfbeJxg6CsEGWlSx997vf5fDhw1f/XxAEQRAEYbNdqSrN1ebQZZ3+cP+ax0xWs7SsKpIeJhVILus5kmawa/dDJErjTM7/iHT2DCP1DJkD76MW7VlzTAC95XmarQK2arAvdaAjYwqCcHPLSpYefPDB6/6/IAiCIAjCZrlUvsRsbZZ0M83B5ME1d+uVPJd4faktd29y38qqN5JENLWPI+F+ItPfY7aRI3X6a9jHP0I7tLyk60Zkz6GrvEDZrNEdHcZQNrZduSDcykQNVxAEQRCEbcfzvTeqSopOb6h3zWPGmkXcVhkfieE3d8FbAcWIMLb/pzka20PMrNN75huoZnNNcaWqWexmHk+CvV2H1jSWIAgrI5IlQRAEQRC2nYuli8zV5sg0M4zFxjqyB2SylqNlVpG0ID3B7tUPJMl07Xo3B0L9hJsl+s9+C9l1Vj1cb3mOVruMbsToDa89KRQEYflEsiQIgiAIwrbi+R4vZV5itj6LoRj0hNa+LkjyPRLVLK7dpDvUt/YGCrJK3+6H2KfFCVYX6L/wJJLvrXiYUKuKUcuCY7IrsW9tMQmCsGIiWRIEQRAEYVs5XzzPXG2OXDPHWKIzVaVos4zXLoHvM5RY3RS8t1ADDI8+zB45QDB/iZ7JH4Lvr2iI3vLcUmMHzWCvSJYEYcOJZEkQBEEQhG3D9VxeyrzEXG2OgBqgO7CG6XJvkqxlaZsVPD3Y0T2MpGCcPaMPs8tXCC+8Smrx1LKfq7g2yfICtlWnLzKEpmgdi0sQhOURyZIgCIIgCNvGudI55mvz5Fo59sb3dqSqhO+TqGaw7Sbdwd6O72GkRHrZO/wuBlyf+ORzRItTy3peVzWN1SrgShJ7U6KxgyBshlUdDc6dO8c/+Sf/hIGBAXRd55VXXgHgc5/7nNiHSRAEQRCEdeF4Di+nX2a2NktQDZIKpDoybqRVgVYJyfcYTNx8I9rVMJJ72N93F12OQ+r8EwRrubd/gu/TW5qj1a4QDCRIBTvzXgVBWJkVJ0snTpzgnnvu4ZlnnuGhhx7Cdd2r99Xrdf7v//v/7miAgiAIgiAIAOeK55ivz5Nv59mb6FBVCUjWMrTNCq4aYDA82JExryfce4QDyYMkrDY9Z7+J3q7f8LGRVhm1ngfXZCR5cN1iEgTh7a04Wfr0pz/N8ePHuXTpEv/jf/wP/DctVLz33nt58cUXOxqgIAiCIAiC67m8knmF2dosITVE0ljbRq9X+T7JahbbbtIV6ELu8BS8a0gSiaF7OBAeItKu0nfm66iOdd2H9pbmabQKOHqIPfHd6xeTIAhva8VHhOeff55PfepThEKht1zR6evrI51Odyw4QRAEQRAEgEvlSyw0Fii2ix2tKoXaNeRWCTyXgWSHuuC9HVmhZ/cD7De6CNVz9J17HMlzr3mI6lgkKgu4Vp2ByDCKrK5/XIIgXNeKkyXf99F1/br3lUolDMNYc1CCIAiCIAhX+L7Pa7nXWKwvYihG56pKQKqWpWVWsDWDochQx8Z9W4rO4MhDjClhgqVp+i49c01L8e7KAu1WEUdR2N99eGNiEgThulacLB0/fpyvfvWr173v8ccf5+67715zUIIgCIIgCFfM1eaYrc2SaWYYjY12rKqE75OsZbGtOl2BFOoGVnCkQITR3Y8wgkooc4bu2VeuxtRbnqdtlokYKWJ6bMNiEgThrVZ8VPiX//Jf8rGPfYxwOMwv/dIvATAzM8PTTz/Nf//v/52/+Zu/6XiQgiAIgiDcuk7kTpCup1Elld5Qb8fGDZp11GYByXPoj+3p2LjLJYdS7N31APb0d/FnfoQTiOKFUkj1HLgOo123bXhMgiBca8XJ0kc/+lHGx8f57Gc/yx//8R8D8Au/8AuoqsrnPvc5PvShD3U8SEEQBEEQbk35Vp7x8jjzjXl2RXchS51rwJCs5Wi1K1iqwa7YSMfGXQktPsy+gXuwFn+Mf+lpQr1HaLZLeHqY0ejmxCQIwhtWnCxZlsWnP/1pfvmXf5nvfOc7ZDIZuru7eeyxxxgdHV2PGAVBEARBuEWdyJ4g08wAdHxNUbKepWXXSQa60BSto2OvRLD7IAesBlbhFJXcWXBMBrsPr29nPkEQlmVFyVK73SYcDvM3f/M3fPjDH+bXfu3X1isuQRAEQRBucTWrtrS3Um2evlBfR9cUGVYDvZ6n7dr0bXZrbkkiOngnB+wGp2uTVFSd/SkxBU8QtoIVHXUCgQBdXV2Ew+H1ikcQBEEQBAGA13Ovk21msTyLkQ5Pk0vWcrTNCpaiMRrfAjNjJJmukXexdzFIWTcI65HNjkgQBFbRDe9DH/rQDbvhCYIgCIIgdILpmpzKn2K+Pk8qkMJQOrs1SaqWxbTqxANJ9A6PvWqyytDQPRzpOb7ZkQiCcNmK69m/+Iu/yK/92q/xz/7ZP+MjH/kIAwMDb2nhedddd3UsQEEQBEEQbj1nCmfINDPU7Tq3JTs7JU23WgTqeUzXoi+2u6NjC4Kws6w4WXrssccA+OIXv8iXvvSla+7zfR9JknBd93pPFQRBEARBuCnXc3kt+xrz9XmiepSw3tnp/8l6jrZZxlY0RmJbYAqeIAhb1oqTpS984QvrEYcgCIIgCAIAF8sXWWwsUjJL3N59e8fHT9aytK06ESNOUAt2fHxBEHaOFSdLv/Irv7IecQiCIAiCIOD7PieyJ1hsLBJQAsSNeEfHVx2TUD2P7Zj0dR/p6NiCIOw8ooG/IAiCIAhbxkxthrnaHNlmlj2xPW9ZF71WqVqWdntpCt5ofKyjYwuCsPOsuLL0z/7ZP3vb+yVJ4s/+7M9WHZAgCIIgCLeuE9kTpBtpVFmlO9Td8fGTtRymVSOsRwlpoY6PLwjCzrLiZOnpp59+y1WeQqFAvV4nkUiQSCQ6FZsgCIIgCLeQbDPLZGWShcYCo9FRZKmzE2BUxyJcz1Fx2vSkDnZ0bEEQdqYVJ0tTU1PXvf3pp5/mE5/4BH/913+91pgEQRAEQbgFncieINPIADAYGez4+Il6HrNdxpYVRhNiCp4gCDfXsUs2jzzyCL/5m7/Jv/yX/7JTQwqCIAiCcIuoWlUulC4wV5+jP9SPIisdf42lLng1AnqUqB7t+PiCIOw8Ha1vHz58mB//+MedHFIQBEEQhFvAydxJss0stmczEhvp+Piy6xCtZfHtFr3RoY6PLwjCztTRZOmZZ56hu7vzizEFQRAEQdi52k6b0/nTzNXm6Ap0oSt6x18jUc9jmRU8SWY0vrfj4wuCsDOteM3S7/zO77zlNtM0OXnyJN/+9rf5t//233YkMEEQBEEQbg2nC6fJNDM07AaHUofW5TVStSxts4qmR4gHEuvyGoIg7DwrTpY++9nPvuU2wzDYvXs3v/M7vyOSJUEQBEEQls3xHE7mTjJfnyemxwjr4Y6/huy5RGtZKnaL/i7RBU8QhOVbcbLked56xCEIgiAIwi3oQukC6UaacrvM7b23r8trxBsFnHYZX5LYJabgCYKwAites/Tss89Sr9eve1+9XufZZ59dc1CCIAiCIOx8vu9zInuChfoCQS1IXI93/DVkz6G/ME3LrCLpYVKBZMdfQxCEnWvFydLDDz/MmTNnrnvf+fPnefjhh9cclCAIgiAIO99UdYr5+jy5Zo7d0d1v2fR+rWTPZf/cayilKRynSW90BEnu7Ea3giDsbCs+Yvi+f8P7bNtGFgchQRAEQRCW4UT2BOlGGk3R6An1dHTsK4mSVpig3sgQig5zR++dHX2NnWCioVOyOr+nlSDsFMtas1StVimXy1e/TqfTzMzMXPOYVqvFl770Jfr7+zsaoCAIgiAIO0+6kWaqOsVCfYE98T0drSpJnsu++ZPohQmqjSzB6DDvHX6vuKD7E9Jtlb+dDRO2C3zimPjeCML1LCtZ+qM/+qOrLcMlSeLDH/7wdR/n+z7/4T/8h85FJwiCIAjCjnQid4JMI4MsyQyEBzo27lKi9DpGfpxaI0MwOsiDw+9FkVfc02rHm2/rmI0a1ZZFsQGpcGCzQxKELWdZR473v//9RCIRfN/nU5/6FL/1W7/FyMi1u2sbhsGxY8d48MEH1yVQQRAEQRB2hopZ4WLxInP1OfrD/ShyZ6aBSb7H3oXXCRbGqTYy6NEBHhx+QCRKN5AzVTynTsMPMJ4vi2RJEK5jWUeP+++/n/vvvx+ARqPBr//6rzM4OLiugQmCIAiCsPP4vs8rmVfINDO4nstIdOTmT1oGyffYO3+KUH6Can0RPTLAQ8MPikTpbeRMFdv1aBFgtupyz2YHJGx5BUvhy7NJjoYqPDxgb3Y4G2LFR5Df/u3fXo84BEEQBEHY4VzP5fvz3+fV7KvM1eboDnSjKdqax5V8j7GFU4Tyl6jWF1DDfTy06yFUkSjdkONBvi3heD6WpDPTXPu/g7Dzna0FqZRLPJ+p8t7eIKqy89e6Leso8ud//uf8zM/8DF1dXfz5n//5TR//y7/8y2sOTBAEQRCEnaPttPnO1Hc4WzzLucI5fHzGkmNrH9j32LNwmnB+nGp9ETXcx8O7HhaJ0k0ULBXTsvCQaRm9ZMwS9ZZJJGhsdmjCFjbV1LGtMg0vxIVcg8P9kc0Oad0t60jy8Y9/nBdeeIGuri4+/vGPv+1jJUkSyZIgCIIgCFeV2iW+NfktLpUucaF0gbAW5mj30bUnNL7H2MIZovlLVGoLKOEeHt71cEeqVTtd1tRwbZOw6qLF+zEzE4wXytw+LJIl4foajky6KWG60PJ1zhdKHL4FmmAv6yg1OTnJwMDA1f8XBEEQBEFYjtnqLI9PPc54eZzp6jR94T72JfYhS2ucvuN77Fk8SzR/iWptASXUzSMiUVq2nKXi2U3QwsSiURq5CDOVArcPb3ZkwlY13dSxWk0sVKpqN5dqJXwfOryX9JazrGRpdHT0uv8vCIIgCIJwPb7vcyp/imfmnuFi6SKZZoa9ib0MhgfXvqeS77M7fY5Y7iLV2jxSqItHRh5BU/TOBH8LWGru4KKGY0QDGjNqgpnm/GaHJWxh000dx6oQC+iktR7ytTkWKi2GEsHNDm1diQm9giAIgiB01JVGDi9nXuZc8RwNu8Gx7mMkA8m1D+777E6fJS4SpVXzfMi0FWzXJxxOoAVUXC3KQitAy7IJ6qI6J1zL85fWK1m2Q6RnkIjRTbNmcCZXE8kSwCOPPLLsASVJ4qmnnlp1QIIgCIIgbF/Xa+RwZ++dhLTQ2gf3fUYz50jkLlKpzkEwxcMjj6ArYp3NSpRthbZp4SOhR3vwVRk1FKPdNJgsVDg8EN/sEIUtJmuq1FoWHqB3DZOUgiwqXVwsF3jfZge3zpaVLHmed03J/Pz586TTaUZHR+nv7yedTjM9Pc3AwAAHDx5ct2AFQRAEQdi61q2Rw2W7shdIZpcSJT+Y5NHRRzFEorRiWVPDsU0Csocf7kWSJCKRGK18gJlygcMDmx2hsNVMNQ2sdpOQ4kN0iKQHM0aKuVaISssmHty51chlHb2+973vXf3/xx9/nF//9V/n+eefv7pRLcAPfvADPvrRj/Jv/s2/6XiQgiAIgiBsbevWyOGyvuIM3dmLlKuz+MEkj4yIRGm1cqaKa9eRNQNJXTrJjYV0FtUkM430JkcnbEXTTR3HrqAGu5BkBUOGQKyLVkPnTKbM/bt3bjVyxUew//gf/yOf/exnr0mUAN71rnfx27/923zmM5/pWHCCIAiCIGxtvu/zeu51/n787zmVP8VUdYqxxBj7E/s7liglalmGFs9Qrs7iGFEe2vUwATXQkbFvRTlLxXUc/MAbJ7ixgIqtRZkzg9iuu4nRCVtN25WYb8qYjk8g2Xf19mQsSlVJcLHsbWJ062/FR7HTp0+za9eu6943MjLCuXPn1hyUIAiCIAhbn+u5PDv3LE9OP8nJ3EnyrTzHuo8xFBlae8e7y0KtKnvmT1KpzGCrGu8dfqAz659uUb4PmbaK7fnoodjV24OaghyI0fR1povNTYxQ2GpmWjpmu4kueSip3VdvT4Z1WnqKiWYQy9m5CfaKk6W+vj7+9m//9rr3/fVf/zV9fX3XvU8QBEEQhO2vbtW5WLrIs3PP8lfn/4ofLv6Qk7mTmK7Jnb13dqbj3WW61WL/7KvUyjNYksc9g+8h0cHxb0V1V6bWdnB8CSPWc/V2SZKIxBK0MZgq2ZsYobDVTDUNHLOFZgTgTdXIsK6ghFLUPYMLudYmRri+Vrzi8hOf+ASf/vSnKRaLfOxjH7va4OEv/uIv+OpXv8rv//7vr0ecgiAIgiBsMN/3KbQLpBtp0o00C/UF8q08dbtOzapRNsvUrBoxPdbRRg4AimtzYO4EZmUGyzW5rf8eBiKi88BaZU0N1zYxJBcp0nvNfbGgTlZJMFsT65aEJb4PUw0Ny7IJdQ9dc58kScQTSeqlMBcKZY7u0F/PFR/VPvWpT9FsNvn85z/PV77yFWDpYBoIBPjMZz7Dpz71qRWN9/u///t85Stf4dy5cwSDQd71rnfxB3/wB9d01fN9n8997nP81//6XymVStx33338X//X/8WRI0dWGr4gCIIgCDfgeA7ZZpbFxuLSR33xakJUt+oU20WaThMJCV3RiepRDiYP0hPq6dj6JADJ99g3/zp+eZqWWWWo+wj7U/s7Nv6tbKm5QwtV0+AnpjPGAhrzWowZM4TneshK5/5Nhe0pb6mUWw6OD4HU8FvuT4UNxrVuLtZzeJ6HLO+8n5lVXQL67Gc/y7/+1/+aH/7whxQKBbq6unjnO99JIpFY8VjPPPMM/+Jf/AvuueceHMfhM5/5DO9///s5c+YM4XAYgM9//vP84R/+IV/84hc5cOAAv/u7v8v73vc+zp8/TzQaXc1bEARBEIRbnu/75Ft5JioTzNfnSdfTVKwKdbtO1axSapcwPRMZmYAWIGEk2JvcS1yPd7SK9BNBMZo+h1GcotosEI+PckfP7evzWregnKniOvY106muCBkKfiBGvaUzX26xqyu8CREKW8l0U8duNwmrHn5smJ9ciRgLaviBJIVqgLlKm5HkzltPuOojXTwe5wMf+MCaA3j88cev+foLX/gCvb29vPzyyzzwwAP4vs9//s//mc985jN85CMfAeBLX/oSfX19fPnLX+Y3fuM31hyDIAiCINwqfN8n08wwXh5nvDxOtpmlZJYotApUzAqO76BKKkEtSH+kn55AD2E93NHK0dsZKEyRyI1TqS+ihnu5f/B+pB14tXqzZE0V2/UIvam5wxWyJBGJJjDLOhOlskiWhKX1SlYNOZBEUt66l5IiS0QTXbSqQc5mqyJZusL3fV588UWmp6dptd66oOuXf/mXVx1QpVIBIJVKATA5OUk6neb973//1ccYhsGDDz7ID37wg+smS6ZpYprm1a+r1eqq4xEEQRCE7c7zPRbqC0xUJpgoT5Br5Si1S+RaOapmFUVSiOgRxuJjJANJgmqwY93sViJVSTOQOUupNosXiPPIrgdR1quCdQtquxKlto/tSxjR7us+JhYyKCoJZmvZDY5O2GpMT2KuqWA6Hon4jRu4JSNBFpQUl6o5HtvA+DbKio9AFy5c4Od+7ue4ePEivu+/5X5JkladLPm+zyc/+Une8573cPToUQDS6aVFhj/ZZa+vr4/p6enrjvP7v//7fO5zn1tVDIIgCILwdnzfx/M9PN/D9V0838PxHTxv6esrt7m+i+d5pIIpwtrGX6F3PIf5+jwT5QkmKhPkW/mlBKmZo27XUWSFuB7nWM8xEkZiwypHNxJplti98DrlyiyOFuDBXQ+KTWc7LGeq2JaJJnnI0d7rPiYW0FhUY8y0Azt2DYqwPHMtnVarhSJ5qF2jN3xcMqQzFUgy1whTblokQvoGRrn+Vpws/Yt/8S9ot9v81V/9FcePH8cwOncg+83f/E1OnjzJ97///bfc95NXuHzfv+FVr3//7/89n/zkJ69+Xa1Wb7g3lCAIgnBr8n0fy7No2S1azuUPt3Xt15c/mnaTttvG9dylxMj3riZNPm989v2lD4+l+318ZElmT3wP+5P7GY2O0hfuW7fExPZsZquzTFQmmKxMkm/lKZtlMo0MTaeJJmskA0n2JvYSN+KbUj26HsNqsG/2NSqVaSxJ4p2D7yWmv3WamLA2WWupE56uSvh69C3rTwDChopvRCmbBtlam/74zptWJSzPdFPHMesYuo4U6rrh43RVJhTrptXQOZ0p8u49t3iy9OMf/5j/9t/+G//oH/2jjgbyW7/1W3zta1/j2WefZXj4jW4b/f39wFKFaWDgjZ6E2Wz2hns6GYbR0SROEARB2N4s1+Ji+SJTlSkadoOm06Rm1jBdE8dzcDwH27Ov+Wy65tUP27Px/KVd6q8kQT4++IDE0mfeemEPlio8p/OnSQaSpAIpekI9HEodYnd8NyPRkVVvsOp4DoVWgXwrT7aZJdfKkW1mlxozmCWyzSwtp4WmaHQZXdyWuo2oHt0yCdIVqmNxYPYEzco0tmdzbPBd9IavX/UQ1iZnqnhOHV+P3XAdmCJLhKIJzKrGRLEqkqVblO/DZEPHti2MxM17gidjEUqZBJfKBd69AfFtpBUnS5FIhFisc1d7fN/nt37rt/jqV7/K9773Pfbs2XPN/Xv27KG/v58nn3ySO++8EwDLsnjmmWf4gz/4g47FIQiCIOwsVxoZnCmc4WLpIrlWjlwzR9ksY7nW1elyABISkiShyAqKtPShyRqGahAzYgSUAKqsIksyiqQsfZYVFBRkWUZGRpKWxrj6/5fHbNpNFhuLZBoZ0s00SlHh1cyrdIe6SRgJxuJjS1Wn2Ci9od7rVp0cz6HYLpJr5q4mRrlmjppVo+k0r3avq1k1AHRFpzvYzUB4gLAW3nIJ0hWS57J/7jXc8gymVWd37x3sie/e7LB2rJypYbsuevDtz+Ni4RBVOc5sNbdBkQlbTdlWKLY8bA8SqcGbPj4Z0lnUU4w3F7EcF11VNiDKjbHiZOlXf/VX+fKXv9yRTniwNK3vy1/+Mn//939PNBq9ukYpHo8TDC4tMP1X/+pf8Xu/93vs37+f/fv383u/93uEQiE+9rGPdSQGQRAEYedoOS3OF89ztnh2aRPVZp7FxiItt0VQCZI0kgTUAIZiEFSD6IqOKqsokrIuSUVIC7E3sZe9ib14nkeulSPdTDNbm2W8PM7p/GlSgRTJQJLeUC+Hug4xGhvF9dyr1aJcM0fNrtG0mzTsBhWzQs2q4eGhSAqGYhDRIvQn+0kYiU1r0LAivs/Y4hnU0jTVVpGuxF6O9hzd7Kh2LNuDfBtsTyIWSb3tY6MBlawaZ6YlZuncqqaaOla7QUjxIHHj9UpXhHQFJZyi0dI5n61zbHDnbO2z4mTp6NGj/OVf/iU/93M/x4c+9CG6ut46h/FKi+/l+C//5b8A8NBDD11z+xe+8AU+/vGPA0sb4bZaLT7xiU9c3ZT2iSeeEHssCYIgCMBSFWmuNseZ4hnGS+Pk23kyjQyFdgEZmZ5QD0ciRwjrm9sKWZZl+sJ99IWXppE3rSYLzQWyjSyLzUXOl87zSuYVukPdhNQQLadFxaxQt+q4uCiSgq7oRLQI+5P7ietxQlpo6ydG1zGcGydamKDcyBCIDnDvwH2bHdKOVrBUTMtCxkeJXL8T3hVRQ8UzouRrAYqNNqlwYIOivLHT1QALbR1D9jBkf+mz4l/ztS77GIqPLvlsw1+JLWW6aeBYReRADEm9+RokSZJIxBPUixHOF8ocu3kxattYcbJ0pZozOTnJN77xjbfcL0kSrusue7zrddS73pif/exn+exnP7vscQVBEISdr2bVOFc8x9nCWTLNDLlmjsXGIpZrEdEj3Ja8je5Q96Z3eruRkB5in76PfYl9V6tOi41F5mpzSEgY6lLFaF9y37ZOjH5Sd3me3ux5StV5CCZ5YOi9ouvaOsuZGq7dxlB9eJvF+gCqIhOILK1bGs/XNz1Zulg3+PZimEY5B5cbfEmyjCTJIMnIsgKyinz5NkWRMRSJoCoRVKHLcHm0p4omfsSWxfFgtqli2S7xnhu3DP9JyYjBuNbNpXpuR3VSXHGy9N3vfnc94hAEQRCEZbFdm9naLGeKZ5gsL3V8yzQzlMwSmqTRF+5jODKMoW6vKUQ/WXXaqQyrxcjiWcrVWRw9xKO7HkZTdlb3rK0oZ6l4dhO0MJJ88/UksXCYhhxltprnng2I70YKlsLjmSj1UgaQMANdSK4Dng2uC74DnoXrgXu5v5+Ej4yPjIcEKBKobfip0bduqiq81Xxbp9FqI0k+anJk2c+LBzT8YIJixWCm3GZ3amc0B1lxsvTggw+uRxyCIAiCcF11q85iY5F0I73UKKGZoWbWKLQLLDYW8XyPmB7jWPcxkkZyR1RedizfZyRznmZ9ERu4f+g9q+4GKKxM1tSwHRc1HF/W46MBlbyWYKa5eQmG6Ul8YzFBpVRE9S1CBx5Air/15N33PPBccFp4dhvXsfBsE9e2qJs2i/kiz88vclefTyogjg83M9XUsc0mQU2GcM+ynyfLErF4F81KkLPZ6q2bLF1RqVR44YUXyOfz/PRP/zTJZLKTcQmCIAi3IM/3KLaLVxOjxfoi+Vaeul2nbtUpm2UqZgUfn4ASYFd0F4PhQTRFXDHeDhL1HJHyHCWzQn/qIN2h5Z+ICavn+ZBty9ieTziSWNZzogENV4uSaQSpt0wiwY2t1Po+PJGJsVBuYptN4sOHrpsoAUtt0GUZVA0lEOPNdbOQ71OUFymmy3zzUp1fOhrcmDewjU03DWyrjB7vvmGL+RtJRoPMq11cquXXKbqNt6pk6T/9p//E//F//B+0Wi0kSeLFF18kmUzy6KOP8r73vY9Pf/rTnY5TEARB2KKadpNsM4ssyVdbayuycm2b7Te125YlGVVSkSQJ27VJN9OkG0sfi/VFymaZul2nZtUotUs0nSaw1A47qkU5kDxAMpDEUAxRRdpGZM9hJH2ean0RT49wR+8dmx3SLaNkK7RNCx8J/SbNHa7QVRkjHMesa4wXytw+vLHJ0svlEGdL0KyXSSa7YeDOVY0jSRKjg72cLY9wtnyBswWXQ107p611p1VtmWzTx/Ygnlx5l4ZkSGfKSDLfCFFsWqRC23+K7YqTpT/90z/lc5/7HJ/4xCf44Ac/yM/8zM9cve9nf/Zn+cpXviKSJUEQhFtAsV3kRPYE54rnyLfyOJ5zdW8hWZKReOPz9fYgUi6vm2g5LepWnapVpdQuYXs2siRjqAYJI8HexF7iRhxVXvVkCGELGMxP4dXTOK7F4YF7xDqlDZQzNRzbJCB7+JFelnuJIRqN0syFmakUuH14XUO8xkxT59lckHo5TSKgwdgjK65wvFlIV+ke3EthMst3JvPsTwZRd0bvgY6bbhpY7QYBxUFO3rxl+E/SFJlgvJt2Q+dMpsR79mz/3/MV/+X5kz/5Ez75yU/y+c9//i1d7/bv38/Fixc7FpwgCIKwtfi+z0JjgRPZE1wqXSLbyjJXm6PltPB9nyv/LT0YfMlH8qU3boM3Nmy9shhbklBllaAaZCgyRFegi7Ae3rId7ISVC5p1evPjlBo5gpE+xuJ7bv4koWNypopr15E1A2kFU1ZjAY0ZNcFMc2Edo7tW1Zb5ZjpGrZQlpLhI+9+HpK59mu1Qd5TX87tZqNZ4dtbkkdHt1QDmRjJtlWcKUe5P1tkVstc83lRTxzFLKEYUVrmeMBWNUJCTXCwXec+aI9p8K06WJiYmeOyxx657XzQapVwurzUmQRAEYQ1cz8V0zY4unPd8j4nyBCdyJ5ipzpBupJmvz+P5Hj2hHu7oueNq97mrSdObPnt4eJ6H67t4vnf1A5Y2bRVT6nYw32c0fY56PY2jqLxb7Ke04bKmius4SJGVrRGLBlRcLcZCK0DLsgnq67s20PHgm+kEhVIZyTXR996HdJM258ulyjLDw6Msns/y/YU57ur3SRjb/5jzXCHK+cUKkwsmn7hDI7qGfyLXh+mmhum4RFO9qx4nEdKY11NMNhcwHRdD3d7THlecLMXjcTKZzHXvm5qaord39d9cQRAEYW1ma7M8OfUk2VaWVCDF7thuBiOD9If76Qp0rTghsV2bs8WznMydZKG+cLUrnSIpDEWGGIoOocnX/nW+Ujl6y1yf7f33UlilrmqaQGWBilVjV/dRYnpss0O6pfj+UrJkuz7R8Mq+94Yqo4ZitJsGU4UKhwaW10lvtb6XjzJdNrHaDRL9Y0hd+zs6fnc0QLZ7jGKmyLcu1fnYke3d7CFvKkzVJJptk5Kv8ZULFr98WF/1hryLbY1GywTASO1adVwhXUGLJGm0Dc5latw+FF31WFvBipOlRx99lM9//vP8/M//PIHA0iZlkiThOA7/5b/8lxtWnQRBEIT14/keL2de5oWFF7hUvsRcfQ4ZmbAWJhVIEdEjdAW7GIuPMRgZZCA8QE+o5y2JzhVNu8nr+dc5lT91tYpUbBfRFZ19iX30hfvENDnhphTXZlfmAtX6Ir4R41jPsc0O6ZZTc2RqbQcHCT26vOYOV0iSRCQSo5UPMl0ucGhgnYIETlWDvFpUadQyJKNR2PXOjr+GJEnsHuznXHmY0+VLXCq57Etu36s4Jyoh2o0KmiIzrwxzvjTJC2mP+wdWd2yebhrYZpOQCn50YNlr236SJEkk4glqhSjni0VuH1rlQFvEipOl3/md3+Gee+7h8OHDfPjDH0aSJP7kT/6EV199lZmZGf7n//yf6xGnIAiCcANNu8lTM09xtnCW86XztJ02x7qPYbkW+Vae+cY8ZsVEkRVeXHyRZCBJzIgR02Psie9hODrMQHiA/nA/bafNa7nXOFs4S6aZYb4+T82sEdJDHOk6QiqQEtPlhGUbzl3Cqi3i+C539N2NIpp0bLictdTcwZBcpMjKZ//EQjqLaoKZxuI6RLck01Z5KhOmXkoT02Sk/Y8utQJfB2FDJTW4l+Jklm9OFPnNu4Io2/CQ1nIlzlQN2u0i0VQ//d1HyF6o8+RUlrG4Tt8qZmFPNXVsq4wW6VpTQw2AZNjgkpbiUj2D53nI6/TvuRFWfNTat28fzz//PJ/85Cf50z/9U3zf58///M95+OGH+Yu/+AtGRpa/068gCIKwNov1RZ6YfoLJyiQXSxcJqAHe0f8ODGVp/dBwdKmFleu5FFoFcu0cxXaRufocEhInsieIG3HiRpyoFiWoBSm2i8zX5mm7beJ6nDt77yRqbO9pFMLGC7cqdBWmKbcKxGJDV38Wt5OKLXOmFuT2WJOQ6t/8CVtQ1lTx7Baqpq1qwX4soDKjRZlrB7FdF03pbCWm5Up8PR2nWsqjY6Ps+6lVNxZYrl3dcU7m9zBfq/P8nMUDu7Zfx7ZT1SD1eh1NctEGjtIfDlPpP0h+sc7fnG/wG7cbK+r413BkFpsSpgvRxNpLiLGghh9MUa4EmC622dO9fTeoXdUlnsOHD/P4449jmiaFQoFkMkkwuL3nfQqCIGwnvu/zWu41vj//fSYqEyzUFxgID7A3sfe60+MUWaE33EtveOnKsud5VO0quWaOQrtwtfW3JmuoikpPsIdj0WMENXFsF1bB9xhNn6NWX8RWdd7Rvz2bOvxDNsb5bIvThs+v3AbaNrw4njNVXMeGYGJVzw9qCnIgRrOlM12ss6+ncxdOPB++lY6TLddxnTbhkTuQov0dG/9GVEVmeHg36fMZnplb4I4+n5i+fcpLng+vVYKYrQyBcALp8t5ZY0ODnK6WmGmc5clphw/uWf5p/nRTx2o3CcgOcmr3mmOUJYlYMkWjEuRsvnLrJUtX6LpONBq9unZJEARBWH+ma/Ldme9yKn+KC6UL1OwatyVvu5oILYcsyySMBAkjwX6WFlE37SYNp0HCSNxwLZMgLEdvaQ6tukDTbjDWd1dHOzNulHRbZbImU2vUqTYkvjah8JG90qoXz2+WnKliux6h0Ooaa0iSRCSWoF0ymCqV2Leyhnpv6wfFCJfKHq1GlWTXAFL/0c4NfhM9sQDZ7r0Us0W+Pd7io4e2z7nseMOgULfwPI/AwG1Xb9dVmdE9+5k9W+YHC3PsT/nsiy/vB3a6qeOYFVQ9hGREOhJnKhxkVu3iYjXfkfE2y6qukfzoRz/iscceIxQKkUgkCIVCPPbYY7zwwgudjk8QBEF4k1wzx1+f/2t+nP4xr+Vew3Zt7u69e0WJ0o2EtBA9wRs3fRCE5dBsk6HcOLVGBjmQ5FDq0GaHtCovlsK062VkRSWtDvJKxuH767dsZ120XYlS28f2JYzI6ltwx4I6NSXBbK1zsV2qG/wob1AvF0iEAzD2QOcGXwZJktgzNEBO38XJosJkxb35k7aIV8shzEaFUEDFT1y7Z1kqEiA6fIiCH+erFyyazs2nj3r+0noly3ZQYp3rap0IadhGkkUrSKFhdWzcjbbiZOnpp5/mgQce4OWXX+YXf/EX+dSnPsUv/uIv8vLLL/Pggw/y1FNPrUecgiAItzTf9zldOM3fXPgbXsu9xpnCGRJGgrv6t+dVe2Hn2pW9SLu2gI3PXf33bsuF3UVL4WJVpWWaJLsH6Bs7ToZu/mHK4kJ5+5SWcqaKbZlokocU7Vv1OLGAhq3FmDFDeK635riKlsJ3MlHqpSxRzUPe/z6kTWj+ETZUkoNjlPwY37xk4W2DZWlZU2WmLtF2XPSuvddtxDDa10UrsZ90W+fvLzr4N3lfWVOl1rLxACPZubWFmiITSXTRwuB0ptmxcTfain8y/92/+3fceeed/MM//AORyBtlulqtxqOPPsqnP/1pXnzxxY4GKQiCcCuzXZtn557ltdxrXChdoGJWOJA4QH9k/ef2C6sney69pVmq4RTNwK2xt1CsUSRRmqbULtGdGOtIxXMzvFQO06xXCCsu8tCd9OshmsPHyM2+zF+fr/Drtxv0Brb+mXXW1HBtE12VQF/91KqQoeAHYtTbOvPlFru6wqsey/QkvpFOUCoVkX0bdc97YBMbyOzqSfJ6fpTZep0fztu8e3hrV9ZfLS+1C4+o7g2nLSqyxN49ezjfLHGqMMHLOY939N74osVU08BqNwgpHsQ72+c7GY2QV5JcLOd5oINTODfSii/3nDp1ik996lPXJEoA0WiUf/fv/h2nTp3qWHCCIAi3umK7yN9e/FteWHyBE7kTtJwWd/XeJRKlbWBX9gK9s6/QdfZb3PTS7g4geS6j6XNU6mkcLcRd/e/Y7JBWpWrLnKnotNst1MQwkr5Uud092IvdfYisHeQvz1q03K1fYcpZKp5j4euxNbWCliWJSDSBic5EyVz1OJ4PT2ZjzJeb2GaT8OBBpOToqsfrBE2RGdo1Rk7u4XtzLvUtPFus6Uicreq0223UxC4k9cZd/MKGSt/obWSlLh6fcCi0bzzudFPHsU0IdnW8wpcIabT1JJOtEC1n+0x1fLMV/+b09vbesKSuKAo9Pds0bRQEQdhiLpYu8tfn/5oT2ROcyp8iokW4u+9uwvrqr+oKGyNez9GVn6ReXyRQy6Jnz292SOuuvzgDtUVcp8XB7mNX29dvN6+UQzTqVQzZRRu+4+rtsiSxf88o1eg+5hoKf3Xewd3iOXDO1LBdFyW49spmLGSsad2S58MT2RhnCtCslYklUjBw15rj6oTeWAApNUbeCfL4xNtkFZvsZDVEs1FDl1y0wZtv8DyYikLPQXJOkL85b13357XtSsw3ZUzHI5Ds/EW4oKagR7poegYXCls4E30bK06WfuM3foM/+qM/wrbta263LIs//MM/5J//83/eseAEQRBuVROVCR6ffJzXcq8xVZ1iT3wPR7qOoIpNPbc81bHYvXCGSm2emA8pXyK88Opmh3V9vo9hNUnWssTreWTPWdUwhtViIDdOvZFBC3WzP7Gvw4FujJYr8XolQLvZQIv1QSB+zf2aIrNv/21kjVHOFz0en9662ZLtQa4FtidhRFJrHi8a0DDVGDPtAJ63snVLVxKlk3moVXIkwwbS3kfXvPFpp0iSxOjwIDltmBMFhZnq2tdldZrrw8lKALPVQIskIZi86XMkSWLvyBDF0B4mazJPz7y1sjPT0jHbLXTJQ1mHKp8kSSQSCWpylIvlrfHvvVIr/quraRpTU1OMjY3xkY98hP7+ftLpNF/5yldQFIVAIMAf/uEfAkvfoH/9r/91x4MWBEHYyfKtPE9OPcn50nkqZoU7e8SmsNuG77M7fRa7No/l2ewaug81/Tr5ep5qNYMbW/0i+7WSPZegWSdk1gm1a4TaNQLtKp5Vx7FbOJ7NsBbGig9Rj/ZSCXfRDES5aa9s32ckc45mfRFHkrmv/74tcxK8UicqIWr1Oqrkog8dv+5jQrrKyP6jzJ1t8cP5RXrDGvdswUk1BUvFskxkfJTI2teORQwV34hSNg2ytTb98eU1lvF8eDwT5/WCT72cJxk24LafftspZJshGtCID+6lOJ3jG+Ml/n93BJG30EzLi/UAxYaF77kYA4eX/TxDVRjZc4CFc2Wem1/gQEph9E1/TqaaBo5ZRTeMVe/FdTPJkE5e7+KC1YXrm3R2W+P1t6oGD1f8n//n//mW+z/1qU9d/X+RLAmCIKxM027yrYlvcal8iUKrwPGe4yJR2ka6K4tESzOUWkW6EmPsSu7HNltEs68SmnuR2uGfXf8gfB/NsQiZSwnRUoJUQ29VcOwmttPGdtqYro3p2SiALSmEAa9VwqvNE1QM4loIJZikldhFNdJNJZzC1t66F02yniNSnqdsVhhIHSQVXHsVYzNYnsSJUpB2c5FQJIn0NglGKhKiufs42QmTb10q0BsIMBrdWtWIrKnhOiYB1YfQzasQN6PIEqFoArOqMVGsLitZci8nSqfyHvVKgUQkAAc/iKRuzT2NRnuTnMyPMt2o8+NFm3cObp1mDycqIaxGnmDAgPjIip7bHQ1SGTxEYbbG356v8ok7dAKqhO/DdEPDsm1CqcF1ihyiARWCSUpmiMm6y3arO684WZqcnFyPOARBEG55jufw7clvc6l8idnaLAcSB4gb8Zs/UdgSDKvFrvRZKrUFfCPGPf33AKAlRhjKn6VUmqFutfD14Lq8vuR7jGTOk6xkwKxhOy0ct43tmDRdi7bn4ssyjqwRUoNEAynCwW6SoV66gilUFKqtHLnyJNVGmkarhNUqQnmKhBqgVwvjRftoxAephruohRIA7Eqfo1pfxNMj3N5757q8t41wqhqk3Ggi4d2wqvRmQ90JLrWOkFt4hf/vXJ3fuN0goW+daXk5U8Wzm/haBEnuzLX8WDhEVY4zV83e9LGuD9/OxDmd96hX8iQjQTj4M1uuovRmmiIzOLyH/MUs351d5HiPSkjb/PLSYltjtubTth3CA4dXVbkdHejmVHUfC5XX+fqEwz8+oFGwFEotB8cDI9XZLnhvJksSsUQXzXKIMxVr5ydLo6Ob27VEEARhJ/J9n+/OfpfzpfNcKl9iKDIkOt5tJ77HnsXTNC/vL3TvwDvRlMsnhUac7tgw4fJFArMv0tq7Pptv9pTniWfOUanNo/o+tqQgqzoRLUw4OkQs2ENXuJeYFrtho6Z4pJ/45Z8717XIV6YpVmeptvKYjSxWI4uWO0efFmRYj0G4G6+ewXEtDg/ci6ZsnSvxK+H68HIpiNnIEAxFkOI332tGkiTGhgc522qSLr3Ol8/a/NoxDUPeGglTztKwHRct3Lm29dGASlaNM916+8qQ68O30nHOFJYSpVQkhH9w6029u57+RIhcaoxcrsR3Jtp8+ODmV8FOlINL7cI1H6l3+VPw3kyVZfbu2cul0yVey01zIOXjKMZSV0LVW3G1aqVSkQAzWhdn6xY/t66v1HkrTpaeeuopHn300Rve/8d//Mf87//7/76moARBEG41L2de5rXsa5wrnCOuxxmLj212SMIK9BdnMMpzVMwKQ92H6Qu/aW2SJBFO7qW/MkUpd4Hm7nchKZ1t1CF7DgO5CWqNLKoe57b+u+gOdBHUVl/FUhSdvtR++lL7AWi1a2Qr41RqC9TNEma7ilWbx0MiHB1gT3x3h97NxjtbC1Com3ieiz54ZNnPU2SJ/XvHOHumyXTtPF+95PLR/fJNl3mtN8+HbFvG9nzCkUTHxo0aKp4RJV8LUGy0SYXfmki4PnzzcqLUrORJRsP4B34aSd0eibQkSeweGuJiJcPL+QmKaoRdUZkBw6Y/YNOlOxu6lqnuyJyv6pimSbx3ZE3fx2hAo3vkNnITVb45XmCkP4Vt1lADCaR1vtCRCGpMhnowaeJ6PspWWhB2Eys+Wj/22GP8x//4H/nt3/5tpDcdDSqVCh//+Mf52te+JpIlQRCEFRgvj/P8/POcK55DlVUOdx2+5vgqbG2hdpXBzAVK9UXkYIrbe25/64MivfQFu5lvpSlmz2IO3Lzt70r0FWdxG1lcz+Fo/10MR29eGVmpYCDKaOAO6LsD33WptLLky1Pk3SZHBu7t+OttFM+Hl0thzEaWUCAAiT0rer6hKoztO8TE2Qav52boDck80vlv/4qUbIWWaeEjoUU7131CVWQCkaV1S+P5+luSJceDb6YTnC04NKtFEtEwbKNE6YpYUKN7aB+FqTzOYpmpjI+mqiiaQdCIsCumMBh0GQhY9Bs2IXX9qoknK0GajRqG7KF24Lgx3J3gdPUAudyrePkqluMRjq//LAZVkdk1OIij7dpWiRKsIln6zGc+w+/+7u/y3HPP8eUvf5m+vj5efPFFPvrRj1Iqlfif//N/rkecgiAIO1K2meXJ6Se5ULpA22lzd//dKB1aXyCsP8lzGVs4Ta02jy0rPDD4LpTrtXeXZBKpA6TmMuQXT3Y0WVJcm/7CFOVmnkCoe10SpZ8kKQqJyACJyMC2W3/wkyYaBpm6je26REeOrWo9SCykM7j3dtIX2nx3OktvSOdoavOm42VNDdc2CSouhDvbqi8aDtOQo8xW89zzptsdD76RTnCu4NCoFkhGI0vNHLbp1MzR/i7s+AO0inO0qiWarRp+s4nSaJMvupxWZRRVQ9UDdIc0hiM+AwGHgYBNt+GgdCAfcLylduHtVppQJPWWVvarIUkS+0ZGOFMrEWhdQJV8lNTGLLHZrhcBV5wsfe5zn+PBBx/kYx/7GHfccQf/9J/+U/7kT/6EY8eO8dRTT7Fnz8quyAiCINyqGnZjqfNd6RLFdpE7eu7Ytht53qqGc5eQKvNYdpN9/XeSCNy465gUG2RQi5NtFKmU53ASnUlqBgrTWPUMHj5Ht3GDhc3g+/BiKUyrnidsKNB9YNVj9SbCtEaOkZt+ia9eqNB1XGcgtDkJU85Uce06khbseLISC6gU1TgzzTfGdTz4ejrB+YJNo1okGYvCgQ9s20TpCi0YRRs6ROxy7wPPsWhXcrQqWeqNCn67htdqU67WmJF8NFVB0QxCgTAfGLI5FF/bJqzn6wHKjTb4HvrQ6tYqXU9AU9g1dhuZc2X26/ll7dl0K1vVpOlHHnmE733ve9x111380R/9Effeey/PPfccqio2SxQEQVgO27P51uS3GK+MM1ef47bkbaJF+DYTaxTpyU9QbmQIhPs4lDz09k9QDbpSe4lnXiY49xK1DiRLmm3SU5ii3C4SCfddu1ZKuKnZls5c3cNyHKKDh9fcNW6kr5sLrSPkMq/yl2da/PrtGtFNyBdyporjOCiRzm8AFQ1oOHqMTCNIvWViGAZfTye4sMMSpeuRVZ1Q1xChrjc6x9mtGq1SmnatQKtZxWs1KDXr/FXF5ZGxIO/ttVe1hs33l9qFm808wUAAOlwx7omFSN5+H4prbdt90TbKqr47r7zyCj/7sz+Lruv89E//ND/60Y/45//8n9NqtTodnyAIwo7j+z5PzzzNheIFxsvjDEeG6Q2vfdPIK5LVDIP5CQyr0bExhWsprs3uhVNUavPYWoB3Dt6/rBMONTHKkBKiqzyP3K6tOY7BwiTtRhZHkjjWe9eax7vVvFgK0a6XiWgSrLLL2JtJksTekWHq8QPMt1Qev9TuQJQr4/uQbas4ro/ewU54V+iqjBGOY/oa5/Ntvra4lCg1q0WS8di2nnq3GlowSmxwP70H38nQne9n6B0fwh28m7QX48nxJl+d1rBXsQXXfFtjoe5h2Q5G34F1SWhUI4zUgT24droVf+f/9E//lHe/+93E43Fefvllvv71r/Nf/+t/5a/+6q+47777OH/+/HrEKQiCsGO8lHmJ13Ovc754noSRYE+8c9OXdbvNnrkTBC89zZ7Xvsq+8R+QqqSRPLdjryHAaPo8bnUB27U40nMnYT2yvCcaUbpju4h4LoG5F9cUg2E16SrOYLZLdEUGt+1msJsl01aZrMm0LQutZ2/HTvBVRWbP2H7SxignSzKl9sb+7tUcmZpp4yChd7C5w5tFo1GacpgnsvGriVIiHl+qKF1vzd4tRFZURkb2kNh7L4v08PJ8ky+dV6g5KzvlPlEJ0a5XiGhAz8H1CVZYlhUnS7/5m7/Jr/7qr/LDH/6QvXv3AvC//W//Gy+88AK2bfOOd7yj40EKgiDsFBdLF/nB/A84WzyLqqgcSh3q6KLXnvIcrWYBzW6jt4r4Cy+TPPsNbjv1dXalzxEw6x17rVtVqpomXpyi2cqTiA4zlty7oucHU3sZQCOZuwSOveo4hvITNBsZbFnlWN/dqx7nVvViOUyrXiai+sgd7k4YMVRC3buoekGem97YWTdZU8OxLQKSC5HOVazfLBbQqKsJ2m2TVq1wOVF67JZPlN6sr7uL4cP3k1aHuFiw+H9PeaRbyzvtrtoyF6sqbctCTY3eUpW6rWjFydJf/uVf8qd/+qfo+rUbix07doyXXnqJD3/4wx0LThAEYSdJN9L8w/Q/cL50HtM1Od59vKOd7yTPpac4h2lW0CMDvGP//8K+2B66HBu/PIM2/jS7T36V/Zeeo6u8gCyqTSum2W1GF89Sqc3j6hHuHXznygcJddEb6iVqtzEyr68qjmC7RqI0h9Wu0BcbIaqL9W4rUbQULlRU2qa5dDKqdn7j0cHuFAWtnxMFleZq5mGtUs5S8WwTRdOR1rDP1tuJBVU8PUrT14knUqKidAPxSIi9R99JIbyXuTp84ZTDuerNE5+T1RDNRo2g7KAOdjaRF1ZuxcnSRz/60RveFw6H+fM///M1BSQIgrAT1awa3578NpfKlyi1SxzrPoaudHY3+1Qti9sq4Pkee7uPEAjE2TvyXu6+7aMcG7qfYTWK3irhLZ4gce5bHHj9a4wsniHYgbUztwTfZ2zxDK3qPDYedw3ci76a7oWSTCy1n25fJrZ4ammRyQoN5cepNzLYmsHR3jtWHsMt7qVymGa9QkhxUYfuWJfXiAc1tMQQZS/AD2Y2rrqUM1Vcx8YzOr9e6QpDVTi8by+9o4eQ9r9/zY0xdrKgoXHwyJ00U4dZNHX+vzMtvp/Rbvhrb3vwejmA2WqgRnpBNP7ZdMtKlp599lnq9ZtP3cjn8/z3//7f1xyUIAjCTmK7Nt+e/Dbj5XHm6/McTB5cl0pAb2mWZquIYsToD73RFU1SFHpSBzh64Oe498BHOJDYS5fjIFVmUce/x8jrf8f+i8/QU55Hdp2Ox7VT9JVmCZZnaZsV+hP7GIwM3fxJNyDFBunX48SbZbTSzIqeG2mWiZXnsa0aQ7E9hLTQquO4FdUcmTMVnXa7iZYYBj28Lq8jSRIDvb0UlD5eyknY7sZUl7Kmiu166KH1S5YAwsEA6sARkSgtgyrL7N9/G/LQnWScKE+MN/m7mes3fjhXC1JutMD3MAaPbHywwlssK1l6+OGHOXPmzNWvPc9D13VeffXVax43Pj7Or//6r3c2QkEQhG2salV5YvoJLpQuMF4ZZyQ60tHOd1eEWxUCtSy+YzKS3H/Dzkm6EWXP8Lt5x+Ff5PjQe9mlxwm0yvjpk8TOfovDJ7/KsbNPcGjiB+yfPcFo+iyD+Qm6ywvEGgWCZh3FtVdVDdnOAmadocwFqrUFpECCO/vW2HlO0ejqOkDCh9DcS8t/nu8zlBun1sjiaAGO9B5fWxy3oFfKIRr1KgHZQxu6fV1fqyui48cGyTtBXl5Y/854LVei1PawfQkj2rXurycsnyRJjO4aIb7vXhbo5qW5Jv/jokr9TY0f3mgXXiUYDEF89RdkhM5Z1gRT/yf+KPq+j+M4b7ldEARBWDpGztXnOJU/xaXSJXKtHJOVSVKBFKOx9dkpvbc0R6NVwNEC7Evsu/kTJImu1BhdqTFsq8F89nWKlSmq1QXs2iKeJOFLMqqsoEoqYVlBkTUURUWRNXw1iGdEcYwQlhrAUTU8ScZHxpekNz5YGse/PN7S19LVr21Vp2lEWdVGJBtE8j3GFk5Tr81jyzLvGrgftQPrM5T4LgazpyhUF6k1y3ihxE2fE2sUCFUXKdsNRnuOiU2MV6jlSpysBGg3S4QTvRBMrOvryZJEX28/xUqKFxbnuW94fX/Uc6aGY1nokocUEXtubUV93d0EAu9i9vxLuLlF/t+2xj85KNMX8JhraSzWHWzXJda3+g2Shc4Sq/EEQRA6xHItzhfP83r+dRbqC2SbWebr83i+R1ewi4Opgx3tfHeF6lgkKwuUrRr9iX1oK+ycpOlhdg+/k91D91FpFaiZJdpmDdNuYNtNLKeN6Vk4jonrWniAe/nDl2RkWUGTFUC+fCIoISGBJLH0biWkK/8vydfcBhLlvoMsDt+1JRMmzTbZu/A6SnmWhlVjtOd2ukIdumKvh+mJjxIpniY4+2MaB9//9o/3fYZz49QaGVwtzKEuMUVnpU5UQtRqdVTJRR/amKpcbzzAYniQhVqeU1mTY33rl+DmTBXXNtFUGZbbzl7YcPFICP3o/Uycfw2nNsWfnfL5xwd1ztTDmI3K0r5fPSJZ2ipEsiQIgrBGxXaRU/lTnC2cJdfMkW6myTVzqLLKYGSQ4cjwihOYlegpz9NuFnBkhf3daziBliTioW7ioe4bPsR2bZpWjaZVodWuYToNLKuB5bbxfA8XH9/38S9/9gAfF99buo2r94GPT9AxCU6X6Hcd0qP3bqmEKdooMTZ/Eqs6R61dQo/0c6z7aEdfw0iNMVi+RKkwSdOx8NUbN/1I1rLotTQtu8XYwN3r+jO1E1mexIlyELO5SDCS3LDKiyrL9PQNU67P8Pz84vomS5aK59Txtei6bGIqdM5S44e7GL8Uwipd4C9Om0TiEdqWRbJvt+guuIWIfwlBEIRV8HyPqeoUp/KnmCxPkm1lWagv0HSahLUwh7sO0xXsQpbW+YTF9+gpzVI3y0SDXcTXsQMWgKZoxIMp4sEUxNc+Xrs8w/nZZ1mYe5FBz2Fhz/2w3t+zm/F9+ovTDKbPUanNYbs2vckDvKP/ns6fgAZT9IT6iTZmMBZO0B659wYxeZerSll8I8ptyds6G8ct4FQ1SLneBN/bsKrSFf2JEK8FB5lqlpgo2Ywl1yfRzZoatutixNf3OCB0hqrIHDhwiOnZEJmFM3iFNCEFFNEufEtZdrJ0/vx5VHXp4a67tDfHuXPnrnnMT34tCIKw0zTtJueK5ziVP0W6kSbTzLDYWMTHp8vo4nDqMOF16q51Pcl6HpoFfM9hT9ehDXvdTgkkRrhNegh55nvMz7/KkOeysPc9+JuUMCmuzdjCacKlaUq1eRxF58jQ/YzF96zPC0oSsa4D9NTnKabP0N51z3Wra92VRaR6Btc1OdB3F7KoGqyI68PLpSBmI0MwHEGKD2/o6+uqTKp3F9WpGb4/k1uXZMn2IN8C25OIRkRzh+1CkiR2j+wmEwzTnHmReCK0bh0ahdVZdrL08Y9//C23/dIv/dI1X/u+vy7z8QVBEDab5Vo8P/8854rnyDazLDYWKbfL6KrOSHSEwchgRxb9r9SVduHoEXaFN/YEsFOM+DAHdz+KPPU0s4snlypM+x7E3+CWxKFWlX3zJ3Eqc5RbeQikeGDo3cQDifV94Wgf/YEki+08xcI4dve1DTokz2UwN069kUU2EuyNj61vPDvQ2VqAQsPC9TavHfNgKsKp9CDn61UydYe+SGePF3lLw7JMFAnUSE9HxxbWX19PD/T8NL63cRsYC8uzrN/UL3zhC+sdhyAIwpZVs2p8a+JbXChd4FL5EqZrEtWiHO05StJIbtpFoqBZJ1zNULGbDPfdsa3XKOjRAQ7s+SmkqaeYyZxm2HOZP/AI3kYkTL5PT3meXemz1KqzmHaLZHwP9w7ctzHrgmSVZGo/yYUCuflXKP9EstRbnsOvZ3E9h6O9x7f1v/NmqNgyz+UjtOtpQgEDP7GHzfiNDeoKse5hqnMzPDdT5B8d7uxea0ub0ZoYig+hVEfHFjaO+P3eepaVLP3Kr/zKeschCIKwJeVbeb4x/g0ulS8xXh4nFUhxvPs4QS242aHRW5ql0SpgqQYHUgc3O5w10yJ9HBh7P/LEk0znzjHku8wf+Ck8Zf0qdrLnsDt9jnhhknJ1DltWODBwDwc3+Pu51Eb8dfLVDLVGATe8NI1Kdh0GcpNUmnmMYIqRyK4NjWu7sz34RjpBoVRG9hwCI/fCJp6MDnbHOZ8d5GS5zvtMj7jRuVhypopnN/G1sDjhFoQOEr9NgiAINzBdneZvL/wtp/OnuVS+xEh0hMNdh7dEoqS4NqnyPLZZpTc8uGP221FD3ewfe4zdkoGev8jwue8sbYK7DgJmg0NTLxLKnKVcmcHVw9w/8uiGJ0oAaEG6E2NEPZ/AzI+v3txfnMFuZHHxONJ7pzgJXgHfh6dzMWbLJla7TrRvLyTXae3ZMkUDGsHUEFUvyPPTzY6OnTU1bMdFDojmDoLQSeKoKwiCcB2n86f5+vjXOVU4xWx9loPJg4zGR7fMuszuyiJWs4grSezrOrzZ4XSUEkqxf+wD7JEC6MUJhs5+G9WxOvoaqWqaQ5MvYOcvUGtkMaJDvG/PB+h+m7bp601P7mZQNugqTiHZLVTHoq8wSbOVJxzqYSAysGmxbUevV4OcLCo0qiXisRj+rht0Gtxggz1dFNR+XimotB2/I2N6PmTbMrbno0cSHRlTEIQlIlkSBEF4E9/3+cHCD3hi+glez79OsVXkePdx+sIbsyfLsvg+vaU5Wu0SwUCyc5ukbiFyMM6+vR9gTApilKYZOvtNVMdc87iS7zGSOc/umZepFC/RclqM9N7Ow8MPom92dS6QoCcySMSxMOZeZaAwhdnI4koSx3rv2tzYtpnFtsbT2TD1cpaYISPt+6ktU5VLhDSUxBAlN8ALc52pLhUthbZl4UsSWlQ0dxCETtoaRw5BEIQtwPEcnph+gufnn+dk7iQtu8WdvXeSWO9uaCsUaxSQGznwbHYnt/9apRuRAzH27v0gY3IYvTTL4Kmvo9ntlQ/kewTMOl2VRW6bfonE4inK5Sks1eCeXQ9zrOfY1jiRliQiXfvpk1RSmTN0F6dptUrEw/2bWvHabhqOzDcWY1RLOQzJRdn3ENIWmDp7hSRJDPT2UlB6+HFGwllj97OWK/FkNo5jtgjJLoRFsiQInSQ2pRUEQQBaTotvT36bc8VznCucQ1M07ui7Y2O6oa1QX2mOZquAp4XZvV77/2wRUiDC2N4PIE88wXh1gcFTX2PxyIew9Buc/Po+AatJuF0l1K4SbtcItip4Zg3baWLZLZpOGz3cy08NvYeQFtrYN3Qz4V56jS7mzSzVygyOLHNcVJWWzfPhW5k42XINzzYxdt+FFNlCVeHLuiMGc9FBcuUMry5a3DMUWNU4FVvm7xaSzJfqmK068WQP0hY8ZgnCdiaSJUEQbnnldplvTn6Ti6WLXCxdJKbHONx1GGWD9/lZDsNqEa2mKVsNBruP3hKbk0pGmN17H0OeeJJLtTQDp/6excM/i2WEMewW4XZ1KTlq1Qi1y3hmHdtuYjttLNfEcm1kwFI0gmqQvp4jHOu+fWt+72SFZNdBUvM50naD7sTY+u/ztIM8V4gwUXJoN2ske4aR+rbmRs2yLNHXO0CxOs0PF+Z5x+B19yJ+WzlT5asLcbLFCna7TqJ7CPY8sD4BC8ItTCRLgiDc0hbri3xr8ltcKl9iqjJFf7iffYl9W6aRw0/qLc/SbBWwVY0DXbdtdjgbRtJDjO5bqjBdrGcZPvV3xKKDYNax7Ca208J2LSquhQzYioqhBkkFe4mGekiF++gKdm3KxsErJceH6C90seDVOd5752aHs22crxm8mNepV9IkIkHY/e7NDult9cWDLIYGma/nOZs3Odyz/DVzcy2Nry3EKRQLeHaLeP8+2HXP1phOKgg7zNb/qyEIgrBOLpUu8eT0k1wsXWSxscie+B6Go8ObHdYNyZ5Ld2meslmhKzKw9aaQrTfVYNfex5Am/oGLzRzVVgkFsGQVQwuQDHYRDfaQCvfTFezaklMol0U1GNj3Qd7n2zumJfx6y5sKT2Sj1EtporqPtO99SFs8MVYVme7+Icrj0zw/l152snSpbvCtdJRSIYvsmURGjiP1H1/naAXh1rW1jySCIAjrwPd9TuRO8Ozcs1woXqBkljjcdZiu4NbuKpeqprGbeXzfZ2/Xkc0OZ3MoOsN734+UP0vJs+mK9NMd7EZT9M2OrKMkWcZAJErL0XYlvpFOUC4WUHFQxx5EMiKbHdayDCTCnAwOMdEoM1OxGYm/fYL/eiXIk5kQ1WIGzbcI7rkPqXv/BkUrCLcmkSwJgnBLcTyH5+ef5+XMy5wpnMF0TG7vuZ2oHt3s0N6e79NXmqPVLqMFElurlflGk1WGeo8xtNlxCJvO9+GJbIyFchPHahPfdRgpvnWrwz/JUBWSvbuoTs3w3EyOf3rs+smS78OPSmG+nzWoldIEZQ99/wNI8ZENjlgQbj0iWRIE4Zbg+z5T1Smen3+emdoMF4oXQIK7+u7CULf+FfxIq4JWy9J02uzpvX2zwxGELeHHpTDnStCuV4gnu6F/+/1uDCQjnFkc5Gy1Sr7p0B269tTM8+F7+Sgv51VqpQwRzUfd/+iW7PInCDuRSJYEQdjxyu0yz80/x8XSRaar02SaGeJGnCNdR7bFgn+A3tIsjVYBVw8xlti72eEIwqabaug8nw9QL6eJBTWksYe3ZYODsKES6R6mOj/Dc9NlPnzojSmEjgePZ+OcKfjUKhnihoJy8DEIxDcxYkG4tWyPswRBEIRVsFyLlzIvcSJzgrn6HNPVaWRZ5lDqEN3B7i3b8e4nabZJorJA2aoz2HVw2yR4grBeKrbMtzMxaqUsIcVF2f8YqNu0oQcw1J3gYnaA10oN3mf7RDSJtivx9XSC8aJFo1okEQ4gH/wA3GqNXQRhk4m/uIIg7Di+73OhdIEfLvyQ2dosk5VJWk6L4egwI9GRLbl/0tvpKc/RbhWwFZX9XVtz3xhB2Ci2B99IJyiUSsiuhb7vnRBMbnZYaxINqBipYSqZOZ6frvPu3VH+bjHBTLFFu14mFYvi7//Atk4IBWG7EsmSIAg7Sq6Z4/vz32e8PM5UdYp8K0/CSHCs+9i2WJv0kyTfo6c0R61dIRHq2fqNKARhHfk+PJ2LMVs2sdoNkv17IbX9p6VKksRATxczhT5eyrWYU5OkS1WsZo1Eshd/3yNI2+wijyDsFCJZEgRhR2g5LX68+GNO5k4yV59jtjaLJmsc6z5GMrB9rzonq1n8ZgHP9xjrFlUl4dbl+UsNHU4WFRq1PIlYDH/XvWyPybQ3lwrrzMSGKBYWcdMZPNch3jcKI+/almuxBGGnEMmSIAjbmud7nCmc4YXFF5ivzTNRmcDyLEZjowxHhpGlzT3JUB2L/uI0iuvQMsK0jAgtI4KjLm9foL7SLI12EcWIMhgaXOdoBWFrmm1pfC8XZaFq06xmieky0r6f2lFJhCRJDPX3k670EPPmiA3fhjR092aHJQi3PJEsCYKwbS3UF/j+/PeZqkwxWZmkZJboCnSxP7kffQtsUpqsZhhNn8OqLdA2q0RllZSio6oBMKJYoW7awSgt/UoSFcZV3liTEGpXCdQymHab0a7DO+rEUBCWo+bIPJePcqas0KwWsG2LWNBAGXsQSQtudngd1xM1CB04Sog9Yg8lQdgiRLIkCMK24fs+hXaBifIEE5UJFuoLLNQXmK/PE1AD3NFzBzEjttlhojomu9PniZZmqNYWsH2HLj2O7Fq0zBpeq4RTW8SRLqIpGrqs0aUYaGoALxDHCnXRDkYItes0WwUczWBfcv9mvy1B2DCOB69UQvyoGKJaqdBqNYioEBk5An3HduyFA0mSiMS7gK7NDkUQhMtEsiQIwpbm+z7ZZpbxyjiTlUnSjTSldol8K0+pXUKVVfYm9jIQHtj8VuC+T1dlkV2ZC5i1ecrtEq4e4fb++9kVXbpK7HseLbtBqZGh3srTapdo2Q3MdgXXK2DXFnAlGU3RcBUdz27SmxhD2wKVMkHYCJMNne/lo2SqJq3aIqrkkugaQhm9V7TNFgRhw4lkSRCELcfzPdKNNOPlcSYqE+SaOUrtErlWjopZQZZkokaUQ6lDdAW7tkQrcN1uszt9llBpjmp9AQeP7sRe7u5/xzWJjiTLhIwoISMK7Lt6u+951K0KlUaGeqtAu12m4TQpa0EOdh3ehHckCBurbCk8k49yoSLRquZwHJtIOIQ6ej9StG+zwxME4RYlkiVBELYE13NZqC8wUZlgvDy+VDkyS+SaOWpWDUVWiOkxjnQfIRlIokibnyAB4Pv0lucYylygVVukbJbxjRh399/LQGRg2cNIskw0kCS6jTv3CcJqWJ7Ei6UwLxYD1KtlWu0mUV0ivPtOpJ6DO3bKnSAI24NIlgRB2FQNu8GPFn/ERGXi6tS6XDNH3a6jyRpxI87xnuPEjfimd7b7SYbVYM/iWYzKPOXaIo4E/amD3NF7J5oiNo8UhLfj+3ChbvBsPkK+1qJVX0SXHJJ9u5GH70VaZsdIQRCE9SSSJUEQNo3pmnxt/GucK5xjujpN02miyRrJQJJ9yX3E9fjmr0O6Ht+jvzjLYPYijfoCFbOKFEhwX/999IZ7Nzs6QdjyCpbC07kYkxWfVjWL5zpEo3GU0XcihUVzA0EQto5Nv0z77LPP8qEPfYjBwUEkSeLv/u7vrrnf930++9nPMjg4SDAY5KGHHuL06dObE6wgCB3jeA7fnvw2F0sXuVC6QFgLc3fv3bxr8F0c7jpMwkhsyUQpaNY5NP0SfXOvUCpepGm36O8+wvv3fFAkSsK25HjwUinEK+UQrr++r+X7cLIS5C9mkpxfrFAtZQmoPvF996Ae/hmRKAmCsOVsemWp0Whw++2386u/+qv8wi/8wlvu//znP88f/uEf8sUvfpEDBw7wu7/7u7zvfe/j/PnzRKPRTYhYEIS18n2f781+j7OFs5wvnac32MuB1IEtmRwpro1htzCsFuF2ld78JPX6AhWrgRJI8q6Bd9IVEid4wvY009R5KhclU21jNau8lgzy87tdUrrb8ddquxJP5WKcKcnUy4vouKT698Lw3Uhi2qogCFvUpidLH/zgB/ngBz943ft83+c//+f/zGc+8xk+8pGPAPClL32Jvr4+vvzlL/Mbv/EbGxmqIAgd8uP0jzmRPcHZ4lmiapT9qf2blihJnotht9HtFgG7hWG30O02htVCNxtIdgPHMXE9C8e1KdkNHFlltOcYR7uPIYvF58I21HQkni1EOVVSaVbzuLZFjgTNbI3/p6bx2JjBnQmTTv1aptsq38rESZebNOsVEgEZeexRpGh/Z15AEARhnWx6svR2JicnSafTvP/97796m2EYPPjgg/zgBz+4YbJkmiamaV79ulqtrnusgiAsz+nCaX648EPOFM6gyipHuo+se+MG2XMxrCaBN30YdgvdaqKaNRzXwnVNHNfGdW08z8H0HEzfRfF9PEnGkRU0RScc6uV4/ztIiK51wjbk+3C6FuC5fIRipUa7mSei+Wi77yCQ3M/s+GmalSn+/lydc70RfnbEJqZ5a3q9VyohnsuFqJXzuFabVLIHxh4SDRwEQdgWtnSylE6nAejru3Z/hb6+Pqanp2/4vN///d/nc5/73LrGJgjCyk1Xp/nuzHc5VzyH4zvc1XNX5/ZI8j0Mu31NQhSwmhhmA9Ws4jgmjmviuBaOa2F5DpbnoPg+SBK2LKPIOgHFIKBHCGgRgkaMkJEgFogTUSOiiiRsa0VL4alcjMmKR7OSRvYd4qlelN3vBi1EANh32+1kMr0szp7GWiwwVzX4mTGDw7GVV5larsQTmTjnyz6N8iKG7BIZvR36j67L+xMEQVgPWzpZuuInp+f4vv+2U3b+/b//93zyk5+8+nW1WmXXrl3rFp8gCDeXa+Z4fPJxzpfOU7Wq3NlzJ7qy+ivLut2mpzxP0KwTsJpo7Sqe3XpTQmRiuw6256D4Hv6V6pBqENMiBLQwASNG2EgQNeJE9aho9y3sSI4HL5bD/KgQpF4t0W63iAdU1JH3QHL0msdKkkR//yDxZBczF1+nXZ/hr880ODoQ5qeHLULq8jpAzLc0vpWOkavUaTaqJAIa8t5HICKaoAiCsL1s6WSpv39pLnM6nWZg4I3NHbPZ7FuqTW9mGAaGYax7fIIgLE/NqvHNiW9yqXSJXDPH8e7jhPXwqsZSXJuBwhS9hWlajQymVafpOcieiyRJ2LKCIusEVYOQ0UXQiBEJdREPJIlqERR5Sx/2BKGjZlsaT2djLFbbNGuLGJJDqn8f7HoHvM3vQtAwOHDkbhYXekjPn8OeKzFbCfChvTL7IvYNn+f58GIpzA/yAWrlPJ5jkkz1I+15AEkVFyMEQdh+tvRZw549e+jv7+fJJ5/kzjvvBMCyLJ555hn+4A/+YJOjEwRhOUzX5JsT3+Ri+SKz9VkOJg+SCCRWPI7kufSW5xjITWI30pRaRRxJpttIEg4kCBtJYoEU8UAMXREXS4RbW8uVeK4Q5WRJo1nJ49gWsUgYefd7lt2eW5IkBodGqSd7mb34Gu3qPH9xyuIdwyEeHbAIKNdWmRqOzOOZGONln3olTVBxMXbfhdR7aD3eoiAIwobY9GSpXq9z6dKlq19PTk5y4sQJUqkUIyMj/Kt/9a/4vd/7Pfbv38/+/fv5vd/7PUKhEB/72Mc2MWpB2Lo832OqMsVrudcotovsTezlaPdRuoPdGx6L67k8Pvk4F0oXmChPMBodpS9846rwdfk+qWqG4dwl/HqGSiOH53tEIv3c3neXaLQgbFmuD2drAQYD9rq04r4e34dz9QDfy0UoVWs0GwUiqk9k9Dj0HkZaxbq7SCjIwWP3MTc7wWL6Aj+crjBeDvK/7IGRsAMstSD/diZKvlyj3ayRCOpI+96HJNrqC4KwzW16svTSSy/x8MMPX/36ylqjX/mVX+GLX/win/rUp2i1WnziE5+gVCpx33338cQTT4g9lgThJ1iuxbniOU7mTrJQXyDdSLPYWOT7899nMDzIke4j3NV3F3sTe9Hk9Z8O4/s+3539LmcKZzhfPE9PsIeR2MiKxog2iuzKXUKvLlJrZHFdCy2Y5Fjv3fRHRMvhTitbChVHoc+w31I1EFbG8eCb6QTnii6+ZfG/7NO4LXbj6WudUHdknsjGuFSGZjWN5Dkkkr3Iu9+NpIfWNLYsS4yM7qWa6mH+0uu0S4t8sQHvHgkQ0DV+lDeolXPgWiR6hpBG3y32ThIEYUeQfN/f8X8Rq9Uq8XicSqVCLBbb7HAEoaPqVp2T+ZOczp8m08ywUF+g0C5gyAZdwS4KrQJlq0xIDdEf6mc4Osx9A/dxtPsoyXWsyvxo8Uc8N/ccJ/MnCakhjnYfXXaL8KBZZzh7kUh5filJcpr4RpTbuo+zJ7Z7VVfHhRvLmio/LoW5UFFpN+vIisxgVGM06jEctBkKvHXKlXBjjgdfTyc4X3CoVko0fIOkavHwWJAHeu2O7V30ZrOXGyosVXbqxAwFZfRepOTujr+W43nMTV7Azo3TJVUJhCK0Ww0iios2ei9S9/6Ov6YgCNtfptpGV2V+5+c3vyPmSnKDTa8sCYKwOtlmltdyr3G+eJ5sM8t8fZ66VSeiRTjadZRUIIUkSexP7qdtt5moTjBTm2GmNsPZ4lkGwgMc6z7GnX13MhYfQ+1g44MzhTPX7qXUtby9lDS7zVB+glRxhnojQ8Wq4WhBxvrv4mDyoGjO0GELLY0fl8Jcqsq062VapomLguXJVKpVxhUJVdPQ9IBInpbJvpwoXSjYNKpFumMxWpGjpBfO8g+XKmQaIX5+t4Mhd+b75/vwUjnEc7kgtdLlyk7vLqSR+9etsqPKMrv33kapq4/0+EmSjSy9EQN53yMQiK/LawqCIGwWUVkShG3E8z2mqlO8ln2NqeoU2UaWufoctmeTNJLsie8hokdu/HzPI91MM1WZombXlqpN4X52RXfxzoF3cqT7CHFjbSc7M9UZvjb+NU7lT9GwG9zdd/dNW4Qrrk1/cZre/BTtRgazXcZWNIYSeznac0w0bOgg34fZls6PSmGmatCulWlbFmHVRUvtRh26A8uyqBcXaFULeO0K2BaGZKMrEqqqoRkBBqMqo1GfoYDNcFAkT7CUKH1tMcHF4lKilIxF4cAHkBSNXKFAdvw1er0sI6kAH90HyTWuY2q7Et+5vI9RvZxfaqiwwZUd13WRammkWD9Sp/ZMEwRhRxKVJUEQ1o3t2kvrkfInma/Nk26mWawvLu2JEupnJDayrD2LZFlmMDLIYGSQpt1kojLBdHWameoMZwpnGIgMcHv37RzrOUZUj6IrOrqiYygGuqy/7f5mAPlWnm9PfpsLpQvL20vJ9+mqLLIrcwG7kaHcKix1uIuPcrz3TsJvk/gJK+P7MN4weLEUZq7u0a6VaNsWERVS/XuQBm9H0oIA6HqYVOSNKZpWvUSjuECjWsBrV/ErbcpVm3GFa5KnA3GPvWGTbt1Zl6lmW5nlSfz9YoJLBYtWrUgyHocDjyFdrob2dHURCN7PzPlXcYpz/LdTMv/rAY3dEWdVr5dpq3wjnSBTrtNqVEgEtU1pqKAoCiSGNvQ1BUEQNpKoLAnCFncqf4oXFl8g03hjPZIma+yK7mIgPICyxqu5nuex0FhgujpN3a4TUkMMRAaIalEUWUGRFFRZRZEUAmqAkBYiqAQJqIFrkylF51zhHKcLp5mtzXK8+/jbtgjX7Taj6bOES3NU6ws4vksk3Mfx3rtIBVNrek/CGzwfLtQDvFgKs1h3aNfLmLZNRJPQe/ci9d+OpK5sc2CrUaJRWKR5ufLkX648GQroRpCeqMGhJOwNmwwE1meNzlZiXk6UxgsmrVqRRDwJB95/NVG65rGWw8Sl04Sr4yQ1hw/sC3BPavnfI9+H16tBns6GqZXzuHabWLIP9jwo9jESBGFLE5UlQRA6bqI8wVPTT3G6cJqKWSGshTncdZiuQNdNqzzLJcsyw9FhhqPD1O06E+UJZmuzeL7Hm6+lyJKMhLT0WZJQZRVN1lBlFV3W0WQNH59MM/P2eyn5Pj2VBYYzF2hV5ymbZXwjxp3972AoIq5Qd8pS2+ogL5ZCZGsW7UYO23GI6AqRXYeg78iq17To4SR6OMmV2pPZKFPPz1Mt5/BaFarNCnM5n2cMg2Q4zG0piX0Ri+GghbLDEifTk/j7hQTjxTatWplEIgX733/DKWmGrnLwtuNMT0fIZM7yzfN1MsMhPjhso95kWZ/lSTydi/J6UaFeXsSQXCIjt0P/5p94CIIg7FQiWRKELarYLvLk9JNcLF+k6TS5q/cuosb6tsyPaBGO9xy/+rXne7iei+VZWJ6F7dpY7tJn27exPRvbtWk6TRzPQUJiLDF2w72UdKvF7vRZQuU5KvUFbKAveYA7++5CE22GO+ZsLcDzhTD5monZyGK7LhFDIzJ0DKn3UMfXlhjhBEY4QdcoOJZFLTdNvbiI2yxTbdVIF11+oOtEQmEOpWT2RSxGQybaNm9q2HaXKkoThTateolEogv2v++m319Zlti9e4x0KMLi9El+NFsg3wryj/d6RFTvus8pWArfTCeYL7do1vLEAzLy2E9BdIX7lgmCIAgrIpIlQdiCTNfk25PfZrIySb6V546eO9Y9UboeWZKRFRlN0QgTXv1Avk9veY6hzAVatQUqZgXfiHHPwH30h8V+SZ10rhbgmwth6qUMrusRDhhER45D94ENabmu6jrJof0kh/bjujaN3BzVwiKVRpFKu06h5PCirhEMhjiQUtgbsRkK2MQ1d1tN12u7El9dSDJZbGHWSyST3fj7fmrZiagkSQz09REM3c/8hVdwcov8v22N//WAwmDw2sYP52sGT2SjlEtFHLNJIp5E2vcIkhpYj7cmCIIgvIlIlgRhi/F9n6emn2K8PM50dZq9ib3EjO271s6wWuxePEOwMke5togjwUDqIHf03dXRduUCzLU0Hk9HqBfTGIqHseceSI5t2r5UiqIR699DrH8PnuvSKC5SK8xRq5VQy01KZZsTuoqqBwkHQuyKyvQHHPoDNv2GTUjdmktq267EVxaSTBWatBsVEsle/H2PrKpil4hGMI6+k8kLJ7Fr03zhlM3P7zc4mrBxPHiuEOXlgka9lEbFJj58CAbuFHuNCYIgbBBxpiIIW8xLmZc4UzjDxdJFuoPdDIYHNzuk1fF9ekuzDGUv0KwtUjYrSIEE9/XfR2+4d7Oj23GKlsLXF+JUill0ycHY9zBSbOv87MiKQrRnmGjPMJ7r0qrmqeVmadVy+PUW5XqTbMFFU2RUVUPRA6RCKkNhGAi49AVseg0HvUP7E61W63KiNH05UYqnemDvo2tKXoKGzoEjdzE5HiFduMDfnG2xMBKi4EWYLlvUqxliuo829iDEd3Xw3QiCIAg3I5IlQdhCpipT/HDhh5wtnkWTNQ6kDnSskcNGMqwGexbPYpTnqNQXsSWJwa7buKP3TrGx7DpoOhJ/t5ggXyoiuyaBsfu2VKL0k2RFIZzsI5xcWm/j2ibtUppWLU+9UQWrhttaak8+K/loqoyiGuh6iP6owmDIX6pAGRZd+sZN32u5En+7kGSm0MBsVEh09cHYIx2p8qiyzL59B5kPRVicO8VzUyV0w8Y22ySjEaR9PwV6qAPvQhAEQVgJcdYiCFtEuV2+2tDBdE3u7rsbRdpmmzz6Hv3FWQazF2nUF6iYVaRAkvsH7qM71LPZ0e1ItgdfSydJF+u4VpPY0OEN3ZS0ExTNINw7Srh39OptdqtGu5ymXStSa1bxzQa0GpQqNpdkCU1VkDWDcCDESExiMOgyGLDpC9gY61B9ajpvJEpWs0KiewB/z0MdnQ4nSRLDQ8Pkg2HS4ycYshaJ9+9B2nWv2PBVEARhk4hkSRC2ANu1eXzqcSYqE+SaOY53H8dQjM0Oa3l8H8NuE2mV6S3NoVfmKdUXcSSZ4e4jHO85LqpJ68T34TvZOFMlE7NZId4zjDR012aH1RFaMIoWjBIdWPra9zysepFWOYNZL9Ns13AbLcqNNrmiy+uKjKLpaHqI/ojCcNhnIGAzuMLmEZ4PTVem4cjUXYWGI9NwZS7UAswX69jNCrGeIfzdD6zbuqHuVJJk/D3IZg0pJPYcEwRB2EziDEYQNpnv+zw1+xSXypeYqkyxJ77nbTdz3Wyy5xJuVQm3K0RaFSLNMrQrWHYTy27QclrIwRTv6n8nXaGuzQ53R3uuEOFMARrVIsl4Ana/Z7NDWjeSLGPEujFi3Vdv8xyLdjlDs5KlVq/gm3X8ZoNyxWZcltA0FUUziAaDjEZlBoMOvYaD7UtLyZAjX06MFOquTN2WqFseruvhug6+5+C5Fr7n4rtVXNcm0TOMv/u9695gQVE0EImSIAjCphPJkiBsshO5E5zKneJC8QKpYIrhyPCax5R8j+HsRRLVDI6iY+sBbDWApRpY2pXPBrZq4L1d1edNVaNwayk5CrTK2GYNy2lhOy2qroXi+ViKiqGFGO45xtHu48iiW9e6eq0S5Md5nVo5TSJkwL4bb4S6U8mqTqh7F6HupaYHvudhN0s0i2la9TKNdgWv3qZcb5LOe+iKjKIZyIpyNQnyPBfP83E98HwfFwkfCVXyUCUfWdFA0XGNKIlkCn/wLtGJThAE4RYikiVB2ESz1Vm+P/99zhfPo8oqtyVvW3NDB9l12Dd/kkBpmlptAcn3kCQFRVYIyQoRSUVRNBRZRZE1fD2Ea0Rx9NBSEqUG8CWJcLt6uWpUxbIbWE6LttPGdG18WcFXdKJ6jGiwi67IIL2hHvTtMnVwm5ts6DyVCVErZYjpEtKBx5BUsamvJMvokS70SBeJy7e5tkmrtEi7kqPaqCCbNYI030iC9CiKbhDQDBQ9iGqEUI0IvhEFLXjLJaCCIAjCtUSyJAibpGJWeGL6CS6VLtF0mtzVexfKGk/MdLvN/rkTUJqm2sxjhLoYCfQuJTt2E8ttY3o2jt3C9Rw8fFzABXxZQZYVApKCLKv4nkPVMVH8papRQAuRjAwQD/fTGxkgrsXEFfZNkDVVvpGOUStmCMoOyv73IRmRzQ5ry1I0g0jvbiK9u4Gl6hP4N02Ctl8PSkEQBGE9iGRJEDaB7dl8Z+o7TJQnyDQzHOs+RlALrmnMYLvGgZlXMSvTtMwqsfgI7xp81w2bK1iuScOq0WxXaVtVTKuB7TSx7BZNHBQ9SjS+W1SNtpCqLfN3C3HKxTyKb6PvfQ9SROxZtRIiwRcEQRBWQiRLgrDBfN/nmdlnuFi6yER1gtHoKMlAck1jxut5xuZeo16Zpu20Geo+zJ09d7ztiaGuGOhBg2Sw+4aPEbYO05P4+8UE2WIFz24THbkDKTl68ycKgiAIgrBqIlkShA12Mn+S13Kvcb50nqSRZCQ2sqbxekpz7Fo8TaUyg+W7HOx/BwdSBzsUrbAVuD58Mx1nttTCbteJ948h9R/Z7LAEQRAEYccTyZIgbKD5+jzPzT3H+eJ5ZEnmUOrQ6hs6+D7DuUv0ZC9QrsxgKxp3Dr2X4ejau+kJneX54APKKv6pfR+ezsW4UHRp1cskkj2w676OxygIgiAIwluJZEkQNkjNqvGdye8wXh6nbtfX1NBB8lzGFs8QLUxQrs7jGCHeNfiA2Ndoi7E9eLUS4qViiIZpEdUgGZSJax4x1SV25bPqEtXc6yZTL5ZDnCjINKpZEpEQ0r5HxLobQRAEQdggIlkShHVWaBUYL49zrniOicoEi41FjnQdIaSFVjWe6ljsn3sNtTRNuZGBYJJHdz286vGEzvN8OFML8MNCmHytTbu+SNNTyOMxg4ciy6iyhKwoyIqGrOgoqkrMkEkGpKvJFMAP8wFqpTRxQ1lqEf52+2IJgiAIgtBR4q+uIKyDcrvMxfJFxsvjLNQXKLaL5Ft5SmaJkegIXcHVVYAMq8mB2VdxyzNUW0UC0QEeGHovmqJ3+B0Iq+H7MNnUeb4QZaFm06pl8V2HUCRCpP8Ylu1gtRo4VpOm2UZyW/htE9ezACjgMoOHKssol5Mp1ykT1nyUA++HNXZMFARBEARhZUSyJAgdUjErjJfHuVS+xHx9nlK7RK6Vo9gqIksyMSPGkdSRVSdKkWaZfbMnaFamaVt1uhJj3DfwTmQxJWtLSLdVnitEmapCq5rHdiyiAR1t7D78xB4kWUYFrlf/8+wWbquK3axeTabMy8lUVANt7H4IJjb4HQmCIAiCIJIlQViDmlW7miDN1ebeSJDaRQAieoRDXYfoCnStacPZZDXDnvnXqVSmsTyL0Z7jHOs+KtaubAFlS+H5YoRzFZVmtYhpmUR0ifDocaTeQyArN93gVNaCyFoQLdZ33WRKEARBEITNIZIlQVihht1gvDzOeHmcmeoMJbNEvpUn38oDENEiHEwepDvYvboEyfcw7BYBq0nQbBIyayRKs0sd7ySJI/33MZbc2+F3JaxU05H4USnCayWDeq1Mu90krPqEB/fBwJ1IqrbZIQqCIAiCsEYiWRKEm/B9n5JZYrIyyVRlirnaHGWzTL6dJ9fMARDWwuxP7Kcn1IO6zAX4qmMRsJpv+mgQsBpo7Rqe3cJx2jieheNalB0TWwtwz9B76A/3r+fbFW7C8iReLYd4qRSkUqvRahQIyC7xnhHUXe8A0WhDEARBEHYMkSwJwnV4vkemkWGyMslkdZJMI0PZLFNoFSi0C/i+T1gLsy++j55wD5r89lUEyfdIVTNEm6WlxKhdR7Jq2E4b17WwXQvPtWl6NrLnIkkStqygKDohJYAR6udgz3HigfgGfQc2jutD1lz6/mmShyb76LKPKvmoEqx2GyrPX0psTE/C8mQsT7r8tYztSXirGHMpUQpSuNzhTsYlluhBHblXrCkSBEEQhB1IJEuCcJnt2czWZpmqTDFVmSLfyi9VkFp5KmYFSZKWEqTEPnqCPWjKzadZyZ5Ld3me/sI0NHI02iUs18LyHFTfx5VkPEXDUA3CgQRBI0bYSBELpEgE4ju6y13blThVDXKiEqRQt3AdG0lSQZKRZBlZkpBkCUOR0GXQVRld9tFl0C4nU5rs4/gSpvtGQmS60HZ8TNfH9zw838P3PPzLn/FdfN9bal23Co5dxfdcwpEo2q53QGygw98ZQRAEQRC2CpEsCbe0pt1kujrNVHWK6eo0xXaRcrtMrpWjYTdQZZWYHuNI1xGSgeSy1yAprk1vaY6+wjROM0e9VcTzbDQ9SirYQ9hIEA6mSAaShNXQLdWooWIrvFIOcapqUKs3MJsZHM/HQ8bzJVwkfCQk30eW/MtfXflYqjRJEshISJfLTp7v4/s+vg8e4CPhXRkHkPFRJQ9ZkkBeSsa8Gxz+bpZChQNBjKEjSCmxbkwQBEEQdjqRLAm3HMdzmKhMcKZwhtnqLCWzdLWLneVa6IpOykhxIHmAmB67ekK+HKpj0l+cpac0i9XIUm0VcX2PQDDFvu4jjER23VKJ0RW+DwttjVfKof9/e3ceHGd933H8/Vx7SdrVYZ22MQ4YY4cjwSQmV+NmGtdOgabMFNoSt0ySmUAKHYZJJ6XJjJukbRhKmbZDEnKQHuk0EBKc0mlDC+FMYkIgpoEEDHbB5pAs69p7n/PXP2QtCAvwIUuy/HkxO6t99rfP/h7py0of/57f7+HZsku9UqLRGMMhJttSIN2/BtN+MiQxxAHEPnEUYuKQOAogjomjgCSOSZIQ4pgkiYiTBIcEx3FxHA/bcbHdFLabxva8A19nME4K3DRYzgn5/RcREZEjo7AkJ4yiX+SXo7/kqdGnGK4NM1wbZqg6RGISMm6Gvlwfvblecl7usAISQCqo0z+2h67xF2nUhik2JoiBluwSVnefRX/riXmqVmzg2UqGHRM5XqwYGpUJGkFAzo5pLfTiLT0Tq7UXYHJ5bdsBNwW0Nj+cZmNNuSOc9iQiIiInOIUlWdTiJOb50vP8cvSXPDfxHCP1EQarg5SDMhknw8n5k+lt6SV1hHODsn6FvtE9dEy8SK02wkRjgtC2aW/pY033WSzJdc/yER0fpuYj7ZjIMloN8KsjBFFMq2vo6F2B3X8WVrp1vrspIiIi8oYUlmRRKgUlnhp9il+N/op9tX3NUSRjDO2Zds7pOYfWVOthjyBNaakX6R99nnzxJaq1ESYaJULHo6ttOWt7zqI90zHLR3R8mAgcdhSnz0dKkoRc2qNtYA30rMU6hIUxRERERBYChSVZNBKTsKe0pzmKtL++n8HqIKWgRMpJcVLbSQy0DhzydZBmkg5qrNi3k5biy1Sq+5kIKwROiv6OU1jTfRatqRNvtKQWWeyqZnimkmFvxaZeLdGoj+ESk22dmo+0UnOFRERE5LijsCTHNWMMpaDEM+PPTI4iVSdHkV6uvowxhkK6wNndZ1NIFY54FGnyjRL6xvbSP7yLWmWQol8kdDMs6zqd07vOIOtlZ++gZkk1stnvuyxJR7S6R3JVoddXjy12VTI8U0mzp+rQqFUJ/VEaYUyrE9PS0Utq4DXzkURERESOMwpLsmAZY6hHdSphhUpYoRpUKYdlqmGVSlChHJSZ8CfwY59KUGGoNsREY4KUk2J563IGWgcO6VpIbybbKLNy6Cm84ksUK0NElkV/1+mc2X0WKSc9C0c6uxIDjxdz/Hg0R7lcAStNZ85lWSv0Z2P60yE96RD3MAd6GvHUCFKaPRWHeq1G6I/ihwlpO8HNttHZuxS3ZzWkWo7NwYmIiIjMIYUlmXdhHDJUHWKoNkTJL1EOy1SCCkW/SD2qH7iIazB5Hwf4sU8tqtGIGoRJSGKS5vWQzuo+i/Z0+9GNIh1gJzEDI8/RM7KbSnmQWljFyXbyrr71dOW6ZuHIZ99+3+We4Tx7SxG10iBBYtMwLsVyxIvDCZ7r4HppUulW+lttluYM/ZmQ/kxA3k147betEVvsrqZ5ppLh+YpDo14jbIzRCGPSdoybaaWldyn2ktOwMvn5OWgRERGRY0RhSeacH/sMVYd4qfISg5XByXlFB0JSNaxSD+vU4zphHBKbGADbsnEtF8d2SNkpMl6GjnQHLV4LOS9H1s0e1Vyk12qrjnPy0FNQepnx6j4ix+PknrN5a9dbsRfg3JswgUfGW3lkNE2lNEbgN8hnU7gnv4colac2PohfHqVcK5HUq1jVMmPjEc86Fq7r4ngZ8lmPk9os+rMRWcewu5LmuapLvVY9KCB19CzF7V4FmcJ8H7qIiIjIMaOwJMdcI2rwcvVlBiuDvFR5iaHqEOWg3DyNbsKfIDEJnu2RslNkvSyFdIGclyPn5si4GTzbm5XRojfjxCHLhnfRNfYcpfIgYdQg09LDewbOI59amCMnL9Q87tmfZ1+pQbU8RNaO6RhYBUvXge3gAvn+U6H/VACSOCaojFArDlMvj5PUS8S+z0SlyuBIQsqxcbwUSVTFD2M8KyaVbaG9+2S87lWQbZ/X4xURERGZKwpLMutqYY3B6mBz5GioOkQ5fFU4akxgMHi2R0uqhVMKp9CV7SLtpOckEL2e9vIwKwafJqq8zERtlNDLsLr/naxqP3VBruRWjy0eGm3jF+MeteIIcRiQb2vDXfleyL7+0uW245Ap9JIp9Da3RUEdf2KIenGEUrVEJpggl3Jo7z4Zt/vUN9yfiIiIyGKlsCRHLU5i9tX2sbe8l72lvQxWJpfrLgdlxv1xSn4JgyHlpGj1Wjmt4zQ6s52kZ2txBJMAFgdNuDlEbuSzYt9O8mN7KVUGCZOQfH4p5/atJ+flZqePs8gY2FnJcP/+FsZKVerVEVpcQ2rF2dCzBo4g2LmpLG7PSlp6Vh6DHouIiIgcnxSW5IiUgzJ7y3t5ofQCe0t7GffHKfpFxhpjjDfGMRjSTprWVCurO1fTmekk5aRm582NIRPUKFRHKVRHaa2MEkcNYi9LksoReRlCJ0XopogO3IduitCZeuyBZYMxLCkOsmzfM/jll5hojBOnWjljYD0n51fMTl9nWTG0uW9/nmeLFrXiMCQhhY4e7JPfg5VaeMFORERE5HimsCSHJEoiBquDk+GovJfB6uS1hop+kZH6CH7s49oubV4bp3eeTmemc1aW7Z5iJxH56jiF6ij5yghufZyGXyYIqxSjBo4xJEBiWWDZ2JZNynZIWw6O7WBbLrbt4tgutuOReFlwMjiNCUqVQSISutpPYV3fugW7HPiOYo6fjOQoFidoNGrk0zbeindDh0aDRERERI4FhSWZ0dTFXveW9k6OIJVfYLwxeUrdaGOUol8EIONm6Mn10JProdVrnb05R8aQDaoUKqMUqiO0VEYJ/RKNoEw1qmMnMYHj0ZbK09VxKp3ZTqKwgR/WCMIaUdQgTHyCOCCKI6KkTpREmKlQNXWzLEymwLq+d9Lf2j87fZ8lfmJRDB2KocPPxlt4oRRRKw3hEtHRexLWsvPAnb1AKiIiIiLTKSwJYRwy2hidvNUnbyP1EYp+sbkow0h9hDAJ8WyPtlQba7rW0JnpnNXlup04JF8da44e2fUJ/KCMH1YpRj6JZWN5Obpal9NdOImlrQN4h3FqX5xENMI6taCCH1UJgiqRm+ItHatm9TgOVWKgHNmUQodi5DaDUTF0mAgtKn5CHIUkcUgcjhEEPvlsBmfl+7Ha+ua8vyIiIiInGoWlE4gxpjmvaCoYjdRHGKmPUI/q1KIa9bA+uax3WCaMQxzLIetmGWgdoCfbQ87LHf3okTGkwzo5v0K2UTlwX8JrlAjCKn5QoTI1euSmyKcKdHUuZWl+OYVU4YhXpnNsl5Z0Gy3ptqPr/xEohg57aimG/alQZDPhW0RReCAQRSRxnSSOiRJDnBgibBzLk6Hf/QAAGT9JREFUkLYSXM+lY+lpMPB2LNuZ8/6LiIiInIgUlhYZYwz1aDLwTK1IV/SLjDZG2V/fTyWoUAtr1KM61bBKKShRj+oYDI41ecHXnJdjedty2tPttHqtOEfxx7kdR+T8Cjm/TNavkGtUyDRKJEGFKKwTxj5R7FONQ+wkJrIdXK+FJfkV9BZOoi/XP6tzn+ZKkFi8WPfYU0uzp5Zify0haNSIgyJRkhAnhthYJFikrRjXscHNkGTzpDM53EwrXjaPnW3HpNuw5mHkS0REROREp7/AjkN+7E+GIb9EKSg1Q9HUKXOVoEIQB/ix37xVggqVsEJkIiwsPNsj7aTpyHTwlvRbaEu1TbvOUSqo01Uawjb7D6FH00eaLJOQCapk62U8v0QY1gmjBmHs48cBQRJhGwhtB9fNUEjlacl00JZZQldrz4K9+OsbMQZGApc9tRTP19K8WHNoNOqEjQphGBAkFjknxqTacDJ5MpmWA4GogMm2Y3nZ1933/F15SkREROTEprA0xx7b9xglv0RCAgYSkgOLDkzeT/uaA49NgsEQJVEzDL06CAVxQC2sUYtq+JFPbGIALGsyFLm2S4vXwsrcSgqpAjkv97qjRZZJ6BvdQ9/+3dSr+wij+hEdZ5IkVJMQJ4mJLZvE9ci5OVqz3bRmO2nPddOV6TysOUcLTT222HsgHO2peUzUI8JGjSgo40cJjmXIeA7p9j4KHUuxOpZjuZmD9qMwJCIiIrIwKSzNseeKz/HI4CNUwsorgehAKJrpHpi2LUxCoiQCXglDju2QcTJ0ZjrJeTlavVaybhbP9g5rflG+OsZJ+57GLg0yUR0mtiw63RYs86p9WFN3Ztprpz+ysDyPXKaDfK6bztwS2tzWI55rtFDUIosh32OwkWJvLcVgzcJv1Ij8EkEYEhlocROcTDsdhT6czhWQ7Tjuj1tERETkRKWwNMfe2vVWHhl6hHJQnjztDQvbsrEsC5vJe8uyaP73qsc2Nhk3Q2uqlZybw3M8bOvo/xD3Qp/lw8/QPr6XYmWIOKrjZbt4Z996unJds3DUx5/YwIjvMtjwDgQkj9G6IQzqREGNOJzAjyFlxXjpDLklS8l0LsPkl2Edh3OsRERERORgCktzbE3XGvpa+sg4Gfpa5nn5Z5PQO/4CA/t30SgPMd4YJ/aynNb/Tla1r1rwIyJTIz37fA9jIOskZBxD1k6aX2echJRleLMBtkpkM9SYDEWDvsdQ3aHe8InCBnFQJYhjwsQiY8W4Xgq3pYOWjj6cjpOxMq/MsdIpdSIiIiKLh8LSCaq1NsGKfU/jlAaZqAwRWRbd7afw9r51pJ30fHfvILGB/VMjPQ2PwYbLWAPCoE4c1EniCMu2sSwby3am3TzHIufZZD2LnAtZ+0CQshPKkcPLDZfxekIYTAajKAoJYgOWRc5JINVGrr2DdL4HK9+PlW6d72+HiIiIiMwBhaW5NvYcneX92EGFPCkSy8ZYFollk9g2hgP31uQtsWzedFjkMLhRwPLhZ+kY30OpMkQU1nAynZzX9066W7pn7X2OhjFQetVIz76pkR7fJw4axGGVMIoJjNW8BlHdzWMlESaOsMKQJEmIjIUxYFsGmwQbg22BbVkHboAFYTTZNm3FuKkUbusScm2dpPJ9mNYeXddIRERE5ASlsDTXnnuA1c8/SjEokrZTzflIHJi3NDVPCcs+8LWNsZ3J8GR7hJk2gnQLDS+Hn8rie1kaqRyR471xqDIJPRMvsXR4F35lkInaGGEqwyl961jTcfq8nnLnJxbDDbc5N2iw4VJqxIR+gzisEEURQWywLIusnUA6T7a9nfZXjfS89jKzJokh8kn8GnFYnwxZkU8cNkiikCgMSeKQFCG5jjypfA92fgArlZu2H51WJyIiInLiUliaa629pJMIN6wTUgNjsIw58Ee5wTavrCtnXnU/dUssC2yXjO3SYru4TgrHSWF5OaJsB0GmFd/L4qdyNLzJMOXFASv27cQrvkyxOkRoEjoLKzin7x1k3+D6PsdCYmAscBjyUwdOqXPZX7cIggZR0CAOywRxQmwsMnaM46Vx27ppaevCzfdBy5JDGumxbAdSOZxUDo0LiYiIiMiRUFiaa6s3c86e7VAbhcIyTJKQkJCYhCiJiU1MnMTEJiKOI2ITkZiQOIlJ4pDAL9MIyvhBhXriE4YTk+2BGDC2Q8r2yDguXbaH46RxnRS1xji1sIaVaecdvefS1zo3i0tUI5sh32ueUjfUcKg1AsKgQRLWJk+nS8C1DBkXyLTT1tJBqr0HWvve8GKtIiIiIiLHksLSPLNsGwcbB/COYAjEJAm1sEK5PkrVn6DeKBGEZRpRAz+skCTjNIB6Kstbet7G2q612K855S5KoBg5jAcuxdBhInQYD13KkYUFuDa4FjiWwbXMgfvJuUCTj3lluz05HjbiTy3CkBD5DeKwRhQGBLHBWJOjRnaqhXRrD/n8EpxCPyZdWPAr8ImIiIjIiUNhaY79eNcIpeEOnMDBDdqaweO1QWQqeLw6iDgHtjuWwWEqrFg4boGufJ4ei8lFC16lEdYp+UWyXoHAauX/atMD0URoU/QNURgSRyFJ7JNEIXGSECWGqbMCLWtq/o41+bXFgTlVk9snp0tNzbeyMElCEMXNhRO8lIfT0kGhrQsv3wutvQddj0jzg0RERERkIVFYmmN7Rms8vT+FXQPsiRmDBs1FHyYXeJhsYDeftyyLqdAyuRAEB9pNrvTm2kwGK9vCtTvAWko54HUDUWQm95mxIiwnRZJqwU61kMu0YJw0JokxSUySGEhijIlJkoQkSTAmgQNfW8RYJsYyCamURa69k3R+CXZhAFIt8/dNFxERERE5AgpLc+zckzvY/as+KsbFtSdPozMHAoZl4skFH5LJe2MSMDGQYMzkKI8BjLFIAIOFwcI6sBSEZQyW9cpiEZORavK5hJkDUUu2hVSmgJ0rQLbjoNEeEREREZETlcLSHDuttw23dy1Ja8CS9sNbvMAkMSQJmAjLJJBEmCQ6MOqTYOLowMhPQnKgbZJMjvakvLQCkYiIiIjIYVBYOo5YtgO2A7wSdg5cVxUtiyAiIiIiMrv0N7aIiIiIiMgMFJZERERERERmoLAkIiIiIiIyg+MmLH35y19m5cqVZDIZ1q1bx0MPPTTfXRIRERERkUXsuAhLt912G1dffTWf+cxn2LFjB+973/vYvHkze/fune+uiYiIiIjIInVchKUbb7yRj33sY3z84x9nzZo1/N3f/R3Lly/nK1/5ynx3TUREREREFqkFv3R4EAQ89thj/Nmf/dm07Rs3buQnP/nJjK/xfR/f95uPi8UiAKVS6dh19DA0ahVGxqs0qpX57oqIiIiIyDFXDSK629IL4u/xqT4YY9607YIPSyMjI8RxTG9v77Ttvb29DA0NzfiaL37xi3zuc587aPvy5cuPSR9FREREROTNXT/fHXiVcrlMoVB4wzYLPixNsSxr2mNjzEHbplx77bVcc801zcdJkjA2NkZXV9frvmaulEolli9fzgsvvEA+n5/XvsjxQTUjh0s1I4dLNSOHSzUjh2sh1YwxhnK5zMDAwJu2XfBhacmSJTiOc9Ao0vDw8EGjTVPS6TTpdHratvb29mPVxSOSz+fnvVDk+KKakcOlmpHDpZqRw6WakcO1UGrmzUaUpiz4BR5SqRTr1q3j7rvvnrb97rvv5t3vfvc89UpERERERBa7BT+yBHDNNdewZcsWzj33XN71rnfxta99jb1793L55ZfPd9dERERERGSROi7C0iWXXMLo6Cif//znGRwc5IwzzuC//uu/WLFixXx37bCl02m2bt160GmCIq9HNSOHSzUjh0s1I4dLNSOH63itGcscypp5IiIiIiIiJ5gFP2dJRERERERkPigsiYiIiIiIzEBhSUREREREZAYKSyIiIiIiIjNQWDoCDz74IBdccAEDAwNYlsX3v//9ac/v27ePyy67jIGBAXK5HJs2beLZZ59tPv/8889jWdaMt9tvv73Zbnx8nC1btlAoFCgUCmzZsoWJiYk5OkqZTUdbMwBDQ0Ns2bKFvr4+WlpaOOecc/jud787rY1qZvGYjZrZvXs3v/M7v0N3dzf5fJ6LL76Yffv2TWujmlkcvvjFL/KOd7yDtrY2enp6+PCHP8zOnTuntTHG8Bd/8RcMDAyQzWbZsGEDv/zlL6e18X2fq666iiVLltDS0sKFF17Iiy++OK2NamZxmK2a+drXvsaGDRvI5/NYljVjLahmFofZqJmxsTGuuuoqVq9eTS6X46STTuJP/uRPKBaL0/azkGpGYekIVKtVzj77bG666aaDnjPG8OEPf5j/+7//49///d/ZsWMHK1as4Dd+4zeoVqsALF++nMHBwWm3z33uc7S0tLB58+bmvv7gD/6Axx9/nLvuuou77rqLxx9/nC1btszZccrsOdqaAdiyZQs7d+7kzjvv5IknnuCiiy7ikksuYceOHc02qpnF42hrplqtsnHjRizL4t577+XHP/4xQRBwwQUXkCRJc1+qmcXhgQce4I//+I95+OGHufvuu4miiI0bN077DLn++uu58cYbuemmm/jZz35GX18fH/zgBymXy802V199Ndu2bePWW2/lRz/6EZVKhfPPP584jpttVDOLw2zVTK1WY9OmTfz5n//5676XamZxmI2aefnll3n55Ze54YYbeOKJJ/inf/on7rrrLj72sY9Ne68FVTNGjgpgtm3b1ny8c+dOA5gnn3yyuS2KItPZ2Wm+/vWvv+5+3va2t5mPfvSjzce/+tWvDGAefvjh5rbt27cbwDz99NOzexAyp460ZlpaWsy//Mu/TNtXZ2en+cY3vmGMUc0sZkdSM//93/9tbNs2xWKx2WZsbMwA5u677zbGqGYWs+HhYQOYBx54wBhjTJIkpq+vz1x33XXNNo1GwxQKBXPzzTcbY4yZmJgwnueZW2+9tdnmpZdeMrZtm7vuussYo5pZzI6kZl7tvvvuM4AZHx+ftl01s3gdbc1M+c53vmNSqZQJw9AYs/BqRiNLs8z3fQAymUxzm+M4pFIpfvSjH834mscee4zHH398Wqrevn07hUKB9evXN7edd955FAoFfvKTnxyj3st8ONSaee9738ttt93G2NgYSZJw66234vs+GzZsAFQzJ5JDqRnf97Esa9rF/zKZDLZtN9uoZhavqVNaOjs7AXjuuecYGhpi48aNzTbpdJr3v//9zZ/1Y489RhiG09oMDAxwxhlnNNuoZhavI6mZQ6GaWbxmq2aKxSL5fB7XdYGFVzMKS7Ps9NNPZ8WKFVx77bWMj48TBAHXXXcdQ0NDDA4OzviaW265hTVr1vDud7+7uW1oaIienp6D2vb09DA0NHTM+i9z71Br5rbbbiOKIrq6ukin03ziE59g27ZtnHLKKYBq5kRyKDVz3nnn0dLSwqc//WlqtRrVapU//dM/JUmSZhvVzOJkjOGaa67hve99L2eccQZA8+fZ29s7rW1vb2/zuaGhIVKpFB0dHW/YRjWz+BxpzRwK1cziNFs1Mzo6yhe+8AU+8YlPNLcttJpRWJplnufxve99j2eeeYbOzk5yuRz3338/mzdvxnGcg9rX63X+7d/+7aBzNQEsyzpomzFmxu1y/DrUmvnsZz/L+Pg499xzD48++ijXXHMNv/u7v8sTTzzRbKOaOTEcSs10d3dz++238x//8R+0trZSKBQoFoucc8450+pKNbP4XHnllfziF7/g29/+9kHPvfbneig/69e2Uc0sPrNdM2+2jyPdjywcs1EzpVKJ3/qt32Lt2rVs3br1DffxRvs51tw5f8cTwLp163j88ccpFosEQUB3dzfr16/n3HPPPajtd7/7XWq1Gn/4h384bXtfX99Bq1YB7N+//6DELse/N6uZ3bt3c9NNN/Hkk0/y1re+FYCzzz6bhx56iC996UvcfPPNqpkTzKF8zmzcuJHdu3czMjKC67q0t7fT19fHypUrAX3OLEZXXXUVd955Jw8++CDLli1rbu/r6wMm/8W2v7+/uX14eLj5s+7r6yMIAsbHx6eNLg0PDzfPfFDNLD5HUzOHQjWz+MxGzZTLZTZt2kRrayvbtm3D87xp+1lINaORpWOoUCjQ3d3Ns88+y6OPPspv//ZvH9Tmlltu4cILL6S7u3va9ne9610Ui0UeeeSR5raf/vSnFIvFaafryeLyejVTq9UAsO3p/8s6jtNc2Uw1c2I6lM+ZJUuW0N7ezr333svw8DAXXnghoJpZTIwxXHnlldxxxx3ce++9zUA8ZeXKlfT19XH33Xc3twVBwAMPPND8Wa9btw7P86a1GRwc5Mknn2y2Uc0sHrNRM4dCNbN4zFbNlEolNm7cSCqV4s4775w2/xYWYM3M+ZISi0C5XDY7duwwO3bsMIC58cYbzY4dO8yePXuMMZOretx3331m9+7d5vvf/75ZsWKFueiiiw7az7PPPmssyzI/+MEPZnyfTZs2mbPOOsts377dbN++3Zx55pnm/PPPP6bHJsfG0dZMEATm1FNPNe973/vMT3/6U7Nr1y5zww03GMuyzH/+538226lmFo/Z+Jz55je/abZv32527dplvvWtb5nOzk5zzTXXTGujmlkcrrjiClMoFMz9999vBgcHm7dardZsc91115lCoWDuuOMO88QTT5jf//3fN/39/aZUKjXbXH755WbZsmXmnnvuMT//+c/NBz7wAXP22WebKIqabVQzi8Ns1czg4KDZsWOH+frXv24A8+CDD5odO3aY0dHRZhvVzOIwGzVTKpXM+vXrzZlnnml27do1bT8L9XNGYekITC2P+drbH/3RHxljjPn7v/97s2zZMuN5njnppJPMZz/7WeP7/kH7ufbaa82yZctMHMczvs/o6Ki59NJLTVtbm2lrazOXXnrpQUtyyvFhNmrmmWeeMRdddJHp6ekxuVzOnHXWWQctJa6aWTxmo2Y+/elPm97eXuN5nlm1apX527/9W5MkybQ2qpnFYaZaAcw//uM/NtskSWK2bt1q+vr6TDqdNr/2a79mnnjiiWn7qdfr5sorrzSdnZ0mm82a888/3+zdu3daG9XM4jBbNbN169Y33Y9qZnGYjZp5vd9tgHnuueea7RZSzVjGGDP741UiIiIiIiLHN81ZEhERERERmYHCkoiIiIiIyAwUlkRERERERGagsCQiIiIiIjIDhSUREREREZEZKCyJiIiIiIjMQGFJRERERERkBgpLIiIiIiIiM1BYEhGR48b5559Pe3s7L7zwwkHPjY2N0d/fz3ve8x6SJJmH3omIyGKjsCQiIseNb3zjG7iuy8c//vGDnrvyyispl8v88z//M7atX28iInL09NtERESOG319fXz5y1/mf/7nf/jqV7/a3L5t2za+/e1v8zd/8zeceuqpx7QPcRzj+/4xfQ8REVkYFJZEROS4cvHFF/N7v/d7fOpTn+L5559ndHSUyy+/nA9+8INcccUVPProo1x44YV0dnaSyWR4+9vfzne+851p+9i/fz+f/OQnWbt2La2trfT09PCBD3yAhx56aFq7559/HsuyuP766/nLv/xLVq5cSTqd5r777pvLQxYRkXnizncHREREDteXvvQlHnjgAT760Y/S3d1NEAR885vf5L777mPTpk2sX7+em2++mUKhwK233soll1xCrVbjsssuAybnNwFs3bqVvr4+KpUK27ZtY8OGDfzwhz9kw4YN097vH/7hHzjttNO44YYbyOfzrFq1ao6PWERE5oNljDHz3QkREZHD9YMf/IAPfehDAHzrW9/iIx/5CGvWrCGbzfLII4/guq/8e+AFF1zAY489xosvvjjjfKY4jjHGsGnTJvL5PHfccQcwObK0cuVKTjnlFJ566ik8z5ubgxMRkQVBp+GJiMhxafPmzZx33nmsWrWKj3zkI+zatYunn36aSy+9FIAoipq3D33oQwwODrJz587m62+++WbOOeccMpkMruvieR4//OEPeeqppw56rwsvvFBBSUTkBKSwJCIix610Ok0qlQJg3759AHzqU5/C87xpt09+8pMAjIyMAHDjjTdyxRVXsH79er73ve/x8MMP87Of/YxNmzZRr9cPep/+/v45OiIREVlINGdJREQWhSVLlgBw7bXXctFFF83YZvXq1QD867/+Kxs2bOArX/nKtOfL5fKMr7MsaxZ7KiIixwuFJRERWRRWr17NqlWr+N///V/++q//+g3bWpZFOp2etu0Xv/gF27dvZ/ny5ceymyIichxRWBIRkUXjq1/9Kps3b+Y3f/M3ueyyy1i6dCljY2M89dRT/PznP+f2228H4Pzzz+cLX/gCW7du5f3vfz87d+7k85//PCtXriSKonk+ChERWSgUlkREZNH49V//dR555BH+6q/+iquvvprx8XG6urpYu3YtF198cbPdZz7zGWq1GrfccgvXX389a9eu5eabb2bbtm3cf//983cAIiKyoGjpcBERERERkRloNTwREREREZEZKCyJiIiIiIjMQGFJRERERERkBgpLIiIiIiIiM1BYEhERERERmYHCkoiIiIiIyAwUlkRERERERGagsCQiIiIiIjIDhSUREREREZEZKCyJiIiIiIjMQGFJRERERERkBv8PS6HgCNDmDs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2" name="AutoShape 6" descr="data:image/png;base64,iVBORw0KGgoAAAANSUhEUgAAA0sAAAIoCAYAAAC4U3A2AAAAOXRFWHRTb2Z0d2FyZQBNYXRwbG90bGliIHZlcnNpb24zLjUuMiwgaHR0cHM6Ly9tYXRwbG90bGliLm9yZy8qNh9FAAAACXBIWXMAAA9hAAAPYQGoP6dpAAEAAElEQVR4nOzdd3hUZfbA8e/MZEoymUlvEEhCEaRXRRBBERvYUbEgzV1772UVXH6C7roriqjroiCKit1FAQtNpQgqXUIgIUB6m0wyk+n390c2s8QU0icJ5+Mzz+Pc8t5zb2Z47pn3vedVKYqiIIQQQgghhBCiGnWgAxBCCCGEEEKI9kiSJSGEEEIIIYSohSRLQgghhBBCCFELSZaEEEIIIYQQohaSLAkhhBBCCCFELSRZEkIIIYQQQohaSLIkhBBCCCGEELWQZEkIIYQQQgghaiHJkhBCCCGEEELUQpIlIUS7NH78eFQqFRs2bKi2fM6cOahUKubMmVNt+YYNG1CpVIwfP77NYhQdQ12fjSNHjqBSqUhOTg5IXG2pru9TW1u6dCkqlYoZM2YENI5AOJU+b0J0JpIsCSFaTHJyMiqVCpVKxYMPPljvtgsXLvRvq1KpWjWuOXPm1EiuOqqqG66GvI4cORLocDusl156iTlz5mCxWAIdihBCiAAKCnQAQojOacWKFbzwwgtoNJpa17/77rv17t+9e3f69OlDSEhIg44XEhJCnz596N69e411c+fOBeg0CVOVESNGoNfr61xvMBjaMJqOR6vV0qdPH7p27Vpj3UsvvURmZiYzZswgPDy87YMTQgjRLkiyJIRocX369CE1NZXvvvuOCy+8sMb61NRUduzY4d+uNu+8806jjnnGGWdw4MCBJsXbUX300UcypKcZunbtesp9ZoQQQjSODMMTQrS4m266Cai792j58uUATJs2rc1iEkIIIYRoLEmWhBAtbty4cXTr1o3PPvsMm81WbZ2iKLz33nsEBwdz1VVX1dlGYx9Ir+0h/qpiEFXqeqbH6/XyxRdfMGvWLPr3709YWBghISGcfvrpPPLIIxQWFp40xp07dzJlyhTi4uJQq9UsXbqUqVOnolKpePHFF+uM++OPP0alUjFy5MgGnWdTOJ1OBg4ciEql4q9//WuN9YqicO6556JSqfjzn//sX37iA+mKovDKK68wcOBAQkJCiI2NZdq0aRw9erTO43o8Hl5//XXOPvtswsPDMRgM9O3bl6eeegqr1Vpj+xMf/nc6ncyZM4devXphMBjo1q0bDzzwQI3P04k+++wzRo8ejdFoJCoqismTJ7Njx446t6/tgfuqGDIzMwFISUmp9pmp+jyerFBBXUUlTlzu8Xh44YUX/Nf0j72EBw4cYNasWSQnJ6PX64mKimLSpEmsW7euznNqiJ9//plJkyYRGRmJ0Whk9OjRfP755zW2GzVqFCqVik8++aTOtv7+97+jUqm45pprGh1HWVkZDzzwAMnJyRgMBnr06MGTTz6J3W6vsW1Dr9vevXt55plnOOuss0hISECn05GQkMBVV13F5s2ba42juZ+7rKwsHnjgAfr164fRaCQsLIyBAwfy0EMPkZaWVud+7777LiNGjCAkJITIyEiuueYa0tPTG34BhRBtQxFCiBaSlJSkAMoPP/ygPPbYYwqgLF++vNo2mzZtUgDl+uuvV44dO6YASm3/FI0bN04BlPXr11db/swzzyiA8swzz1Rbvn79egVQxo0b51+2ZMkSZcyYMf5jjBkzptorJydHURTFH4darVYSEhKUYcOGKX379lUMBoMCKMnJyUpubm6dMc6dO1fR6/VKaGioMnz4cKVHjx7K22+/raxdu1YBlIEDB9Z5zSZPnqwAyqJFi05ydStlZGT4zycjI6NB+yiKovz222+KTqdTgoKClJ9//rnaur/97W8KoPTs2VMpKyurcaykpCTl9ttvVwCle/fuyvDhw/3XJiYmRjlw4ECN45WWlirnnHOO/7omJSUpAwYMUHQ6nQIop59+upKXl1dtn7ffflsBlBtuuEE555xzFJVKpfTv31/p06ePolarFUCZOHFiref3/PPP+69LQkKCMnz4cCU0NFTR6/XKX//61xqfjT+eX5Wvv/5aGTNmjKLX6xVAGTFiRLXPzK+//lot1unTp9caT22fxxOXn3POOcqkSZP813348OFK//79/dt9+OGH/mtlMpmUIUOGKPHx8QqgqFQq5eWXX671uHWp+qw+++yzik6nU0JDQ5URI0YoCQkJ/uv24osvVtvnjTfeUADl0ksvrbPdAQMGKICyatWqBsVRdd2mTp2qDB061P83HjBggKJSqRRAGTVqlGKz2art19DrNmHCBAVQwsPDldNPP10ZNmyYEh0drQCKRqNR3nvvvTpjasrn7rvvvlPMZrMCKFqtVhk0aJAyYMAAJSQkpMa/Uyd+3qr+fUxKSlIGDx7s/7wlJCQoBQUFDbqWQoi2IcmSEKLFnJgs7du3TwGUCy64oNo2f/rTnxRA+frrr1s9WapS1zGqWCwWZenSpUpRUVG15SUlJcpdd92lAMqMGTPqjFGj0Sh//vOfq93g2e12xev1Kt27d1cA/032ifLy8pSgoCBFp9PVOHZdmposKYqizJ8/XwGU0047zR/rnj17FL1er2g0GmXz5s21HisoKEjRarXK+++/719XWFionH/++QqgnHHGGYrP56u279SpUxVAmTBhgnL48GH/8uLiYuWqq65SAGXKlCnV9qm6adVqtUq/fv2U1NRU/7otW7b4b0pXr15dbb9ff/1V0Wg0ikqlUhYtWuSPpaysTLnuuusUrVbb4GSpStVnua5r3NxkSaPRKLGxsdWueUVFhaIoirJr1y5Fr9crBoNB+de//qV4vV7/Nl9++aViNpsVjUaj7Ny5s9Zj16bqsxoUFKRMnTpVKS8vVxRFUXw+n/Lyyy/7153YZmlpqRISEqIEBQXVSGwVRVF++eUXBVDi4+MVj8fToDiqrltQUJDStWvXasfbs2eP0q1bNwVQHnrooWr7NeS6KYqifPTRR8ru3bur7evz+ZTPP/9cCQ0NVcxms2K1WmuNqbGfu8zMTCUsLEwBlJtvvrnad9jr9SqrVq1SvvzyS/+yE79PZrNZ+frrr/3rcnJylEGDBimA8uijjzboWgoh2oYkS0KIFnNisqQoijJ06FBFo9Eo2dnZiqIoisPhUMLDw5XY2FjF7Xa3m2TpZLp166aEhIQobre71hgHDx5c7Yb2RH/5y18UQLn33ntrrPvHP/5Ra9JQnxOTpfpegwcPrrGv1+tVzj77bAVQbr/9dsXpdCqDBw9WAOWpp56q91j33HNPjfV5eXn+HqZ169b5l+/atcufhPzxxlRRFMVmsyndunVTVCqVcuTIEf/yqptWlUqlbN++vcZ+DzzwQK2x3HTTTQqgXHPNNTX2qaioUGJjY9tdsgQon3zySa37ViWTCxcurHX9K6+8ogDKrFmzal1fm6rPamxsbLXk4o/HvPnmm6stnzZtmgIo//znP2vsc88999Sa2NSn6roByqefflpj/ZdffqkAitForPbZach1O5mnnnpKAWr0LjX1c3fHHXf4fxD4448FtTnx+/THXjxF+d+5Dxo0qJFnJoRoTfLMkhCi1UybNg2v18v7778PwKpVq7BYLFx//fUEBbW/Ypzr1q3j/vvvZ9KkSZxzzjmcffbZnH322ZSWlmK32+t8/uCmm25Cra79n9OZM2eiUqlYsWIFbre72rply5YBNHmCzhEjRjBmzJhaX0OHDq2xvVqt5p133sFkMvHaa68xadIkdu3axfDhw3n66afrPdadd95ZY1lsbCxTpkwBYO3atf7ln332GQDXXnstJpOpxn4hISGcf/75KIrCDz/8UGP9kCFDGDFiRI3lVc91/fG5jm+++QaA22+/vcY+BoOBWbNm1XlegRIWFsbll19eY7nL5eLrr79Go9HU+bm47LLLANi4cWOjjzt79uxaS8rfcccdQPW/I+C/dlWf1Sput9v/vW7K57dr1661nv/kyZPp3r07NpuNn376qcb6uq7biY4ePcqCBQu49tprOe+88/zf4w8//BCAXbt21bpfYz93X3zxBQAPP/xwo+eKmz17doOPI4QIrPZ3tyKE6DSuv/56Hn74YZYvX84DDzzgr4JXVS2vvXC5XFx33XW1PuR+ouLi4lqXn3766XXuk5KSwvjx41m/fj2rV6/23+ju2rWLXbt2ER8fz0UXXdSkuJtSOjwlJYWXXnqJ2bNn89133xEcHMy7776LVqutcx+tVkuvXr1qXVd17gcPHvQv27NnD1CZNNX1UH1VAYWsrKwa63r27FnrPrGxsQCUl5f7l1ksFvLz86vFUleM7Unv3r1rnYPs4MGDOBwOdDodl1xySa37KooC1H7tTuZk1ygvLw+r1YrZbAYqi7X07NmTnTt3snv3bgYNGgTA119/TUFBASNGjKB///6NjqNPnz61/sCgUqno06cPR48e5eDBgzW+G3VdtyrLli3jtttuw+Fw1LlNXd/jxnzuysrK/Nd/1KhRdR6rNtHR0YSFhTXoOEKIwJOeJSFEq4mPj+f8889n586dbNq0idWrV9O3b99af70NpAULFvD5558THx/PO++8w5EjR3A4HCiVQ5UZM2YMQI2eoSpGo7He9mv7db7q/2+66aZ6b/5awznnnOPv2TvrrLPo27dvvdtHRUXV2XMWFxcHVN48ViktLQXg0KFD/PTTT7W+jh8/DkBFRUWNNuu6nlUxVCULUP3GMiYmpt4Y25O6zrHq2rlcrjqvXVUCWl9CUJeqG/L6lp/4tzyx4l9tn9+m9orWFQfU/pmqUt937fDhw/zpT3/C4XDw4IMP8ttvv2G1WvH5fCiKwptvvgk0/ntc2+fuxGqOtSU+9TnZcYQQ7Yt8M4UQrapqLqVp06bhcrna5dxK7733HlBZQnjatGkkJSWh1+v9648dO9as9q+++mrCwsJYtWoVRUVFeDweVqxYATT9ZrOpvF4vN998Mx6PB7Vazbp16/znX5eioiJ8Pl+t66p6dU4cbhcaGgrAm2++6U8463rNmTOnWedTdSyAgoKCemNsSVXDrk68gT5RfaWm61N1Pl27dj3ptavr2PWp6xqduPyPQydnzJiBWq3mvffew+PxUFRUxFdffYVOp+P6669vdAz1xQG1f6YaYuXKlbjdbqZOncrf//53hgwZgslk8v+tmvs9PtGJsVUluEKIzkmSJSFEq7ryyisJDQ3l6NGjqFQqbrzxxkCHVEPVfEujR4+usa6oqKhJw51OFBwczNSpU3G5XLz//vusXr2avLy8Jg9hao7nnnuOLVu20L9/f/8zHHfddVe9N5Jut5vDhw/Xuu73338H4LTTTvMv69evH1A5501rCw8P9/dSHDhwoNZtqmJsjJM9g1LVO1DXTf+hQ4cafUyoHGam1WrJycmpc7hYc9R1LaqWx8XF+YfgVUlMTGTixInk5eWxZs0aVqxYgcvl4rLLLiMyMrJJcaSmptaagCuKQmpqKlD9M9UQ9X2Poe5nlZrCbDaTmJgIwNatW1usXSFE+yPJkhCiVYWEhPDggw8yYcIEbr31VpKSkto8huDgYKD2IV8nrs/Ly6ux7sUXX8Tr9TY7hhOH4jV3CFNT/fLLL/z1r39Fq9Xy7rvvMmXKFP70pz9hsViYMWNGvT0VixcvrrGsoKCAjz76CIALLrjAv/zKK68EKifdLCoqauGzqGnixIkAvP766zXWOZ1O3nrrrUa3ebLPTI8ePQDYuXMnHo+n2jqfz8fbb7/d6GNC5fflwgsvxOfz8fLLLzepjfosWbIEp9NZY3nV3/fEv+OJWvrze/z4cf7zn//UWP7VV1+RmZmJ0Wj0D39tqPq+xwcOHKj1eM1xxRVXANQ76bQQouOTZEkI0ermzJnDd999x2uvvRaQ41fd2NZVPezss88G4MEHH/Q/A6MoCu+88w5///vfa60e1lhnnHEGAwYMYMeOHXzxxRfNGsLUFBUVFUybNg23283cuXMZMmQIAP/4xz/o2bMn69atY+HChbXuGxQUxOLFi/2JEVQ+JH/TTTfhcDgYMWIE5557rn/diBEjuPbaaykqKmLixIn89ttv1drzer1s2LCBG2+8sdYb98a6//77UavVrFy5ktdff92f9NlsNmbNmtWkHpqTfWYGDx5Mly5dyMnJ4ZlnnvEf0+FwcN9997F///4mng389a9/Ra/XM2/ePBYsWFAjYcvJyWHhwoW1JocnU1RUxOzZs/3DBBVFYfHixXz66adoNBoeeOCBWve74ooriIqK4vPPP+eXX35pVmESqPxM3X333f5iIAD79+/nrrvuAuC2225r9DC8qu/x4sWL2blzp3/5wYMHueaaa9DpdE2OtzYPP/wwYWFhfPvtt8yePZuSkhL/Op/Px9dff82qVata9JhCiLYnyZIQotO77rrrgMqyxMOGDWP8+PGMHz+e3NxcAObOnYter+fLL7+ka9eujBgxgsTERKZPn87UqVM588wzWySOmTNnAuDxeJo1hKnKNddc4y+LXNvrxLLcjz76KL///jtnnXUWjzzyiH95aGgo77zzDhqNhscff7zWYVpdu3Zl9uzZXHvttSQnJzNy5EgSExP55ptviIqK4p133qkxbG3JkiX+RGnYsGEkJSUxatQoBg0ahMlk4txzz2XFihVNeu7mj4YPH868efNQFIXbb7+dxMRERo4cSUJCAp988slJy6LXpuozc/vttzNw4ED/Z6bqJlyj0fD8888DlUMb4+LiGDlyJHFxcbz99tvMnz+/yeczZMgQ3n//ffR6PY8//jiRkZEMHTqUM888k+7du9OlSxfuu+8+/7Czxnj66af56KOPSEhI8P8d77zzThRFYf78+f4k+o90Oh033HCDvxetuYVJpkyZQnR0NIMHD2bgwIEMGjSIAQMGkJmZyciRI5k7d26j27ziiisYNWoUJSUljBgxgn79+jFw4ED69u1LUVERTz31VJPjrU337t35+OOPMZlMvPXWW8TFxTFkyBAGDRqE2Wxm0qRJ7Nixo0WPKYRoe5IsCSE6vccee4xnnnmGXr16sX//fjZu3MjGjRv91cSGDx/Opk2bmDhxIj6fjwMHDhAbG8vLL79cY36Z5pg2bZr/BrMlhuDt2LGjzoppP/30k38I3HfffceiRYswGo0sX768xk3u6NGjefTRR3E4HNx00021Vgt79dVXWbhwISaTib1792I0Grnxxhv55Zdfai1HHRoaypo1a3jvvfe48MILsdvt/PrrrxQWFjJo0CAeffRRfv755xbptQN4/PHH+fjjjznzzDMpKSnh8OHDjB07lh9//NHf49AY06ZNY+HChQwaNIjDhw/7PzMWi8W/zU033cTKlSsZPnw4ZWVlpKenM2HCBLZt28bw4cObdT5XXnkl+/fv59577yU5OZnU1FT2799PSEgIV155JcuWLeOxxx5rdLtjx47lhx9+4Oyzz+bQoUOUlJQwatQoPv30Ux5++OF6961K9qH5n1+9Xs/GjRu59957sVqtpKam0r17dx577DHWr19/0gqTtQkKCmLt2rXcfffdxMXFcejQISwWC7Nnz+aXX36ha9euzYq5Nueffz579+7lrrvuIikpiQMHDnDs2DF69uzJww8/3C4L2gghGkeltMTPekIIIU7qwIEDnH766cTHx3P8+PE2LxneWEeOHCElJYWkpKQm9WKIzmXNmjVcfPHFjBgxgu3btwc6HCGEaBPSsySEEG1kyZIlQPUeJiE6iqrP74k9TEII0dlJz5IQQrSBjIwMBg8ejN1uJzU1lZ49ewY6pJOSniVRZdu2bYwZMwaj0cjRo0cbPRGrEEJ0VEGBDkAIITqz++67j59//pldu3Zht9v585//3CESJSEApk6dypEjR/j111/xer089thjkigJIU4pkiwJIUQr2rlzJ1u2bCEuLo5bbrmFBQsWBDokIRps69atHD16lMTERG655RYeffTRQIckhBBtSobhCSGEEEIIIUQtpMCDEEIIIYQQQtTilBiG5/P5yM7OxmQy1Zg4UQghhBBCCHHqUBSFsrIyunTpglpdf9/RKZEsZWdn061bt0CHIYQQQgghhGgnjh07RmJiYr3bnBLJkslkAioviNlsDnA0QgghhBBCiECxWq1069bNnyPU55RIlqqG3pnNZkmWhBBCCCGEEA16PEcKPAghhBBCCCFELSRZEkIIIYQQQohaSLIkhBBCCCGEELWQZEkIIYQQQgghanFKFHhoDEVR8Hq9eDyeQIcihPgvrVaLRqMJdBhCCCGEOMVIsvRfiqJgsVgoKCjA6/UGOhwhxB+Eh4cTHx8vE0sLIYQQos1IsvRfubm5WCwWf3nxoKAguSkToh1QFAW73U5+fj4ACQkJAY5ICCGEEKcKSZYAr9dLaWkpMTExREdHBzocIcQfBAcHA5Cfn09sbKwMyRNCCCFEm5ACD4Db7UZRFIxGY6BDEULUISQkBKj8vgohhBBCtAVJlk4gw+6EaL/k+ymEEEKItibJkhBCCCGEEELUQp5ZagCrw43DFdgKeQadBrNBG9AYhBBCCCGEOJVIsnQSVoebV75Po9jmCmgckUYdd0/oLQmTEEIIIYQQbUSG4Z2Ew+Wl2OZCH6QhIkQXkJc+SEOxzdUivVsvv/wyKpWKAQMGtMDVEa1l/PjxjB8/3v/+yJEjqFQqli5d6l+2efNm5syZg8ViafP4hBBCCCFOBdKz1EAhOg1GfeAul9PTMsMA33rrLQD27dvHtm3bOPPMM1ukXdG6EhIS2LJlCz179vQv27x5M3PnzmXGjBmEh4cHLjghhBBCiE5KepZOITt27GDXrl1MmjQJgCVLlpx0H6/Xi9PpbO3QxEno9XpGjRpFTExMqx+roqICRVFa/ThCCCGEEO2dJEunkKrkaMGCBYwePZoPPvgAu93uX1811OuFF15g3rx5pKSkoNfrWb9+PXPmzEGlUrF7926uueYawsLCiIyM5IEHHsDj8ZCamspFF12EyWQiOTmZF154wd9ueXk54eHh3HrrrTViOnLkCBqNhr/97W8NPg9FUVi8eDFDhgwhODiYiIgIpkyZQnp6un+bDz74AJVKxaJFi6rt+8wzz6DRaPj2229rnPP//d//0b17dwwGAyNGjOD777+vcey0tDRuuOEGYmNj0ev1nH766bz66qvVttmwYQMqlYr333+fJ598ki5dumA2mzn//PNJTU2tcS4vvPACSUlJGAwGhg0bxurVq2u9TicOw5szZw4PP/wwACkpKahUKlQqFRs2bAAqy2zPmTOnRjvJycnMmDHD/37p0qWoVCq++eYbZs2aRUxMDCEhIf4E+cMPP+Sss87CaDQSGhrKhRdeyG+//VbLX0UIIYQQovORZOkUUVFRwfvvv8/IkSMZMGAAs2bNoqysjI8++qjGti+//DLr1q3j73//O6tXr6Zv377+dddeey2DBw/mk08+4U9/+hP//Oc/uf/++7niiiuYNGkSn332Geeddx6PPvoon376KQChoaHMmjWL9957j9LS0mrHWrx4MTqdjlmzZjX4XG699Vbuu+8+zj//fD7//HMWL17Mvn37GD16NHl5eQBMnTqV2267jQcffJAdO3YAsG7dOubNm8cTTzzBxIkTq7W5aNEi1qxZw0svvcS7776LWq3m4osvZsuWLf5t9u/fz8iRI9m7dy8vvvgiq1atYtKkSdxzzz3MnTu3RpxPPPEEmZmZ/Pvf/+Zf//oXaWlpXHrppXi9/xtSOXfuXB599FEmTpzI559/zu23386f/vSnGknVH91yyy3cfffdAHz66ads2bKFLVu2MGzYsAZfxxPNmjULrVbL8uXL+fjjj9FqtTz33HNcf/319OvXj5UrV7J8+XLKysoYO3Ys+/fvb9JxhBBCCHFq2lu4l2JHcaDDaDR5ZukU8fHHH1NaWsrs2bMBuO6667jvvvtYsmQJ06dPr7atwWBg7dq1aLU1K+/9+c9/5oEHHgDg/PPP55tvvmHRokV8+umnXHnllUBlcYJVq1bx3nvvcdVVVwFw1113sXDhQt5++23uu+8+ABwOB2+99RbXX389UVFRDTqPrVu38uabb/Liiy/64wAYO3Ysp512Gv/4xz94/vnnAXjppZfYtm0b1157LV999RU33HADY8eOrbXHxev18u2332IwGAC48MILSU5O5umnn/b3Qj3wwAOYTCZ+/PFHzGYzABMnTsTpdLJgwQLuueceIiIi/G3269ePd9991/9eo9Fw7bXXsn37dkaNGoXFYuH555/nyiuv5N///rd/u/79+zNmzBj69OlT53VITEyke/fuAAwdOpTk5OQGXb+6TJgwgTfeeMP//tixYzzzzDPcddddvPzyy/7lEydOpHfv3sydO5cPP/ywWccUQgghxKnhl7xf+OH4D3gVL3cMuYPgoOBAh9Rg0rN0iliyZAnBwcFMnToVqOztueaaa/jhhx9IS0urtu1ll11Wa6IEMHny5GrvTz/9dFQqFRdffLF/WVBQEL169SIzM9O/rEePHkyePJnFixf7n4dZsWIFRUVF3HXXXQ0+j1WrVqFSqbjpppvweDz+V3x8PIMHD/YPQ4PK53xWrlxJUVERw4YNQ1EU3n//fTQaTY12r7rqKn+iBGAymbj00kvZtGkTXq8Xh8PB999/z5VXXklISEi1Y19yySU4HA62bt1a4zqeaNCgQQD+67JlyxYcDgc33nhjte1Gjx5NUlJSg69JS7j66qurvV+7di0ej4ebb7652rkaDAbGjRtX7ToLIYQQQtRGURR+zvmZTcc3sbdwL7m2XAwaw8l3bEckWToFHDp0iE2bNjFp0iQURcFisWCxWJgyZQrwvwp5VRISEupsKzIystp7nU5HSEhItUSjarnD4ai27N577yUtLc3fU/Pqq69y1llnNWroWF5eHoqiEBcXh1arrfbaunUrhYWF1bbv1asXY8eO9ScldZ1bfHx8rctcLhfl5eUUFRXh8Xh45ZVXahz3kksuAahx7D/2lun1eqBySCRAUVFRvcduS3+8LlXDGUeOHFnjfD/88MMa5yqEEEIIcSJFUdiSvYUfs35kT8EebG4b4fpwVCpVoENrFBmGdwp46623UBSFjz/+mI8//rjG+mXLljFv3jz/+9b6EJ933nkMGDCARYsWERoayq+//lptmFpDREdHo1Kp+OGHH/zJx4n+uOzf//43X331FWeccQaLFi3iuuuuq7Vcem5ubq3LdDodoaGhaLVaNBoN06ZN484776w1tpSUlEadS1UyVdexmzO0Tq/X11rFsCpB+6M//s2jo6OByuGbbd3LJYQQQoiOTVEUfsj6ge2529lbuBcFhR7hPQIdVpNIstTJeb1eli1bRs+ePas9F1Nl1apVvPjii6xevbpNJqq95557uO222ygtLSUuLo5rrrmmUftPnjyZBQsWkJWVxbXXXlvvtnv27OGee+7h5ptv5s0332T06NFcd911/Pbbb9WeLYLKIgl/+9vf/D1kZWVl/Oc//2Hs2LFoNBpCQkI499xz+e233xg0aBA6na5xJ16LUaNGYTAYeO+996oNg9u8eTOZmZknTZb+2FN1ouTkZHbv3l1t2bp16ygvL29QbBdeeCFBQUEcPny4xhA9IYQQQoi6+BQfG49t5Je8X9hbtBe1Ss2Q6CFYnJZAh9Ykkiw1kN3VMpPCtvWxV69eTXZ2Ns8//zzjx4+vsb6qp2fJkiX885//bEaUDXPTTTfx+OOPs2nTJp566qlGJx1jxozhz3/+MzNnzmTHjh2cc845GI1GcnJy+PHHHxk4cCC33347NpuNa6+9lpSUFH/FvZUrVzJs2DBmzpzJ559/Xq1djUbDxIkTeeCBB/D5fDz//PNYrdZqVe4WLlzI2WefzdixY7n99ttJTk6mrKyMQ4cO8Z///Id169Y16lwiIiJ46KGHmDdvHrfccgvXXHMNx44dY86cOQ0ahjdw4EB/XNOnT0er1dKnTx9MJhPTpk3jL3/5C08//TTjxo1j//79LFq0iLCwsAbFlpyczLPPPsuTTz5Jeno6F110EREREeTl5fHzzz9jNBprrQAohBBCiFOXT/Gx7ug6fs37lX1F+whSBzE4ZjBB6o6bcnTcyNuIQach0qij2ObC6QlcwhRp1GHQ1SxMcDJLlixBp9Mxc+bMWtdHR0dz5ZVX8vHHH/PYY481N8yTCg4O5tJLL+Xdd9/ltttua1Ibb7zxBqNGjeKNN95g8eLF+Hw+unTpwpgxYzjjjDMAuO222zh69Cjbt2/HaDQClUUm/v3vf3PNNdfw0ksv+avyQWW1PofDwT333EN+fj79+/fnq6++YsyYMf5t+vXrx6+//spf//pXnnrqKfLz8wkPD6d3797+55Ya69lnn8VoNLJ48WKWL19O3759ef311/n73/9+0n3Hjx/P448/zrJly3jzzTfx+XysX7+e8ePH8/DDD2O1Wlm6dCl///vfOeOMM1i5ciWXX355g2N7/PHH6devHwsXLuT999/H6XQSHx/PyJEjm/y3E0IIIUTn5PV5+fbot+zK38W+on3o1DoGxQzq0IkSgEqpKk3WiVmtVsLCwigtLfWXfD6Rw+EgIyODlJSUGoUKAKwON44A9ixBZdJmNtReoa4jcblcJCcnc/bZZ7Ny5cpAh8ORI0dISUnhb3/7Gw899FCgwxH1ONn3VAghhBCB4fF5WHtkLXsK9rCvaB/BQcEMjB6IRv2/H/oL7AUEqYN4ctSTAYy00slygxN17FSvjZgN2k6RqARSQUEBqampvP322+Tl5bVJL5YQQgghhGhdbp+bNRlr2FO4h/1F+wnVhtI/uj8aVeNHRLVHkiyJNvHVV18xc+ZMEhISWLx4ca3lwj0eT71tqNVq1Gqpdi+EEEII0R64vC6+Sv+K/UX7+b3od0x6E/2j+qNWdZ77NUmWRJuYMWMGM2bMqHebuibCrTJ9+nSWLl3ackFRWcjgFBiJKoQQQgjRopxeJ6sOr2J/0X4OFB8g3BDO6ZGnd6pECSRZEu3I9u3b611fNfePEEIIIYQInApPBf85/B8OFB/gQPEBogxR9I3s2+EmnG0ISZZEuzFixIhAhyCEEEIIIephd9v58vCXHCg+QGpJKnHBcfSO6N0pEyWQZEkIIYQQQgjRAGWuMn+P0qGSQ8QZ4+gd3nkTJZBkSQghhBBCCHESRRVFrEpfxcGSg6Rb0ukS2oUeYT06daIEkiwJIYQQQggh6pFTnsOq9FWklaRxrOwY3U3d6W7u3ukTJZBkSQghhBBCCFGH9NJ01mas5WDJQXJsOZwWfhrxofGBDqvNSLIkhBBCCCGEqGFf0T7WHV1HanEqRRVF9I/qT1RwVKDDalOSLDWEoxTcFYGNQRsMhrDAxiCEEEIIITo9RVHYkbeDn7J+4vfi3yl3lTM4ZjBmvTnQobU5SZZOxlEKG18Ae1Fg4wiJgnGPNDthevnll7n33nvp378/e/furbFepVLxzDPPMGfOnAa19+GHH/Lss8+Snp6Ow+Hgt99+Y8iQIc2KUbSOP/5tly5dysyZM8nIyCA5ORmAFStWkJ+fz3333RewOIUQQggROD7Fxw/Hf2BH3g72F+3H5XUxNHYoIdqQQIcWEJIsnYy7ojJRCgqGQH1I3PbKGNwVzU6W3nrrLQD27dvHtm3bOPPMM6ut37JlC4mJiQ1qq6CggGnTpnHRRRexePFi9Ho9p512WrPiE21n0qRJbNmyhYSEBP+yFStWsHfvXkmWhBBCiFOQ2+fmu8zv2FOwh31F+9CgYXjccHQaXaBDCxhJlhpKGwL60MAd39P8YYA7duxg165dTJo0ia+++oolS5bUSJZGjRp10nYqKiowGAwcPHgQt9vNTTfdxLhx45odH4Ddbick5NT85aKtxcTEEBMT0ybHkr+rEEII0b45PA5WZ6zm96Lf+b34d4KDghkQPYAg9amdLqgDHYBoO0uWLAFgwYIFjB49mg8++AC73V5tG5VKVW0I3tKlS1GpVHzzzTfMmjWLmJgYQkJCuP766zn77LMBuO6661CpVIwfP96/35dffslZZ51FSEgIJpOJiRMnsmXLlmrHmjNnDiqVil9//ZUpU6YQERFBz549AfD5fLzyyisMGTKE4OBgwsPDGTVqFF9++WW1Nj788EPOOussjEYjoaGhXHjhhfz222+NvjZWq5WHHnqIlJQUdDodXbt25b777sNms/m3ue222zAYDPzyyy/+ZT6fjwkTJhAXF0dOTk61a/btt98yc+ZMIiMjMRqNXHrppaSnp9c49nfffceECRMwm82EhIQwZswYvv/++1qv1b59+7j++usJCwsjLi6OWbNmUVpaWuNc/vSnPxEVFUVoaCgXXXQRBw8erHHcqjiPHDkCwPjx4/nqq6/IzMxEpVL5XwAbNmxApVKxYcOGam0cOXIElUrF0qVL/ctmzJhBaGgoe/bs4YILLsBkMjFhwgQAXC4X8+bNo2/fvuj1emJiYpg5cyYFBQUn+QsJIYQQorWUu8r5/NDn7C7Yzb6ifZh0JgbGDDzlEyWQZOmUUVFRwfvvv8/IkSMZMGAAs2bNoqysjI8++qhB+8+aNQutVsvy5cv5+OOP+b//+z9effVVAJ577jm2bNnC4sWLgcqhXJdffjlms5n333+fJUuWUFJSwvjx4/nxxx9rtH3VVVfRq1cvPvroI15//XWg8ob73nvvZeTIkXz44Yd88MEHXHbZZf4b+6rjXn/99fTr14+VK1eyfPlyysrKGDt2LPv372/wtbHb7YwbN45ly5Zxzz33sHr1ah599FGWLl3KZZddhqIoALz00kucfvrpXHvttVgsFgDmzp3Lhg0bePfdd6sNZwOYPXs2arWaFStW8NJLL/Hzzz8zfvx4/74A7777LhdccAFms5lly5axcuVKIiMjufDCC2skTABXX301p512Gp988gmPPfYYK1as4P777/evVxSFK664guXLl/Pggw/y2WefMWrUKC6++OKTXofFixczZswY4uPj2bJli//VFC6Xi8suu4zzzjuPL774grlz5+Lz+bj88stZsGABN9xwA1999RULFizg22+/Zfz48VRUBLiIihBCCHEKKnYU82nap+wt3MuB4gPEhMTQP6o/GpUm0KG1C5IuniI+/vhjSktLmT17NlDZG3TfffexZMkSpk+fftL9J0yYwBtvvFFtWb9+/QDo3bu3f/iez+fj4YcfZuDAgaxevRq1ujIfv+SSS+jZsyePPvooP/30U7V2pk+fzty5c/3vf/jhB5YvX86TTz7JvHnz/Msvuugi//8fO3aMZ555hrvuuouXX37Zv3zixIn07t2buXPn8uGHHzbo2rz88svs3r2bbdu2MWLECP/5du3alSlTprBmzRouvvhiDAYDH330EcOHD2fmzJncddddzJs3jyeeeIKJEyfWaHfEiBH+3jyA/v37M2bMGF599VWefPJJ7HY79957L5MnT+azzz7zb3fJJZcwbNgwnnjiCbZt21atzdmzZ/Pwww8DcP7553Po0CHeeustlixZgkqlYu3ataxfv56FCxdyzz33+K+JTqfjySefrPc69OvXj/DwcPR6fYOGY9bH7Xbz9NNPM3PmTP+yDz74gDVr1vDJJ59w1VVX+ZcPHjyYkSNHsnTpUm6//fZmHVcIIYQQDZdTnsNXGV+RVpxGZlkm3U3dSTInnRKTzTaU9CydIpYsWUJwcDBTp04FIDQ0lGuuuYYffviBtLS0k+5/9dVXN+g4qampZGdnM23aNH+iVHW8q6++mq1bt9YY+vfHtlevXg3AnXfeWedx1q5di8fj4eabb8bj8fhfBoOBcePG1RguVp9Vq1YxYMAAhgwZUq2tCy+8sMbQs169evHmm2/y+eefM3nyZMaOHVtn5cAbb7yx2vvRo0eTlJTE+vXrAdi8eTPFxcVMnz692nF9Ph8XXXQR27dvrzYMEOCyyy6r9n7QoEE4HA7y8/MB/G3/8dg33HBDg69HS/nj33XVqlWEh4dz6aWXVjvfIUOGEB8f36i/mRBCCCGaJ6M0g88Pfc6+wn1klmXSK7wXyWHJkij9gfQsnQIOHTrEpk2buPrqq1EUxT8MbMqUKbz99tu89dZbzJ8/v942/jjErC5FRUV1bt+lSxd8Ph8lJSXVHvb/47YFBQVoNBri4+ueHTovLw+AkSNH1rr+xETtZPLy8jh06BBarbbW9YWFhdXeT5o0ibi4OPLy8njggQfQaGrvpq4t/vj4eP81qjqHKVOm1BlbcXExRqPR/z4qqvpEcHq9HsA/hK2oqIigoKAa29V3LVtDSEgIZnP1uRjy8vKwWCzodLVX1PnjdRZCCCFE60gvTeer9K9O6clmG0qSpVPAW2+9haIofPzxx3z88cc11i9btox58+bVedMPNPhXhqqb9KpiByfKzs5GrVYTERFRb9sxMTF4vV5yc3PrTNKio6OByuGFSUlJDYqtLtHR0QQHB/vLqtd1rCq33XYbZWVl9O/fn3vuuYexY8fWOCeA3NzcWpf16tWrWruvvPJKncPe4uLiGnUuUVFReDweioqKqiVMtcXSGAaDAQCn01lteV0JTm2fl+joaKKiolizZk2t+5hMpmbFKIQQQoiTK3GU8N2R70gtTqXYUXzKTjbbUJIsdXJer5dly5bRs2dP/v3vf9dYv2rVKl588UVWr17N5MmTm328Pn360LVrV1asWMFDDz3kv2m22Wx88skn/gp59bn44ouZP38+r732Gs8++2yt21x44YUEBQVx+PDhBg8RrMvkyZN57rnniIqKIiUlpd5t//3vf/Puu+/y1ltvMW7cOIYNG8bMmTP5/PPPa2z73nvvVYtt8+bNZGZmcssttwAwZswYwsPD2b9/P3fddVezzqHKueeeywsvvMB7773nf2YJKotuNIRer6+10ELVpLW7d+/mwgsv9C//Y3XC+kyePJkPPvgAr9dbo2S9EEIIIVqfy+tidcZq0kvTKawolESpASRZaii3/eTbtMNjr169muzsbJ5//vlqpb2rDBgwgEWLFrFkyZIWSZbUajUvvPACN954I5MnT+bWW2/F6XTyt7/9DYvFwoIFC07axtixY5k2bRrz5s0jLy+PyZMno9fr+e233wgJCeHuu+8mOTmZZ599lieffJL09HQuuugiIiIiyMvL4+eff8ZoNFYrGlGf++67j08++YRzzjmH+++/n0GDBuHz+Th69CjffPMNDz74IGeeeSZ79uzhnnvuYfr06f7CBUuWLGHKlCm89NJLNSZy3bFjB7fccgvXXHMNx44d48knn6Rr167ccccdQOVzXK+88grTp0+nuLiYKVOmEBsbS0FBAbt27aKgoIDXXnutUdf/ggsu4JxzzuGRRx7BZrMxYsQIfvrpJ5YvX96g/QcOHMinn37Ka6+9xvDhw1Gr1YwYMYL4+HjOP/985s+fT0REBElJSXz//fd8+umnDY5t6tSpvPfee1xyySXce++9nHHGGWi1Wo4fP8769eu5/PLLufLKKxt1vkIIIYRoGEVR+P7o9xyyHCLTmknPsJ6E6cMCHVa7J8nSyWiDISQK7EUtMjFsk4VEVcbSSEuWLEGn01WrSnai6OhorrzySj7++GP/MzTNdcMNN2A0Gpk/fz7XXXcdGo2GUaNGsX79ekaPHt2gNpYuXcqwYcNYsmQJS5cuJTg4mH79+vHEE0/4t3n88cfp168fCxcu5P3338fpdBIfH8/IkSO57bbbGhyv0Wjkhx9+YMGCBfzrX/8iIyOD4OBgunfvzvnnn09ycjI2m41rr72WlJQUf4l0qCxicOedd/LII48wevRozjjjDP+6JUuWsHz5cqZOnYrT6eTcc89l4cKFREZG+re56aab6N69Oy+88AK33norZWVlxMbGMmTIEGbMmNHgc6iiVqv58ssveeCBB3jhhRdwuVyMGTOGr7/+mr59+550/3vvvZd9+/bxxBNPUFpaiqIo/tLpy5cv5+677+bRRx/F6/Vy6aWX8v777/srCJ6MRqPhyy+/ZOHChSxfvpz58+cTFBREYmIi48aNY+DAgY0+XyGEEEI0zC95v7CvcB9pJWlEB0fTJbRLoEPqEFRK1Z1QJ2a1WgkLC6O0tLTGQ+cADoeDjIwMUlJS/M9mVN+gFNwBngNGGwwGyf47gqVLlzJz5ky2b9/e4ERCnNxJv6dCCCGEqFWmNZMvDn3BroJdKIrC0LihbT6PUoG9gCB1EE+Oqn8qk7ZwstzgRNKz1BCGMElUhBBCCCFEh1PqLOWbI9+QZknD6XUyPG64TDjbCJIsiU5LURS8Xm+922g0GplPQAghhBCdktvr9hd0KLAXMCh6EHqNPtBhdSgyKa3otDZu3IhWq633tWzZshY/7owZM1AURYbgCSGEECJgFEVh3bF1HLIc4kjpEVLCUgg3hAc6rA5HepZEpzV8+HC2b99e7zYnKxUuhBBCCNER7SzYyZ6CPRwsPkhkcCSJoYmBDqlDkmRJdFomk0l6d4QQQghxyjlWdowfs34ktSQVjUpD34i+8thBE8kwPCGEEEIIIToJq8vKN0e+4VDJIexuOwOiB6BRS0GHppKeJSGEEEIIccpzeByUOkspdZVidVpRqVQMiRnSoRINt8/Nmow1pJemk2fPY0D0AIKbME+n+B9JloQQQgghRKenKAp2j51SZylWl7UyMfpvclTqqFzm8Dpwepw4vA5cXhf5yflcnHJxoENvEEVR2HhsI2klaaSXppNkSiLSEBnosDo8SZaEEEIIIUSn4/Q6SS1OJas8C6vTSrGjGJvbhtPr9CdFFZ4KbG4bFZ4KPD4PqECNGrVKjdVlxea2MTJ+JNHB0YE+nZPaU7iHXQW7SC1JJUIfQXdz90CH1ClIsiSEEEIIITqNEkcJewr38HvR7+Tb88m351PmKsPhceBRPKhUKjQqDUHqIPRqPUatkbiQOEJ1oYRoQ9CpdQDsK9pHVnkWK35fwd1D727XBRKyy7PZdHwTqcWpqFVqTo88vV3H25FIstQAVV+wQDIEGTDpTAGNQQghhBCiPVIUhaNlR9ldsJt0SzoFFQVklWdh99gJCQohzBBGojaRUG0owUHBBKmDTppM9ArvRb49n63ZWxnbdSxD44a20dk0TrmrnDUZazhsOUy5u5xhscM61HNW7Z0kSydR5irjjd1vUOIoCWgcEYYIbh10qyRMQgghhBD/5fK6OFB8gD2Fe8guzybPlke2LRsFhWh9NP0i+2HUGZvUtiHIQO+I3uwt3Mt7B96jX1Q/9EH6Fj6D5vH4PKw5soaM0gxybDn0j+pPiDYk0GF1KpIsnYTD46DEUYJBY8AQZAhoDA6Po0nJ0tKlS5k5cyZ6vZ7U1FSSkpKqrR8/fjyFhYXs3bu3pUIWTVT1t8rIyCA5ORmo/PsAbNiwAQC73c4LL7zA+PHj/euEEEKIU4nFYak21C7HlkOhoxCtWks3Uze6hnYlSN3829wuoV3ILs8mw5LBfw7/hyl9prRA9C3nx6wfSStJ43DpYRJDE4kKjgp0SJ2OJEsNZAgyYNQ27ZeJluDwNn8YoNPp5KmnnmL58uUtEJFoK4sXL6723m63M3fuXABJloQQQpwyFEXhWNkxdhfu5nDJYQoqCsguz8bmsWEMMtI/qj9RhqgWfVZHo9LQJ7IP23K28XXG15ydeDbxxvgWa7859hft59e8XzlQfACz1kxKWEqgQ+qUJFk6hVx00UWsWLGChx56iMGDBwc6HNFA/fr1a5PjKIqCw+EgOFjmYxBCCNF+uH1uUotT2V2wu9pQO5/iI9IQyemRpzd5qF1DhOvD6W7uTqY1k3f2vcPDIx8OePGEfHs+G49t5GDJQRRFoV90v4DH1FmpAx3AnDlzUKlU1V7x8f/L2BVFYc6cOXTp0oXg4GDGjx/Pvn37Ahhxx/XII48QFRXFo48+Wu92r776Kueccw6xsbEYjUYGDhzICy+8gNvt9m9z3333YTQasVqtNfa/7rrriIuLw+12M3v2bCIjI7Hb7TW2O++88+jfv3+jzmHHjh1cdtllREZGYjAYGDp0KCtXrvSvLywspFu3bowePbpavPv378doNDJt2jT/svHjxzNgwAB++OEHRo0aRXBwMF27duUvf/kLXq+32nFdLhfz5s2jb9++6PV6YmJimDlzJgUFBdW2S05OZvLkyaxZs4Zhw4YRHBxM3759eeutt2qcy9atWxkzZgwGg4EuXbrw+OOPV4v5xDirepCOHDlCTEwMAHPnzvV/Z2bMmAHAjBkz/MP3TlT1PTuRSqXirrvu4vXXX+f0009Hr9ezbNkyANLS0rjhhhuIjY1Fr9dz+umn8+qrr9ZoVwghhGgtdred7bnbeWffO3xx6As2Z29mR+4Ocuw5JIYmMqrLKPpH92/VRKlKj7AeGDQGfs3/lW0521r9ePWp8FT4CzqUOksZGD2wRYYcitoFPFkC6N+/Pzk5Of7Xnj17/OteeOEF/vGPf7Bo0SK2b99OfHw8EydOpKysLIARd0wmk4mnnnqKtWvXsm7dujq3O3z4MDfccAPLly9n1apVzJ49m7/97W/ceuut/m1mzZqF3W6vlqgAWCwWvvjiC2666Sa0Wi333nsvJSUlrFixotp2+/fvZ/369dx5550Njn/9+vWMGTMGi8XC66+/zhdffMGQIUO47rrrWLp0KQDR0dF88MEHbN++3Z8U2u12rrnmGrp3787rr79erc3c3FymTp3KjTfeyBdffMGUKVOYN28e9957r38bn8/H5ZdfzoIFC7jhhhv46quvWLBgAd9++y3jx4+noqKiWpu7du3iwQcf5P777+eLL75g0KBBzJ49m02bNlU7/wkTJmCxWFi6dCmvv/46v/32G/Pmzav3GiQkJLBmzRoAZs+ezZYtW9iyZQt/+ctfGnwdT/T555/z2muv8fTTT7N27VrGjh3L/v37GTlyJHv37uXFF19k1apVTJo0iXvuucc//E8IIYRoLaXOUjYd38Syfcv4Ov1rtuZsZXfhbmxuG6dHnc5ZCWeRFJaEVq1ts5j0Gj2nRZyG3W3ng9QPqHBXnHynVuBTfHyb+S3ppelklWdxWsRpbZIsnsraRRoaFBRUrTepiqIovPTSSzz55JNcddVVACxbtoy4uDhWrFhR7eZdNMxtt93GwoULefTRR/n5559r7bL9xz/+4f9/n8/H2LFjiYqKYubMmbz44otEREQwaNAghg0bxttvv80tt9zi3/7999/H6XQyc+ZMAAYNGsS4ceN49dVXq223aNEizGYzN998c4Njv+OOO+jfvz/r1q0jKKjyo3vhhRdSWFjIE088wc0334xarWbMmDH83//9H48++ijnnHMOn3/+ORkZGWzbtg2jsfo/KEVFRXzxxRdcdtllAFxwwQVUVFTw2muv8cgjj9C9e3dWrlzJmjVr+OSTT/yfQ4DBgwczcuRIli5dyu233+5fXlhYyE8//UT37pWTwZ1zzjl8//33rFixgnPOOQeAZ599FkVRWLduHXFxcQBMmjSJAQMG1HsN9Ho9w4cPByAxMZFRo0Y1+PrVpry8nD179hAREeFfdtFFF2Eymfjxxx8xm80ATJw4EafTyYIFC7jnnnuqbS+EEEK0hDxbHr8V/EZacRp59jyOlx3H4XUQpgtjWMwwTPrAVgSON8aTVZ5FpjWTT9I+4aZ+N7V5DNtytnGg6ABpJWnEG+OJM8a1eQynmnbRs5SWlkaXLl1ISUlh6tSppKenA5CRkUFubi4XXHCBf1u9Xs+4cePYvHlzne05nU6sVmu1l6ik0+mYN28eO3bsqNErVOW3337jsssuIyoqCo1Gg1ar5eabb8br9XLw4EH/djNnzmTz5s2kpqb6l7399tuMHDmy2k3/vffey86dO/npp58AsFqtLF++nOnTpxMaGtqguA8dOsSBAwe48cYbAfB4PP7XJZdcQk5OTrU4Hn74YSZNmsT111/PsmXLeOWVVxg4cGCNdk0mkz9RqnLDDTfg8/n8PUGrVq0iPDycSy+9tNpxhwwZQnx8vL9KXZUhQ4b4EyUAg8HAaaedRmZmpn/Z+vXrmTBhgj9RAtBoNFx33XUNuh4t5bzzzquW+DgcDr7//nuuvPJKQkJCalxnh8PB1q1b2zRGIYQQnZeiKBwpPcJnaZ+x4sAKNhzdwLbcbRy2HMakNTEybiSDYwcHPFECUKvU9I3si6IofJf5HUesR9r0+OmWdH7O+ZkDxQcIDgqmZ3jPNj3+qSrgydKZZ57JO++8w9q1a3nzzTfJzc1l9OjRFBUVkZubC1DthrLqfdW62syfP5+wsDD/q1u3bq16Dh3N1KlTGTZsGE8++WSNZ2SOHj3K2LFjycrKYuHChfzwww9s377d/7zKiUPObrzxRvR6vX8I3P79+9m+fbu/V6nK5ZdfTnJysr+NpUuXYrPZGjUELy8vD4CHHnoIrVZb7XXHHXcAlT06Vaqe43E4HMTHx1d7VulEf/xsAf5ezqKiIv+xLRYLOp2uxrFzc3OrHRcgKqpm2U69Xl/t2hUVFdXam1rbstaUkJBQ7X1RUREej4dXXnmlxrlecsklADXOVwghhGgsj8/D70W/80HqB3x88GN+zPqRn3N+5ljZMeJC4hiVMIrTo08nWNu+ig6ZdCZSwlIodhTz7r538Sm+NjluiaOE749+T5olDbfPzYDoAahVAb+NPyUEfBjexRdf7P//gQMHctZZZ9GzZ0+WLVvmH2L0x6FiiqLUW/Hj8ccf54EHHvC/t1qtkjCdQKVS8fzzzzNx4kT+9a9/VVv3+eefY7PZ+PTTT6vNx7Rz584a7URERHD55ZfzzjvvMG/ePN5++20MBgPXX399te3UajV33nknTzzxBC+++CKLFy9mwoQJ9OnTp8ExR0dHA5V/2xOHwp3oxPZycnK48847GTJkCPv27eOhhx7i5ZdfrrFPVRJ2oqpEvCrpiY6OJioqyv+s0B+ZTI3/tSsqKqrWhL++HwEawmAw4HQ6ayyvK8H54/coIiICjUbDtGnT6kxmU1KkNKkQQoimcXqd7Cvcx+6C3eTYcsi2ZVNgK0Cr0ZISlkKCMQGNWhPoMOuVbE4mx5bD7sLdbDq+ifHdxrfq8VxeF2uOrCHdkk5hRSGDYwaj0+ha9ZjifwKeLP1RVfW1tLQ0rrjiCqDyBvLEX8Dz8/Nr7RGootfr0evb1wzL7c3555/PxIkTefbZZ6slklU3zydeP0VRePPNN2ttZ+bMmaxcuZKvv/6ad999lyuvvJLw8PAa291yyy3MmTOHG2+8kdTUVJ5//vlGxdunTx969+7Nrl27eO655+rd1uv1cv3116NSqVi9ejXvvfceDz30EOPHj6+RaJWVlfHll19WG4q3YsUK1Gq1//miyZMn88EHH+D1ejnzzDMbFXddzj33XL788kvy8vL8n2Wv18uHH3540n2r/jZ/LCwBldX48vPzq7XrcrlYu3Ztg+IKCQnh3HPP5bfffmPQoEHodPKPsRBCiJbh9Dr58MCHZFozySrPosRRQrA2mL6RfYkJiekwpa+1Gi19IvrwW/5vfJT6ESPiRhCqa9hjBY2lKArrjq3jcMlhjliP0COsB2H6sFY5lqhdu0uWnE4nv//+O2PHjiUlJYX4+Hi+/fZbhg4dClTe+G3cuLHRN9vN5fA0f1LY9nbs559/nuHDh5Ofn+8v4T1x4kR0Oh3XX389jzzyCA6Hg9dee42SkpJa27jgggtITEzkjjvuIDc3t8YQvCrh4eHcfPPNvPbaayQlJXHppZc2Ot433niDiy++mAsvvJAZM2bQtWtXiouL+f333/n111/56KOPAHjmmWf44Ycf+Oabb4iPj+fBBx9k48aNzJ49m6FDh1brGYmKiuL222/n6NGjnHbaaXz99de8+eab3H777f7njqZOncp7773HJZdcwr333ssZZ5yBVqvl+PHjrF+/nssvv5wrr7yyUefy1FNP8eWXX3Leeefx9NNPExISwquvvorNZjvpviaTiaSkJL744gsmTJhAZGQk0dHRJCcnc9111/H0008zdepUHn74YRwOBy+//HKNUuj1WbhwIWeffTZjx47l9ttvJzk5mbKyMg4dOsR//vOfeispCiGEEHXZmb+TTGsm+4v2E6oNZXDMYML0YR0mSTpRbEgsccY4ssqz+DD1Q2YPnN0qx9lVsIu9BXs5WHKQyOBIuoZ2bZXjiLoFfLDjQw89xMaNG/3VyqZMmYLVamX69OmoVCruu+8+nnvuOT777DP27t3LjBkzCAkJ4YYbbmiT+AxBBiIMETi8DixOS0BeDq+DCEMEhiBDi57b0KFDawyZ69u3L5988gklJSVcddVV3H333QwZMqTWIWxQOcTu5ptv5vjx43Tr1o0JEybUebyq4gW33347anXjP3rnnnsuP//8M+Hh4dx3332cf/753H777Xz33Xecf/75AHz77bfMnz+fv/zlL9ViWbp0KWazmeuuuw6Xy+VfHh8fz4oVK1i2bBmXXXYZK1eu5Iknnqh2vhqNhi+//JInnniCTz/9lCuvvJIrrriCBQsWYDAYai0ccTIDBgzgu+++w2w2M336dP785z8zaNCgBpcAX7JkCSEhIVx22WWMHDmSOXPmAJVD5L744gssFgtTpkzh4Ycf5pprrmlU1cF+/frx66+/MmDAAJ566ikuuOACZs+ezccff1zv31cIIYSoi81t47f83zhiPUKYPoyhcUMJN4R3yEQJKkfinBZxGmqVmg3HNpBWktbixzhedpwfsn4gtSQVjUpD34i+HfZ6dWQqRVGUQAYwdepUNm3aRGFhITExMYwaNYq//vWv9OvXD6jsfpw7dy5vvPEGJSUlnHnmmbz66qsnLbF8IqvVSlhYGKWlpf5SyCdyOBxkZGSQkpKCwVAzISlzlQW0ZwkqkzaTLvCVYJrjwQcf5LXXXuPYsWO1FkFoa+PHj6ewsJC9e/cGOhTRACf7ngohhGi/Nh7byLqj60gtSWVE3AhCtCGBDqlFpFvSOVhykMGxg5lz1pwWe96qzFXGR6kfsbtgN/kV+QyPHd7uil00VoG9gCB1EE+OejLQoZw0NzhRwIfhffDBB/WuV6lUzJkzx//LeSCYdKYOn6gE0tatWzl48CCLFy/m1ltvbReJkhBCCCHahsVhYU/hHo5YjxATHNNpEiWA7ubu5NhyOFB0gG8yv+HilItPvtNJeHwe1h5ZS3ppOrn2XPpH9e/wiVJHFvBkSXR+Z511FiEhIUyePJl58+bVWO/z+fD56i+9WTUJrRBCCCE6lq25W8kpz8HlddEjvEegw2lRQeog+kT0YUfeDr449AWjEkYRYWjexO0/Zf1EWkka6aXpJIYmEhUsPzIHktyBilZ3spGes2bNYtmyZc1qoyn+OJmsEEIIIVpWri2X1KJUMssySQhNQK/pfNWKo4Kj6BLahRxbDu/9/h53Db2ryW39XvQ7v+b/SmpxKmatmZQwma4j0CRZEgE3Z84c7rqr6f+wCCGEEKL9URSFrTlbybZloygKyebkQIfUKlQqFb0jelNQUcCW7C2MSxzHwJjGF3/Kt+ez4dgGDhYfxKf46BfdTwo6tAOSLImAS05OJjk5OdBhCCGEEKIFHSs7RrolnWNlx+hu6k6QuvPedgYHBdMrvBf7i/bz7u/vcp3vOtSqysq/KpUK/38qVc33VCZE23K2kW5Jx+K0MDR2aKe+Xh2J/BVOEODCgEKIesj3UwghOg5FUdiSvYXj5cdRq9R0NXX++YESQxPJKc/hkOUQ7/7+LhqVxp8IndhDVJUo/XeV/73b5+ZY+TH6RPRptUluReNJskTlPDoAbreb4GCpNiJEe+TxeAAp9iGEEB3BwZKDHC07Sk55Dr3Ce6FRtUxJ7fZMo9YwIHoAB0oOkGfLQ6VS+X/oU1BAwZ8gVb1XUKoWoFFrSAxNJM4YF5gTELWSuw5Aq9Wi1+spLS3FZDLJ+FAh2iGr1YpGo/H/uCGEEKJ98vg8bMvZxlHrUXQaHfHG+ECH1GZCdaGMiBsR6DBEC5Jk6b+io6PJysri+PHjhIWFodVqJWkSoh1QFAWbzYbVaiUhIUG+l0II0c7tK9pHVnkWBRUF9I/qL/9uiw5NkqX/qpq9t7CwkKysrABHI4Q4kUqlIjw8nLCwsECHIoQQoh5Or5MduTvItGZi1BqJNEQGOiQhmkWSpROYzWbMZjNutxuv1xvocIQQ/6XVamX4nRBCdAA783eSXZ6NxWlhSMwQ6VUSHZ4kS7XQarVotdpAhyGEEEII0WHY3DZ+y/+NTGsmZr0Zs94c6JCEaDZ1oAMQQgghhBAd347cHeSU51DuLqd3WO9AhyNEi5BkSQghhBBCNIvFYWFP4R6OWI8QExyDUWcMdEhCtAhJloQQQgghRLNszd1KTnkOLq+LHuE9Ah2OEC1GkiUhhBBCCNFkebY8UotSySzLJMGYgF6jD3RIQrQYSZaEEEIIIUSTKIrClpwtZNuyURSF5LDkQIckRIuSZEkIIYQQQjTJsbJjpFvSOVZ2jG6mbgSppdCy6FwkWRJCCCGEEI2mKApbsrdwvPw4apWarqaugQ5JiBYnyZIQQgghhGi0gyUHOVp2lJzyHFLMKWhUMnm46HwkWRJCCCGEEI3i8Xn4OfdnjlqPotPoiDfGBzokIVqFJEtCCCGEEKJR9hXt43jZcQoqCugV3guVShXokIRoFZIsCSGEEEKIBqvwVLAjdweZ1kxCtCFEGiIDHZIQrUaSJSGEEEII0SCKorDx2EaOlR2jxFnCaeGnSa+S6NQkWRJCCCGEEA3ye/Hv7Cvax2HLYeKD4zHrzYEOSYhWJcmSEEIIIYQ4KYvDwqbjmzhUcgi1Sk2viF6BDkmIVifJkhBCCCGEqJfX5+Xbo99y1HqUEmcJ/aP6o1FLqXDR+UmyJIQQQggh6rU9bzuHLYfJsGaQbEomVBca6JCEaBOSLAkhhBBCiDpll2ezPWc7aSVphAaF0s3cLdAhCdFmJFkSQgghhBC1cnqdfJf5HRmlGTg8DvpF95Pqd+KUIsmSEEIIIYSooapM+BHrEbJt2ZwWcRp6jT7QYQnRpoIas3FBQQFvvPEGmzZtIjs7G4AuXbpw7rnn8uc//5moqKhWCVIIIYQQQrStgyUH2Vu4l7SSNGKCY4gJiQl0SEK0uQYnS99//z1XX301VqsVjUZDdHQ0iqKQmprKd999x9///nc+++wzzjnnnNaMVwghhBBCtLJSZ2llmXDLIVSoOC3itECHJERANGgYXkFBAddddx1hYWGsXLmS0tJScnJyyM3NpbS0lA8++ACj0ciUKVMoKipq7ZiFEEIIIUQr8Sk+vj/6PUesRyh2FEuZcHFKa1CytGTJErxeLz/99BNTpkwhJCTEvy4kJIRrr72WH3/8EbfbzZIlS1otWCGEEEII0bp+yfuFQyWHyCjNIMmUhElvCnRIQgRMg5Klb775hlmzZpGYmFjnNt27d2fmzJmsWbOmxYITQgghhBBtJ9eWy7acbaSWpBISFEJ3c/dAhyREQDUoWfr99985++yzT7rd2LFj+f3335sdlBBCCCGEaFsur6tamfD+Uf2lTLg45TUoWbJYLMTGxp50u9jYWCwWS3NjEkIIIYQQbeyHrB/IKM0gqzyL3uG90QdJmXAhGpQsOZ1OtFrtSbcLCgrC5XI1OyghhBBCCNF20krS2F2wmzRLGlHBUVImXIj/anDp8NTUVIKC6t/8wIEDzQ5ICCGEEEK0nTJXGRuObeCw5TAo0Ceijwy/E+K/GpwszZgx46TbKIoiXy4hhBBCiA6iqkx4pjWTwopCBscMJkjd4NtDITq9Bn0b3n777daOQwghhBBCtLGd+Ts5WHyQ9NJ0EkMTCdOHBTokIdqVBiVL06dPb+04hBBCCCFEGzpQfIAt2Vs4WHKQ4KBgksOSAx2SEO1Oi/SzFhYWEh4eftJnmoQQQgghRGB5fV5+yv6JX/J+4WDxQeweO8Njh6NWNajulxCnlAZ9K/bu3cu7775bY/mHH35IfHw8cXFxRERE8Oyzz7Z4gEIIIYQQomXY3Xa+PPwlm7M3szN/Jza3jSExQwjWBgc6NCHapQYlSy+88AL/+te/qi3bs2cP06ZNo7y8nMsvv5ykpCTmzp3L+++/3yqBCiGEEEKIpsuz5fHRwY/4Lf839hTsQa/RMzx+OKG60ECHJkS71aBkafv27Vx11VXVlr322mt4vV7WrFnDp59+yu7duxk/fjxvvvlmqwQqhBBCCCGa5vei3/kk7RN2F+zmYMlB4o3xDI4ZjFZ98nk0hTiVNShZysnJ4bTTTqu2bO3atQwcOJCzzz67siG1mltuuYXdu3e3fJRCCCGEEKLRvD4vm45vYs2RNewp2EO2LZu+EX3pGd5TpnsRogEalCx5PB6Cg/83lrW4uJiMjAxGjx5dbbtu3bpRVlbWshEKIYQQQohG8z+flLWZXQW7sLltDIsZRqwxNtChCdFhNChZSkpKqtZj9MMPPwBw5plnVtuutLSUiIiIFgxPCCGEEEI0Vq4tl5WpKyufTyrcg06tY3j8cIw6Y6BDE6JDaVCt78suu4wXXniBoUOHEh8fz3PPPYder+eSSy6ptt327dtJSkpqlUCFEEIIIcTJ7S/az4ZjGzhsOUx2eTZdQrvQI6yHDLsTogkalCw9/PDDfPzxx5x77rkAKIrCX//6V2JiYvzbKIrCihUruOKKK1olUCGEEEIIUbcT509KLU6l1FVKn4g+MuxOiGZoULIUGRnJzp07WblyJcXFxZx11lk1nlcqKCjg1ltvZfLkya0SqBBCCCGEqJ3dbWftkbWkFqdyoOQAPp+PYTHDZNidEM2kUhRFCXQQrc1qtRIWFkZpaSlmsznQ4QghhBBCtJhyVzkfH/yY9NJ0DlkOYdKZ6BfVT8qCi3alwF5AkDqIJ0c9GehQGpUbNKhnSQghhBBCtE/7i/aTUZpBWkmaPJ8kRAtrULLUo0ePOtdptVri4uKYOHEid999N+Hh4S0VmxBCCCGEqIeiKKRZ0siz52HSmegZ3jPQIQnRqTQoWerXr1+dv1B4PB6ysrKYM2cOy5YtY8uWLdUKPwghhBBCiNZRWFFIri2XEmcJ/SP7BzocITqdBiVLq1atOuk2+/fv59xzz+XZZ5/llVdeaXZgQgghhBCifmmWNIodxWjQEBkcGehwhOh0GjQpbUP069ePxx9/vEGJlRBCCCGEaB5FUThUcoh8ez5h+jDUqha7rRNC/FeLfqsGDRpEdnZ2SzYphBBCCCFqkWfPI9+ej9Vppaupa6DDEaJTatFkqaSkhODg4JZsUgghhBBC1OKQ5VDlEDy1hnB9eKDDEaJTatFk6cMPP2Tw4MEt2aQQQgghhPgDn+LjUMkh8ux5hOvDZQieEK2kQQUefv311zrXeb1esrKy+PDDD/nkk09YuXJliwUnhBBCCCFqyrHlkG/Pp8xVRs8YKRcuRGtpULI0YsSIeic3UxSF0NBQ/v73v3P11Ve3WHBCCCGEEKKmQyWVQ/C0ai1h+rBAhyNEp9WgZOntt9+uu4GgIOLi4hg1ahShoaEtFpgQQgghhKjJ6/NyyFI5BC/CEFHvD9pCiOZpULI0ffr01o5DCCGEEEI0QFZ5FoUVhdjcNvpE9Al0OEJ0avI0oBBCCCFEB1I1Ea1Oo8OkMwU6HCE6NUmWhBBCCCE6CI/PQ7olnTxbHlGGKBmCJ0Qra1fJ0vz581GpVNx3333+ZYqiMGfOHLp06UJwcDDjx49n3759gQtSCCGEECJAjpUdo7CiELvHTtdQmYhWiNbWbpKl7du3869//YtBgwZVW/7CCy/wj3/8g0WLFrF9+3bi4+OZOHEiZWVlAYpUCCGEECIwqiai1Wv0GLXGQIcjRKfXoGRp9+7dOByOVguivLycG2+8kTfffJOIiAj/ckVReOmll3jyySe56qqrGDBgAMuWLcNut7NixYpWi0cIIYQQor1xe90cthwmz5ZHdHC0DMETog00KFkaOnQou3fvBuC8887jwIEDLRrEnXfeyaRJkzj//POrLc/IyCA3N5cLLrjAv0yv1zNu3Dg2b95cZ3tOpxOr1VrtJYQQQgjRkWVaMymuKMbpddLF2CXQ4QhxSmhQ6XC9Xo/L5QJgw4YNLZp8fPDBB/zyyy/s2LGjxrrc3FwA4uLiqi2Pi4sjMzOzzjbnz5/P3LlzWyxGIYQQQohAO2Q5RJGjCH2QHqNOhuAJ0RYalCz16NGDF1980Z+8bNiwgePHj9e5/VVXXdWggx87dox7772Xb775BoPBUOd2f+xmVhSl3q7nxx9/nAceeMD/3mq10q1btwbFJIQQQgjR3ri8LjJKM8iz5xEfEh/ocJossrTyXrI4rOOegzi1NChZ+stf/sLNN9/MF198gUql4rHHHqtzW5VKhdfrbdDBf/nlF/Lz8xk+fLh/mdfrZdOmTSxatIjU1FSgsocpISHBv01+fn6N3qYT6fV69Hp9g2IQQgghhGjvMkozKHIU4fa6STAmnHyHdijI4yT5+E5Ky7Ko6HMhFRGJgQ5JiJNqULJ03XXXMWHCBFJTUxk7diyvvvoq/fr1a/bBJ0yYwJ49e6otmzlzJn379uXRRx+lR48exMfH8+233zJ06FAAXC4XGzdu5Pnnn2/28YUQQgghOoI0SxpFFUUYggwEa4MDHU6ThFZYcTqtaFw2wg+vwzHsRhS1JtBhCVGvBiVLANHR0URHRzN9+nQuuugiUlJSmn1wk8nEgAEDqi0zGo1ERUX5l993330899xz9O7dm969e/Pcc88REhLCDTfc0OzjCyGEEEK0dxWeCo6UHiHfnk9XU8edWynEYcXtqcDo84Hdgj1zG6UpowMdlhD1anCyVOXtt9/2/7/D4aCkpISIiIh6nzlqjkceeYSKigruuOMOSkpKOPPMM/nmm28wmUytcjwhhBBCiPYkozSDEkcJHp+nww7BAzA6rHi9ToyGcMJddlzZO6mI7YvLGBno0EQj6NwOPBotvlOkV7BJk9Ju3ryZsWPHYjKZSExMxGQyMW7cOLZs2dLsgDZs2MBLL73kf69SqZgzZw45OTk4HA42btxYozdKCCGEEKKzOmQ5RFFFEcFBweg1HfSZbEXBWGFF8bhQhSWSFNmHMI+H8LTvQFECHZ1oIJOthP5pG+i9fzXhpbmnxN+u0T1LW7du5bzzziM8PJw///nPdOnShaysLD799FPOO+88NmzYwJlnntkasQohhBBCnFLsbjuZpZnk2fNINicHOpwm03mc4LCiUXxEGBMICY4m2XoMW1ke9pw9lHcZFOgQRQPElRylvCwblbOcqLIcwuP6k504FJeuYz5H1xCNTpaefvppBg0axPr16zEa/1fj/29/+xvnnnsuTz/9NGvXrm3RIIUQQgghTkWHLYcpdhTjw0ecse5KwO2d0WHF7bHj0gQRExIDGj3xCSMoPLoBZ+ZWHNG98XTiG+7OQOt2YrbmYnHZiDFE4nNYKMr6haSSI5R2P5OC6BQUVZMGrbVrjT6jrVu38sgjj1RLlKCyMMPDDz/cIkPxhBBCCCFE5RC8QkchxiAjOo0u0OE0WVVxB+0JQwk1YYkkhyVhdjsIS/s+wBGKk4kuzcZRUYRbE0SfpHMZ0vtSeuki0dsKCT34DT0OfEuo3RLoMFtco5Mlr9db5xxGBoOhwXMsCSGEEEKIupW5yjhqPUqhvZAuxi6BDqdZjBVWPB4nZl3o/xaqVIQlDCNJHUxYcQYhhemBC1DUT1GIKc3G4bASZogiVBeK1hBOr96TGJhwFgk+UBekkrDnUxKP70TjdQc64hbT6GRp8ODBvPbaa7Wue+ONNxg8eHCzgxJCCCGEONUdthymxFmCgkKMMSbQ4TSdohBSYQWvi1BDdPV1ulC6xg0h2gfh6ZtQeVyBiVHUy2wvQVVegKJ46BbZ538rVCoiok9jUJ+r6WNKwuQoR3fkJ3rs+YLIkuxOUQCi0c8sPfbYY1xxxRUMHTqUm266iYSEBHJyclixYgU7d+7k888/b4UwhRBCCCFOLWmWNAorKofgadXaQIfTZHq3A5xWNEBkaM3nrrSRPUm2HKG0Igf7kc1Yeo1v8xhF/WIsWdgdJfi0ISSZutdYr9Lq6Z48npiyXI4c/4lcazbhv68iLLYv2d2H49QZa2m1Y2h0snTZZZfx7rvv8sgjj/Dwww/7l3ft2pV3332XSy+9tEUDFEIIIYQ41ZQ6S8kqy6KwopDTIk4LdDjNEuKw4nLbcauDiA6OrrmBWkN015F0P7QaV95+KuL64TTFtn2golZBHhdhpTlYXDYSovqgVtc9MC3YFM/pfa8kMncXWYV7KcjZRXdLJmXdzqTQGNbESYsCq9HJEsANN9zA9ddfT2pqKkVFRURFRdGnTx9UKlVLxyeEEEIIccpJK0mj2FEMUHuC0YEY/cUdDOjqmicqOILE6H4UFuyiIu07codOhU5YWa0jii7NwVFRjEejoVdU35PvoFITlzCUqMheHD32I9m2PDyHvmNgaCxZ3Ya3fsAtrEnJElROFtu3bwMumBBCCCGEaJTDlsMUVhRi0pkIUjf5dq1dMDqsuL0uIoKj6t0uOLYfydajlJcXYj/+G9YOeGPd6SgK0aVZ2J2lGPURmHXmBu8apDfRo+dFRFsyyMzeRl5pNgM8bnA7QGtoxaBblqTsQgghhBDtSFFFEVnlWRRVFHX4KniVxR0s4HVhCj5JkQqNjriEkSQoGiKO7UBbUdYmIYq6hVZYCCovBK+b7k0ZDqpSYY7owYA+V9PXmEiUIbJDJUogyZIQQgghRLty2HKYEkcJarW6ww/B07vt+JzllcUdjPEn3V5tiicpvCcmt4PwQ993impqHVmMJRtbRTEeXTDJYUlNbkcVpCMxpj8Dw3u3YHRtQ5IlIYQQQoh2QlEU0ixpFFQUYNaZ0ag1gQ6pWYwVZbjddlyaIKJOMgwPAJUKU8JgkoNCMVuOEZJ/sPWDFLXSeN1ElObgdZcTb+yKpoMPB20qSZaEEEIIIdqJwopCcm25lDhK6GrsGuhwmq2yuIMDfVAwWk0Dy59rQ+gSP4wYH0Rm/Ija7WzdIEWtoqy5OCuK8KrUDSvs0ElJsiSEEEII0U6kWSqr4GlUGiKDIwMdTrMZHVa8XidmbcMLAwAERSSTEpqIyWUjLH1jK0Un6qQoxFiyqHCUEmwIJ9wQEeiIAqbRydLu3bvZtGmT/315eTl33HEHo0aN4umnn0aRsaVCCCGEEI2mKAqHSg6Rb88nTB+GuqOXzlZ8BFeUgteNKeQkxR3+SKUmostwuqv0RBSkYSjNap0YOzrFh9lWjErxtWizRocVXXkBeJ0kdsDnjFpSo7+FDzzwAKtWrfK/f/LJJ3nzzTdxuVzMnz+fRYsWtWiAQgghhBCngjx7Hvn2fKxOK11NHX8IXrDLjs9ZhhqINMY1vgFDGIkxA4jweolIW4fK523xGDu6hKJMehz+gS6Hf2rRYhgxlqzKwg7aYHqE92ixdjuiRidLe/fuZfTo0UDlLyDvvfcec+fO5ddff+XRRx/lrbfeavEghRBCCCE6u32F+yhyFKFRawjXhwc6nGYLqbDi9thxa7QNK+5QC310H1IM0ZjsJZgzt7VwhB2cohBdchxrWTb6nF2Y8lNbpFm110NEaQ4eVzmxxoQOP89XczU6WbJYLERHV5ax3LVrFyUlJVx77bUATJgwgfT09JaNUAghhBCik7O5baQWp5JVlkVscGzHH4JH5VAul8eBISi46TfcGi0xCSPpiobw7F1o7ZYWjbEjM9ktqCuKCfK6ifR6iUjfhNZhbXa7UWV5uCuK8aKiZ+TpLRBpx9bob2JUVBTHjh0DYP369cTFxdGrVy8AXC6XPLMkhBBCCNFIewv3kl+Rj8vnIqkZ89m0J0ZHGT6PC7MurFntqEJj6B7Zh3CPm4i0b2Xupf+KsuZQ4SjBqQuhT3gvzG4HUanfNPv5pcrCDhb0hjCiQprWI9iZNDrNHzt2LHPmzKGwsJB//vOfTJo0yb8uLS2Nbt26tWiAQgghhBCdmdvnZm/hXrLKswjThaHX6AMdUrOpFB+GCgsunxtTSDMn1lWpMMYNJNl6HJs1F3vuXsoTBrZMoB2U2uclwppDqctGXHgKYXHD6WEvxGHNwXl0ByVJZzSp3WBHGfqyfJweJ4kxp/Y1rtLonqX58+ejUqm499570ev1PP300/51H330EaNGjWrRAIUQQgghOrO0kjTybHlYXVZ6hHWOh+kNThs+VzkqVEQb45vfYJCB+IThxPlURBzZQpCrovltdmDhZQV47CX4gOSI0yDIQJfE0SQqasKP78BgzWtSu7GWLOyOYlxaPT3De7Zs0B1Uo3uWUlJSOHDgAMXFxURGVq//v2jRIuLjW+ALIYQQQghxClAUhd0Fu8mx5RASFEKoLrSNA/ABKlCpWrRZo8OKy12BW6MlooXm6NGEdSPZnISlLAN72vcU9Z/cIu12RNHWHOzOUoJ0oUQZKofKqU2xJMcMwJq/C1fqGnKGTMWnbXgvpdrnJbI0h1JnGbHm7mg1utYKv0Np8tODf0yUAAYOHEhMTCPr6AshhBBCnKKOlx3neNlxCioKSDIloWrhpKU+OreDIQc30K0VqswZHVbcHgchQcFoWqqamkpFWJdhJKmDCSs+QkjhqVlUTOt2EmrNA7edBHMSKvX/budDYgfQMySe0IpSotI31dNKTRHWPNz2QnxADyns4NekT29ZWRmrV68mMzOTiorq3aAqlYq//OUvLRKcEEIIIURntrNgJ3m2PIJUQUQ399meRoooy8NZlgsFxahi+6KEhLdY20ZHGQ6vE1NwC5+TLpSucUMozN6KM30jFWGJKNpTqwckypqLw1GCWxNEj4g/TBirDiIm8SySD32NOz8VR2QSZTGnNajdmNJsKpylBOnNxBil86NKo5Olbdu2MWnSJIqLi2tdL8mSEEIIIcTJFTuKSbekk23LJjE0sc3LhYfZinG5bZi9XrS5u3H1OKdF2lX5vBjsFpw+D+aQlr/p1kb2JMVyBGtFDmFHfsLS+9wWP0Z7FmXNocJpxaSPwFjbsE2Dme5dRlJ6/Cc8hzfiMHfFrTfW26bBWU5IWR4WdwXdo6RX6USN/lbef//9dO3alZ9//hmHw4HP56v28npldmUhhBBCiJPZXbCb/Ip8fIqPrqaubXpslc+LsbwQxeMgWPERWnykxdoOdtrwuG2oUBEVEtdi7fqpNUR1HUk3dETk/d7kYgYdUbCjDF15ISqviy71FGDQRvSgpzkFs6uCqNQ1/302rW4xlmzsFcW4g/T0/GNv1Smu0cnSnj17mDdvHiNGjECnO7W6PYUQQgghWkKFp4Lfi34nqyyLmOCYpk/a2kSmCgsepxU1KuKCQomoKEVlL2qRto0OK263vUWLO9QQHEG36H5EeD2EH/q+2XMLdRTR1hzsjhJcQXqSw1Lq3lClIqzrSHoEmQgtzSb82K91b+rzEmXJxukqIzokFl0nKF3fkhqdLEkBByGEEEKI5tlXuI98ez4V3gqSzG0/CW2YrQinqxyPNpiEsB6E+Hxoc/a2SNtVxR2M2hDU6tYbWmiI7UeyPhJTeSGmYzta7TjthuIj0pKDy1VGTEgsWo22/u21leXEuyhqwo9tx1CWX+tmEeUFeCuKUBSFFCnsUEOjP8F33303r7/+OorMniyEEEII0When5e9hXvJtmVj1pkJ1ga3eQxmWzEet51IQwQ6cxeiVVpMxZkt0rbRUYbP68KkD2+R9uqk0RKXMJIuaIg4/ivaCmvrHi/AzLZilIpi8PnoFtmwoXLq0DhSovoT4XETlboWtddTY5sYSxZ2RwkaXShxIbEtHXaH1+g+X5/Px4EDBxg6dCiTJk0iKiqq2nqVSsX999/fYgEKIYQQQnQmhyyHyLHlYHFYGBwzuM2Pr3U70duKcfg8RJu7gzGaaG0o4Y5SisuLUEKjTt5IHdQ+L/qKEhxeN+Y2uPFWmeJICu9NcckB7GnfUjDwqhafM6q9iC7NpcJhQdGF0CWkS8N2Uqkwxg+kpy0Xuz2fyEMbKOxzvn+13mXHWJZHqdtBl7g+1cqQi0qNTpYefvhh///v3r27xnpJloQQQgghaqcoCrsKdpFry8UQZCBMH9bmMZhtRTidVjzqILqGJoJGR7gpkZCiErR5u3GFNr26XLCzHI/LBmo10cY26KVQqQiNH0xKeRb20mzseb9ji+/X+sdtY2qvh3BrLhaXjbjI3o1LatRBxHQdRVL6GtwFB3BEpVAeXVkcorKwQwmuIC29IxpWYvxU0+hkKSMjozXiEEIIIYTo9LJt2RwrO0aePY/TIk5r00loq4TZinG6bRi0of4hgFpTF2KLD5BTfJTCuousnZTRYcXlrsCr0RGuC2+ZgE9GayA+fjiFxzbiOrIZR2QPvDpD2xy7jUSW5eOqKMarUtMjsvFJjSokgu4JIyjN2oLn0HqcpgQ8OgNRlizKnFYijbEYgjrXNWspjU6WkpLa/iFEIYQQQojOYHfBbvLt+QSpg4gNxPMhioK5vBCrx0FMROL/lhujiNSaCHdYKCrLRzE1LTZjhRW314ExKKRNh3QFhXcj2dIdS9kRwtPXU9T34jY7dluIKs2hwlmKzmAmwhDZpDZ0kT3pWZZNedkRXKlrcSaPRrEXoShekqP6tnDEnUeT61QeOnSIdevWUVRURHR0NOeeey69evVqydiEEEIIITqNUmcph0oOcbzsOF1Cu7T5JLQAIY4yFIcFleIjztztfys0OsLN3QguLEaXtxen6bwmtm+lwuvCFJLQQhE3kEpNeJfhJKXl4Sg4jD02k4rIzvEDv85VgbE8j1KPgy7NmTBWpSa86xmkpBXiKD1O1NHt2B0lqHShDX8G6hTU6GRJURR/RTyf73817dVqNXfccQcvv/xyiwYohBBCCNEZVPUq+RQfiaGJJ9+hFVSWDC/DE2Qg7g8TxmpNCcQV/U5OyVGcTWhb7fOgryjF6fVgbovnlf5Ib6Jr/BAKs7fiOLwBZ/iN+Np4/iqN143eVYHdYGqxQhNR1lwqKiy4NDp6hDezY0IbTNfEUZQeWcfx0qOofV66xAyUwg71aPSV+ec//8nixYu59dZb2bZtG8eOHWPbtm3cdtttLF68mH/+85+tEacQQgghRIfl9DrZX7SfrPIsIg2RJ58jp5WE2YpwuSsI04eh+WMiEfLfoXgVVlRluY1uO8RRhttVjk+tIcYYd/IdWoEushfJwXGYKkoxZ2xus+OqFB9xxUcZeOgnehxYS1QLzVmFohBdmoPTZSUsOLJFysxrTF3oEX06Zo8Hl0ZLr8g+LRBo59XodPvf//43d999NwsXLvQv69q1KyNHjkSj0fDmm29KNTwhhBBCiBP8XvQ7+fZ8bG4bpwdo4k+110OIrQi310lkaC3DrjRawsMSCSkoRpe7D6cpvlHtV05GW4FPo8WsNbVQ1I2k1hDdZQSJ6d/gyt2LPfZ0XKaY1jueohBRlk9iwSFUZblYbQXovS7M9kIqjNHYw5o3HNHosKKxFYLXTWJYMypvnEilwhg/hB4qNeFBQYRoQ1qm3U6q0T1L6enpTJ48udZ1kydPJj09vdlBCSGEEEJ0Fj7Fx+6C3WSXZxOqC8WoMwYkDrO9BJfTik+lpqu5e63bBIUmEKvSYi452uj2jRVluD1OQrXGgA7rUhmj6R59OmEeD5GHvgPFd/KdmiDUbuH0zB0kHdmGPX8/1vJc1Hozfc09/jsJ7BqCXBXNOkZ0aQ4VjhI8WgPdw1rwGSx1EAkJw+gfM6jl2uykGt2zFBYWRmZm7TM8Z2ZmYjabmx2UEEIIIURnkW5JJ8eWQ7GjmIExAwMWR+XzSuWotMa653f671C8MEcxRdYcfOaG94wYHVZsXhcmU+CLBQTH9iel9Bi28gLsWTuxJg5rsbb1LjuJBYcJKzlGmS0Ph9uGT2eib9xweoSloEJB63FRYTtOTOoacgdcjtKEYh4qn5eI0lysLhux5m4EtfHzV6JSo/9yEydO5KmnnuKXX36ptnznzp0888wzXHjhhS0WnBBCCCFER7e7cDe5tlz0QXoi9BEBi8NsK8LrqSCqvtLTGi3hYd0xKqDN3dfgtjVeN9oKC2qfh7DgwDyvVD0gHXFdRpDgUxN19Gd6Z/xMl8J0Qu0lqHzeJjUZ5HHRLS+V/od+RJu9E4slnQq8JMYO5sKek+kZ0bOyR02tIbr7aHpoQzFajhOZ+XOTjhduK8JXUYSCQvcmzK0kWkajU9T58+ezYcMGzjjjDPr160dCQgI5OTns37+fLl26MH/+/NaIUwghhBCiw8m15XKk9Ag5thx6hfcKyCS0UNkbEmQvQe3zEnViyfBaBJniiS3UkmM5Sn4D2w9xlOF22yuLO4S2g2QJUJsS6B7ZB0vxfsqPb8Og0WPSBqPVmXCGdaE8NIaykAhsweZ6e35UPi9xJcdJKEzHWZ5HSUUxbo2GhIjeDIwdUvtkrtpgunU7B1vGWrzHf8FpSqA8qnHD6KJKc7A7SlHpjMQFB6C6oACakCx169aNnTt38uKLL7J+/XoyMjKIioriscce4/777yc6Oro14hRCCCGE6HCqyoVrVBriAlQhDqqG4FlxarQkmrrWv3FIFJE6M2GOIgpKs1DCTrI9lUPwXJ4KFI2O0KDAPJNVg0qFuetIBoV3J9+SgdWej91hxVVRgtd6jGCNHrM2mCC9CZe5K+Wh0dWTJ0UhsiyPxPxDKGW5lNoL8KBgDk1gcPwIwvT1P3qiDo2hR/xwbDk/4037FpdxKi5DaINCD/K4MFvzsLhtxEf3k9LeAdSkwY/R0dHSgySEEEIIUY8yVxkHSw6SVZ5FXEgcGpUmYLGYbcU43XZMOhM6jb7+jdVBhIV1JyS/CH3uPhwNSpbK8HgcmAJc3KEGlQpzaDzm0MrKforXS7Eth2LrMcrs+dgcpbgrSvCW/jF5SiQIH3prDmW2fLxeF9qQKIbGDmtU0muI7kMvewEV1gw8B74id9AUfOqTfw4iy/JwOorxqDX0kCF4ASVPigkhhBBCtII9hXvIt+fj9rnpXkf1ubagUnyYbIWUuh1EmJMbtE9QaDxxBTpyLMdwKMpJJ1gNqSj9b3GH+of4BZpKoyHKnEiUuXJS4Krkqch6lHJb9eTJo9Hi8HlQ9Cb6JowkxZTU+ERQpSai65n0rCjBac0jKn0TBb3OPeluUaU5VDitGPXhmHVSPC2QGpQszZo1i7/85S+kpKQwa9aserdVqVQsWbKkRYITQgghhOiI3F43+wr3kVWeRYQ+Ap1GF7BYjBWleB1WABLMDXxuJiSSCJ2ZMGchhaVZ+MIT69w0yONC6yhF4/MSFsChhk1Re/KUTbH1KMVOK6HmbvSN6ltzAt/GCNLTpftYbOlr8ebuw2nugjW27olgDc5yDOUFuDxOEqS0d8A16C+/fv167r33XgDWrVtX78OJgXpwUQghhBCivThQfIA8ex7lrnKGxw0PaCxhtmKcrjK8WgMxwQ18tvy/Q/GM+YXo8vbiqCdZCnGW4XLb8ag1xIR07EIElclTt5MWwWh0uyGRJHc5g/LjP+E9vAGXMRaHsfbKiFHWXCoqSnAF6ekR3qNF4xCN16BkKSMjw///R44caa1YhBBCCCE6PEVR2F24m5zyHIw6I6G6hj3U31rMtiKcbjsRhuhGDSMLMsUTV6gj13Kc3HqG4hkrrLg9FaiC9BgDfK7tmS6iB71sBdhLUiufXxpyHV6NtvpGikKUJYdyVxmRxtiTP18mWl07egJPCCGEEKJjs7ltbM7eTFZZFkWOIpIb+IxQawnyuAi2FaPyuok21907VKvgyqF4JqcdteVYnZtVFndwYg6SRKleKhXmLsPpZYgh1FZM9MHvQFGqbWKyl6CyF4HPSzcp7NAuSIEHIYQQQohmUBSFPHseewr3kFacRn5FPlnlWejUOqIMUQGNzWwvxum04lFr6NrY4gtqDWFhSYTmFaLL24cjovYiFSEVpZR7XRjN9Ux2KypptMR1G4Pt8BrSCg8RnrMbS5fB/tXRpTnYHRa8umASjY1MbkWraFCylJKS0uBnkVQqFYcPH25WUEIIIYQQ7Z3H5+GQ5RB7CvdwzHqMfHs+2eXZuHwuzDozA6MHBvxZbrOtGKerHJ02pElD5DShccQW6MixZNU6FC/I40TjKEWj+AjvYMUdAkUVHEZS4mjKj27Al7EZV2g8dnMcap+HcGsupW4bceE9ULenEuynsAYlS+PGjQv4l10IIYQQoj0od5Wzt2gv+wr3kW/PJ9eWS749H7VKTVxIHN3M3dC3h2dNFIWwskLKPBXEhKU0rY3gSCJ14Zid+eSVZKJEJldbbXSU4Xbb8ajUHb64Q1sKCkukV0x/7AV78BxYjWvIdYRVWHBXFOMDkiNkCF570aBkaenSpa0chhBCCCFE+6UoCtm2bPYU7uFQySEK7AVk27KxOq0Yggz0Cu9FrDE2oBPP/lGwy4bKYUGl+IgNa2J1N7UGc1h3QvPyMeTtp6JGsmTF5alAHaQnRBvS/KBPFSoVxrjB9LYV4ajIxpP6DWFh3ahwlqLVmYgOaWDVQtHq5JklIYQQQog6uH1uDpYcZG/BXo6XHyffXvk8ksfnIVwfztDYoZh0pnY5AsdsK8LpKsMdpCM+JKHJ7VQOxdOTU5qF3etFpflfQhjisOL1ODHpw1oi5FOLWkN00hh6pH3NActRdB43HncF8bG9Ax2ZOEGDkqWjR482qtHu3QM3S7UQQgghREvIKM3g+6Pfk2fLI9eeS4G9AI1KQ7wxnm6mbgGdaLYhwsqLcLntmLVmtH8sUd0YwRFE6MMwOfLRWDLxRf1v7h+j3UqZz0VogAtZdFjaEBK7jaH8yPdklOegaILoKUPw2pUGJUvJycmN+sXE6/U2OSAhhBBCiEArdZbyXeZ37CrYRUFFAcFBwfSJ6ENMSAxqVft/8F7t82K0FVHqcRAR0cyeCrUGc1gSoRX56PP3U/HfZEnrdqB2lqJRFCJC5XmlptKYEugRNwxb7nZsodEynLGdaVCy9NZbb7XL7mUhhBBCiJbmU3x8f/R7jliPUFhRyMDogUQaOlZZ7NAKCx5HKajUdDE1f8SPJjSOOLWeXEu2fyie0WHF5bbjUmuICZFKeM0RHNuPAWGJaILaQWEQUU2DkqUZM2a0chhCCCGEEO3DjtwdpJWkkVGaQXdT9w6XKEHlEDyn24YSZCDSENH8BoMjiNCHE+rIQ1OSgS+6V2UlPI+DII0BQ5Ch+cc4xYXozYEOQdSi/fcjCyGEEEK0kezybLblbuNgyUGMQUaSzEmBDqlJzLYiPG47kYZIVC0xX49KjTksGZMChvzfgcpKeB6PE3MT5m8SoqNoUM/SO++8w6RJk4iKiuKdd9456fY333xzswMTQgghhGhLTq+T7zK/I6M0gwpPBSPjR3bIxxC0bgd6ezFOn4cocxNLhtdCHRpLnNpATmk2Nq+HEHspVq8LU7AUdxCdV4OH4W3dupWoqKiTDslTqVSSLAkhhBCiQ1EUhQ3HNnDEeoTs8mz6RvRtHxPLNkGYrRiHswy3OoiuoYkt13BwOOGGcEIrcgnJPwDOMjSKj3BjfMsdQ4h2pkHJUkZGBgkJCf7/F0IIIYToTFJLUtlXuI+0kjRigmOINXbc6m5mWxEutw2DLpRgbXDLNaxSYzYnY7LnEpOzGzdqXJogYkNiWu4YQrQzDUqWkpKSav1/IYQQQoiOzuKwsPHYRtIsaahVak7ryPPcKD7M5UVYPRXEmFqwV+m/1KZY4vMNFFdYcAWFoAsKRtdBe+CEaIgGJUu1cTgc/PrrrxQVFREVFcWwYcMwGKQSihBCCCE6Dq/Py7dHv+WI9QgljhKGxg5Fo9YEOqwmMzrKUBwWVIpCvLn5JcNrMIQRbohAV5FDhVJOjAzBE51ck8qj/OMf/yAhIYGxY8dy+eWXM3bsWOLj43nxxRdbOj4hhBBCiFbzc+7PHC45zBHrEZLNyZh0pkCH1CxmWzFOVxnuID2xIa0wlFClxhSWhEkBjeIjNDi65Y8hRDvS6J6lV155hYceeoiJEydyww03EB8fT25uLu+99x6PPPIIWq2We+65pzViFUIIIYRoMcfKjrE9dzsHSw5i0proZmq5ynGBEmYrwuW2E64PR6Nu8gCielVWxQvGplQQaZTJaEXn1uhv0UsvvcRNN91Uo4T49OnTuemmm1i4cKEkS0IIIYRo1yo8FXyf+T3plnScXieDYgZ1yDLhJ1J7PYTYinB7XUSZurbegQzhhMf0Q7EdJTpYijuIzq3Rw/Cys7O58cYba103bdo0srOzmx2UEEIIIURrObFMeK49lz6RfdBpdIEOq9nM9mJcTitelZourTmZrkpFWNwAzutxCVqNtvWOI0Q70Ohk6bTTTiMvL6/WdTk5OfTq1atR7b322msMGjQIs9mM2WzmrLPOYvXq1f71iqIwZ84cunTpQnBwMOPHj2ffvn2NDVsIIYQQAoD9RfvZX7Sfw5bDxIXEEd1JnrsJsxXjdJWj1oYQpjcHOhwhOoVGJ0tz587lmWeeYe/evdWW7969m7lz5/Lss882qr3ExEQWLFjAjh072LFjB+eddx6XX365PyF64YUX+Mc//sGiRYvYvn078fHxTJw4kbKyssaGLoQQQohTXLGjmE3HN5FWkoZGraFXRON+5G3PzOWFeD0VRBk6R/InRHvQoGeWLrvssmrvPR4PQ4YMoX///v4CD/v27aNLly4sXbqUK6+8ssEBXHrppdXe/9///R+vvfYaW7dupV+/frz00ks8+eSTXHXVVQAsW7aMuLg4VqxYwa233trg4wghhBDi1Obxefj2yLdkWjOxOC0Mjx2ORtVxy4SfSO+yE1RhQe3zEm3u+IUqhGgvGpQs7d69u9pDj0FBQXTr1g2r1YrVagWgW7fKL+aePXuaHIzX6+Wjjz7CZrNx1llnkZGRQW5uLhdccIF/G71ez7hx49i8eXOdyZLT6cTpdPrfV8UohBBCiFPX1pytpJemk1mWSY+wHhh1xkCH1GLCbEU4XFZcGi1dTV0CHY4QnUaDkqUjR460ahB79uzhrLPOwuFwEBoaymeffUa/fv3YvHkzAHFx1ctSxsXFkZmZWWd78+fPZ+7cua0asxBCCCE6jkxrJr/k/kJqcSpmnZmuoa1YLS4AzP8tGR6qM6HT6AMdjhCdRpMmpW1pffr0YefOnWzdupXbb7+d6dOns3//fv/6P5byVBSl3vKejz/+OKWlpf7XsWPHWi12IYQQQrRvdre9skx4aToen4d+kf06fJnwE6kUH6byIhS3g4iQ+ECHI0Sn0jqzlTWSTqfzV9EbMWIE27dvZ+HChTz66KMA5ObmkpCQ4N8+Pz+/Rm/TifR6PXq9/KoihBBCCPgh6wcyrZnk2fMYED2g05W7DrVb8DpKQQUJ5u6BDkeITqVd9Cz9kaIoOJ1OUlJSiI+P59tvv/Wvc7lcbNy4kdGjRwcwQiGEEEJ0BIUVhRwoOkB6aTrxIfFEGiIDHVKLiy7NweGy4g0yENNJyqAL0V4EvGfpiSee4OKLL6Zbt26UlZXxwQcfsGHDBtasWYNKpeK+++7jueeeo3fv3vTu3ZvnnnuOkJAQbrjhhkCHLoQQQoh2bnvudnJtuXgVLynhKYEOp8UFeVyEl2ZT6ionLrwXKnW7/B1ciA4r4MlSXl4e06ZNIycnh7CwMAYNGsSaNWuYOHEiAI888ggVFRXccccdlJSUcOaZZ/LNN99gMpkCHLkQQggh2rN8ez4Hiw9yrPwYXUK7oFV3ruF3UNmr5LIX4VGp6R11eqDDEaLTCXiytGTJknrXq1Qq5syZw5w5c9omICGEEEJ0Cttzt5Njy0FRFLqbOuGzPIpCjOU4NmcpRkMkYYbwQEckRKcjfbVCCCGE6HRybbmklaRxrOwYXUO7EqQO+O/DLc5sL0FtK0TxuUiK7BPocITolBqdLLndbubNm0e/fv0wGo1oNJpqr6CgzvePkRBCCCE6lqpeJYBupm4BjqZ1xFiOY68oxqc1kmxODnQ4QnRKjc5sHn/8cf75z39y8cUXc8UVV0iJbiGEEEK0KznlORyyHOJY2TESQxPRqDWBDqnFad1OwkpzsLhsdInui1oKOwjRKhqdLK1cuZKnn36aZ555pjXiEUIIIYRolp9zfya7PBsVqmb1KoXaLcQXZ5IX0Y0yY/sqOR5TmoWjogiPJojekVLYQYjW0uifIUpKSjjnnHNaIxYhhBBCiGbJKs/isOUwWeVZdDd1b1avUtfCdNTZvxG393MSsvei8nlbMNJmUHxElxzH4SjFHBxFqC400BEJ0Wk1Olk655xz2LlzZyuEIoQQQgjRdIqi8HPOz+SU56BWqeli6tLktoI8LozlBXidZYQ6rBjSN5Fy4BsMzvIWjLhpwsuLUNmLUBQvKVF9Ax2OEP/P3n8HWXqdh53/9803p85humd6EiYiEQDBgCgSpCRKS8peynRJoqyV9StaWtssm6ZNV4mUVdKKf0gurVbetVcmKZeolSWREiMICCABECRIpMFg8kzndHNOb/790TMDDDGD6XA7zvmguhp9w7nP7el++33e55zn7GgrTpb++I//mD/7sz/jK1/5CpZlrUdMgiAIgiAIKzZXm2OyMsl8Y55d0V0o0uqrSol6HrNdxpEV9g+9i12+jJK/yPDJr9CdnwLf71zgK9RbnqPRKoIeYTg8vGlxCMKtYMVrlu644w5s2+Yf/+N/jCRJhEKha+6XJIlKpdKxAAVBEARBEG7G9/2ra5VkZAYjq68qASRrWdpWDUOP0tN1kO7YKNGZZ5htLOKd/zbh/qPMj96Lo25soyvDahGpZqjYTYZ6jiGJxg6CsK5WnCz9wi/8ApIkrUcsgiAIgiAIqzJTm2GqOsV8fZ6xxNiaqkqy6xCtZSnbLXoTYwBIWoDRsfcTz59jMv0y2YUT7K4skNv3EJVYX6fexk31lOdptQpYisY+sbeSIKy7FSdLX/ziF9chDEEQBEEQhNW5UlWar8+jyAoD4YE1jZeo57HMCp4kMxrf+8YdkkSi5xDHooNMTX+PuVqa7tNfIzL8DhaHjuGt88a3kufSXZ6nYlZIhfsIaaGbP0kQhDURtVtBEARBELa1qeoU05VpFuuL7IntQZbWdnqTqmVpm1U0PUI8kHjL/Wogzr4DH+Jw92FSVgtj+gfsOfMtQq3qml73ZpL1HF4zD77PWNeRdX0tQRCWLOsSyLPPPstdd91FJBLh2WefvenjRWtxQRAEQRA2gu/7vJh+kfn6PKqs0hde25Q42VuaglexW/S/Xac5SaZ38F5i0REmZ59lvjjFYONvqe1+D5nevbDGhO16ektzNNolZD1Kf2jjpv4Jwq1sWcnSQw89xAsvvMC9997LQw89dMM1S77vI0kSrrtF9iEQBEEQBGFHm6hMMFOdYbGxyP7E/jVXleKNIk67jC9J7IqP3fTxgWg/t+3/eSJzP2C2NoN76Ul2l2dY2PMuLD24pliueR2zTujyOqpdfbeJxg6CsEGWlSx997vf5fDhw1f/XxAEQRAEYbNdqSrN1ebQZZ3+cP+ax0xWs7SsKpIeJhVILus5kmawa/dDJErjTM7/iHT2DCP1DJkD76MW7VlzTAC95XmarQK2arAvdaAjYwqCcHPLSpYefPDB6/6/IAiCIAjCZrlUvsRsbZZ0M83B5ME1d+uVPJd4faktd29y38qqN5JENLWPI+F+ItPfY7aRI3X6a9jHP0I7tLyk60Zkz6GrvEDZrNEdHcZQNrZduSDcykQNVxAEQRCEbcfzvTeqSopOb6h3zWPGmkXcVhkfieE3d8FbAcWIMLb/pzka20PMrNN75huoZnNNcaWqWexmHk+CvV2H1jSWIAgrI5IlQRAEQRC2nYuli8zV5sg0M4zFxjqyB2SylqNlVpG0ID3B7tUPJMl07Xo3B0L9hJsl+s9+C9l1Vj1cb3mOVruMbsToDa89KRQEYflEsiQIgiAIwrbi+R4vZV5itj6LoRj0hNa+LkjyPRLVLK7dpDvUt/YGCrJK3+6H2KfFCVYX6L/wJJLvrXiYUKuKUcuCY7IrsW9tMQmCsGIiWRIEQRAEYVs5XzzPXG2OXDPHWKIzVaVos4zXLoHvM5RY3RS8t1ADDI8+zB45QDB/iZ7JH4Lvr2iI3vLcUmMHzWCvSJYEYcOJZEkQBEEQhG3D9VxeyrzEXG2OgBqgO7CG6XJvkqxlaZsVPD3Y0T2MpGCcPaMPs8tXCC+8Smrx1LKfq7g2yfICtlWnLzKEpmgdi0sQhOURyZIgCIIgCNvGudI55mvz5Fo59sb3dqSqhO+TqGaw7Sbdwd6O72GkRHrZO/wuBlyf+ORzRItTy3peVzWN1SrgShJ7U6KxgyBshlUdDc6dO8c/+Sf/hIGBAXRd55VXXgHgc5/7nNiHSRAEQRCEdeF4Di+nX2a2NktQDZIKpDoybqRVgVYJyfcYTNx8I9rVMJJ72N93F12OQ+r8EwRrubd/gu/TW5qj1a4QDCRIBTvzXgVBWJkVJ0snTpzgnnvu4ZlnnuGhhx7Cdd2r99Xrdf7v//v/7miAgiAIgiAIAOeK55ivz5Nv59mb6FBVCUjWMrTNCq4aYDA82JExryfce4QDyYMkrDY9Z7+J3q7f8LGRVhm1ngfXZCR5cN1iEgTh7a04Wfr0pz/N8ePHuXTpEv/jf/wP/DctVLz33nt58cUXOxqgIAiCIAiC67m8knmF2dosITVE0ljbRq9X+T7JahbbbtIV6ELu8BS8a0gSiaF7OBAeItKu0nfm66iOdd2H9pbmabQKOHqIPfHd6xeTIAhva8VHhOeff55PfepThEKht1zR6evrI51Odyw4QRAEQRAEgEvlSyw0Fii2ix2tKoXaNeRWCTyXgWSHuuC9HVmhZ/cD7De6CNVz9J17HMlzr3mI6lgkKgu4Vp2ByDCKrK5/XIIgXNeKkyXf99F1/br3lUolDMNYc1CCIAiCIAhX+L7Pa7nXWKwvYihG56pKQKqWpWVWsDWDochQx8Z9W4rO4MhDjClhgqVp+i49c01L8e7KAu1WEUdR2N99eGNiEgThulacLB0/fpyvfvWr173v8ccf5+67715zUIIgCIIgCFfM1eaYrc2SaWYYjY12rKqE75OsZbGtOl2BFOoGVnCkQITR3Y8wgkooc4bu2VeuxtRbnqdtlokYKWJ6bMNiEgThrVZ8VPiX//Jf8rGPfYxwOMwv/dIvATAzM8PTTz/Nf//v/52/+Zu/6XiQgiAIgiDcuk7kTpCup1Elld5Qb8fGDZp11GYByXPoj+3p2LjLJYdS7N31APb0d/FnfoQTiOKFUkj1HLgOo123bXhMgiBca8XJ0kc/+lHGx8f57Gc/yx//8R8D8Au/8AuoqsrnPvc5PvShD3U8SEEQBEEQbk35Vp7x8jjzjXl2RXchS51rwJCs5Wi1K1iqwa7YSMfGXQktPsy+gXuwFn+Mf+lpQr1HaLZLeHqY0ejmxCQIwhtWnCxZlsWnP/1pfvmXf5nvfOc7ZDIZuru7eeyxxxgdHV2PGAVBEARBuEWdyJ4g08wAdHxNUbKepWXXSQa60BSto2OvRLD7IAesBlbhFJXcWXBMBrsPr29nPkEQlmVFyVK73SYcDvM3f/M3fPjDH+bXfu3X1isuQRAEQRBucTWrtrS3Um2evlBfR9cUGVYDvZ6n7dr0bXZrbkkiOngnB+wGp2uTVFSd/SkxBU8QtoIVHXUCgQBdXV2Ew+H1ikcQBEEQBAGA13Ovk21msTyLkQ5Pk0vWcrTNCpaiMRrfAjNjJJmukXexdzFIWTcI65HNjkgQBFbRDe9DH/rQDbvhCYIgCIIgdILpmpzKn2K+Pk8qkMJQOrs1SaqWxbTqxANJ9A6PvWqyytDQPRzpOb7ZkQiCcNmK69m/+Iu/yK/92q/xz/7ZP+MjH/kIAwMDb2nhedddd3UsQEEQBEEQbj1nCmfINDPU7Tq3JTs7JU23WgTqeUzXoi+2u6NjC4Kws6w4WXrssccA+OIXv8iXvvSla+7zfR9JknBd93pPFQRBEARBuCnXc3kt+xrz9XmiepSw3tnp/8l6jrZZxlY0RmJbYAqeIAhb1oqTpS984QvrEYcgCIIgCAIAF8sXWWwsUjJL3N59e8fHT9aytK06ESNOUAt2fHxBEHaOFSdLv/Irv7IecQiCIAiCIOD7PieyJ1hsLBJQAsSNeEfHVx2TUD2P7Zj0dR/p6NiCIOw8ooG/IAiCIAhbxkxthrnaHNlmlj2xPW9ZF71WqVqWdntpCt5ofKyjYwuCsPOsuLL0z/7ZP3vb+yVJ4s/+7M9WHZAgCIIgCLeuE9kTpBtpVFmlO9Td8fGTtRymVSOsRwlpoY6PLwjCzrLiZOnpp59+y1WeQqFAvV4nkUiQSCQ6FZsgCIIgCLeQbDPLZGWShcYCo9FRZKmzE2BUxyJcz1Fx2vSkDnZ0bEEQdqYVJ0tTU1PXvf3pp5/mE5/4BH/913+91pgEQRAEQbgFncieINPIADAYGez4+Il6HrNdxpYVRhNiCp4gCDfXsUs2jzzyCL/5m7/Jv/yX/7JTQwqCIAiCcIuoWlUulC4wV5+jP9SPIisdf42lLng1AnqUqB7t+PiCIOw8Ha1vHz58mB//+MedHFIQBEEQhFvAydxJss0stmczEhvp+Piy6xCtZfHtFr3RoY6PLwjCztTRZOmZZ56hu7vzizEFQRAEQdi52k6b0/nTzNXm6Ap0oSt6x18jUc9jmRU8SWY0vrfj4wuCsDOteM3S7/zO77zlNtM0OXnyJN/+9rf5t//233YkMEEQBEEQbg2nC6fJNDM07AaHUofW5TVStSxts4qmR4gHEuvyGoIg7DwrTpY++9nPvuU2wzDYvXs3v/M7vyOSJUEQBEEQls3xHE7mTjJfnyemxwjr4Y6/huy5RGtZKnaL/i7RBU8QhOVbcbLked56xCEIgiAIwi3oQukC6UaacrvM7b23r8trxBsFnHYZX5LYJabgCYKwAites/Tss89Sr9eve1+9XufZZ59dc1CCIAiCIOx8vu9zInuChfoCQS1IXI93/DVkz6G/ME3LrCLpYVKBZMdfQxCEnWvFydLDDz/MmTNnrnvf+fPnefjhh9cclCAIgiAIO99UdYr5+jy5Zo7d0d1v2fR+rWTPZf/cayilKRynSW90BEnu7Ea3giDsbCs+Yvi+f8P7bNtGFgchQRAEQRCW4UT2BOlGGk3R6An1dHTsK4mSVpig3sgQig5zR++dHX2NnWCioVOyOr+nlSDsFMtas1StVimXy1e/TqfTzMzMXPOYVqvFl770Jfr7+zsaoCAIgiAIO0+6kWaqOsVCfYE98T0drSpJnsu++ZPohQmqjSzB6DDvHX6vuKD7E9Jtlb+dDRO2C3zimPjeCML1LCtZ+qM/+qOrLcMlSeLDH/7wdR/n+z7/4T/8h85FJwiCIAjCjnQid4JMI4MsyQyEBzo27lKi9DpGfpxaI0MwOsiDw+9FkVfc02rHm2/rmI0a1ZZFsQGpcGCzQxKELWdZR473v//9RCIRfN/nU5/6FL/1W7/FyMi1u2sbhsGxY8d48MEH1yVQQRAEQRB2hopZ4WLxInP1OfrD/ShyZ6aBSb7H3oXXCRbGqTYy6NEBHhx+QCRKN5AzVTynTsMPMJ4vi2RJEK5jWUeP+++/n/vvvx+ARqPBr//6rzM4OLiugQmCIAiCsPP4vs8rmVfINDO4nstIdOTmT1oGyffYO3+KUH6Can0RPTLAQ8MPikTpbeRMFdv1aBFgtupyz2YHJGx5BUvhy7NJjoYqPDxgb3Y4G2LFR5Df/u3fXo84BEEQBEHY4VzP5fvz3+fV7KvM1eboDnSjKdqax5V8j7GFU4Tyl6jWF1DDfTy06yFUkSjdkONBvi3heD6WpDPTXPu/g7Dzna0FqZRLPJ+p8t7eIKqy89e6Leso8ud//uf8zM/8DF1dXfz5n//5TR//y7/8y2sOTBAEQRCEnaPttPnO1Hc4WzzLucI5fHzGkmNrH9j32LNwmnB+nGp9ETXcx8O7HhaJ0k0ULBXTsvCQaRm9ZMwS9ZZJJGhsdmjCFjbV1LGtMg0vxIVcg8P9kc0Oad0t60jy8Y9/nBdeeIGuri4+/vGPv+1jJUkSyZIgCIIgCFeV2iW+NfktLpUucaF0gbAW5mj30bUnNL7H2MIZovlLVGoLKOEeHt71cEeqVTtd1tRwbZOw6qLF+zEzE4wXytw+LJIl4foajky6KWG60PJ1zhdKHL4FmmAv6yg1OTnJwMDA1f8XBEEQBEFYjtnqLI9PPc54eZzp6jR94T72JfYhS2ucvuN77Fk8SzR/iWptASXUzSMiUVq2nKXi2U3QwsSiURq5CDOVArcPb3ZkwlY13dSxWk0sVKpqN5dqJXwfOryX9JazrGRpdHT0uv8vCIIgCIJwPb7vcyp/imfmnuFi6SKZZoa9ib0MhgfXvqeS77M7fY5Y7iLV2jxSqItHRh5BU/TOBH8LWGru4KKGY0QDGjNqgpnm/GaHJWxh000dx6oQC+iktR7ytTkWKi2GEsHNDm1diQm9giAIgiB01JVGDi9nXuZc8RwNu8Gx7mMkA8m1D+777E6fJS4SpVXzfMi0FWzXJxxOoAVUXC3KQitAy7IJ6qI6J1zL85fWK1m2Q6RnkIjRTbNmcCZXE8kSwCOPPLLsASVJ4qmnnlp1QIIgCIIgbF/Xa+RwZ++dhLTQ2gf3fUYz50jkLlKpzkEwxcMjj6ArYp3NSpRthbZp4SOhR3vwVRk1FKPdNJgsVDg8EN/sEIUtJmuq1FoWHqB3DZOUgiwqXVwsF3jfZge3zpaVLHmed03J/Pz586TTaUZHR+nv7yedTjM9Pc3AwAAHDx5ct2AFQRAEQdi61q2Rw2W7shdIZpcSJT+Y5NHRRzFEorRiWVPDsU0Csocf7kWSJCKRGK18gJlygcMDmx2hsNVMNQ2sdpOQ4kN0iKQHM0aKuVaISssmHty51chlHb2+973vXf3/xx9/nF//9V/n+eefv7pRLcAPfvADPvrRj/Jv/s2/6XiQgiAIgiBsbevWyOGyvuIM3dmLlKuz+MEkj4yIRGm1cqaKa9eRNQNJXTrJjYV0FtUkM430JkcnbEXTTR3HrqAGu5BkBUOGQKyLVkPnTKbM/bt3bjVyxUew//gf/yOf/exnr0mUAN71rnfx27/923zmM5/pWHCCIAiCIGxtvu/zeu51/n787zmVP8VUdYqxxBj7E/s7liglalmGFs9Qrs7iGFEe2vUwATXQkbFvRTlLxXUc/MAbJ7ixgIqtRZkzg9iuu4nRCVtN25WYb8qYjk8g2Xf19mQsSlVJcLHsbWJ062/FR7HTp0+za9eu6943MjLCuXPn1hyUIAiCIAhbn+u5PDv3LE9OP8nJ3EnyrTzHuo8xFBlae8e7y0KtKnvmT1KpzGCrGu8dfqAz659uUb4PmbaK7fnoodjV24OaghyI0fR1povNTYxQ2GpmWjpmu4kueSip3VdvT4Z1WnqKiWYQy9m5CfaKk6W+vj7+9m//9rr3/fVf/zV9fX3XvU8QBEEQhO2vbtW5WLrIs3PP8lfn/4ofLv6Qk7mTmK7Jnb13dqbj3WW61WL/7KvUyjNYksc9g+8h0cHxb0V1V6bWdnB8CSPWc/V2SZKIxBK0MZgq2ZsYobDVTDUNHLOFZgTgTdXIsK6ghFLUPYMLudYmRri+Vrzi8hOf+ASf/vSnKRaLfOxjH7va4OEv/uIv+OpXv8rv//7vr0ecgiAIgiBsMN/3KbQLpBtp0o00C/UF8q08dbtOzapRNsvUrBoxPdbRRg4AimtzYO4EZmUGyzW5rf8eBiKi88BaZU0N1zYxJBcp0nvNfbGgTlZJMFsT65aEJb4PUw0Ny7IJdQ9dc58kScQTSeqlMBcKZY7u0F/PFR/VPvWpT9FsNvn85z/PV77yFWDpYBoIBPjMZz7Dpz71qRWN9/u///t85Stf4dy5cwSDQd71rnfxB3/wB9d01fN9n8997nP81//6XymVStx33338X//X/8WRI0dWGr4gCIIgCDfgeA7ZZpbFxuLSR33xakJUt+oU20WaThMJCV3RiepRDiYP0hPq6dj6JADJ99g3/zp+eZqWWWWo+wj7U/s7Nv6tbKm5QwtV0+AnpjPGAhrzWowZM4TneshK5/5Nhe0pb6mUWw6OD4HU8FvuT4UNxrVuLtZzeJ6HLO+8n5lVXQL67Gc/y7/+1/+aH/7whxQKBbq6unjnO99JIpFY8VjPPPMM/+Jf/AvuueceHMfhM5/5DO9///s5c+YM4XAYgM9//vP84R/+IV/84hc5cOAAv/u7v8v73vc+zp8/TzQaXc1bEARBEIRbnu/75Ft5JioTzNfnSdfTVKwKdbtO1axSapcwPRMZmYAWIGEk2JvcS1yPd7SK9BNBMZo+h1GcotosEI+PckfP7evzWregnKniOvY106muCBkKfiBGvaUzX26xqyu8CREKW8l0U8duNwmrHn5smJ9ciRgLaviBJIVqgLlKm5HkzltPuOojXTwe5wMf+MCaA3j88cev+foLX/gCvb29vPzyyzzwwAP4vs9//s//mc985jN85CMfAeBLX/oSfX19fPnLX+Y3fuM31hyDIAiCINwqfN8n08wwXh5nvDxOtpmlZJYotApUzAqO76BKKkEtSH+kn55AD2E93NHK0dsZKEyRyI1TqS+ihnu5f/B+pB14tXqzZE0V2/UIvam5wxWyJBGJJjDLOhOlskiWhKX1SlYNOZBEUt66l5IiS0QTXbSqQc5mqyJZusL3fV588UWmp6dptd66oOuXf/mXVx1QpVIBIJVKATA5OUk6neb973//1ccYhsGDDz7ID37wg+smS6ZpYprm1a+r1eqq4xEEQRCE7c7zPRbqC0xUJpgoT5Br5Si1S+RaOapmFUVSiOgRxuJjJANJgmqwY93sViJVSTOQOUupNosXiPPIrgdR1quCdQtquxKlto/tSxjR7us+JhYyKCoJZmvZDY5O2GpMT2KuqWA6Hon4jRu4JSNBFpQUl6o5HtvA+DbKio9AFy5c4Od+7ue4ePEivu+/5X5JkladLPm+zyc/+Une8573cPToUQDS6aVFhj/ZZa+vr4/p6enrjvP7v//7fO5zn1tVDIIgCILwdnzfx/M9PN/D9V0838PxHTxv6esrt7m+i+d5pIIpwtrGX6F3PIf5+jwT5QkmKhPkW/mlBKmZo27XUWSFuB7nWM8xEkZiwypHNxJplti98DrlyiyOFuDBXQ+KTWc7LGeq2JaJJnnI0d7rPiYW0FhUY8y0Azt2DYqwPHMtnVarhSJ5qF2jN3xcMqQzFUgy1whTblokQvoGRrn+Vpws/Yt/8S9ot9v81V/9FcePH8cwOncg+83f/E1OnjzJ97///bfc95NXuHzfv+FVr3//7/89n/zkJ69+Xa1Wb7g3lCAIgnBr8n0fy7No2S1azuUPt3Xt15c/mnaTttvG9dylxMj3riZNPm989v2lD4+l+318ZElmT3wP+5P7GY2O0hfuW7fExPZsZquzTFQmmKxMkm/lKZtlMo0MTaeJJmskA0n2JvYSN+KbUj26HsNqsG/2NSqVaSxJ4p2D7yWmv3WamLA2WWupE56uSvh69C3rTwDChopvRCmbBtlam/74zptWJSzPdFPHMesYuo4U6rrh43RVJhTrptXQOZ0p8u49t3iy9OMf/5j/9t/+G//oH/2jjgbyW7/1W3zta1/j2WefZXj4jW4b/f39wFKFaWDgjZ6E2Wz2hns6GYbR0SROEARB2N4s1+Ji+SJTlSkadoOm06Rm1jBdE8dzcDwH27Ov+Wy65tUP27Px/KVd6q8kQT4++IDE0mfeemEPlio8p/OnSQaSpAIpekI9HEodYnd8NyPRkVVvsOp4DoVWgXwrT7aZJdfKkW1mlxozmCWyzSwtp4WmaHQZXdyWuo2oHt0yCdIVqmNxYPYEzco0tmdzbPBd9IavX/UQ1iZnqnhOHV+P3XAdmCJLhKIJzKrGRLEqkqVblO/DZEPHti2MxM17gidjEUqZBJfKBd69AfFtpBUnS5FIhFisc1d7fN/nt37rt/jqV7/K9773Pfbs2XPN/Xv27KG/v58nn3ySO++8EwDLsnjmmWf4gz/4g47FIQiCIOwsVxoZnCmc4WLpIrlWjlwzR9ksY7nW1elyABISkiShyAqKtPShyRqGahAzYgSUAKqsIksyiqQsfZYVFBRkWUZGRpKWxrj6/5fHbNpNFhuLZBoZ0s00SlHh1cyrdIe6SRgJxuJjS1Wn2Ci9od7rVp0cz6HYLpJr5q4mRrlmjppVo+k0r3avq1k1AHRFpzvYzUB4gLAW3nIJ0hWS57J/7jXc8gymVWd37x3sie/e7LB2rJypYbsuevDtz+Ni4RBVOc5sNbdBkQlbTdlWKLY8bA8SqcGbPj4Z0lnUU4w3F7EcF11VNiDKjbHiZOlXf/VX+fKXv9yRTniwNK3vy1/+Mn//939PNBq9ukYpHo8TDC4tMP1X/+pf8Xu/93vs37+f/fv383u/93uEQiE+9rGPdSQGQRAEYedoOS3OF89ztnh2aRPVZp7FxiItt0VQCZI0kgTUAIZiEFSD6IqOKqsokrIuSUVIC7E3sZe9ib14nkeulSPdTDNbm2W8PM7p/GlSgRTJQJLeUC+Hug4xGhvF9dyr1aJcM0fNrtG0mzTsBhWzQs2q4eGhSAqGYhDRIvQn+0kYiU1r0LAivs/Y4hnU0jTVVpGuxF6O9hzd7Kh2LNuDfBtsTyIWSb3tY6MBlawaZ6YlZuncqqaaOla7QUjxIHHj9UpXhHQFJZyi0dI5n61zbHDnbO2z4mTp6NGj/OVf/iU/93M/x4c+9CG6ut46h/FKi+/l+C//5b8A8NBDD11z+xe+8AU+/vGPA0sb4bZaLT7xiU9c3ZT2iSeeEHssCYIgCMBSFWmuNseZ4hnGS+Pk23kyjQyFdgEZmZ5QD0ciRwjrm9sKWZZl+sJ99IWXppE3rSYLzQWyjSyLzUXOl87zSuYVukPdhNQQLadFxaxQt+q4uCiSgq7oRLQI+5P7ietxQlpo6ydG1zGcGydamKDcyBCIDnDvwH2bHdKOVrBUTMtCxkeJXL8T3hVRQ8UzouRrAYqNNqlwYIOivLHT1QALbR1D9jBkf+mz4l/ztS77GIqPLvlsw1+JLWW6aeBYReRADEm9+RokSZJIxBPUixHOF8ocu3kxattYcbJ0pZozOTnJN77xjbfcL0kSrusue7zrddS73pif/exn+exnP7vscQVBEISdr2bVOFc8x9nCWTLNDLlmjsXGIpZrEdEj3Ja8je5Q96Z3eruRkB5in76PfYl9V6tOi41F5mpzSEgY6lLFaF9y37ZOjH5Sd3me3ux5StV5CCZ5YOi9ouvaOsuZGq7dxlB9eJvF+gCqIhOILK1bGs/XNz1Zulg3+PZimEY5B5cbfEmyjCTJIMnIsgKyinz5NkWRMRSJoCoRVKHLcHm0p4omfsSWxfFgtqli2S7xnhu3DP9JyYjBuNbNpXpuR3VSXHGy9N3vfnc94hAEQRCEZbFdm9naLGeKZ5gsL3V8yzQzlMwSmqTRF+5jODKMoW6vKUQ/WXXaqQyrxcjiWcrVWRw9xKO7HkZTdlb3rK0oZ6l4dhO0MJJ88/UksXCYhhxltprnng2I70YKlsLjmSj1UgaQMANdSK4Dng2uC74DnoXrgXu5v5+Ej4yPjIcEKBKobfip0bduqiq81Xxbp9FqI0k+anJk2c+LBzT8YIJixWCm3GZ3amc0B1lxsvTggw+uRxyCIAiCcF11q85iY5F0I73UKKGZoWbWKLQLLDYW8XyPmB7jWPcxkkZyR1RedizfZyRznmZ9ERu4f+g9q+4GKKxM1tSwHRc1HF/W46MBlbyWYKa5eQmG6Ul8YzFBpVRE9S1CBx5Air/15N33PPBccFp4dhvXsfBsE9e2qJs2i/kiz88vclefTyogjg83M9XUsc0mQU2GcM+ynyfLErF4F81KkLPZ6q2bLF1RqVR44YUXyOfz/PRP/zTJZLKTcQmCIAi3IM/3KLaLVxOjxfoi+Vaeul2nbtUpm2UqZgUfn4ASYFd0F4PhQTRFXDHeDhL1HJHyHCWzQn/qIN2h5Z+ICavn+ZBty9ieTziSWNZzogENV4uSaQSpt0wiwY2t1Po+PJGJsVBuYptN4sOHrpsoAUtt0GUZVA0lEOPNdbOQ71OUFymmy3zzUp1fOhrcmDewjU03DWyrjB7vvmGL+RtJRoPMq11cquXXKbqNt6pk6T/9p//E//F//B+0Wi0kSeLFF18kmUzy6KOP8r73vY9Pf/rTnY5TEARB2KKadpNsM4ssyVdbayuycm2b7Te125YlGVVSkSQJ27VJN9OkG0sfi/VFymaZul2nZtUotUs0nSaw1A47qkU5kDxAMpDEUAxRRdpGZM9hJH2ean0RT49wR+8dmx3SLaNkK7RNCx8J/SbNHa7QVRkjHMesa4wXytw+vLHJ0svlEGdL0KyXSSa7YeDOVY0jSRKjg72cLY9wtnyBswWXQ107p611p1VtmWzTx/Ygnlx5l4ZkSGfKSDLfCFFsWqRC23+K7YqTpT/90z/lc5/7HJ/4xCf44Ac/yM/8zM9cve9nf/Zn+cpXviKSJUEQhFtAsV3kRPYE54rnyLfyOJ5zdW8hWZKReOPz9fYgUi6vm2g5LepWnapVpdQuYXs2siRjqAYJI8HexF7iRhxVXvVkCGELGMxP4dXTOK7F4YF7xDqlDZQzNRzbJCB7+JFelnuJIRqN0syFmakUuH14XUO8xkxT59lckHo5TSKgwdgjK65wvFlIV+ke3EthMst3JvPsTwZRd0bvgY6bbhpY7QYBxUFO3rxl+E/SFJlgvJt2Q+dMpsR79mz/3/MV/+X5kz/5Ez75yU/y+c9//i1d7/bv38/Fixc7FpwgCIKwtfi+z0JjgRPZE1wqXSLbyjJXm6PltPB9nyv/LT0YfMlH8qU3boM3Nmy9shhbklBllaAaZCgyRFegi7Ae3rId7ISVC5p1evPjlBo5gpE+xuJ7bv4koWNypopr15E1A2kFU1ZjAY0ZNcFMc2Edo7tW1Zb5ZjpGrZQlpLhI+9+HpK59mu1Qd5TX87tZqNZ4dtbkkdHt1QDmRjJtlWcKUe5P1tkVstc83lRTxzFLKEYUVrmeMBWNUJCTXCwXec+aI9p8K06WJiYmeOyxx657XzQapVwurzUmQRAEYQ1cz8V0zY4unPd8j4nyBCdyJ5ipzpBupJmvz+P5Hj2hHu7oueNq97mrSdObPnt4eJ6H67t4vnf1A5Y2bRVT6nYw32c0fY56PY2jqLxb7Ke04bKmius4SJGVrRGLBlRcLcZCK0DLsgnq67s20PHgm+kEhVIZyTXR996HdJM258ulyjLDw6Msns/y/YU57ur3SRjb/5jzXCHK+cUKkwsmn7hDI7qGfyLXh+mmhum4RFO9qx4nEdKY11NMNhcwHRdD3d7THlecLMXjcTKZzHXvm5qaord39d9cQRAEYW1ma7M8OfUk2VaWVCDF7thuBiOD9If76Qp0rTghsV2bs8WznMydZKG+cLUrnSIpDEWGGIoOocnX/nW+Ujl6y1yf7f33UlilrmqaQGWBilVjV/dRYnpss0O6pfj+UrJkuz7R8Mq+94Yqo4ZitJsGU4UKhwaW10lvtb6XjzJdNrHaDRL9Y0hd+zs6fnc0QLZ7jGKmyLcu1fnYke3d7CFvKkzVJJptk5Kv8ZULFr98WF/1hryLbY1GywTASO1adVwhXUGLJGm0Dc5latw+FF31WFvBipOlRx99lM9//vP8/M//PIHA0iZlkiThOA7/5b/8lxtWnQRBEIT14/keL2de5oWFF7hUvsRcfQ4ZmbAWJhVIEdEjdAW7GIuPMRgZZCA8QE+o5y2JzhVNu8nr+dc5lT91tYpUbBfRFZ19iX30hfvENDnhphTXZlfmAtX6Ir4R41jPsc0O6ZZTc2RqbQcHCT26vOYOV0iSRCQSo5UPMl0ucGhgnYIETlWDvFpUadQyJKNR2PXOjr+GJEnsHuznXHmY0+VLXCq57Etu36s4Jyoh2o0KmiIzrwxzvjTJC2mP+wdWd2yebhrYZpOQCn50YNlr236SJEkk4glqhSjni0VuH1rlQFvEipOl3/md3+Gee+7h8OHDfPjDH0aSJP7kT/6EV199lZmZGf7n//yf6xGnIAiCcANNu8lTM09xtnCW86XztJ02x7qPYbkW+Vae+cY8ZsVEkRVeXHyRZCBJzIgR02Psie9hODrMQHiA/nA/bafNa7nXOFs4S6aZYb4+T82sEdJDHOk6QiqQEtPlhGUbzl3Cqi3i+C539N2NIpp0bLictdTcwZBcpMjKZ//EQjqLaoKZxuI6RLck01Z5KhOmXkoT02Sk/Y8utQJfB2FDJTW4l+Jklm9OFPnNu4Io2/CQ1nIlzlQN2u0i0VQ//d1HyF6o8+RUlrG4Tt8qZmFPNXVsq4wW6VpTQw2AZNjgkpbiUj2D53nI6/TvuRFWfNTat28fzz//PJ/85Cf50z/9U3zf58///M95+OGH+Yu/+AtGRpa/068gCIKwNov1RZ6YfoLJyiQXSxcJqAHe0f8ODGVp/dBwdKmFleu5FFoFcu0cxXaRufocEhInsieIG3HiRpyoFiWoBSm2i8zX5mm7beJ6nDt77yRqbO9pFMLGC7cqdBWmKbcKxGJDV38Wt5OKLXOmFuT2WJOQ6t/8CVtQ1lTx7Baqpq1qwX4soDKjRZlrB7FdF03pbCWm5Up8PR2nWsqjY6Ps+6lVNxZYrl3dcU7m9zBfq/P8nMUDu7Zfx7ZT1SD1eh1NctEGjtIfDlPpP0h+sc7fnG/wG7cbK+r413BkFpsSpgvRxNpLiLGghh9MUa4EmC622dO9fTeoXdUlnsOHD/P4449jmiaFQoFkMkkwuL3nfQqCIGwnvu/zWu41vj//fSYqEyzUFxgID7A3sfe60+MUWaE33EtveOnKsud5VO0quWaOQrtwtfW3JmuoikpPsIdj0WMENXFsF1bB9xhNn6NWX8RWdd7Rvz2bOvxDNsb5bIvThs+v3AbaNrw4njNVXMeGYGJVzw9qCnIgRrOlM12ss6+ncxdOPB++lY6TLddxnTbhkTuQov0dG/9GVEVmeHg36fMZnplb4I4+n5i+fcpLng+vVYKYrQyBcALp8t5ZY0ODnK6WmGmc5clphw/uWf5p/nRTx2o3CcgOcmr3mmOUJYlYMkWjEuRsvnLrJUtX6LpONBq9unZJEARBWH+ma/Ldme9yKn+KC6UL1OwatyVvu5oILYcsyySMBAkjwX6WFlE37SYNp0HCSNxwLZMgLEdvaQ6tukDTbjDWd1dHOzNulHRbZbImU2vUqTYkvjah8JG90qoXz2+WnKliux6h0Ooaa0iSRCSWoF0ymCqV2Leyhnpv6wfFCJfKHq1GlWTXAFL/0c4NfhM9sQDZ7r0Us0W+Pd7io4e2z7nseMOgULfwPI/AwG1Xb9dVmdE9+5k9W+YHC3PsT/nsiy/vB3a6qeOYFVQ9hGREOhJnKhxkVu3iYjXfkfE2y6qukfzoRz/iscceIxQKkUgkCIVCPPbYY7zwwgudjk8QBEF4k1wzx1+f/2t+nP4xr+Vew3Zt7u69e0WJ0o2EtBA9wRs3fRCE5dBsk6HcOLVGBjmQ5FDq0GaHtCovlsK062VkRSWtDvJKxuH767dsZ120XYlS28f2JYzI6ltwx4I6NSXBbK1zsV2qG/wob1AvF0iEAzD2QOcGXwZJktgzNEBO38XJosJkxb35k7aIV8shzEaFUEDFT1y7Z1kqEiA6fIiCH+erFyyazs2nj3r+0noly3ZQYp3rap0IadhGkkUrSKFhdWzcjbbiZOnpp5/mgQce4OWXX+YXf/EX+dSnPsUv/uIv8vLLL/Pggw/y1FNPrUecgiAItzTf9zldOM3fXPgbXsu9xpnCGRJGgrv6t+dVe2Hn2pW9SLu2gI3PXf33bsuF3UVL4WJVpWWaJLsH6Bs7ToZu/mHK4kJ5+5SWcqaKbZlokocU7Vv1OLGAhq3FmDFDeK635riKlsJ3MlHqpSxRzUPe/z6kTWj+ETZUkoNjlPwY37xk4W2DZWlZU2WmLtF2XPSuvddtxDDa10UrsZ90W+fvLzr4N3lfWVOl1rLxACPZubWFmiITSXTRwuB0ptmxcTfain8y/92/+3fceeed/MM//AORyBtlulqtxqOPPsqnP/1pXnzxxY4GKQiCcCuzXZtn557ltdxrXChdoGJWOJA4QH9k/ef2C6sney69pVmq4RTNwK2xt1CsUSRRmqbULtGdGOtIxXMzvFQO06xXCCsu8tCd9OshmsPHyM2+zF+fr/Drtxv0Brb+mXXW1HBtE12VQF/91KqQoeAHYtTbOvPlFru6wqsey/QkvpFOUCoVkX0bdc97YBMbyOzqSfJ6fpTZep0fztu8e3hrV9ZfLS+1C4+o7g2nLSqyxN49ezjfLHGqMMHLOY939N74osVU08BqNwgpHsQ72+c7GY2QV5JcLOd5oINTODfSii/3nDp1ik996lPXJEoA0WiUf/fv/h2nTp3qWHCCIAi3umK7yN9e/FteWHyBE7kTtJwWd/XeJRKlbWBX9gK9s6/QdfZb3PTS7g4geS6j6XNU6mkcLcRd/e/Y7JBWpWrLnKnotNst1MQwkr5Uud092IvdfYisHeQvz1q03K1fYcpZKp5j4euxNbWCliWJSDSBic5EyVz1OJ4PT2ZjzJeb2GaT8OBBpOToqsfrBE2RGdo1Rk7u4XtzLvUtPFus6Uicreq0223UxC4k9cZd/MKGSt/obWSlLh6fcCi0bzzudFPHsU0IdnW8wpcIabT1JJOtEC1n+0x1fLMV/+b09vbesKSuKAo9Pds0bRQEQdhiLpYu8tfn/5oT2ROcyp8iokW4u+9uwvrqr+oKGyNez9GVn6ReXyRQy6Jnz292SOuuvzgDtUVcp8XB7mNX29dvN6+UQzTqVQzZRRu+4+rtsiSxf88o1eg+5hoKf3Xewd3iOXDO1LBdFyW49spmLGSsad2S58MT2RhnCtCslYklUjBw15rj6oTeWAApNUbeCfL4xNtkFZvsZDVEs1FDl1y0wZtv8DyYikLPQXJOkL85b13357XtSsw3ZUzHI5Ds/EW4oKagR7poegYXCls4E30bK06WfuM3foM/+qM/wrbta263LIs//MM/5J//83/eseAEQRBuVROVCR6ffJzXcq8xVZ1iT3wPR7qOoIpNPbc81bHYvXCGSm2emA8pXyK88Opmh3V9vo9hNUnWssTreWTPWdUwhtViIDdOvZFBC3WzP7Gvw4FujJYr8XolQLvZQIv1QSB+zf2aIrNv/21kjVHOFz0en9662ZLtQa4FtidhRFJrHi8a0DDVGDPtAJ63snVLVxKlk3moVXIkwwbS3kfXvPFpp0iSxOjwIDltmBMFhZnq2tdldZrrw8lKALPVQIskIZi86XMkSWLvyBDF0B4mazJPz7y1sjPT0jHbLXTJQ1mHKp8kSSQSCWpylIvlrfHvvVIr/quraRpTU1OMjY3xkY98hP7+ftLpNF/5yldQFIVAIMAf/uEfAkvfoH/9r/91x4MWBEHYyfKtPE9OPcn50nkqZoU7e8SmsNuG77M7fRa7No/l2ewaug81/Tr5ep5qNYMbW/0i+7WSPZegWSdk1gm1a4TaNQLtKp5Vx7FbOJ7NsBbGig9Rj/ZSCXfRDES5aa9s32ckc45mfRFHkrmv/74tcxK8UicqIWr1Oqrkog8dv+5jQrrKyP6jzJ1t8cP5RXrDGvdswUk1BUvFskxkfJTI2teORQwV34hSNg2ytTb98eU1lvF8eDwT5/WCT72cJxk24LafftspZJshGtCID+6lOJ3jG+Ml/n93BJG30EzLi/UAxYaF77kYA4eX/TxDVRjZc4CFc2Wem1/gQEph9E1/TqaaBo5ZRTeMVe/FdTPJkE5e7+KC1YXrm3R2W+P1t6oGD1f8n//n//mW+z/1qU9d/X+RLAmCIKxM027yrYlvcal8iUKrwPGe4yJR2ka6K4tESzOUWkW6EmPsSu7HNltEs68SmnuR2uGfXf8gfB/NsQiZSwnRUoJUQ29VcOwmttPGdtqYro3p2SiALSmEAa9VwqvNE1QM4loIJZikldhFNdJNJZzC1t66F02yniNSnqdsVhhIHSQVXHsVYzNYnsSJUpB2c5FQJIn0NglGKhKiufs42QmTb10q0BsIMBrdWtWIrKnhOiYB1YfQzasQN6PIEqFoArOqMVGsLitZci8nSqfyHvVKgUQkAAc/iKRuzT2NRnuTnMyPMt2o8+NFm3cObp1mDycqIaxGnmDAgPjIip7bHQ1SGTxEYbbG356v8ok7dAKqhO/DdEPDsm1CqcF1ihyiARWCSUpmiMm6y3arO684WZqcnFyPOARBEG55jufw7clvc6l8idnaLAcSB4gb8Zs/UdgSDKvFrvRZKrUFfCPGPf33AKAlRhjKn6VUmqFutfD14Lq8vuR7jGTOk6xkwKxhOy0ct43tmDRdi7bn4ssyjqwRUoNEAynCwW6SoV66gilUFKqtHLnyJNVGmkarhNUqQnmKhBqgVwvjRftoxAephruohRIA7Eqfo1pfxNMj3N5757q8t41wqhqk3Ggi4d2wqvRmQ90JLrWOkFt4hf/vXJ3fuN0goW+daXk5U8Wzm/haBEnuzLX8WDhEVY4zV83e9LGuD9/OxDmd96hX8iQjQTj4M1uuovRmmiIzOLyH/MUs351d5HiPSkjb/PLSYltjtubTth3CA4dXVbkdHejmVHUfC5XX+fqEwz8+oFGwFEotB8cDI9XZLnhvJksSsUQXzXKIMxVr5ydLo6Ob27VEEARhJ/J9n+/OfpfzpfNcKl9iKDIkOt5tJ77HnsXTNC/vL3TvwDvRlMsnhUac7tgw4fJFArMv0tq7Pptv9pTniWfOUanNo/o+tqQgqzoRLUw4OkQs2ENXuJeYFrtho6Z4pJ/45Z8717XIV6YpVmeptvKYjSxWI4uWO0efFmRYj0G4G6+ewXEtDg/ci6ZsnSvxK+H68HIpiNnIEAxFkOI332tGkiTGhgc522qSLr3Ol8/a/NoxDUPeGglTztKwHRct3Lm29dGASlaNM916+8qQ68O30nHOFJYSpVQkhH9w6029u57+RIhcaoxcrsR3Jtp8+ODmV8FOlINL7cI1H6l3+VPw3kyVZfbu2cul0yVey01zIOXjKMZSV0LVW3G1aqVSkQAzWhdn6xY/t66v1HkrTpaeeuopHn300Rve/8d//Mf87//7/76moARBEG41L2de5rXsa5wrnCOuxxmLj212SMIK9BdnMMpzVMwKQ92H6Qu/aW2SJBFO7qW/MkUpd4Hm7nchKZ1t1CF7DgO5CWqNLKoe57b+u+gOdBHUVl/FUhSdvtR++lL7AWi1a2Qr41RqC9TNEma7ilWbx0MiHB1gT3x3h97NxjtbC1Com3ieiz54ZNnPU2SJ/XvHOHumyXTtPF+95PLR/fJNl3mtN8+HbFvG9nzCkUTHxo0aKp4RJV8LUGy0SYXfmki4PnzzcqLUrORJRsP4B34aSd0eibQkSeweGuJiJcPL+QmKaoRdUZkBw6Y/YNOlOxu6lqnuyJyv6pimSbx3ZE3fx2hAo3vkNnITVb45XmCkP4Vt1lADCaR1vtCRCGpMhnowaeJ6PspWWhB2Eys+Wj/22GP8x//4H/nt3/5tpDcdDSqVCh//+Mf52te+JpIlQRCEFRgvj/P8/POcK55DlVUOdx2+5vgqbG2hdpXBzAVK9UXkYIrbe25/64MivfQFu5lvpSlmz2IO3Lzt70r0FWdxG1lcz+Fo/10MR29eGVmpYCDKaOAO6LsD33WptLLky1Pk3SZHBu7t+OttFM+Hl0thzEaWUCAAiT0rer6hKoztO8TE2Qav52boDck80vlv/4qUbIWWaeEjoUU7131CVWQCkaV1S+P5+luSJceDb6YTnC04NKtFEtEwbKNE6YpYUKN7aB+FqTzOYpmpjI+mqiiaQdCIsCumMBh0GQhY9Bs2IXX9qoknK0GajRqG7KF24Lgx3J3gdPUAudyrePkqluMRjq//LAZVkdk1OIij7dpWiRKsIln6zGc+w+/+7u/y3HPP8eUvf5m+vj5efPFFPvrRj1Iqlfif//N/rkecgiAIO1K2meXJ6Se5ULpA22lzd//dKB1aXyCsP8lzGVs4Ta02jy0rPDD4LpTrtXeXZBKpA6TmMuQXT3Y0WVJcm/7CFOVmnkCoe10SpZ8kKQqJyACJyMC2W3/wkyYaBpm6je26REeOrWo9SCykM7j3dtIX2nx3OktvSOdoavOm42VNDdc2CSouhDvbqi8aDtOQo8xW89zzptsdD76RTnCu4NCoFkhGI0vNHLbp1MzR/i7s+AO0inO0qiWarRp+s4nSaJMvupxWZRRVQ9UDdIc0hiM+AwGHgYBNt+GgdCAfcLylduHtVppQJPWWVvarIUkS+0ZGOFMrEWhdQJV8lNTGLLHZrhcBV5wsfe5zn+PBBx/kYx/7GHfccQf/9J/+U/7kT/6EY8eO8dRTT7Fnz8quyAiCINyqGnZjqfNd6RLFdpE7eu7Ytht53qqGc5eQKvNYdpN9/XeSCNy465gUG2RQi5NtFKmU53ASnUlqBgrTWPUMHj5Ht3GDhc3g+/BiKUyrnidsKNB9YNVj9SbCtEaOkZt+ia9eqNB1XGcgtDkJU85Uce06khbseLISC6gU1TgzzTfGdTz4ejrB+YJNo1okGYvCgQ9s20TpCi0YRRs6ROxy7wPPsWhXcrQqWeqNCn67htdqU67WmJF8NFVB0QxCgTAfGLI5FF/bJqzn6wHKjTb4HvrQ6tYqXU9AU9g1dhuZc2X26/ll7dl0K1vVpOlHHnmE733ve9x111380R/9Effeey/PPfccqio2SxQEQVgO27P51uS3GK+MM1ef47bkbaJF+DYTaxTpyU9QbmQIhPs4lDz09k9QDbpSe4lnXiY49xK1DiRLmm3SU5ii3C4SCfddu1ZKuKnZls5c3cNyHKKDh9fcNW6kr5sLrSPkMq/yl2da/PrtGtFNyBdyporjOCiRzm8AFQ1oOHqMTCNIvWViGAZfTye4sMMSpeuRVZ1Q1xChrjc6x9mtGq1SmnatQKtZxWs1KDXr/FXF5ZGxIO/ttVe1hs33l9qFm808wUAAOlwx7omFSN5+H4prbdt90TbKqr47r7zyCj/7sz+Lruv89E//ND/60Y/45//8n9NqtTodnyAIwo7j+z5PzzzNheIFxsvjDEeG6Q2vfdPIK5LVDIP5CQyr0bExhWsprs3uhVNUavPYWoB3Dt6/rBMONTHKkBKiqzyP3K6tOY7BwiTtRhZHkjjWe9eax7vVvFgK0a6XiWgSrLLL2JtJksTekWHq8QPMt1Qev9TuQJQr4/uQbas4ro/ewU54V+iqjBGOY/oa5/Ntvra4lCg1q0WS8di2nnq3GlowSmxwP70H38nQne9n6B0fwh28m7QX48nxJl+d1rBXsQXXfFtjoe5h2Q5G34F1SWhUI4zUgT24droVf+f/9E//lHe/+93E43Fefvllvv71r/Nf/+t/5a/+6q+47777OH/+/HrEKQiCsGO8lHmJ13Ovc754noSRYE+8c9OXdbvNnrkTBC89zZ7Xvsq+8R+QqqSRPLdjryHAaPo8bnUB27U40nMnYT2yvCcaUbpju4h4LoG5F9cUg2E16SrOYLZLdEUGt+1msJsl01aZrMm0LQutZ2/HTvBVRWbP2H7SxignSzKl9sb+7tUcmZpp4yChd7C5w5tFo1GacpgnsvGriVIiHl+qKF1vzd4tRFZURkb2kNh7L4v08PJ8ky+dV6g5KzvlPlEJ0a5XiGhAz8H1CVZYlhUnS7/5m7/Jr/7qr/LDH/6QvXv3AvC//W//Gy+88AK2bfOOd7yj40EKgiDsFBdLF/nB/A84WzyLqqgcSh3q6KLXnvIcrWYBzW6jt4r4Cy+TPPsNbjv1dXalzxEw6x17rVtVqpomXpyi2cqTiA4zlty7oucHU3sZQCOZuwSOveo4hvITNBsZbFnlWN/dqx7nVvViOUyrXiai+sgd7k4YMVRC3buoekGem97YWTdZU8OxLQKSC5HOVazfLBbQqKsJ2m2TVq1wOVF67JZPlN6sr7uL4cP3k1aHuFiw+H9PeaRbyzvtrtoyF6sqbctCTY3eUpW6rWjFydJf/uVf8qd/+qfo+rUbix07doyXXnqJD3/4wx0LThAEYSdJN9L8w/Q/cL50HtM1Od59vKOd7yTPpac4h2lW0CMDvGP//8K+2B66HBu/PIM2/jS7T36V/Zeeo6u8gCyqTSum2W1GF89Sqc3j6hHuHXznygcJddEb6iVqtzEyr68qjmC7RqI0h9Wu0BcbIaqL9W4rUbQULlRU2qa5dDKqdn7j0cHuFAWtnxMFleZq5mGtUs5S8WwTRdOR1rDP1tuJBVU8PUrT14knUqKidAPxSIi9R99JIbyXuTp84ZTDuerNE5+T1RDNRo2g7KAOdjaRF1ZuxcnSRz/60RveFw6H+fM///M1BSQIgrAT1awa3578NpfKlyi1SxzrPoaudHY3+1Qti9sq4Pkee7uPEAjE2TvyXu6+7aMcG7qfYTWK3irhLZ4gce5bHHj9a4wsniHYgbUztwTfZ2zxDK3qPDYedw3ci76a7oWSTCy1n25fJrZ4ammRyQoN5cepNzLYmsHR3jtWHsMt7qVymGa9QkhxUYfuWJfXiAc1tMQQZS/AD2Y2rrqUM1Vcx8YzOr9e6QpDVTi8by+9o4eQ9r9/zY0xdrKgoXHwyJ00U4dZNHX+vzMtvp/Rbvhrb3vwejmA2WqgRnpBNP7ZdMtKlp599lnq9ZtP3cjn8/z3//7f1xyUIAjCTmK7Nt+e/Dbj5XHm6/McTB5cl0pAb2mWZquIYsToD73RFU1SFHpSBzh64Oe498BHOJDYS5fjIFVmUce/x8jrf8f+i8/QU55Hdp2Ox7VT9JVmCZZnaZsV+hP7GIwM3fxJNyDFBunX48SbZbTSzIqeG2mWiZXnsa0aQ7E9hLTQquO4FdUcmTMVnXa7iZYYBj28Lq8jSRIDvb0UlD5eyknY7sZUl7Kmiu166KH1S5YAwsEA6sARkSgtgyrL7N9/G/LQnWScKE+MN/m7mes3fjhXC1JutMD3MAaPbHywwlssK1l6+OGHOXPmzNWvPc9D13VeffXVax43Pj7Or//6r3c2QkEQhG2salV5YvoJLpQuMF4ZZyQ60tHOd1eEWxUCtSy+YzKS3H/Dzkm6EWXP8Lt5x+Ff5PjQe9mlxwm0yvjpk8TOfovDJ7/KsbNPcGjiB+yfPcFo+iyD+Qm6ywvEGgWCZh3FtVdVDdnOAmadocwFqrUFpECCO/vW2HlO0ejqOkDCh9DcS8t/nu8zlBun1sjiaAGO9B5fWxy3oFfKIRr1KgHZQxu6fV1fqyui48cGyTtBXl5Y/854LVei1PawfQkj2rXurycsnyRJjO4aIb7vXhbo5qW5Jv/jokr9TY0f3mgXXiUYDEF89RdkhM5Z1gRT/yf+KPq+j+M4b7ldEARBWDpGztXnOJU/xaXSJXKtHJOVSVKBFKOx9dkpvbc0R6NVwNEC7Evsu/kTJImu1BhdqTFsq8F89nWKlSmq1QXs2iKeJOFLMqqsoEoqYVlBkTUURUWRNXw1iGdEcYwQlhrAUTU8ScZHxpekNz5YGse/PN7S19LVr21Vp2lEWdVGJBtE8j3GFk5Tr81jyzLvGrgftQPrM5T4LgazpyhUF6k1y3ihxE2fE2sUCFUXKdsNRnuOiU2MV6jlSpysBGg3S4QTvRBMrOvryZJEX28/xUqKFxbnuW94fX/Uc6aGY1nokocUEXtubUV93d0EAu9i9vxLuLlF/t+2xj85KNMX8JhraSzWHWzXJda3+g2Shc4Sq/EEQRA6xHItzhfP83r+dRbqC2SbWebr83i+R1ewi4Opgx3tfHeF6lgkKwuUrRr9iX1oK+ycpOlhdg+/k91D91FpFaiZJdpmDdNuYNtNLKeN6Vk4jonrWniAe/nDl2RkWUGTFUC+fCIoISGBJLH0biWkK/8vydfcBhLlvoMsDt+1JRMmzTbZu/A6SnmWhlVjtOd2ukIdumKvh+mJjxIpniY4+2MaB9//9o/3fYZz49QaGVwtzKEuMUVnpU5UQtRqdVTJRR/amKpcbzzAYniQhVqeU1mTY33rl+DmTBXXNtFUGZbbzl7YcPFICP3o/Uycfw2nNsWfnfL5xwd1ztTDmI3K0r5fPSJZ2ipEsiQIgrBGxXaRU/lTnC2cJdfMkW6myTVzqLLKYGSQ4cjwihOYlegpz9NuFnBkhf3daziBliTioW7ioe4bPsR2bZpWjaZVodWuYToNLKuB5bbxfA8XH9/38S9/9gAfF99buo2r94GPT9AxCU6X6Hcd0qP3bqmEKdooMTZ/Eqs6R61dQo/0c6z7aEdfw0iNMVi+RKkwSdOx8NUbN/1I1rLotTQtu8XYwN3r+jO1E1mexIlyELO5SDCS3LDKiyrL9PQNU67P8Pz84vomS5aK59Txtei6bGIqdM5S44e7GL8Uwipd4C9Om0TiEdqWRbJvt+guuIWIfwlBEIRV8HyPqeoUp/KnmCxPkm1lWagv0HSahLUwh7sO0xXsQpbW+YTF9+gpzVI3y0SDXcTXsQMWgKZoxIMp4sEUxNc+Xrs8w/nZZ1mYe5FBz2Fhz/2w3t+zm/F9+ovTDKbPUanNYbs2vckDvKP/ns6fgAZT9IT6iTZmMBZO0B659wYxeZerSll8I8ptyds6G8ct4FQ1SLneBN/bsKrSFf2JEK8FB5lqlpgo2Ywl1yfRzZoatutixNf3OCB0hqrIHDhwiOnZEJmFM3iFNCEFFNEufEtZdrJ0/vx5VHXp4a67tDfHuXPnrnnMT34tCIKw0zTtJueK5ziVP0W6kSbTzLDYWMTHp8vo4nDqMOF16q51Pcl6HpoFfM9hT9ehDXvdTgkkRrhNegh55nvMz7/KkOeysPc9+JuUMCmuzdjCacKlaUq1eRxF58jQ/YzF96zPC0oSsa4D9NTnKabP0N51z3Wra92VRaR6Btc1OdB3F7KoGqyI68PLpSBmI0MwHEGKD2/o6+uqTKp3F9WpGb4/k1uXZMn2IN8C25OIRkRzh+1CkiR2j+wmEwzTnHmReCK0bh0ahdVZdrL08Y9//C23/dIv/dI1X/u+vy7z8QVBEDab5Vo8P/8854rnyDazLDYWKbfL6KrOSHSEwchgRxb9r9SVduHoEXaFN/YEsFOM+DAHdz+KPPU0s4snlypM+x7E3+CWxKFWlX3zJ3Eqc5RbeQikeGDo3cQDifV94Wgf/YEki+08xcI4dve1DTokz2UwN069kUU2EuyNj61vPDvQ2VqAQsPC9TavHfNgKsKp9CDn61UydYe+SGePF3lLw7JMFAnUSE9HxxbWX19PD/T8NL63cRsYC8uzrN/UL3zhC+sdhyAIwpZVs2p8a+JbXChd4FL5EqZrEtWiHO05StJIbtpFoqBZJ1zNULGbDPfdsa3XKOjRAQ7s+SmkqaeYyZxm2HOZP/AI3kYkTL5PT3meXemz1KqzmHaLZHwP9w7ctzHrgmSVZGo/yYUCuflXKP9EstRbnsOvZ3E9h6O9x7f1v/NmqNgyz+UjtOtpQgEDP7GHzfiNDeoKse5hqnMzPDdT5B8d7uxea0ub0ZoYig+hVEfHFjaO+P3eepaVLP3Kr/zKeschCIKwJeVbeb4x/g0ulS8xXh4nFUhxvPs4QS242aHRW5ql0SpgqQYHUgc3O5w10yJ9HBh7P/LEk0znzjHku8wf+Ck8Zf0qdrLnsDt9jnhhknJ1DltWODBwDwc3+Pu51Eb8dfLVDLVGATe8NI1Kdh0GcpNUmnmMYIqRyK4NjWu7sz34RjpBoVRG9hwCI/fCJp6MDnbHOZ8d5GS5zvtMj7jRuVhypopnN/G1sDjhFoQOEr9NgiAINzBdneZvL/wtp/OnuVS+xEh0hMNdh7dEoqS4NqnyPLZZpTc8uGP221FD3ewfe4zdkoGev8jwue8sbYK7DgJmg0NTLxLKnKVcmcHVw9w/8uiGJ0oAaEG6E2NEPZ/AzI+v3txfnMFuZHHxONJ7pzgJXgHfh6dzMWbLJla7TrRvLyTXae3ZMkUDGsHUEFUvyPPTzY6OnTU1bMdFDojmDoLQSeKoKwiCcB2n86f5+vjXOVU4xWx9loPJg4zGR7fMuszuyiJWs4grSezrOrzZ4XSUEkqxf+wD7JEC6MUJhs5+G9WxOvoaqWqaQ5MvYOcvUGtkMaJDvG/PB+h+m7bp601P7mZQNugqTiHZLVTHoq8wSbOVJxzqYSAysGmxbUevV4OcLCo0qiXisRj+rht0Gtxggz1dFNR+XimotB2/I2N6PmTbMrbno0cSHRlTEIQlIlkSBEF4E9/3+cHCD3hi+glez79OsVXkePdx+sIbsyfLsvg+vaU5Wu0SwUCyc5ukbiFyMM6+vR9gTApilKYZOvtNVMdc87iS7zGSOc/umZepFC/RclqM9N7Ow8MPom92dS6QoCcySMSxMOZeZaAwhdnI4koSx3rv2tzYtpnFtsbT2TD1cpaYISPt+6ktU5VLhDSUxBAlN8ALc52pLhUthbZl4UsSWlQ0dxCETtoaRw5BEIQtwPEcnph+gufnn+dk7iQtu8WdvXeSWO9uaCsUaxSQGznwbHYnt/9apRuRAzH27v0gY3IYvTTL4Kmvo9ntlQ/kewTMOl2VRW6bfonE4inK5Sks1eCeXQ9zrOfY1jiRliQiXfvpk1RSmTN0F6dptUrEw/2bWvHabhqOzDcWY1RLOQzJRdn3ENIWmDp7hSRJDPT2UlB6+HFGwllj97OWK/FkNo5jtgjJLoRFsiQInSQ2pRUEQQBaTotvT36bc8VznCucQ1M07ui7Y2O6oa1QX2mOZquAp4XZvV77/2wRUiDC2N4PIE88wXh1gcFTX2PxyIew9Buc/Po+AatJuF0l1K4SbtcItip4Zg3baWLZLZpOGz3cy08NvYeQFtrYN3Qz4V56jS7mzSzVygyOLHNcVJWWzfPhW5k42XINzzYxdt+FFNlCVeHLuiMGc9FBcuUMry5a3DMUWNU4FVvm7xaSzJfqmK068WQP0hY8ZgnCdiaSJUEQbnnldplvTn6Ti6WLXCxdJKbHONx1GGWD9/lZDsNqEa2mKVsNBruP3hKbk0pGmN17H0OeeJJLtTQDp/6excM/i2WEMewW4XZ1KTlq1Qi1y3hmHdtuYjttLNfEcm1kwFI0gmqQvp4jHOu+fWt+72SFZNdBUvM50naD7sTY+u/ztIM8V4gwUXJoN2ske4aR+rbmRs2yLNHXO0CxOs0PF+Z5x+B19yJ+WzlT5asLcbLFCna7TqJ7CPY8sD4BC8ItTCRLgiDc0hbri3xr8ltcKl9iqjJFf7iffYl9W6aRw0/qLc/SbBWwVY0DXbdtdjgbRtJDjO5bqjBdrGcZPvV3xKKDYNax7Ca208J2LSquhQzYioqhBkkFe4mGekiF++gKdm3KxsErJceH6C90seDVOd5752aHs22crxm8mNepV9IkIkHY/e7NDult9cWDLIYGma/nOZs3Odyz/DVzcy2Nry3EKRQLeHaLeP8+2HXP1phOKgg7zNb/qyEIgrBOLpUu8eT0k1wsXWSxscie+B6Go8ObHdYNyZ5Ld2meslmhKzKw9aaQrTfVYNfex5Am/oGLzRzVVgkFsGQVQwuQDHYRDfaQCvfTFezaklMol0U1GNj3Qd7n2zumJfx6y5sKT2Sj1EtporqPtO99SFs8MVYVme7+Icrj0zw/l152snSpbvCtdJRSIYvsmURGjiP1H1/naAXh1rW1jySCIAjrwPd9TuRO8Ozcs1woXqBkljjcdZiu4NbuKpeqprGbeXzfZ2/Xkc0OZ3MoOsN734+UP0vJs+mK9NMd7EZT9M2OrKMkWcZAJErL0XYlvpFOUC4WUHFQxx5EMiKbHdayDCTCnAwOMdEoM1OxGYm/fYL/eiXIk5kQ1WIGzbcI7rkPqXv/BkUrCLcmkSwJgnBLcTyH5+ef5+XMy5wpnMF0TG7vuZ2oHt3s0N6e79NXmqPVLqMFElurlflGk1WGeo8xtNlxCJvO9+GJbIyFchPHahPfdRgpvnWrwz/JUBWSvbuoTs3w3EyOf3rs+smS78OPSmG+nzWoldIEZQ99/wNI8ZENjlgQbj0iWRIE4Zbg+z5T1Smen3+emdoMF4oXQIK7+u7CULf+FfxIq4JWy9J02uzpvX2zwxGELeHHpTDnStCuV4gnu6F/+/1uDCQjnFkc5Gy1Sr7p0B269tTM8+F7+Sgv51VqpQwRzUfd/+iW7PInCDuRSJYEQdjxyu0yz80/x8XSRaar02SaGeJGnCNdR7bFgn+A3tIsjVYBVw8xlti72eEIwqabaug8nw9QL6eJBTWksYe3ZYODsKES6R6mOj/Dc9NlPnzojSmEjgePZ+OcKfjUKhnihoJy8DEIxDcxYkG4tWyPswRBEIRVsFyLlzIvcSJzgrn6HNPVaWRZ5lDqEN3B7i3b8e4nabZJorJA2aoz2HVw2yR4grBeKrbMtzMxaqUsIcVF2f8YqNu0oQcw1J3gYnaA10oN3mf7RDSJtivx9XSC8aJFo1okEQ4gH/wA3GqNXQRhk4m/uIIg7Di+73OhdIEfLvyQ2dosk5VJWk6L4egwI9GRLbl/0tvpKc/RbhWwFZX9XVtz3xhB2Ci2B99IJyiUSsiuhb7vnRBMbnZYaxINqBipYSqZOZ6frvPu3VH+bjHBTLFFu14mFYvi7//Atk4IBWG7EsmSIAg7Sq6Z4/vz32e8PM5UdYp8K0/CSHCs+9i2WJv0kyTfo6c0R61dIRHq2fqNKARhHfk+PJ2LMVs2sdoNkv17IbX9p6VKksRATxczhT5eyrWYU5OkS1WsZo1Eshd/3yNI2+wijyDsFCJZEgRhR2g5LX68+GNO5k4yV59jtjaLJmsc6z5GMrB9rzonq1n8ZgHP9xjrFlUl4dbl+UsNHU4WFRq1PIlYDH/XvWyPybQ3lwrrzMSGKBYWcdMZPNch3jcKI+/almuxBGGnEMmSIAjbmud7nCmc4YXFF5ivzTNRmcDyLEZjowxHhpGlzT3JUB2L/uI0iuvQMsK0jAgtI4KjLm9foL7SLI12EcWIMhgaXOdoBWFrmm1pfC8XZaFq06xmieky0r6f2lFJhCRJDPX3k670EPPmiA3fhjR092aHJQi3PJEsCYKwbS3UF/j+/PeZqkwxWZmkZJboCnSxP7kffQtsUpqsZhhNn8OqLdA2q0RllZSio6oBMKJYoW7awSgt/UoSFcZV3liTEGpXCdQymHab0a7DO+rEUBCWo+bIPJePcqas0KwWsG2LWNBAGXsQSQtudngd1xM1CB04Sog9Yg8lQdgiRLIkCMK24fs+hXaBifIEE5UJFuoLLNQXmK/PE1AD3NFzBzEjttlhojomu9PniZZmqNYWsH2HLj2O7Fq0zBpeq4RTW8SRLqIpGrqs0aUYaGoALxDHCnXRDkYItes0WwUczWBfcv9mvy1B2DCOB69UQvyoGKJaqdBqNYioEBk5An3HduyFA0mSiMS7gK7NDkUQhMtEsiQIwpbm+z7ZZpbxyjiTlUnSjTSldol8K0+pXUKVVfYm9jIQHtj8VuC+T1dlkV2ZC5i1ecrtEq4e4fb++9kVXbpK7HseLbtBqZGh3srTapdo2Q3MdgXXK2DXFnAlGU3RcBUdz27SmxhD2wKVMkHYCJMNne/lo2SqJq3aIqrkkugaQhm9V7TNFgRhw4lkSRCELcfzPdKNNOPlcSYqE+SaOUrtErlWjopZQZZkokaUQ6lDdAW7tkQrcN1uszt9llBpjmp9AQeP7sRe7u5/xzWJjiTLhIwoISMK7Lt6u+951K0KlUaGeqtAu12m4TQpa0EOdh3ehHckCBurbCk8k49yoSLRquZwHJtIOIQ6ej9StG+zwxME4RYlkiVBELYE13NZqC8wUZlgvDy+VDkyS+SaOWpWDUVWiOkxjnQfIRlIokibnyAB4Pv0lucYylygVVukbJbxjRh399/LQGRg2cNIskw0kCS6jTv3CcJqWJ7Ei6UwLxYD1KtlWu0mUV0ivPtOpJ6DO3bKnSAI24NIlgRB2FQNu8GPFn/ERGXi6tS6XDNH3a6jyRpxI87xnuPEjfimd7b7SYbVYM/iWYzKPOXaIo4E/amD3NF7J5oiNo8UhLfj+3ChbvBsPkK+1qJVX0SXHJJ9u5GH70VaZsdIQRCE9SSSJUEQNo3pmnxt/GucK5xjujpN02miyRrJQJJ9yX3E9fjmr0O6Ht+jvzjLYPYijfoCFbOKFEhwX/999IZ7Nzs6QdjyCpbC07kYkxWfVjWL5zpEo3GU0XcihUVzA0EQto5Nv0z77LPP8qEPfYjBwUEkSeLv/u7vrrnf930++9nPMjg4SDAY5KGHHuL06dObE6wgCB3jeA7fnvw2F0sXuVC6QFgLc3fv3bxr8F0c7jpMwkhsyUQpaNY5NP0SfXOvUCpepGm36O8+wvv3fFAkSsK25HjwUinEK+UQrr++r+X7cLIS5C9mkpxfrFAtZQmoPvF996Ae/hmRKAmCsOVsemWp0Whw++2386u/+qv8wi/8wlvu//znP88f/uEf8sUvfpEDBw7wu7/7u7zvfe/j/PnzRKPRTYhYEIS18n2f781+j7OFs5wvnac32MuB1IEtmRwpro1htzCsFuF2ld78JPX6AhWrgRJI8q6Bd9IVEid4wvY009R5KhclU21jNau8lgzy87tdUrrb8ddquxJP5WKcKcnUy4vouKT698Lw3Uhi2qogCFvUpidLH/zgB/ngBz943ft83+c//+f/zGc+8xk+8pGPAPClL32Jvr4+vvzlL/Mbv/EbGxmqIAgd8uP0jzmRPcHZ4lmiapT9qf2blihJnotht9HtFgG7hWG30O02htVCNxtIdgPHMXE9C8e1KdkNHFlltOcYR7uPIYvF58I21HQkni1EOVVSaVbzuLZFjgTNbI3/p6bx2JjBnQmTTv1aptsq38rESZebNOsVEgEZeexRpGh/Z15AEARhnWx6svR2JicnSafTvP/97796m2EYPPjgg/zgBz+4YbJkmiamaV79ulqtrnusgiAsz+nCaX648EPOFM6gyipHuo+se+MG2XMxrCaBN30YdgvdaqKaNRzXwnVNHNfGdW08z8H0HEzfRfF9PEnGkRU0RScc6uV4/ztIiK51wjbk+3C6FuC5fIRipUa7mSei+Wi77yCQ3M/s+GmalSn+/lydc70RfnbEJqZ5a3q9VyohnsuFqJXzuFabVLIHxh4SDRwEQdgWtnSylE6nAejru3Z/hb6+Pqanp2/4vN///d/nc5/73LrGJgjCyk1Xp/nuzHc5VzyH4zvc1XNX5/ZI8j0Mu31NQhSwmhhmA9Ws4jgmjmviuBaOa2F5DpbnoPg+SBK2LKPIOgHFIKBHCGgRgkaMkJEgFogTUSOiiiRsa0VL4alcjMmKR7OSRvYd4qlelN3vBi1EANh32+1kMr0szp7GWiwwVzX4mTGDw7GVV5larsQTmTjnyz6N8iKG7BIZvR36j67L+xMEQVgPWzpZuuInp+f4vv+2U3b+/b//93zyk5+8+nW1WmXXrl3rFp8gCDeXa+Z4fPJxzpfOU7Wq3NlzJ7qy+ivLut2mpzxP0KwTsJpo7Sqe3XpTQmRiuw6256D4Hv6V6pBqENMiBLQwASNG2EgQNeJE9aho9y3sSI4HL5bD/KgQpF4t0W63iAdU1JH3QHL0msdKkkR//yDxZBczF1+nXZ/hr880ODoQ5qeHLULq8jpAzLc0vpWOkavUaTaqJAIa8t5HICKaoAiCsL1s6WSpv39pLnM6nWZg4I3NHbPZ7FuqTW9mGAaGYax7fIIgLE/NqvHNiW9yqXSJXDPH8e7jhPXwqsZSXJuBwhS9hWlajQymVafpOcieiyRJ2LKCIusEVYOQ0UXQiBEJdREPJIlqERR5Sx/2BKGjZlsaT2djLFbbNGuLGJJDqn8f7HoHvM3vQtAwOHDkbhYXekjPn8OeKzFbCfChvTL7IvYNn+f58GIpzA/yAWrlPJ5jkkz1I+15AEkVFyMEQdh+tvRZw549e+jv7+fJJ5/kzjvvBMCyLJ555hn+4A/+YJOjEwRhOUzX5JsT3+Ri+SKz9VkOJg+SCCRWPI7kufSW5xjITWI30pRaRRxJpttIEg4kCBtJYoEU8UAMXREXS4RbW8uVeK4Q5WRJo1nJ49gWsUgYefd7lt2eW5IkBodGqSd7mb34Gu3qPH9xyuIdwyEeHbAIKNdWmRqOzOOZGONln3olTVBxMXbfhdR7aD3eoiAIwobY9GSpXq9z6dKlq19PTk5y4sQJUqkUIyMj/Kt/9a/4vd/7Pfbv38/+/fv5vd/7PUKhEB/72Mc2MWpB2Lo832OqMsVrudcotovsTezlaPdRuoPdGx6L67k8Pvk4F0oXmChPMBodpS9846rwdfk+qWqG4dwl/HqGSiOH53tEIv3c3neXaLQgbFmuD2drAQYD9rq04r4e34dz9QDfy0UoVWs0GwUiqk9k9Dj0HkZaxbq7SCjIwWP3MTc7wWL6Aj+crjBeDvK/7IGRsAMstSD/diZKvlyj3ayRCOpI+96HJNrqC4KwzW16svTSSy/x8MMPX/36ylqjX/mVX+GLX/win/rUp2i1WnziE5+gVCpx33338cQTT4g9lgThJ1iuxbniOU7mTrJQXyDdSLPYWOT7899nMDzIke4j3NV3F3sTe9Hk9Z8O4/s+3539LmcKZzhfPE9PsIeR2MiKxog2iuzKXUKvLlJrZHFdCy2Y5Fjv3fRHRMvhTitbChVHoc+w31I1EFbG8eCb6QTnii6+ZfG/7NO4LXbj6WudUHdknsjGuFSGZjWN5Dkkkr3Iu9+NpIfWNLYsS4yM7qWa6mH+0uu0S4t8sQHvHgkQ0DV+lDeolXPgWiR6hpBG3y32ThIEYUeQfN/f8X8Rq9Uq8XicSqVCLBbb7HAEoaPqVp2T+ZOczp8m08ywUF+g0C5gyAZdwS4KrQJlq0xIDdEf6mc4Osx9A/dxtPsoyXWsyvxo8Uc8N/ccJ/MnCakhjnYfXXaL8KBZZzh7kUh5filJcpr4RpTbuo+zJ7Z7VVfHhRvLmio/LoW5UFFpN+vIisxgVGM06jEctBkKvHXKlXBjjgdfTyc4X3CoVko0fIOkavHwWJAHeu2O7V30ZrOXGyosVXbqxAwFZfRepOTujr+W43nMTV7Azo3TJVUJhCK0Ww0iios2ei9S9/6Ov6YgCNtfptpGV2V+5+c3vyPmSnKDTa8sCYKwOtlmltdyr3G+eJ5sM8t8fZ66VSeiRTjadZRUIIUkSexP7qdtt5moTjBTm2GmNsPZ4lkGwgMc6z7GnX13MhYfQ+1g44MzhTPX7qXUtby9lDS7zVB+glRxhnojQ8Wq4WhBxvrv4mDyoGjO0GELLY0fl8Jcqsq062VapomLguXJVKpVxhUJVdPQ9IBInpbJvpwoXSjYNKpFumMxWpGjpBfO8g+XKmQaIX5+t4Mhd+b75/vwUjnEc7kgtdLlyk7vLqSR+9etsqPKMrv33kapq4/0+EmSjSy9EQN53yMQiK/LawqCIGwWUVkShG3E8z2mqlO8ln2NqeoU2UaWufoctmeTNJLsie8hokdu/HzPI91MM1WZombXlqpN4X52RXfxzoF3cqT7CHFjbSc7M9UZvjb+NU7lT9GwG9zdd/dNW4Qrrk1/cZre/BTtRgazXcZWNIYSeznac0w0bOgg34fZls6PSmGmatCulWlbFmHVRUvtRh26A8uyqBcXaFULeO0K2BaGZKMrEqqqoRkBBqMqo1GfoYDNcFAkT7CUKH1tMcHF4lKilIxF4cAHkBSNXKFAdvw1er0sI6kAH90HyTWuY2q7Et+5vI9RvZxfaqiwwZUd13WRammkWD9Sp/ZMEwRhRxKVJUEQ1o3t2kvrkfInma/Nk26mWawvLu2JEupnJDayrD2LZFlmMDLIYGSQpt1kojLBdHWameoMZwpnGIgMcHv37RzrOUZUj6IrOrqiYygGuqy/7f5mAPlWnm9PfpsLpQvL20vJ9+mqLLIrcwG7kaHcKix1uIuPcrz3TsJvk/gJK+P7MN4weLEUZq7u0a6VaNsWERVS/XuQBm9H0oIA6HqYVOSNKZpWvUSjuECjWsBrV/ErbcpVm3GFa5KnA3GPvWGTbt1Zl6lmW5nlSfz9YoJLBYtWrUgyHocDjyFdrob2dHURCN7PzPlXcYpz/LdTMv/rAY3dEWdVr5dpq3wjnSBTrtNqVEgEtU1pqKAoCiSGNvQ1BUEQNpKoLAnCFncqf4oXFl8g03hjPZIma+yK7mIgPICyxqu5nuex0FhgujpN3a4TUkMMRAaIalEUWUGRFFRZRZEUAmqAkBYiqAQJqIFrkylF51zhHKcLp5mtzXK8+/jbtgjX7Taj6bOES3NU6ws4vksk3Mfx3rtIBVNrek/CGzwfLtQDvFgKs1h3aNfLmLZNRJPQe/ci9d+OpK5sc2CrUaJRWKR5ufLkX648GQroRpCeqMGhJOwNmwwE1meNzlZiXk6UxgsmrVqRRDwJB95/NVG65rGWw8Sl04Sr4yQ1hw/sC3BPavnfI9+H16tBns6GqZXzuHabWLIP9jwo9jESBGFLE5UlQRA6bqI8wVPTT3G6cJqKWSGshTncdZiuQNdNqzzLJcsyw9FhhqPD1O06E+UJZmuzeL7Hm6+lyJKMhLT0WZJQZRVN1lBlFV3W0WQNH59MM/P2eyn5Pj2VBYYzF2hV5ymbZXwjxp3972AoIq5Qd8pS2+ogL5ZCZGsW7UYO23GI6AqRXYeg78iq17To4SR6OMmV2pPZKFPPz1Mt5/BaFarNCnM5n2cMg2Q4zG0piX0Ri+GghbLDEifTk/j7hQTjxTatWplEIgX733/DKWmGrnLwtuNMT0fIZM7yzfN1MsMhPjhso95kWZ/lSTydi/J6UaFeXsSQXCIjt0P/5p94CIIg7FQiWRKELarYLvLk9JNcLF+k6TS5q/cuosb6tsyPaBGO9xy/+rXne7iei+VZWJ6F7dpY7tJn27exPRvbtWk6TRzPQUJiLDF2w72UdKvF7vRZQuU5KvUFbKAveYA7++5CE22GO+ZsLcDzhTD5monZyGK7LhFDIzJ0DKn3UMfXlhjhBEY4QdcoOJZFLTdNvbiI2yxTbdVIF11+oOtEQmEOpWT2RSxGQybaNm9q2HaXKkoThTateolEogv2v++m319Zlti9e4x0KMLi9El+NFsg3wryj/d6RFTvus8pWArfTCeYL7do1vLEAzLy2E9BdIX7lgmCIAgrIpIlQdiCTNfk25PfZrIySb6V546eO9Y9UboeWZKRFRlN0QgTXv1Avk9veY6hzAVatQUqZgXfiHHPwH30h8V+SZ10rhbgmwth6qUMrusRDhhER45D94ENabmu6jrJof0kh/bjujaN3BzVwiKVRpFKu06h5PCirhEMhjiQUtgbsRkK2MQ1d1tN12u7El9dSDJZbGHWSyST3fj7fmrZiagkSQz09REM3c/8hVdwcov8v22N//WAwmDw2sYP52sGT2SjlEtFHLNJIp5E2vcIkhpYj7cmCIIgvIlIlgRhi/F9n6emn2K8PM50dZq9ib3EjO271s6wWuxePEOwMke5togjwUDqIHf03dXRduUCzLU0Hk9HqBfTGIqHseceSI5t2r5UiqIR699DrH8PnuvSKC5SK8xRq5VQy01KZZsTuoqqBwkHQuyKyvQHHPoDNv2GTUjdmktq267EVxaSTBWatBsVEsle/H2PrKpil4hGMI6+k8kLJ7Fr03zhlM3P7zc4mrBxPHiuEOXlgka9lEbFJj58CAbuFHuNCYIgbBBxpiIIW8xLmZc4UzjDxdJFuoPdDIYHNzuk1fF9ekuzDGUv0KwtUjYrSIEE9/XfR2+4d7Oj23GKlsLXF+JUill0ycHY9zBSbOv87MiKQrRnmGjPMJ7r0qrmqeVmadVy+PUW5XqTbMFFU2RUVUPRA6RCKkNhGAi49AVseg0HvUP7E61W63KiNH05UYqnemDvo2tKXoKGzoEjdzE5HiFduMDfnG2xMBKi4EWYLlvUqxliuo829iDEd3Xw3QiCIAg3I5IlQdhCpipT/HDhh5wtnkWTNQ6kDnSskcNGMqwGexbPYpTnqNQXsSWJwa7buKP3TrGx7DpoOhJ/t5ggXyoiuyaBsfu2VKL0k2RFIZzsI5xcWm/j2ibtUppWLU+9UQWrhttaak8+K/loqoyiGuh6iP6owmDIX6pAGRZd+sZN32u5En+7kGSm0MBsVEh09cHYIx2p8qiyzL59B5kPRVicO8VzUyV0w8Y22ySjEaR9PwV6qAPvQhAEQVgJcdYiCFtEuV2+2tDBdE3u7rsbRdpmmzz6Hv3FWQazF2nUF6iYVaRAkvsH7qM71LPZ0e1ItgdfSydJF+u4VpPY0OEN3ZS0ExTNINw7Srh39OptdqtGu5ymXStSa1bxzQa0GpQqNpdkCU1VkDWDcCDESExiMOgyGLDpC9gY61B9ajpvJEpWs0KiewB/z0MdnQ4nSRLDQ8Pkg2HS4ycYshaJ9+9B2nWv2PBVEARhk4hkSRC2ANu1eXzqcSYqE+SaOY53H8dQjM0Oa3l8H8NuE2mV6S3NoVfmKdUXcSSZ4e4jHO85LqpJ68T34TvZOFMlE7NZId4zjDR012aH1RFaMIoWjBIdWPra9zysepFWOYNZL9Ns13AbLcqNNrmiy+uKjKLpaHqI/ojCcNhnIGAzuMLmEZ4PTVem4cjUXYWGI9NwZS7UAswX69jNCrGeIfzdD6zbuqHuVJJk/D3IZg0pJPYcEwRB2EziDEYQNpnv+zw1+xSXypeYqkyxJ77nbTdz3Wyy5xJuVQm3K0RaFSLNMrQrWHYTy27QclrIwRTv6n8nXaGuzQ53R3uuEOFMARrVIsl4Ana/Z7NDWjeSLGPEujFi3Vdv8xyLdjlDs5KlVq/gm3X8ZoNyxWZcltA0FUUziAaDjEZlBoMOvYaD7UtLyZAjX06MFOquTN2WqFseruvhug6+5+C5Fr7n4rtVXNcm0TOMv/u9695gQVE0EImSIAjCphPJkiBsshO5E5zKneJC8QKpYIrhyPCax5R8j+HsRRLVDI6iY+sBbDWApRpY2pXPBrZq4L1d1edNVaNwayk5CrTK2GYNy2lhOy2qroXi+ViKiqGFGO45xtHu48iiW9e6eq0S5Md5nVo5TSJkwL4bb4S6U8mqTqh7F6HupaYHvudhN0s0i2la9TKNdgWv3qZcb5LOe+iKjKIZyIpyNQnyPBfP83E98HwfFwkfCVXyUCUfWdFA0XGNKIlkCn/wLtGJThAE4RYikiVB2ESz1Vm+P/99zhfPo8oqtyVvW3NDB9l12Dd/kkBpmlptAcn3kCQFRVYIyQoRSUVRNBRZRZE1fD2Ea0Rx9NBSEqUG8CWJcLt6uWpUxbIbWE6LttPGdG18WcFXdKJ6jGiwi67IIL2hHvTtMnVwm5ts6DyVCVErZYjpEtKBx5BUsamvJMvokS70SBeJy7e5tkmrtEi7kqPaqCCbNYI030iC9CiKbhDQDBQ9iGqEUI0IvhEFLXjLJaCCIAjCtUSyJAibpGJWeGL6CS6VLtF0mtzVexfKGk/MdLvN/rkTUJqm2sxjhLoYCfQuJTt2E8ttY3o2jt3C9Rw8fFzABXxZQZYVApKCLKv4nkPVMVH8papRQAuRjAwQD/fTGxkgrsXEFfZNkDVVvpGOUStmCMoOyv73IRmRzQ5ry1I0g0jvbiK9u4Gl6hP4N02Ctl8PSkEQBGE9iGRJEDaB7dl8Z+o7TJQnyDQzHOs+RlALrmnMYLvGgZlXMSvTtMwqsfgI7xp81w2bK1iuScOq0WxXaVtVTKuB7TSx7BZNHBQ9SjS+W1SNtpCqLfN3C3HKxTyKb6PvfQ9SROxZtRIiwRcEQRBWQiRLgrDBfN/nmdlnuFi6yER1gtHoKMlAck1jxut5xuZeo16Zpu20Geo+zJ09d7ztiaGuGOhBg2Sw+4aPEbYO05P4+8UE2WIFz24THbkDKTl68ycKgiAIgrBqIlkShA12Mn+S13Kvcb50nqSRZCQ2sqbxekpz7Fo8TaUyg+W7HOx/BwdSBzsUrbAVuD58Mx1nttTCbteJ948h9R/Z7LAEQRAEYccTyZIgbKD5+jzPzT3H+eJ5ZEnmUOrQ6hs6+D7DuUv0ZC9QrsxgKxp3Dr2X4ejau+kJneX54APKKv6pfR+ezsW4UHRp1cskkj2w676OxygIgiAIwluJZEkQNkjNqvGdye8wXh6nbtfX1NBB8lzGFs8QLUxQrs7jGCHeNfiA2Ndoi7E9eLUS4qViiIZpEdUgGZSJax4x1SV25bPqEtXc6yZTL5ZDnCjINKpZEpEQ0r5HxLobQRAEQdggIlkShHVWaBUYL49zrniOicoEi41FjnQdIaSFVjWe6ljsn3sNtTRNuZGBYJJHdz286vGEzvN8OFML8MNCmHytTbu+SNNTyOMxg4ciy6iyhKwoyIqGrOgoqkrMkEkGpKvJFMAP8wFqpTRxQ1lqEf52+2IJgiAIgtBR4q+uIKyDcrvMxfJFxsvjLNQXKLaL5Ft5SmaJkegIXcHVVYAMq8mB2VdxyzNUW0UC0QEeGHovmqJ3+B0Iq+H7MNnUeb4QZaFm06pl8V2HUCRCpP8Ylu1gtRo4VpOm2UZyW/htE9ezACjgMoOHKssol5Mp1ykT1nyUA++HNXZMFARBEARhZUSyJAgdUjErjJfHuVS+xHx9nlK7RK6Vo9gqIksyMSPGkdSRVSdKkWaZfbMnaFamaVt1uhJj3DfwTmQxJWtLSLdVnitEmapCq5rHdiyiAR1t7D78xB4kWUYFrlf/8+wWbquK3axeTabMy8lUVANt7H4IJjb4HQmCIAiCIJIlQViDmlW7miDN1ebeSJDaRQAieoRDXYfoCnStacPZZDXDnvnXqVSmsTyL0Z7jHOs+KtaubAFlS+H5YoRzFZVmtYhpmUR0ifDocaTeQyArN93gVNaCyFoQLdZ33WRKEARBEITNIZIlQVihht1gvDzOeHmcmeoMJbNEvpUn38oDENEiHEwepDvYvboEyfcw7BYBq0nQbBIyayRKs0sd7ySJI/33MZbc2+F3JaxU05H4USnCayWDeq1Mu90krPqEB/fBwJ1IqrbZIQqCIAiCsEYiWRKEm/B9n5JZYrIyyVRlirnaHGWzTL6dJ9fMARDWwuxP7Kcn1IO6zAX4qmMRsJpv+mgQsBpo7Rqe3cJx2jieheNalB0TWwtwz9B76A/3r+fbFW7C8iReLYd4qRSkUqvRahQIyC7xnhHUXe8A0WhDEARBEHYMkSwJwnV4vkemkWGyMslkdZJMI0PZLFNoFSi0C/i+T1gLsy++j55wD5r89lUEyfdIVTNEm6WlxKhdR7Jq2E4b17WwXQvPtWl6NrLnIkkStqygKDohJYAR6udgz3HigfgGfQc2jutD1lz6/mmShyb76LKPKvmoEqx2GyrPX0psTE/C8mQsT7r8tYztSXirGHMpUQpSuNzhTsYlluhBHblXrCkSBEEQhB1IJEuCcJnt2czWZpmqTDFVmSLfyi9VkFp5KmYFSZKWEqTEPnqCPWjKzadZyZ5Ld3me/sI0NHI02iUs18LyHFTfx5VkPEXDUA3CgQRBI0bYSBELpEgE4ju6y13blThVDXKiEqRQt3AdG0lSQZKRZBlZkpBkCUOR0GXQVRld9tFl0C4nU5rs4/gSpvtGQmS60HZ8TNfH9zw838P3PPzLn/FdfN9bal23Co5dxfdcwpEo2q53QGygw98ZQRAEQRC2CpEsCbe0pt1kujrNVHWK6eo0xXaRcrtMrpWjYTdQZZWYHuNI1xGSgeSy1yAprk1vaY6+wjROM0e9VcTzbDQ9SirYQ9hIEA6mSAaShNXQLdWooWIrvFIOcapqUKs3MJsZHM/HQ8bzJVwkfCQk30eW/MtfXflYqjRJEshISJfLTp7v4/s+vg8e4CPhXRkHkPFRJQ9ZkkBeSsa8Gxz+bpZChQNBjKEjSCmxbkwQBEEQdjqRLAm3HMdzmKhMcKZwhtnqLCWzdLWLneVa6IpOykhxIHmAmB67ekK+HKpj0l+cpac0i9XIUm0VcX2PQDDFvu4jjER23VKJ0RW+DwttjVfKof9/e3ceHGd933H8/Vx7SdrVYZ22MQ4YY4cjwSQmV+NmGtdOgabMFNoSt0ySmUAKHYZJJ6XJjJukbRhKmbZDEnKQHuk0EBKc0mlDC+FMYkIgpoEEDHbB5pAs69p7n/PXP2QtCAvwIUuy/HkxO6t99rfP/h7py0of/57f7+HZsku9UqLRGMMhJttSIN2/BtN+MiQxxAHEPnEUYuKQOAogjomjgCSOSZIQ4pgkiYiTBIcEx3FxHA/bcbHdFLabxva8A19nME4K3DRYzgn5/RcREZEjo7AkJ4yiX+SXo7/kqdGnGK4NM1wbZqg6RGISMm6Gvlwfvblecl7usAISQCqo0z+2h67xF2nUhik2JoiBluwSVnefRX/riXmqVmzg2UqGHRM5XqwYGpUJGkFAzo5pLfTiLT0Tq7UXYHJ5bdsBNwW0Nj+cZmNNuSOc9iQiIiInOIUlWdTiJOb50vP8cvSXPDfxHCP1EQarg5SDMhknw8n5k+lt6SV1hHODsn6FvtE9dEy8SK02wkRjgtC2aW/pY033WSzJdc/yER0fpuYj7ZjIMloN8KsjBFFMq2vo6F2B3X8WVrp1vrspIiIi8oYUlmRRKgUlnhp9il+N/op9tX3NUSRjDO2Zds7pOYfWVOthjyBNaakX6R99nnzxJaq1ESYaJULHo6ttOWt7zqI90zHLR3R8mAgcdhSnz0dKkoRc2qNtYA30rMU6hIUxRERERBYChSVZNBKTsKe0pzmKtL++n8HqIKWgRMpJcVLbSQy0DhzydZBmkg5qrNi3k5biy1Sq+5kIKwROiv6OU1jTfRatqRNvtKQWWeyqZnimkmFvxaZeLdGoj+ESk22dmo+0UnOFRERE5LijsCTHNWMMpaDEM+PPTI4iVSdHkV6uvowxhkK6wNndZ1NIFY54FGnyjRL6xvbSP7yLWmWQol8kdDMs6zqd07vOIOtlZ++gZkk1stnvuyxJR7S6R3JVoddXjy12VTI8U0mzp+rQqFUJ/VEaYUyrE9PS0Utq4DXzkURERESOMwpLsmAZY6hHdSphhUpYoRpUKYdlqmGVSlChHJSZ8CfwY59KUGGoNsREY4KUk2J563IGWgcO6VpIbybbKLNy6Cm84ksUK0NElkV/1+mc2X0WKSc9C0c6uxIDjxdz/Hg0R7lcAStNZ85lWSv0Z2P60yE96RD3MAd6GvHUCFKaPRWHeq1G6I/ihwlpO8HNttHZuxS3ZzWkWo7NwYmIiIjMIYUlmXdhHDJUHWKoNkTJL1EOy1SCCkW/SD2qH7iIazB5Hwf4sU8tqtGIGoRJSGKS5vWQzuo+i/Z0+9GNIh1gJzEDI8/RM7KbSnmQWljFyXbyrr71dOW6ZuHIZ99+3+We4Tx7SxG10iBBYtMwLsVyxIvDCZ7r4HppUulW+lttluYM/ZmQ/kxA3k147betEVvsrqZ5ppLh+YpDo14jbIzRCGPSdoybaaWldyn2ktOwMvn5OWgRERGRY0RhSeacH/sMVYd4qfISg5XByXlFB0JSNaxSD+vU4zphHBKbGADbsnEtF8d2SNkpMl6GjnQHLV4LOS9H1s0e1Vyk12qrjnPy0FNQepnx6j4ix+PknrN5a9dbsRfg3JswgUfGW3lkNE2lNEbgN8hnU7gnv4colac2PohfHqVcK5HUq1jVMmPjEc86Fq7r4ngZ8lmPk9os+rMRWcewu5LmuapLvVY9KCB19CzF7V4FmcJ8H7qIiIjIMaOwJMdcI2rwcvVlBiuDvFR5iaHqEOWg3DyNbsKfIDEJnu2RslNkvSyFdIGclyPn5si4GTzbm5XRojfjxCHLhnfRNfYcpfIgYdQg09LDewbOI59amCMnL9Q87tmfZ1+pQbU8RNaO6RhYBUvXge3gAvn+U6H/VACSOCaojFArDlMvj5PUS8S+z0SlyuBIQsqxcbwUSVTFD2M8KyaVbaG9+2S87lWQbZ/X4xURERGZKwpLMutqYY3B6mBz5GioOkQ5fFU4akxgMHi2R0uqhVMKp9CV7SLtpOckEL2e9vIwKwafJqq8zERtlNDLsLr/naxqP3VBruRWjy0eGm3jF+MeteIIcRiQb2vDXfleyL7+0uW245Ap9JIp9Da3RUEdf2KIenGEUrVEJpggl3Jo7z4Zt/vUN9yfiIiIyGKlsCRHLU5i9tX2sbe8l72lvQxWJpfrLgdlxv1xSn4JgyHlpGj1Wjmt4zQ6s52kZ2txBJMAFgdNuDlEbuSzYt9O8mN7KVUGCZOQfH4p5/atJ+flZqePs8gY2FnJcP/+FsZKVerVEVpcQ2rF2dCzBo4g2LmpLG7PSlp6Vh6DHouIiIgcnxSW5IiUgzJ7y3t5ofQCe0t7GffHKfpFxhpjjDfGMRjSTprWVCurO1fTmekk5aRm582NIRPUKFRHKVRHaa2MEkcNYi9LksoReRlCJ0XopogO3IduitCZeuyBZYMxLCkOsmzfM/jll5hojBOnWjljYD0n51fMTl9nWTG0uW9/nmeLFrXiMCQhhY4e7JPfg5VaeMFORERE5HimsCSHJEoiBquDk+GovJfB6uS1hop+kZH6CH7s49oubV4bp3eeTmemc1aW7Z5iJxH56jiF6ij5yghufZyGXyYIqxSjBo4xJEBiWWDZ2JZNynZIWw6O7WBbLrbt4tgutuOReFlwMjiNCUqVQSISutpPYV3fugW7HPiOYo6fjOQoFidoNGrk0zbeindDh0aDRERERI4FhSWZ0dTFXveW9k6OIJVfYLwxeUrdaGOUol8EIONm6Mn10JProdVrnb05R8aQDaoUKqMUqiO0VEYJ/RKNoEw1qmMnMYHj0ZbK09VxKp3ZTqKwgR/WCMIaUdQgTHyCOCCKI6KkTpREmKlQNXWzLEymwLq+d9Lf2j87fZ8lfmJRDB2KocPPxlt4oRRRKw3hEtHRexLWsvPAnb1AKiIiIiLTKSwJYRwy2hidvNUnbyP1EYp+sbkow0h9hDAJ8WyPtlQba7rW0JnpnNXlup04JF8da44e2fUJ/KCMH1YpRj6JZWN5Obpal9NdOImlrQN4h3FqX5xENMI6taCCH1UJgiqRm+ItHatm9TgOVWKgHNmUQodi5DaDUTF0mAgtKn5CHIUkcUgcjhEEPvlsBmfl+7Ha+ua8vyIiIiInGoWlE4gxpjmvaCoYjdRHGKmPUI/q1KIa9bA+uax3WCaMQxzLIetmGWgdoCfbQ87LHf3okTGkwzo5v0K2UTlwX8JrlAjCKn5QoTI1euSmyKcKdHUuZWl+OYVU4YhXpnNsl5Z0Gy3ptqPr/xEohg57aimG/alQZDPhW0RReCAQRSRxnSSOiRJDnBgibBzLk6Hf/QAAGT9JREFUkLYSXM+lY+lpMPB2LNuZ8/6LiIiInIgUlhYZYwz1aDLwTK1IV/SLjDZG2V/fTyWoUAtr1KM61bBKKShRj+oYDI41ecHXnJdjedty2tPttHqtOEfxx7kdR+T8Cjm/TNavkGtUyDRKJEGFKKwTxj5R7FONQ+wkJrIdXK+FJfkV9BZOoi/XP6tzn+ZKkFi8WPfYU0uzp5Zify0haNSIgyJRkhAnhthYJFikrRjXscHNkGTzpDM53EwrXjaPnW3HpNuw5mHkS0REROREp7/AjkN+7E+GIb9EKSg1Q9HUKXOVoEIQB/ix37xVggqVsEJkIiwsPNsj7aTpyHTwlvRbaEu1TbvOUSqo01Uawjb7D6FH00eaLJOQCapk62U8v0QY1gmjBmHs48cBQRJhGwhtB9fNUEjlacl00JZZQldrz4K9+OsbMQZGApc9tRTP19K8WHNoNOqEjQphGBAkFjknxqTacDJ5MpmWA4GogMm2Y3nZ1933/F15SkREROTEprA0xx7b9xglv0RCAgYSkgOLDkzeT/uaA49NgsEQJVEzDL06CAVxQC2sUYtq+JFPbGIALGsyFLm2S4vXwsrcSgqpAjkv97qjRZZJ6BvdQ9/+3dSr+wij+hEdZ5IkVJMQJ4mJLZvE9ci5OVqz3bRmO2nPddOV6TysOUcLTT222HsgHO2peUzUI8JGjSgo40cJjmXIeA7p9j4KHUuxOpZjuZmD9qMwJCIiIrIwKSzNseeKz/HI4CNUwsorgehAKJrpHpi2LUxCoiQCXglDju2QcTJ0ZjrJeTlavVaybhbP9g5rflG+OsZJ+57GLg0yUR0mtiw63RYs86p9WFN3Ztprpz+ysDyPXKaDfK6bztwS2tzWI55rtFDUIosh32OwkWJvLcVgzcJv1Ij8EkEYEhlocROcTDsdhT6czhWQ7Tjuj1tERETkRKWwNMfe2vVWHhl6hHJQnjztDQvbsrEsC5vJe8uyaP73qsc2Nhk3Q2uqlZybw3M8bOvo/xD3Qp/lw8/QPr6XYmWIOKrjZbt4Z996unJds3DUx5/YwIjvMtjwDgQkj9G6IQzqREGNOJzAjyFlxXjpDLklS8l0LsPkl2Edh3OsRERERORgCktzbE3XGvpa+sg4Gfpa5nn5Z5PQO/4CA/t30SgPMd4YJ/aynNb/Tla1r1rwIyJTIz37fA9jIOskZBxD1k6aX2echJRleLMBtkpkM9SYDEWDvsdQ3aHe8InCBnFQJYhjwsQiY8W4Xgq3pYOWjj6cjpOxMq/MsdIpdSIiIiKLh8LSCaq1NsGKfU/jlAaZqAwRWRbd7afw9r51pJ30fHfvILGB/VMjPQ2PwYbLWAPCoE4c1EniCMu2sSwby3am3TzHIufZZD2LnAtZ+0CQshPKkcPLDZfxekIYTAajKAoJYgOWRc5JINVGrr2DdL4HK9+PlW6d72+HiIiIiMwBhaW5NvYcneX92EGFPCkSy8ZYFollk9g2hgP31uQtsWzedFjkMLhRwPLhZ+kY30OpMkQU1nAynZzX9066W7pn7X2OhjFQetVIz76pkR7fJw4axGGVMIoJjNW8BlHdzWMlESaOsMKQJEmIjIUxYFsGmwQbg22BbVkHboAFYTTZNm3FuKkUbusScm2dpPJ9mNYeXddIRERE5ASlsDTXnnuA1c8/SjEokrZTzflIHJi3NDVPCcs+8LWNsZ3J8GR7hJk2gnQLDS+Hn8rie1kaqRyR471xqDIJPRMvsXR4F35lkInaGGEqwyl961jTcfq8nnLnJxbDDbc5N2iw4VJqxIR+gzisEEURQWywLIusnUA6T7a9nfZXjfS89jKzJokh8kn8GnFYnwxZkU8cNkiikCgMSeKQFCG5jjypfA92fgArlZu2H51WJyIiInLiUliaa629pJMIN6wTUgNjsIw58Ee5wTavrCtnXnU/dUssC2yXjO3SYru4TgrHSWF5OaJsB0GmFd/L4qdyNLzJMOXFASv27cQrvkyxOkRoEjoLKzin7x1k3+D6PsdCYmAscBjyUwdOqXPZX7cIggZR0CAOywRxQmwsMnaM46Vx27ppaevCzfdBy5JDGumxbAdSOZxUDo0LiYiIiMiRUFiaa6s3c86e7VAbhcIyTJKQkJCYhCiJiU1MnMTEJiKOI2ITkZiQOIlJ4pDAL9MIyvhBhXriE4YTk+2BGDC2Q8r2yDguXbaH46RxnRS1xji1sIaVaecdvefS1zo3i0tUI5sh32ueUjfUcKg1AsKgQRLWJk+nS8C1DBkXyLTT1tJBqr0HWvve8GKtIiIiIiLHksLSPLNsGwcbB/COYAjEJAm1sEK5PkrVn6DeKBGEZRpRAz+skCTjNIB6Kstbet7G2q612K855S5KoBg5jAcuxdBhInQYD13KkYUFuDa4FjiWwbXMgfvJuUCTj3lluz05HjbiTy3CkBD5DeKwRhQGBLHBWJOjRnaqhXRrD/n8EpxCPyZdWPAr8ImIiIjIiUNhaY79eNcIpeEOnMDBDdqaweO1QWQqeLw6iDgHtjuWwWEqrFg4boGufJ4ei8lFC16lEdYp+UWyXoHAauX/atMD0URoU/QNURgSRyFJ7JNEIXGSECWGqbMCLWtq/o41+bXFgTlVk9snp0tNzbeyMElCEMXNhRO8lIfT0kGhrQsv3wutvQddj0jzg0RERERkIVFYmmN7Rms8vT+FXQPsiRmDBs1FHyYXeJhsYDeftyyLqdAyuRAEB9pNrvTm2kwGK9vCtTvAWko54HUDUWQm95mxIiwnRZJqwU61kMu0YJw0JokxSUySGEhijIlJkoQkSTAmgQNfW8RYJsYyCamURa69k3R+CXZhAFIt8/dNFxERERE5AgpLc+zckzvY/as+KsbFtSdPozMHAoZl4skFH5LJe2MSMDGQYMzkKI8BjLFIAIOFwcI6sBSEZQyW9cpiEZORavK5hJkDUUu2hVSmgJ0rQLbjoNEeEREREZETlcLSHDuttw23dy1Ja8CS9sNbvMAkMSQJmAjLJJBEmCQ6MOqTYOLowMhPQnKgbZJMjvakvLQCkYiIiIjIYVBYOo5YtgO2A7wSdg5cVxUtiyAiIiIiMrv0N7aIiIiIiMgMFJZERERERERmoLAkIiIiIiIyg+MmLH35y19m5cqVZDIZ1q1bx0MPPTTfXRIRERERkUXsuAhLt912G1dffTWf+cxn2LFjB+973/vYvHkze/fune+uiYiIiIjIInVchKUbb7yRj33sY3z84x9nzZo1/N3f/R3Lly/nK1/5ynx3TUREREREFqkFv3R4EAQ89thj/Nmf/dm07Rs3buQnP/nJjK/xfR/f95uPi8UiAKVS6dh19DA0ahVGxqs0qpX57oqIiIiIyDFXDSK629IL4u/xqT4YY9607YIPSyMjI8RxTG9v77Ttvb29DA0NzfiaL37xi3zuc587aPvy5cuPSR9FREREROTNXT/fHXiVcrlMoVB4wzYLPixNsSxr2mNjzEHbplx77bVcc801zcdJkjA2NkZXV9frvmaulEolli9fzgsvvEA+n5/XvsjxQTUjh0s1I4dLNSOHSzUjh2sh1YwxhnK5zMDAwJu2XfBhacmSJTiOc9Ao0vDw8EGjTVPS6TTpdHratvb29mPVxSOSz+fnvVDk+KKakcOlmpHDpZqRw6WakcO1UGrmzUaUpiz4BR5SqRTr1q3j7rvvnrb97rvv5t3vfvc89UpERERERBa7BT+yBHDNNdewZcsWzj33XN71rnfxta99jb1793L55ZfPd9dERERERGSROi7C0iWXXMLo6Cif//znGRwc5IwzzuC//uu/WLFixXx37bCl02m2bt160GmCIq9HNSOHSzUjh0s1I4dLNSOH63itGcscypp5IiIiIiIiJ5gFP2dJRERERERkPigsiYiIiIiIzEBhSUREREREZAYKSyIiIiIiIjNQWDoCDz74IBdccAEDAwNYlsX3v//9ac/v27ePyy67jIGBAXK5HJs2beLZZ59tPv/8889jWdaMt9tvv73Zbnx8nC1btlAoFCgUCmzZsoWJiYk5OkqZTUdbMwBDQ0Ns2bKFvr4+WlpaOOecc/jud787rY1qZvGYjZrZvXs3v/M7v0N3dzf5fJ6LL76Yffv2TWujmlkcvvjFL/KOd7yDtrY2enp6+PCHP8zOnTuntTHG8Bd/8RcMDAyQzWbZsGEDv/zlL6e18X2fq666iiVLltDS0sKFF17Iiy++OK2NamZxmK2a+drXvsaGDRvI5/NYljVjLahmFofZqJmxsTGuuuoqVq9eTS6X46STTuJP/uRPKBaL0/azkGpGYekIVKtVzj77bG666aaDnjPG8OEPf5j/+7//49///d/ZsWMHK1as4Dd+4zeoVqsALF++nMHBwWm3z33uc7S0tLB58+bmvv7gD/6Axx9/nLvuuou77rqLxx9/nC1btszZccrsOdqaAdiyZQs7d+7kzjvv5IknnuCiiy7ikksuYceOHc02qpnF42hrplqtsnHjRizL4t577+XHP/4xQRBwwQUXkCRJc1+qmcXhgQce4I//+I95+OGHufvuu4miiI0bN077DLn++uu58cYbuemmm/jZz35GX18fH/zgBymXy802V199Ndu2bePWW2/lRz/6EZVKhfPPP584jpttVDOLw2zVTK1WY9OmTfz5n//5676XamZxmI2aefnll3n55Ze54YYbeOKJJ/inf/on7rrrLj72sY9Ne68FVTNGjgpgtm3b1ny8c+dOA5gnn3yyuS2KItPZ2Wm+/vWvv+5+3va2t5mPfvSjzce/+tWvDGAefvjh5rbt27cbwDz99NOzexAyp460ZlpaWsy//Mu/TNtXZ2en+cY3vmGMUc0sZkdSM//93/9tbNs2xWKx2WZsbMwA5u677zbGqGYWs+HhYQOYBx54wBhjTJIkpq+vz1x33XXNNo1GwxQKBXPzzTcbY4yZmJgwnueZW2+9tdnmpZdeMrZtm7vuussYo5pZzI6kZl7tvvvuM4AZHx+ftl01s3gdbc1M+c53vmNSqZQJw9AYs/BqRiNLs8z3fQAymUxzm+M4pFIpfvSjH834mscee4zHH398Wqrevn07hUKB9evXN7edd955FAoFfvKTnxyj3st8ONSaee9738ttt93G2NgYSZJw66234vs+GzZsAFQzJ5JDqRnf97Esa9rF/zKZDLZtN9uoZhavqVNaOjs7AXjuuecYGhpi48aNzTbpdJr3v//9zZ/1Y489RhiG09oMDAxwxhlnNNuoZhavI6mZQ6GaWbxmq2aKxSL5fB7XdYGFVzMKS7Ps9NNPZ8WKFVx77bWMj48TBAHXXXcdQ0NDDA4OzviaW265hTVr1vDud7+7uW1oaIienp6D2vb09DA0NHTM+i9z71Br5rbbbiOKIrq6ukin03ziE59g27ZtnHLKKYBq5kRyKDVz3nnn0dLSwqc//WlqtRrVapU//dM/JUmSZhvVzOJkjOGaa67hve99L2eccQZA8+fZ29s7rW1vb2/zuaGhIVKpFB0dHW/YRjWz+BxpzRwK1cziNFs1Mzo6yhe+8AU+8YlPNLcttJpRWJplnufxve99j2eeeYbOzk5yuRz3338/mzdvxnGcg9rX63X+7d/+7aBzNQEsyzpomzFmxu1y/DrUmvnsZz/L+Pg499xzD48++ijXXHMNv/u7v8sTTzzRbKOaOTEcSs10d3dz++238x//8R+0trZSKBQoFoucc8450+pKNbP4XHnllfziF7/g29/+9kHPvfbneig/69e2Uc0sPrNdM2+2jyPdjywcs1EzpVKJ3/qt32Lt2rVs3br1DffxRvs51tw5f8cTwLp163j88ccpFosEQUB3dzfr16/n3HPPPajtd7/7XWq1Gn/4h384bXtfX99Bq1YB7N+//6DELse/N6uZ3bt3c9NNN/Hkk0/y1re+FYCzzz6bhx56iC996UvcfPPNqpkTzKF8zmzcuJHdu3czMjKC67q0t7fT19fHypUrAX3OLEZXXXUVd955Jw8++CDLli1rbu/r6wMm/8W2v7+/uX14eLj5s+7r6yMIAsbHx6eNLg0PDzfPfFDNLD5HUzOHQjWz+MxGzZTLZTZt2kRrayvbtm3D87xp+1lINaORpWOoUCjQ3d3Ns88+y6OPPspv//ZvH9Tmlltu4cILL6S7u3va9ne9610Ui0UeeeSR5raf/vSnFIvFaafryeLyejVTq9UAsO3p/8s6jtNc2Uw1c2I6lM+ZJUuW0N7ezr333svw8DAXXnghoJpZTIwxXHnlldxxxx3ce++9zUA8ZeXKlfT19XH33Xc3twVBwAMPPND8Wa9btw7P86a1GRwc5Mknn2y2Uc0sHrNRM4dCNbN4zFbNlEolNm7cSCqV4s4775w2/xYWYM3M+ZISi0C5XDY7duwwO3bsMIC58cYbzY4dO8yePXuMMZOretx3331m9+7d5vvf/75ZsWKFueiiiw7az7PPPmssyzI/+MEPZnyfTZs2mbPOOsts377dbN++3Zx55pnm/PPPP6bHJsfG0dZMEATm1FNPNe973/vMT3/6U7Nr1y5zww03GMuyzH/+538226lmFo/Z+Jz55je/abZv32527dplvvWtb5nOzk5zzTXXTGujmlkcrrjiClMoFMz9999vBgcHm7dardZsc91115lCoWDuuOMO88QTT5jf//3fN/39/aZUKjXbXH755WbZsmXmnnvuMT//+c/NBz7wAXP22WebKIqabVQzi8Ns1czg4KDZsWOH+frXv24A8+CDD5odO3aY0dHRZhvVzOIwGzVTKpXM+vXrzZlnnml27do1bT8L9XNGYekITC2P+drbH/3RHxljjPn7v/97s2zZMuN5njnppJPMZz/7WeP7/kH7ufbaa82yZctMHMczvs/o6Ki59NJLTVtbm2lrazOXXnrpQUtyyvFhNmrmmWeeMRdddJHp6ekxuVzOnHXWWQctJa6aWTxmo2Y+/elPm97eXuN5nlm1apX527/9W5MkybQ2qpnFYaZaAcw//uM/NtskSWK2bt1q+vr6TDqdNr/2a79mnnjiiWn7qdfr5sorrzSdnZ0mm82a888/3+zdu3daG9XM4jBbNbN169Y33Y9qZnGYjZp5vd9tgHnuueea7RZSzVjGGDP741UiIiIiIiLHN81ZEhERERERmYHCkoiIiIiIyAwUlkRERERERGagsCQiIiIiIjIDhSUREREREZEZKCyJiIiIiIjMQGFJRERERERkBgpLIiIiIiIiM1BYEhGR48b5559Pe3s7L7zwwkHPjY2N0d/fz3ve8x6SJJmH3omIyGKjsCQiIseNb3zjG7iuy8c//vGDnrvyyispl8v88z//M7atX28iInL09NtERESOG319fXz5y1/mf/7nf/jqV7/a3L5t2za+/e1v8zd/8zeceuqpx7QPcRzj+/4xfQ8REVkYFJZEROS4cvHFF/N7v/d7fOpTn+L5559ndHSUyy+/nA9+8INcccUVPProo1x44YV0dnaSyWR4+9vfzne+851p+9i/fz+f/OQnWbt2La2trfT09PCBD3yAhx56aFq7559/HsuyuP766/nLv/xLVq5cSTqd5r777pvLQxYRkXnizncHREREDteXvvQlHnjgAT760Y/S3d1NEAR885vf5L777mPTpk2sX7+em2++mUKhwK233soll1xCrVbjsssuAybnNwFs3bqVvr4+KpUK27ZtY8OGDfzwhz9kw4YN097vH/7hHzjttNO44YYbyOfzrFq1ao6PWERE5oNljDHz3QkREZHD9YMf/IAPfehDAHzrW9/iIx/5CGvWrCGbzfLII4/guq/8e+AFF1zAY489xosvvjjjfKY4jjHGsGnTJvL5PHfccQcwObK0cuVKTjnlFJ566ik8z5ubgxMRkQVBp+GJiMhxafPmzZx33nmsWrWKj3zkI+zatYunn36aSy+9FIAoipq3D33oQwwODrJz587m62+++WbOOeccMpkMruvieR4//OEPeeqppw56rwsvvFBBSUTkBKSwJCIix610Ok0qlQJg3759AHzqU5/C87xpt09+8pMAjIyMAHDjjTdyxRVXsH79er73ve/x8MMP87Of/YxNmzZRr9cPep/+/v45OiIREVlINGdJREQWhSVLlgBw7bXXctFFF83YZvXq1QD867/+Kxs2bOArX/nKtOfL5fKMr7MsaxZ7KiIixwuFJRERWRRWr17NqlWr+N///V/++q//+g3bWpZFOp2etu0Xv/gF27dvZ/ny5ceymyIichxRWBIRkUXjq1/9Kps3b+Y3f/M3ueyyy1i6dCljY2M89dRT/PznP+f2228H4Pzzz+cLX/gCW7du5f3vfz87d+7k85//PCtXriSKonk+ChERWSgUlkREZNH49V//dR555BH+6q/+iquvvprx8XG6urpYu3YtF198cbPdZz7zGWq1GrfccgvXX389a9eu5eabb2bbtm3cf//983cAIiKyoGjpcBERERERkRloNTwREREREZEZKCyJiIiIiIjMQGFJRERERERkBgpLIiIiIiIiM1BYEhERERERmYHCkoiIiIiIyAwUlkRERERERGagsCQiIiIiIjIDhSUREREREZEZKCyJiIiIiIjMQGFJRERERERkBv8PS6HgCNDmDs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 name="TextBox 13"/>
          <p:cNvSpPr txBox="1"/>
          <p:nvPr/>
        </p:nvSpPr>
        <p:spPr>
          <a:xfrm>
            <a:off x="228600" y="4648200"/>
            <a:ext cx="8077200" cy="1477328"/>
          </a:xfrm>
          <a:prstGeom prst="rect">
            <a:avLst/>
          </a:prstGeom>
          <a:noFill/>
        </p:spPr>
        <p:txBody>
          <a:bodyPr wrap="square" rtlCol="0">
            <a:spAutoFit/>
          </a:bodyPr>
          <a:lstStyle/>
          <a:p>
            <a:r>
              <a:rPr lang="en-US" dirty="0"/>
              <a:t>United States has the highest military expenditure over the years, followed by China, which shows a significant increase in military expenditure from the 1990s to </a:t>
            </a:r>
            <a:r>
              <a:rPr lang="en-US" dirty="0" smtClean="0"/>
              <a:t>the current year. </a:t>
            </a:r>
            <a:r>
              <a:rPr lang="en-US" dirty="0"/>
              <a:t>Other countries in the top 10, such as Russia, Saudi Arabia, and the United Kingdom, have relatively stable military expenditures with slight increases or decreases over the </a:t>
            </a:r>
            <a:r>
              <a:rPr lang="en-US" dirty="0" smtClean="0"/>
              <a:t>years.</a:t>
            </a:r>
            <a:endParaRPr lang="en-US" dirty="0"/>
          </a:p>
        </p:txBody>
      </p:sp>
      <p:pic>
        <p:nvPicPr>
          <p:cNvPr id="7" name="Picture 6" descr="5.png"/>
          <p:cNvPicPr>
            <a:picLocks noChangeAspect="1"/>
          </p:cNvPicPr>
          <p:nvPr/>
        </p:nvPicPr>
        <p:blipFill>
          <a:blip r:embed="rId2" cstate="print"/>
          <a:stretch>
            <a:fillRect/>
          </a:stretch>
        </p:blipFill>
        <p:spPr>
          <a:xfrm>
            <a:off x="0" y="381000"/>
            <a:ext cx="9144000" cy="416674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2" descr="data:image/png;base64,iVBORw0KGgoAAAANSUhEUgAAA0sAAAIoCAYAAAC4U3A2AAAAOXRFWHRTb2Z0d2FyZQBNYXRwbG90bGliIHZlcnNpb24zLjUuMiwgaHR0cHM6Ly9tYXRwbG90bGliLm9yZy8qNh9FAAAACXBIWXMAAA9hAAAPYQGoP6dpAAEAAElEQVR4nOzdd3hUZfbA8e/MZEoymUlvEEhCEaRXRRBBERvYUbEgzV1772UVXH6C7roriqjroiCKit1FAQtNpQgqXUIgIUB6m0wyk+n390c2s8QU0icJ5+Mzz+Pc8t5zb2Z47pn3vedVKYqiIIQQQgghhBCiGnWgAxBCCCGEEEKI9kiSJSGEEEIIIYSohSRLQgghhBBCCFELSZaEEEIIIYQQohaSLAkhhBBCCCFELSRZEkIIIYQQQohaSLIkhBBCCCGEELWQZEkIIYQQQgghaiHJkhBCCCGEEELUQpIlIUS7NH78eFQqFRs2bKi2fM6cOahUKubMmVNt+YYNG1CpVIwfP77NYhQdQ12fjSNHjqBSqUhOTg5IXG2pru9TW1u6dCkqlYoZM2YENI5AOJU+b0J0JpIsCSFaTHJyMiqVCpVKxYMPPljvtgsXLvRvq1KpWjWuOXPm1EiuOqqqG66GvI4cORLocDusl156iTlz5mCxWAIdihBCiAAKCnQAQojOacWKFbzwwgtoNJpa17/77rv17t+9e3f69OlDSEhIg44XEhJCnz596N69e411c+fOBeg0CVOVESNGoNfr61xvMBjaMJqOR6vV0qdPH7p27Vpj3UsvvURmZiYzZswgPDy87YMTQgjRLkiyJIRocX369CE1NZXvvvuOCy+8sMb61NRUduzY4d+uNu+8806jjnnGGWdw4MCBJsXbUX300UcypKcZunbtesp9ZoQQQjSODMMTQrS4m266Cai792j58uUATJs2rc1iEkIIIYRoLEmWhBAtbty4cXTr1o3PPvsMm81WbZ2iKLz33nsEBwdz1VVX1dlGYx9Ir+0h/qpiEFXqeqbH6/XyxRdfMGvWLPr3709YWBghISGcfvrpPPLIIxQWFp40xp07dzJlyhTi4uJQq9UsXbqUqVOnolKpePHFF+uM++OPP0alUjFy5MgGnWdTOJ1OBg4ciEql4q9//WuN9YqicO6556JSqfjzn//sX37iA+mKovDKK68wcOBAQkJCiI2NZdq0aRw9erTO43o8Hl5//XXOPvtswsPDMRgM9O3bl6eeegqr1Vpj+xMf/nc6ncyZM4devXphMBjo1q0bDzzwQI3P04k+++wzRo8ejdFoJCoqismTJ7Njx446t6/tgfuqGDIzMwFISUmp9pmp+jyerFBBXUUlTlzu8Xh44YUX/Nf0j72EBw4cYNasWSQnJ6PX64mKimLSpEmsW7euznNqiJ9//plJkyYRGRmJ0Whk9OjRfP755zW2GzVqFCqVik8++aTOtv7+97+jUqm45pprGh1HWVkZDzzwAMnJyRgMBnr06MGTTz6J3W6vsW1Dr9vevXt55plnOOuss0hISECn05GQkMBVV13F5s2ba42juZ+7rKwsHnjgAfr164fRaCQsLIyBAwfy0EMPkZaWVud+7777LiNGjCAkJITIyEiuueYa0tPTG34BhRBtQxFCiBaSlJSkAMoPP/ygPPbYYwqgLF++vNo2mzZtUgDl+uuvV44dO6YASm3/FI0bN04BlPXr11db/swzzyiA8swzz1Rbvn79egVQxo0b51+2ZMkSZcyYMf5jjBkzptorJydHURTFH4darVYSEhKUYcOGKX379lUMBoMCKMnJyUpubm6dMc6dO1fR6/VKaGioMnz4cKVHjx7K22+/raxdu1YBlIEDB9Z5zSZPnqwAyqJFi05ydStlZGT4zycjI6NB+yiKovz222+KTqdTgoKClJ9//rnaur/97W8KoPTs2VMpKyurcaykpCTl9ttvVwCle/fuyvDhw/3XJiYmRjlw4ECN45WWlirnnHOO/7omJSUpAwYMUHQ6nQIop59+upKXl1dtn7ffflsBlBtuuEE555xzFJVKpfTv31/p06ePolarFUCZOHFiref3/PPP+69LQkKCMnz4cCU0NFTR6/XKX//61xqfjT+eX5Wvv/5aGTNmjKLX6xVAGTFiRLXPzK+//lot1unTp9caT22fxxOXn3POOcqkSZP813348OFK//79/dt9+OGH/mtlMpmUIUOGKPHx8QqgqFQq5eWXX671uHWp+qw+++yzik6nU0JDQ5URI0YoCQkJ/uv24osvVtvnjTfeUADl0ksvrbPdAQMGKICyatWqBsVRdd2mTp2qDB061P83HjBggKJSqRRAGTVqlGKz2art19DrNmHCBAVQwsPDldNPP10ZNmyYEh0drQCKRqNR3nvvvTpjasrn7rvvvlPMZrMCKFqtVhk0aJAyYMAAJSQkpMa/Uyd+3qr+fUxKSlIGDx7s/7wlJCQoBQUFDbqWQoi2IcmSEKLFnJgs7du3TwGUCy64oNo2f/rTnxRA+frrr1s9WapS1zGqWCwWZenSpUpRUVG15SUlJcpdd92lAMqMGTPqjFGj0Sh//vOfq93g2e12xev1Kt27d1cA/032ifLy8pSgoCBFp9PVOHZdmposKYqizJ8/XwGU0047zR/rnj17FL1er2g0GmXz5s21HisoKEjRarXK+++/719XWFionH/++QqgnHHGGYrP56u279SpUxVAmTBhgnL48GH/8uLiYuWqq65SAGXKlCnV9qm6adVqtUq/fv2U1NRU/7otW7b4b0pXr15dbb9ff/1V0Wg0ikqlUhYtWuSPpaysTLnuuusUrVbb4GSpStVnua5r3NxkSaPRKLGxsdWueUVFhaIoirJr1y5Fr9crBoNB+de//qV4vV7/Nl9++aViNpsVjUaj7Ny5s9Zj16bqsxoUFKRMnTpVKS8vVxRFUXw+n/Lyyy/7153YZmlpqRISEqIEBQXVSGwVRVF++eUXBVDi4+MVj8fToDiqrltQUJDStWvXasfbs2eP0q1bNwVQHnrooWr7NeS6KYqifPTRR8ru3bur7evz+ZTPP/9cCQ0NVcxms2K1WmuNqbGfu8zMTCUsLEwBlJtvvrnad9jr9SqrVq1SvvzyS/+yE79PZrNZ+frrr/3rcnJylEGDBimA8uijjzboWgoh2oYkS0KIFnNisqQoijJ06FBFo9Eo2dnZiqIoisPhUMLDw5XY2FjF7Xa3m2TpZLp166aEhIQobre71hgHDx5c7Yb2RH/5y18UQLn33ntrrPvHP/5Ra9JQnxOTpfpegwcPrrGv1+tVzj77bAVQbr/9dsXpdCqDBw9WAOWpp56q91j33HNPjfV5eXn+HqZ169b5l+/atcufhPzxxlRRFMVmsyndunVTVCqVcuTIEf/yqptWlUqlbN++vcZ+DzzwQK2x3HTTTQqgXHPNNTX2qaioUGJjY9tdsgQon3zySa37ViWTCxcurHX9K6+8ogDKrFmzal1fm6rPamxsbLXk4o/HvPnmm6stnzZtmgIo//znP2vsc88999Sa2NSn6roByqefflpj/ZdffqkAitForPbZach1O5mnnnpKAWr0LjX1c3fHHXf4fxD4448FtTnx+/THXjxF+d+5Dxo0qJFnJoRoTfLMkhCi1UybNg2v18v7778PwKpVq7BYLFx//fUEBbW/Ypzr1q3j/vvvZ9KkSZxzzjmcffbZnH322ZSWlmK32+t8/uCmm25Cra79n9OZM2eiUqlYsWIFbre72rply5YBNHmCzhEjRjBmzJhaX0OHDq2xvVqt5p133sFkMvHaa68xadIkdu3axfDhw3n66afrPdadd95ZY1lsbCxTpkwBYO3atf7ln332GQDXXnstJpOpxn4hISGcf/75KIrCDz/8UGP9kCFDGDFiRI3lVc91/fG5jm+++QaA22+/vcY+BoOBWbNm1XlegRIWFsbll19eY7nL5eLrr79Go9HU+bm47LLLANi4cWOjjzt79uxaS8rfcccdQPW/I+C/dlWf1Sput9v/vW7K57dr1661nv/kyZPp3r07NpuNn376qcb6uq7biY4ePcqCBQu49tprOe+88/zf4w8//BCAXbt21bpfYz93X3zxBQAPP/xwo+eKmz17doOPI4QIrPZ3tyKE6DSuv/56Hn74YZYvX84DDzzgr4JXVS2vvXC5XFx33XW1PuR+ouLi4lqXn3766XXuk5KSwvjx41m/fj2rV6/23+ju2rWLXbt2ER8fz0UXXdSkuJtSOjwlJYWXXnqJ2bNn89133xEcHMy7776LVqutcx+tVkuvXr1qXVd17gcPHvQv27NnD1CZNNX1UH1VAYWsrKwa63r27FnrPrGxsQCUl5f7l1ksFvLz86vFUleM7Unv3r1rnYPs4MGDOBwOdDodl1xySa37KooC1H7tTuZk1ygvLw+r1YrZbAYqi7X07NmTnTt3snv3bgYNGgTA119/TUFBASNGjKB///6NjqNPnz61/sCgUqno06cPR48e5eDBgzW+G3VdtyrLli3jtttuw+Fw1LlNXd/jxnzuysrK/Nd/1KhRdR6rNtHR0YSFhTXoOEKIwJOeJSFEq4mPj+f8889n586dbNq0idWrV9O3b99af70NpAULFvD5558THx/PO++8w5EjR3A4HCiVQ5UZM2YMQI2eoSpGo7He9mv7db7q/2+66aZ6b/5awznnnOPv2TvrrLPo27dvvdtHRUXV2XMWFxcHVN48ViktLQXg0KFD/PTTT7W+jh8/DkBFRUWNNuu6nlUxVCULUP3GMiYmpt4Y25O6zrHq2rlcrjqvXVUCWl9CUJeqG/L6lp/4tzyx4l9tn9+m9orWFQfU/pmqUt937fDhw/zpT3/C4XDw4IMP8ttvv2G1WvH5fCiKwptvvgk0/ntc2+fuxGqOtSU+9TnZcYQQ7Yt8M4UQrapqLqVp06bhcrna5dxK7733HlBZQnjatGkkJSWh1+v9648dO9as9q+++mrCwsJYtWoVRUVFeDweVqxYATT9ZrOpvF4vN998Mx6PB7Vazbp16/znX5eioiJ8Pl+t66p6dU4cbhcaGgrAm2++6U8463rNmTOnWedTdSyAgoKCemNsSVXDrk68gT5RfaWm61N1Pl27dj3ptavr2PWp6xqduPyPQydnzJiBWq3mvffew+PxUFRUxFdffYVOp+P6669vdAz1xQG1f6YaYuXKlbjdbqZOncrf//53hgwZgslk8v+tmvs9PtGJsVUluEKIzkmSJSFEq7ryyisJDQ3l6NGjqFQqbrzxxkCHVEPVfEujR4+usa6oqKhJw51OFBwczNSpU3G5XLz//vusXr2avLy8Jg9hao7nnnuOLVu20L9/f/8zHHfddVe9N5Jut5vDhw/Xuu73338H4LTTTvMv69evH1A5501rCw8P9/dSHDhwoNZtqmJsjJM9g1LVO1DXTf+hQ4cafUyoHGam1WrJycmpc7hYc9R1LaqWx8XF+YfgVUlMTGTixInk5eWxZs0aVqxYgcvl4rLLLiMyMrJJcaSmptaagCuKQmpqKlD9M9UQ9X2Poe5nlZrCbDaTmJgIwNatW1usXSFE+yPJkhCiVYWEhPDggw8yYcIEbr31VpKSkto8huDgYKD2IV8nrs/Ly6ux7sUXX8Tr9TY7hhOH4jV3CFNT/fLLL/z1r39Fq9Xy7rvvMmXKFP70pz9hsViYMWNGvT0VixcvrrGsoKCAjz76CIALLrjAv/zKK68EKifdLCoqauGzqGnixIkAvP766zXWOZ1O3nrrrUa3ebLPTI8ePQDYuXMnHo+n2jqfz8fbb7/d6GNC5fflwgsvxOfz8fLLLzepjfosWbIEp9NZY3nV3/fEv+OJWvrze/z4cf7zn//UWP7VV1+RmZmJ0Wj0D39tqPq+xwcOHKj1eM1xxRVXANQ76bQQouOTZEkI0ermzJnDd999x2uvvRaQ41fd2NZVPezss88G4MEHH/Q/A6MoCu+88w5///vfa60e1lhnnHEGAwYMYMeOHXzxxRfNGsLUFBUVFUybNg23283cuXMZMmQIAP/4xz/o2bMn69atY+HChbXuGxQUxOLFi/2JEVQ+JH/TTTfhcDgYMWIE5557rn/diBEjuPbaaykqKmLixIn89ttv1drzer1s2LCBG2+8sdYb98a6//77UavVrFy5ktdff92f9NlsNmbNmtWkHpqTfWYGDx5Mly5dyMnJ4ZlnnvEf0+FwcN9997F///4mng389a9/Ra/XM2/ePBYsWFAjYcvJyWHhwoW1JocnU1RUxOzZs/3DBBVFYfHixXz66adoNBoeeOCBWve74ooriIqK4vPPP+eXX35pVmESqPxM3X333f5iIAD79+/nrrvuAuC2225r9DC8qu/x4sWL2blzp3/5wYMHueaaa9DpdE2OtzYPP/wwYWFhfPvtt8yePZuSkhL/Op/Px9dff82qVata9JhCiLYnyZIQotO77rrrgMqyxMOGDWP8+PGMHz+e3NxcAObOnYter+fLL7+ka9eujBgxgsTERKZPn87UqVM588wzWySOmTNnAuDxeJo1hKnKNddc4y+LXNvrxLLcjz76KL///jtnnXUWjzzyiH95aGgo77zzDhqNhscff7zWYVpdu3Zl9uzZXHvttSQnJzNy5EgSExP55ptviIqK4p133qkxbG3JkiX+RGnYsGEkJSUxatQoBg0ahMlk4txzz2XFihVNeu7mj4YPH868efNQFIXbb7+dxMRERo4cSUJCAp988slJy6LXpuozc/vttzNw4ED/Z6bqJlyj0fD8888DlUMb4+LiGDlyJHFxcbz99tvMnz+/yeczZMgQ3n//ffR6PY8//jiRkZEMHTqUM888k+7du9OlSxfuu+8+/7Czxnj66af56KOPSEhI8P8d77zzThRFYf78+f4k+o90Oh033HCDvxetuYVJpkyZQnR0NIMHD2bgwIEMGjSIAQMGkJmZyciRI5k7d26j27ziiisYNWoUJSUljBgxgn79+jFw4ED69u1LUVERTz31VJPjrU337t35+OOPMZlMvPXWW8TFxTFkyBAGDRqE2Wxm0qRJ7Nixo0WPKYRoe5IsCSE6vccee4xnnnmGXr16sX//fjZu3MjGjRv91cSGDx/Opk2bmDhxIj6fjwMHDhAbG8vLL79cY36Z5pg2bZr/BrMlhuDt2LGjzoppP/30k38I3HfffceiRYswGo0sX768xk3u6NGjefTRR3E4HNx00021Vgt79dVXWbhwISaTib1792I0Grnxxhv55Zdfai1HHRoaypo1a3jvvfe48MILsdvt/PrrrxQWFjJo0CAeffRRfv755xbptQN4/PHH+fjjjznzzDMpKSnh8OHDjB07lh9//NHf49AY06ZNY+HChQwaNIjDhw/7PzMWi8W/zU033cTKlSsZPnw4ZWVlpKenM2HCBLZt28bw4cObdT5XXnkl+/fv59577yU5OZnU1FT2799PSEgIV155JcuWLeOxxx5rdLtjx47lhx9+4Oyzz+bQoUOUlJQwatQoPv30Ux5++OF6961K9qH5n1+9Xs/GjRu59957sVqtpKam0r17dx577DHWr19/0gqTtQkKCmLt2rXcfffdxMXFcejQISwWC7Nnz+aXX36ha9euzYq5Nueffz579+7lrrvuIikpiQMHDnDs2DF69uzJww8/3C4L2gghGkeltMTPekIIIU7qwIEDnH766cTHx3P8+PE2LxneWEeOHCElJYWkpKQm9WKIzmXNmjVcfPHFjBgxgu3btwc6HCGEaBPSsySEEG1kyZIlQPUeJiE6iqrP74k9TEII0dlJz5IQQrSBjIwMBg8ejN1uJzU1lZ49ewY6pJOSniVRZdu2bYwZMwaj0cjRo0cbPRGrEEJ0VEGBDkAIITqz++67j59//pldu3Zht9v585//3CESJSEApk6dypEjR/j111/xer089thjkigJIU4pkiwJIUQr2rlzJ1u2bCEuLo5bbrmFBQsWBDokIRps69atHD16lMTERG655RYeffTRQIckhBBtSobhCSGEEEIIIUQtpMCDEEIIIYQQQtTilBiG5/P5yM7OxmQy1Zg4UQghhBBCCHHqUBSFsrIyunTpglpdf9/RKZEsZWdn061bt0CHIYQQQgghhGgnjh07RmJiYr3bnBLJkslkAioviNlsDnA0QgghhBBCiECxWq1069bNnyPU55RIlqqG3pnNZkmWhBBCCCGEEA16PEcKPAghhBBCCCFELSRZEkIIIYQQQohaSLIkhBBCCCGEELWQZEkIIYQQQgghanFKFHhoDEVR8Hq9eDyeQIcihPgvrVaLRqMJdBhCCCGEOMVIsvRfiqJgsVgoKCjA6/UGOhwhxB+Eh4cTHx8vE0sLIYQQos1IsvRfubm5WCwWf3nxoKAguSkToh1QFAW73U5+fj4ACQkJAY5ICCGEEKcKSZYAr9dLaWkpMTExREdHBzocIcQfBAcHA5Cfn09sbKwMyRNCCCFEm5ACD4Db7UZRFIxGY6BDEULUISQkBKj8vgohhBBCtAVJlk4gw+6EaL/k+ymEEEKItibJkhBCCCGEEELUQp5ZagCrw43DFdgKeQadBrNBG9AYhBBCCCGEOJVIsnQSVoebV75Po9jmCmgckUYdd0/oLQmTEEIIIYQQbUSG4Z2Ew+Wl2OZCH6QhIkQXkJc+SEOxzdUivVsvv/wyKpWKAQMGtMDVEa1l/PjxjB8/3v/+yJEjqFQqli5d6l+2efNm5syZg8ViafP4hBBCCCFOBdKz1EAhOg1GfeAul9PTMsMA33rrLQD27dvHtm3bOPPMM1ukXdG6EhIS2LJlCz179vQv27x5M3PnzmXGjBmEh4cHLjghhBBCiE5KepZOITt27GDXrl1MmjQJgCVLlpx0H6/Xi9PpbO3QxEno9XpGjRpFTExMqx+roqICRVFa/ThCCCGEEO2dJEunkKrkaMGCBYwePZoPPvgAu93uX1811OuFF15g3rx5pKSkoNfrWb9+PXPmzEGlUrF7926uueYawsLCiIyM5IEHHsDj8ZCamspFF12EyWQiOTmZF154wd9ueXk54eHh3HrrrTViOnLkCBqNhr/97W8NPg9FUVi8eDFDhgwhODiYiIgIpkyZQnp6un+bDz74AJVKxaJFi6rt+8wzz6DRaPj2229rnPP//d//0b17dwwGAyNGjOD777+vcey0tDRuuOEGYmNj0ev1nH766bz66qvVttmwYQMqlYr333+fJ598ki5dumA2mzn//PNJTU2tcS4vvPACSUlJGAwGhg0bxurVq2u9TicOw5szZw4PP/wwACkpKahUKlQqFRs2bAAqy2zPmTOnRjvJycnMmDHD/37p0qWoVCq++eYbZs2aRUxMDCEhIf4E+cMPP+Sss87CaDQSGhrKhRdeyG+//VbLX0UIIYQQovORZOkUUVFRwfvvv8/IkSMZMGAAs2bNoqysjI8++qjGti+//DLr1q3j73//O6tXr6Zv377+dddeey2DBw/mk08+4U9/+hP//Oc/uf/++7niiiuYNGkSn332Geeddx6PPvoon376KQChoaHMmjWL9957j9LS0mrHWrx4MTqdjlmzZjX4XG699Vbuu+8+zj//fD7//HMWL17Mvn37GD16NHl5eQBMnTqV2267jQcffJAdO3YAsG7dOubNm8cTTzzBxIkTq7W5aNEi1qxZw0svvcS7776LWq3m4osvZsuWLf5t9u/fz8iRI9m7dy8vvvgiq1atYtKkSdxzzz3MnTu3RpxPPPEEmZmZ/Pvf/+Zf//oXaWlpXHrppXi9/xtSOXfuXB599FEmTpzI559/zu23386f/vSnGknVH91yyy3cfffdAHz66ads2bKFLVu2MGzYsAZfxxPNmjULrVbL8uXL+fjjj9FqtTz33HNcf/319OvXj5UrV7J8+XLKysoYO3Ys+/fvb9JxhBBCCHFq2lu4l2JHcaDDaDR5ZukU8fHHH1NaWsrs2bMBuO6667jvvvtYsmQJ06dPr7atwWBg7dq1aLU1K+/9+c9/5oEHHgDg/PPP55tvvmHRokV8+umnXHnllUBlcYJVq1bx3nvvcdVVVwFw1113sXDhQt5++23uu+8+ABwOB2+99RbXX389UVFRDTqPrVu38uabb/Liiy/64wAYO3Ysp512Gv/4xz94/vnnAXjppZfYtm0b1157LV999RU33HADY8eOrbXHxev18u2332IwGAC48MILSU5O5umnn/b3Qj3wwAOYTCZ+/PFHzGYzABMnTsTpdLJgwQLuueceIiIi/G3269ePd9991/9eo9Fw7bXXsn37dkaNGoXFYuH555/nyiuv5N///rd/u/79+zNmzBj69OlT53VITEyke/fuAAwdOpTk5OQGXb+6TJgwgTfeeMP//tixYzzzzDPcddddvPzyy/7lEydOpHfv3sydO5cPP/ywWccUQgghxKnhl7xf+OH4D3gVL3cMuYPgoOBAh9Rg0rN0iliyZAnBwcFMnToVqOztueaaa/jhhx9IS0urtu1ll11Wa6IEMHny5GrvTz/9dFQqFRdffLF/WVBQEL169SIzM9O/rEePHkyePJnFixf7n4dZsWIFRUVF3HXXXQ0+j1WrVqFSqbjpppvweDz+V3x8PIMHD/YPQ4PK53xWrlxJUVERw4YNQ1EU3n//fTQaTY12r7rqKn+iBGAymbj00kvZtGkTXq8Xh8PB999/z5VXXklISEi1Y19yySU4HA62bt1a4zqeaNCgQQD+67JlyxYcDgc33nhjte1Gjx5NUlJSg69JS7j66qurvV+7di0ej4ebb7652rkaDAbGjRtX7ToLIYQQQtRGURR+zvmZTcc3sbdwL7m2XAwaw8l3bEckWToFHDp0iE2bNjFp0iQURcFisWCxWJgyZQrwvwp5VRISEupsKzIystp7nU5HSEhItUSjarnD4ai27N577yUtLc3fU/Pqq69y1llnNWroWF5eHoqiEBcXh1arrfbaunUrhYWF1bbv1asXY8eO9ScldZ1bfHx8rctcLhfl5eUUFRXh8Xh45ZVXahz3kksuAahx7D/2lun1eqBySCRAUVFRvcduS3+8LlXDGUeOHFnjfD/88MMa5yqEEEIIcSJFUdiSvYUfs35kT8EebG4b4fpwVCpVoENrFBmGdwp46623UBSFjz/+mI8//rjG+mXLljFv3jz/+9b6EJ933nkMGDCARYsWERoayq+//lptmFpDREdHo1Kp+OGHH/zJx4n+uOzf//43X331FWeccQaLFi3iuuuuq7Vcem5ubq3LdDodoaGhaLVaNBoN06ZN484776w1tpSUlEadS1UyVdexmzO0Tq/X11rFsCpB+6M//s2jo6OByuGbbd3LJYQQQoiOTVEUfsj6ge2529lbuBcFhR7hPQIdVpNIstTJeb1eli1bRs+ePas9F1Nl1apVvPjii6xevbpNJqq95557uO222ygtLSUuLo5rrrmmUftPnjyZBQsWkJWVxbXXXlvvtnv27OGee+7h5ptv5s0332T06NFcd911/Pbbb9WeLYLKIgl/+9vf/D1kZWVl/Oc//2Hs2LFoNBpCQkI499xz+e233xg0aBA6na5xJ16LUaNGYTAYeO+996oNg9u8eTOZmZknTZb+2FN1ouTkZHbv3l1t2bp16ygvL29QbBdeeCFBQUEcPny4xhA9IYQQQoi6+BQfG49t5Je8X9hbtBe1Ss2Q6CFYnJZAh9Ykkiw1kN3VMpPCtvWxV69eTXZ2Ns8//zzjx4+vsb6qp2fJkiX885//bEaUDXPTTTfx+OOPs2nTJp566qlGJx1jxozhz3/+MzNnzmTHjh2cc845GI1GcnJy+PHHHxk4cCC33347NpuNa6+9lpSUFH/FvZUrVzJs2DBmzpzJ559/Xq1djUbDxIkTeeCBB/D5fDz//PNYrdZqVe4WLlzI2WefzdixY7n99ttJTk6mrKyMQ4cO8Z///Id169Y16lwiIiJ46KGHmDdvHrfccgvXXHMNx44dY86cOQ0ahjdw4EB/XNOnT0er1dKnTx9MJhPTpk3jL3/5C08//TTjxo1j//79LFq0iLCwsAbFlpyczLPPPsuTTz5Jeno6F110EREREeTl5fHzzz9jNBprrQAohBBCiFOXT/Gx7ug6fs37lX1F+whSBzE4ZjBB6o6bcnTcyNuIQach0qij2ObC6QlcwhRp1GHQ1SxMcDJLlixBp9Mxc+bMWtdHR0dz5ZVX8vHHH/PYY481N8yTCg4O5tJLL+Xdd9/ltttua1Ibb7zxBqNGjeKNN95g8eLF+Hw+unTpwpgxYzjjjDMAuO222zh69Cjbt2/HaDQClUUm/v3vf3PNNdfw0ksv+avyQWW1PofDwT333EN+fj79+/fnq6++YsyYMf5t+vXrx6+//spf//pXnnrqKfLz8wkPD6d3797+55Ya69lnn8VoNLJ48WKWL19O3759ef311/n73/9+0n3Hjx/P448/zrJly3jzzTfx+XysX7+e8ePH8/DDD2O1Wlm6dCl///vfOeOMM1i5ciWXX355g2N7/PHH6devHwsXLuT999/H6XQSHx/PyJEjm/y3E0IIIUTn5PV5+fbot+zK38W+on3o1DoGxQzq0IkSgEqpKk3WiVmtVsLCwigtLfWXfD6Rw+EgIyODlJSUGoUKAKwON44A9ixBZdJmNtReoa4jcblcJCcnc/bZZ7Ny5cpAh8ORI0dISUnhb3/7Gw899FCgwxH1ONn3VAghhBCB4fF5WHtkLXsK9rCvaB/BQcEMjB6IRv2/H/oL7AUEqYN4ctSTAYy00slygxN17FSvjZgN2k6RqARSQUEBqampvP322+Tl5bVJL5YQQgghhGhdbp+bNRlr2FO4h/1F+wnVhtI/uj8aVeNHRLVHkiyJNvHVV18xc+ZMEhISWLx4ca3lwj0eT71tqNVq1Gqpdi+EEEII0R64vC6+Sv+K/UX7+b3od0x6E/2j+qNWdZ77NUmWRJuYMWMGM2bMqHebuibCrTJ9+nSWLl3ackFRWcjgFBiJKoQQQgjRopxeJ6sOr2J/0X4OFB8g3BDO6ZGnd6pECSRZEu3I9u3b611fNfePEEIIIYQInApPBf85/B8OFB/gQPEBogxR9I3s2+EmnG0ISZZEuzFixIhAhyCEEEIIIephd9v58vCXHCg+QGpJKnHBcfSO6N0pEyWQZEkIIYQQQgjRAGWuMn+P0qGSQ8QZ4+gd3nkTJZBkSQghhBBCCHESRRVFrEpfxcGSg6Rb0ukS2oUeYT06daIEkiwJIYQQQggh6pFTnsOq9FWklaRxrOwY3U3d6W7u3ukTJZBkSQghhBBCCFGH9NJ01mas5WDJQXJsOZwWfhrxofGBDqvNSLIkhBBCCCGEqGFf0T7WHV1HanEqRRVF9I/qT1RwVKDDalOSLDWEoxTcFYGNQRsMhrDAxiCEEEIIITo9RVHYkbeDn7J+4vfi3yl3lTM4ZjBmvTnQobU5SZZOxlEKG18Ae1Fg4wiJgnGPNDthevnll7n33nvp378/e/furbFepVLxzDPPMGfOnAa19+GHH/Lss8+Snp6Ow+Hgt99+Y8iQIc2KUbSOP/5tly5dysyZM8nIyCA5ORmAFStWkJ+fz3333RewOIUQQggROD7Fxw/Hf2BH3g72F+3H5XUxNHYoIdqQQIcWEJIsnYy7ojJRCgqGQH1I3PbKGNwVzU6W3nrrLQD27dvHtm3bOPPMM6ut37JlC4mJiQ1qq6CggGnTpnHRRRexePFi9Ho9p512WrPiE21n0qRJbNmyhYSEBP+yFStWsHfvXkmWhBBCiFOQ2+fmu8zv2FOwh31F+9CgYXjccHQaXaBDCxhJlhpKGwL60MAd39P8YYA7duxg165dTJo0ia+++oolS5bUSJZGjRp10nYqKiowGAwcPHgQt9vNTTfdxLhx45odH4Ddbick5NT85aKtxcTEEBMT0ybHkr+rEEII0b45PA5WZ6zm96Lf+b34d4KDghkQPYAg9amdLqgDHYBoO0uWLAFgwYIFjB49mg8++AC73V5tG5VKVW0I3tKlS1GpVHzzzTfMmjWLmJgYQkJCuP766zn77LMBuO6661CpVIwfP96/35dffslZZ51FSEgIJpOJiRMnsmXLlmrHmjNnDiqVil9//ZUpU6YQERFBz549AfD5fLzyyisMGTKE4OBgwsPDGTVqFF9++WW1Nj788EPOOussjEYjoaGhXHjhhfz222+NvjZWq5WHHnqIlJQUdDodXbt25b777sNms/m3ue222zAYDPzyyy/+ZT6fjwkTJhAXF0dOTk61a/btt98yc+ZMIiMjMRqNXHrppaSnp9c49nfffceECRMwm82EhIQwZswYvv/++1qv1b59+7j++usJCwsjLi6OWbNmUVpaWuNc/vSnPxEVFUVoaCgXXXQRBw8erHHcqjiPHDkCwPjx4/nqq6/IzMxEpVL5XwAbNmxApVKxYcOGam0cOXIElUrF0qVL/ctmzJhBaGgoe/bs4YILLsBkMjFhwgQAXC4X8+bNo2/fvuj1emJiYpg5cyYFBQUn+QsJIYQQorWUu8r5/NDn7C7Yzb6ifZh0JgbGDDzlEyWQZOmUUVFRwfvvv8/IkSMZMGAAs2bNoqysjI8++qhB+8+aNQutVsvy5cv5+OOP+b//+z9effVVAJ577jm2bNnC4sWLgcqhXJdffjlms5n333+fJUuWUFJSwvjx4/nxxx9rtH3VVVfRq1cvPvroI15//XWg8ob73nvvZeTIkXz44Yd88MEHXHbZZf4b+6rjXn/99fTr14+VK1eyfPlyysrKGDt2LPv372/wtbHb7YwbN45ly5Zxzz33sHr1ah599FGWLl3KZZddhqIoALz00kucfvrpXHvttVgsFgDmzp3Lhg0bePfdd6sNZwOYPXs2arWaFStW8NJLL/Hzzz8zfvx4/74A7777LhdccAFms5lly5axcuVKIiMjufDCC2skTABXX301p512Gp988gmPPfYYK1as4P777/evVxSFK664guXLl/Pggw/y2WefMWrUKC6++OKTXofFixczZswY4uPj2bJli//VFC6Xi8suu4zzzjuPL774grlz5+Lz+bj88stZsGABN9xwA1999RULFizg22+/Zfz48VRUBLiIihBCCHEKKnYU82nap+wt3MuB4gPEhMTQP6o/GpUm0KG1C5IuniI+/vhjSktLmT17NlDZG3TfffexZMkSpk+fftL9J0yYwBtvvFFtWb9+/QDo3bu3f/iez+fj4YcfZuDAgaxevRq1ujIfv+SSS+jZsyePPvooP/30U7V2pk+fzty5c/3vf/jhB5YvX86TTz7JvHnz/Msvuugi//8fO3aMZ555hrvuuouXX37Zv3zixIn07t2buXPn8uGHHzbo2rz88svs3r2bbdu2MWLECP/5du3alSlTprBmzRouvvhiDAYDH330EcOHD2fmzJncddddzJs3jyeeeIKJEyfWaHfEiBH+3jyA/v37M2bMGF599VWefPJJ7HY79957L5MnT+azzz7zb3fJJZcwbNgwnnjiCbZt21atzdmzZ/Pwww8DcP7553Po0CHeeustlixZgkqlYu3ataxfv56FCxdyzz33+K+JTqfjySefrPc69OvXj/DwcPR6fYOGY9bH7Xbz9NNPM3PmTP+yDz74gDVr1vDJJ59w1VVX+ZcPHjyYkSNHsnTpUm6//fZmHVcIIYQQDZdTnsNXGV+RVpxGZlkm3U3dSTInnRKTzTaU9CydIpYsWUJwcDBTp04FIDQ0lGuuuYYffviBtLS0k+5/9dVXN+g4qampZGdnM23aNH+iVHW8q6++mq1bt9YY+vfHtlevXg3AnXfeWedx1q5di8fj4eabb8bj8fhfBoOBcePG1RguVp9Vq1YxYMAAhgwZUq2tCy+8sMbQs169evHmm2/y+eefM3nyZMaOHVtn5cAbb7yx2vvRo0eTlJTE+vXrAdi8eTPFxcVMnz692nF9Ph8XXXQR27dvrzYMEOCyyy6r9n7QoEE4HA7y8/MB/G3/8dg33HBDg69HS/nj33XVqlWEh4dz6aWXVjvfIUOGEB8f36i/mRBCCCGaJ6M0g88Pfc6+wn1klmXSK7wXyWHJkij9gfQsnQIOHTrEpk2buPrqq1EUxT8MbMqUKbz99tu89dZbzJ8/v942/jjErC5FRUV1bt+lSxd8Ph8lJSXVHvb/47YFBQVoNBri4+ueHTovLw+AkSNH1rr+xETtZPLy8jh06BBarbbW9YWFhdXeT5o0ibi4OPLy8njggQfQaGrvpq4t/vj4eP81qjqHKVOm1BlbcXExRqPR/z4qqvpEcHq9HsA/hK2oqIigoKAa29V3LVtDSEgIZnP1uRjy8vKwWCzodLVX1PnjdRZCCCFE60gvTeer9K9O6clmG0qSpVPAW2+9haIofPzxx3z88cc11i9btox58+bVedMPNPhXhqqb9KpiByfKzs5GrVYTERFRb9sxMTF4vV5yc3PrTNKio6OByuGFSUlJDYqtLtHR0QQHB/vLqtd1rCq33XYbZWVl9O/fn3vuuYexY8fWOCeA3NzcWpf16tWrWruvvPJKncPe4uLiGnUuUVFReDweioqKqiVMtcXSGAaDAQCn01lteV0JTm2fl+joaKKiolizZk2t+5hMpmbFKIQQQoiTK3GU8N2R70gtTqXYUXzKTjbbUJIsdXJer5dly5bRs2dP/v3vf9dYv2rVKl588UVWr17N5MmTm328Pn360LVrV1asWMFDDz3kv2m22Wx88skn/gp59bn44ouZP38+r732Gs8++2yt21x44YUEBQVx+PDhBg8RrMvkyZN57rnniIqKIiUlpd5t//3vf/Puu+/y1ltvMW7cOIYNG8bMmTP5/PPPa2z73nvvVYtt8+bNZGZmcssttwAwZswYwsPD2b9/P3fddVezzqHKueeeywsvvMB7773nf2YJKotuNIRer6+10ELVpLW7d+/mwgsv9C//Y3XC+kyePJkPPvgAr9dbo2S9EEIIIVqfy+tidcZq0kvTKawolESpASRZaii3/eTbtMNjr169muzsbJ5//vlqpb2rDBgwgEWLFrFkyZIWSZbUajUvvPACN954I5MnT+bWW2/F6XTyt7/9DYvFwoIFC07axtixY5k2bRrz5s0jLy+PyZMno9fr+e233wgJCeHuu+8mOTmZZ599lieffJL09HQuuugiIiIiyMvL4+eff8ZoNFYrGlGf++67j08++YRzzjmH+++/n0GDBuHz+Th69CjffPMNDz74IGeeeSZ79uzhnnvuYfr06f7CBUuWLGHKlCm89NJLNSZy3bFjB7fccgvXXHMNx44d48knn6Rr167ccccdQOVzXK+88grTp0+nuLiYKVOmEBsbS0FBAbt27aKgoIDXXnutUdf/ggsu4JxzzuGRRx7BZrMxYsQIfvrpJ5YvX96g/QcOHMinn37Ka6+9xvDhw1Gr1YwYMYL4+HjOP/985s+fT0REBElJSXz//fd8+umnDY5t6tSpvPfee1xyySXce++9nHHGGWi1Wo4fP8769eu5/PLLufLKKxt1vkIIIYRoGEVR+P7o9xyyHCLTmknPsJ6E6cMCHVa7J8nSyWiDISQK7EUtMjFsk4VEVcbSSEuWLEGn01WrSnai6OhorrzySj7++GP/MzTNdcMNN2A0Gpk/fz7XXXcdGo2GUaNGsX79ekaPHt2gNpYuXcqwYcNYsmQJS5cuJTg4mH79+vHEE0/4t3n88cfp168fCxcu5P3338fpdBIfH8/IkSO57bbbGhyv0Wjkhx9+YMGCBfzrX/8iIyOD4OBgunfvzvnnn09ycjI2m41rr72WlJQUf4l0qCxicOedd/LII48wevRozjjjDP+6JUuWsHz5cqZOnYrT6eTcc89l4cKFREZG+re56aab6N69Oy+88AK33norZWVlxMbGMmTIEGbMmNHgc6iiVqv58ssveeCBB3jhhRdwuVyMGTOGr7/+mr59+550/3vvvZd9+/bxxBNPUFpaiqIo/tLpy5cv5+677+bRRx/F6/Vy6aWX8v777/srCJ6MRqPhyy+/ZOHChSxfvpz58+cTFBREYmIi48aNY+DAgY0+XyGEEEI0zC95v7CvcB9pJWlEB0fTJbRLoEPqEFRK1Z1QJ2a1WgkLC6O0tLTGQ+cADoeDjIwMUlJS/M9mVN+gFNwBngNGGwwGyf47gqVLlzJz5ky2b9/e4ERCnNxJv6dCCCGEqFWmNZMvDn3BroJdKIrC0LihbT6PUoG9gCB1EE+Oqn8qk7ZwstzgRNKz1BCGMElUhBBCCCFEh1PqLOWbI9+QZknD6XUyPG64TDjbCJIsiU5LURS8Xm+922g0GplPQAghhBCdktvr9hd0KLAXMCh6EHqNPtBhdSgyKa3otDZu3IhWq633tWzZshY/7owZM1AURYbgCSGEECJgFEVh3bF1HLIc4kjpEVLCUgg3hAc6rA5HepZEpzV8+HC2b99e7zYnKxUuhBBCCNER7SzYyZ6CPRwsPkhkcCSJoYmBDqlDkmRJdFomk0l6d4QQQghxyjlWdowfs34ktSQVjUpD34i+8thBE8kwPCGEEEIIIToJq8vKN0e+4VDJIexuOwOiB6BRS0GHppKeJSGEEEIIccpzeByUOkspdZVidVpRqVQMiRnSoRINt8/Nmow1pJemk2fPY0D0AIKbME+n+B9JloQQQgghRKenKAp2j51SZylWl7UyMfpvclTqqFzm8Dpwepw4vA5cXhf5yflcnHJxoENvEEVR2HhsI2klaaSXppNkSiLSEBnosDo8SZaEEEIIIUSn4/Q6SS1OJas8C6vTSrGjGJvbhtPr9CdFFZ4KbG4bFZ4KPD4PqECNGrVKjdVlxea2MTJ+JNHB0YE+nZPaU7iHXQW7SC1JJUIfQXdz90CH1ClIsiSEEEIIITqNEkcJewr38HvR7+Tb88m351PmKsPhceBRPKhUKjQqDUHqIPRqPUatkbiQOEJ1oYRoQ9CpdQDsK9pHVnkWK35fwd1D727XBRKyy7PZdHwTqcWpqFVqTo88vV3H25FIstQAVV+wQDIEGTDpTAGNQQghhBCiPVIUhaNlR9ldsJt0SzoFFQVklWdh99gJCQohzBBGojaRUG0owUHBBKmDTppM9ArvRb49n63ZWxnbdSxD44a20dk0TrmrnDUZazhsOUy5u5xhscM61HNW7Z0kSydR5irjjd1vUOIoCWgcEYYIbh10qyRMQgghhBD/5fK6OFB8gD2Fe8guzybPlke2LRsFhWh9NP0i+2HUGZvUtiHIQO+I3uwt3Mt7B96jX1Q/9EH6Fj6D5vH4PKw5soaM0gxybDn0j+pPiDYk0GF1KpIsnYTD46DEUYJBY8AQZAhoDA6Po0nJ0tKlS5k5cyZ6vZ7U1FSSkpKqrR8/fjyFhYXs3bu3pUIWTVT1t8rIyCA5ORmo/PsAbNiwAQC73c4LL7zA+PHj/euEEEKIU4nFYak21C7HlkOhoxCtWks3Uze6hnYlSN3829wuoV3ILs8mw5LBfw7/hyl9prRA9C3nx6wfSStJ43DpYRJDE4kKjgp0SJ2OJEsNZAgyYNQ27ZeJluDwNn8YoNPp5KmnnmL58uUtEJFoK4sXL6723m63M3fuXABJloQQQpwyFEXhWNkxdhfu5nDJYQoqCsguz8bmsWEMMtI/qj9RhqgWfVZHo9LQJ7IP23K28XXG15ydeDbxxvgWa7859hft59e8XzlQfACz1kxKWEqgQ+qUJFk6hVx00UWsWLGChx56iMGDBwc6HNFA/fr1a5PjKIqCw+EgOFjmYxBCCNF+uH1uUotT2V2wu9pQO5/iI9IQyemRpzd5qF1DhOvD6W7uTqY1k3f2vcPDIx8OePGEfHs+G49t5GDJQRRFoV90v4DH1FmpAx3AnDlzUKlU1V7x8f/L2BVFYc6cOXTp0oXg4GDGjx/Pvn37Ahhxx/XII48QFRXFo48+Wu92r776Kueccw6xsbEYjUYGDhzICy+8gNvt9m9z3333YTQasVqtNfa/7rrriIuLw+12M3v2bCIjI7Hb7TW2O++88+jfv3+jzmHHjh1cdtllREZGYjAYGDp0KCtXrvSvLywspFu3bowePbpavPv378doNDJt2jT/svHjxzNgwAB++OEHRo0aRXBwMF27duUvf/kLXq+32nFdLhfz5s2jb9++6PV6YmJimDlzJgUFBdW2S05OZvLkyaxZs4Zhw4YRHBxM3759eeutt2qcy9atWxkzZgwGg4EuXbrw+OOPV4v5xDirepCOHDlCTEwMAHPnzvV/Z2bMmAHAjBkz/MP3TlT1PTuRSqXirrvu4vXXX+f0009Hr9ezbNkyANLS0rjhhhuIjY1Fr9dz+umn8+qrr9ZoVwghhGgtdred7bnbeWffO3xx6As2Z29mR+4Ocuw5JIYmMqrLKPpH92/VRKlKj7AeGDQGfs3/lW0521r9ePWp8FT4CzqUOksZGD2wRYYcitoFPFkC6N+/Pzk5Of7Xnj17/OteeOEF/vGPf7Bo0SK2b99OfHw8EydOpKysLIARd0wmk4mnnnqKtWvXsm7dujq3O3z4MDfccAPLly9n1apVzJ49m7/97W/ceuut/m1mzZqF3W6vlqgAWCwWvvjiC2666Sa0Wi333nsvJSUlrFixotp2+/fvZ/369dx5550Njn/9+vWMGTMGi8XC66+/zhdffMGQIUO47rrrWLp0KQDR0dF88MEHbN++3Z8U2u12rrnmGrp3787rr79erc3c3FymTp3KjTfeyBdffMGUKVOYN28e9957r38bn8/H5ZdfzoIFC7jhhhv46quvWLBgAd9++y3jx4+noqKiWpu7du3iwQcf5P777+eLL75g0KBBzJ49m02bNlU7/wkTJmCxWFi6dCmvv/46v/32G/Pmzav3GiQkJLBmzRoAZs+ezZYtW9iyZQt/+ctfGnwdT/T555/z2muv8fTTT7N27VrGjh3L/v37GTlyJHv37uXFF19k1apVTJo0iXvuucc//E8IIYRoLaXOUjYd38Syfcv4Ov1rtuZsZXfhbmxuG6dHnc5ZCWeRFJaEVq1ts5j0Gj2nRZyG3W3ng9QPqHBXnHynVuBTfHyb+S3ppelklWdxWsRpbZIsnsraRRoaFBRUrTepiqIovPTSSzz55JNcddVVACxbtoy4uDhWrFhR7eZdNMxtt93GwoULefTRR/n5559r7bL9xz/+4f9/n8/H2LFjiYqKYubMmbz44otEREQwaNAghg0bxttvv80tt9zi3/7999/H6XQyc+ZMAAYNGsS4ceN49dVXq223aNEizGYzN998c4Njv+OOO+jfvz/r1q0jKKjyo3vhhRdSWFjIE088wc0334xarWbMmDH83//9H48++ijnnHMOn3/+ORkZGWzbtg2jsfo/KEVFRXzxxRdcdtllAFxwwQVUVFTw2muv8cgjj9C9e3dWrlzJmjVr+OSTT/yfQ4DBgwczcuRIli5dyu233+5fXlhYyE8//UT37pWTwZ1zzjl8//33rFixgnPOOQeAZ599FkVRWLduHXFxcQBMmjSJAQMG1HsN9Ho9w4cPByAxMZFRo0Y1+PrVpry8nD179hAREeFfdtFFF2Eymfjxxx8xm80ATJw4EafTyYIFC7jnnnuqbS+EEEK0hDxbHr8V/EZacRp59jyOlx3H4XUQpgtjWMwwTPrAVgSON8aTVZ5FpjWTT9I+4aZ+N7V5DNtytnGg6ABpJWnEG+OJM8a1eQynmnbRs5SWlkaXLl1ISUlh6tSppKenA5CRkUFubi4XXHCBf1u9Xs+4cePYvHlzne05nU6sVmu1l6ik0+mYN28eO3bsqNErVOW3337jsssuIyoqCo1Gg1ar5eabb8br9XLw4EH/djNnzmTz5s2kpqb6l7399tuMHDmy2k3/vffey86dO/npp58AsFqtLF++nOnTpxMaGtqguA8dOsSBAwe48cYbAfB4PP7XJZdcQk5OTrU4Hn74YSZNmsT111/PsmXLeOWVVxg4cGCNdk0mkz9RqnLDDTfg8/n8PUGrVq0iPDycSy+9tNpxhwwZQnx8vL9KXZUhQ4b4EyUAg8HAaaedRmZmpn/Z+vXrmTBhgj9RAtBoNFx33XUNuh4t5bzzzquW+DgcDr7//nuuvPJKQkJCalxnh8PB1q1b2zRGIYQQnZeiKBwpPcJnaZ+x4sAKNhzdwLbcbRy2HMakNTEybiSDYwcHPFECUKvU9I3si6IofJf5HUesR9r0+OmWdH7O+ZkDxQcIDgqmZ3jPNj3+qSrgydKZZ57JO++8w9q1a3nzzTfJzc1l9OjRFBUVkZubC1DthrLqfdW62syfP5+wsDD/q1u3bq16Dh3N1KlTGTZsGE8++WSNZ2SOHj3K2LFjycrKYuHChfzwww9s377d/7zKiUPObrzxRvR6vX8I3P79+9m+fbu/V6nK5ZdfTnJysr+NpUuXYrPZGjUELy8vD4CHHnoIrVZb7XXHHXcAlT06Vaqe43E4HMTHx1d7VulEf/xsAf5ezqKiIv+xLRYLOp2uxrFzc3OrHRcgKqpm2U69Xl/t2hUVFdXam1rbstaUkJBQ7X1RUREej4dXXnmlxrlecsklADXOVwghhGgsj8/D70W/80HqB3x88GN+zPqRn3N+5ljZMeJC4hiVMIrTo08nWNu+ig6ZdCZSwlIodhTz7r538Sm+NjluiaOE749+T5olDbfPzYDoAahVAb+NPyUEfBjexRdf7P//gQMHctZZZ9GzZ0+WLVvmH2L0x6FiiqLUW/Hj8ccf54EHHvC/t1qtkjCdQKVS8fzzzzNx4kT+9a9/VVv3+eefY7PZ+PTTT6vNx7Rz584a7URERHD55ZfzzjvvMG/ePN5++20MBgPXX399te3UajV33nknTzzxBC+++CKLFy9mwoQJ9OnTp8ExR0dHA5V/2xOHwp3oxPZycnK48847GTJkCPv27eOhhx7i5ZdfrrFPVRJ2oqpEvCrpiY6OJioqyv+s0B+ZTI3/tSsqKqrWhL++HwEawmAw4HQ6ayyvK8H54/coIiICjUbDtGnT6kxmU1KkNKkQQoimcXqd7Cvcx+6C3eTYcsi2ZVNgK0Cr0ZISlkKCMQGNWhPoMOuVbE4mx5bD7sLdbDq+ifHdxrfq8VxeF2uOrCHdkk5hRSGDYwaj0+ha9ZjifwKeLP1RVfW1tLQ0rrjiCqDyBvLEX8Dz8/Nr7RGootfr0evb1wzL7c3555/PxIkTefbZZ6slklU3zydeP0VRePPNN2ttZ+bMmaxcuZKvv/6ad999lyuvvJLw8PAa291yyy3MmTOHG2+8kdTUVJ5//vlGxdunTx969+7Nrl27eO655+rd1uv1cv3116NSqVi9ejXvvfceDz30EOPHj6+RaJWVlfHll19WG4q3YsUK1Gq1//miyZMn88EHH+D1ejnzzDMbFXddzj33XL788kvy8vL8n2Wv18uHH3540n2r/jZ/LCwBldX48vPzq7XrcrlYu3Ztg+IKCQnh3HPP5bfffmPQoEHodPKPsRBCiJbh9Dr58MCHZFozySrPosRRQrA2mL6RfYkJiekwpa+1Gi19IvrwW/5vfJT6ESPiRhCqa9hjBY2lKArrjq3jcMlhjliP0COsB2H6sFY5lqhdu0uWnE4nv//+O2PHjiUlJYX4+Hi+/fZbhg4dClTe+G3cuLHRN9vN5fA0f1LY9nbs559/nuHDh5Ofn+8v4T1x4kR0Oh3XX389jzzyCA6Hg9dee42SkpJa27jgggtITEzkjjvuIDc3t8YQvCrh4eHcfPPNvPbaayQlJXHppZc2Ot433niDiy++mAsvvJAZM2bQtWtXiouL+f333/n111/56KOPAHjmmWf44Ycf+Oabb4iPj+fBBx9k48aNzJ49m6FDh1brGYmKiuL222/n6NGjnHbaaXz99de8+eab3H777f7njqZOncp7773HJZdcwr333ssZZ5yBVqvl+PHjrF+/nssvv5wrr7yyUefy1FNP8eWXX3Leeefx9NNPExISwquvvorNZjvpviaTiaSkJL744gsmTJhAZGQk0dHRJCcnc9111/H0008zdepUHn74YRwOBy+//HKNUuj1WbhwIWeffTZjx47l9ttvJzk5mbKyMg4dOsR//vOfeispCiGEEHXZmb+TTGsm+4v2E6oNZXDMYML0YR0mSTpRbEgsccY4ssqz+DD1Q2YPnN0qx9lVsIu9BXs5WHKQyOBIuoZ2bZXjiLoFfLDjQw89xMaNG/3VyqZMmYLVamX69OmoVCruu+8+nnvuOT777DP27t3LjBkzCAkJ4YYbbmiT+AxBBiIMETi8DixOS0BeDq+DCEMEhiBDi57b0KFDawyZ69u3L5988gklJSVcddVV3H333QwZMqTWIWxQOcTu5ptv5vjx43Tr1o0JEybUebyq4gW33347anXjP3rnnnsuP//8M+Hh4dx3332cf/753H777Xz33Xecf/75AHz77bfMnz+fv/zlL9ViWbp0KWazmeuuuw6Xy+VfHh8fz4oVK1i2bBmXXXYZK1eu5Iknnqh2vhqNhi+//JInnniCTz/9lCuvvJIrrriCBQsWYDAYai0ccTIDBgzgu+++w2w2M336dP785z8zaNCgBpcAX7JkCSEhIVx22WWMHDmSOXPmAJVD5L744gssFgtTpkzh4Ycf5pprrmlU1cF+/frx66+/MmDAAJ566ikuuOACZs+ezccff1zv31cIIYSoi81t47f83zhiPUKYPoyhcUMJN4R3yEQJKkfinBZxGmqVmg3HNpBWktbixzhedpwfsn4gtSQVjUpD34i+HfZ6dWQqRVGUQAYwdepUNm3aRGFhITExMYwaNYq//vWv9OvXD6jsfpw7dy5vvPEGJSUlnHnmmbz66qsnLbF8IqvVSlhYGKWlpf5SyCdyOBxkZGSQkpKCwVAzISlzlQW0ZwkqkzaTLvCVYJrjwQcf5LXXXuPYsWO1FkFoa+PHj6ewsJC9e/cGOhTRACf7ngohhGi/Nh7byLqj60gtSWVE3AhCtCGBDqlFpFvSOVhykMGxg5lz1pwWe96qzFXGR6kfsbtgN/kV+QyPHd7uil00VoG9gCB1EE+OejLQoZw0NzhRwIfhffDBB/WuV6lUzJkzx//LeSCYdKYOn6gE0tatWzl48CCLFy/m1ltvbReJkhBCCCHahsVhYU/hHo5YjxATHNNpEiWA7ubu5NhyOFB0gG8yv+HilItPvtNJeHwe1h5ZS3ppOrn2XPpH9e/wiVJHFvBkSXR+Z511FiEhIUyePJl58+bVWO/z+fD56i+9WTUJrRBCCCE6lq25W8kpz8HlddEjvEegw2lRQeog+kT0YUfeDr449AWjEkYRYWjexO0/Zf1EWkka6aXpJIYmEhUsPzIHktyBilZ3spGes2bNYtmyZc1qoyn+OJmsEEIIIVpWri2X1KJUMssySQhNQK/pfNWKo4Kj6BLahRxbDu/9/h53Db2ryW39XvQ7v+b/SmpxKmatmZQwma4j0CRZEgE3Z84c7rqr6f+wCCGEEKL9URSFrTlbybZloygKyebkQIfUKlQqFb0jelNQUcCW7C2MSxzHwJjGF3/Kt+ez4dgGDhYfxKf46BfdTwo6tAOSLImAS05OJjk5OdBhCCGEEKIFHSs7RrolnWNlx+hu6k6QuvPedgYHBdMrvBf7i/bz7u/vcp3vOtSqysq/KpUK/38qVc33VCZE23K2kW5Jx+K0MDR2aKe+Xh2J/BVOEODCgEKIesj3UwghOg5FUdiSvYXj5cdRq9R0NXX++YESQxPJKc/hkOUQ7/7+LhqVxp8IndhDVJUo/XeV/73b5+ZY+TH6RPRptUluReNJskTlPDoAbreb4GCpNiJEe+TxeAAp9iGEEB3BwZKDHC07Sk55Dr3Ce6FRtUxJ7fZMo9YwIHoAB0oOkGfLQ6VS+X/oU1BAwZ8gVb1XUKoWoFFrSAxNJM4YF5gTELWSuw5Aq9Wi1+spLS3FZDLJ+FAh2iGr1YpGo/H/uCGEEKJ98vg8bMvZxlHrUXQaHfHG+ECH1GZCdaGMiBsR6DBEC5Jk6b+io6PJysri+PHjhIWFodVqJWkSoh1QFAWbzYbVaiUhIUG+l0II0c7tK9pHVnkWBRUF9I/qL/9uiw5NkqX/qpq9t7CwkKysrABHI4Q4kUqlIjw8nLCwsECHIoQQoh5Or5MduTvItGZi1BqJNEQGOiQhmkWSpROYzWbMZjNutxuv1xvocIQQ/6XVamX4nRBCdAA783eSXZ6NxWlhSMwQ6VUSHZ4kS7XQarVotdpAhyGEEEII0WHY3DZ+y/+NTGsmZr0Zs94c6JCEaDZ1oAMQQgghhBAd347cHeSU51DuLqd3WO9AhyNEi5BkSQghhBBCNIvFYWFP4R6OWI8QExyDUWcMdEhCtAhJloQQQgghRLNszd1KTnkOLq+LHuE9Ah2OEC1GkiUhhBBCCNFkebY8UotSySzLJMGYgF6jD3RIQrQYSZaEEEIIIUSTKIrClpwtZNuyURSF5LDkQIckRIuSZEkIIYQQQjTJsbJjpFvSOVZ2jG6mbgSppdCy6FwkWRJCCCGEEI2mKApbsrdwvPw4apWarqaugQ5JiBYnyZIQQgghhGi0gyUHOVp2lJzyHFLMKWhUMnm46HwkWRJCCCGEEI3i8Xn4OfdnjlqPotPoiDfGBzokIVqFJEtCCCGEEKJR9hXt43jZcQoqCugV3guVShXokIRoFZIsCSGEEEKIBqvwVLAjdweZ1kxCtCFEGiIDHZIQrUaSJSGEEEII0SCKorDx2EaOlR2jxFnCaeGnSa+S6NQkWRJCCCGEEA3ye/Hv7Cvax2HLYeKD4zHrzYEOSYhWJcmSEEIIIYQ4KYvDwqbjmzhUcgi1Sk2viF6BDkmIVifJkhBCCCGEqJfX5+Xbo99y1HqUEmcJ/aP6o1FLqXDR+UmyJIQQQggh6rU9bzuHLYfJsGaQbEomVBca6JCEaBOSLAkhhBBCiDpll2ezPWc7aSVphAaF0s3cLdAhCdFmJFkSQgghhBC1cnqdfJf5HRmlGTg8DvpF95Pqd+KUIsmSEEIIIYSooapM+BHrEbJt2ZwWcRp6jT7QYQnRpoIas3FBQQFvvPEGmzZtIjs7G4AuXbpw7rnn8uc//5moqKhWCVIIIYQQQrStgyUH2Vu4l7SSNGKCY4gJiQl0SEK0uQYnS99//z1XX301VqsVjUZDdHQ0iqKQmprKd999x9///nc+++wzzjnnnNaMVwghhBBCtLJSZ2llmXDLIVSoOC3itECHJERANGgYXkFBAddddx1hYWGsXLmS0tJScnJyyM3NpbS0lA8++ACj0ciUKVMoKipq7ZiFEEIIIUQr8Sk+vj/6PUesRyh2FEuZcHFKa1CytGTJErxeLz/99BNTpkwhJCTEvy4kJIRrr72WH3/8EbfbzZIlS1otWCGEEEII0bp+yfuFQyWHyCjNIMmUhElvCnRIQgRMg5Klb775hlmzZpGYmFjnNt27d2fmzJmsWbOmxYITQgghhBBtJ9eWy7acbaSWpBISFEJ3c/dAhyREQDUoWfr99985++yzT7rd2LFj+f3335sdlBBCCCGEaFsur6tamfD+Uf2lTLg45TUoWbJYLMTGxp50u9jYWCwWS3NjEkIIIYQQbeyHrB/IKM0gqzyL3uG90QdJmXAhGpQsOZ1OtFrtSbcLCgrC5XI1OyghhBBCCNF20krS2F2wmzRLGlHBUVImXIj/anDp8NTUVIKC6t/8wIEDzQ5ICCGEEEK0nTJXGRuObeCw5TAo0Ceijwy/E+K/GpwszZgx46TbKIoiXy4hhBBCiA6iqkx4pjWTwopCBscMJkjd4NtDITq9Bn0b3n777daOQwghhBBCtLGd+Ts5WHyQ9NJ0EkMTCdOHBTokIdqVBiVL06dPb+04hBBCCCFEGzpQfIAt2Vs4WHKQ4KBgksOSAx2SEO1Oi/SzFhYWEh4eftJnmoQQQgghRGB5fV5+yv6JX/J+4WDxQeweO8Njh6NWNajulxCnlAZ9K/bu3cu7775bY/mHH35IfHw8cXFxRERE8Oyzz7Z4gEIIIYQQomXY3Xa+PPwlm7M3szN/Jza3jSExQwjWBgc6NCHapQYlSy+88AL/+te/qi3bs2cP06ZNo7y8nMsvv5ykpCTmzp3L+++/3yqBCiGEEEKIpsuz5fHRwY/4Lf839hTsQa/RMzx+OKG60ECHJkS71aBkafv27Vx11VXVlr322mt4vV7WrFnDp59+yu7duxk/fjxvvvlmqwQqhBBCCCGa5vei3/kk7RN2F+zmYMlB4o3xDI4ZjFZ98nk0hTiVNShZysnJ4bTTTqu2bO3atQwcOJCzzz67siG1mltuuYXdu3e3fJRCCCGEEKLRvD4vm45vYs2RNewp2EO2LZu+EX3pGd5TpnsRogEalCx5PB6Cg/83lrW4uJiMjAxGjx5dbbtu3bpRVlbWshEKIYQQQohG8z+flLWZXQW7sLltDIsZRqwxNtChCdFhNChZSkpKqtZj9MMPPwBw5plnVtuutLSUiIiIFgxPCCGEEEI0Vq4tl5WpKyufTyrcg06tY3j8cIw6Y6BDE6JDaVCt78suu4wXXniBoUOHEh8fz3PPPYder+eSSy6ptt327dtJSkpqlUCFEEIIIcTJ7S/az4ZjGzhsOUx2eTZdQrvQI6yHDLsTogkalCw9/PDDfPzxx5x77rkAKIrCX//6V2JiYvzbKIrCihUruOKKK1olUCGEEEIIUbcT509KLU6l1FVKn4g+MuxOiGZoULIUGRnJzp07WblyJcXFxZx11lk1nlcqKCjg1ltvZfLkya0SqBBCCCGEqJ3dbWftkbWkFqdyoOQAPp+PYTHDZNidEM2kUhRFCXQQrc1qtRIWFkZpaSlmsznQ4QghhBBCtJhyVzkfH/yY9NJ0DlkOYdKZ6BfVT8qCi3alwF5AkDqIJ0c9GehQGpUbNKhnSQghhBBCtE/7i/aTUZpBWkmaPJ8kRAtrULLUo0ePOtdptVri4uKYOHEid999N+Hh4S0VmxBCCCGEqIeiKKRZ0siz52HSmegZ3jPQIQnRqTQoWerXr1+dv1B4PB6ysrKYM2cOy5YtY8uWLdUKPwghhBBCiNZRWFFIri2XEmcJ/SP7BzocITqdBiVLq1atOuk2+/fv59xzz+XZZ5/llVdeaXZgQgghhBCifmmWNIodxWjQEBkcGehwhOh0GjQpbUP069ePxx9/vEGJlRBCCCGEaB5FUThUcoh8ez5h+jDUqha7rRNC/FeLfqsGDRpEdnZ2SzYphBBCCCFqkWfPI9+ej9Vppaupa6DDEaJTatFkqaSkhODg4JZsUgghhBBC1OKQ5VDlEDy1hnB9eKDDEaJTatFk6cMPP2Tw4MEt2aQQQgghhPgDn+LjUMkh8ux5hOvDZQieEK2kQQUefv311zrXeb1esrKy+PDDD/nkk09YuXJliwUnhBBCCCFqyrHlkG/Pp8xVRs8YKRcuRGtpULI0YsSIeic3UxSF0NBQ/v73v3P11Ve3WHBCCCGEEKKmQyWVQ/C0ai1h+rBAhyNEp9WgZOntt9+uu4GgIOLi4hg1ahShoaEtFpgQQgghhKjJ6/NyyFI5BC/CEFHvD9pCiOZpULI0ffr01o5DCCGEEEI0QFZ5FoUVhdjcNvpE9Al0OEJ0avI0oBBCCCFEB1I1Ea1Oo8OkMwU6HCE6NUmWhBBCCCE6CI/PQ7olnTxbHlGGKBmCJ0Qra1fJ0vz581GpVNx3333+ZYqiMGfOHLp06UJwcDDjx49n3759gQtSCCGEECJAjpUdo7CiELvHTtdQmYhWiNbWbpKl7du3869//YtBgwZVW/7CCy/wj3/8g0WLFrF9+3bi4+OZOHEiZWVlAYpUCCGEECIwqiai1Wv0GLXGQIcjRKfXoGRp9+7dOByOVguivLycG2+8kTfffJOIiAj/ckVReOmll3jyySe56qqrGDBgAMuWLcNut7NixYpWi0cIIYQQor1xe90cthwmz5ZHdHC0DMETog00KFkaOnQou3fvBuC8887jwIEDLRrEnXfeyaRJkzj//POrLc/IyCA3N5cLLrjAv0yv1zNu3Dg2b95cZ3tOpxOr1VrtJYQQQgjRkWVaMymuKMbpddLF2CXQ4QhxSmhQ6XC9Xo/L5QJgw4YNLZp8fPDBB/zyyy/s2LGjxrrc3FwA4uLiqi2Pi4sjMzOzzjbnz5/P3LlzWyxGIYQQQohAO2Q5RJGjCH2QHqNOhuAJ0RYalCz16NGDF1980Z+8bNiwgePHj9e5/VVXXdWggx87dox7772Xb775BoPBUOd2f+xmVhSl3q7nxx9/nAceeMD/3mq10q1btwbFJIQQQgjR3ri8LjJKM8iz5xEfEh/ocJossrTyXrI4rOOegzi1NChZ+stf/sLNN9/MF198gUql4rHHHqtzW5VKhdfrbdDBf/nlF/Lz8xk+fLh/mdfrZdOmTSxatIjU1FSgsocpISHBv01+fn6N3qYT6fV69Hp9g2IQQgghhGjvMkozKHIU4fa6STAmnHyHdijI4yT5+E5Ky7Ko6HMhFRGJgQ5JiJNqULJ03XXXMWHCBFJTUxk7diyvvvoq/fr1a/bBJ0yYwJ49e6otmzlzJn379uXRRx+lR48exMfH8+233zJ06FAAXC4XGzdu5Pnnn2/28YUQQgghOoI0SxpFFUUYggwEa4MDHU6ThFZYcTqtaFw2wg+vwzHsRhS1JtBhCVGvBiVLANHR0URHRzN9+nQuuugiUlJSmn1wk8nEgAEDqi0zGo1ERUX5l993330899xz9O7dm969e/Pcc88REhLCDTfc0OzjCyGEEEK0dxWeCo6UHiHfnk9XU8edWynEYcXtqcDo84Hdgj1zG6UpowMdlhD1anCyVOXtt9/2/7/D4aCkpISIiIh6nzlqjkceeYSKigruuOMOSkpKOPPMM/nmm28wmUytcjwhhBBCiPYkozSDEkcJHp+nww7BAzA6rHi9ToyGcMJddlzZO6mI7YvLGBno0EQj6NwOPBotvlOkV7BJk9Ju3ryZsWPHYjKZSExMxGQyMW7cOLZs2dLsgDZs2MBLL73kf69SqZgzZw45OTk4HA42btxYozdKCCGEEKKzOmQ5RFFFEcFBweg1HfSZbEXBWGFF8bhQhSWSFNmHMI+H8LTvQFECHZ1oIJOthP5pG+i9fzXhpbmnxN+u0T1LW7du5bzzziM8PJw///nPdOnShaysLD799FPOO+88NmzYwJlnntkasQohhBBCnFLsbjuZpZnk2fNINicHOpwm03mc4LCiUXxEGBMICY4m2XoMW1ke9pw9lHcZFOgQRQPElRylvCwblbOcqLIcwuP6k504FJeuYz5H1xCNTpaefvppBg0axPr16zEa/1fj/29/+xvnnnsuTz/9NGvXrm3RIIUQQgghTkWHLYcpdhTjw0ecse5KwO2d0WHF7bHj0gQRExIDGj3xCSMoPLoBZ+ZWHNG98XTiG+7OQOt2YrbmYnHZiDFE4nNYKMr6haSSI5R2P5OC6BQUVZMGrbVrjT6jrVu38sgjj1RLlKCyMMPDDz/cIkPxhBBCCCFE5RC8QkchxiAjOo0u0OE0WVVxB+0JQwk1YYkkhyVhdjsIS/s+wBGKk4kuzcZRUYRbE0SfpHMZ0vtSeuki0dsKCT34DT0OfEuo3RLoMFtco5Mlr9db5xxGBoOhwXMsCSGEEEKIupW5yjhqPUqhvZAuxi6BDqdZjBVWPB4nZl3o/xaqVIQlDCNJHUxYcQYhhemBC1DUT1GIKc3G4bASZogiVBeK1hBOr96TGJhwFgk+UBekkrDnUxKP70TjdQc64hbT6GRp8ODBvPbaa7Wue+ONNxg8eHCzgxJCCCGEONUdthymxFmCgkKMMSbQ4TSdohBSYQWvi1BDdPV1ulC6xg0h2gfh6ZtQeVyBiVHUy2wvQVVegKJ46BbZ538rVCoiok9jUJ+r6WNKwuQoR3fkJ3rs+YLIkuxOUQCi0c8sPfbYY1xxxRUMHTqUm266iYSEBHJyclixYgU7d+7k888/b4UwhRBCCCFOLWmWNAorKofgadXaQIfTZHq3A5xWNEBkaM3nrrSRPUm2HKG0Igf7kc1Yeo1v8xhF/WIsWdgdJfi0ISSZutdYr9Lq6Z48npiyXI4c/4lcazbhv68iLLYv2d2H49QZa2m1Y2h0snTZZZfx7rvv8sgjj/Dwww/7l3ft2pV3332XSy+9tEUDFEIIIYQ41ZQ6S8kqy6KwopDTIk4LdDjNEuKw4nLbcauDiA6OrrmBWkN015F0P7QaV95+KuL64TTFtn2golZBHhdhpTlYXDYSovqgVtc9MC3YFM/pfa8kMncXWYV7KcjZRXdLJmXdzqTQGNbESYsCq9HJEsANN9zA9ddfT2pqKkVFRURFRdGnTx9UKlVLxyeEEEIIccpJK0mj2FEMUHuC0YEY/cUdDOjqmicqOILE6H4UFuyiIu07codOhU5YWa0jii7NwVFRjEejoVdU35PvoFITlzCUqMheHD32I9m2PDyHvmNgaCxZ3Ya3fsAtrEnJElROFtu3bwMumBBCCCGEaJTDlsMUVhRi0pkIUjf5dq1dMDqsuL0uIoKj6t0uOLYfydajlJcXYj/+G9YOeGPd6SgK0aVZ2J2lGPURmHXmBu8apDfRo+dFRFsyyMzeRl5pNgM8bnA7QGtoxaBblqTsQgghhBDtSFFFEVnlWRRVFHX4KniVxR0s4HVhCj5JkQqNjriEkSQoGiKO7UBbUdYmIYq6hVZYCCovBK+b7k0ZDqpSYY7owYA+V9PXmEiUIbJDJUogyZIQQgghRLty2HKYEkcJarW6ww/B07vt+JzllcUdjPEn3V5tiicpvCcmt4PwQ993impqHVmMJRtbRTEeXTDJYUlNbkcVpCMxpj8Dw3u3YHRtQ5IlIYQQQoh2QlEU0ixpFFQUYNaZ0ag1gQ6pWYwVZbjddlyaIKJOMgwPAJUKU8JgkoNCMVuOEZJ/sPWDFLXSeN1ElObgdZcTb+yKpoMPB20qSZaEEEIIIdqJwopCcm25lDhK6GrsGuhwmq2yuIMDfVAwWk0Dy59rQ+gSP4wYH0Rm/Ija7WzdIEWtoqy5OCuK8KrUDSvs0ElJsiSEEEII0U6kWSqr4GlUGiKDIwMdTrMZHVa8XidmbcMLAwAERSSTEpqIyWUjLH1jK0Un6qQoxFiyqHCUEmwIJ9wQEeiIAqbRydLu3bvZtGmT/315eTl33HEHo0aN4umnn0aRsaVCCCGEEI2mKAqHSg6Rb88nTB+GuqOXzlZ8BFeUgteNKeQkxR3+SKUmostwuqv0RBSkYSjNap0YOzrFh9lWjErxtWizRocVXXkBeJ0kdsDnjFpSo7+FDzzwAKtWrfK/f/LJJ3nzzTdxuVzMnz+fRYsWtWiAQgghhBCngjx7Hvn2fKxOK11NHX8IXrDLjs9ZhhqINMY1vgFDGIkxA4jweolIW4fK523xGDu6hKJMehz+gS6Hf2rRYhgxlqzKwg7aYHqE92ixdjuiRidLe/fuZfTo0UDlLyDvvfcec+fO5ddff+XRRx/lrbfeavEghRBCCCE6u32F+yhyFKFRawjXhwc6nGYLqbDi9thxa7QNK+5QC310H1IM0ZjsJZgzt7VwhB2cohBdchxrWTb6nF2Y8lNbpFm110NEaQ4eVzmxxoQOP89XczU6WbJYLERHV5ax3LVrFyUlJVx77bUATJgwgfT09JaNUAghhBCik7O5baQWp5JVlkVscGzHH4JH5VAul8eBISi46TfcGi0xCSPpiobw7F1o7ZYWjbEjM9ktqCuKCfK6ifR6iUjfhNZhbXa7UWV5uCuK8aKiZ+TpLRBpx9bob2JUVBTHjh0DYP369cTFxdGrVy8AXC6XPLMkhBBCCNFIewv3kl+Rj8vnIqkZ89m0J0ZHGT6PC7MurFntqEJj6B7Zh3CPm4i0b2Xupf+KsuZQ4SjBqQuhT3gvzG4HUanfNPv5pcrCDhb0hjCiQprWI9iZNDrNHzt2LHPmzKGwsJB//vOfTJo0yb8uLS2Nbt26tWiAQgghhBCdmdvnZm/hXrLKswjThaHX6AMdUrOpFB+GCgsunxtTSDMn1lWpMMYNJNl6HJs1F3vuXsoTBrZMoB2U2uclwppDqctGXHgKYXHD6WEvxGHNwXl0ByVJZzSp3WBHGfqyfJweJ4kxp/Y1rtLonqX58+ejUqm499570ev1PP300/51H330EaNGjWrRAIUQQgghOrO0kjTybHlYXVZ6hHWOh+kNThs+VzkqVEQb45vfYJCB+IThxPlURBzZQpCrovltdmDhZQV47CX4gOSI0yDIQJfE0SQqasKP78BgzWtSu7GWLOyOYlxaPT3De7Zs0B1Uo3uWUlJSOHDgAMXFxURGVq//v2jRIuLjW+ALIYQQQghxClAUhd0Fu8mx5RASFEKoLrSNA/ABKlCpWrRZo8OKy12BW6MlooXm6NGEdSPZnISlLAN72vcU9Z/cIu12RNHWHOzOUoJ0oUQZKofKqU2xJMcMwJq/C1fqGnKGTMWnbXgvpdrnJbI0h1JnGbHm7mg1utYKv0Np8tODf0yUAAYOHEhMTCPr6AshhBBCnKKOlx3neNlxCioKSDIloWrhpKU+OreDIQc30K0VqswZHVbcHgchQcFoWqqamkpFWJdhJKmDCSs+QkjhqVlUTOt2EmrNA7edBHMSKvX/budDYgfQMySe0IpSotI31dNKTRHWPNz2QnxADyns4NekT29ZWRmrV68mMzOTiorq3aAqlYq//OUvLRKcEEIIIURntrNgJ3m2PIJUQUQ399meRoooy8NZlgsFxahi+6KEhLdY20ZHGQ6vE1NwC5+TLpSucUMozN6KM30jFWGJKNpTqwckypqLw1GCWxNEj4g/TBirDiIm8SySD32NOz8VR2QSZTGnNajdmNJsKpylBOnNxBil86NKo5Olbdu2MWnSJIqLi2tdL8mSEEIIIcTJFTuKSbekk23LJjE0sc3LhYfZinG5bZi9XrS5u3H1OKdF2lX5vBjsFpw+D+aQlr/p1kb2JMVyBGtFDmFHfsLS+9wWP0Z7FmXNocJpxaSPwFjbsE2Dme5dRlJ6/Cc8hzfiMHfFrTfW26bBWU5IWR4WdwXdo6RX6USN/lbef//9dO3alZ9//hmHw4HP56v28npldmUhhBBCiJPZXbCb/Ip8fIqPrqaubXpslc+LsbwQxeMgWPERWnykxdoOdtrwuG2oUBEVEtdi7fqpNUR1HUk3dETk/d7kYgYdUbCjDF15ISqviy71FGDQRvSgpzkFs6uCqNQ1/302rW4xlmzsFcW4g/T0/GNv1Smu0cnSnj17mDdvHiNGjECnO7W6PYUQQgghWkKFp4Lfi34nqyyLmOCYpk/a2kSmCgsepxU1KuKCQomoKEVlL2qRto0OK263vUWLO9QQHEG36H5EeD2EH/q+2XMLdRTR1hzsjhJcQXqSw1Lq3lClIqzrSHoEmQgtzSb82K91b+rzEmXJxukqIzokFl0nKF3fkhqdLEkBByGEEEKI5tlXuI98ez4V3gqSzG0/CW2YrQinqxyPNpiEsB6E+Hxoc/a2SNtVxR2M2hDU6tYbWmiI7UeyPhJTeSGmYzta7TjthuIj0pKDy1VGTEgsWo22/u21leXEuyhqwo9tx1CWX+tmEeUFeCuKUBSFFCnsUEOjP8F33303r7/+OorMniyEEEII0When5e9hXvJtmVj1pkJ1ga3eQxmWzEet51IQwQ6cxeiVVpMxZkt0rbRUYbP68KkD2+R9uqk0RKXMJIuaIg4/ivaCmvrHi/AzLZilIpi8PnoFtmwoXLq0DhSovoT4XETlboWtddTY5sYSxZ2RwkaXShxIbEtHXaH1+g+X5/Px4EDBxg6dCiTJk0iKiqq2nqVSsX999/fYgEKIYQQQnQmhyyHyLHlYHFYGBwzuM2Pr3U70duKcfg8RJu7gzGaaG0o4Y5SisuLUEKjTt5IHdQ+L/qKEhxeN+Y2uPFWmeJICu9NcckB7GnfUjDwqhafM6q9iC7NpcJhQdGF0CWkS8N2Uqkwxg+kpy0Xuz2fyEMbKOxzvn+13mXHWJZHqdtBl7g+1cqQi0qNTpYefvhh///v3r27xnpJloQQQgghaqcoCrsKdpFry8UQZCBMH9bmMZhtRTidVjzqILqGJoJGR7gpkZCiErR5u3GFNr26XLCzHI/LBmo10cY26KVQqQiNH0xKeRb20mzseb9ji+/X+sdtY2qvh3BrLhaXjbjI3o1LatRBxHQdRVL6GtwFB3BEpVAeXVkcorKwQwmuIC29IxpWYvxU0+hkKSMjozXiEEIIIYTo9LJt2RwrO0aePY/TIk5r00loq4TZinG6bRi0of4hgFpTF2KLD5BTfJTCuousnZTRYcXlrsCr0RGuC2+ZgE9GayA+fjiFxzbiOrIZR2QPvDpD2xy7jUSW5eOqKMarUtMjsvFJjSokgu4JIyjN2oLn0HqcpgQ8OgNRlizKnFYijbEYgjrXNWspjU6WkpLa/iFEIYQQQojOYHfBbvLt+QSpg4gNxPMhioK5vBCrx0FMROL/lhujiNSaCHdYKCrLRzE1LTZjhRW314ExKKRNh3QFhXcj2dIdS9kRwtPXU9T34jY7dluIKs2hwlmKzmAmwhDZpDZ0kT3pWZZNedkRXKlrcSaPRrEXoShekqP6tnDEnUeT61QeOnSIdevWUVRURHR0NOeeey69evVqydiEEEIIITqNUmcph0oOcbzsOF1Cu7T5JLQAIY4yFIcFleIjztztfys0OsLN3QguLEaXtxen6bwmtm+lwuvCFJLQQhE3kEpNeJfhJKXl4Sg4jD02k4rIzvEDv85VgbE8j1KPgy7NmTBWpSa86xmkpBXiKD1O1NHt2B0lqHShDX8G6hTU6GRJURR/RTyf73817dVqNXfccQcvv/xyiwYohBBCCNEZVPUq+RQfiaGJJ9+hFVSWDC/DE2Qg7g8TxmpNCcQV/U5OyVGcTWhb7fOgryjF6fVgbovnlf5Ib6Jr/BAKs7fiOLwBZ/iN+Np4/iqN143eVYHdYGqxQhNR1lwqKiy4NDp6hDezY0IbTNfEUZQeWcfx0qOofV66xAyUwg71aPSV+ec//8nixYu59dZb2bZtG8eOHWPbtm3cdtttLF68mH/+85+tEacQQgghRIfl9DrZX7SfrPIsIg2RJ58jp5WE2YpwuSsI04eh+WMiEfLfoXgVVlRluY1uO8RRhttVjk+tIcYYd/IdWoEushfJwXGYKkoxZ2xus+OqFB9xxUcZeOgnehxYS1QLzVmFohBdmoPTZSUsOLJFysxrTF3oEX06Zo8Hl0ZLr8g+LRBo59XodPvf//43d999NwsXLvQv69q1KyNHjkSj0fDmm29KNTwhhBBCiBP8XvQ7+fZ8bG4bpwdo4k+110OIrQi310lkaC3DrjRawsMSCSkoRpe7D6cpvlHtV05GW4FPo8WsNbVQ1I2k1hDdZQSJ6d/gyt2LPfZ0XKaY1jueohBRlk9iwSFUZblYbQXovS7M9kIqjNHYw5o3HNHosKKxFYLXTWJYMypvnEilwhg/hB4qNeFBQYRoQ1qm3U6q0T1L6enpTJ48udZ1kydPJj09vdlBCSGEEEJ0Fj7Fx+6C3WSXZxOqC8WoMwYkDrO9BJfTik+lpqu5e63bBIUmEKvSYi452uj2jRVluD1OQrXGgA7rUhmj6R59OmEeD5GHvgPFd/KdmiDUbuH0zB0kHdmGPX8/1vJc1Hozfc09/jsJ7BqCXBXNOkZ0aQ4VjhI8WgPdw1rwGSx1EAkJw+gfM6jl2uykGt2zFBYWRmZm7TM8Z2ZmYjabmx2UEEIIIURnkW5JJ8eWQ7GjmIExAwMWR+XzSuWotMa653f671C8MEcxRdYcfOaG94wYHVZsXhcmU+CLBQTH9iel9Bi28gLsWTuxJg5rsbb1LjuJBYcJKzlGmS0Ph9uGT2eib9xweoSloEJB63FRYTtOTOoacgdcjtKEYh4qn5eI0lysLhux5m4EtfHzV6JSo/9yEydO5KmnnuKXX36ptnznzp0888wzXHjhhS0WnBBCCCFER7e7cDe5tlz0QXoi9BEBi8NsK8LrqSCqvtLTGi3hYd0xKqDN3dfgtjVeN9oKC2qfh7DgwDyvVD0gHXFdRpDgUxN19Gd6Z/xMl8J0Qu0lqHzeJjUZ5HHRLS+V/od+RJu9E4slnQq8JMYO5sKek+kZ0bOyR02tIbr7aHpoQzFajhOZ+XOTjhduK8JXUYSCQvcmzK0kWkajU9T58+ezYcMGzjjjDPr160dCQgI5OTns37+fLl26MH/+/NaIUwghhBCiw8m15XKk9Ag5thx6hfcKyCS0UNkbEmQvQe3zEnViyfBaBJniiS3UkmM5Sn4D2w9xlOF22yuLO4S2g2QJUJsS6B7ZB0vxfsqPb8Og0WPSBqPVmXCGdaE8NIaykAhsweZ6e35UPi9xJcdJKEzHWZ5HSUUxbo2GhIjeDIwdUvtkrtpgunU7B1vGWrzHf8FpSqA8qnHD6KJKc7A7SlHpjMQFB6C6oACakCx169aNnTt38uKLL7J+/XoyMjKIioriscce4/777yc6Oro14hRCCCGE6HCqyoVrVBriAlQhDqqG4FlxarQkmrrWv3FIFJE6M2GOIgpKs1DCTrI9lUPwXJ4KFI2O0KDAPJNVg0qFuetIBoV3J9+SgdWej91hxVVRgtd6jGCNHrM2mCC9CZe5K+Wh0dWTJ0UhsiyPxPxDKGW5lNoL8KBgDk1gcPwIwvT1P3qiDo2hR/xwbDk/4037FpdxKi5DaINCD/K4MFvzsLhtxEf3k9LeAdSkwY/R0dHSgySEEEIIUY8yVxkHSw6SVZ5FXEgcGpUmYLGYbcU43XZMOhM6jb7+jdVBhIV1JyS/CH3uPhwNSpbK8HgcmAJc3KEGlQpzaDzm0MrKforXS7Eth2LrMcrs+dgcpbgrSvCW/jF5SiQIH3prDmW2fLxeF9qQKIbGDmtU0muI7kMvewEV1gw8B74id9AUfOqTfw4iy/JwOorxqDX0kCF4ASVPigkhhBBCtII9hXvIt+fj9rnpXkf1ubagUnyYbIWUuh1EmJMbtE9QaDxxBTpyLMdwKMpJJ1gNqSj9b3GH+of4BZpKoyHKnEiUuXJS4Krkqch6lHJb9eTJo9Hi8HlQ9Cb6JowkxZTU+ERQpSai65n0rCjBac0jKn0TBb3OPeluUaU5VDitGPXhmHVSPC2QGpQszZo1i7/85S+kpKQwa9aserdVqVQsWbKkRYITQgghhOiI3F43+wr3kVWeRYQ+Ap1GF7BYjBWleB1WABLMDXxuJiSSCJ2ZMGchhaVZ+MIT69w0yONC6yhF4/MSFsChhk1Re/KUTbH1KMVOK6HmbvSN6ltzAt/GCNLTpftYbOlr8ebuw2nugjW27olgDc5yDOUFuDxOEqS0d8A16C+/fv167r33XgDWrVtX78OJgXpwUQghhBCivThQfIA8ex7lrnKGxw0PaCxhtmKcrjK8WgMxwQ18tvy/Q/GM+YXo8vbiqCdZCnGW4XLb8ag1xIR07EIElclTt5MWwWh0uyGRJHc5g/LjP+E9vAGXMRaHsfbKiFHWXCoqSnAF6ekR3qNF4xCN16BkKSMjw///R44caa1YhBBCCCE6PEVR2F24m5zyHIw6I6G6hj3U31rMtiKcbjsRhuhGDSMLMsUTV6gj13Kc3HqG4hkrrLg9FaiC9BgDfK7tmS6iB71sBdhLUiufXxpyHV6NtvpGikKUJYdyVxmRxtiTP18mWl07egJPCCGEEKJjs7ltbM7eTFZZFkWOIpIb+IxQawnyuAi2FaPyuok21907VKvgyqF4JqcdteVYnZtVFndwYg6SRKleKhXmLsPpZYgh1FZM9MHvQFGqbWKyl6CyF4HPSzcp7NAuSIEHIYQQQohmUBSFPHseewr3kFacRn5FPlnlWejUOqIMUQGNzWwvxum04lFr6NrY4gtqDWFhSYTmFaLL24cjovYiFSEVpZR7XRjN9Ux2KypptMR1G4Pt8BrSCg8RnrMbS5fB/tXRpTnYHRa8umASjY1MbkWraFCylJKS0uBnkVQqFYcPH25WUEIIIYQQ7Z3H5+GQ5RB7CvdwzHqMfHs+2eXZuHwuzDozA6MHBvxZbrOtGKerHJ02pElD5DShccQW6MixZNU6FC/I40TjKEWj+AjvYMUdAkUVHEZS4mjKj27Al7EZV2g8dnMcap+HcGsupW4bceE9ULenEuynsAYlS+PGjQv4l10IIYQQoj0od5Wzt2gv+wr3kW/PJ9eWS749H7VKTVxIHN3M3dC3h2dNFIWwskLKPBXEhKU0rY3gSCJ14Zid+eSVZKJEJldbbXSU4Xbb8ajUHb64Q1sKCkukV0x/7AV78BxYjWvIdYRVWHBXFOMDkiNkCF570aBkaenSpa0chhBCCCFE+6UoCtm2bPYU7uFQySEK7AVk27KxOq0Yggz0Cu9FrDE2oBPP/lGwy4bKYUGl+IgNa2J1N7UGc1h3QvPyMeTtp6JGsmTF5alAHaQnRBvS/KBPFSoVxrjB9LYV4ajIxpP6DWFh3ahwlqLVmYgOaWDVQtHq5JklIYQQQog6uH1uDpYcZG/BXo6XHyffXvk8ksfnIVwfztDYoZh0pnY5AsdsK8LpKsMdpCM+JKHJ7VQOxdOTU5qF3etFpflfQhjisOL1ODHpw1oi5FOLWkN00hh6pH3NActRdB43HncF8bG9Ax2ZOEGDkqWjR482qtHu3QM3S7UQQgghREvIKM3g+6Pfk2fLI9eeS4G9AI1KQ7wxnm6mbgGdaLYhwsqLcLntmLVmtH8sUd0YwRFE6MMwOfLRWDLxRf1v7h+j3UqZz0VogAtZdFjaEBK7jaH8yPdklOegaILoKUPw2pUGJUvJycmN+sXE6/U2OSAhhBBCiEArdZbyXeZ37CrYRUFFAcFBwfSJ6ENMSAxqVft/8F7t82K0FVHqcRAR0cyeCrUGc1gSoRX56PP3U/HfZEnrdqB2lqJRFCJC5XmlptKYEugRNwxb7nZsodEynLGdaVCy9NZbb7XL7mUhhBBCiJbmU3x8f/R7jliPUFhRyMDogUQaOlZZ7NAKCx5HKajUdDE1f8SPJjSOOLWeXEu2fyie0WHF5bbjUmuICZFKeM0RHNuPAWGJaILaQWEQUU2DkqUZM2a0chhCCCGEEO3DjtwdpJWkkVGaQXdT9w6XKEHlEDyn24YSZCDSENH8BoMjiNCHE+rIQ1OSgS+6V2UlPI+DII0BQ5Ch+cc4xYXozYEOQdSi/fcjCyGEEEK0kezybLblbuNgyUGMQUaSzEmBDqlJzLYiPG47kYZIVC0xX49KjTksGZMChvzfgcpKeB6PE3MT5m8SoqNoUM/SO++8w6RJk4iKiuKdd9456fY333xzswMTQgghhGhLTq+T7zK/I6M0gwpPBSPjR3bIxxC0bgd6ezFOn4cocxNLhtdCHRpLnNpATmk2Nq+HEHspVq8LU7AUdxCdV4OH4W3dupWoqKiTDslTqVSSLAkhhBCiQ1EUhQ3HNnDEeoTs8mz6RvRtHxPLNkGYrRiHswy3OoiuoYkt13BwOOGGcEIrcgnJPwDOMjSKj3BjfMsdQ4h2pkHJUkZGBgkJCf7/F0IIIYToTFJLUtlXuI+0kjRigmOINXbc6m5mWxEutw2DLpRgbXDLNaxSYzYnY7LnEpOzGzdqXJogYkNiWu4YQrQzDUqWkpKSav1/IYQQQoiOzuKwsPHYRtIsaahVak7ryPPcKD7M5UVYPRXEmFqwV+m/1KZY4vMNFFdYcAWFoAsKRtdBe+CEaIgGJUu1cTgc/PrrrxQVFREVFcWwYcMwGKQSihBCCCE6Dq/Py7dHv+WI9QgljhKGxg5Fo9YEOqwmMzrKUBwWVIpCvLn5JcNrMIQRbohAV5FDhVJOjAzBE51ck8qj/OMf/yAhIYGxY8dy+eWXM3bsWOLj43nxxRdbOj4hhBBCiFbzc+7PHC45zBHrEZLNyZh0pkCH1CxmWzFOVxnuID2xIa0wlFClxhSWhEkBjeIjNDi65Y8hRDvS6J6lV155hYceeoiJEydyww03EB8fT25uLu+99x6PPPIIWq2We+65pzViFUIIIYRoMcfKjrE9dzsHSw5i0proZmq5ynGBEmYrwuW2E64PR6Nu8gCielVWxQvGplQQaZTJaEXn1uhv0UsvvcRNN91Uo4T49OnTuemmm1i4cKEkS0IIIYRo1yo8FXyf+T3plnScXieDYgZ1yDLhJ1J7PYTYinB7XUSZurbegQzhhMf0Q7EdJTpYijuIzq3Rw/Cys7O58cYba103bdo0srOzmx2UEEIIIURrObFMeK49lz6RfdBpdIEOq9nM9mJcTitelZourTmZrkpFWNwAzutxCVqNtvWOI0Q70Ohk6bTTTiMvL6/WdTk5OfTq1atR7b322msMGjQIs9mM2WzmrLPOYvXq1f71iqIwZ84cunTpQnBwMOPHj2ffvn2NDVsIIYQQAoD9RfvZX7Sfw5bDxIXEEd1JnrsJsxXjdJWj1oYQpjcHOhwhOoVGJ0tz587lmWeeYe/evdWW7969m7lz5/Lss882qr3ExEQWLFjAjh072LFjB+eddx6XX365PyF64YUX+Mc//sGiRYvYvn078fHxTJw4kbKyssaGLoQQQohTXLGjmE3HN5FWkoZGraFXRON+5G3PzOWFeD0VRBk6R/InRHvQoGeWLrvssmrvPR4PQ4YMoX///v4CD/v27aNLly4sXbqUK6+8ssEBXHrppdXe/9///R+vvfYaW7dupV+/frz00ks8+eSTXHXVVQAsW7aMuLg4VqxYwa233trg4wghhBDi1Obxefj2yLdkWjOxOC0Mjx2ORtVxy4SfSO+yE1RhQe3zEm3u+IUqhGgvGpQs7d69u9pDj0FBQXTr1g2r1YrVagWgW7fKL+aePXuaHIzX6+Wjjz7CZrNx1llnkZGRQW5uLhdccIF/G71ez7hx49i8eXOdyZLT6cTpdPrfV8UohBBCiFPX1pytpJemk1mWSY+wHhh1xkCH1GLCbEU4XFZcGi1dTV0CHY4QnUaDkqUjR460ahB79uzhrLPOwuFwEBoaymeffUa/fv3YvHkzAHFx1ctSxsXFkZmZWWd78+fPZ+7cua0asxBCCCE6jkxrJr/k/kJqcSpmnZmuoa1YLS4AzP8tGR6qM6HT6AMdjhCdRpMmpW1pffr0YefOnWzdupXbb7+d6dOns3//fv/6P5byVBSl3vKejz/+OKWlpf7XsWPHWi12IYQQQrRvdre9skx4aToen4d+kf06fJnwE6kUH6byIhS3g4iQ+ECHI0Sn0jqzlTWSTqfzV9EbMWIE27dvZ+HChTz66KMA5ObmkpCQ4N8+Pz+/Rm/TifR6PXq9/KoihBBCCPgh6wcyrZnk2fMYED2g05W7DrVb8DpKQQUJ5u6BDkeITqVd9Cz9kaIoOJ1OUlJSiI+P59tvv/Wvc7lcbNy4kdGjRwcwQiGEEEJ0BIUVhRwoOkB6aTrxIfFEGiIDHVKLiy7NweGy4g0yENNJyqAL0V4EvGfpiSee4OKLL6Zbt26UlZXxwQcfsGHDBtasWYNKpeK+++7jueeeo3fv3vTu3ZvnnnuOkJAQbrjhhkCHLoQQQoh2bnvudnJtuXgVLynhKYEOp8UFeVyEl2ZT6ionLrwXKnW7/B1ciA4r4MlSXl4e06ZNIycnh7CwMAYNGsSaNWuYOHEiAI888ggVFRXccccdlJSUcOaZZ/LNN99gMpkCHLkQQggh2rN8ez4Hiw9yrPwYXUK7oFV3ruF3UNmr5LIX4VGp6R11eqDDEaLTCXiytGTJknrXq1Qq5syZw5w5c9omICGEEEJ0Cttzt5Njy0FRFLqbOuGzPIpCjOU4NmcpRkMkYYbwQEckRKcjfbVCCCGE6HRybbmklaRxrOwYXUO7EqQO+O/DLc5sL0FtK0TxuUiK7BPocITolBqdLLndbubNm0e/fv0wGo1oNJpqr6CgzvePkRBCCCE6lqpeJYBupm4BjqZ1xFiOY68oxqc1kmxODnQ4QnRKjc5sHn/8cf75z39y8cUXc8UVV0iJbiGEEEK0KznlORyyHOJY2TESQxPRqDWBDqnFad1OwkpzsLhsdInui1oKOwjRKhqdLK1cuZKnn36aZ555pjXiEUIIIYRolp9zfya7PBsVqmb1KoXaLcQXZ5IX0Y0yY/sqOR5TmoWjogiPJojekVLYQYjW0uifIUpKSjjnnHNaIxYhhBBCiGbJKs/isOUwWeVZdDd1b1avUtfCdNTZvxG393MSsvei8nlbMNJmUHxElxzH4SjFHBxFqC400BEJ0Wk1Olk655xz2LlzZyuEIoQQQgjRdIqi8HPOz+SU56BWqeli6tLktoI8LozlBXidZYQ6rBjSN5Fy4BsMzvIWjLhpwsuLUNmLUBQvKVF9Ax2OEP/P3n8HWXqdh53/9803p85humd6EiYiEQDBgCgSpCRKS8peynRJoqyV9StaWtssm6ZNV4mUVdKKf0gurVbetVcmKZeolSWREiMICCABECRIpMFg8kzndHNOb/790TMDDDGD6XA7zvmguhp9w7nP7el++33e55zn7GgrTpb++I//mD/7sz/jK1/5CpZlrUdMgiAIgiAIKzZXm2OyMsl8Y55d0V0o0uqrSol6HrNdxpEV9g+9i12+jJK/yPDJr9CdnwLf71zgK9RbnqPRKoIeYTg8vGlxCMKtYMVrlu644w5s2+Yf/+N/jCRJhEKha+6XJIlKpdKxAAVBEARBEG7G9/2ra5VkZAYjq68qASRrWdpWDUOP0tN1kO7YKNGZZ5htLOKd/zbh/qPMj96Lo25soyvDahGpZqjYTYZ6jiGJxg6CsK5WnCz9wi/8ApIkrUcsgiAIgiAIqzJTm2GqOsV8fZ6xxNiaqkqy6xCtZSnbLXoTYwBIWoDRsfcTz59jMv0y2YUT7K4skNv3EJVYX6fexk31lOdptQpYisY+sbeSIKy7FSdLX/ziF9chDEEQBEEQhNW5UlWar8+jyAoD4YE1jZeo57HMCp4kMxrf+8YdkkSi5xDHooNMTX+PuVqa7tNfIzL8DhaHjuGt88a3kufSXZ6nYlZIhfsIaaGbP0kQhDURtVtBEARBELa1qeoU05VpFuuL7IntQZbWdnqTqmVpm1U0PUI8kHjL/Wogzr4DH+Jw92FSVgtj+gfsOfMtQq3qml73ZpL1HF4zD77PWNeRdX0tQRCWLOsSyLPPPstdd91FJBLh2WefvenjRWtxQRAEQRA2gu/7vJh+kfn6PKqs0hde25Q42VuaglexW/S/Xac5SaZ38F5i0REmZ59lvjjFYONvqe1+D5nevbDGhO16ektzNNolZD1Kf2jjpv4Jwq1sWcnSQw89xAsvvMC9997LQw89dMM1S77vI0kSrrtF9iEQBEEQBGFHm6hMMFOdYbGxyP7E/jVXleKNIk67jC9J7IqP3fTxgWg/t+3/eSJzP2C2NoN76Ul2l2dY2PMuLD24pliueR2zTujyOqpdfbeJxg6CsEGWlSx997vf5fDhw1f/XxAEQRAEYbNdqSrN1ebQZZ3+cP+ax0xWs7SsKpIeJhVILus5kmawa/dDJErjTM7/iHT2DCP1DJkD76MW7VlzTAC95XmarQK2arAvdaAjYwqCcHPLSpYefPDB6/6/IAiCIAjCZrlUvsRsbZZ0M83B5ME1d+uVPJd4faktd29y38qqN5JENLWPI+F+ItPfY7aRI3X6a9jHP0I7tLyk60Zkz6GrvEDZrNEdHcZQNrZduSDcykQNVxAEQRCEbcfzvTeqSopOb6h3zWPGmkXcVhkfieE3d8FbAcWIMLb/pzka20PMrNN75huoZnNNcaWqWexmHk+CvV2H1jSWIAgrI5IlQRAEQRC2nYuli8zV5sg0M4zFxjqyB2SylqNlVpG0ID3B7tUPJMl07Xo3B0L9hJsl+s9+C9l1Vj1cb3mOVruMbsToDa89KRQEYflEsiQIgiAIwrbi+R4vZV5itj6LoRj0hNa+LkjyPRLVLK7dpDvUt/YGCrJK3+6H2KfFCVYX6L/wJJLvrXiYUKuKUcuCY7IrsW9tMQmCsGIiWRIEQRAEYVs5XzzPXG2OXDPHWKIzVaVos4zXLoHvM5RY3RS8t1ADDI8+zB45QDB/iZ7JH4Lvr2iI3vLcUmMHzWCvSJYEYcOJZEkQBEEQhG3D9VxeyrzEXG2OgBqgO7CG6XJvkqxlaZsVPD3Y0T2MpGCcPaMPs8tXCC+8Smrx1LKfq7g2yfICtlWnLzKEpmgdi0sQhOURyZIgCIIgCNvGudI55mvz5Fo59sb3dqSqhO+TqGaw7Sbdwd6O72GkRHrZO/wuBlyf+ORzRItTy3peVzWN1SrgShJ7U6KxgyBshlUdDc6dO8c/+Sf/hIGBAXRd55VXXgHgc5/7nNiHSRAEQRCEdeF4Di+nX2a2NktQDZIKpDoybqRVgVYJyfcYTNx8I9rVMJJ72N93F12OQ+r8EwRrubd/gu/TW5qj1a4QDCRIBTvzXgVBWJkVJ0snTpzgnnvu4ZlnnuGhhx7Cdd2r99Xrdf7v//v/7miAgiAIgiAIAOeK55ivz5Nv59mb6FBVCUjWMrTNCq4aYDA82JExryfce4QDyYMkrDY9Z7+J3q7f8LGRVhm1ngfXZCR5cN1iEgTh7a04Wfr0pz/N8ePHuXTpEv/jf/wP/DctVLz33nt58cUXOxqgIAiCIAiC67m8knmF2dosITVE0ljbRq9X+T7JahbbbtIV6ELu8BS8a0gSiaF7OBAeItKu0nfm66iOdd2H9pbmabQKOHqIPfHd6xeTIAhva8VHhOeff55PfepThEKht1zR6evrI51Odyw4QRAEQRAEgEvlSyw0Fii2ix2tKoXaNeRWCTyXgWSHuuC9HVmhZ/cD7De6CNVz9J17HMlzr3mI6lgkKgu4Vp2ByDCKrK5/XIIgXNeKkyXf99F1/br3lUolDMNYc1CCIAiCIAhX+L7Pa7nXWKwvYihG56pKQKqWpWVWsDWDochQx8Z9W4rO4MhDjClhgqVp+i49c01L8e7KAu1WEUdR2N99eGNiEgThulacLB0/fpyvfvWr173v8ccf5+67715zUIIgCIIgCFfM1eaYrc2SaWYYjY12rKqE75OsZbGtOl2BFOoGVnCkQITR3Y8wgkooc4bu2VeuxtRbnqdtlokYKWJ6bMNiEgThrVZ8VPiX//Jf8rGPfYxwOMwv/dIvATAzM8PTTz/Nf//v/52/+Zu/6XiQgiAIgiDcuk7kTpCup1Elld5Qb8fGDZp11GYByXPoj+3p2LjLJYdS7N31APb0d/FnfoQTiOKFUkj1HLgOo123bXhMgiBca8XJ0kc/+lHGx8f57Gc/yx//8R8D8Au/8AuoqsrnPvc5PvShD3U8SEEQBEEQbk35Vp7x8jjzjXl2RXchS51rwJCs5Wi1K1iqwa7YSMfGXQktPsy+gXuwFn+Mf+lpQr1HaLZLeHqY0ejmxCQIwhtWnCxZlsWnP/1pfvmXf5nvfOc7ZDIZuru7eeyxxxgdHV2PGAVBEARBuEWdyJ4g08wAdHxNUbKepWXXSQa60BSto2OvRLD7IAesBlbhFJXcWXBMBrsPr29nPkEQlmVFyVK73SYcDvM3f/M3fPjDH+bXfu3X1isuQRAEQRBucTWrtrS3Um2evlBfR9cUGVYDvZ6n7dr0bXZrbkkiOngnB+wGp2uTVFSd/SkxBU8QtoIVHXUCgQBdXV2Ew+H1ikcQBEEQBAGA13Ovk21msTyLkQ5Pk0vWcrTNCpaiMRrfAjNjJJmukXexdzFIWTcI65HNjkgQBFbRDe9DH/rQDbvhCYIgCIIgdILpmpzKn2K+Pk8qkMJQOrs1SaqWxbTqxANJ9A6PvWqyytDQPRzpOb7ZkQiCcNmK69m/+Iu/yK/92q/xz/7ZP+MjH/kIAwMDb2nhedddd3UsQEEQBEEQbj1nCmfINDPU7Tq3JTs7JU23WgTqeUzXoi+2u6NjC4Kws6w4WXrssccA+OIXv8iXvvSla+7zfR9JknBd93pPFQRBEARBuCnXc3kt+xrz9XmiepSw3tnp/8l6jrZZxlY0RmJbYAqeIAhb1oqTpS984QvrEYcgCIIgCAIAF8sXWWwsUjJL3N59e8fHT9aytK06ESNOUAt2fHxBEHaOFSdLv/Irv7IecQiCIAiCIOD7PieyJ1hsLBJQAsSNeEfHVx2TUD2P7Zj0dR/p6NiCIOw8ooG/IAiCIAhbxkxthrnaHNlmlj2xPW9ZF71WqVqWdntpCt5ofKyjYwuCsPOsuLL0z/7ZP3vb+yVJ4s/+7M9WHZAgCIIgCLeuE9kTpBtpVFmlO9Td8fGTtRymVSOsRwlpoY6PLwjCzrLiZOnpp59+y1WeQqFAvV4nkUiQSCQ6FZsgCIIgCLeQbDPLZGWShcYCo9FRZKmzE2BUxyJcz1Fx2vSkDnZ0bEEQdqYVJ0tTU1PXvf3pp5/mE5/4BH/913+91pgEQRAEQbgFncieINPIADAYGez4+Il6HrNdxpYVRhNiCp4gCDfXsUs2jzzyCL/5m7/Jv/yX/7JTQwqCIAiCcIuoWlUulC4wV5+jP9SPIisdf42lLng1AnqUqB7t+PiCIOw8Ha1vHz58mB//+MedHFIQBEEQhFvAydxJss0stmczEhvp+Piy6xCtZfHtFr3RoY6PLwjCztTRZOmZZ56hu7vzizEFQRAEQdi52k6b0/nTzNXm6Ap0oSt6x18jUc9jmRU8SWY0vrfj4wuCsDOteM3S7/zO77zlNtM0OXnyJN/+9rf5t//233YkMEEQBEEQbg2nC6fJNDM07AaHUofW5TVStSxts4qmR4gHEuvyGoIg7DwrTpY++9nPvuU2wzDYvXs3v/M7vyOSJUEQBEEQls3xHE7mTjJfnyemxwjr4Y6/huy5RGtZKnaL/i7RBU8QhOVbcbLked56xCEIgiAIwi3oQukC6UaacrvM7b23r8trxBsFnHYZX5LYJabgCYKwAites/Tss89Sr9eve1+9XufZZ59dc1CCIAiCIOx8vu9zInuChfoCQS1IXI93/DVkz6G/ME3LrCLpYVKBZMdfQxCEnWvFydLDDz/MmTNnrnvf+fPnefjhh9cclCAIgiAIO99UdYr5+jy5Zo7d0d1v2fR+rWTPZf/cayilKRynSW90BEnu7Ea3giDsbCs+Yvi+f8P7bNtGFgchQRAEQRCW4UT2BOlGGk3R6An1dHTsK4mSVpig3sgQig5zR++dHX2NnWCioVOyOr+nlSDsFMtas1StVimXy1e/TqfTzMzMXPOYVqvFl770Jfr7+zsaoCAIgiAIO0+6kWaqOsVCfYE98T0drSpJnsu++ZPohQmqjSzB6DDvHX6vuKD7E9Jtlb+dDRO2C3zimPjeCML1LCtZ+qM/+qOrLcMlSeLDH/7wdR/n+z7/4T/8h85FJwiCIAjCjnQid4JMI4MsyQyEBzo27lKi9DpGfpxaI0MwOsiDw+9FkVfc02rHm2/rmI0a1ZZFsQGpcGCzQxKELWdZR473v//9RCIRfN/nU5/6FL/1W7/FyMi1u2sbhsGxY8d48MEH1yVQQRAEQRB2hopZ4WLxInP1OfrD/ShyZ6aBSb7H3oXXCRbGqTYy6NEBHhx+QCRKN5AzVTynTsMPMJ4vi2RJEK5jWUeP+++/n/vvvx+ARqPBr//6rzM4OLiugQmCIAiCsPP4vs8rmVfINDO4nstIdOTmT1oGyffYO3+KUH6Can0RPTLAQ8MPikTpbeRMFdv1aBFgtupyz2YHJGx5BUvhy7NJjoYqPDxgb3Y4G2LFR5Df/u3fXo84BEEQBEHY4VzP5fvz3+fV7KvM1eboDnSjKdqax5V8j7GFU4Tyl6jWF1DDfTy06yFUkSjdkONBvi3heD6WpDPTXPu/g7Dzna0FqZRLPJ+p8t7eIKqy89e6Leso8ud//uf8zM/8DF1dXfz5n//5TR//y7/8y2sOTBAEQRCEnaPttPnO1Hc4WzzLucI5fHzGkmNrH9j32LNwmnB+nGp9ETXcx8O7HhaJ0k0ULBXTsvCQaRm9ZMwS9ZZJJGhsdmjCFjbV1LGtMg0vxIVcg8P9kc0Oad0t60jy8Y9/nBdeeIGuri4+/vGPv+1jJUkSyZIgCIIgCFeV2iW+NfktLpUucaF0gbAW5mj30bUnNL7H2MIZovlLVGoLKOEeHt71cEeqVTtd1tRwbZOw6qLF+zEzE4wXytw+LJIl4foajky6KWG60PJ1zhdKHL4FmmAv6yg1OTnJwMDA1f8XBEEQBEFYjtnqLI9PPc54eZzp6jR94T72JfYhS2ucvuN77Fk8SzR/iWptASXUzSMiUVq2nKXi2U3QwsSiURq5CDOVArcPb3ZkwlY13dSxWk0sVKpqN5dqJXwfOryX9JazrGRpdHT0uv8vCIIgCIJwPb7vcyp/imfmnuFi6SKZZoa9ib0MhgfXvqeS77M7fY5Y7iLV2jxSqItHRh5BU/TOBH8LWGru4KKGY0QDGjNqgpnm/GaHJWxh000dx6oQC+iktR7ytTkWKi2GEsHNDm1diQm9giAIgiB01JVGDi9nXuZc8RwNu8Gx7mMkA8m1D+777E6fJS4SpVXzfMi0FWzXJxxOoAVUXC3KQitAy7IJ6qI6J1zL85fWK1m2Q6RnkIjRTbNmcCZXE8kSwCOPPLLsASVJ4qmnnlp1QIIgCIIgbF/Xa+RwZ++dhLTQ2gf3fUYz50jkLlKpzkEwxcMjj6ArYp3NSpRthbZp4SOhR3vwVRk1FKPdNJgsVDg8EN/sEIUtJmuq1FoWHqB3DZOUgiwqXVwsF3jfZge3zpaVLHmed03J/Pz586TTaUZHR+nv7yedTjM9Pc3AwAAHDx5ct2AFQRAEQdi61q2Rw2W7shdIZpcSJT+Y5NHRRzFEorRiWVPDsU0Csocf7kWSJCKRGK18gJlygcMDmx2hsNVMNQ2sdpOQ4kN0iKQHM0aKuVaISssmHty51chlHb2+973vXf3/xx9/nF//9V/n+eefv7pRLcAPfvADPvrRj/Jv/s2/6XiQgiAIgiBsbevWyOGyvuIM3dmLlKuz+MEkj4yIRGm1cqaKa9eRNQNJXTrJjYV0FtUkM430JkcnbEXTTR3HrqAGu5BkBUOGQKyLVkPnTKbM/bt3bjVyxUew//gf/yOf/exnr0mUAN71rnfx27/923zmM5/pWHCCIAiCIGxtvu/zeu51/n787zmVP8VUdYqxxBj7E/s7liglalmGFs9Qrs7iGFEe2vUwATXQkbFvRTlLxXUc/MAbJ7ixgIqtRZkzg9iuu4nRCVtN25WYb8qYjk8g2Xf19mQsSlVJcLHsbWJ062/FR7HTp0+za9eu6943MjLCuXPn1hyUIAiCIAhbn+u5PDv3LE9OP8nJ3EnyrTzHuo8xFBlae8e7y0KtKnvmT1KpzGCrGu8dfqAz659uUb4PmbaK7fnoodjV24OaghyI0fR1povNTYxQ2GpmWjpmu4kueSip3VdvT4Z1WnqKiWYQy9m5CfaKk6W+vj7+9m//9rr3/fVf/zV9fX3XvU8QBEEQhO2vbtW5WLrIs3PP8lfn/4ofLv6Qk7mTmK7Jnb13dqbj3WW61WL/7KvUyjNYksc9g+8h0cHxb0V1V6bWdnB8CSPWc/V2SZKIxBK0MZgq2ZsYobDVTDUNHLOFZgTgTdXIsK6ghFLUPYMLudYmRri+Vrzi8hOf+ASf/vSnKRaLfOxjH7va4OEv/uIv+OpXv8rv//7vr0ecgiAIgiBsMN/3KbQLpBtp0o00C/UF8q08dbtOzapRNsvUrBoxPdbRRg4AimtzYO4EZmUGyzW5rf8eBiKi88BaZU0N1zYxJBcp0nvNfbGgTlZJMFsT65aEJb4PUw0Ny7IJdQ9dc58kScQTSeqlMBcKZY7u0F/PFR/VPvWpT9FsNvn85z/PV77yFWDpYBoIBPjMZz7Dpz71qRWN9/u///t85Stf4dy5cwSDQd71rnfxB3/wB9d01fN9n8997nP81//6XymVStx33338X//X/8WRI0dWGr4gCIIgCDfgeA7ZZpbFxuLSR33xakJUt+oU20WaThMJCV3RiepRDiYP0hPq6dj6JADJ99g3/zp+eZqWWWWo+wj7U/s7Nv6tbKm5QwtV0+AnpjPGAhrzWowZM4TneshK5/5Nhe0pb6mUWw6OD4HU8FvuT4UNxrVuLtZzeJ6HLO+8n5lVXQL67Gc/y7/+1/+aH/7whxQKBbq6unjnO99JIpFY8VjPPPMM/+Jf/AvuueceHMfhM5/5DO9///s5c+YM4XAYgM9//vP84R/+IV/84hc5cOAAv/u7v8v73vc+zp8/TzQaXc1bEARBEIRbnu/75Ft5JioTzNfnSdfTVKwKdbtO1axSapcwPRMZmYAWIGEk2JvcS1yPd7SK9BNBMZo+h1GcotosEI+PckfP7evzWregnKniOvY106muCBkKfiBGvaUzX26xqyu8CREKW8l0U8duNwmrHn5smJ9ciRgLaviBJIVqgLlKm5HkzltPuOojXTwe5wMf+MCaA3j88cev+foLX/gCvb29vPzyyzzwwAP4vs9//s//mc985jN85CMfAeBLX/oSfX19fPnLX+Y3fuM31hyDIAiCINwqfN8n08wwXh5nvDxOtpmlZJYotApUzAqO76BKKkEtSH+kn55AD2E93NHK0dsZKEyRyI1TqS+ihnu5f/B+pB14tXqzZE0V2/UIvam5wxWyJBGJJjDLOhOlskiWhKX1SlYNOZBEUt66l5IiS0QTXbSqQc5mqyJZusL3fV588UWmp6dptd66oOuXf/mXVx1QpVIBIJVKATA5OUk6neb973//1ccYhsGDDz7ID37wg+smS6ZpYprm1a+r1eqq4xEEQRCE7c7zPRbqC0xUJpgoT5Br5Si1S+RaOapmFUVSiOgRxuJjJANJgmqwY93sViJVSTOQOUupNosXiPPIrgdR1quCdQtquxKlto/tSxjR7us+JhYyKCoJZmvZDY5O2GpMT2KuqWA6Hon4jRu4JSNBFpQUl6o5HtvA+DbKio9AFy5c4Od+7ue4ePEivu+/5X5JkladLPm+zyc/+Une8573cPToUQDS6aVFhj/ZZa+vr4/p6enrjvP7v//7fO5zn1tVDIIgCILwdnzfx/M9PN/D9V0838PxHTxv6esrt7m+i+d5pIIpwtrGX6F3PIf5+jwT5QkmKhPkW/mlBKmZo27XUWSFuB7nWM8xEkZiwypHNxJplti98DrlyiyOFuDBXQ+KTWc7LGeq2JaJJnnI0d7rPiYW0FhUY8y0Azt2DYqwPHMtnVarhSJ5qF2jN3xcMqQzFUgy1whTblokQvoGRrn+Vpws/Yt/8S9ot9v81V/9FcePH8cwOncg+83f/E1OnjzJ97///bfc95NXuHzfv+FVr3//7/89n/zkJ69+Xa1Wb7g3lCAIgnBr8n0fy7No2S1azuUPt3Xt15c/mnaTttvG9dylxMj3riZNPm989v2lD4+l+318ZElmT3wP+5P7GY2O0hfuW7fExPZsZquzTFQmmKxMkm/lKZtlMo0MTaeJJmskA0n2JvYSN+KbUj26HsNqsG/2NSqVaSxJ4p2D7yWmv3WamLA2WWupE56uSvh69C3rTwDChopvRCmbBtlam/74zptWJSzPdFPHMesYuo4U6rrh43RVJhTrptXQOZ0p8u49t3iy9OMf/5j/9t/+G//oH/2jjgbyW7/1W3zta1/j2WefZXj4jW4b/f39wFKFaWDgjZ6E2Wz2hns6GYbR0SROEARB2N4s1+Ji+SJTlSkadoOm06Rm1jBdE8dzcDwH27Ov+Wy65tUP27Px/KVd6q8kQT4++IDE0mfeemEPlio8p/OnSQaSpAIpekI9HEodYnd8NyPRkVVvsOp4DoVWgXwrT7aZJdfKkW1mlxozmCWyzSwtp4WmaHQZXdyWuo2oHt0yCdIVqmNxYPYEzco0tmdzbPBd9IavX/UQ1iZnqnhOHV+P3XAdmCJLhKIJzKrGRLEqkqVblO/DZEPHti2MxM17gidjEUqZBJfKBd69AfFtpBUnS5FIhFisc1d7fN/nt37rt/jqV7/K9773Pfbs2XPN/Xv27KG/v58nn3ySO++8EwDLsnjmmWf4gz/4g47FIQiCIOwsVxoZnCmc4WLpIrlWjlwzR9ksY7nW1elyABISkiShyAqKtPShyRqGahAzYgSUAKqsIksyiqQsfZYVFBRkWUZGRpKWxrj6/5fHbNpNFhuLZBoZ0s00SlHh1cyrdIe6SRgJxuJjS1Wn2Ci9od7rVp0cz6HYLpJr5q4mRrlmjppVo+k0r3avq1k1AHRFpzvYzUB4gLAW3nIJ0hWS57J/7jXc8gymVWd37x3sie/e7LB2rJypYbsuevDtz+Ni4RBVOc5sNbdBkQlbTdlWKLY8bA8SqcGbPj4Z0lnUU4w3F7EcF11VNiDKjbHiZOlXf/VX+fKXv9yRTniwNK3vy1/+Mn//939PNBq9ukYpHo8TDC4tMP1X/+pf8Xu/93vs37+f/fv383u/93uEQiE+9rGPdSQGQRAEYedoOS3OF89ztnh2aRPVZp7FxiItt0VQCZI0kgTUAIZiEFSD6IqOKqsokrIuSUVIC7E3sZe9ib14nkeulSPdTDNbm2W8PM7p/GlSgRTJQJLeUC+Hug4xGhvF9dyr1aJcM0fNrtG0mzTsBhWzQs2q4eGhSAqGYhDRIvQn+0kYiU1r0LAivs/Y4hnU0jTVVpGuxF6O9hzd7Kh2LNuDfBtsTyIWSb3tY6MBlawaZ6YlZuncqqaaOla7QUjxIHHj9UpXhHQFJZyi0dI5n61zbHDnbO2z4mTp6NGj/OVf/iU/93M/x4c+9CG6ut46h/FKi+/l+C//5b8A8NBDD11z+xe+8AU+/vGPA0sb4bZaLT7xiU9c3ZT2iSeeEHssCYIgCMBSFWmuNseZ4hnGS+Pk23kyjQyFdgEZmZ5QD0ciRwjrm9sKWZZl+sJ99IWXppE3rSYLzQWyjSyLzUXOl87zSuYVukPdhNQQLadFxaxQt+q4uCiSgq7oRLQI+5P7ietxQlpo6ydG1zGcGydamKDcyBCIDnDvwH2bHdKOVrBUTMtCxkeJXL8T3hVRQ8UzouRrAYqNNqlwYIOivLHT1QALbR1D9jBkf+mz4l/ztS77GIqPLvlsw1+JLWW6aeBYReRADEm9+RokSZJIxBPUixHOF8ocu3kxattYcbJ0pZozOTnJN77xjbfcL0kSrusue7zrddS73pif/exn+exnP7vscQVBEISdr2bVOFc8x9nCWTLNDLlmjsXGIpZrEdEj3Ja8je5Q96Z3eruRkB5in76PfYl9V6tOi41F5mpzSEgY6lLFaF9y37ZOjH5Sd3me3ux5StV5CCZ5YOi9ouvaOsuZGq7dxlB9eJvF+gCqIhOILK1bGs/XNz1Zulg3+PZimEY5B5cbfEmyjCTJIMnIsgKyinz5NkWRMRSJoCoRVKHLcHm0p4omfsSWxfFgtqli2S7xnhu3DP9JyYjBuNbNpXpuR3VSXHGy9N3vfnc94hAEQRCEZbFdm9naLGeKZ5gsL3V8yzQzlMwSmqTRF+5jODKMoW6vKUQ/WXXaqQyrxcjiWcrVWRw9xKO7HkZTdlb3rK0oZ6l4dhO0MJJ88/UksXCYhhxltprnng2I70YKlsLjmSj1UgaQMANdSK4Dng2uC74DnoXrgXu5v5+Ej4yPjIcEKBKobfip0bduqiq81Xxbp9FqI0k+anJk2c+LBzT8YIJixWCm3GZ3amc0B1lxsvTggw+uRxyCIAiCcF11q85iY5F0I73UKKGZoWbWKLQLLDYW8XyPmB7jWPcxkkZyR1RedizfZyRznmZ9ERu4f+g9q+4GKKxM1tSwHRc1HF/W46MBlbyWYKa5eQmG6Ul8YzFBpVRE9S1CBx5Air/15N33PPBccFp4dhvXsfBsE9e2qJs2i/kiz88vclefTyogjg83M9XUsc0mQU2GcM+ynyfLErF4F81KkLPZ6q2bLF1RqVR44YUXyOfz/PRP/zTJZLKTcQmCIAi3IM/3KLaLVxOjxfoi+Vaeul2nbtUpm2UqZgUfn4ASYFd0F4PhQTRFXDHeDhL1HJHyHCWzQn/qIN2h5Z+ICavn+ZBty9ieTziSWNZzogENV4uSaQSpt0wiwY2t1Po+PJGJsVBuYptN4sOHrpsoAUtt0GUZVA0lEOPNdbOQ71OUFymmy3zzUp1fOhrcmDewjU03DWyrjB7vvmGL+RtJRoPMq11cquXXKbqNt6pk6T/9p//E//F//B+0Wi0kSeLFF18kmUzy6KOP8r73vY9Pf/rTnY5TEARB2KKadpNsM4ssyVdbayuycm2b7Te125YlGVVSkSQJ27VJN9OkG0sfi/VFymaZul2nZtUotUs0nSaw1A47qkU5kDxAMpDEUAxRRdpGZM9hJH2ean0RT49wR+8dmx3SLaNkK7RNCx8J/SbNHa7QVRkjHMesa4wXytw+vLHJ0svlEGdL0KyXSSa7YeDOVY0jSRKjg72cLY9wtnyBswWXQ107p611p1VtmWzTx/Ygnlx5l4ZkSGfKSDLfCFFsWqRC23+K7YqTpT/90z/lc5/7HJ/4xCf44Ac/yM/8zM9cve9nf/Zn+cpXviKSJUEQhFtAsV3kRPYE54rnyLfyOJ5zdW8hWZKReOPz9fYgUi6vm2g5LepWnapVpdQuYXs2siRjqAYJI8HexF7iRhxVXvVkCGELGMxP4dXTOK7F4YF7xDqlDZQzNRzbJCB7+JFelnuJIRqN0syFmakUuH14XUO8xkxT59lckHo5TSKgwdgjK65wvFlIV+ke3EthMst3JvPsTwZRd0bvgY6bbhpY7QYBxUFO3rxl+E/SFJlgvJt2Q+dMpsR79mz/3/MV/+X5kz/5Ez75yU/y+c9//i1d7/bv38/Fixc7FpwgCIKwtfi+z0JjgRPZE1wqXSLbyjJXm6PltPB9nyv/LT0YfMlH8qU3boM3Nmy9shhbklBllaAaZCgyRFegi7Ae3rId7ISVC5p1evPjlBo5gpE+xuJ7bv4koWNypopr15E1A2kFU1ZjAY0ZNcFMc2Edo7tW1Zb5ZjpGrZQlpLhI+9+HpK59mu1Qd5TX87tZqNZ4dtbkkdHt1QDmRjJtlWcKUe5P1tkVstc83lRTxzFLKEYUVrmeMBWNUJCTXCwXec+aI9p8K06WJiYmeOyxx657XzQapVwurzUmQRAEYQ1cz8V0zY4unPd8j4nyBCdyJ5ipzpBupJmvz+P5Hj2hHu7oueNq97mrSdObPnt4eJ6H67t4vnf1A5Y2bRVT6nYw32c0fY56PY2jqLxb7Ke04bKmius4SJGVrRGLBlRcLcZCK0DLsgnq67s20PHgm+kEhVIZyTXR996HdJM258ulyjLDw6Msns/y/YU57ur3SRjb/5jzXCHK+cUKkwsmn7hDI7qGfyLXh+mmhum4RFO9qx4nEdKY11NMNhcwHRdD3d7THlecLMXjcTKZzHXvm5qaord39d9cQRAEYW1ma7M8OfUk2VaWVCDF7thuBiOD9If76Qp0rTghsV2bs8WznMydZKG+cLUrnSIpDEWGGIoOocnX/nW+Ujl6y1yf7f33UlilrmqaQGWBilVjV/dRYnpss0O6pfj+UrJkuz7R8Mq+94Yqo4ZitJsGU4UKhwaW10lvtb6XjzJdNrHaDRL9Y0hd+zs6fnc0QLZ7jGKmyLcu1fnYke3d7CFvKkzVJJptk5Kv8ZULFr98WF/1hryLbY1GywTASO1adVwhXUGLJGm0Dc5latw+FF31WFvBipOlRx99lM9//vP8/M//PIHA0iZlkiThOA7/5b/8lxtWnQRBEIT14/keL2de5oWFF7hUvsRcfQ4ZmbAWJhVIEdEjdAW7GIuPMRgZZCA8QE+o5y2JzhVNu8nr+dc5lT91tYpUbBfRFZ19iX30hfvENDnhphTXZlfmAtX6Ir4R41jPsc0O6ZZTc2RqbQcHCT26vOYOV0iSRCQSo5UPMl0ucGhgnYIETlWDvFpUadQyJKNR2PXOjr+GJEnsHuznXHmY0+VLXCq57Etu36s4Jyoh2o0KmiIzrwxzvjTJC2mP+wdWd2yebhrYZpOQCn50YNlr236SJEkk4glqhSjni0VuH1rlQFvEipOl3/md3+Gee+7h8OHDfPjDH0aSJP7kT/6EV199lZmZGf7n//yf6xGnIAiCcANNu8lTM09xtnCW86XztJ02x7qPYbkW+Vae+cY8ZsVEkRVeXHyRZCBJzIgR02Psie9hODrMQHiA/nA/bafNa7nXOFs4S6aZYb4+T82sEdJDHOk6QiqQEtPlhGUbzl3Cqi3i+C539N2NIpp0bLictdTcwZBcpMjKZ//EQjqLaoKZxuI6RLck01Z5KhOmXkoT02Sk/Y8utQJfB2FDJTW4l+Jklm9OFPnNu4Io2/CQ1nIlzlQN2u0i0VQ//d1HyF6o8+RUlrG4Tt8qZmFPNXVsq4wW6VpTQw2AZNjgkpbiUj2D53nI6/TvuRFWfNTat28fzz//PJ/85Cf50z/9U3zf58///M95+OGH+Yu/+AtGRpa/068gCIKwNov1RZ6YfoLJyiQXSxcJqAHe0f8ODGVp/dBwdKmFleu5FFoFcu0cxXaRufocEhInsieIG3HiRpyoFiWoBSm2i8zX5mm7beJ6nDt77yRqbO9pFMLGC7cqdBWmKbcKxGJDV38Wt5OKLXOmFuT2WJOQ6t/8CVtQ1lTx7Baqpq1qwX4soDKjRZlrB7FdF03pbCWm5Up8PR2nWsqjY6Ps+6lVNxZYrl3dcU7m9zBfq/P8nMUDu7Zfx7ZT1SD1eh1NctEGjtIfDlPpP0h+sc7fnG/wG7cbK+r413BkFpsSpgvRxNpLiLGghh9MUa4EmC622dO9fTeoXdUlnsOHD/P4449jmiaFQoFkMkkwuL3nfQqCIGwnvu/zWu41vj//fSYqEyzUFxgID7A3sfe60+MUWaE33EtveOnKsud5VO0quWaOQrtwtfW3JmuoikpPsIdj0WMENXFsF1bB9xhNn6NWX8RWdd7Rvz2bOvxDNsb5bIvThs+v3AbaNrw4njNVXMeGYGJVzw9qCnIgRrOlM12ss6+ncxdOPB++lY6TLddxnTbhkTuQov0dG/9GVEVmeHg36fMZnplb4I4+n5i+fcpLng+vVYKYrQyBcALp8t5ZY0ODnK6WmGmc5clphw/uWf5p/nRTx2o3CcgOcmr3mmOUJYlYMkWjEuRsvnLrJUtX6LpONBq9unZJEARBWH+ma/Ldme9yKn+KC6UL1OwatyVvu5oILYcsyySMBAkjwX6WFlE37SYNp0HCSNxwLZMgLEdvaQ6tukDTbjDWd1dHOzNulHRbZbImU2vUqTYkvjah8JG90qoXz2+WnKliux6h0Ooaa0iSRCSWoF0ymCqV2Leyhnpv6wfFCJfKHq1GlWTXAFL/0c4NfhM9sQDZ7r0Us0W+Pd7io4e2z7nseMOgULfwPI/AwG1Xb9dVmdE9+5k9W+YHC3PsT/nsiy/vB3a6qeOYFVQ9hGREOhJnKhxkVu3iYjXfkfE2y6qukfzoRz/iscceIxQKkUgkCIVCPPbYY7zwwgudjk8QBEF4k1wzx1+f/2t+nP4xr+Vew3Zt7u69e0WJ0o2EtBA9wRs3fRCE5dBsk6HcOLVGBjmQ5FDq0GaHtCovlsK062VkRSWtDvJKxuH767dsZ120XYlS28f2JYzI6ltwx4I6NSXBbK1zsV2qG/wob1AvF0iEAzD2QOcGXwZJktgzNEBO38XJosJkxb35k7aIV8shzEaFUEDFT1y7Z1kqEiA6fIiCH+erFyyazs2nj3r+0noly3ZQYp3rap0IadhGkkUrSKFhdWzcjbbiZOnpp5/mgQce4OWXX+YXf/EX+dSnPsUv/uIv8vLLL/Pggw/y1FNPrUecgiAItzTf9zldOM3fXPgbXsu9xpnCGRJGgrv6t+dVe2Hn2pW9SLu2gI3PXf33bsuF3UVL4WJVpWWaJLsH6Bs7ToZu/mHK4kJ5+5SWcqaKbZlokocU7Vv1OLGAhq3FmDFDeK635riKlsJ3MlHqpSxRzUPe/z6kTWj+ETZUkoNjlPwY37xk4W2DZWlZU2WmLtF2XPSuvddtxDDa10UrsZ90W+fvLzr4N3lfWVOl1rLxACPZubWFmiITSXTRwuB0ptmxcTfain8y/92/+3fceeed/MM//AORyBtlulqtxqOPPsqnP/1pXnzxxY4GKQiCcCuzXZtn557ltdxrXChdoGJWOJA4QH9k/ef2C6sney69pVmq4RTNwK2xt1CsUSRRmqbULtGdGOtIxXMzvFQO06xXCCsu8tCd9OshmsPHyM2+zF+fr/Drtxv0Brb+mXXW1HBtE12VQF/91KqQoeAHYtTbOvPlFru6wqsey/QkvpFOUCoVkX0bdc97YBMbyOzqSfJ6fpTZep0fztu8e3hrV9ZfLS+1C4+o7g2nLSqyxN49ezjfLHGqMMHLOY939N74osVU08BqNwgpHsQ72+c7GY2QV5JcLOd5oINTODfSii/3nDp1ik996lPXJEoA0WiUf/fv/h2nTp3qWHCCIAi3umK7yN9e/FteWHyBE7kTtJwWd/XeJRKlbWBX9gK9s6/QdfZb3PTS7g4geS6j6XNU6mkcLcRd/e/Y7JBWpWrLnKnotNst1MQwkr5Uud092IvdfYisHeQvz1q03K1fYcpZKp5j4euxNbWCliWJSDSBic5EyVz1OJ4PT2ZjzJeb2GaT8OBBpOToqsfrBE2RGdo1Rk7u4XtzLvUtPFus6Uicreq0223UxC4k9cZd/MKGSt/obWSlLh6fcCi0bzzudFPHsU0IdnW8wpcIabT1JJOtEC1n+0x1fLMV/+b09vbesKSuKAo9Pds0bRQEQdhiLpYu8tfn/5oT2ROcyp8iokW4u+9uwvrqr+oKGyNez9GVn6ReXyRQy6Jnz292SOuuvzgDtUVcp8XB7mNX29dvN6+UQzTqVQzZRRu+4+rtsiSxf88o1eg+5hoKf3Xewd3iOXDO1LBdFyW49spmLGSsad2S58MT2RhnCtCslYklUjBw15rj6oTeWAApNUbeCfL4xNtkFZvsZDVEs1FDl1y0wZtv8DyYikLPQXJOkL85b13357XtSsw3ZUzHI5Ds/EW4oKagR7poegYXCls4E30bK06WfuM3foM/+qM/wrbta263LIs//MM/5J//83/eseAEQRBuVROVCR6ffJzXcq8xVZ1iT3wPR7qOoIpNPbc81bHYvXCGSm2emA8pXyK88Opmh3V9vo9hNUnWssTreWTPWdUwhtViIDdOvZFBC3WzP7Gvw4FujJYr8XolQLvZQIv1QSB+zf2aIrNv/21kjVHOFz0en9662ZLtQa4FtidhRFJrHi8a0DDVGDPtAJ63snVLVxKlk3moVXIkwwbS3kfXvPFpp0iSxOjwIDltmBMFhZnq2tdldZrrw8lKALPVQIskIZi86XMkSWLvyBDF0B4mazJPz7y1sjPT0jHbLXTJQ1mHKp8kSSQSCWpylIvlrfHvvVIr/quraRpTU1OMjY3xkY98hP7+ftLpNF/5yldQFIVAIMAf/uEfAkvfoH/9r/91x4MWBEHYyfKtPE9OPcn50nkqZoU7e8SmsNuG77M7fRa7No/l2ewaug81/Tr5ep5qNYMbW/0i+7WSPZegWSdk1gm1a4TaNQLtKp5Vx7FbOJ7NsBbGig9Rj/ZSCXfRDES5aa9s32ckc45mfRFHkrmv/74tcxK8UicqIWr1Oqrkog8dv+5jQrrKyP6jzJ1t8cP5RXrDGvdswUk1BUvFskxkfJTI2teORQwV34hSNg2ytTb98eU1lvF8eDwT5/WCT72cJxk24LafftspZJshGtCID+6lOJ3jG+Ml/n93BJG30EzLi/UAxYaF77kYA4eX/TxDVRjZc4CFc2Wem1/gQEph9E1/TqaaBo5ZRTeMVe/FdTPJkE5e7+KC1YXrm3R2W+P1t6oGD1f8n//n//mW+z/1qU9d/X+RLAmCIKxM027yrYlvcal8iUKrwPGe4yJR2ka6K4tESzOUWkW6EmPsSu7HNltEs68SmnuR2uGfXf8gfB/NsQiZSwnRUoJUQ29VcOwmttPGdtqYro3p2SiALSmEAa9VwqvNE1QM4loIJZikldhFNdJNJZzC1t66F02yniNSnqdsVhhIHSQVXHsVYzNYnsSJUpB2c5FQJIn0NglGKhKiufs42QmTb10q0BsIMBrdWtWIrKnhOiYB1YfQzasQN6PIEqFoArOqMVGsLitZci8nSqfyHvVKgUQkAAc/iKRuzT2NRnuTnMyPMt2o8+NFm3cObp1mDycqIaxGnmDAgPjIip7bHQ1SGTxEYbbG356v8ok7dAKqhO/DdEPDsm1CqcF1ihyiARWCSUpmiMm6y3arO684WZqcnFyPOARBEG55jufw7clvc6l8idnaLAcSB4gb8Zs/UdgSDKvFrvRZKrUFfCPGPf33AKAlRhjKn6VUmqFutfD14Lq8vuR7jGTOk6xkwKxhOy0ct43tmDRdi7bn4ssyjqwRUoNEAynCwW6SoV66gilUFKqtHLnyJNVGmkarhNUqQnmKhBqgVwvjRftoxAephruohRIA7Eqfo1pfxNMj3N5757q8t41wqhqk3Ggi4d2wqvRmQ90JLrWOkFt4hf/vXJ3fuN0goW+daXk5U8Wzm/haBEnuzLX8WDhEVY4zV83e9LGuD9/OxDmd96hX8iQjQTj4M1uuovRmmiIzOLyH/MUs351d5HiPSkjb/PLSYltjtubTth3CA4dXVbkdHejmVHUfC5XX+fqEwz8+oFGwFEotB8cDI9XZLnhvJksSsUQXzXKIMxVr5ydLo6Ob27VEEARhJ/J9n+/OfpfzpfNcKl9iKDIkOt5tJ77HnsXTNC/vL3TvwDvRlMsnhUac7tgw4fJFArMv0tq7Pptv9pTniWfOUanNo/o+tqQgqzoRLUw4OkQs2ENXuJeYFrtho6Z4pJ/45Z8717XIV6YpVmeptvKYjSxWI4uWO0efFmRYj0G4G6+ewXEtDg/ci6ZsnSvxK+H68HIpiNnIEAxFkOI332tGkiTGhgc522qSLr3Ol8/a/NoxDUPeGglTztKwHRct3Lm29dGASlaNM916+8qQ68O30nHOFJYSpVQkhH9w6029u57+RIhcaoxcrsR3Jtp8+ODmV8FOlINL7cI1H6l3+VPw3kyVZfbu2cul0yVey01zIOXjKMZSV0LVW3G1aqVSkQAzWhdn6xY/t66v1HkrTpaeeuopHn300Rve/8d//Mf87//7/76moARBEG41L2de5rXsa5wrnCOuxxmLj212SMIK9BdnMMpzVMwKQ92H6Qu/aW2SJBFO7qW/MkUpd4Hm7nchKZ1t1CF7DgO5CWqNLKoe57b+u+gOdBHUVl/FUhSdvtR++lL7AWi1a2Qr41RqC9TNEma7ilWbx0MiHB1gT3x3h97NxjtbC1Com3ieiz54ZNnPU2SJ/XvHOHumyXTtPF+95PLR/fJNl3mtN8+HbFvG9nzCkUTHxo0aKp4RJV8LUGy0SYXfmki4PnzzcqLUrORJRsP4B34aSd0eibQkSeweGuJiJcPL+QmKaoRdUZkBw6Y/YNOlOxu6lqnuyJyv6pimSbx3ZE3fx2hAo3vkNnITVb45XmCkP4Vt1lADCaR1vtCRCGpMhnowaeJ6PspWWhB2Eys+Wj/22GP8x//4H/nt3/5tpDcdDSqVCh//+Mf52te+JpIlQRCEFRgvj/P8/POcK55DlVUOdx2+5vgqbG2hdpXBzAVK9UXkYIrbe25/64MivfQFu5lvpSlmz2IO3Lzt70r0FWdxG1lcz+Fo/10MR29eGVmpYCDKaOAO6LsD33WptLLky1Pk3SZHBu7t+OttFM+Hl0thzEaWUCAAiT0rer6hKoztO8TE2Qav52boDck80vlv/4qUbIWWaeEjoUU7131CVWQCkaV1S+P5+luSJceDb6YTnC04NKtFEtEwbKNE6YpYUKN7aB+FqTzOYpmpjI+mqiiaQdCIsCumMBh0GQhY9Bs2IXX9qoknK0GajRqG7KF24Lgx3J3gdPUAudyrePkqluMRjq//LAZVkdk1OIij7dpWiRKsIln6zGc+w+/+7u/y3HPP8eUvf5m+vj5efPFFPvrRj1Iqlfif//N/rkecgiAIO1K2meXJ6Se5ULpA22lzd//dKB1aXyCsP8lzGVs4Ta02jy0rPDD4LpTrtXeXZBKpA6TmMuQXT3Y0WVJcm/7CFOVmnkCoe10SpZ8kKQqJyACJyMC2W3/wkyYaBpm6je26REeOrWo9SCykM7j3dtIX2nx3OktvSOdoavOm42VNDdc2CSouhDvbqi8aDtOQo8xW89zzptsdD76RTnCu4NCoFkhGI0vNHLbp1MzR/i7s+AO0inO0qiWarRp+s4nSaJMvupxWZRRVQ9UDdIc0hiM+AwGHgYBNt+GgdCAfcLylduHtVppQJPWWVvarIUkS+0ZGOFMrEWhdQJV8lNTGLLHZrhcBV5wsfe5zn+PBBx/kYx/7GHfccQf/9J/+U/7kT/6EY8eO8dRTT7Fnz8quyAiCINyqGnZjqfNd6RLFdpE7eu7Ytht53qqGc5eQKvNYdpN9/XeSCNy465gUG2RQi5NtFKmU53ASnUlqBgrTWPUMHj5Ht3GDhc3g+/BiKUyrnidsKNB9YNVj9SbCtEaOkZt+ia9eqNB1XGcgtDkJU85Uce06khbseLISC6gU1TgzzTfGdTz4ejrB+YJNo1okGYvCgQ9s20TpCi0YRRs6ROxy7wPPsWhXcrQqWeqNCn67htdqU67WmJF8NFVB0QxCgTAfGLI5FF/bJqzn6wHKjTb4HvrQ6tYqXU9AU9g1dhuZc2X26/ll7dl0K1vVpOlHHnmE733ve9x111380R/9Effeey/PPfccqio2SxQEQVgO27P51uS3GK+MM1ef47bkbaJF+DYTaxTpyU9QbmQIhPs4lDz09k9QDbpSe4lnXiY49xK1DiRLmm3SU5ii3C4SCfddu1ZKuKnZls5c3cNyHKKDh9fcNW6kr5sLrSPkMq/yl2da/PrtGtFNyBdyporjOCiRzm8AFQ1oOHqMTCNIvWViGAZfTye4sMMSpeuRVZ1Q1xChrjc6x9mtGq1SmnatQKtZxWs1KDXr/FXF5ZGxIO/ttVe1hs33l9qFm808wUAAOlwx7omFSN5+H4prbdt90TbKqr47r7zyCj/7sz+Lruv89E//ND/60Y/45//8n9NqtTodnyAIwo7j+z5PzzzNheIFxsvjDEeG6Q2vfdPIK5LVDIP5CQyr0bExhWsprs3uhVNUavPYWoB3Dt6/rBMONTHKkBKiqzyP3K6tOY7BwiTtRhZHkjjWe9eax7vVvFgK0a6XiWgSrLLL2JtJksTekWHq8QPMt1Qev9TuQJQr4/uQbas4ro/ewU54V+iqjBGOY/oa5/Ntvra4lCg1q0WS8di2nnq3GlowSmxwP70H38nQne9n6B0fwh28m7QX48nxJl+d1rBXsQXXfFtjoe5h2Q5G34F1SWhUI4zUgT24droVf+f/9E//lHe/+93E43Fefvllvv71r/Nf/+t/5a/+6q+47777OH/+/HrEKQiCsGO8lHmJ13Ovc754noSRYE+8c9OXdbvNnrkTBC89zZ7Xvsq+8R+QqqSRPLdjryHAaPo8bnUB27U40nMnYT2yvCcaUbpju4h4LoG5F9cUg2E16SrOYLZLdEUGt+1msJsl01aZrMm0LQutZ2/HTvBVRWbP2H7SxignSzKl9sb+7tUcmZpp4yChd7C5w5tFo1GacpgnsvGriVIiHl+qKF1vzd4tRFZURkb2kNh7L4v08PJ8ky+dV6g5KzvlPlEJ0a5XiGhAz8H1CVZYlhUnS7/5m7/Jr/7qr/LDH/6QvXv3AvC//W//Gy+88AK2bfOOd7yj40EKgiDsFBdLF/nB/A84WzyLqqgcSh3q6KLXnvIcrWYBzW6jt4r4Cy+TPPsNbjv1dXalzxEw6x17rVtVqpomXpyi2cqTiA4zlty7oucHU3sZQCOZuwSOveo4hvITNBsZbFnlWN/dqx7nVvViOUyrXiai+sgd7k4YMVRC3buoekGem97YWTdZU8OxLQKSC5HOVazfLBbQqKsJ2m2TVq1wOVF67JZPlN6sr7uL4cP3k1aHuFiw+H9PeaRbyzvtrtoyF6sqbctCTY3eUpW6rWjFydJf/uVf8qd/+qfo+rUbix07doyXXnqJD3/4wx0LThAEYSdJN9L8w/Q/cL50HtM1Od59vKOd7yTPpac4h2lW0CMDvGP//8K+2B66HBu/PIM2/jS7T36V/Zeeo6u8gCyqTSum2W1GF89Sqc3j6hHuHXznygcJddEb6iVqtzEyr68qjmC7RqI0h9Wu0BcbIaqL9W4rUbQULlRU2qa5dDKqdn7j0cHuFAWtnxMFleZq5mGtUs5S8WwTRdOR1rDP1tuJBVU8PUrT14knUqKidAPxSIi9R99JIbyXuTp84ZTDuerNE5+T1RDNRo2g7KAOdjaRF1ZuxcnSRz/60RveFw6H+fM///M1BSQIgrAT1awa3578NpfKlyi1SxzrPoaudHY3+1Qti9sq4Pkee7uPEAjE2TvyXu6+7aMcG7qfYTWK3irhLZ4gce5bHHj9a4wsniHYgbUztwTfZ2zxDK3qPDYedw3ci76a7oWSTCy1n25fJrZ4ammRyQoN5cepNzLYmsHR3jtWHsMt7qVymGa9QkhxUYfuWJfXiAc1tMQQZS/AD2Y2rrqUM1Vcx8YzOr9e6QpDVTi8by+9o4eQ9r9/zY0xdrKgoXHwyJ00U4dZNHX+vzMtvp/Rbvhrb3vwejmA2WqgRnpBNP7ZdMtKlp599lnq9ZtP3cjn8/z3//7f1xyUIAjCTmK7Nt+e/Dbj5XHm6/McTB5cl0pAb2mWZquIYsToD73RFU1SFHpSBzh64Oe498BHOJDYS5fjIFVmUce/x8jrf8f+i8/QU55Hdp2Ox7VT9JVmCZZnaZsV+hP7GIwM3fxJNyDFBunX48SbZbTSzIqeG2mWiZXnsa0aQ7E9hLTQquO4FdUcmTMVnXa7iZYYBj28Lq8jSRIDvb0UlD5eyknY7sZUl7Kmiu166KH1S5YAwsEA6sARkSgtgyrL7N9/G/LQnWScKE+MN/m7mes3fjhXC1JutMD3MAaPbHywwlssK1l6+OGHOXPmzNWvPc9D13VeffXVax43Pj7Or//6r3c2QkEQhG2salV5YvoJLpQuMF4ZZyQ60tHOd1eEWxUCtSy+YzKS3H/Dzkm6EWXP8Lt5x+Ff5PjQe9mlxwm0yvjpk8TOfovDJ7/KsbNPcGjiB+yfPcFo+iyD+Qm6ywvEGgWCZh3FtVdVDdnOAmadocwFqrUFpECCO/vW2HlO0ejqOkDCh9DcS8t/nu8zlBun1sjiaAGO9B5fWxy3oFfKIRr1KgHZQxu6fV1fqyui48cGyTtBXl5Y/854LVei1PawfQkj2rXurycsnyRJjO4aIb7vXhbo5qW5Jv/jokr9TY0f3mgXXiUYDEF89RdkhM5Z1gRT/yf+KPq+j+M4b7ldEARBWDpGztXnOJU/xaXSJXKtHJOVSVKBFKOx9dkpvbc0R6NVwNEC7Evsu/kTJImu1BhdqTFsq8F89nWKlSmq1QXs2iKeJOFLMqqsoEoqYVlBkTUURUWRNXw1iGdEcYwQlhrAUTU8ScZHxpekNz5YGse/PN7S19LVr21Vp2lEWdVGJBtE8j3GFk5Tr81jyzLvGrgftQPrM5T4LgazpyhUF6k1y3ihxE2fE2sUCFUXKdsNRnuOiU2MV6jlSpysBGg3S4QTvRBMrOvryZJEX28/xUqKFxbnuW94fX/Uc6aGY1nokocUEXtubUV93d0EAu9i9vxLuLlF/t+2xj85KNMX8JhraSzWHWzXJda3+g2Shc4Sq/EEQRA6xHItzhfP83r+dRbqC2SbWebr83i+R1ewi4Opgx3tfHeF6lgkKwuUrRr9iX1oK+ycpOlhdg+/k91D91FpFaiZJdpmDdNuYNtNLKeN6Vk4jonrWniAe/nDl2RkWUGTFUC+fCIoISGBJLH0biWkK/8vydfcBhLlvoMsDt+1JRMmzTbZu/A6SnmWhlVjtOd2ukIdumKvh+mJjxIpniY4+2MaB9//9o/3fYZz49QaGVwtzKEuMUVnpU5UQtRqdVTJRR/amKpcbzzAYniQhVqeU1mTY33rl+DmTBXXNtFUGZbbzl7YcPFICP3o/Uycfw2nNsWfnfL5xwd1ztTDmI3K0r5fPSJZ2ipEsiQIgrBGxXaRU/lTnC2cJdfMkW6myTVzqLLKYGSQ4cjwihOYlegpz9NuFnBkhf3daziBliTioW7ioe4bPsR2bZpWjaZVodWuYToNLKuB5bbxfA8XH9/38S9/9gAfF99buo2r94GPT9AxCU6X6Hcd0qP3bqmEKdooMTZ/Eqs6R61dQo/0c6z7aEdfw0iNMVi+RKkwSdOx8NUbN/1I1rLotTQtu8XYwN3r+jO1E1mexIlyELO5SDCS3LDKiyrL9PQNU67P8Pz84vomS5aK59Txtei6bGIqdM5S44e7GL8Uwipd4C9Om0TiEdqWRbJvt+guuIWIfwlBEIRV8HyPqeoUp/KnmCxPkm1lWagv0HSahLUwh7sO0xXsQpbW+YTF9+gpzVI3y0SDXcTXsQMWgKZoxIMp4sEUxNc+Xrs8w/nZZ1mYe5FBz2Fhz/2w3t+zm/F9+ovTDKbPUanNYbs2vckDvKP/ns6fgAZT9IT6iTZmMBZO0B659wYxeZerSll8I8ptyds6G8ct4FQ1SLneBN/bsKrSFf2JEK8FB5lqlpgo2Ywl1yfRzZoatutixNf3OCB0hqrIHDhwiOnZEJmFM3iFNCEFFNEufEtZdrJ0/vx5VHXp4a67tDfHuXPnrnnMT34tCIKw0zTtJueK5ziVP0W6kSbTzLDYWMTHp8vo4nDqMOF16q51Pcl6HpoFfM9hT9ehDXvdTgkkRrhNegh55nvMz7/KkOeysPc9+JuUMCmuzdjCacKlaUq1eRxF58jQ/YzF96zPC0oSsa4D9NTnKabP0N51z3Wra92VRaR6Btc1OdB3F7KoGqyI68PLpSBmI0MwHEGKD2/o6+uqTKp3F9WpGb4/k1uXZMn2IN8C25OIRkRzh+1CkiR2j+wmEwzTnHmReCK0bh0ahdVZdrL08Y9//C23/dIv/dI1X/u+vy7z8QVBEDab5Vo8P/8854rnyDazLDYWKbfL6KrOSHSEwchgRxb9r9SVduHoEXaFN/YEsFOM+DAHdz+KPPU0s4snlypM+x7E3+CWxKFWlX3zJ3Eqc5RbeQikeGDo3cQDifV94Wgf/YEki+08xcI4dve1DTokz2UwN069kUU2EuyNj61vPDvQ2VqAQsPC9TavHfNgKsKp9CDn61UydYe+SGePF3lLw7JMFAnUSE9HxxbWX19PD/T8NL63cRsYC8uzrN/UL3zhC+sdhyAIwpZVs2p8a+JbXChd4FL5EqZrEtWiHO05StJIbtpFoqBZJ1zNULGbDPfdsa3XKOjRAQ7s+SmkqaeYyZxm2HOZP/AI3kYkTL5PT3meXemz1KqzmHaLZHwP9w7ctzHrgmSVZGo/yYUCuflXKP9EstRbnsOvZ3E9h6O9x7f1v/NmqNgyz+UjtOtpQgEDP7GHzfiNDeoKse5hqnMzPDdT5B8d7uxea0ub0ZoYig+hVEfHFjaO+P3eepaVLP3Kr/zKeschCIKwJeVbeb4x/g0ulS8xXh4nFUhxvPs4QS242aHRW5ql0SpgqQYHUgc3O5w10yJ9HBh7P/LEk0znzjHku8wf+Ck8Zf0qdrLnsDt9jnhhknJ1DltWODBwDwc3+Pu51Eb8dfLVDLVGATe8NI1Kdh0GcpNUmnmMYIqRyK4NjWu7sz34RjpBoVRG9hwCI/fCJp6MDnbHOZ8d5GS5zvtMj7jRuVhypopnN/G1sDjhFoQOEr9NgiAINzBdneZvL/wtp/OnuVS+xEh0hMNdh7dEoqS4NqnyPLZZpTc8uGP221FD3ewfe4zdkoGev8jwue8sbYK7DgJmg0NTLxLKnKVcmcHVw9w/8uiGJ0oAaEG6E2NEPZ/AzI+v3txfnMFuZHHxONJ7pzgJXgHfh6dzMWbLJla7TrRvLyTXae3ZMkUDGsHUEFUvyPPTzY6OnTU1bMdFDojmDoLQSeKoKwiCcB2n86f5+vjXOVU4xWx9loPJg4zGR7fMuszuyiJWs4grSezrOrzZ4XSUEkqxf+wD7JEC6MUJhs5+G9WxOvoaqWqaQ5MvYOcvUGtkMaJDvG/PB+h+m7bp601P7mZQNugqTiHZLVTHoq8wSbOVJxzqYSAysGmxbUevV4OcLCo0qiXisRj+rht0Gtxggz1dFNR+XimotB2/I2N6PmTbMrbno0cSHRlTEIQlIlkSBEF4E9/3+cHCD3hi+glez79OsVXkePdx+sIbsyfLsvg+vaU5Wu0SwUCyc5ukbiFyMM6+vR9gTApilKYZOvtNVMdc87iS7zGSOc/umZepFC/RclqM9N7Ow8MPom92dS6QoCcySMSxMOZeZaAwhdnI4koSx3rv2tzYtpnFtsbT2TD1cpaYISPt+6ktU5VLhDSUxBAlN8ALc52pLhUthbZl4UsSWlQ0dxCETtoaRw5BEIQtwPEcnph+gufnn+dk7iQtu8WdvXeSWO9uaCsUaxSQGznwbHYnt/9apRuRAzH27v0gY3IYvTTL4Kmvo9ntlQ/kewTMOl2VRW6bfonE4inK5Sks1eCeXQ9zrOfY1jiRliQiXfvpk1RSmTN0F6dptUrEw/2bWvHabhqOzDcWY1RLOQzJRdn3ENIWmDp7hSRJDPT2UlB6+HFGwllj97OWK/FkNo5jtgjJLoRFsiQInSQ2pRUEQQBaTotvT36bc8VznCucQ1M07ui7Y2O6oa1QX2mOZquAp4XZvV77/2wRUiDC2N4PIE88wXh1gcFTX2PxyIew9Buc/Po+AatJuF0l1K4SbtcItip4Zg3baWLZLZpOGz3cy08NvYeQFtrYN3Qz4V56jS7mzSzVygyOLHNcVJWWzfPhW5k42XINzzYxdt+FFNlCVeHLuiMGc9FBcuUMry5a3DMUWNU4FVvm7xaSzJfqmK068WQP0hY8ZgnCdiaSJUEQbnnldplvTn6Ti6WLXCxdJKbHONx1GGWD9/lZDsNqEa2mKVsNBruP3hKbk0pGmN17H0OeeJJLtTQDp/6excM/i2WEMewW4XZ1KTlq1Qi1y3hmHdtuYjttLNfEcm1kwFI0gmqQvp4jHOu+fWt+72SFZNdBUvM50naD7sTY+u/ztIM8V4gwUXJoN2ske4aR+rbmRs2yLNHXO0CxOs0PF+Z5x+B19yJ+WzlT5asLcbLFCna7TqJ7CPY8sD4BC8ItTCRLgiDc0hbri3xr8ltcKl9iqjJFf7iffYl9W6aRw0/qLc/SbBWwVY0DXbdtdjgbRtJDjO5bqjBdrGcZPvV3xKKDYNax7Ca208J2LSquhQzYioqhBkkFe4mGekiF++gKdm3KxsErJceH6C90seDVOd5752aHs22crxm8mNepV9IkIkHY/e7NDult9cWDLIYGma/nOZs3Odyz/DVzcy2Nry3EKRQLeHaLeP8+2HXP1phOKgg7zNb/qyEIgrBOLpUu8eT0k1wsXWSxscie+B6Go8ObHdYNyZ5Ld2meslmhKzKw9aaQrTfVYNfex5Am/oGLzRzVVgkFsGQVQwuQDHYRDfaQCvfTFezaklMol0U1GNj3Qd7n2zumJfx6y5sKT2Sj1EtporqPtO99SFs8MVYVme7+Icrj0zw/l152snSpbvCtdJRSIYvsmURGjiP1H1/naAXh1rW1jySCIAjrwPd9TuRO8Ozcs1woXqBkljjcdZiu4NbuKpeqprGbeXzfZ2/Xkc0OZ3MoOsN734+UP0vJs+mK9NMd7EZT9M2OrKMkWcZAJErL0XYlvpFOUC4WUHFQxx5EMiKbHdayDCTCnAwOMdEoM1OxGYm/fYL/eiXIk5kQ1WIGzbcI7rkPqXv/BkUrCLcmkSwJgnBLcTyH5+ef5+XMy5wpnMF0TG7vuZ2oHt3s0N6e79NXmqPVLqMFElurlflGk1WGeo8xtNlxCJvO9+GJbIyFchPHahPfdRgpvnWrwz/JUBWSvbuoTs3w3EyOf3rs+smS78OPSmG+nzWoldIEZQ99/wNI8ZENjlgQbj0iWRIE4Zbg+z5T1Smen3+emdoMF4oXQIK7+u7CULf+FfxIq4JWy9J02uzpvX2zwxGELeHHpTDnStCuV4gnu6F/+/1uDCQjnFkc5Gy1Sr7p0B269tTM8+F7+Sgv51VqpQwRzUfd/+iW7PInCDuRSJYEQdjxyu0yz80/x8XSRaar02SaGeJGnCNdR7bFgn+A3tIsjVYBVw8xlti72eEIwqabaug8nw9QL6eJBTWksYe3ZYODsKES6R6mOj/Dc9NlPnzojSmEjgePZ+OcKfjUKhnihoJy8DEIxDcxYkG4tWyPswRBEIRVsFyLlzIvcSJzgrn6HNPVaWRZ5lDqEN3B7i3b8e4nabZJorJA2aoz2HVw2yR4grBeKrbMtzMxaqUsIcVF2f8YqNu0oQcw1J3gYnaA10oN3mf7RDSJtivx9XSC8aJFo1okEQ4gH/wA3GqNXQRhk4m/uIIg7Di+73OhdIEfLvyQ2dosk5VJWk6L4egwI9GRLbl/0tvpKc/RbhWwFZX9XVtz3xhB2Ci2B99IJyiUSsiuhb7vnRBMbnZYaxINqBipYSqZOZ6frvPu3VH+bjHBTLFFu14mFYvi7//Atk4IBWG7EsmSIAg7Sq6Z4/vz32e8PM5UdYp8K0/CSHCs+9i2WJv0kyTfo6c0R61dIRHq2fqNKARhHfk+PJ2LMVs2sdoNkv17IbX9p6VKksRATxczhT5eyrWYU5OkS1WsZo1Eshd/3yNI2+wijyDsFCJZEgRhR2g5LX68+GNO5k4yV59jtjaLJmsc6z5GMrB9rzonq1n8ZgHP9xjrFlUl4dbl+UsNHU4WFRq1PIlYDH/XvWyPybQ3lwrrzMSGKBYWcdMZPNch3jcKI+/almuxBGGnEMmSIAjbmud7nCmc4YXFF5ivzTNRmcDyLEZjowxHhpGlzT3JUB2L/uI0iuvQMsK0jAgtI4KjLm9foL7SLI12EcWIMhgaXOdoBWFrmm1pfC8XZaFq06xmieky0r6f2lFJhCRJDPX3k670EPPmiA3fhjR092aHJQi3PJEsCYKwbS3UF/j+/PeZqkwxWZmkZJboCnSxP7kffQtsUpqsZhhNn8OqLdA2q0RllZSio6oBMKJYoW7awSgt/UoSFcZV3liTEGpXCdQymHab0a7DO+rEUBCWo+bIPJePcqas0KwWsG2LWNBAGXsQSQtudngd1xM1CB04Sog9Yg8lQdgiRLIkCMK24fs+hXaBifIEE5UJFuoLLNQXmK/PE1AD3NFzBzEjttlhojomu9PniZZmqNYWsH2HLj2O7Fq0zBpeq4RTW8SRLqIpGrqs0aUYaGoALxDHCnXRDkYItes0WwUczWBfcv9mvy1B2DCOB69UQvyoGKJaqdBqNYioEBk5An3HduyFA0mSiMS7gK7NDkUQhMtEsiQIwpbm+z7ZZpbxyjiTlUnSjTSldol8K0+pXUKVVfYm9jIQHtj8VuC+T1dlkV2ZC5i1ecrtEq4e4fb++9kVXbpK7HseLbtBqZGh3srTapdo2Q3MdgXXK2DXFnAlGU3RcBUdz27SmxhD2wKVMkHYCJMNne/lo2SqJq3aIqrkkugaQhm9V7TNFgRhw4lkSRCELcfzPdKNNOPlcSYqE+SaOUrtErlWjopZQZZkokaUQ6lDdAW7tkQrcN1uszt9llBpjmp9AQeP7sRe7u5/xzWJjiTLhIwoISMK7Lt6u+951K0KlUaGeqtAu12m4TQpa0EOdh3ehHckCBurbCk8k49yoSLRquZwHJtIOIQ6ej9StG+zwxME4RYlkiVBELYE13NZqC8wUZlgvDy+VDkyS+SaOWpWDUVWiOkxjnQfIRlIokibnyAB4Pv0lucYylygVVukbJbxjRh399/LQGRg2cNIskw0kCS6jTv3CcJqWJ7Ei6UwLxYD1KtlWu0mUV0ivPtOpJ6DO3bKnSAI24NIlgRB2FQNu8GPFn/ERGXi6tS6XDNH3a6jyRpxI87xnuPEjfimd7b7SYbVYM/iWYzKPOXaIo4E/amD3NF7J5oiNo8UhLfj+3ChbvBsPkK+1qJVX0SXHJJ9u5GH70VaZsdIQRCE9SSSJUEQNo3pmnxt/GucK5xjujpN02miyRrJQJJ9yX3E9fjmr0O6Ht+jvzjLYPYijfoCFbOKFEhwX/999IZ7Nzs6QdjyCpbC07kYkxWfVjWL5zpEo3GU0XcihUVzA0EQto5Nv0z77LPP8qEPfYjBwUEkSeLv/u7vrrnf930++9nPMjg4SDAY5KGHHuL06dObE6wgCB3jeA7fnvw2F0sXuVC6QFgLc3fv3bxr8F0c7jpMwkhsyUQpaNY5NP0SfXOvUCpepGm36O8+wvv3fFAkSsK25HjwUinEK+UQrr++r+X7cLIS5C9mkpxfrFAtZQmoPvF996Ae/hmRKAmCsOVsemWp0Whw++2386u/+qv8wi/8wlvu//znP88f/uEf8sUvfpEDBw7wu7/7u7zvfe/j/PnzRKPRTYhYEIS18n2f781+j7OFs5wvnac32MuB1IEtmRwpro1htzCsFuF2ld78JPX6AhWrgRJI8q6Bd9IVEid4wvY009R5KhclU21jNau8lgzy87tdUrrb8ddquxJP5WKcKcnUy4vouKT698Lw3Uhi2qogCFvUpidLH/zgB/ngBz943ft83+c//+f/zGc+8xk+8pGPAPClL32Jvr4+vvzlL/Mbv/EbGxmqIAgd8uP0jzmRPcHZ4lmiapT9qf2blihJnotht9HtFgG7hWG30O02htVCNxtIdgPHMXE9C8e1KdkNHFlltOcYR7uPIYvF58I21HQkni1EOVVSaVbzuLZFjgTNbI3/p6bx2JjBnQmTTv1aptsq38rESZebNOsVEgEZeexRpGh/Z15AEARhnWx6svR2JicnSafTvP/97796m2EYPPjgg/zgBz+4YbJkmiamaV79ulqtrnusgiAsz+nCaX648EPOFM6gyipHuo+se+MG2XMxrCaBN30YdgvdaqKaNRzXwnVNHNfGdW08z8H0HEzfRfF9PEnGkRU0RScc6uV4/ztIiK51wjbk+3C6FuC5fIRipUa7mSei+Wi77yCQ3M/s+GmalSn+/lydc70RfnbEJqZ5a3q9VyohnsuFqJXzuFabVLIHxh4SDRwEQdgWtnSylE6nAejru3Z/hb6+Pqanp2/4vN///d/nc5/73LrGJgjCyk1Xp/nuzHc5VzyH4zvc1XNX5/ZI8j0Mu31NQhSwmhhmA9Ws4jgmjmviuBaOa2F5DpbnoPg+SBK2LKPIOgHFIKBHCGgRgkaMkJEgFogTUSOiiiRsa0VL4alcjMmKR7OSRvYd4qlelN3vBi1EANh32+1kMr0szp7GWiwwVzX4mTGDw7GVV5larsQTmTjnyz6N8iKG7BIZvR36j67L+xMEQVgPWzpZuuInp+f4vv+2U3b+/b//93zyk5+8+nW1WmXXrl3rFp8gCDeXa+Z4fPJxzpfOU7Wq3NlzJ7qy+ivLut2mpzxP0KwTsJpo7Sqe3XpTQmRiuw6256D4Hv6V6pBqENMiBLQwASNG2EgQNeJE9aho9y3sSI4HL5bD/KgQpF4t0W63iAdU1JH3QHL0msdKkkR//yDxZBczF1+nXZ/hr880ODoQ5qeHLULq8jpAzLc0vpWOkavUaTaqJAIa8t5HICKaoAiCsL1s6WSpv39pLnM6nWZg4I3NHbPZ7FuqTW9mGAaGYax7fIIgLE/NqvHNiW9yqXSJXDPH8e7jhPXwqsZSXJuBwhS9hWlajQymVafpOcieiyRJ2LKCIusEVYOQ0UXQiBEJdREPJIlqERR5Sx/2BKGjZlsaT2djLFbbNGuLGJJDqn8f7HoHvM3vQtAwOHDkbhYXekjPn8OeKzFbCfChvTL7IvYNn+f58GIpzA/yAWrlPJ5jkkz1I+15AEkVFyMEQdh+tvRZw549e+jv7+fJJ5/kzjvvBMCyLJ555hn+4A/+YJOjEwRhOUzX5JsT3+Ri+SKz9VkOJg+SCCRWPI7kufSW5xjITWI30pRaRRxJpttIEg4kCBtJYoEU8UAMXREXS4RbW8uVeK4Q5WRJo1nJ49gWsUgYefd7lt2eW5IkBodGqSd7mb34Gu3qPH9xyuIdwyEeHbAIKNdWmRqOzOOZGONln3olTVBxMXbfhdR7aD3eoiAIwobY9GSpXq9z6dKlq19PTk5y4sQJUqkUIyMj/Kt/9a/4vd/7Pfbv38/+/fv5vd/7PUKhEB/72Mc2MWpB2Lo832OqMsVrudcotovsTezlaPdRuoPdGx6L67k8Pvk4F0oXmChPMBodpS9846rwdfk+qWqG4dwl/HqGSiOH53tEIv3c3neXaLQgbFmuD2drAQYD9rq04r4e34dz9QDfy0UoVWs0GwUiqk9k9Dj0HkZaxbq7SCjIwWP3MTc7wWL6Aj+crjBeDvK/7IGRsAMstSD/diZKvlyj3ayRCOpI+96HJNrqC4KwzW16svTSSy/x8MMPX/36ylqjX/mVX+GLX/win/rUp2i1WnziE5+gVCpx33338cQTT4g9lgThJ1iuxbniOU7mTrJQXyDdSLPYWOT7899nMDzIke4j3NV3F3sTe9Hk9Z8O4/s+3539LmcKZzhfPE9PsIeR2MiKxog2iuzKXUKvLlJrZHFdCy2Y5Fjv3fRHRMvhTitbChVHoc+w31I1EFbG8eCb6QTnii6+ZfG/7NO4LXbj6WudUHdknsjGuFSGZjWN5Dkkkr3Iu9+NpIfWNLYsS4yM7qWa6mH+0uu0S4t8sQHvHgkQ0DV+lDeolXPgWiR6hpBG3y32ThIEYUeQfN/f8X8Rq9Uq8XicSqVCLBbb7HAEoaPqVp2T+ZOczp8m08ywUF+g0C5gyAZdwS4KrQJlq0xIDdEf6mc4Osx9A/dxtPsoyXWsyvxo8Uc8N/ccJ/MnCakhjnYfXXaL8KBZZzh7kUh5filJcpr4RpTbuo+zJ7Z7VVfHhRvLmio/LoW5UFFpN+vIisxgVGM06jEctBkKvHXKlXBjjgdfTyc4X3CoVko0fIOkavHwWJAHeu2O7V30ZrOXGyosVXbqxAwFZfRepOTujr+W43nMTV7Azo3TJVUJhCK0Ww0iios2ei9S9/6Ov6YgCNtfptpGV2V+5+c3vyPmSnKDTa8sCYKwOtlmltdyr3G+eJ5sM8t8fZ66VSeiRTjadZRUIIUkSexP7qdtt5moTjBTm2GmNsPZ4lkGwgMc6z7GnX13MhYfQ+1g44MzhTPX7qXUtby9lDS7zVB+glRxhnojQ8Wq4WhBxvrv4mDyoGjO0GELLY0fl8Jcqsq062VapomLguXJVKpVxhUJVdPQ9IBInpbJvpwoXSjYNKpFumMxWpGjpBfO8g+XKmQaIX5+t4Mhd+b75/vwUjnEc7kgtdLlyk7vLqSR+9etsqPKMrv33kapq4/0+EmSjSy9EQN53yMQiK/LawqCIGwWUVkShG3E8z2mqlO8ln2NqeoU2UaWufoctmeTNJLsie8hokdu/HzPI91MM1WZombXlqpN4X52RXfxzoF3cqT7CHFjbSc7M9UZvjb+NU7lT9GwG9zdd/dNW4Qrrk1/cZre/BTtRgazXcZWNIYSeznac0w0bOgg34fZls6PSmGmatCulWlbFmHVRUvtRh26A8uyqBcXaFULeO0K2BaGZKMrEqqqoRkBBqMqo1GfoYDNcFAkT7CUKH1tMcHF4lKilIxF4cAHkBSNXKFAdvw1er0sI6kAH90HyTWuY2q7Et+5vI9RvZxfaqiwwZUd13WRammkWD9Sp/ZMEwRhRxKVJUEQ1o3t2kvrkfInma/Nk26mWawvLu2JEupnJDayrD2LZFlmMDLIYGSQpt1kojLBdHWameoMZwpnGIgMcHv37RzrOUZUj6IrOrqiYygGuqy/7f5mAPlWnm9PfpsLpQvL20vJ9+mqLLIrcwG7kaHcKix1uIuPcrz3TsJvk/gJK+P7MN4weLEUZq7u0a6VaNsWERVS/XuQBm9H0oIA6HqYVOSNKZpWvUSjuECjWsBrV/ErbcpVm3GFa5KnA3GPvWGTbt1Zl6lmW5nlSfz9YoJLBYtWrUgyHocDjyFdrob2dHURCN7PzPlXcYpz/LdTMv/rAY3dEWdVr5dpq3wjnSBTrtNqVEgEtU1pqKAoCiSGNvQ1BUEQNpKoLAnCFncqf4oXFl8g03hjPZIma+yK7mIgPICyxqu5nuex0FhgujpN3a4TUkMMRAaIalEUWUGRFFRZRZEUAmqAkBYiqAQJqIFrkylF51zhHKcLp5mtzXK8+/jbtgjX7Taj6bOES3NU6ws4vksk3Mfx3rtIBVNrek/CGzwfLtQDvFgKs1h3aNfLmLZNRJPQe/ci9d+OpK5sc2CrUaJRWKR5ufLkX648GQroRpCeqMGhJOwNmwwE1meNzlZiXk6UxgsmrVqRRDwJB95/NVG65rGWw8Sl04Sr4yQ1hw/sC3BPavnfI9+H16tBns6GqZXzuHabWLIP9jwo9jESBGFLE5UlQRA6bqI8wVPTT3G6cJqKWSGshTncdZiuQNdNqzzLJcsyw9FhhqPD1O06E+UJZmuzeL7Hm6+lyJKMhLT0WZJQZRVN1lBlFV3W0WQNH59MM/P2eyn5Pj2VBYYzF2hV5ymbZXwjxp3972AoIq5Qd8pS2+ogL5ZCZGsW7UYO23GI6AqRXYeg78iq17To4SR6OMmV2pPZKFPPz1Mt5/BaFarNCnM5n2cMg2Q4zG0piX0Ri+GghbLDEifTk/j7hQTjxTatWplEIgX733/DKWmGrnLwtuNMT0fIZM7yzfN1MsMhPjhso95kWZ/lSTydi/J6UaFeXsSQXCIjt0P/5p94CIIg7FQiWRKELarYLvLk9JNcLF+k6TS5q/cuosb6tsyPaBGO9xy/+rXne7iei+VZWJ6F7dpY7tJn27exPRvbtWk6TRzPQUJiLDF2w72UdKvF7vRZQuU5KvUFbKAveYA7++5CE22GO+ZsLcDzhTD5monZyGK7LhFDIzJ0DKn3UMfXlhjhBEY4QdcoOJZFLTdNvbiI2yxTbdVIF11+oOtEQmEOpWT2RSxGQybaNm9q2HaXKkoThTateolEogv2v++m319Zlti9e4x0KMLi9El+NFsg3wryj/d6RFTvus8pWArfTCeYL7do1vLEAzLy2E9BdIX7lgmCIAgrIpIlQdiCTNfk25PfZrIySb6V546eO9Y9UboeWZKRFRlN0QgTXv1Avk9veY6hzAVatQUqZgXfiHHPwH30h8V+SZ10rhbgmwth6qUMrusRDhhER45D94ENabmu6jrJof0kh/bjujaN3BzVwiKVRpFKu06h5PCirhEMhjiQUtgbsRkK2MQ1d1tN12u7El9dSDJZbGHWSyST3fj7fmrZiagkSQz09REM3c/8hVdwcov8v22N//WAwmDw2sYP52sGT2SjlEtFHLNJIp5E2vcIkhpYj7cmCIIgvIlIlgRhi/F9n6emn2K8PM50dZq9ib3EjO271s6wWuxePEOwMke5togjwUDqIHf03dXRduUCzLU0Hk9HqBfTGIqHseceSI5t2r5UiqIR699DrH8PnuvSKC5SK8xRq5VQy01KZZsTuoqqBwkHQuyKyvQHHPoDNv2GTUjdmktq267EVxaSTBWatBsVEsle/H2PrKpil4hGMI6+k8kLJ7Fr03zhlM3P7zc4mrBxPHiuEOXlgka9lEbFJj58CAbuFHuNCYIgbBBxpiIIW8xLmZc4UzjDxdJFuoPdDIYHNzuk1fF9ekuzDGUv0KwtUjYrSIEE9/XfR2+4d7Oj23GKlsLXF+JUill0ycHY9zBSbOv87MiKQrRnmGjPMJ7r0qrmqeVmadVy+PUW5XqTbMFFU2RUVUPRA6RCKkNhGAi49AVseg0HvUP7E61W63KiNH05UYqnemDvo2tKXoKGzoEjdzE5HiFduMDfnG2xMBKi4EWYLlvUqxliuo829iDEd3Xw3QiCIAg3I5IlQdhCpipT/HDhh5wtnkWTNQ6kDnSskcNGMqwGexbPYpTnqNQXsSWJwa7buKP3TrGx7DpoOhJ/t5ggXyoiuyaBsfu2VKL0k2RFIZzsI5xcWm/j2ibtUppWLU+9UQWrhttaak8+K/loqoyiGuh6iP6owmDIX6pAGRZd+sZN32u5En+7kGSm0MBsVEh09cHYIx2p8qiyzL59B5kPRVicO8VzUyV0w8Y22ySjEaR9PwV6qAPvQhAEQVgJcdYiCFtEuV2+2tDBdE3u7rsbRdpmmzz6Hv3FWQazF2nUF6iYVaRAkvsH7qM71LPZ0e1ItgdfSydJF+u4VpPY0OEN3ZS0ExTNINw7Srh39OptdqtGu5ymXStSa1bxzQa0GpQqNpdkCU1VkDWDcCDESExiMOgyGLDpC9gY61B9ajpvJEpWs0KiewB/z0MdnQ4nSRLDQ8Pkg2HS4ycYshaJ9+9B2nWv2PBVEARhk4hkSRC2ANu1eXzqcSYqE+SaOY53H8dQjM0Oa3l8H8NuE2mV6S3NoVfmKdUXcSSZ4e4jHO85LqpJ68T34TvZOFMlE7NZId4zjDR012aH1RFaMIoWjBIdWPra9zysepFWOYNZL9Ns13AbLcqNNrmiy+uKjKLpaHqI/ojCcNhnIGAzuMLmEZ4PTVem4cjUXYWGI9NwZS7UAswX69jNCrGeIfzdD6zbuqHuVJJk/D3IZg0pJPYcEwRB2EziDEYQNpnv+zw1+xSXypeYqkyxJ77nbTdz3Wyy5xJuVQm3K0RaFSLNMrQrWHYTy27QclrIwRTv6n8nXaGuzQ53R3uuEOFMARrVIsl4Ana/Z7NDWjeSLGPEujFi3Vdv8xyLdjlDs5KlVq/gm3X8ZoNyxWZcltA0FUUziAaDjEZlBoMOvYaD7UtLyZAjX06MFOquTN2WqFseruvhug6+5+C5Fr7n4rtVXNcm0TOMv/u9695gQVE0EImSIAjCphPJkiBsshO5E5zKneJC8QKpYIrhyPCax5R8j+HsRRLVDI6iY+sBbDWApRpY2pXPBrZq4L1d1edNVaNwayk5CrTK2GYNy2lhOy2qroXi+ViKiqGFGO45xtHu48iiW9e6eq0S5Md5nVo5TSJkwL4bb4S6U8mqTqh7F6HupaYHvudhN0s0i2la9TKNdgWv3qZcb5LOe+iKjKIZyIpyNQnyPBfP83E98HwfFwkfCVXyUCUfWdFA0XGNKIlkCn/wLtGJThAE4RYikiVB2ESz1Vm+P/99zhfPo8oqtyVvW3NDB9l12Dd/kkBpmlptAcn3kCQFRVYIyQoRSUVRNBRZRZE1fD2Ea0Rx9NBSEqUG8CWJcLt6uWpUxbIbWE6LttPGdG18WcFXdKJ6jGiwi67IIL2hHvTtMnVwm5ts6DyVCVErZYjpEtKBx5BUsamvJMvokS70SBeJy7e5tkmrtEi7kqPaqCCbNYI030iC9CiKbhDQDBQ9iGqEUI0IvhEFLXjLJaCCIAjCtUSyJAibpGJWeGL6CS6VLtF0mtzVexfKGk/MdLvN/rkTUJqm2sxjhLoYCfQuJTt2E8ttY3o2jt3C9Rw8fFzABXxZQZYVApKCLKv4nkPVMVH8papRQAuRjAwQD/fTGxkgrsXEFfZNkDVVvpGOUStmCMoOyv73IRmRzQ5ry1I0g0jvbiK9u4Gl6hP4N02Ctl8PSkEQBGE9iGRJEDaB7dl8Z+o7TJQnyDQzHOs+RlALrmnMYLvGgZlXMSvTtMwqsfgI7xp81w2bK1iuScOq0WxXaVtVTKuB7TSx7BZNHBQ9SjS+W1SNtpCqLfN3C3HKxTyKb6PvfQ9SROxZtRIiwRcEQRBWQiRLgrDBfN/nmdlnuFi6yER1gtHoKMlAck1jxut5xuZeo16Zpu20Geo+zJ09d7ztiaGuGOhBg2Sw+4aPEbYO05P4+8UE2WIFz24THbkDKTl68ycKgiAIgrBqIlkShA12Mn+S13Kvcb50nqSRZCQ2sqbxekpz7Fo8TaUyg+W7HOx/BwdSBzsUrbAVuD58Mx1nttTCbteJ948h9R/Z7LAEQRAEYccTyZIgbKD5+jzPzT3H+eJ5ZEnmUOrQ6hs6+D7DuUv0ZC9QrsxgKxp3Dr2X4ejau+kJneX54APKKv6pfR+ezsW4UHRp1cskkj2w676OxygIgiAIwluJZEkQNkjNqvGdye8wXh6nbtfX1NBB8lzGFs8QLUxQrs7jGCHeNfiA2Ndoi7E9eLUS4qViiIZpEdUgGZSJax4x1SV25bPqEtXc6yZTL5ZDnCjINKpZEpEQ0r5HxLobQRAEQdggIlkShHVWaBUYL49zrniOicoEi41FjnQdIaSFVjWe6ljsn3sNtTRNuZGBYJJHdz286vGEzvN8OFML8MNCmHytTbu+SNNTyOMxg4ciy6iyhKwoyIqGrOgoqkrMkEkGpKvJFMAP8wFqpTRxQ1lqEf52+2IJgiAIgtBR4q+uIKyDcrvMxfJFxsvjLNQXKLaL5Ft5SmaJkegIXcHVVYAMq8mB2VdxyzNUW0UC0QEeGHovmqJ3+B0Iq+H7MNnUeb4QZaFm06pl8V2HUCRCpP8Ylu1gtRo4VpOm2UZyW/htE9ezACjgMoOHKssol5Mp1ykT1nyUA++HNXZMFARBEARhZUSyJAgdUjErjJfHuVS+xHx9nlK7RK6Vo9gqIksyMSPGkdSRVSdKkWaZfbMnaFamaVt1uhJj3DfwTmQxJWtLSLdVnitEmapCq5rHdiyiAR1t7D78xB4kWUYFrlf/8+wWbquK3axeTabMy8lUVANt7H4IJjb4HQmCIAiCIJIlQViDmlW7miDN1ebeSJDaRQAieoRDXYfoCnStacPZZDXDnvnXqVSmsTyL0Z7jHOs+KtaubAFlS+H5YoRzFZVmtYhpmUR0ifDocaTeQyArN93gVNaCyFoQLdZ33WRKEARBEITNIZIlQVihht1gvDzOeHmcmeoMJbNEvpUn38oDENEiHEwepDvYvboEyfcw7BYBq0nQbBIyayRKs0sd7ySJI/33MZbc2+F3JaxU05H4USnCayWDeq1Mu90krPqEB/fBwJ1IqrbZIQqCIAiCsEYiWRKEm/B9n5JZYrIyyVRlirnaHGWzTL6dJ9fMARDWwuxP7Kcn1IO6zAX4qmMRsJpv+mgQsBpo7Rqe3cJx2jieheNalB0TWwtwz9B76A/3r+fbFW7C8iReLYd4qRSkUqvRahQIyC7xnhHUXe8A0WhDEARBEHYMkSwJwnV4vkemkWGyMslkdZJMI0PZLFNoFSi0C/i+T1gLsy++j55wD5r89lUEyfdIVTNEm6WlxKhdR7Jq2E4b17WwXQvPtWl6NrLnIkkStqygKDohJYAR6udgz3HigfgGfQc2jutD1lz6/mmShyb76LKPKvmoEqx2GyrPX0psTE/C8mQsT7r8tYztSXirGHMpUQpSuNzhTsYlluhBHblXrCkSBEEQhB1IJEuCcJnt2czWZpmqTDFVmSLfyi9VkFp5KmYFSZKWEqTEPnqCPWjKzadZyZ5Ld3me/sI0NHI02iUs18LyHFTfx5VkPEXDUA3CgQRBI0bYSBELpEgE4ju6y13blThVDXKiEqRQt3AdG0lSQZKRZBlZkpBkCUOR0GXQVRld9tFl0C4nU5rs4/gSpvtGQmS60HZ8TNfH9zw838P3PPzLn/FdfN9bal23Co5dxfdcwpEo2q53QGygw98ZQRAEQRC2CpEsCbe0pt1kujrNVHWK6eo0xXaRcrtMrpWjYTdQZZWYHuNI1xGSgeSy1yAprk1vaY6+wjROM0e9VcTzbDQ9SirYQ9hIEA6mSAaShNXQLdWooWIrvFIOcapqUKs3MJsZHM/HQ8bzJVwkfCQk30eW/MtfXflYqjRJEshISJfLTp7v4/s+vg8e4CPhXRkHkPFRJQ9ZkkBeSsa8Gxz+bpZChQNBjKEjSCmxbkwQBEEQdjqRLAm3HMdzmKhMcKZwhtnqLCWzdLWLneVa6IpOykhxIHmAmB67ekK+HKpj0l+cpac0i9XIUm0VcX2PQDDFvu4jjER23VKJ0RW+DwttjVfKof9/e3ceHGd933H8/Vx7SdrVYZ22MQ4YY4cjwSQmV+NmGtdOgabMFNoSt0ySmUAKHYZJJ6XJjJukbRhKmbZDEnKQHuk0EBKc0mlDC+FMYkIgpoEEDHbB5pAs69p7n/PXP2QtCAvwIUuy/HkxO6t99rfP/h7py0of/57f7+HZsku9UqLRGMMhJttSIN2/BtN+MiQxxAHEPnEUYuKQOAogjomjgCSOSZIQ4pgkiYiTBIcEx3FxHA/bcbHdFLabxva8A19nME4K3DRYzgn5/RcREZEjo7AkJ4yiX+SXo7/kqdGnGK4NM1wbZqg6RGISMm6Gvlwfvblecl7usAISQCqo0z+2h67xF2nUhik2JoiBluwSVnefRX/riXmqVmzg2UqGHRM5XqwYGpUJGkFAzo5pLfTiLT0Tq7UXYHJ5bdsBNwW0Nj+cZmNNuSOc9iQiIiInOIUlWdTiJOb50vP8cvSXPDfxHCP1EQarg5SDMhknw8n5k+lt6SV1hHODsn6FvtE9dEy8SK02wkRjgtC2aW/pY033WSzJdc/yER0fpuYj7ZjIMloN8KsjBFFMq2vo6F2B3X8WVrp1vrspIiIi8oYUlmRRKgUlnhp9il+N/op9tX3NUSRjDO2Zds7pOYfWVOthjyBNaakX6R99nnzxJaq1ESYaJULHo6ttOWt7zqI90zHLR3R8mAgcdhSnz0dKkoRc2qNtYA30rMU6hIUxRERERBYChSVZNBKTsKe0pzmKtL++n8HqIKWgRMpJcVLbSQy0DhzydZBmkg5qrNi3k5biy1Sq+5kIKwROiv6OU1jTfRatqRNvtKQWWeyqZnimkmFvxaZeLdGoj+ESk22dmo+0UnOFRERE5LijsCTHNWMMpaDEM+PPTI4iVSdHkV6uvowxhkK6wNndZ1NIFY54FGnyjRL6xvbSP7yLWmWQol8kdDMs6zqd07vOIOtlZ++gZkk1stnvuyxJR7S6R3JVoddXjy12VTI8U0mzp+rQqFUJ/VEaYUyrE9PS0Utq4DXzkURERESOMwpLsmAZY6hHdSphhUpYoRpUKYdlqmGVSlChHJSZ8CfwY59KUGGoNsREY4KUk2J563IGWgcO6VpIbybbKLNy6Cm84ksUK0NElkV/1+mc2X0WKSc9C0c6uxIDjxdz/Hg0R7lcAStNZ85lWSv0Z2P60yE96RD3MAd6GvHUCFKaPRWHeq1G6I/ihwlpO8HNttHZuxS3ZzWkWo7NwYmIiIjMIYUlmXdhHDJUHWKoNkTJL1EOy1SCCkW/SD2qH7iIazB5Hwf4sU8tqtGIGoRJSGKS5vWQzuo+i/Z0+9GNIh1gJzEDI8/RM7KbSnmQWljFyXbyrr71dOW6ZuHIZ99+3+We4Tx7SxG10iBBYtMwLsVyxIvDCZ7r4HppUulW+lttluYM/ZmQ/kxA3k147betEVvsrqZ5ppLh+YpDo14jbIzRCGPSdoybaaWldyn2ktOwMvn5OWgRERGRY0RhSeacH/sMVYd4qfISg5XByXlFB0JSNaxSD+vU4zphHBKbGADbsnEtF8d2SNkpMl6GjnQHLV4LOS9H1s0e1Vyk12qrjnPy0FNQepnx6j4ix+PknrN5a9dbsRfg3JswgUfGW3lkNE2lNEbgN8hnU7gnv4colac2PohfHqVcK5HUq1jVMmPjEc86Fq7r4ngZ8lmPk9os+rMRWcewu5LmuapLvVY9KCB19CzF7V4FmcJ8H7qIiIjIMaOwJMdcI2rwcvVlBiuDvFR5iaHqEOWg3DyNbsKfIDEJnu2RslNkvSyFdIGclyPn5si4GTzbm5XRojfjxCHLhnfRNfYcpfIgYdQg09LDewbOI59amCMnL9Q87tmfZ1+pQbU8RNaO6RhYBUvXge3gAvn+U6H/VACSOCaojFArDlMvj5PUS8S+z0SlyuBIQsqxcbwUSVTFD2M8KyaVbaG9+2S87lWQbZ/X4xURERGZKwpLMutqYY3B6mBz5GioOkQ5fFU4akxgMHi2R0uqhVMKp9CV7SLtpOckEL2e9vIwKwafJqq8zERtlNDLsLr/naxqP3VBruRWjy0eGm3jF+MeteIIcRiQb2vDXfleyL7+0uW245Ap9JIp9Da3RUEdf2KIenGEUrVEJpggl3Jo7z4Zt/vUN9yfiIiIyGKlsCRHLU5i9tX2sbe8l72lvQxWJpfrLgdlxv1xSn4JgyHlpGj1Wjmt4zQ6s52kZ2txBJMAFgdNuDlEbuSzYt9O8mN7KVUGCZOQfH4p5/atJ+flZqePs8gY2FnJcP/+FsZKVerVEVpcQ2rF2dCzBo4g2LmpLG7PSlp6Vh6DHouIiIgcnxSW5IiUgzJ7y3t5ofQCe0t7GffHKfpFxhpjjDfGMRjSTprWVCurO1fTmekk5aRm582NIRPUKFRHKVRHaa2MEkcNYi9LksoReRlCJ0XopogO3IduitCZeuyBZYMxLCkOsmzfM/jll5hojBOnWjljYD0n51fMTl9nWTG0uW9/nmeLFrXiMCQhhY4e7JPfg5VaeMFORERE5HimsCSHJEoiBquDk+GovJfB6uS1hop+kZH6CH7s49oubV4bp3eeTmemc1aW7Z5iJxH56jiF6ij5yghufZyGXyYIqxSjBo4xJEBiWWDZ2JZNynZIWw6O7WBbLrbt4tgutuOReFlwMjiNCUqVQSISutpPYV3fugW7HPiOYo6fjOQoFidoNGrk0zbeindDh0aDRERERI4FhSWZ0dTFXveW9k6OIJVfYLwxeUrdaGOUol8EIONm6Mn10JProdVrnb05R8aQDaoUKqMUqiO0VEYJ/RKNoEw1qmMnMYHj0ZbK09VxKp3ZTqKwgR/WCMIaUdQgTHyCOCCKI6KkTpREmKlQNXWzLEymwLq+d9Lf2j87fZ8lfmJRDB2KocPPxlt4oRRRKw3hEtHRexLWsvPAnb1AKiIiIiLTKSwJYRwy2hidvNUnbyP1EYp+sbkow0h9hDAJ8WyPtlQba7rW0JnpnNXlup04JF8da44e2fUJ/KCMH1YpRj6JZWN5Obpal9NdOImlrQN4h3FqX5xENMI6taCCH1UJgiqRm+ItHatm9TgOVWKgHNmUQodi5DaDUTF0mAgtKn5CHIUkcUgcjhEEPvlsBmfl+7Ha+ua8vyIiIiInGoWlE4gxpjmvaCoYjdRHGKmPUI/q1KIa9bA+uax3WCaMQxzLIetmGWgdoCfbQ87LHf3okTGkwzo5v0K2UTlwX8JrlAjCKn5QoTI1euSmyKcKdHUuZWl+OYVU4YhXpnNsl5Z0Gy3ptqPr/xEohg57aimG/alQZDPhW0RReCAQRSRxnSSOiRJDnBgibBzLk6Hf/QAAGT9JREFUkLYSXM+lY+lpMPB2LNuZ8/6LiIiInIgUlhYZYwz1aDLwTK1IV/SLjDZG2V/fTyWoUAtr1KM61bBKKShRj+oYDI41ecHXnJdjedty2tPttHqtOEfxx7kdR+T8Cjm/TNavkGtUyDRKJEGFKKwTxj5R7FONQ+wkJrIdXK+FJfkV9BZOoi/XP6tzn+ZKkFi8WPfYU0uzp5Zify0haNSIgyJRkhAnhthYJFikrRjXscHNkGTzpDM53EwrXjaPnW3HpNuw5mHkS0REROREp7/AjkN+7E+GIb9EKSg1Q9HUKXOVoEIQB/ix37xVggqVsEJkIiwsPNsj7aTpyHTwlvRbaEu1TbvOUSqo01Uawjb7D6FH00eaLJOQCapk62U8v0QY1gmjBmHs48cBQRJhGwhtB9fNUEjlacl00JZZQldrz4K9+OsbMQZGApc9tRTP19K8WHNoNOqEjQphGBAkFjknxqTacDJ5MpmWA4GogMm2Y3nZ1933/F15SkREROTEprA0xx7b9xglv0RCAgYSkgOLDkzeT/uaA49NgsEQJVEzDL06CAVxQC2sUYtq+JFPbGIALGsyFLm2S4vXwsrcSgqpAjkv97qjRZZJ6BvdQ9/+3dSr+wij+hEdZ5IkVJMQJ4mJLZvE9ci5OVqz3bRmO2nPddOV6TysOUcLTT222HsgHO2peUzUI8JGjSgo40cJjmXIeA7p9j4KHUuxOpZjuZmD9qMwJCIiIrIwKSzNseeKz/HI4CNUwsorgehAKJrpHpi2LUxCoiQCXglDju2QcTJ0ZjrJeTlavVaybhbP9g5rflG+OsZJ+57GLg0yUR0mtiw63RYs86p9WFN3Ztprpz+ysDyPXKaDfK6bztwS2tzWI55rtFDUIosh32OwkWJvLcVgzcJv1Ij8EkEYEhlocROcTDsdhT6czhWQ7Tjuj1tERETkRKWwNMfe2vVWHhl6hHJQnjztDQvbsrEsC5vJe8uyaP73qsc2Nhk3Q2uqlZybw3M8bOvo/xD3Qp/lw8/QPr6XYmWIOKrjZbt4Z996unJds3DUx5/YwIjvMtjwDgQkj9G6IQzqREGNOJzAjyFlxXjpDLklS8l0LsPkl2Edh3OsRERERORgCktzbE3XGvpa+sg4Gfpa5nn5Z5PQO/4CA/t30SgPMd4YJ/aynNb/Tla1r1rwIyJTIz37fA9jIOskZBxD1k6aX2echJRleLMBtkpkM9SYDEWDvsdQ3aHe8InCBnFQJYhjwsQiY8W4Xgq3pYOWjj6cjpOxMq/MsdIpdSIiIiKLh8LSCaq1NsGKfU/jlAaZqAwRWRbd7afw9r51pJ30fHfvILGB/VMjPQ2PwYbLWAPCoE4c1EniCMu2sSwby3am3TzHIufZZD2LnAtZ+0CQshPKkcPLDZfxekIYTAajKAoJYgOWRc5JINVGrr2DdL4HK9+PlW6d72+HiIiIiMwBhaW5NvYcneX92EGFPCkSy8ZYFollk9g2hgP31uQtsWzedFjkMLhRwPLhZ+kY30OpMkQU1nAynZzX9066W7pn7X2OhjFQetVIz76pkR7fJw4axGGVMIoJjNW8BlHdzWMlESaOsMKQJEmIjIUxYFsGmwQbg22BbVkHboAFYTTZNm3FuKkUbusScm2dpPJ9mNYeXddIRERE5ASlsDTXnnuA1c8/SjEokrZTzflIHJi3NDVPCcs+8LWNsZ3J8GR7hJk2gnQLDS+Hn8rie1kaqRyR471xqDIJPRMvsXR4F35lkInaGGEqwyl961jTcfq8nnLnJxbDDbc5N2iw4VJqxIR+gzisEEURQWywLIusnUA6T7a9nfZXjfS89jKzJokh8kn8GnFYnwxZkU8cNkiikCgMSeKQFCG5jjypfA92fgArlZu2H51WJyIiInLiUliaa629pJMIN6wTUgNjsIw58Ee5wTavrCtnXnU/dUssC2yXjO3SYru4TgrHSWF5OaJsB0GmFd/L4qdyNLzJMOXFASv27cQrvkyxOkRoEjoLKzin7x1k3+D6PsdCYmAscBjyUwdOqXPZX7cIggZR0CAOywRxQmwsMnaM46Vx27ppaevCzfdBy5JDGumxbAdSOZxUDo0LiYiIiMiRUFiaa6s3c86e7VAbhcIyTJKQkJCYhCiJiU1MnMTEJiKOI2ITkZiQOIlJ4pDAL9MIyvhBhXriE4YTk+2BGDC2Q8r2yDguXbaH46RxnRS1xji1sIaVaecdvefS1zo3i0tUI5sh32ueUjfUcKg1AsKgQRLWJk+nS8C1DBkXyLTT1tJBqr0HWvve8GKtIiIiIiLHksLSPLNsGwcbB/COYAjEJAm1sEK5PkrVn6DeKBGEZRpRAz+skCTjNIB6Kstbet7G2q612K855S5KoBg5jAcuxdBhInQYD13KkYUFuDa4FjiWwbXMgfvJuUCTj3lluz05HjbiTy3CkBD5DeKwRhQGBLHBWJOjRnaqhXRrD/n8EpxCPyZdWPAr8ImIiIjIiUNhaY79eNcIpeEOnMDBDdqaweO1QWQqeLw6iDgHtjuWwWEqrFg4boGufJ4ei8lFC16lEdYp+UWyXoHAauX/atMD0URoU/QNURgSRyFJ7JNEIXGSECWGqbMCLWtq/o41+bXFgTlVk9snp0tNzbeyMElCEMXNhRO8lIfT0kGhrQsv3wutvQddj0jzg0RERERkIVFYmmN7Rms8vT+FXQPsiRmDBs1FHyYXeJhsYDeftyyLqdAyuRAEB9pNrvTm2kwGK9vCtTvAWko54HUDUWQm95mxIiwnRZJqwU61kMu0YJw0JokxSUySGEhijIlJkoQkSTAmgQNfW8RYJsYyCamURa69k3R+CXZhAFIt8/dNFxERERE5AgpLc+zckzvY/as+KsbFtSdPozMHAoZl4skFH5LJe2MSMDGQYMzkKI8BjLFIAIOFwcI6sBSEZQyW9cpiEZORavK5hJkDUUu2hVSmgJ0rQLbjoNEeEREREZETlcLSHDuttw23dy1Ja8CS9sNbvMAkMSQJmAjLJJBEmCQ6MOqTYOLowMhPQnKgbZJMjvakvLQCkYiIiIjIYVBYOo5YtgO2A7wSdg5cVxUtiyAiIiIiMrv0N7aIiIiIiMgMFJZERERERERmoLAkIiIiIiIyg+MmLH35y19m5cqVZDIZ1q1bx0MPPTTfXRIRERERkUXsuAhLt912G1dffTWf+cxn2LFjB+973/vYvHkze/fune+uiYiIiIjIInVchKUbb7yRj33sY3z84x9nzZo1/N3f/R3Lly/nK1/5ynx3TUREREREFqkFv3R4EAQ89thj/Nmf/dm07Rs3buQnP/nJjK/xfR/f95uPi8UiAKVS6dh19DA0ahVGxqs0qpX57oqIiIiIyDFXDSK629IL4u/xqT4YY9607YIPSyMjI8RxTG9v77Ttvb29DA0NzfiaL37xi3zuc587aPvy5cuPSR9FREREROTNXT/fHXiVcrlMoVB4wzYLPixNsSxr2mNjzEHbplx77bVcc801zcdJkjA2NkZXV9frvmaulEolli9fzgsvvEA+n5/XvsjxQTUjh0s1I4dLNSOHSzUjh2sh1YwxhnK5zMDAwJu2XfBhacmSJTiOc9Ao0vDw8EGjTVPS6TTpdHratvb29mPVxSOSz+fnvVDk+KKakcOlmpHDpZqRw6WakcO1UGrmzUaUpiz4BR5SqRTr1q3j7rvvnrb97rvv5t3vfvc89UpERERERBa7BT+yBHDNNdewZcsWzj33XN71rnfxta99jb1793L55ZfPd9dERERERGSROi7C0iWXXMLo6Cif//znGRwc5IwzzuC//uu/WLFixXx37bCl02m2bt160GmCIq9HNSOHSzUjh0s1I4dLNSOH63itGcscypp5IiIiIiIiJ5gFP2dJRERERERkPigsiYiIiIiIzEBhSUREREREZAYKSyIiIiIiIjNQWDoCDz74IBdccAEDAwNYlsX3v//9ac/v27ePyy67jIGBAXK5HJs2beLZZ59tPv/8889jWdaMt9tvv73Zbnx8nC1btlAoFCgUCmzZsoWJiYk5OkqZTUdbMwBDQ0Ns2bKFvr4+WlpaOOecc/jud787rY1qZvGYjZrZvXs3v/M7v0N3dzf5fJ6LL76Yffv2TWujmlkcvvjFL/KOd7yDtrY2enp6+PCHP8zOnTuntTHG8Bd/8RcMDAyQzWbZsGEDv/zlL6e18X2fq666iiVLltDS0sKFF17Iiy++OK2NamZxmK2a+drXvsaGDRvI5/NYljVjLahmFofZqJmxsTGuuuoqVq9eTS6X46STTuJP/uRPKBaL0/azkGpGYekIVKtVzj77bG666aaDnjPG8OEPf5j/+7//49///d/ZsWMHK1as4Dd+4zeoVqsALF++nMHBwWm3z33uc7S0tLB58+bmvv7gD/6Axx9/nLvuuou77rqLxx9/nC1btszZccrsOdqaAdiyZQs7d+7kzjvv5IknnuCiiy7ikksuYceOHc02qpnF42hrplqtsnHjRizL4t577+XHP/4xQRBwwQUXkCRJc1+qmcXhgQce4I//+I95+OGHufvuu4miiI0bN077DLn++uu58cYbuemmm/jZz35GX18fH/zgBymXy802V199Ndu2bePWW2/lRz/6EZVKhfPPP584jpttVDOLw2zVTK1WY9OmTfz5n//5676XamZxmI2aefnll3n55Ze54YYbeOKJJ/inf/on7rrrLj72sY9Ne68FVTNGjgpgtm3b1ny8c+dOA5gnn3yyuS2KItPZ2Wm+/vWvv+5+3va2t5mPfvSjzce/+tWvDGAefvjh5rbt27cbwDz99NOzexAyp460ZlpaWsy//Mu/TNtXZ2en+cY3vmGMUc0sZkdSM//93/9tbNs2xWKx2WZsbMwA5u677zbGqGYWs+HhYQOYBx54wBhjTJIkpq+vz1x33XXNNo1GwxQKBXPzzTcbY4yZmJgwnueZW2+9tdnmpZdeMrZtm7vuussYo5pZzI6kZl7tvvvuM4AZHx+ftl01s3gdbc1M+c53vmNSqZQJw9AYs/BqRiNLs8z3fQAymUxzm+M4pFIpfvSjH834mscee4zHH398Wqrevn07hUKB9evXN7edd955FAoFfvKTnxyj3st8ONSaee9738ttt93G2NgYSZJw66234vs+GzZsAFQzJ5JDqRnf97Esa9rF/zKZDLZtN9uoZhavqVNaOjs7AXjuuecYGhpi48aNzTbpdJr3v//9zZ/1Y489RhiG09oMDAxwxhlnNNuoZhavI6mZQ6GaWbxmq2aKxSL5fB7XdYGFVzMKS7Ps9NNPZ8WKFVx77bWMj48TBAHXXXcdQ0NDDA4OzviaW265hTVr1vDud7+7uW1oaIienp6D2vb09DA0NHTM+i9z71Br5rbbbiOKIrq6ukin03ziE59g27ZtnHLKKYBq5kRyKDVz3nnn0dLSwqc//WlqtRrVapU//dM/JUmSZhvVzOJkjOGaa67hve99L2eccQZA8+fZ29s7rW1vb2/zuaGhIVKpFB0dHW/YRjWz+BxpzRwK1cziNFs1Mzo6yhe+8AU+8YlPNLcttJpRWJplnufxve99j2eeeYbOzk5yuRz3338/mzdvxnGcg9rX63X+7d/+7aBzNQEsyzpomzFmxu1y/DrUmvnsZz/L+Pg499xzD48++ijXXHMNv/u7v8sTTzzRbKOaOTEcSs10d3dz++238x//8R+0trZSKBQoFoucc8450+pKNbP4XHnllfziF7/g29/+9kHPvfbneig/69e2Uc0sPrNdM2+2jyPdjywcs1EzpVKJ3/qt32Lt2rVs3br1DffxRvs51tw5f8cTwLp163j88ccpFosEQUB3dzfr16/n3HPPPajtd7/7XWq1Gn/4h384bXtfX99Bq1YB7N+//6DELse/N6uZ3bt3c9NNN/Hkk0/y1re+FYCzzz6bhx56iC996UvcfPPNqpkTzKF8zmzcuJHdu3czMjKC67q0t7fT19fHypUrAX3OLEZXXXUVd955Jw8++CDLli1rbu/r6wMm/8W2v7+/uX14eLj5s+7r6yMIAsbHx6eNLg0PDzfPfFDNLD5HUzOHQjWz+MxGzZTLZTZt2kRrayvbtm3D87xp+1lINaORpWOoUCjQ3d3Ns88+y6OPPspv//ZvH9Tmlltu4cILL6S7u3va9ne9610Ui0UeeeSR5raf/vSnFIvFaafryeLyejVTq9UAsO3p/8s6jtNc2Uw1c2I6lM+ZJUuW0N7ezr333svw8DAXXnghoJpZTIwxXHnlldxxxx3ce++9zUA8ZeXKlfT19XH33Xc3twVBwAMPPND8Wa9btw7P86a1GRwc5Mknn2y2Uc0sHrNRM4dCNbN4zFbNlEolNm7cSCqV4s4775w2/xYWYM3M+ZISi0C5XDY7duwwO3bsMIC58cYbzY4dO8yePXuMMZOretx3331m9+7d5vvf/75ZsWKFueiiiw7az7PPPmssyzI/+MEPZnyfTZs2mbPOOsts377dbN++3Zx55pnm/PPPP6bHJsfG0dZMEATm1FNPNe973/vMT3/6U7Nr1y5zww03GMuyzH/+538226lmFo/Z+Jz55je/abZv32527dplvvWtb5nOzk5zzTXXTGujmlkcrrjiClMoFMz9999vBgcHm7dardZsc91115lCoWDuuOMO88QTT5jf//3fN/39/aZUKjXbXH755WbZsmXmnnvuMT//+c/NBz7wAXP22WebKIqabVQzi8Ns1czg4KDZsWOH+frXv24A8+CDD5odO3aY0dHRZhvVzOIwGzVTKpXM+vXrzZlnnml27do1bT8L9XNGYekITC2P+drbH/3RHxljjPn7v/97s2zZMuN5njnppJPMZz/7WeP7/kH7ufbaa82yZctMHMczvs/o6Ki59NJLTVtbm2lrazOXXnrpQUtyyvFhNmrmmWeeMRdddJHp6ekxuVzOnHXWWQctJa6aWTxmo2Y+/elPm97eXuN5nlm1apX527/9W5MkybQ2qpnFYaZaAcw//uM/NtskSWK2bt1q+vr6TDqdNr/2a79mnnjiiWn7qdfr5sorrzSdnZ0mm82a888/3+zdu3daG9XM4jBbNbN169Y33Y9qZnGYjZp5vd9tgHnuueea7RZSzVjGGDP741UiIiIiIiLHN81ZEhERERERmYHCkoiIiIiIyAwUlkRERERERGagsCQiIiIiIjIDhSUREREREZEZKCyJiIiIiIjMQGFJRERERERkBgpLIiIiIiIiM1BYEhGR48b5559Pe3s7L7zwwkHPjY2N0d/fz3ve8x6SJJmH3omIyGKjsCQiIseNb3zjG7iuy8c//vGDnrvyyispl8v88z//M7atX28iInL09NtERESOG319fXz5y1/mf/7nf/jqV7/a3L5t2za+/e1v8zd/8zeceuqpx7QPcRzj+/4xfQ8REVkYFJZEROS4cvHFF/N7v/d7fOpTn+L5559ndHSUyy+/nA9+8INcccUVPProo1x44YV0dnaSyWR4+9vfzne+851p+9i/fz+f/OQnWbt2La2trfT09PCBD3yAhx56aFq7559/HsuyuP766/nLv/xLVq5cSTqd5r777pvLQxYRkXnizncHREREDteXvvQlHnjgAT760Y/S3d1NEAR885vf5L777mPTpk2sX7+em2++mUKhwK233soll1xCrVbjsssuAybnNwFs3bqVvr4+KpUK27ZtY8OGDfzwhz9kw4YN097vH/7hHzjttNO44YYbyOfzrFq1ao6PWERE5oNljDHz3QkREZHD9YMf/IAPfehDAHzrW9/iIx/5CGvWrCGbzfLII4/guq/8e+AFF1zAY489xosvvjjjfKY4jjHGsGnTJvL5PHfccQcwObK0cuVKTjnlFJ566ik8z5ubgxMRkQVBp+GJiMhxafPmzZx33nmsWrWKj3zkI+zatYunn36aSy+9FIAoipq3D33oQwwODrJz587m62+++WbOOeccMpkMruvieR4//OEPeeqppw56rwsvvFBBSUTkBKSwJCIix610Ok0qlQJg3759AHzqU5/C87xpt09+8pMAjIyMAHDjjTdyxRVXsH79er73ve/x8MMP87Of/YxNmzZRr9cPep/+/v45OiIREVlINGdJREQWhSVLlgBw7bXXctFFF83YZvXq1QD867/+Kxs2bOArX/nKtOfL5fKMr7MsaxZ7KiIixwuFJRERWRRWr17NqlWr+N///V/++q//+g3bWpZFOp2etu0Xv/gF27dvZ/ny5ceymyIichxRWBIRkUXjq1/9Kps3b+Y3f/M3ueyyy1i6dCljY2M89dRT/PznP+f2228H4Pzzz+cLX/gCW7du5f3vfz87d+7k85//PCtXriSKonk+ChERWSgUlkREZNH49V//dR555BH+6q/+iquvvprx8XG6urpYu3YtF198cbPdZz7zGWq1GrfccgvXX389a9eu5eabb2bbtm3cf//983cAIiKyoGjpcBERERERkRloNTwREREREZEZKCyJiIiIiIjMQGFJRERERERkBgpLIiIiIiIiM1BYEhERERERmYHCkoiIiIiIyAwUlkRERERERGagsCQiIiIiIjIDhSUREREREZEZKCyJiIiIiIjMQGFJRERERERkBv8PS6HgCNDmDs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0" name="AutoShape 4" descr="data:image/png;base64,iVBORw0KGgoAAAANSUhEUgAAA0sAAAIoCAYAAAC4U3A2AAAAOXRFWHRTb2Z0d2FyZQBNYXRwbG90bGliIHZlcnNpb24zLjUuMiwgaHR0cHM6Ly9tYXRwbG90bGliLm9yZy8qNh9FAAAACXBIWXMAAA9hAAAPYQGoP6dpAAEAAElEQVR4nOzdd3hUZfbA8e/MZEoymUlvEEhCEaRXRRBBERvYUbEgzV1772UVXH6C7roriqjroiCKit1FAQtNpQgqXUIgIUB6m0wyk+n390c2s8QU0icJ5+Mzz+Pc8t5zb2Z47pn3vedVKYqiIIQQQgghhBCiGnWgAxBCCCGEEEKI9kiSJSGEEEIIIYSohSRLQgghhBBCCFELSZaEEEIIIYQQohaSLAkhhBBCCCFELSRZEkIIIYQQQohaSLIkhBBCCCGEELWQZEkIIYQQQgghaiHJkhBCCCGEEELUQpIlIUS7NH78eFQqFRs2bKi2fM6cOahUKubMmVNt+YYNG1CpVIwfP77NYhQdQ12fjSNHjqBSqUhOTg5IXG2pru9TW1u6dCkqlYoZM2YENI5AOJU+b0J0JpIsCSFaTHJyMiqVCpVKxYMPPljvtgsXLvRvq1KpWjWuOXPm1EiuOqqqG66GvI4cORLocDusl156iTlz5mCxWAIdihBCiAAKCnQAQojOacWKFbzwwgtoNJpa17/77rv17t+9e3f69OlDSEhIg44XEhJCnz596N69e411c+fOBeg0CVOVESNGoNfr61xvMBjaMJqOR6vV0qdPH7p27Vpj3UsvvURmZiYzZswgPDy87YMTQgjRLkiyJIRocX369CE1NZXvvvuOCy+8sMb61NRUduzY4d+uNu+8806jjnnGGWdw4MCBJsXbUX300UcypKcZunbtesp9ZoQQQjSODMMTQrS4m266Cai792j58uUATJs2rc1iEkIIIYRoLEmWhBAtbty4cXTr1o3PPvsMm81WbZ2iKLz33nsEBwdz1VVX1dlGYx9Ir+0h/qpiEFXqeqbH6/XyxRdfMGvWLPr3709YWBghISGcfvrpPPLIIxQWFp40xp07dzJlyhTi4uJQq9UsXbqUqVOnolKpePHFF+uM++OPP0alUjFy5MgGnWdTOJ1OBg4ciEql4q9//WuN9YqicO6556JSqfjzn//sX37iA+mKovDKK68wcOBAQkJCiI2NZdq0aRw9erTO43o8Hl5//XXOPvtswsPDMRgM9O3bl6eeegqr1Vpj+xMf/nc6ncyZM4devXphMBjo1q0bDzzwQI3P04k+++wzRo8ejdFoJCoqismTJ7Njx446t6/tgfuqGDIzMwFISUmp9pmp+jyerFBBXUUlTlzu8Xh44YUX/Nf0j72EBw4cYNasWSQnJ6PX64mKimLSpEmsW7euznNqiJ9//plJkyYRGRmJ0Whk9OjRfP755zW2GzVqFCqVik8++aTOtv7+97+jUqm45pprGh1HWVkZDzzwAMnJyRgMBnr06MGTTz6J3W6vsW1Dr9vevXt55plnOOuss0hISECn05GQkMBVV13F5s2ba42juZ+7rKwsHnjgAfr164fRaCQsLIyBAwfy0EMPkZaWVud+7777LiNGjCAkJITIyEiuueYa0tPTG34BhRBtQxFCiBaSlJSkAMoPP/ygPPbYYwqgLF++vNo2mzZtUgDl+uuvV44dO6YASm3/FI0bN04BlPXr11db/swzzyiA8swzz1Rbvn79egVQxo0b51+2ZMkSZcyYMf5jjBkzptorJydHURTFH4darVYSEhKUYcOGKX379lUMBoMCKMnJyUpubm6dMc6dO1fR6/VKaGioMnz4cKVHjx7K22+/raxdu1YBlIEDB9Z5zSZPnqwAyqJFi05ydStlZGT4zycjI6NB+yiKovz222+KTqdTgoKClJ9//rnaur/97W8KoPTs2VMpKyurcaykpCTl9ttvVwCle/fuyvDhw/3XJiYmRjlw4ECN45WWlirnnHOO/7omJSUpAwYMUHQ6nQIop59+upKXl1dtn7ffflsBlBtuuEE555xzFJVKpfTv31/p06ePolarFUCZOHFiref3/PPP+69LQkKCMnz4cCU0NFTR6/XKX//61xqfjT+eX5Wvv/5aGTNmjKLX6xVAGTFiRLXPzK+//lot1unTp9caT22fxxOXn3POOcqkSZP813348OFK//79/dt9+OGH/mtlMpmUIUOGKPHx8QqgqFQq5eWXX671uHWp+qw+++yzik6nU0JDQ5URI0YoCQkJ/uv24osvVtvnjTfeUADl0ksvrbPdAQMGKICyatWqBsVRdd2mTp2qDB061P83HjBggKJSqRRAGTVqlGKz2art19DrNmHCBAVQwsPDldNPP10ZNmyYEh0drQCKRqNR3nvvvTpjasrn7rvvvlPMZrMCKFqtVhk0aJAyYMAAJSQkpMa/Uyd+3qr+fUxKSlIGDx7s/7wlJCQoBQUFDbqWQoi2IcmSEKLFnJgs7du3TwGUCy64oNo2f/rTnxRA+frrr1s9WapS1zGqWCwWZenSpUpRUVG15SUlJcpdd92lAMqMGTPqjFGj0Sh//vOfq93g2e12xev1Kt27d1cA/032ifLy8pSgoCBFp9PVOHZdmposKYqizJ8/XwGU0047zR/rnj17FL1er2g0GmXz5s21HisoKEjRarXK+++/719XWFionH/++QqgnHHGGYrP56u279SpUxVAmTBhgnL48GH/8uLiYuWqq65SAGXKlCnV9qm6adVqtUq/fv2U1NRU/7otW7b4b0pXr15dbb9ff/1V0Wg0ikqlUhYtWuSPpaysTLnuuusUrVbb4GSpStVnua5r3NxkSaPRKLGxsdWueUVFhaIoirJr1y5Fr9crBoNB+de//qV4vV7/Nl9++aViNpsVjUaj7Ny5s9Zj16bqsxoUFKRMnTpVKS8vVxRFUXw+n/Lyyy/7153YZmlpqRISEqIEBQXVSGwVRVF++eUXBVDi4+MVj8fToDiqrltQUJDStWvXasfbs2eP0q1bNwVQHnrooWr7NeS6KYqifPTRR8ru3bur7evz+ZTPP/9cCQ0NVcxms2K1WmuNqbGfu8zMTCUsLEwBlJtvvrnad9jr9SqrVq1SvvzyS/+yE79PZrNZ+frrr/3rcnJylEGDBimA8uijjzboWgoh2oYkS0KIFnNisqQoijJ06FBFo9Eo2dnZiqIoisPhUMLDw5XY2FjF7Xa3m2TpZLp166aEhIQobre71hgHDx5c7Yb2RH/5y18UQLn33ntrrPvHP/5Ra9JQnxOTpfpegwcPrrGv1+tVzj77bAVQbr/9dsXpdCqDBw9WAOWpp56q91j33HNPjfV5eXn+HqZ169b5l+/atcufhPzxxlRRFMVmsyndunVTVCqVcuTIEf/yqptWlUqlbN++vcZ+DzzwQK2x3HTTTQqgXHPNNTX2qaioUGJjY9tdsgQon3zySa37ViWTCxcurHX9K6+8ogDKrFmzal1fm6rPamxsbLXk4o/HvPnmm6stnzZtmgIo//znP2vsc88999Sa2NSn6roByqefflpj/ZdffqkAitForPbZach1O5mnnnpKAWr0LjX1c3fHHXf4fxD4448FtTnx+/THXjxF+d+5Dxo0qJFnJoRoTfLMkhCi1UybNg2v18v7778PwKpVq7BYLFx//fUEBbW/Ypzr1q3j/vvvZ9KkSZxzzjmcffbZnH322ZSWlmK32+t8/uCmm25Cra79n9OZM2eiUqlYsWIFbre72rply5YBNHmCzhEjRjBmzJhaX0OHDq2xvVqt5p133sFkMvHaa68xadIkdu3axfDhw3n66afrPdadd95ZY1lsbCxTpkwBYO3atf7ln332GQDXXnstJpOpxn4hISGcf/75KIrCDz/8UGP9kCFDGDFiRI3lVc91/fG5jm+++QaA22+/vcY+BoOBWbNm1XlegRIWFsbll19eY7nL5eLrr79Go9HU+bm47LLLANi4cWOjjzt79uxaS8rfcccdQPW/I+C/dlWf1Sput9v/vW7K57dr1661nv/kyZPp3r07NpuNn376qcb6uq7biY4ePcqCBQu49tprOe+88/zf4w8//BCAXbt21bpfYz93X3zxBQAPP/xwo+eKmz17doOPI4QIrPZ3tyKE6DSuv/56Hn74YZYvX84DDzzgr4JXVS2vvXC5XFx33XW1PuR+ouLi4lqXn3766XXuk5KSwvjx41m/fj2rV6/23+ju2rWLXbt2ER8fz0UXXdSkuJtSOjwlJYWXXnqJ2bNn89133xEcHMy7776LVqutcx+tVkuvXr1qXVd17gcPHvQv27NnD1CZNNX1UH1VAYWsrKwa63r27FnrPrGxsQCUl5f7l1ksFvLz86vFUleM7Unv3r1rnYPs4MGDOBwOdDodl1xySa37KooC1H7tTuZk1ygvLw+r1YrZbAYqi7X07NmTnTt3snv3bgYNGgTA119/TUFBASNGjKB///6NjqNPnz61/sCgUqno06cPR48e5eDBgzW+G3VdtyrLli3jtttuw+Fw1LlNXd/jxnzuysrK/Nd/1KhRdR6rNtHR0YSFhTXoOEKIwJOeJSFEq4mPj+f8889n586dbNq0idWrV9O3b99af70NpAULFvD5558THx/PO++8w5EjR3A4HCiVQ5UZM2YMQI2eoSpGo7He9mv7db7q/2+66aZ6b/5awznnnOPv2TvrrLPo27dvvdtHRUXV2XMWFxcHVN48ViktLQXg0KFD/PTTT7W+jh8/DkBFRUWNNuu6nlUxVCULUP3GMiYmpt4Y25O6zrHq2rlcrjqvXVUCWl9CUJeqG/L6lp/4tzyx4l9tn9+m9orWFQfU/pmqUt937fDhw/zpT3/C4XDw4IMP8ttvv2G1WvH5fCiKwptvvgk0/ntc2+fuxGqOtSU+9TnZcYQQ7Yt8M4UQrapqLqVp06bhcrna5dxK7733HlBZQnjatGkkJSWh1+v9648dO9as9q+++mrCwsJYtWoVRUVFeDweVqxYATT9ZrOpvF4vN998Mx6PB7Vazbp16/znX5eioiJ8Pl+t66p6dU4cbhcaGgrAm2++6U8463rNmTOnWedTdSyAgoKCemNsSVXDrk68gT5RfaWm61N1Pl27dj3ptavr2PWp6xqduPyPQydnzJiBWq3mvffew+PxUFRUxFdffYVOp+P6669vdAz1xQG1f6YaYuXKlbjdbqZOncrf//53hgwZgslk8v+tmvs9PtGJsVUluEKIzkmSJSFEq7ryyisJDQ3l6NGjqFQqbrzxxkCHVEPVfEujR4+usa6oqKhJw51OFBwczNSpU3G5XLz//vusXr2avLy8Jg9hao7nnnuOLVu20L9/f/8zHHfddVe9N5Jut5vDhw/Xuu73338H4LTTTvMv69evH1A5501rCw8P9/dSHDhwoNZtqmJsjJM9g1LVO1DXTf+hQ4cafUyoHGam1WrJycmpc7hYc9R1LaqWx8XF+YfgVUlMTGTixInk5eWxZs0aVqxYgcvl4rLLLiMyMrJJcaSmptaagCuKQmpqKlD9M9UQ9X2Poe5nlZrCbDaTmJgIwNatW1usXSFE+yPJkhCiVYWEhPDggw8yYcIEbr31VpKSkto8huDgYKD2IV8nrs/Ly6ux7sUXX8Tr9TY7hhOH4jV3CFNT/fLLL/z1r39Fq9Xy7rvvMmXKFP70pz9hsViYMWNGvT0VixcvrrGsoKCAjz76CIALLrjAv/zKK68EKifdLCoqauGzqGnixIkAvP766zXWOZ1O3nrrrUa3ebLPTI8ePQDYuXMnHo+n2jqfz8fbb7/d6GNC5fflwgsvxOfz8fLLLzepjfosWbIEp9NZY3nV3/fEv+OJWvrze/z4cf7zn//UWP7VV1+RmZmJ0Wj0D39tqPq+xwcOHKj1eM1xxRVXANQ76bQQouOTZEkI0ermzJnDd999x2uvvRaQ41fd2NZVPezss88G4MEHH/Q/A6MoCu+88w5///vfa60e1lhnnHEGAwYMYMeOHXzxxRfNGsLUFBUVFUybNg23283cuXMZMmQIAP/4xz/o2bMn69atY+HChbXuGxQUxOLFi/2JEVQ+JH/TTTfhcDgYMWIE5557rn/diBEjuPbaaykqKmLixIn89ttv1drzer1s2LCBG2+8sdYb98a6//77UavVrFy5ktdff92f9NlsNmbNmtWkHpqTfWYGDx5Mly5dyMnJ4ZlnnvEf0+FwcN9997F///4mng389a9/Ra/XM2/ePBYsWFAjYcvJyWHhwoW1JocnU1RUxOzZs/3DBBVFYfHixXz66adoNBoeeOCBWve74ooriIqK4vPPP+eXX35pVmESqPxM3X333f5iIAD79+/nrrvuAuC2225r9DC8qu/x4sWL2blzp3/5wYMHueaaa9DpdE2OtzYPP/wwYWFhfPvtt8yePZuSkhL/Op/Px9dff82qVata9JhCiLYnyZIQotO77rrrgMqyxMOGDWP8+PGMHz+e3NxcAObOnYter+fLL7+ka9eujBgxgsTERKZPn87UqVM588wzWySOmTNnAuDxeJo1hKnKNddc4y+LXNvrxLLcjz76KL///jtnnXUWjzzyiH95aGgo77zzDhqNhscff7zWYVpdu3Zl9uzZXHvttSQnJzNy5EgSExP55ptviIqK4p133qkxbG3JkiX+RGnYsGEkJSUxatQoBg0ahMlk4txzz2XFihVNeu7mj4YPH868efNQFIXbb7+dxMRERo4cSUJCAp988slJy6LXpuozc/vttzNw4ED/Z6bqJlyj0fD8888DlUMb4+LiGDlyJHFxcbz99tvMnz+/yeczZMgQ3n//ffR6PY8//jiRkZEMHTqUM888k+7du9OlSxfuu+8+/7Czxnj66af56KOPSEhI8P8d77zzThRFYf78+f4k+o90Oh033HCDvxetuYVJpkyZQnR0NIMHD2bgwIEMGjSIAQMGkJmZyciRI5k7d26j27ziiisYNWoUJSUljBgxgn79+jFw4ED69u1LUVERTz31VJPjrU337t35+OOPMZlMvPXWW8TFxTFkyBAGDRqE2Wxm0qRJ7Nixo0WPKYRoe5IsCSE6vccee4xnnnmGXr16sX//fjZu3MjGjRv91cSGDx/Opk2bmDhxIj6fjwMHDhAbG8vLL79cY36Z5pg2bZr/BrMlhuDt2LGjzoppP/30k38I3HfffceiRYswGo0sX768xk3u6NGjefTRR3E4HNx00021Vgt79dVXWbhwISaTib1792I0Grnxxhv55Zdfai1HHRoaypo1a3jvvfe48MILsdvt/PrrrxQWFjJo0CAeffRRfv755xbptQN4/PHH+fjjjznzzDMpKSnh8OHDjB07lh9//NHf49AY06ZNY+HChQwaNIjDhw/7PzMWi8W/zU033cTKlSsZPnw4ZWVlpKenM2HCBLZt28bw4cObdT5XXnkl+/fv59577yU5OZnU1FT2799PSEgIV155JcuWLeOxxx5rdLtjx47lhx9+4Oyzz+bQoUOUlJQwatQoPv30Ux5++OF6961K9qH5n1+9Xs/GjRu59957sVqtpKam0r17dx577DHWr19/0gqTtQkKCmLt2rXcfffdxMXFcejQISwWC7Nnz+aXX36ha9euzYq5Nueffz579+7lrrvuIikpiQMHDnDs2DF69uzJww8/3C4L2gghGkeltMTPekIIIU7qwIEDnH766cTHx3P8+PE2LxneWEeOHCElJYWkpKQm9WKIzmXNmjVcfPHFjBgxgu3btwc6HCGEaBPSsySEEG1kyZIlQPUeJiE6iqrP74k9TEII0dlJz5IQQrSBjIwMBg8ejN1uJzU1lZ49ewY6pJOSniVRZdu2bYwZMwaj0cjRo0cbPRGrEEJ0VEGBDkAIITqz++67j59//pldu3Zht9v585//3CESJSEApk6dypEjR/j111/xer089thjkigJIU4pkiwJIUQr2rlzJ1u2bCEuLo5bbrmFBQsWBDokIRps69atHD16lMTERG655RYeffTRQIckhBBtSobhCSGEEEIIIUQtpMCDEEIIIYQQQtTilBiG5/P5yM7OxmQy1Zg4UQghhBBCCHHqUBSFsrIyunTpglpdf9/RKZEsZWdn061bt0CHIYQQQgghhGgnjh07RmJiYr3bnBLJkslkAioviNlsDnA0QgghhBBCiECxWq1069bNnyPU55RIlqqG3pnNZkmWhBBCCCGEEA16PEcKPAghhBBCCCFELSRZEkIIIYQQQohaSLIkhBBCCCGEELWQZEkIIYQQQgghanFKFHhoDEVR8Hq9eDyeQIcihPgvrVaLRqMJdBhCCCGEOMVIsvRfiqJgsVgoKCjA6/UGOhwhxB+Eh4cTHx8vE0sLIYQQos1IsvRfubm5WCwWf3nxoKAguSkToh1QFAW73U5+fj4ACQkJAY5ICCGEEKcKSZYAr9dLaWkpMTExREdHBzocIcQfBAcHA5Cfn09sbKwMyRNCCCFEm5ACD4Db7UZRFIxGY6BDEULUISQkBKj8vgohhBBCtAVJlk4gw+6EaL/k+ymEEEKItibJkhBCCCGEEELUQp5ZagCrw43DFdgKeQadBrNBG9AYhBBCCCGEOJVIsnQSVoebV75Po9jmCmgckUYdd0/oLQmTEEIIIYQQbUSG4Z2Ew+Wl2OZCH6QhIkQXkJc+SEOxzdUivVsvv/wyKpWKAQMGtMDVEa1l/PjxjB8/3v/+yJEjqFQqli5d6l+2efNm5syZg8ViafP4hBBCCCFOBdKz1EAhOg1GfeAul9PTMsMA33rrLQD27dvHtm3bOPPMM1ukXdG6EhIS2LJlCz179vQv27x5M3PnzmXGjBmEh4cHLjghhBBCiE5KepZOITt27GDXrl1MmjQJgCVLlpx0H6/Xi9PpbO3QxEno9XpGjRpFTExMqx+roqICRVFa/ThCCCGEEO2dJEunkKrkaMGCBYwePZoPPvgAu93uX1811OuFF15g3rx5pKSkoNfrWb9+PXPmzEGlUrF7926uueYawsLCiIyM5IEHHsDj8ZCamspFF12EyWQiOTmZF154wd9ueXk54eHh3HrrrTViOnLkCBqNhr/97W8NPg9FUVi8eDFDhgwhODiYiIgIpkyZQnp6un+bDz74AJVKxaJFi6rt+8wzz6DRaPj2229rnPP//d//0b17dwwGAyNGjOD777+vcey0tDRuuOEGYmNj0ev1nH766bz66qvVttmwYQMqlYr333+fJ598ki5dumA2mzn//PNJTU2tcS4vvPACSUlJGAwGhg0bxurVq2u9TicOw5szZw4PP/wwACkpKahUKlQqFRs2bAAqy2zPmTOnRjvJycnMmDHD/37p0qWoVCq++eYbZs2aRUxMDCEhIf4E+cMPP+Sss87CaDQSGhrKhRdeyG+//VbLX0UIIYQQovORZOkUUVFRwfvvv8/IkSMZMGAAs2bNoqysjI8++qjGti+//DLr1q3j73//O6tXr6Zv377+dddeey2DBw/mk08+4U9/+hP//Oc/uf/++7niiiuYNGkSn332Geeddx6PPvoon376KQChoaHMmjWL9957j9LS0mrHWrx4MTqdjlmzZjX4XG699Vbuu+8+zj//fD7//HMWL17Mvn37GD16NHl5eQBMnTqV2267jQcffJAdO3YAsG7dOubNm8cTTzzBxIkTq7W5aNEi1qxZw0svvcS7776LWq3m4osvZsuWLf5t9u/fz8iRI9m7dy8vvvgiq1atYtKkSdxzzz3MnTu3RpxPPPEEmZmZ/Pvf/+Zf//oXaWlpXHrppXi9/xtSOXfuXB599FEmTpzI559/zu23386f/vSnGknVH91yyy3cfffdAHz66ads2bKFLVu2MGzYsAZfxxPNmjULrVbL8uXL+fjjj9FqtTz33HNcf/319OvXj5UrV7J8+XLKysoYO3Ys+/fvb9JxhBBCCHFq2lu4l2JHcaDDaDR5ZukU8fHHH1NaWsrs2bMBuO6667jvvvtYsmQJ06dPr7atwWBg7dq1aLU1K+/9+c9/5oEHHgDg/PPP55tvvmHRokV8+umnXHnllUBlcYJVq1bx3nvvcdVVVwFw1113sXDhQt5++23uu+8+ABwOB2+99RbXX389UVFRDTqPrVu38uabb/Liiy/64wAYO3Ysp512Gv/4xz94/vnnAXjppZfYtm0b1157LV999RU33HADY8eOrbXHxev18u2332IwGAC48MILSU5O5umnn/b3Qj3wwAOYTCZ+/PFHzGYzABMnTsTpdLJgwQLuueceIiIi/G3269ePd9991/9eo9Fw7bXXsn37dkaNGoXFYuH555/nyiuv5N///rd/u/79+zNmzBj69OlT53VITEyke/fuAAwdOpTk5OQGXb+6TJgwgTfeeMP//tixYzzzzDPcddddvPzyy/7lEydOpHfv3sydO5cPP/ywWccUQgghxKnhl7xf+OH4D3gVL3cMuYPgoOBAh9Rg0rN0iliyZAnBwcFMnToVqOztueaaa/jhhx9IS0urtu1ll11Wa6IEMHny5GrvTz/9dFQqFRdffLF/WVBQEL169SIzM9O/rEePHkyePJnFixf7n4dZsWIFRUVF3HXXXQ0+j1WrVqFSqbjpppvweDz+V3x8PIMHD/YPQ4PK53xWrlxJUVERw4YNQ1EU3n//fTQaTY12r7rqKn+iBGAymbj00kvZtGkTXq8Xh8PB999/z5VXXklISEi1Y19yySU4HA62bt1a4zqeaNCgQQD+67JlyxYcDgc33nhjte1Gjx5NUlJSg69JS7j66qurvV+7di0ej4ebb7652rkaDAbGjRtX7ToLIYQQQtRGURR+zvmZTcc3sbdwL7m2XAwaw8l3bEckWToFHDp0iE2bNjFp0iQURcFisWCxWJgyZQrwvwp5VRISEupsKzIystp7nU5HSEhItUSjarnD4ai27N577yUtLc3fU/Pqq69y1llnNWroWF5eHoqiEBcXh1arrfbaunUrhYWF1bbv1asXY8eO9ScldZ1bfHx8rctcLhfl5eUUFRXh8Xh45ZVXahz3kksuAahx7D/2lun1eqBySCRAUVFRvcduS3+8LlXDGUeOHFnjfD/88MMa5yqEEEIIcSJFUdiSvYUfs35kT8EebG4b4fpwVCpVoENrFBmGdwp46623UBSFjz/+mI8//rjG+mXLljFv3jz/+9b6EJ933nkMGDCARYsWERoayq+//lptmFpDREdHo1Kp+OGHH/zJx4n+uOzf//43X331FWeccQaLFi3iuuuuq7Vcem5ubq3LdDodoaGhaLVaNBoN06ZN484776w1tpSUlEadS1UyVdexmzO0Tq/X11rFsCpB+6M//s2jo6OByuGbbd3LJYQQQoiOTVEUfsj6ge2529lbuBcFhR7hPQIdVpNIstTJeb1eli1bRs+ePas9F1Nl1apVvPjii6xevbpNJqq95557uO222ygtLSUuLo5rrrmmUftPnjyZBQsWkJWVxbXXXlvvtnv27OGee+7h5ptv5s0332T06NFcd911/Pbbb9WeLYLKIgl/+9vf/D1kZWVl/Oc//2Hs2LFoNBpCQkI499xz+e233xg0aBA6na5xJ16LUaNGYTAYeO+996oNg9u8eTOZmZknTZb+2FN1ouTkZHbv3l1t2bp16ygvL29QbBdeeCFBQUEcPny4xhA9IYQQQoi6+BQfG49t5Je8X9hbtBe1Ss2Q6CFYnJZAh9Ykkiw1kN3VMpPCtvWxV69eTXZ2Ns8//zzjx4+vsb6qp2fJkiX885//bEaUDXPTTTfx+OOPs2nTJp566qlGJx1jxozhz3/+MzNnzmTHjh2cc845GI1GcnJy+PHHHxk4cCC33347NpuNa6+9lpSUFH/FvZUrVzJs2DBmzpzJ559/Xq1djUbDxIkTeeCBB/D5fDz//PNYrdZqVe4WLlzI2WefzdixY7n99ttJTk6mrKyMQ4cO8Z///Id169Y16lwiIiJ46KGHmDdvHrfccgvXXHMNx44dY86cOQ0ahjdw4EB/XNOnT0er1dKnTx9MJhPTpk3jL3/5C08//TTjxo1j//79LFq0iLCwsAbFlpyczLPPPsuTTz5Jeno6F110EREREeTl5fHzzz9jNBprrQAohBBCiFOXT/Gx7ug6fs37lX1F+whSBzE4ZjBB6o6bcnTcyNuIQach0qij2ObC6QlcwhRp1GHQ1SxMcDJLlixBp9Mxc+bMWtdHR0dz5ZVX8vHHH/PYY481N8yTCg4O5tJLL+Xdd9/ltttua1Ibb7zxBqNGjeKNN95g8eLF+Hw+unTpwpgxYzjjjDMAuO222zh69Cjbt2/HaDQClUUm/v3vf3PNNdfw0ksv+avyQWW1PofDwT333EN+fj79+/fnq6++YsyYMf5t+vXrx6+//spf//pXnnrqKfLz8wkPD6d3797+55Ya69lnn8VoNLJ48WKWL19O3759ef311/n73/9+0n3Hjx/P448/zrJly3jzzTfx+XysX7+e8ePH8/DDD2O1Wlm6dCl///vfOeOMM1i5ciWXX355g2N7/PHH6devHwsXLuT999/H6XQSHx/PyJEjm/y3E0IIIUTn5PV5+fbot+zK38W+on3o1DoGxQzq0IkSgEqpKk3WiVmtVsLCwigtLfWXfD6Rw+EgIyODlJSUGoUKAKwON44A9ixBZdJmNtReoa4jcblcJCcnc/bZZ7Ny5cpAh8ORI0dISUnhb3/7Gw899FCgwxH1ONn3VAghhBCB4fF5WHtkLXsK9rCvaB/BQcEMjB6IRv2/H/oL7AUEqYN4ctSTAYy00slygxN17FSvjZgN2k6RqARSQUEBqampvP322+Tl5bVJL5YQQgghhGhdbp+bNRlr2FO4h/1F+wnVhtI/uj8aVeNHRLVHkiyJNvHVV18xc+ZMEhISWLx4ca3lwj0eT71tqNVq1Gqpdi+EEEII0R64vC6+Sv+K/UX7+b3od0x6E/2j+qNWdZ77NUmWRJuYMWMGM2bMqHebuibCrTJ9+nSWLl3ackFRWcjgFBiJKoQQQgjRopxeJ6sOr2J/0X4OFB8g3BDO6ZGnd6pECSRZEu3I9u3b611fNfePEEIIIYQInApPBf85/B8OFB/gQPEBogxR9I3s2+EmnG0ISZZEuzFixIhAhyCEEEIIIephd9v58vCXHCg+QGpJKnHBcfSO6N0pEyWQZEkIIYQQQgjRAGWuMn+P0qGSQ8QZ4+gd3nkTJZBkSQghhBBCCHESRRVFrEpfxcGSg6Rb0ukS2oUeYT06daIEkiwJIYQQQggh6pFTnsOq9FWklaRxrOwY3U3d6W7u3ukTJZBkSQghhBBCCFGH9NJ01mas5WDJQXJsOZwWfhrxofGBDqvNSLIkhBBCCCGEqGFf0T7WHV1HanEqRRVF9I/qT1RwVKDDalOSLDWEoxTcFYGNQRsMhrDAxiCEEEIIITo9RVHYkbeDn7J+4vfi3yl3lTM4ZjBmvTnQobU5SZZOxlEKG18Ae1Fg4wiJgnGPNDthevnll7n33nvp378/e/furbFepVLxzDPPMGfOnAa19+GHH/Lss8+Snp6Ow+Hgt99+Y8iQIc2KUbSOP/5tly5dysyZM8nIyCA5ORmAFStWkJ+fz3333RewOIUQQggROD7Fxw/Hf2BH3g72F+3H5XUxNHYoIdqQQIcWEJIsnYy7ojJRCgqGQH1I3PbKGNwVzU6W3nrrLQD27dvHtm3bOPPMM6ut37JlC4mJiQ1qq6CggGnTpnHRRRexePFi9Ho9p512WrPiE21n0qRJbNmyhYSEBP+yFStWsHfvXkmWhBBCiFOQ2+fmu8zv2FOwh31F+9CgYXjccHQaXaBDCxhJlhpKGwL60MAd39P8YYA7duxg165dTJo0ia+++oolS5bUSJZGjRp10nYqKiowGAwcPHgQt9vNTTfdxLhx45odH4Ddbick5NT85aKtxcTEEBMT0ybHkr+rEEII0b45PA5WZ6zm96Lf+b34d4KDghkQPYAg9amdLqgDHYBoO0uWLAFgwYIFjB49mg8++AC73V5tG5VKVW0I3tKlS1GpVHzzzTfMmjWLmJgYQkJCuP766zn77LMBuO6661CpVIwfP96/35dffslZZ51FSEgIJpOJiRMnsmXLlmrHmjNnDiqVil9//ZUpU6YQERFBz549AfD5fLzyyisMGTKE4OBgwsPDGTVqFF9++WW1Nj788EPOOussjEYjoaGhXHjhhfz222+NvjZWq5WHHnqIlJQUdDodXbt25b777sNms/m3ue222zAYDPzyyy/+ZT6fjwkTJhAXF0dOTk61a/btt98yc+ZMIiMjMRqNXHrppaSnp9c49nfffceECRMwm82EhIQwZswYvv/++1qv1b59+7j++usJCwsjLi6OWbNmUVpaWuNc/vSnPxEVFUVoaCgXXXQRBw8erHHcqjiPHDkCwPjx4/nqq6/IzMxEpVL5XwAbNmxApVKxYcOGam0cOXIElUrF0qVL/ctmzJhBaGgoe/bs4YILLsBkMjFhwgQAXC4X8+bNo2/fvuj1emJiYpg5cyYFBQUn+QsJIYQQorWUu8r5/NDn7C7Yzb6ifZh0JgbGDDzlEyWQZOmUUVFRwfvvv8/IkSMZMGAAs2bNoqysjI8++qhB+8+aNQutVsvy5cv5+OOP+b//+z9effVVAJ577jm2bNnC4sWLgcqhXJdffjlms5n333+fJUuWUFJSwvjx4/nxxx9rtH3VVVfRq1cvPvroI15//XWg8ob73nvvZeTIkXz44Yd88MEHXHbZZf4b+6rjXn/99fTr14+VK1eyfPlyysrKGDt2LPv372/wtbHb7YwbN45ly5Zxzz33sHr1ah599FGWLl3KZZddhqIoALz00kucfvrpXHvttVgsFgDmzp3Lhg0bePfdd6sNZwOYPXs2arWaFStW8NJLL/Hzzz8zfvx4/74A7777LhdccAFms5lly5axcuVKIiMjufDCC2skTABXX301p512Gp988gmPPfYYK1as4P777/evVxSFK664guXLl/Pggw/y2WefMWrUKC6++OKTXofFixczZswY4uPj2bJli//VFC6Xi8suu4zzzjuPL774grlz5+Lz+bj88stZsGABN9xwA1999RULFizg22+/Zfz48VRUBLiIihBCCHEKKnYU82nap+wt3MuB4gPEhMTQP6o/GpUm0KG1C5IuniI+/vhjSktLmT17NlDZG3TfffexZMkSpk+fftL9J0yYwBtvvFFtWb9+/QDo3bu3f/iez+fj4YcfZuDAgaxevRq1ujIfv+SSS+jZsyePPvooP/30U7V2pk+fzty5c/3vf/jhB5YvX86TTz7JvHnz/Msvuugi//8fO3aMZ555hrvuuouXX37Zv3zixIn07t2buXPn8uGHHzbo2rz88svs3r2bbdu2MWLECP/5du3alSlTprBmzRouvvhiDAYDH330EcOHD2fmzJncddddzJs3jyeeeIKJEyfWaHfEiBH+3jyA/v37M2bMGF599VWefPJJ7HY79957L5MnT+azzz7zb3fJJZcwbNgwnnjiCbZt21atzdmzZ/Pwww8DcP7553Po0CHeeustlixZgkqlYu3ataxfv56FCxdyzz33+K+JTqfjySefrPc69OvXj/DwcPR6fYOGY9bH7Xbz9NNPM3PmTP+yDz74gDVr1vDJJ59w1VVX+ZcPHjyYkSNHsnTpUm6//fZmHVcIIYQQDZdTnsNXGV+RVpxGZlkm3U3dSTInnRKTzTaU9CydIpYsWUJwcDBTp04FIDQ0lGuuuYYffviBtLS0k+5/9dVXN+g4qampZGdnM23aNH+iVHW8q6++mq1bt9YY+vfHtlevXg3AnXfeWedx1q5di8fj4eabb8bj8fhfBoOBcePG1RguVp9Vq1YxYMAAhgwZUq2tCy+8sMbQs169evHmm2/y+eefM3nyZMaOHVtn5cAbb7yx2vvRo0eTlJTE+vXrAdi8eTPFxcVMnz692nF9Ph8XXXQR27dvrzYMEOCyyy6r9n7QoEE4HA7y8/MB/G3/8dg33HBDg69HS/nj33XVqlWEh4dz6aWXVjvfIUOGEB8f36i/mRBCCCGaJ6M0g88Pfc6+wn1klmXSK7wXyWHJkij9gfQsnQIOHTrEpk2buPrqq1EUxT8MbMqUKbz99tu89dZbzJ8/v942/jjErC5FRUV1bt+lSxd8Ph8lJSXVHvb/47YFBQVoNBri4+ueHTovLw+AkSNH1rr+xETtZPLy8jh06BBarbbW9YWFhdXeT5o0ibi4OPLy8njggQfQaGrvpq4t/vj4eP81qjqHKVOm1BlbcXExRqPR/z4qqvpEcHq9HsA/hK2oqIigoKAa29V3LVtDSEgIZnP1uRjy8vKwWCzodLVX1PnjdRZCCCFE60gvTeer9K9O6clmG0qSpVPAW2+9haIofPzxx3z88cc11i9btox58+bVedMPNPhXhqqb9KpiByfKzs5GrVYTERFRb9sxMTF4vV5yc3PrTNKio6OByuGFSUlJDYqtLtHR0QQHB/vLqtd1rCq33XYbZWVl9O/fn3vuuYexY8fWOCeA3NzcWpf16tWrWruvvPJKncPe4uLiGnUuUVFReDweioqKqiVMtcXSGAaDAQCn01lteV0JTm2fl+joaKKiolizZk2t+5hMpmbFKIQQQoiTK3GU8N2R70gtTqXYUXzKTjbbUJIsdXJer5dly5bRs2dP/v3vf9dYv2rVKl588UVWr17N5MmTm328Pn360LVrV1asWMFDDz3kv2m22Wx88skn/gp59bn44ouZP38+r732Gs8++2yt21x44YUEBQVx+PDhBg8RrMvkyZN57rnniIqKIiUlpd5t//3vf/Puu+/y1ltvMW7cOIYNG8bMmTP5/PPPa2z73nvvVYtt8+bNZGZmcssttwAwZswYwsPD2b9/P3fddVezzqHKueeeywsvvMB7773nf2YJKotuNIRer6+10ELVpLW7d+/mwgsv9C//Y3XC+kyePJkPPvgAr9dbo2S9EEIIIVqfy+tidcZq0kvTKawolESpASRZaii3/eTbtMNjr169muzsbJ5//vlqpb2rDBgwgEWLFrFkyZIWSZbUajUvvPACN954I5MnT+bWW2/F6XTyt7/9DYvFwoIFC07axtixY5k2bRrz5s0jLy+PyZMno9fr+e233wgJCeHuu+8mOTmZZ599lieffJL09HQuuugiIiIiyMvL4+eff8ZoNFYrGlGf++67j08++YRzzjmH+++/n0GDBuHz+Th69CjffPMNDz74IGeeeSZ79uzhnnvuYfr06f7CBUuWLGHKlCm89NJLNSZy3bFjB7fccgvXXHMNx44d48knn6Rr167ccccdQOVzXK+88grTp0+nuLiYKVOmEBsbS0FBAbt27aKgoIDXXnutUdf/ggsu4JxzzuGRRx7BZrMxYsQIfvrpJ5YvX96g/QcOHMinn37Ka6+9xvDhw1Gr1YwYMYL4+HjOP/985s+fT0REBElJSXz//fd8+umnDY5t6tSpvPfee1xyySXce++9nHHGGWi1Wo4fP8769eu5/PLLufLKKxt1vkIIIYRoGEVR+P7o9xyyHCLTmknPsJ6E6cMCHVa7J8nSyWiDISQK7EUtMjFsk4VEVcbSSEuWLEGn01WrSnai6OhorrzySj7++GP/MzTNdcMNN2A0Gpk/fz7XXXcdGo2GUaNGsX79ekaPHt2gNpYuXcqwYcNYsmQJS5cuJTg4mH79+vHEE0/4t3n88cfp168fCxcu5P3338fpdBIfH8/IkSO57bbbGhyv0Wjkhx9+YMGCBfzrX/8iIyOD4OBgunfvzvnnn09ycjI2m41rr72WlJQUf4l0qCxicOedd/LII48wevRozjjjDP+6JUuWsHz5cqZOnYrT6eTcc89l4cKFREZG+re56aab6N69Oy+88AK33norZWVlxMbGMmTIEGbMmNHgc6iiVqv58ssveeCBB3jhhRdwuVyMGTOGr7/+mr59+550/3vvvZd9+/bxxBNPUFpaiqIo/tLpy5cv5+677+bRRx/F6/Vy6aWX8v777/srCJ6MRqPhyy+/ZOHChSxfvpz58+cTFBREYmIi48aNY+DAgY0+XyGEEEI0zC95v7CvcB9pJWlEB0fTJbRLoEPqEFRK1Z1QJ2a1WgkLC6O0tLTGQ+cADoeDjIwMUlJS/M9mVN+gFNwBngNGGwwGyf47gqVLlzJz5ky2b9/e4ERCnNxJv6dCCCGEqFWmNZMvDn3BroJdKIrC0LihbT6PUoG9gCB1EE+Oqn8qk7ZwstzgRNKz1BCGMElUhBBCCCFEh1PqLOWbI9+QZknD6XUyPG64TDjbCJIsiU5LURS8Xm+922g0GplPQAghhBCdktvr9hd0KLAXMCh6EHqNPtBhdSgyKa3otDZu3IhWq633tWzZshY/7owZM1AURYbgCSGEECJgFEVh3bF1HLIc4kjpEVLCUgg3hAc6rA5HepZEpzV8+HC2b99e7zYnKxUuhBBCCNER7SzYyZ6CPRwsPkhkcCSJoYmBDqlDkmRJdFomk0l6d4QQQghxyjlWdowfs34ktSQVjUpD34i+8thBE8kwPCGEEEIIIToJq8vKN0e+4VDJIexuOwOiB6BRS0GHppKeJSGEEEIIccpzeByUOkspdZVidVpRqVQMiRnSoRINt8/Nmow1pJemk2fPY0D0AIKbME+n+B9JloQQQgghRKenKAp2j51SZylWl7UyMfpvclTqqFzm8Dpwepw4vA5cXhf5yflcnHJxoENvEEVR2HhsI2klaaSXppNkSiLSEBnosDo8SZaEEEIIIUSn4/Q6SS1OJas8C6vTSrGjGJvbhtPr9CdFFZ4KbG4bFZ4KPD4PqECNGrVKjdVlxea2MTJ+JNHB0YE+nZPaU7iHXQW7SC1JJUIfQXdz90CH1ClIsiSEEEIIITqNEkcJewr38HvR7+Tb88m351PmKsPhceBRPKhUKjQqDUHqIPRqPUatkbiQOEJ1oYRoQ9CpdQDsK9pHVnkWK35fwd1D727XBRKyy7PZdHwTqcWpqFVqTo88vV3H25FIstQAVV+wQDIEGTDpTAGNQQghhBCiPVIUhaNlR9ldsJt0SzoFFQVklWdh99gJCQohzBBGojaRUG0owUHBBKmDTppM9ArvRb49n63ZWxnbdSxD44a20dk0TrmrnDUZazhsOUy5u5xhscM61HNW7Z0kSydR5irjjd1vUOIoCWgcEYYIbh10qyRMQgghhBD/5fK6OFB8gD2Fe8guzybPlke2LRsFhWh9NP0i+2HUGZvUtiHIQO+I3uwt3Mt7B96jX1Q/9EH6Fj6D5vH4PKw5soaM0gxybDn0j+pPiDYk0GF1KpIsnYTD46DEUYJBY8AQZAhoDA6Po0nJ0tKlS5k5cyZ6vZ7U1FSSkpKqrR8/fjyFhYXs3bu3pUIWTVT1t8rIyCA5ORmo/PsAbNiwAQC73c4LL7zA+PHj/euEEEKIU4nFYak21C7HlkOhoxCtWks3Uze6hnYlSN3829wuoV3ILs8mw5LBfw7/hyl9prRA9C3nx6wfSStJ43DpYRJDE4kKjgp0SJ2OJEsNZAgyYNQ27ZeJluDwNn8YoNPp5KmnnmL58uUtEJFoK4sXL6723m63M3fuXABJloQQQpwyFEXhWNkxdhfu5nDJYQoqCsguz8bmsWEMMtI/qj9RhqgWfVZHo9LQJ7IP23K28XXG15ydeDbxxvgWa7859hft59e8XzlQfACz1kxKWEqgQ+qUJFk6hVx00UWsWLGChx56iMGDBwc6HNFA/fr1a5PjKIqCw+EgOFjmYxBCCNF+uH1uUotT2V2wu9pQO5/iI9IQyemRpzd5qF1DhOvD6W7uTqY1k3f2vcPDIx8OePGEfHs+G49t5GDJQRRFoV90v4DH1FmpAx3AnDlzUKlU1V7x8f/L2BVFYc6cOXTp0oXg4GDGjx/Pvn37Ahhxx/XII48QFRXFo48+Wu92r776Kueccw6xsbEYjUYGDhzICy+8gNvt9m9z3333YTQasVqtNfa/7rrriIuLw+12M3v2bCIjI7Hb7TW2O++88+jfv3+jzmHHjh1cdtllREZGYjAYGDp0KCtXrvSvLywspFu3bowePbpavPv378doNDJt2jT/svHjxzNgwAB++OEHRo0aRXBwMF27duUvf/kLXq+32nFdLhfz5s2jb9++6PV6YmJimDlzJgUFBdW2S05OZvLkyaxZs4Zhw4YRHBxM3759eeutt2qcy9atWxkzZgwGg4EuXbrw+OOPV4v5xDirepCOHDlCTEwMAHPnzvV/Z2bMmAHAjBkz/MP3TlT1PTuRSqXirrvu4vXXX+f0009Hr9ezbNkyANLS0rjhhhuIjY1Fr9dz+umn8+qrr9ZoVwghhGgtdred7bnbeWffO3xx6As2Z29mR+4Ocuw5JIYmMqrLKPpH92/VRKlKj7AeGDQGfs3/lW0521r9ePWp8FT4CzqUOksZGD2wRYYcitoFPFkC6N+/Pzk5Of7Xnj17/OteeOEF/vGPf7Bo0SK2b99OfHw8EydOpKysLIARd0wmk4mnnnqKtWvXsm7dujq3O3z4MDfccAPLly9n1apVzJ49m7/97W/ceuut/m1mzZqF3W6vlqgAWCwWvvjiC2666Sa0Wi333nsvJSUlrFixotp2+/fvZ/369dx5550Njn/9+vWMGTMGi8XC66+/zhdffMGQIUO47rrrWLp0KQDR0dF88MEHbN++3Z8U2u12rrnmGrp3787rr79erc3c3FymTp3KjTfeyBdffMGUKVOYN28e9957r38bn8/H5ZdfzoIFC7jhhhv46quvWLBgAd9++y3jx4+noqKiWpu7du3iwQcf5P777+eLL75g0KBBzJ49m02bNlU7/wkTJmCxWFi6dCmvv/46v/32G/Pmzav3GiQkJLBmzRoAZs+ezZYtW9iyZQt/+ctfGnwdT/T555/z2muv8fTTT7N27VrGjh3L/v37GTlyJHv37uXFF19k1apVTJo0iXvuucc//E8IIYRoLaXOUjYd38Syfcv4Ov1rtuZsZXfhbmxuG6dHnc5ZCWeRFJaEVq1ts5j0Gj2nRZyG3W3ng9QPqHBXnHynVuBTfHyb+S3ppelklWdxWsRpbZIsnsraRRoaFBRUrTepiqIovPTSSzz55JNcddVVACxbtoy4uDhWrFhR7eZdNMxtt93GwoULefTRR/n5559r7bL9xz/+4f9/n8/H2LFjiYqKYubMmbz44otEREQwaNAghg0bxttvv80tt9zi3/7999/H6XQyc+ZMAAYNGsS4ceN49dVXq223aNEizGYzN998c4Njv+OOO+jfvz/r1q0jKKjyo3vhhRdSWFjIE088wc0334xarWbMmDH83//9H48++ijnnHMOn3/+ORkZGWzbtg2jsfo/KEVFRXzxxRdcdtllAFxwwQVUVFTw2muv8cgjj9C9e3dWrlzJmjVr+OSTT/yfQ4DBgwczcuRIli5dyu233+5fXlhYyE8//UT37pWTwZ1zzjl8//33rFixgnPOOQeAZ599FkVRWLduHXFxcQBMmjSJAQMG1HsN9Ho9w4cPByAxMZFRo0Y1+PrVpry8nD179hAREeFfdtFFF2Eymfjxxx8xm80ATJw4EafTyYIFC7jnnnuqbS+EEEK0hDxbHr8V/EZacRp59jyOlx3H4XUQpgtjWMwwTPrAVgSON8aTVZ5FpjWTT9I+4aZ+N7V5DNtytnGg6ABpJWnEG+OJM8a1eQynmnbRs5SWlkaXLl1ISUlh6tSppKenA5CRkUFubi4XXHCBf1u9Xs+4cePYvHlzne05nU6sVmu1l6ik0+mYN28eO3bsqNErVOW3337jsssuIyoqCo1Gg1ar5eabb8br9XLw4EH/djNnzmTz5s2kpqb6l7399tuMHDmy2k3/vffey86dO/npp58AsFqtLF++nOnTpxMaGtqguA8dOsSBAwe48cYbAfB4PP7XJZdcQk5OTrU4Hn74YSZNmsT111/PsmXLeOWVVxg4cGCNdk0mkz9RqnLDDTfg8/n8PUGrVq0iPDycSy+9tNpxhwwZQnx8vL9KXZUhQ4b4EyUAg8HAaaedRmZmpn/Z+vXrmTBhgj9RAtBoNFx33XUNuh4t5bzzzquW+DgcDr7//nuuvPJKQkJCalxnh8PB1q1b2zRGIYQQnZeiKBwpPcJnaZ+x4sAKNhzdwLbcbRy2HMakNTEybiSDYwcHPFECUKvU9I3si6IofJf5HUesR9r0+OmWdH7O+ZkDxQcIDgqmZ3jPNj3+qSrgydKZZ57JO++8w9q1a3nzzTfJzc1l9OjRFBUVkZubC1DthrLqfdW62syfP5+wsDD/q1u3bq16Dh3N1KlTGTZsGE8++WSNZ2SOHj3K2LFjycrKYuHChfzwww9s377d/7zKiUPObrzxRvR6vX8I3P79+9m+fbu/V6nK5ZdfTnJysr+NpUuXYrPZGjUELy8vD4CHHnoIrVZb7XXHHXcAlT06Vaqe43E4HMTHx1d7VulEf/xsAf5ezqKiIv+xLRYLOp2uxrFzc3OrHRcgKqpm2U69Xl/t2hUVFdXam1rbstaUkJBQ7X1RUREej4dXXnmlxrlecsklADXOVwghhGgsj8/D70W/80HqB3x88GN+zPqRn3N+5ljZMeJC4hiVMIrTo08nWNu+ig6ZdCZSwlIodhTz7r538Sm+NjluiaOE749+T5olDbfPzYDoAahVAb+NPyUEfBjexRdf7P//gQMHctZZZ9GzZ0+WLVvmH2L0x6FiiqLUW/Hj8ccf54EHHvC/t1qtkjCdQKVS8fzzzzNx4kT+9a9/VVv3+eefY7PZ+PTTT6vNx7Rz584a7URERHD55ZfzzjvvMG/ePN5++20MBgPXX399te3UajV33nknTzzxBC+++CKLFy9mwoQJ9OnTp8ExR0dHA5V/2xOHwp3oxPZycnK48847GTJkCPv27eOhhx7i5ZdfrrFPVRJ2oqpEvCrpiY6OJioqyv+s0B+ZTI3/tSsqKqrWhL++HwEawmAw4HQ6ayyvK8H54/coIiICjUbDtGnT6kxmU1KkNKkQQoimcXqd7Cvcx+6C3eTYcsi2ZVNgK0Cr0ZISlkKCMQGNWhPoMOuVbE4mx5bD7sLdbDq+ifHdxrfq8VxeF2uOrCHdkk5hRSGDYwaj0+ha9ZjifwKeLP1RVfW1tLQ0rrjiCqDyBvLEX8Dz8/Nr7RGootfr0evb1wzL7c3555/PxIkTefbZZ6slklU3zydeP0VRePPNN2ttZ+bMmaxcuZKvv/6ad999lyuvvJLw8PAa291yyy3MmTOHG2+8kdTUVJ5//vlGxdunTx969+7Nrl27eO655+rd1uv1cv3116NSqVi9ejXvvfceDz30EOPHj6+RaJWVlfHll19WG4q3YsUK1Gq1//miyZMn88EHH+D1ejnzzDMbFXddzj33XL788kvy8vL8n2Wv18uHH3540n2r/jZ/LCwBldX48vPzq7XrcrlYu3Ztg+IKCQnh3HPP5bfffmPQoEHodPKPsRBCiJbh9Dr58MCHZFozySrPosRRQrA2mL6RfYkJiekwpa+1Gi19IvrwW/5vfJT6ESPiRhCqa9hjBY2lKArrjq3jcMlhjliP0COsB2H6sFY5lqhdu0uWnE4nv//+O2PHjiUlJYX4+Hi+/fZbhg4dClTe+G3cuLHRN9vN5fA0f1LY9nbs559/nuHDh5Ofn+8v4T1x4kR0Oh3XX389jzzyCA6Hg9dee42SkpJa27jgggtITEzkjjvuIDc3t8YQvCrh4eHcfPPNvPbaayQlJXHppZc2Ot433niDiy++mAsvvJAZM2bQtWtXiouL+f333/n111/56KOPAHjmmWf44Ycf+Oabb4iPj+fBBx9k48aNzJ49m6FDh1brGYmKiuL222/n6NGjnHbaaXz99de8+eab3H777f7njqZOncp7773HJZdcwr333ssZZ5yBVqvl+PHjrF+/nssvv5wrr7yyUefy1FNP8eWXX3Leeefx9NNPExISwquvvorNZjvpviaTiaSkJL744gsmTJhAZGQk0dHRJCcnc9111/H0008zdepUHn74YRwOBy+//HKNUuj1WbhwIWeffTZjx47l9ttvJzk5mbKyMg4dOsR//vOfeispCiGEEHXZmb+TTGsm+4v2E6oNZXDMYML0YR0mSTpRbEgsccY4ssqz+DD1Q2YPnN0qx9lVsIu9BXs5WHKQyOBIuoZ2bZXjiLoFfLDjQw89xMaNG/3VyqZMmYLVamX69OmoVCruu+8+nnvuOT777DP27t3LjBkzCAkJ4YYbbmiT+AxBBiIMETi8DixOS0BeDq+DCEMEhiBDi57b0KFDawyZ69u3L5988gklJSVcddVV3H333QwZMqTWIWxQOcTu5ptv5vjx43Tr1o0JEybUebyq4gW33347anXjP3rnnnsuP//8M+Hh4dx3332cf/753H777Xz33Xecf/75AHz77bfMnz+fv/zlL9ViWbp0KWazmeuuuw6Xy+VfHh8fz4oVK1i2bBmXXXYZK1eu5Iknnqh2vhqNhi+//JInnniCTz/9lCuvvJIrrriCBQsWYDAYai0ccTIDBgzgu+++w2w2M336dP785z8zaNCgBpcAX7JkCSEhIVx22WWMHDmSOXPmAJVD5L744gssFgtTpkzh4Ycf5pprrmlU1cF+/frx66+/MmDAAJ566ikuuOACZs+ezccff1zv31cIIYSoi81t47f83zhiPUKYPoyhcUMJN4R3yEQJKkfinBZxGmqVmg3HNpBWktbixzhedpwfsn4gtSQVjUpD34i+HfZ6dWQqRVGUQAYwdepUNm3aRGFhITExMYwaNYq//vWv9OvXD6jsfpw7dy5vvPEGJSUlnHnmmbz66qsnLbF8IqvVSlhYGKWlpf5SyCdyOBxkZGSQkpKCwVAzISlzlQW0ZwkqkzaTLvCVYJrjwQcf5LXXXuPYsWO1FkFoa+PHj6ewsJC9e/cGOhTRACf7ngohhGi/Nh7byLqj60gtSWVE3AhCtCGBDqlFpFvSOVhykMGxg5lz1pwWe96qzFXGR6kfsbtgN/kV+QyPHd7uil00VoG9gCB1EE+OejLQoZw0NzhRwIfhffDBB/WuV6lUzJkzx//LeSCYdKYOn6gE0tatWzl48CCLFy/m1ltvbReJkhBCCCHahsVhYU/hHo5YjxATHNNpEiWA7ubu5NhyOFB0gG8yv+HilItPvtNJeHwe1h5ZS3ppOrn2XPpH9e/wiVJHFvBkSXR+Z511FiEhIUyePJl58+bVWO/z+fD56i+9WTUJrRBCCCE6lq25W8kpz8HlddEjvEegw2lRQeog+kT0YUfeDr449AWjEkYRYWjexO0/Zf1EWkka6aXpJIYmEhUsPzIHktyBilZ3spGes2bNYtmyZc1qoyn+OJmsEEIIIVpWri2X1KJUMssySQhNQK/pfNWKo4Kj6BLahRxbDu/9/h53Db2ryW39XvQ7v+b/SmpxKmatmZQwma4j0CRZEgE3Z84c7rqr6f+wCCGEEKL9URSFrTlbybZloygKyebkQIfUKlQqFb0jelNQUcCW7C2MSxzHwJjGF3/Kt+ez4dgGDhYfxKf46BfdTwo6tAOSLImAS05OJjk5OdBhCCGEEKIFHSs7RrolnWNlx+hu6k6QuvPedgYHBdMrvBf7i/bz7u/vcp3vOtSqysq/KpUK/38qVc33VCZE23K2kW5Jx+K0MDR2aKe+Xh2J/BVOEODCgEKIesj3UwghOg5FUdiSvYXj5cdRq9R0NXX++YESQxPJKc/hkOUQ7/7+LhqVxp8IndhDVJUo/XeV/73b5+ZY+TH6RPRptUluReNJskTlPDoAbreb4GCpNiJEe+TxeAAp9iGEEB3BwZKDHC07Sk55Dr3Ce6FRtUxJ7fZMo9YwIHoAB0oOkGfLQ6VS+X/oU1BAwZ8gVb1XUKoWoFFrSAxNJM4YF5gTELWSuw5Aq9Wi1+spLS3FZDLJ+FAh2iGr1YpGo/H/uCGEEKJ98vg8bMvZxlHrUXQaHfHG+ECH1GZCdaGMiBsR6DBEC5Jk6b+io6PJysri+PHjhIWFodVqJWkSoh1QFAWbzYbVaiUhIUG+l0II0c7tK9pHVnkWBRUF9I/qL/9uiw5NkqX/qpq9t7CwkKysrABHI4Q4kUqlIjw8nLCwsECHIoQQoh5Or5MduTvItGZi1BqJNEQGOiQhmkWSpROYzWbMZjNutxuv1xvocIQQ/6XVamX4nRBCdAA783eSXZ6NxWlhSMwQ6VUSHZ4kS7XQarVotdpAhyGEEEII0WHY3DZ+y/+NTGsmZr0Zs94c6JCEaDZ1oAMQQgghhBAd347cHeSU51DuLqd3WO9AhyNEi5BkSQghhBBCNIvFYWFP4R6OWI8QExyDUWcMdEhCtAhJloQQQgghRLNszd1KTnkOLq+LHuE9Ah2OEC1GkiUhhBBCCNFkebY8UotSySzLJMGYgF6jD3RIQrQYSZaEEEIIIUSTKIrClpwtZNuyURSF5LDkQIckRIuSZEkIIYQQQjTJsbJjpFvSOVZ2jG6mbgSppdCy6FwkWRJCCCGEEI2mKApbsrdwvPw4apWarqaugQ5JiBYnyZIQQgghhGi0gyUHOVp2lJzyHFLMKWhUMnm46HwkWRJCCCGEEI3i8Xn4OfdnjlqPotPoiDfGBzokIVqFJEtCCCGEEKJR9hXt43jZcQoqCugV3guVShXokIRoFZIsCSGEEEKIBqvwVLAjdweZ1kxCtCFEGiIDHZIQrUaSJSGEEEII0SCKorDx2EaOlR2jxFnCaeGnSa+S6NQkWRJCCCGEEA3ye/Hv7Cvax2HLYeKD4zHrzYEOSYhWJcmSEEIIIYQ4KYvDwqbjmzhUcgi1Sk2viF6BDkmIVifJkhBCCCGEqJfX5+Xbo99y1HqUEmcJ/aP6o1FLqXDR+UmyJIQQQggh6rU9bzuHLYfJsGaQbEomVBca6JCEaBOSLAkhhBBCiDpll2ezPWc7aSVphAaF0s3cLdAhCdFmJFkSQgghhBC1cnqdfJf5HRmlGTg8DvpF95Pqd+KUIsmSEEIIIYSooapM+BHrEbJt2ZwWcRp6jT7QYQnRpoIas3FBQQFvvPEGmzZtIjs7G4AuXbpw7rnn8uc//5moqKhWCVIIIYQQQrStgyUH2Vu4l7SSNGKCY4gJiQl0SEK0uQYnS99//z1XX301VqsVjUZDdHQ0iqKQmprKd999x9///nc+++wzzjnnnNaMVwghhBBCtLJSZ2llmXDLIVSoOC3itECHJERANGgYXkFBAddddx1hYWGsXLmS0tJScnJyyM3NpbS0lA8++ACj0ciUKVMoKipq7ZiFEEIIIUQr8Sk+vj/6PUesRyh2FEuZcHFKa1CytGTJErxeLz/99BNTpkwhJCTEvy4kJIRrr72WH3/8EbfbzZIlS1otWCGEEEII0bp+yfuFQyWHyCjNIMmUhElvCnRIQgRMg5Klb775hlmzZpGYmFjnNt27d2fmzJmsWbOmxYITQgghhBBtJ9eWy7acbaSWpBISFEJ3c/dAhyREQDUoWfr99985++yzT7rd2LFj+f3335sdlBBCCCGEaFsur6tamfD+Uf2lTLg45TUoWbJYLMTGxp50u9jYWCwWS3NjEkIIIYQQbeyHrB/IKM0gqzyL3uG90QdJmXAhGpQsOZ1OtFrtSbcLCgrC5XI1OyghhBBCCNF20krS2F2wmzRLGlHBUVImXIj/anDp8NTUVIKC6t/8wIEDzQ5ICCGEEEK0nTJXGRuObeCw5TAo0Ceijwy/E+K/GpwszZgx46TbKIoiXy4hhBBCiA6iqkx4pjWTwopCBscMJkjd4NtDITq9Bn0b3n777daOQwghhBBCtLGd+Ts5WHyQ9NJ0EkMTCdOHBTokIdqVBiVL06dPb+04hBBCCCFEGzpQfIAt2Vs4WHKQ4KBgksOSAx2SEO1Oi/SzFhYWEh4eftJnmoQQQgghRGB5fV5+yv6JX/J+4WDxQeweO8Njh6NWNajulxCnlAZ9K/bu3cu7775bY/mHH35IfHw8cXFxRERE8Oyzz7Z4gEIIIYQQomXY3Xa+PPwlm7M3szN/Jza3jSExQwjWBgc6NCHapQYlSy+88AL/+te/qi3bs2cP06ZNo7y8nMsvv5ykpCTmzp3L+++/3yqBCiGEEEKIpsuz5fHRwY/4Lf839hTsQa/RMzx+OKG60ECHJkS71aBkafv27Vx11VXVlr322mt4vV7WrFnDp59+yu7duxk/fjxvvvlmqwQqhBBCCCGa5vei3/kk7RN2F+zmYMlB4o3xDI4ZjFZ98nk0hTiVNShZysnJ4bTTTqu2bO3atQwcOJCzzz67siG1mltuuYXdu3e3fJRCCCGEEKLRvD4vm45vYs2RNewp2EO2LZu+EX3pGd5TpnsRogEalCx5PB6Cg/83lrW4uJiMjAxGjx5dbbtu3bpRVlbWshEKIYQQQohG8z+flLWZXQW7sLltDIsZRqwxNtChCdFhNChZSkpKqtZj9MMPPwBw5plnVtuutLSUiIiIFgxPCCGEEEI0Vq4tl5WpKyufTyrcg06tY3j8cIw6Y6BDE6JDaVCt78suu4wXXniBoUOHEh8fz3PPPYder+eSSy6ptt327dtJSkpqlUCFEEIIIcTJ7S/az4ZjGzhsOUx2eTZdQrvQI6yHDLsTogkalCw9/PDDfPzxx5x77rkAKIrCX//6V2JiYvzbKIrCihUruOKKK1olUCGEEEIIUbcT509KLU6l1FVKn4g+MuxOiGZoULIUGRnJzp07WblyJcXFxZx11lk1nlcqKCjg1ltvZfLkya0SqBBCCCGEqJ3dbWftkbWkFqdyoOQAPp+PYTHDZNidEM2kUhRFCXQQrc1qtRIWFkZpaSlmsznQ4QghhBBCtJhyVzkfH/yY9NJ0DlkOYdKZ6BfVT8qCi3alwF5AkDqIJ0c9GehQGpUbNKhnSQghhBBCtE/7i/aTUZpBWkmaPJ8kRAtrULLUo0ePOtdptVri4uKYOHEid999N+Hh4S0VmxBCCCGEqIeiKKRZ0siz52HSmegZ3jPQIQnRqTQoWerXr1+dv1B4PB6ysrKYM2cOy5YtY8uWLdUKPwghhBBCiNZRWFFIri2XEmcJ/SP7BzocITqdBiVLq1atOuk2+/fv59xzz+XZZ5/llVdeaXZgQgghhBCifmmWNIodxWjQEBkcGehwhOh0GjQpbUP069ePxx9/vEGJlRBCCCGEaB5FUThUcoh8ez5h+jDUqha7rRNC/FeLfqsGDRpEdnZ2SzYphBBCCCFqkWfPI9+ej9Vppaupa6DDEaJTatFkqaSkhODg4JZsUgghhBBC1OKQ5VDlEDy1hnB9eKDDEaJTatFk6cMPP2Tw4MEt2aQQQgghhPgDn+LjUMkh8ux5hOvDZQieEK2kQQUefv311zrXeb1esrKy+PDDD/nkk09YuXJliwUnhBBCCCFqyrHlkG/Pp8xVRs8YKRcuRGtpULI0YsSIeic3UxSF0NBQ/v73v3P11Ve3WHBCCCGEEKKmQyWVQ/C0ai1h+rBAhyNEp9WgZOntt9+uu4GgIOLi4hg1ahShoaEtFpgQQgghhKjJ6/NyyFI5BC/CEFHvD9pCiOZpULI0ffr01o5DCCGEEEI0QFZ5FoUVhdjcNvpE9Al0OEJ0avI0oBBCCCFEB1I1Ea1Oo8OkMwU6HCE6NUmWhBBCCCE6CI/PQ7olnTxbHlGGKBmCJ0Qra1fJ0vz581GpVNx3333+ZYqiMGfOHLp06UJwcDDjx49n3759gQtSCCGEECJAjpUdo7CiELvHTtdQmYhWiNbWbpKl7du3869//YtBgwZVW/7CCy/wj3/8g0WLFrF9+3bi4+OZOHEiZWVlAYpUCCGEECIwqiai1Wv0GLXGQIcjRKfXoGRp9+7dOByOVguivLycG2+8kTfffJOIiAj/ckVReOmll3jyySe56qqrGDBgAMuWLcNut7NixYpWi0cIIYQQor1xe90cthwmz5ZHdHC0DMETog00KFkaOnQou3fvBuC8887jwIEDLRrEnXfeyaRJkzj//POrLc/IyCA3N5cLLrjAv0yv1zNu3Dg2b95cZ3tOpxOr1VrtJYQQQgjRkWVaMymuKMbpddLF2CXQ4QhxSmhQ6XC9Xo/L5QJgw4YNLZp8fPDBB/zyyy/s2LGjxrrc3FwA4uLiqi2Pi4sjMzOzzjbnz5/P3LlzWyxGIYQQQohAO2Q5RJGjCH2QHqNOhuAJ0RYalCz16NGDF1980Z+8bNiwgePHj9e5/VVXXdWggx87dox7772Xb775BoPBUOd2f+xmVhSl3q7nxx9/nAceeMD/3mq10q1btwbFJIQQQgjR3ri8LjJKM8iz5xEfEh/ocJossrTyXrI4rOOegzi1NChZ+stf/sLNN9/MF198gUql4rHHHqtzW5VKhdfrbdDBf/nlF/Lz8xk+fLh/mdfrZdOmTSxatIjU1FSgsocpISHBv01+fn6N3qYT6fV69Hp9g2IQQgghhGjvMkozKHIU4fa6STAmnHyHdijI4yT5+E5Ky7Ko6HMhFRGJgQ5JiJNqULJ03XXXMWHCBFJTUxk7diyvvvoq/fr1a/bBJ0yYwJ49e6otmzlzJn379uXRRx+lR48exMfH8+233zJ06FAAXC4XGzdu5Pnnn2/28YUQQgghOoI0SxpFFUUYggwEa4MDHU6ThFZYcTqtaFw2wg+vwzHsRhS1JtBhCVGvBiVLANHR0URHRzN9+nQuuugiUlJSmn1wk8nEgAEDqi0zGo1ERUX5l993330899xz9O7dm969e/Pcc88REhLCDTfc0OzjCyGEEEK0dxWeCo6UHiHfnk9XU8edWynEYcXtqcDo84Hdgj1zG6UpowMdlhD1anCyVOXtt9/2/7/D4aCkpISIiIh6nzlqjkceeYSKigruuOMOSkpKOPPMM/nmm28wmUytcjwhhBBCiPYkozSDEkcJHp+nww7BAzA6rHi9ToyGcMJddlzZO6mI7YvLGBno0EQj6NwOPBotvlOkV7BJk9Ju3ryZsWPHYjKZSExMxGQyMW7cOLZs2dLsgDZs2MBLL73kf69SqZgzZw45OTk4HA42btxYozdKCCGEEKKzOmQ5RFFFEcFBweg1HfSZbEXBWGFF8bhQhSWSFNmHMI+H8LTvQFECHZ1oIJOthP5pG+i9fzXhpbmnxN+u0T1LW7du5bzzziM8PJw///nPdOnShaysLD799FPOO+88NmzYwJlnntkasQohhBBCnFLsbjuZpZnk2fNINicHOpwm03mc4LCiUXxEGBMICY4m2XoMW1ke9pw9lHcZFOgQRQPElRylvCwblbOcqLIcwuP6k504FJeuYz5H1xCNTpaefvppBg0axPr16zEa/1fj/29/+xvnnnsuTz/9NGvXrm3RIIUQQgghTkWHLYcpdhTjw0ecse5KwO2d0WHF7bHj0gQRExIDGj3xCSMoPLoBZ+ZWHNG98XTiG+7OQOt2YrbmYnHZiDFE4nNYKMr6haSSI5R2P5OC6BQUVZMGrbVrjT6jrVu38sgjj1RLlKCyMMPDDz/cIkPxhBBCCCFE5RC8QkchxiAjOo0u0OE0WVVxB+0JQwk1YYkkhyVhdjsIS/s+wBGKk4kuzcZRUYRbE0SfpHMZ0vtSeuki0dsKCT34DT0OfEuo3RLoMFtco5Mlr9db5xxGBoOhwXMsCSGEEEKIupW5yjhqPUqhvZAuxi6BDqdZjBVWPB4nZl3o/xaqVIQlDCNJHUxYcQYhhemBC1DUT1GIKc3G4bASZogiVBeK1hBOr96TGJhwFgk+UBekkrDnUxKP70TjdQc64hbT6GRp8ODBvPbaa7Wue+ONNxg8eHCzgxJCCCGEONUdthymxFmCgkKMMSbQ4TSdohBSYQWvi1BDdPV1ulC6xg0h2gfh6ZtQeVyBiVHUy2wvQVVegKJ46BbZ538rVCoiok9jUJ+r6WNKwuQoR3fkJ3rs+YLIkuxOUQCi0c8sPfbYY1xxxRUMHTqUm266iYSEBHJyclixYgU7d+7k888/b4UwhRBCCCFOLWmWNAorKofgadXaQIfTZHq3A5xWNEBkaM3nrrSRPUm2HKG0Igf7kc1Yeo1v8xhF/WIsWdgdJfi0ISSZutdYr9Lq6Z48npiyXI4c/4lcazbhv68iLLYv2d2H49QZa2m1Y2h0snTZZZfx7rvv8sgjj/Dwww/7l3ft2pV3332XSy+9tEUDFEIIIYQ41ZQ6S8kqy6KwopDTIk4LdDjNEuKw4nLbcauDiA6OrrmBWkN015F0P7QaV95+KuL64TTFtn2golZBHhdhpTlYXDYSovqgVtc9MC3YFM/pfa8kMncXWYV7KcjZRXdLJmXdzqTQGNbESYsCq9HJEsANN9zA9ddfT2pqKkVFRURFRdGnTx9UKlVLxyeEEEIIccpJK0mj2FEMUHuC0YEY/cUdDOjqmicqOILE6H4UFuyiIu07codOhU5YWa0jii7NwVFRjEejoVdU35PvoFITlzCUqMheHD32I9m2PDyHvmNgaCxZ3Ya3fsAtrEnJElROFtu3bwMumBBCCCGEaJTDlsMUVhRi0pkIUjf5dq1dMDqsuL0uIoKj6t0uOLYfydajlJcXYj/+G9YOeGPd6SgK0aVZ2J2lGPURmHXmBu8apDfRo+dFRFsyyMzeRl5pNgM8bnA7QGtoxaBblqTsQgghhBDtSFFFEVnlWRRVFHX4KniVxR0s4HVhCj5JkQqNjriEkSQoGiKO7UBbUdYmIYq6hVZYCCovBK+b7k0ZDqpSYY7owYA+V9PXmEiUIbJDJUogyZIQQgghRLty2HKYEkcJarW6ww/B07vt+JzllcUdjPEn3V5tiicpvCcmt4PwQ993impqHVmMJRtbRTEeXTDJYUlNbkcVpCMxpj8Dw3u3YHRtQ5IlIYQQQoh2QlEU0ixpFFQUYNaZ0ag1gQ6pWYwVZbjddlyaIKJOMgwPAJUKU8JgkoNCMVuOEZJ/sPWDFLXSeN1ElObgdZcTb+yKpoMPB20qSZaEEEIIIdqJwopCcm25lDhK6GrsGuhwmq2yuIMDfVAwWk0Dy59rQ+gSP4wYH0Rm/Ija7WzdIEWtoqy5OCuK8KrUDSvs0ElJsiSEEEII0U6kWSqr4GlUGiKDIwMdTrMZHVa8XidmbcMLAwAERSSTEpqIyWUjLH1jK0Un6qQoxFiyqHCUEmwIJ9wQEeiIAqbRydLu3bvZtGmT/315eTl33HEHo0aN4umnn0aRsaVCCCGEEI2mKAqHSg6Rb88nTB+GuqOXzlZ8BFeUgteNKeQkxR3+SKUmostwuqv0RBSkYSjNap0YOzrFh9lWjErxtWizRocVXXkBeJ0kdsDnjFpSo7+FDzzwAKtWrfK/f/LJJ3nzzTdxuVzMnz+fRYsWtWiAQgghhBCngjx7Hvn2fKxOK11NHX8IXrDLjs9ZhhqINMY1vgFDGIkxA4jweolIW4fK523xGDu6hKJMehz+gS6Hf2rRYhgxlqzKwg7aYHqE92ixdjuiRidLe/fuZfTo0UDlLyDvvfcec+fO5ddff+XRRx/lrbfeavEghRBCCCE6u32F+yhyFKFRawjXhwc6nGYLqbDi9thxa7QNK+5QC310H1IM0ZjsJZgzt7VwhB2cohBdchxrWTb6nF2Y8lNbpFm110NEaQ4eVzmxxoQOP89XczU6WbJYLERHV5ax3LVrFyUlJVx77bUATJgwgfT09JaNUAghhBCik7O5baQWp5JVlkVscGzHH4JH5VAul8eBISi46TfcGi0xCSPpiobw7F1o7ZYWjbEjM9ktqCuKCfK6ifR6iUjfhNZhbXa7UWV5uCuK8aKiZ+TpLRBpx9bob2JUVBTHjh0DYP369cTFxdGrVy8AXC6XPLMkhBBCCNFIewv3kl+Rj8vnIqkZ89m0J0ZHGT6PC7MurFntqEJj6B7Zh3CPm4i0b2Xupf+KsuZQ4SjBqQuhT3gvzG4HUanfNPv5pcrCDhb0hjCiQprWI9iZNDrNHzt2LHPmzKGwsJB//vOfTJo0yb8uLS2Nbt26tWiAQgghhBCdmdvnZm/hXrLKswjThaHX6AMdUrOpFB+GCgsunxtTSDMn1lWpMMYNJNl6HJs1F3vuXsoTBrZMoB2U2uclwppDqctGXHgKYXHD6WEvxGHNwXl0ByVJZzSp3WBHGfqyfJweJ4kxp/Y1rtLonqX58+ejUqm499570ev1PP300/51H330EaNGjWrRAIUQQgghOrO0kjTybHlYXVZ6hHWOh+kNThs+VzkqVEQb45vfYJCB+IThxPlURBzZQpCrovltdmDhZQV47CX4gOSI0yDIQJfE0SQqasKP78BgzWtSu7GWLOyOYlxaPT3De7Zs0B1Uo3uWUlJSOHDgAMXFxURGVq//v2jRIuLjW+ALIYQQQghxClAUhd0Fu8mx5RASFEKoLrSNA/ABKlCpWrRZo8OKy12BW6MlooXm6NGEdSPZnISlLAN72vcU9Z/cIu12RNHWHOzOUoJ0oUQZKofKqU2xJMcMwJq/C1fqGnKGTMWnbXgvpdrnJbI0h1JnGbHm7mg1utYKv0Np8tODf0yUAAYOHEhMTCPr6AshhBBCnKKOlx3neNlxCioKSDIloWrhpKU+OreDIQc30K0VqswZHVbcHgchQcFoWqqamkpFWJdhJKmDCSs+QkjhqVlUTOt2EmrNA7edBHMSKvX/budDYgfQMySe0IpSotI31dNKTRHWPNz2QnxADyns4NekT29ZWRmrV68mMzOTiorq3aAqlYq//OUvLRKcEEIIIURntrNgJ3m2PIJUQUQ399meRoooy8NZlgsFxahi+6KEhLdY20ZHGQ6vE1NwC5+TLpSucUMozN6KM30jFWGJKNpTqwckypqLw1GCWxNEj4g/TBirDiIm8SySD32NOz8VR2QSZTGnNajdmNJsKpylBOnNxBil86NKo5Olbdu2MWnSJIqLi2tdL8mSEEIIIcTJFTuKSbekk23LJjE0sc3LhYfZinG5bZi9XrS5u3H1OKdF2lX5vBjsFpw+D+aQlr/p1kb2JMVyBGtFDmFHfsLS+9wWP0Z7FmXNocJpxaSPwFjbsE2Dme5dRlJ6/Cc8hzfiMHfFrTfW26bBWU5IWR4WdwXdo6RX6USN/lbef//9dO3alZ9//hmHw4HP56v28npldmUhhBBCiJPZXbCb/Ip8fIqPrqaubXpslc+LsbwQxeMgWPERWnykxdoOdtrwuG2oUBEVEtdi7fqpNUR1HUk3dETk/d7kYgYdUbCjDF15ISqviy71FGDQRvSgpzkFs6uCqNQ1/302rW4xlmzsFcW4g/T0/GNv1Smu0cnSnj17mDdvHiNGjECnO7W6PYUQQgghWkKFp4Lfi34nqyyLmOCYpk/a2kSmCgsepxU1KuKCQomoKEVlL2qRto0OK263vUWLO9QQHEG36H5EeD2EH/q+2XMLdRTR1hzsjhJcQXqSw1Lq3lClIqzrSHoEmQgtzSb82K91b+rzEmXJxukqIzokFl0nKF3fkhqdLEkBByGEEEKI5tlXuI98ez4V3gqSzG0/CW2YrQinqxyPNpiEsB6E+Hxoc/a2SNtVxR2M2hDU6tYbWmiI7UeyPhJTeSGmYzta7TjthuIj0pKDy1VGTEgsWo22/u21leXEuyhqwo9tx1CWX+tmEeUFeCuKUBSFFCnsUEOjP8F33303r7/+OorMniyEEEII0When5e9hXvJtmVj1pkJ1ga3eQxmWzEet51IQwQ6cxeiVVpMxZkt0rbRUYbP68KkD2+R9uqk0RKXMJIuaIg4/ivaCmvrHi/AzLZilIpi8PnoFtmwoXLq0DhSovoT4XETlboWtddTY5sYSxZ2RwkaXShxIbEtHXaH1+g+X5/Px4EDBxg6dCiTJk0iKiqq2nqVSsX999/fYgEKIYQQQnQmhyyHyLHlYHFYGBwzuM2Pr3U70duKcfg8RJu7gzGaaG0o4Y5SisuLUEKjTt5IHdQ+L/qKEhxeN+Y2uPFWmeJICu9NcckB7GnfUjDwqhafM6q9iC7NpcJhQdGF0CWkS8N2Uqkwxg+kpy0Xuz2fyEMbKOxzvn+13mXHWJZHqdtBl7g+1cqQi0qNTpYefvhh///v3r27xnpJloQQQgghaqcoCrsKdpFry8UQZCBMH9bmMZhtRTidVjzqILqGJoJGR7gpkZCiErR5u3GFNr26XLCzHI/LBmo10cY26KVQqQiNH0xKeRb20mzseb9ji+/X+sdtY2qvh3BrLhaXjbjI3o1LatRBxHQdRVL6GtwFB3BEpVAeXVkcorKwQwmuIC29IxpWYvxU0+hkKSMjozXiEEIIIYTo9LJt2RwrO0aePY/TIk5r00loq4TZinG6bRi0of4hgFpTF2KLD5BTfJTCuousnZTRYcXlrsCr0RGuC2+ZgE9GayA+fjiFxzbiOrIZR2QPvDpD2xy7jUSW5eOqKMarUtMjsvFJjSokgu4JIyjN2oLn0HqcpgQ8OgNRlizKnFYijbEYgjrXNWspjU6WkpLa/iFEIYQQQojOYHfBbvLt+QSpg4gNxPMhioK5vBCrx0FMROL/lhujiNSaCHdYKCrLRzE1LTZjhRW314ExKKRNh3QFhXcj2dIdS9kRwtPXU9T34jY7dluIKs2hwlmKzmAmwhDZpDZ0kT3pWZZNedkRXKlrcSaPRrEXoShekqP6tnDEnUeT61QeOnSIdevWUVRURHR0NOeeey69evVqydiEEEIIITqNUmcph0oOcbzsOF1Cu7T5JLQAIY4yFIcFleIjztztfys0OsLN3QguLEaXtxen6bwmtm+lwuvCFJLQQhE3kEpNeJfhJKXl4Sg4jD02k4rIzvEDv85VgbE8j1KPgy7NmTBWpSa86xmkpBXiKD1O1NHt2B0lqHShDX8G6hTU6GRJURR/RTyf73817dVqNXfccQcvv/xyiwYohBBCCNEZVPUq+RQfiaGJJ9+hFVSWDC/DE2Qg7g8TxmpNCcQV/U5OyVGcTWhb7fOgryjF6fVgbovnlf5Ib6Jr/BAKs7fiOLwBZ/iN+Np4/iqN143eVYHdYGqxQhNR1lwqKiy4NDp6hDezY0IbTNfEUZQeWcfx0qOofV66xAyUwg71aPSV+ec//8nixYu59dZb2bZtG8eOHWPbtm3cdtttLF68mH/+85+tEacQQgghRIfl9DrZX7SfrPIsIg2RJ58jp5WE2YpwuSsI04eh+WMiEfLfoXgVVlRluY1uO8RRhttVjk+tIcYYd/IdWoEushfJwXGYKkoxZ2xus+OqFB9xxUcZeOgnehxYS1QLzVmFohBdmoPTZSUsOLJFysxrTF3oEX06Zo8Hl0ZLr8g+LRBo59XodPvf//43d999NwsXLvQv69q1KyNHjkSj0fDmm29KNTwhhBBCiBP8XvQ7+fZ8bG4bpwdo4k+110OIrQi310lkaC3DrjRawsMSCSkoRpe7D6cpvlHtV05GW4FPo8WsNbVQ1I2k1hDdZQSJ6d/gyt2LPfZ0XKaY1jueohBRlk9iwSFUZblYbQXovS7M9kIqjNHYw5o3HNHosKKxFYLXTWJYMypvnEilwhg/hB4qNeFBQYRoQ1qm3U6q0T1L6enpTJ48udZ1kydPJj09vdlBCSGEEEJ0Fj7Fx+6C3WSXZxOqC8WoMwYkDrO9BJfTik+lpqu5e63bBIUmEKvSYi452uj2jRVluD1OQrXGgA7rUhmj6R59OmEeD5GHvgPFd/KdmiDUbuH0zB0kHdmGPX8/1vJc1Hozfc09/jsJ7BqCXBXNOkZ0aQ4VjhI8WgPdw1rwGSx1EAkJw+gfM6jl2uykGt2zFBYWRmZm7TM8Z2ZmYjabmx2UEEIIIURnkW5JJ8eWQ7GjmIExAwMWR+XzSuWotMa653f671C8MEcxRdYcfOaG94wYHVZsXhcmU+CLBQTH9iel9Bi28gLsWTuxJg5rsbb1LjuJBYcJKzlGmS0Ph9uGT2eib9xweoSloEJB63FRYTtOTOoacgdcjtKEYh4qn5eI0lysLhux5m4EtfHzV6JSo/9yEydO5KmnnuKXX36ptnznzp0888wzXHjhhS0WnBBCCCFER7e7cDe5tlz0QXoi9BEBi8NsK8LrqSCqvtLTGi3hYd0xKqDN3dfgtjVeN9oKC2qfh7DgwDyvVD0gHXFdRpDgUxN19Gd6Z/xMl8J0Qu0lqHzeJjUZ5HHRLS+V/od+RJu9E4slnQq8JMYO5sKek+kZ0bOyR02tIbr7aHpoQzFajhOZ+XOTjhduK8JXUYSCQvcmzK0kWkajU9T58+ezYcMGzjjjDPr160dCQgI5OTns37+fLl26MH/+/NaIUwghhBCiw8m15XKk9Ag5thx6hfcKyCS0UNkbEmQvQe3zEnViyfBaBJniiS3UkmM5Sn4D2w9xlOF22yuLO4S2g2QJUJsS6B7ZB0vxfsqPb8Og0WPSBqPVmXCGdaE8NIaykAhsweZ6e35UPi9xJcdJKEzHWZ5HSUUxbo2GhIjeDIwdUvtkrtpgunU7B1vGWrzHf8FpSqA8qnHD6KJKc7A7SlHpjMQFB6C6oACakCx169aNnTt38uKLL7J+/XoyMjKIioriscce4/777yc6Oro14hRCCCGE6HCqyoVrVBriAlQhDqqG4FlxarQkmrrWv3FIFJE6M2GOIgpKs1DCTrI9lUPwXJ4KFI2O0KDAPJNVg0qFuetIBoV3J9+SgdWej91hxVVRgtd6jGCNHrM2mCC9CZe5K+Wh0dWTJ0UhsiyPxPxDKGW5lNoL8KBgDk1gcPwIwvT1P3qiDo2hR/xwbDk/4037FpdxKi5DaINCD/K4MFvzsLhtxEf3k9LeAdSkwY/R0dHSgySEEEIIUY8yVxkHSw6SVZ5FXEgcGpUmYLGYbcU43XZMOhM6jb7+jdVBhIV1JyS/CH3uPhwNSpbK8HgcmAJc3KEGlQpzaDzm0MrKforXS7Eth2LrMcrs+dgcpbgrSvCW/jF5SiQIH3prDmW2fLxeF9qQKIbGDmtU0muI7kMvewEV1gw8B74id9AUfOqTfw4iy/JwOorxqDX0kCF4ASVPigkhhBBCtII9hXvIt+fj9rnpXkf1ubagUnyYbIWUuh1EmJMbtE9QaDxxBTpyLMdwKMpJJ1gNqSj9b3GH+of4BZpKoyHKnEiUuXJS4Krkqch6lHJb9eTJo9Hi8HlQ9Cb6JowkxZTU+ERQpSai65n0rCjBac0jKn0TBb3OPeluUaU5VDitGPXhmHVSPC2QGpQszZo1i7/85S+kpKQwa9aserdVqVQsWbKkRYITQgghhOiI3F43+wr3kVWeRYQ+Ap1GF7BYjBWleB1WABLMDXxuJiSSCJ2ZMGchhaVZ+MIT69w0yONC6yhF4/MSFsChhk1Re/KUTbH1KMVOK6HmbvSN6ltzAt/GCNLTpftYbOlr8ebuw2nugjW27olgDc5yDOUFuDxOEqS0d8A16C+/fv167r33XgDWrVtX78OJgXpwUQghhBCivThQfIA8ex7lrnKGxw0PaCxhtmKcrjK8WgMxwQ18tvy/Q/GM+YXo8vbiqCdZCnGW4XLb8ag1xIR07EIElclTt5MWwWh0uyGRJHc5g/LjP+E9vAGXMRaHsfbKiFHWXCoqSnAF6ekR3qNF4xCN16BkKSMjw///R44caa1YhBBCCCE6PEVR2F24m5zyHIw6I6G6hj3U31rMtiKcbjsRhuhGDSMLMsUTV6gj13Kc3HqG4hkrrLg9FaiC9BgDfK7tmS6iB71sBdhLUiufXxpyHV6NtvpGikKUJYdyVxmRxtiTP18mWl07egJPCCGEEKJjs7ltbM7eTFZZFkWOIpIb+IxQawnyuAi2FaPyuok21907VKvgyqF4JqcdteVYnZtVFndwYg6SRKleKhXmLsPpZYgh1FZM9MHvQFGqbWKyl6CyF4HPSzcp7NAuSIEHIYQQQohmUBSFPHseewr3kFacRn5FPlnlWejUOqIMUQGNzWwvxum04lFr6NrY4gtqDWFhSYTmFaLL24cjovYiFSEVpZR7XRjN9Ux2KypptMR1G4Pt8BrSCg8RnrMbS5fB/tXRpTnYHRa8umASjY1MbkWraFCylJKS0uBnkVQqFYcPH25WUEIIIYQQ7Z3H5+GQ5RB7CvdwzHqMfHs+2eXZuHwuzDozA6MHBvxZbrOtGKerHJ02pElD5DShccQW6MixZNU6FC/I40TjKEWj+AjvYMUdAkUVHEZS4mjKj27Al7EZV2g8dnMcap+HcGsupW4bceE9ULenEuynsAYlS+PGjQv4l10IIYQQoj0od5Wzt2gv+wr3kW/PJ9eWS749H7VKTVxIHN3M3dC3h2dNFIWwskLKPBXEhKU0rY3gSCJ14Zid+eSVZKJEJldbbXSU4Xbb8ajUHb64Q1sKCkukV0x/7AV78BxYjWvIdYRVWHBXFOMDkiNkCF570aBkaenSpa0chhBCCCFE+6UoCtm2bPYU7uFQySEK7AVk27KxOq0Yggz0Cu9FrDE2oBPP/lGwy4bKYUGl+IgNa2J1N7UGc1h3QvPyMeTtp6JGsmTF5alAHaQnRBvS/KBPFSoVxrjB9LYV4ajIxpP6DWFh3ahwlqLVmYgOaWDVQtHq5JklIYQQQog6uH1uDpYcZG/BXo6XHyffXvk8ksfnIVwfztDYoZh0pnY5AsdsK8LpKsMdpCM+JKHJ7VQOxdOTU5qF3etFpflfQhjisOL1ODHpw1oi5FOLWkN00hh6pH3NActRdB43HncF8bG9Ax2ZOEGDkqWjR482qtHu3QM3S7UQQgghREvIKM3g+6Pfk2fLI9eeS4G9AI1KQ7wxnm6mbgGdaLYhwsqLcLntmLVmtH8sUd0YwRFE6MMwOfLRWDLxRf1v7h+j3UqZz0VogAtZdFjaEBK7jaH8yPdklOegaILoKUPw2pUGJUvJycmN+sXE6/U2OSAhhBBCiEArdZbyXeZ37CrYRUFFAcFBwfSJ6ENMSAxqVft/8F7t82K0FVHqcRAR0cyeCrUGc1gSoRX56PP3U/HfZEnrdqB2lqJRFCJC5XmlptKYEugRNwxb7nZsodEynLGdaVCy9NZbb7XL7mUhhBBCiJbmU3x8f/R7jliPUFhRyMDogUQaOlZZ7NAKCx5HKajUdDE1f8SPJjSOOLWeXEu2fyie0WHF5bbjUmuICZFKeM0RHNuPAWGJaILaQWEQUU2DkqUZM2a0chhCCCGEEO3DjtwdpJWkkVGaQXdT9w6XKEHlEDyn24YSZCDSENH8BoMjiNCHE+rIQ1OSgS+6V2UlPI+DII0BQ5Ch+cc4xYXozYEOQdSi/fcjCyGEEEK0kezybLblbuNgyUGMQUaSzEmBDqlJzLYiPG47kYZIVC0xX49KjTksGZMChvzfgcpKeB6PE3MT5m8SoqNoUM/SO++8w6RJk4iKiuKdd9456fY333xzswMTQgghhGhLTq+T7zK/I6M0gwpPBSPjR3bIxxC0bgd6ezFOn4cocxNLhtdCHRpLnNpATmk2Nq+HEHspVq8LU7AUdxCdV4OH4W3dupWoqKiTDslTqVSSLAkhhBCiQ1EUhQ3HNnDEeoTs8mz6RvRtHxPLNkGYrRiHswy3OoiuoYkt13BwOOGGcEIrcgnJPwDOMjSKj3BjfMsdQ4h2pkHJUkZGBgkJCf7/F0IIIYToTFJLUtlXuI+0kjRigmOINXbc6m5mWxEutw2DLpRgbXDLNaxSYzYnY7LnEpOzGzdqXJogYkNiWu4YQrQzDUqWkpKSav1/IYQQQoiOzuKwsPHYRtIsaahVak7ryPPcKD7M5UVYPRXEmFqwV+m/1KZY4vMNFFdYcAWFoAsKRtdBe+CEaIgGJUu1cTgc/PrrrxQVFREVFcWwYcMwGKQSihBCCCE6Dq/Py7dHv+WI9QgljhKGxg5Fo9YEOqwmMzrKUBwWVIpCvLn5JcNrMIQRbohAV5FDhVJOjAzBE51ck8qj/OMf/yAhIYGxY8dy+eWXM3bsWOLj43nxxRdbOj4hhBBCiFbzc+7PHC45zBHrEZLNyZh0pkCH1CxmWzFOVxnuID2xIa0wlFClxhSWhEkBjeIjNDi65Y8hRDvS6J6lV155hYceeoiJEydyww03EB8fT25uLu+99x6PPPIIWq2We+65pzViFUIIIYRoMcfKjrE9dzsHSw5i0proZmq5ynGBEmYrwuW2E64PR6Nu8gCielVWxQvGplQQaZTJaEXn1uhv0UsvvcRNN91Uo4T49OnTuemmm1i4cKEkS0IIIYRo1yo8FXyf+T3plnScXieDYgZ1yDLhJ1J7PYTYinB7XUSZurbegQzhhMf0Q7EdJTpYijuIzq3Rw/Cys7O58cYba103bdo0srOzmx2UEEIIIURrObFMeK49lz6RfdBpdIEOq9nM9mJcTitelZourTmZrkpFWNwAzutxCVqNtvWOI0Q70Ohk6bTTTiMvL6/WdTk5OfTq1atR7b322msMGjQIs9mM2WzmrLPOYvXq1f71iqIwZ84cunTpQnBwMOPHj2ffvn2NDVsIIYQQAoD9RfvZX7Sfw5bDxIXEEd1JnrsJsxXjdJWj1oYQpjcHOhwhOoVGJ0tz587lmWeeYe/evdWW7969m7lz5/Lss882qr3ExEQWLFjAjh072LFjB+eddx6XX365PyF64YUX+Mc//sGiRYvYvn078fHxTJw4kbKyssaGLoQQQohTXLGjmE3HN5FWkoZGraFXRON+5G3PzOWFeD0VRBk6R/InRHvQoGeWLrvssmrvPR4PQ4YMoX///v4CD/v27aNLly4sXbqUK6+8ssEBXHrppdXe/9///R+vvfYaW7dupV+/frz00ks8+eSTXHXVVQAsW7aMuLg4VqxYwa233trg4wghhBDi1Obxefj2yLdkWjOxOC0Mjx2ORtVxy4SfSO+yE1RhQe3zEm3u+IUqhGgvGpQs7d69u9pDj0FBQXTr1g2r1YrVagWgW7fKL+aePXuaHIzX6+Wjjz7CZrNx1llnkZGRQW5uLhdccIF/G71ez7hx49i8eXOdyZLT6cTpdPrfV8UohBBCiFPX1pytpJemk1mWSY+wHhh1xkCH1GLCbEU4XFZcGi1dTV0CHY4QnUaDkqUjR460ahB79uzhrLPOwuFwEBoaymeffUa/fv3YvHkzAHFx1ctSxsXFkZmZWWd78+fPZ+7cua0asxBCCCE6jkxrJr/k/kJqcSpmnZmuoa1YLS4AzP8tGR6qM6HT6AMdjhCdRpMmpW1pffr0YefOnWzdupXbb7+d6dOns3//fv/6P5byVBSl3vKejz/+OKWlpf7XsWPHWi12IYQQQrRvdre9skx4aToen4d+kf06fJnwE6kUH6byIhS3g4iQ+ECHI0Sn0jqzlTWSTqfzV9EbMWIE27dvZ+HChTz66KMA5ObmkpCQ4N8+Pz+/Rm/TifR6PXq9/KoihBBCCPgh6wcyrZnk2fMYED2g05W7DrVb8DpKQQUJ5u6BDkeITqVd9Cz9kaIoOJ1OUlJSiI+P59tvv/Wvc7lcbNy4kdGjRwcwQiGEEEJ0BIUVhRwoOkB6aTrxIfFEGiIDHVKLiy7NweGy4g0yENNJyqAL0V4EvGfpiSee4OKLL6Zbt26UlZXxwQcfsGHDBtasWYNKpeK+++7jueeeo3fv3vTu3ZvnnnuOkJAQbrjhhkCHLoQQQoh2bnvudnJtuXgVLynhKYEOp8UFeVyEl2ZT6ionLrwXKnW7/B1ciA4r4MlSXl4e06ZNIycnh7CwMAYNGsSaNWuYOHEiAI888ggVFRXccccdlJSUcOaZZ/LNN99gMpkCHLkQQggh2rN8ez4Hiw9yrPwYXUK7oFV3ruF3UNmr5LIX4VGp6R11eqDDEaLTCXiytGTJknrXq1Qq5syZw5w5c9omICGEEEJ0Cttzt5Njy0FRFLqbOuGzPIpCjOU4NmcpRkMkYYbwQEckRKcjfbVCCCGE6HRybbmklaRxrOwYXUO7EqQO+O/DLc5sL0FtK0TxuUiK7BPocITolBqdLLndbubNm0e/fv0wGo1oNJpqr6CgzvePkRBCCCE6lqpeJYBupm4BjqZ1xFiOY68oxqc1kmxODnQ4QnRKjc5sHn/8cf75z39y8cUXc8UVV0iJbiGEEEK0KznlORyyHOJY2TESQxPRqDWBDqnFad1OwkpzsLhsdInui1oKOwjRKhqdLK1cuZKnn36aZ555pjXiEUIIIYRolp9zfya7PBsVqmb1KoXaLcQXZ5IX0Y0yY/sqOR5TmoWjogiPJojekVLYQYjW0uifIUpKSjjnnHNaIxYhhBBCiGbJKs/isOUwWeVZdDd1b1avUtfCdNTZvxG393MSsvei8nlbMNJmUHxElxzH4SjFHBxFqC400BEJ0Wk1Olk655xz2LlzZyuEIoQQQgjRdIqi8HPOz+SU56BWqeli6tLktoI8LozlBXidZYQ6rBjSN5Fy4BsMzvIWjLhpwsuLUNmLUBQvKVF9Ax2OEP/P3n8HWXqdh53/9803p85humd6EiYiEQDBgCgSpCRKS8peynRJoqyV9StaWtssm6ZNV4mUVdKKf0gurVbetVcmKZeolSWREiMICCABECRIpMFg8kzndHNOb/790TMDDDGD6XA7zvmguhp9w7nP7el++33e55zn7GgrTpb++I//mD/7sz/jK1/5CpZlrUdMgiAIgiAIKzZXm2OyMsl8Y55d0V0o0uqrSol6HrNdxpEV9g+9i12+jJK/yPDJr9CdnwLf71zgK9RbnqPRKoIeYTg8vGlxCMKtYMVrlu644w5s2+Yf/+N/jCRJhEKha+6XJIlKpdKxAAVBEARBEG7G9/2ra5VkZAYjq68qASRrWdpWDUOP0tN1kO7YKNGZZ5htLOKd/zbh/qPMj96Lo25soyvDahGpZqjYTYZ6jiGJxg6CsK5WnCz9wi/8ApIkrUcsgiAIgiAIqzJTm2GqOsV8fZ6xxNiaqkqy6xCtZSnbLXoTYwBIWoDRsfcTz59jMv0y2YUT7K4skNv3EJVYX6fexk31lOdptQpYisY+sbeSIKy7FSdLX/ziF9chDEEQBEEQhNW5UlWar8+jyAoD4YE1jZeo57HMCp4kMxrf+8YdkkSi5xDHooNMTX+PuVqa7tNfIzL8DhaHjuGt88a3kufSXZ6nYlZIhfsIaaGbP0kQhDURtVtBEARBELa1qeoU05VpFuuL7IntQZbWdnqTqmVpm1U0PUI8kHjL/Wogzr4DH+Jw92FSVgtj+gfsOfMtQq3qml73ZpL1HF4zD77PWNeRdX0tQRCWLOsSyLPPPstdd91FJBLh2WefvenjRWtxQRAEQRA2gu/7vJh+kfn6PKqs0hde25Q42VuaglexW/S/Xac5SaZ38F5i0REmZ59lvjjFYONvqe1+D5nevbDGhO16ektzNNolZD1Kf2jjpv4Jwq1sWcnSQw89xAsvvMC9997LQw89dMM1S77vI0kSrrtF9iEQBEEQBGFHm6hMMFOdYbGxyP7E/jVXleKNIk67jC9J7IqP3fTxgWg/t+3/eSJzP2C2NoN76Ul2l2dY2PMuLD24pliueR2zTujyOqpdfbeJxg6CsEGWlSx997vf5fDhw1f/XxAEQRAEYbNdqSrN1ebQZZ3+cP+ax0xWs7SsKpIeJhVILus5kmawa/dDJErjTM7/iHT2DCP1DJkD76MW7VlzTAC95XmarQK2arAvdaAjYwqCcHPLSpYefPDB6/6/IAiCIAjCZrlUvsRsbZZ0M83B5ME1d+uVPJd4faktd29y38qqN5JENLWPI+F+ItPfY7aRI3X6a9jHP0I7tLyk60Zkz6GrvEDZrNEdHcZQNrZduSDcykQNVxAEQRCEbcfzvTeqSopOb6h3zWPGmkXcVhkfieE3d8FbAcWIMLb/pzka20PMrNN75huoZnNNcaWqWexmHk+CvV2H1jSWIAgrI5IlQRAEQRC2nYuli8zV5sg0M4zFxjqyB2SylqNlVpG0ID3B7tUPJMl07Xo3B0L9hJsl+s9+C9l1Vj1cb3mOVruMbsToDa89KRQEYflEsiQIgiAIwrbi+R4vZV5itj6LoRj0hNa+LkjyPRLVLK7dpDvUt/YGCrJK3+6H2KfFCVYX6L/wJJLvrXiYUKuKUcuCY7IrsW9tMQmCsGIiWRIEQRAEYVs5XzzPXG2OXDPHWKIzVaVos4zXLoHvM5RY3RS8t1ADDI8+zB45QDB/iZ7JH4Lvr2iI3vLcUmMHzWCvSJYEYcOJZEkQBEEQhG3D9VxeyrzEXG2OgBqgO7CG6XJvkqxlaZsVPD3Y0T2MpGCcPaMPs8tXCC+8Smrx1LKfq7g2yfICtlWnLzKEpmgdi0sQhOURyZIgCIIgCNvGudI55mvz5Fo59sb3dqSqhO+TqGaw7Sbdwd6O72GkRHrZO/wuBlyf+ORzRItTy3peVzWN1SrgShJ7U6KxgyBshlUdDc6dO8c/+Sf/hIGBAXRd55VXXgHgc5/7nNiHSRAEQRCEdeF4Di+nX2a2NktQDZIKpDoybqRVgVYJyfcYTNx8I9rVMJJ72N93F12OQ+r8EwRrubd/gu/TW5qj1a4QDCRIBTvzXgVBWJkVJ0snTpzgnnvu4ZlnnuGhhx7Cdd2r99Xrdf7v//v/7miAgiAIgiAIAOeK55ivz5Nv59mb6FBVCUjWMrTNCq4aYDA82JExryfce4QDyYMkrDY9Z7+J3q7f8LGRVhm1ngfXZCR5cN1iEgTh7a04Wfr0pz/N8ePHuXTpEv/jf/wP/DctVLz33nt58cUXOxqgIAiCIAiC67m8knmF2dosITVE0ljbRq9X+T7JahbbbtIV6ELu8BS8a0gSiaF7OBAeItKu0nfm66iOdd2H9pbmabQKOHqIPfHd6xeTIAhva8VHhOeff55PfepThEKht1zR6evrI51Odyw4QRAEQRAEgEvlSyw0Fii2ix2tKoXaNeRWCTyXgWSHuuC9HVmhZ/cD7De6CNVz9J17HMlzr3mI6lgkKgu4Vp2ByDCKrK5/XIIgXNeKkyXf99F1/br3lUolDMNYc1CCIAiCIAhX+L7Pa7nXWKwvYihG56pKQKqWpWVWsDWDochQx8Z9W4rO4MhDjClhgqVp+i49c01L8e7KAu1WEUdR2N99eGNiEgThulacLB0/fpyvfvWr173v8ccf5+67715zUIIgCIIgCFfM1eaYrc2SaWYYjY12rKqE75OsZbGtOl2BFOoGVnCkQITR3Y8wgkooc4bu2VeuxtRbnqdtlokYKWJ6bMNiEgThrVZ8VPiX//Jf8rGPfYxwOMwv/dIvATAzM8PTTz/Nf//v/52/+Zu/6XiQgiAIgiDcuk7kTpCup1Elld5Qb8fGDZp11GYByXPoj+3p2LjLJYdS7N31APb0d/FnfoQTiOKFUkj1HLgOo123bXhMgiBca8XJ0kc/+lHGx8f57Gc/yx//8R8D8Au/8AuoqsrnPvc5PvShD3U8SEEQBEEQbk35Vp7x8jjzjXl2RXchS51rwJCs5Wi1K1iqwa7YSMfGXQktPsy+gXuwFn+Mf+lpQr1HaLZLeHqY0ejmxCQIwhtWnCxZlsWnP/1pfvmXf5nvfOc7ZDIZuru7eeyxxxgdHV2PGAVBEARBuEWdyJ4g08wAdHxNUbKepWXXSQa60BSto2OvRLD7IAesBlbhFJXcWXBMBrsPr29nPkEQlmVFyVK73SYcDvM3f/M3fPjDH+bXfu3X1isuQRAEQRBucTWrtrS3Um2evlBfR9cUGVYDvZ6n7dr0bXZrbkkiOngnB+wGp2uTVFSd/SkxBU8QtoIVHXUCgQBdXV2Ew+H1ikcQBEEQBAGA13Ovk21msTyLkQ5Pk0vWcrTNCpaiMRrfAjNjJJmukXexdzFIWTcI65HNjkgQBFbRDe9DH/rQDbvhCYIgCIIgdILpmpzKn2K+Pk8qkMJQOrs1SaqWxbTqxANJ9A6PvWqyytDQPRzpOb7ZkQiCcNmK69m/+Iu/yK/92q/xz/7ZP+MjH/kIAwMDb2nhedddd3UsQEEQBEEQbj1nCmfINDPU7Tq3JTs7JU23WgTqeUzXoi+2u6NjC4Kws6w4WXrssccA+OIXv8iXvvSla+7zfR9JknBd93pPFQRBEARBuCnXc3kt+xrz9XmiepSw3tnp/8l6jrZZxlY0RmJbYAqeIAhb1oqTpS984QvrEYcgCIIgCAIAF8sXWWwsUjJL3N59e8fHT9aytK06ESNOUAt2fHxBEHaOFSdLv/Irv7IecQiCIAiCIOD7PieyJ1hsLBJQAsSNeEfHVx2TUD2P7Zj0dR/p6NiCIOw8ooG/IAiCIAhbxkxthrnaHNlmlj2xPW9ZF71WqVqWdntpCt5ofKyjYwuCsPOsuLL0z/7ZP3vb+yVJ4s/+7M9WHZAgCIIgCLeuE9kTpBtpVFmlO9Td8fGTtRymVSOsRwlpoY6PLwjCzrLiZOnpp59+y1WeQqFAvV4nkUiQSCQ6FZsgCIIgCLeQbDPLZGWShcYCo9FRZKmzE2BUxyJcz1Fx2vSkDnZ0bEEQdqYVJ0tTU1PXvf3pp5/mE5/4BH/913+91pgEQRAEQbgFncieINPIADAYGez4+Il6HrNdxpYVRhNiCp4gCDfXsUs2jzzyCL/5m7/Jv/yX/7JTQwqCIAiCcIuoWlUulC4wV5+jP9SPIisdf42lLng1AnqUqB7t+PiCIOw8Ha1vHz58mB//+MedHFIQBEEQhFvAydxJss0stmczEhvp+Piy6xCtZfHtFr3RoY6PLwjCztTRZOmZZ56hu7vzizEFQRAEQdi52k6b0/nTzNXm6Ap0oSt6x18jUc9jmRU8SWY0vrfj4wuCsDOteM3S7/zO77zlNtM0OXnyJN/+9rf5t//233YkMEEQBEEQbg2nC6fJNDM07AaHUofW5TVStSxts4qmR4gHEuvyGoIg7DwrTpY++9nPvuU2wzDYvXs3v/M7vyOSJUEQBEEQls3xHE7mTjJfnyemxwjr4Y6/huy5RGtZKnaL/i7RBU8QhOVbcbLked56xCEIgiAIwi3oQukC6UaacrvM7b23r8trxBsFnHYZX5LYJabgCYKwAites/Tss89Sr9eve1+9XufZZ59dc1CCIAiCIOx8vu9zInuChfoCQS1IXI93/DVkz6G/ME3LrCLpYVKBZMdfQxCEnWvFydLDDz/MmTNnrnvf+fPnefjhh9cclCAIgiAIO99UdYr5+jy5Zo7d0d1v2fR+rWTPZf/cayilKRynSW90BEnu7Ea3giDsbCs+Yvi+f8P7bNtGFgchQRAEQRCW4UT2BOlGGk3R6An1dHTsK4mSVpig3sgQig5zR++dHX2NnWCioVOyOr+nlSDsFMtas1StVimXy1e/TqfTzMzMXPOYVqvFl770Jfr7+zsaoCAIgiAIO0+6kWaqOsVCfYE98T0drSpJnsu++ZPohQmqjSzB6DDvHX6vuKD7E9Jtlb+dDRO2C3zimPjeCML1LCtZ+qM/+qOrLcMlSeLDH/7wdR/n+z7/4T/8h85FJwiCIAjCjnQid4JMI4MsyQyEBzo27lKi9DpGfpxaI0MwOsiDw+9FkVfc02rHm2/rmI0a1ZZFsQGpcGCzQxKELWdZR473v//9RCIRfN/nU5/6FL/1W7/FyMi1u2sbhsGxY8d48MEH1yVQQRAEQRB2hopZ4WLxInP1OfrD/ShyZ6aBSb7H3oXXCRbGqTYy6NEBHhx+QCRKN5AzVTynTsMPMJ4vi2RJEK5jWUeP+++/n/vvvx+ARqPBr//6rzM4OLiugQmCIAiCsPP4vs8rmVfINDO4nstIdOTmT1oGyffYO3+KUH6Can0RPTLAQ8MPikTpbeRMFdv1aBFgtupyz2YHJGx5BUvhy7NJjoYqPDxgb3Y4G2LFR5Df/u3fXo84BEEQBEHY4VzP5fvz3+fV7KvM1eboDnSjKdqax5V8j7GFU4Tyl6jWF1DDfTy06yFUkSjdkONBvi3heD6WpDPTXPu/g7Dzna0FqZRLPJ+p8t7eIKqy89e6Leso8ud//uf8zM/8DF1dXfz5n//5TR//y7/8y2sOTBAEQRCEnaPttPnO1Hc4WzzLucI5fHzGkmNrH9j32LNwmnB+nGp9ETXcx8O7HhaJ0k0ULBXTsvCQaRm9ZMwS9ZZJJGhsdmjCFjbV1LGtMg0vxIVcg8P9kc0Oad0t60jy8Y9/nBdeeIGuri4+/vGPv+1jJUkSyZIgCIIgCFeV2iW+NfktLpUucaF0gbAW5mj30bUnNL7H2MIZovlLVGoLKOEeHt71cEeqVTtd1tRwbZOw6qLF+zEzE4wXytw+LJIl4foajky6KWG60PJ1zhdKHL4FmmAv6yg1OTnJwMDA1f8XBEEQBEFYjtnqLI9PPc54eZzp6jR94T72JfYhS2ucvuN77Fk8SzR/iWptASXUzSMiUVq2nKXi2U3QwsSiURq5CDOVArcPb3ZkwlY13dSxWk0sVKpqN5dqJXwfOryX9JazrGRpdHT0uv8vCIIgCIJwPb7vcyp/imfmnuFi6SKZZoa9ib0MhgfXvqeS77M7fY5Y7iLV2jxSqItHRh5BU/TOBH8LWGru4KKGY0QDGjNqgpnm/GaHJWxh000dx6oQC+iktR7ytTkWKi2GEsHNDm1diQm9giAIgiB01JVGDi9nXuZc8RwNu8Gx7mMkA8m1D+777E6fJS4SpVXzfMi0FWzXJxxOoAVUXC3KQitAy7IJ6qI6J1zL85fWK1m2Q6RnkIjRTbNmcCZXE8kSwCOPPLLsASVJ4qmnnlp1QIIgCIIgbF/Xa+RwZ++dhLTQ2gf3fUYz50jkLlKpzkEwxcMjj6ArYp3NSpRthbZp4SOhR3vwVRk1FKPdNJgsVDg8EN/sEIUtJmuq1FoWHqB3DZOUgiwqXVwsF3jfZge3zpaVLHmed03J/Pz586TTaUZHR+nv7yedTjM9Pc3AwAAHDx5ct2AFQRAEQdi61q2Rw2W7shdIZpcSJT+Y5NHRRzFEorRiWVPDsU0Csocf7kWSJCKRGK18gJlygcMDmx2hsNVMNQ2sdpOQ4kN0iKQHM0aKuVaISssmHty51chlHb2+973vXf3/xx9/nF//9V/n+eefv7pRLcAPfvADPvrRj/Jv/s2/6XiQgiAIgiBsbevWyOGyvuIM3dmLlKuz+MEkj4yIRGm1cqaKa9eRNQNJXTrJjYV0FtUkM430JkcnbEXTTR3HrqAGu5BkBUOGQKyLVkPnTKbM/bt3bjVyxUew//gf/yOf/exnr0mUAN71rnfx27/923zmM5/pWHCCIAiCIGxtvu/zeu51/n787zmVP8VUdYqxxBj7E/s7liglalmGFs9Qrs7iGFEe2vUwATXQkbFvRTlLxXUc/MAbJ7ixgIqtRZkzg9iuu4nRCVtN25WYb8qYjk8g2Xf19mQsSlVJcLHsbWJ062/FR7HTp0+za9eu6943MjLCuXPn1hyUIAiCIAhbn+u5PDv3LE9OP8nJ3EnyrTzHuo8xFBlae8e7y0KtKnvmT1KpzGCrGu8dfqAz659uUb4PmbaK7fnoodjV24OaghyI0fR1povNTYxQ2GpmWjpmu4kueSip3VdvT4Z1WnqKiWYQy9m5CfaKk6W+vj7+9m//9rr3/fVf/zV9fX3XvU8QBEEQhO2vbtW5WLrIs3PP8lfn/4ofLv6Qk7mTmK7Jnb13dqbj3WW61WL/7KvUyjNYksc9g+8h0cHxb0V1V6bWdnB8CSPWc/V2SZKIxBK0MZgq2ZsYobDVTDUNHLOFZgTgTdXIsK6ghFLUPYMLudYmRri+Vrzi8hOf+ASf/vSnKRaLfOxjH7va4OEv/uIv+OpXv8rv//7vr0ecgiAIgiBsMN/3KbQLpBtp0o00C/UF8q08dbtOzapRNsvUrBoxPdbRRg4AimtzYO4EZmUGyzW5rf8eBiKi88BaZU0N1zYxJBcp0nvNfbGgTlZJMFsT65aEJb4PUw0Ny7IJdQ9dc58kScQTSeqlMBcKZY7u0F/PFR/VPvWpT9FsNvn85z/PV77yFWDpYBoIBPjMZz7Dpz71qRWN9/u///t85Stf4dy5cwSDQd71rnfxB3/wB9d01fN9n8997nP81//6XymVStx33338X//X/8WRI0dWGr4gCIIgCDfgeA7ZZpbFxuLSR33xakJUt+oU20WaThMJCV3RiepRDiYP0hPq6dj6JADJ99g3/zp+eZqWWWWo+wj7U/s7Nv6tbKm5QwtV0+AnpjPGAhrzWowZM4TneshK5/5Nhe0pb6mUWw6OD4HU8FvuT4UNxrVuLtZzeJ6HLO+8n5lVXQL67Gc/y7/+1/+aH/7whxQKBbq6unjnO99JIpFY8VjPPPMM/+Jf/AvuueceHMfhM5/5DO9///s5c+YM4XAYgM9//vP84R/+IV/84hc5cOAAv/u7v8v73vc+zp8/TzQaXc1bEARBEIRbnu/75Ft5JioTzNfnSdfTVKwKdbtO1axSapcwPRMZmYAWIGEk2JvcS1yPd7SK9BNBMZo+h1GcotosEI+PckfP7evzWregnKniOvY106muCBkKfiBGvaUzX26xqyu8CREKW8l0U8duNwmrHn5smJ9ciRgLaviBJIVqgLlKm5HkzltPuOojXTwe5wMf+MCaA3j88cev+foLX/gCvb29vPzyyzzwwAP4vs9//s//mc985jN85CMfAeBLX/oSfX19fPnLX+Y3fuM31hyDIAiCINwqfN8n08wwXh5nvDxOtpmlZJYotApUzAqO76BKKkEtSH+kn55AD2E93NHK0dsZKEyRyI1TqS+ihnu5f/B+pB14tXqzZE0V2/UIvam5wxWyJBGJJjDLOhOlskiWhKX1SlYNOZBEUt66l5IiS0QTXbSqQc5mqyJZusL3fV588UWmp6dptd66oOuXf/mXVx1QpVIBIJVKATA5OUk6neb973//1ccYhsGDDz7ID37wg+smS6ZpYprm1a+r1eqq4xEEQRCE7c7zPRbqC0xUJpgoT5Br5Si1S+RaOapmFUVSiOgRxuJjJANJgmqwY93sViJVSTOQOUupNosXiPPIrgdR1quCdQtquxKlto/tSxjR7us+JhYyKCoJZmvZDY5O2GpMT2KuqWA6Hon4jRu4JSNBFpQUl6o5HtvA+DbKio9AFy5c4Od+7ue4ePEivu+/5X5JkladLPm+zyc/+Une8573cPToUQDS6aVFhj/ZZa+vr4/p6enrjvP7v//7fO5zn1tVDIIgCILwdnzfx/M9PN/D9V0838PxHTxv6esrt7m+i+d5pIIpwtrGX6F3PIf5+jwT5QkmKhPkW/mlBKmZo27XUWSFuB7nWM8xEkZiwypHNxJplti98DrlyiyOFuDBXQ+KTWc7LGeq2JaJJnnI0d7rPiYW0FhUY8y0Azt2DYqwPHMtnVarhSJ5qF2jN3xcMqQzFUgy1whTblokQvoGRrn+Vpws/Yt/8S9ot9v81V/9FcePH8cwOncg+83f/E1OnjzJ97///bfc95NXuHzfv+FVr3//7/89n/zkJ69+Xa1Wb7g3lCAIgnBr8n0fy7No2S1azuUPt3Xt15c/mnaTttvG9dylxMj3riZNPm989v2lD4+l+318ZElmT3wP+5P7GY2O0hfuW7fExPZsZquzTFQmmKxMkm/lKZtlMo0MTaeJJmskA0n2JvYSN+KbUj26HsNqsG/2NSqVaSxJ4p2D7yWmv3WamLA2WWupE56uSvh69C3rTwDChopvRCmbBtlam/74zptWJSzPdFPHMesYuo4U6rrh43RVJhTrptXQOZ0p8u49t3iy9OMf/5j/9t/+G//oH/2jjgbyW7/1W3zta1/j2WefZXj4jW4b/f39wFKFaWDgjZ6E2Wz2hns6GYbR0SROEARB2N4s1+Ji+SJTlSkadoOm06Rm1jBdE8dzcDwH27Ov+Wy65tUP27Px/KVd6q8kQT4++IDE0mfeemEPlio8p/OnSQaSpAIpekI9HEodYnd8NyPRkVVvsOp4DoVWgXwrT7aZJdfKkW1mlxozmCWyzSwtp4WmaHQZXdyWuo2oHt0yCdIVqmNxYPYEzco0tmdzbPBd9IavX/UQ1iZnqnhOHV+P3XAdmCJLhKIJzKrGRLEqkqVblO/DZEPHti2MxM17gidjEUqZBJfKBd69AfFtpBUnS5FIhFisc1d7fN/nt37rt/jqV7/K9773Pfbs2XPN/Xv27KG/v58nn3ySO++8EwDLsnjmmWf4gz/4g47FIQiCIOwsVxoZnCmc4WLpIrlWjlwzR9ksY7nW1elyABISkiShyAqKtPShyRqGahAzYgSUAKqsIksyiqQsfZYVFBRkWUZGRpKWxrj6/5fHbNpNFhuLZBoZ0s00SlHh1cyrdIe6SRgJxuJjS1Wn2Ci9od7rVp0cz6HYLpJr5q4mRrlmjppVo+k0r3avq1k1AHRFpzvYzUB4gLAW3nIJ0hWS57J/7jXc8gymVWd37x3sie/e7LB2rJypYbsuevDtz+Ni4RBVOc5sNbdBkQlbTdlWKLY8bA8SqcGbPj4Z0lnUU4w3F7EcF11VNiDKjbHiZOlXf/VX+fKXv9yRTniwNK3vy1/+Mn//939PNBq9ukYpHo8TDC4tMP1X/+pf8Xu/93vs37+f/fv383u/93uEQiE+9rGPdSQGQRAEYedoOS3OF89ztnh2aRPVZp7FxiItt0VQCZI0kgTUAIZiEFSD6IqOKqsokrIuSUVIC7E3sZe9ib14nkeulSPdTDNbm2W8PM7p/GlSgRTJQJLeUC+Hug4xGhvF9dyr1aJcM0fNrtG0mzTsBhWzQs2q4eGhSAqGYhDRIvQn+0kYiU1r0LAivs/Y4hnU0jTVVpGuxF6O9hzd7Kh2LNuDfBtsTyIWSb3tY6MBlawaZ6YlZuncqqaaOla7QUjxIHHj9UpXhHQFJZyi0dI5n61zbHDnbO2z4mTp6NGj/OVf/iU/93M/x4c+9CG6ut46h/FKi+/l+C//5b8A8NBDD11z+xe+8AU+/vGPA0sb4bZaLT7xiU9c3ZT2iSeeEHssCYIgCMBSFWmuNseZ4hnGS+Pk23kyjQyFdgEZmZ5QD0ciRwjrm9sKWZZl+sJ99IWXppE3rSYLzQWyjSyLzUXOl87zSuYVukPdhNQQLadFxaxQt+q4uCiSgq7oRLQI+5P7ietxQlpo6ydG1zGcGydamKDcyBCIDnDvwH2bHdKOVrBUTMtCxkeJXL8T3hVRQ8UzouRrAYqNNqlwYIOivLHT1QALbR1D9jBkf+mz4l/ztS77GIqPLvlsw1+JLWW6aeBYReRADEm9+RokSZJIxBPUixHOF8ocu3kxattYcbJ0pZozOTnJN77xjbfcL0kSrusue7zrddS73pif/exn+exnP7vscQVBEISdr2bVOFc8x9nCWTLNDLlmjsXGIpZrEdEj3Ja8je5Q96Z3eruRkB5in76PfYl9V6tOi41F5mpzSEgY6lLFaF9y37ZOjH5Sd3me3ux5StV5CCZ5YOi9ouvaOsuZGq7dxlB9eJvF+gCqIhOILK1bGs/XNz1Zulg3+PZimEY5B5cbfEmyjCTJIMnIsgKyinz5NkWRMRSJoCoRVKHLcHm0p4omfsSWxfFgtqli2S7xnhu3DP9JyYjBuNbNpXpuR3VSXHGy9N3vfnc94hAEQRCEZbFdm9naLGeKZ5gsL3V8yzQzlMwSmqTRF+5jODKMoW6vKUQ/WXXaqQyrxcjiWcrVWRw9xKO7HkZTdlb3rK0oZ6l4dhO0MJJ88/UksXCYhhxltprnng2I70YKlsLjmSj1UgaQMANdSK4Dng2uC74DnoXrgXu5v5+Ej4yPjIcEKBKobfip0bduqiq81Xxbp9FqI0k+anJk2c+LBzT8YIJixWCm3GZ3amc0B1lxsvTggw+uRxyCIAiCcF11q85iY5F0I73UKKGZoWbWKLQLLDYW8XyPmB7jWPcxkkZyR1RedizfZyRznmZ9ERu4f+g9q+4GKKxM1tSwHRc1HF/W46MBlbyWYKa5eQmG6Ul8YzFBpVRE9S1CBx5Air/15N33PPBccFp4dhvXsfBsE9e2qJs2i/kiz88vclefTyogjg83M9XUsc0mQU2GcM+ynyfLErF4F81KkLPZ6q2bLF1RqVR44YUXyOfz/PRP/zTJZLKTcQmCIAi3IM/3KLaLVxOjxfoi+Vaeul2nbtUpm2UqZgUfn4ASYFd0F4PhQTRFXDHeDhL1HJHyHCWzQn/qIN2h5Z+ICavn+ZBty9ieTziSWNZzogENV4uSaQSpt0wiwY2t1Po+PJGJsVBuYptN4sOHrpsoAUtt0GUZVA0lEOPNdbOQ71OUFymmy3zzUp1fOhrcmDewjU03DWyrjB7vvmGL+RtJRoPMq11cquXXKbqNt6pk6T/9p//E//F//B+0Wi0kSeLFF18kmUzy6KOP8r73vY9Pf/rTnY5TEARB2KKadpNsM4ssyVdbayuycm2b7Te125YlGVVSkSQJ27VJN9OkG0sfi/VFymaZul2nZtUotUs0nSaw1A47qkU5kDxAMpDEUAxRRdpGZM9hJH2ean0RT49wR+8dmx3SLaNkK7RNCx8J/SbNHa7QVRkjHMesa4wXytw+vLHJ0svlEGdL0KyXSSa7YeDOVY0jSRKjg72cLY9wtnyBswWXQ107p611p1VtmWzTx/Ygnlx5l4ZkSGfKSDLfCFFsWqRC23+K7YqTpT/90z/lc5/7HJ/4xCf44Ac/yM/8zM9cve9nf/Zn+cpXviKSJUEQhFtAsV3kRPYE54rnyLfyOJ5zdW8hWZKReOPz9fYgUi6vm2g5LepWnapVpdQuYXs2siRjqAYJI8HexF7iRhxVXvVkCGELGMxP4dXTOK7F4YF7xDqlDZQzNRzbJCB7+JFelnuJIRqN0syFmakUuH14XUO8xkxT59lckHo5TSKgwdgjK65wvFlIV+ke3EthMst3JvPsTwZRd0bvgY6bbhpY7QYBxUFO3rxl+E/SFJlgvJt2Q+dMpsR79mz/3/MV/+X5kz/5Ez75yU/y+c9//i1d7/bv38/Fixc7FpwgCIKwtfi+z0JjgRPZE1wqXSLbyjJXm6PltPB9nyv/LT0YfMlH8qU3boM3Nmy9shhbklBllaAaZCgyRFegi7Ae3rId7ISVC5p1evPjlBo5gpE+xuJ7bv4koWNypopr15E1A2kFU1ZjAY0ZNcFMc2Edo7tW1Zb5ZjpGrZQlpLhI+9+HpK59mu1Qd5TX87tZqNZ4dtbkkdHt1QDmRjJtlWcKUe5P1tkVstc83lRTxzFLKEYUVrmeMBWNUJCTXCwXec+aI9p8K06WJiYmeOyxx657XzQapVwurzUmQRAEYQ1cz8V0zY4unPd8j4nyBCdyJ5ipzpBupJmvz+P5Hj2hHu7oueNq97mrSdObPnt4eJ6H67t4vnf1A5Y2bRVT6nYw32c0fY56PY2jqLxb7Ke04bKmius4SJGVrRGLBlRcLcZCK0DLsgnq67s20PHgm+kEhVIZyTXR996HdJM258ulyjLDw6Msns/y/YU57ur3SRjb/5jzXCHK+cUKkwsmn7hDI7qGfyLXh+mmhum4RFO9qx4nEdKY11NMNhcwHRdD3d7THlecLMXjcTKZzHXvm5qaord39d9cQRAEYW1ma7M8OfUk2VaWVCDF7thuBiOD9If76Qp0rTghsV2bs8WznMydZKG+cLUrnSIpDEWGGIoOocnX/nW+Ujl6y1yf7f33UlilrmqaQGWBilVjV/dRYnpss0O6pfj+UrJkuz7R8Mq+94Yqo4ZitJsGU4UKhwaW10lvtb6XjzJdNrHaDRL9Y0hd+zs6fnc0QLZ7jGKmyLcu1fnYke3d7CFvKkzVJJptk5Kv8ZULFr98WF/1hryLbY1GywTASO1adVwhXUGLJGm0Dc5latw+FF31WFvBipOlRx99lM9//vP8/M//PIHA0iZlkiThOA7/5b/8lxtWnQRBEIT14/keL2de5oWFF7hUvsRcfQ4ZmbAWJhVIEdEjdAW7GIuPMRgZZCA8QE+o5y2JzhVNu8nr+dc5lT91tYpUbBfRFZ19iX30hfvENDnhphTXZlfmAtX6Ir4R41jPsc0O6ZZTc2RqbQcHCT26vOYOV0iSRCQSo5UPMl0ucGhgnYIETlWDvFpUadQyJKNR2PXOjr+GJEnsHuznXHmY0+VLXCq57Etu36s4Jyoh2o0KmiIzrwxzvjTJC2mP+wdWd2yebhrYZpOQCn50YNlr236SJEkk4glqhSjni0VuH1rlQFvEipOl3/md3+Gee+7h8OHDfPjDH0aSJP7kT/6EV199lZmZGf7n//yf6xGnIAiCcANNu8lTM09xtnCW86XztJ02x7qPYbkW+Vae+cY8ZsVEkRVeXHyRZCBJzIgR02Psie9hODrMQHiA/nA/bafNa7nXOFs4S6aZYb4+T82sEdJDHOk6QiqQEtPlhGUbzl3Cqi3i+C539N2NIpp0bLictdTcwZBcpMjKZ//EQjqLaoKZxuI6RLck01Z5KhOmXkoT02Sk/Y8utQJfB2FDJTW4l+Jklm9OFPnNu4Io2/CQ1nIlzlQN2u0i0VQ//d1HyF6o8+RUlrG4Tt8qZmFPNXVsq4wW6VpTQw2AZNjgkpbiUj2D53nI6/TvuRFWfNTat28fzz//PJ/85Cf50z/9U3zf58///M95+OGH+Yu/+AtGRpa/068gCIKwNov1RZ6YfoLJyiQXSxcJqAHe0f8ODGVp/dBwdKmFleu5FFoFcu0cxXaRufocEhInsieIG3HiRpyoFiWoBSm2i8zX5mm7beJ6nDt77yRqbO9pFMLGC7cqdBWmKbcKxGJDV38Wt5OKLXOmFuT2WJOQ6t/8CVtQ1lTx7Baqpq1qwX4soDKjRZlrB7FdF03pbCWm5Up8PR2nWsqjY6Ps+6lVNxZYrl3dcU7m9zBfq/P8nMUDu7Zfx7ZT1SD1eh1NctEGjtIfDlPpP0h+sc7fnG/wG7cbK+r413BkFpsSpgvRxNpLiLGghh9MUa4EmC622dO9fTeoXdUlnsOHD/P4449jmiaFQoFkMkkwuL3nfQqCIGwnvu/zWu41vj//fSYqEyzUFxgID7A3sfe60+MUWaE33EtveOnKsud5VO0quWaOQrtwtfW3JmuoikpPsIdj0WMENXFsF1bB9xhNn6NWX8RWdd7Rvz2bOvxDNsb5bIvThs+v3AbaNrw4njNVXMeGYGJVzw9qCnIgRrOlM12ss6+ncxdOPB++lY6TLddxnTbhkTuQov0dG/9GVEVmeHg36fMZnplb4I4+n5i+fcpLng+vVYKYrQyBcALp8t5ZY0ODnK6WmGmc5clphw/uWf5p/nRTx2o3CcgOcmr3mmOUJYlYMkWjEuRsvnLrJUtX6LpONBq9unZJEARBWH+ma/Ldme9yKn+KC6UL1OwatyVvu5oILYcsyySMBAkjwX6WFlE37SYNp0HCSNxwLZMgLEdvaQ6tukDTbjDWd1dHOzNulHRbZbImU2vUqTYkvjah8JG90qoXz2+WnKliux6h0Ooaa0iSRCSWoF0ymCqV2Leyhnpv6wfFCJfKHq1GlWTXAFL/0c4NfhM9sQDZ7r0Us0W+Pd7io4e2z7nseMOgULfwPI/AwG1Xb9dVmdE9+5k9W+YHC3PsT/nsiy/vB3a6qeOYFVQ9hGREOhJnKhxkVu3iYjXfkfE2y6qukfzoRz/iscceIxQKkUgkCIVCPPbYY7zwwgudjk8QBEF4k1wzx1+f/2t+nP4xr+Vew3Zt7u69e0WJ0o2EtBA9wRs3fRCE5dBsk6HcOLVGBjmQ5FDq0GaHtCovlsK062VkRSWtDvJKxuH767dsZ120XYlS28f2JYzI6ltwx4I6NSXBbK1zsV2qG/wob1AvF0iEAzD2QOcGXwZJktgzNEBO38XJosJkxb35k7aIV8shzEaFUEDFT1y7Z1kqEiA6fIiCH+erFyyazs2nj3r+0noly3ZQYp3rap0IadhGkkUrSKFhdWzcjbbiZOnpp5/mgQce4OWXX+YXf/EX+dSnPsUv/uIv8vLLL/Pggw/y1FNPrUecgiAItzTf9zldOM3fXPgbXsu9xpnCGRJGgrv6t+dVe2Hn2pW9SLu2gI3PXf33bsuF3UVL4WJVpWWaJLsH6Bs7ToZu/mHK4kJ5+5SWcqaKbZlokocU7Vv1OLGAhq3FmDFDeK635riKlsJ3MlHqpSxRzUPe/z6kTWj+ETZUkoNjlPwY37xk4W2DZWlZU2WmLtF2XPSuvddtxDDa10UrsZ90W+fvLzr4N3lfWVOl1rLxACPZubWFmiITSXTRwuB0ptmxcTfain8y/92/+3fceeed/MM//AORyBtlulqtxqOPPsqnP/1pXnzxxY4GKQiCcCuzXZtn557ltdxrXChdoGJWOJA4QH9k/ef2C6sney69pVmq4RTNwK2xt1CsUSRRmqbULtGdGOtIxXMzvFQO06xXCCsu8tCd9OshmsPHyM2+zF+fr/Drtxv0Brb+mXXW1HBtE12VQF/91KqQoeAHYtTbOvPlFru6wqsey/QkvpFOUCoVkX0bdc97YBMbyOzqSfJ6fpTZep0fztu8e3hrV9ZfLS+1C4+o7g2nLSqyxN49ezjfLHGqMMHLOY939N74osVU08BqNwgpHsQ72+c7GY2QV5JcLOd5oINTODfSii/3nDp1ik996lPXJEoA0WiUf/fv/h2nTp3qWHCCIAi3umK7yN9e/FteWHyBE7kTtJwWd/XeJRKlbWBX9gK9s6/QdfZb3PTS7g4geS6j6XNU6mkcLcRd/e/Y7JBWpWrLnKnotNst1MQwkr5Uud092IvdfYisHeQvz1q03K1fYcpZKp5j4euxNbWCliWJSDSBic5EyVz1OJ4PT2ZjzJeb2GaT8OBBpOToqsfrBE2RGdo1Rk7u4XtzLvUtPFus6Uicreq0223UxC4k9cZd/MKGSt/obWSlLh6fcCi0bzzudFPHsU0IdnW8wpcIabT1JJOtEC1n+0x1fLMV/+b09vbesKSuKAo9Pds0bRQEQdhiLpYu8tfn/5oT2ROcyp8iokW4u+9uwvrqr+oKGyNez9GVn6ReXyRQy6Jnz292SOuuvzgDtUVcp8XB7mNX29dvN6+UQzTqVQzZRRu+4+rtsiSxf88o1eg+5hoKf3Xewd3iOXDO1LBdFyW49spmLGSsad2S58MT2RhnCtCslYklUjBw15rj6oTeWAApNUbeCfL4xNtkFZvsZDVEs1FDl1y0wZtv8DyYikLPQXJOkL85b13357XtSsw3ZUzHI5Ds/EW4oKagR7poegYXCls4E30bK06WfuM3foM/+qM/wrbta263LIs//MM/5J//83/eseAEQRBuVROVCR6ffJzXcq8xVZ1iT3wPR7qOoIpNPbc81bHYvXCGSm2emA8pXyK88Opmh3V9vo9hNUnWssTreWTPWdUwhtViIDdOvZFBC3WzP7Gvw4FujJYr8XolQLvZQIv1QSB+zf2aIrNv/21kjVHOFz0en9662ZLtQa4FtidhRFJrHi8a0DDVGDPtAJ63snVLVxKlk3moVXIkwwbS3kfXvPFpp0iSxOjwIDltmBMFhZnq2tdldZrrw8lKALPVQIskIZi86XMkSWLvyBDF0B4mazJPz7y1sjPT0jHbLXTJQ1mHKp8kSSQSCWpylIvlrfHvvVIr/quraRpTU1OMjY3xkY98hP7+ftLpNF/5yldQFIVAIMAf/uEfAkvfoH/9r/91x4MWBEHYyfKtPE9OPcn50nkqZoU7e8SmsNuG77M7fRa7No/l2ewaug81/Tr5ep5qNYMbW/0i+7WSPZegWSdk1gm1a4TaNQLtKp5Vx7FbOJ7NsBbGig9Rj/ZSCXfRDES5aa9s32ckc45mfRFHkrmv/74tcxK8UicqIWr1Oqrkog8dv+5jQrrKyP6jzJ1t8cP5RXrDGvdswUk1BUvFskxkfJTI2teORQwV34hSNg2ytTb98eU1lvF8eDwT5/WCT72cJxk24LafftspZJshGtCID+6lOJ3jG+Ml/n93BJG30EzLi/UAxYaF77kYA4eX/TxDVRjZc4CFc2Wem1/gQEph9E1/TqaaBo5ZRTeMVe/FdTPJkE5e7+KC1YXrm3R2W+P1t6oGD1f8n//n//mW+z/1qU9d/X+RLAmCIKxM027yrYlvcal8iUKrwPGe4yJR2ka6K4tESzOUWkW6EmPsSu7HNltEs68SmnuR2uGfXf8gfB/NsQiZSwnRUoJUQ29VcOwmttPGdtqYro3p2SiALSmEAa9VwqvNE1QM4loIJZikldhFNdJNJZzC1t66F02yniNSnqdsVhhIHSQVXHsVYzNYnsSJUpB2c5FQJIn0NglGKhKiufs42QmTb10q0BsIMBrdWtWIrKnhOiYB1YfQzasQN6PIEqFoArOqMVGsLitZci8nSqfyHvVKgUQkAAc/iKRuzT2NRnuTnMyPMt2o8+NFm3cObp1mDycqIaxGnmDAgPjIip7bHQ1SGTxEYbbG356v8ok7dAKqhO/DdEPDsm1CqcF1ihyiARWCSUpmiMm6y3arO684WZqcnFyPOARBEG55jufw7clvc6l8idnaLAcSB4gb8Zs/UdgSDKvFrvRZKrUFfCPGPf33AKAlRhjKn6VUmqFutfD14Lq8vuR7jGTOk6xkwKxhOy0ct43tmDRdi7bn4ssyjqwRUoNEAynCwW6SoV66gilUFKqtHLnyJNVGmkarhNUqQnmKhBqgVwvjRftoxAephruohRIA7Eqfo1pfxNMj3N5757q8t41wqhqk3Ggi4d2wqvRmQ90JLrWOkFt4hf/vXJ3fuN0goW+daXk5U8Wzm/haBEnuzLX8WDhEVY4zV83e9LGuD9/OxDmd96hX8iQjQTj4M1uuovRmmiIzOLyH/MUs351d5HiPSkjb/PLSYltjtubTth3CA4dXVbkdHejmVHUfC5XX+fqEwz8+oFGwFEotB8cDI9XZLnhvJksSsUQXzXKIMxVr5ydLo6Ob27VEEARhJ/J9n+/OfpfzpfNcKl9iKDIkOt5tJ77HnsXTNC/vL3TvwDvRlMsnhUac7tgw4fJFArMv0tq7Pptv9pTniWfOUanNo/o+tqQgqzoRLUw4OkQs2ENXuJeYFrtho6Z4pJ/45Z8717XIV6YpVmeptvKYjSxWI4uWO0efFmRYj0G4G6+ewXEtDg/ci6ZsnSvxK+H68HIpiNnIEAxFkOI332tGkiTGhgc522qSLr3Ol8/a/NoxDUPeGglTztKwHRct3Lm29dGASlaNM916+8qQ68O30nHOFJYSpVQkhH9w6029u57+RIhcaoxcrsR3Jtp8+ODmV8FOlINL7cI1H6l3+VPw3kyVZfbu2cul0yVey01zIOXjKMZSV0LVW3G1aqVSkQAzWhdn6xY/t66v1HkrTpaeeuopHn300Rve/8d//Mf87//7/76moARBEG41L2de5rXsa5wrnCOuxxmLj212SMIK9BdnMMpzVMwKQ92H6Qu/aW2SJBFO7qW/MkUpd4Hm7nchKZ1t1CF7DgO5CWqNLKoe57b+u+gOdBHUVl/FUhSdvtR++lL7AWi1a2Qr41RqC9TNEma7ilWbx0MiHB1gT3x3h97NxjtbC1Com3ieiz54ZNnPU2SJ/XvHOHumyXTtPF+95PLR/fJNl3mtN8+HbFvG9nzCkUTHxo0aKp4RJV8LUGy0SYXfmki4PnzzcqLUrORJRsP4B34aSd0eibQkSeweGuJiJcPL+QmKaoRdUZkBw6Y/YNOlOxu6lqnuyJyv6pimSbx3ZE3fx2hAo3vkNnITVb45XmCkP4Vt1lADCaR1vtCRCGpMhnowaeJ6PspWWhB2Eys+Wj/22GP8x//4H/nt3/5tpDcdDSqVCh//+Mf52te+JpIlQRCEFRgvj/P8/POcK55DlVUOdx2+5vgqbG2hdpXBzAVK9UXkYIrbe25/64MivfQFu5lvpSlmz2IO3Lzt70r0FWdxG1lcz+Fo/10MR29eGVmpYCDKaOAO6LsD33WptLLky1Pk3SZHBu7t+OttFM+Hl0thzEaWUCAAiT0rer6hKoztO8TE2Qav52boDck80vlv/4qUbIWWaeEjoUU7131CVWQCkaV1S+P5+luSJceDb6YTnC04NKtFEtEwbKNE6YpYUKN7aB+FqTzOYpmpjI+mqiiaQdCIsCumMBh0GQhY9Bs2IXX9qoknK0GajRqG7KF24Lgx3J3gdPUAudyrePkqluMRjq//LAZVkdk1OIij7dpWiRKsIln6zGc+w+/+7u/y3HPP8eUvf5m+vj5efPFFPvrRj1Iqlfif//N/rkecgiAIO1K2meXJ6Se5ULpA22lzd//dKB1aXyCsP8lzGVs4Ta02jy0rPDD4LpTrtXeXZBKpA6TmMuQXT3Y0WVJcm/7CFOVmnkCoe10SpZ8kKQqJyACJyMC2W3/wkyYaBpm6je26REeOrWo9SCykM7j3dtIX2nx3OktvSOdoavOm42VNDdc2CSouhDvbqi8aDtOQo8xW89zzptsdD76RTnCu4NCoFkhGI0vNHLbp1MzR/i7s+AO0inO0qiWarRp+s4nSaJMvupxWZRRVQ9UDdIc0hiM+AwGHgYBNt+GgdCAfcLylduHtVppQJPWWVvarIUkS+0ZGOFMrEWhdQJV8lNTGLLHZrhcBV5wsfe5zn+PBBx/kYx/7GHfccQf/9J/+U/7kT/6EY8eO8dRTT7Fnz8quyAiCINyqGnZjqfNd6RLFdpE7eu7Ytht53qqGc5eQKvNYdpN9/XeSCNy465gUG2RQi5NtFKmU53ASnUlqBgrTWPUMHj5Ht3GDhc3g+/BiKUyrnidsKNB9YNVj9SbCtEaOkZt+ia9eqNB1XGcgtDkJU85Uce06khbseLISC6gU1TgzzTfGdTz4ejrB+YJNo1okGYvCgQ9s20TpCi0YRRs6ROxy7wPPsWhXcrQqWeqNCn67htdqU67WmJF8NFVB0QxCgTAfGLI5FF/bJqzn6wHKjTb4HvrQ6tYqXU9AU9g1dhuZc2X26/ll7dl0K1vVpOlHHnmE733ve9x111380R/9Effeey/PPfccqio2SxQEQVgO27P51uS3GK+MM1ef47bkbaJF+DYTaxTpyU9QbmQIhPs4lDz09k9QDbpSe4lnXiY49xK1DiRLmm3SU5ii3C4SCfddu1ZKuKnZls5c3cNyHKKDh9fcNW6kr5sLrSPkMq/yl2da/PrtGtFNyBdyporjOCiRzm8AFQ1oOHqMTCNIvWViGAZfTye4sMMSpeuRVZ1Q1xChrjc6x9mtGq1SmnatQKtZxWs1KDXr/FXF5ZGxIO/ttVe1hs33l9qFm808wUAAOlwx7omFSN5+H4prbdt90TbKqr47r7zyCj/7sz+Lruv89E//ND/60Y/45//8n9NqtTodnyAIwo7j+z5PzzzNheIFxsvjDEeG6Q2vfdPIK5LVDIP5CQyr0bExhWsprs3uhVNUavPYWoB3Dt6/rBMONTHKkBKiqzyP3K6tOY7BwiTtRhZHkjjWe9eax7vVvFgK0a6XiWgSrLLL2JtJksTekWHq8QPMt1Qev9TuQJQr4/uQbas4ro/ewU54V+iqjBGOY/oa5/Ntvra4lCg1q0WS8di2nnq3GlowSmxwP70H38nQne9n6B0fwh28m7QX48nxJl+d1rBXsQXXfFtjoe5h2Q5G34F1SWhUI4zUgT24droVf+f/9E//lHe/+93E43Fefvllvv71r/Nf/+t/5a/+6q+47777OH/+/HrEKQiCsGO8lHmJ13Ovc754noSRYE+8c9OXdbvNnrkTBC89zZ7Xvsq+8R+QqqSRPLdjryHAaPo8bnUB27U40nMnYT2yvCcaUbpju4h4LoG5F9cUg2E16SrOYLZLdEUGt+1msJsl01aZrMm0LQutZ2/HTvBVRWbP2H7SxignSzKl9sb+7tUcmZpp4yChd7C5w5tFo1GacpgnsvGriVIiHl+qKF1vzd4tRFZURkb2kNh7L4v08PJ8ky+dV6g5KzvlPlEJ0a5XiGhAz8H1CVZYlhUnS7/5m7/Jr/7qr/LDH/6QvXv3AvC//W//Gy+88AK2bfOOd7yj40EKgiDsFBdLF/nB/A84WzyLqqgcSh3q6KLXnvIcrWYBzW6jt4r4Cy+TPPsNbjv1dXalzxEw6x17rVtVqpomXpyi2cqTiA4zlty7oucHU3sZQCOZuwSOveo4hvITNBsZbFnlWN/dqx7nVvViOUyrXiai+sgd7k4YMVRC3buoekGem97YWTdZU8OxLQKSC5HOVazfLBbQqKsJ2m2TVq1wOVF67JZPlN6sr7uL4cP3k1aHuFiw+H9PeaRbyzvtrtoyF6sqbctCTY3eUpW6rWjFydJf/uVf8qd/+qfo+rUbix07doyXXnqJD3/4wx0LThAEYSdJN9L8w/Q/cL50HtM1Od59vKOd7yTPpac4h2lW0CMDvGP//8K+2B66HBu/PIM2/jS7T36V/Zeeo6u8gCyqTSum2W1GF89Sqc3j6hHuHXznygcJddEb6iVqtzEyr68qjmC7RqI0h9Wu0BcbIaqL9W4rUbQULlRU2qa5dDKqdn7j0cHuFAWtnxMFleZq5mGtUs5S8WwTRdOR1rDP1tuJBVU8PUrT14knUqKidAPxSIi9R99JIbyXuTp84ZTDuerNE5+T1RDNRo2g7KAOdjaRF1ZuxcnSRz/60RveFw6H+fM///M1BSQIgrAT1awa3578NpfKlyi1SxzrPoaudHY3+1Qti9sq4Pkee7uPEAjE2TvyXu6+7aMcG7qfYTWK3irhLZ4gce5bHHj9a4wsniHYgbUztwTfZ2zxDK3qPDYedw3ci76a7oWSTCy1n25fJrZ4ammRyQoN5cepNzLYmsHR3jtWHsMt7qVymGa9QkhxUYfuWJfXiAc1tMQQZS/AD2Y2rrqUM1Vcx8YzOr9e6QpDVTi8by+9o4eQ9r9/zY0xdrKgoXHwyJ00U4dZNHX+vzMtvp/Rbvhrb3vwejmA2WqgRnpBNP7ZdMtKlp599lnq9ZtP3cjn8/z3//7f1xyUIAjCTmK7Nt+e/Dbj5XHm6/McTB5cl0pAb2mWZquIYsToD73RFU1SFHpSBzh64Oe498BHOJDYS5fjIFVmUce/x8jrf8f+i8/QU55Hdp2Ox7VT9JVmCZZnaZsV+hP7GIwM3fxJNyDFBunX48SbZbTSzIqeG2mWiZXnsa0aQ7E9hLTQquO4FdUcmTMVnXa7iZYYBj28Lq8jSRIDvb0UlD5eyknY7sZUl7Kmiu166KH1S5YAwsEA6sARkSgtgyrL7N9/G/LQnWScKE+MN/m7mes3fjhXC1JutMD3MAaPbHywwlssK1l6+OGHOXPmzNWvPc9D13VeffXVax43Pj7Or//6r3c2QkEQhG2salV5YvoJLpQuMF4ZZyQ60tHOd1eEWxUCtSy+YzKS3H/Dzkm6EWXP8Lt5x+Ff5PjQe9mlxwm0yvjpk8TOfovDJ7/KsbNPcGjiB+yfPcFo+iyD+Qm6ywvEGgWCZh3FtVdVDdnOAmadocwFqrUFpECCO/vW2HlO0ejqOkDCh9DcS8t/nu8zlBun1sjiaAGO9B5fWxy3oFfKIRr1KgHZQxu6fV1fqyui48cGyTtBXl5Y/854LVei1PawfQkj2rXurycsnyRJjO4aIb7vXhbo5qW5Jv/jokr9TY0f3mgXXiUYDEF89RdkhM5Z1gRT/yf+KPq+j+M4b7ldEARBWDpGztXnOJU/xaXSJXKtHJOVSVKBFKOx9dkpvbc0R6NVwNEC7Evsu/kTJImu1BhdqTFsq8F89nWKlSmq1QXs2iKeJOFLMqqsoEoqYVlBkTUURUWRNXw1iGdEcYwQlhrAUTU8ScZHxpekNz5YGse/PN7S19LVr21Vp2lEWdVGJBtE8j3GFk5Tr81jyzLvGrgftQPrM5T4LgazpyhUF6k1y3ihxE2fE2sUCFUXKdsNRnuOiU2MV6jlSpysBGg3S4QTvRBMrOvryZJEX28/xUqKFxbnuW94fX/Uc6aGY1nokocUEXtubUV93d0EAu9i9vxLuLlF/t+2xj85KNMX8JhraSzWHWzXJda3+g2Shc4Sq/EEQRA6xHItzhfP83r+dRbqC2SbWebr83i+R1ewi4Opgx3tfHeF6lgkKwuUrRr9iX1oK+ycpOlhdg+/k91D91FpFaiZJdpmDdNuYNtNLKeN6Vk4jonrWniAe/nDl2RkWUGTFUC+fCIoISGBJLH0biWkK/8vydfcBhLlvoMsDt+1JRMmzTbZu/A6SnmWhlVjtOd2ukIdumKvh+mJjxIpniY4+2MaB9//9o/3fYZz49QaGVwtzKEuMUVnpU5UQtRqdVTJRR/amKpcbzzAYniQhVqeU1mTY33rl+DmTBXXNtFUGZbbzl7YcPFICP3o/Uycfw2nNsWfnfL5xwd1ztTDmI3K0r5fPSJZ2ipEsiQIgrBGxXaRU/lTnC2cJdfMkW6myTVzqLLKYGSQ4cjwihOYlegpz9NuFnBkhf3daziBliTioW7ioe4bPsR2bZpWjaZVodWuYToNLKuB5bbxfA8XH9/38S9/9gAfF99buo2r94GPT9AxCU6X6Hcd0qP3bqmEKdooMTZ/Eqs6R61dQo/0c6z7aEdfw0iNMVi+RKkwSdOx8NUbN/1I1rLotTQtu8XYwN3r+jO1E1mexIlyELO5SDCS3LDKiyrL9PQNU67P8Pz84vomS5aK59Txtei6bGIqdM5S44e7GL8Uwipd4C9Om0TiEdqWRbJvt+guuIWIfwlBEIRV8HyPqeoUp/KnmCxPkm1lWagv0HSahLUwh7sO0xXsQpbW+YTF9+gpzVI3y0SDXcTXsQMWgKZoxIMp4sEUxNc+Xrs8w/nZZ1mYe5FBz2Fhz/2w3t+zm/F9+ovTDKbPUanNYbs2vckDvKP/ns6fgAZT9IT6iTZmMBZO0B659wYxeZerSll8I8ptyds6G8ct4FQ1SLneBN/bsKrSFf2JEK8FB5lqlpgo2Ywl1yfRzZoatutixNf3OCB0hqrIHDhwiOnZEJmFM3iFNCEFFNEufEtZdrJ0/vx5VHXp4a67tDfHuXPnrnnMT34tCIKw0zTtJueK5ziVP0W6kSbTzLDYWMTHp8vo4nDqMOF16q51Pcl6HpoFfM9hT9ehDXvdTgkkRrhNegh55nvMz7/KkOeysPc9+JuUMCmuzdjCacKlaUq1eRxF58jQ/YzF96zPC0oSsa4D9NTnKabP0N51z3Wra92VRaR6Btc1OdB3F7KoGqyI68PLpSBmI0MwHEGKD2/o6+uqTKp3F9WpGb4/k1uXZMn2IN8C25OIRkRzh+1CkiR2j+wmEwzTnHmReCK0bh0ahdVZdrL08Y9//C23/dIv/dI1X/u+vy7z8QVBEDab5Vo8P/8854rnyDazLDYWKbfL6KrOSHSEwchgRxb9r9SVduHoEXaFN/YEsFOM+DAHdz+KPPU0s4snlypM+x7E3+CWxKFWlX3zJ3Eqc5RbeQikeGDo3cQDifV94Wgf/YEki+08xcI4dve1DTokz2UwN069kUU2EuyNj61vPDvQ2VqAQsPC9TavHfNgKsKp9CDn61UydYe+SGePF3lLw7JMFAnUSE9HxxbWX19PD/T8NL63cRsYC8uzrN/UL3zhC+sdhyAIwpZVs2p8a+JbXChd4FL5EqZrEtWiHO05StJIbtpFoqBZJ1zNULGbDPfdsa3XKOjRAQ7s+SmkqaeYyZxm2HOZP/AI3kYkTL5PT3meXemz1KqzmHaLZHwP9w7ctzHrgmSVZGo/yYUCuflXKP9EstRbnsOvZ3E9h6O9x7f1v/NmqNgyz+UjtOtpQgEDP7GHzfiNDeoKse5hqnMzPDdT5B8d7uxea0ub0ZoYig+hVEfHFjaO+P3eepaVLP3Kr/zKeschCIKwJeVbeb4x/g0ulS8xXh4nFUhxvPs4QS242aHRW5ql0SpgqQYHUgc3O5w10yJ9HBh7P/LEk0znzjHku8wf+Ck8Zf0qdrLnsDt9jnhhknJ1DltWODBwDwc3+Pu51Eb8dfLVDLVGATe8NI1Kdh0GcpNUmnmMYIqRyK4NjWu7sz34RjpBoVRG9hwCI/fCJp6MDnbHOZ8d5GS5zvtMj7jRuVhypopnN/G1sDjhFoQOEr9NgiAINzBdneZvL/wtp/OnuVS+xEh0hMNdh7dEoqS4NqnyPLZZpTc8uGP221FD3ewfe4zdkoGev8jwue8sbYK7DgJmg0NTLxLKnKVcmcHVw9w/8uiGJ0oAaEG6E2NEPZ/AzI+v3txfnMFuZHHxONJ7pzgJXgHfh6dzMWbLJla7TrRvLyTXae3ZMkUDGsHUEFUvyPPTzY6OnTU1bMdFDojmDoLQSeKoKwiCcB2n86f5+vjXOVU4xWx9loPJg4zGR7fMuszuyiJWs4grSezrOrzZ4XSUEkqxf+wD7JEC6MUJhs5+G9WxOvoaqWqaQ5MvYOcvUGtkMaJDvG/PB+h+m7bp601P7mZQNugqTiHZLVTHoq8wSbOVJxzqYSAysGmxbUevV4OcLCo0qiXisRj+rht0Gtxggz1dFNR+XimotB2/I2N6PmTbMrbno0cSHRlTEIQlIlkSBEF4E9/3+cHCD3hi+glez79OsVXkePdx+sIbsyfLsvg+vaU5Wu0SwUCyc5ukbiFyMM6+vR9gTApilKYZOvtNVMdc87iS7zGSOc/umZepFC/RclqM9N7Ow8MPom92dS6QoCcySMSxMOZeZaAwhdnI4koSx3rv2tzYtpnFtsbT2TD1cpaYISPt+6ktU5VLhDSUxBAlN8ALc52pLhUthbZl4UsSWlQ0dxCETtoaRw5BEIQtwPEcnph+gufnn+dk7iQtu8WdvXeSWO9uaCsUaxSQGznwbHYnt/9apRuRAzH27v0gY3IYvTTL4Kmvo9ntlQ/kewTMOl2VRW6bfonE4inK5Sks1eCeXQ9zrOfY1jiRliQiXfvpk1RSmTN0F6dptUrEw/2bWvHabhqOzDcWY1RLOQzJRdn3ENIWmDp7hSRJDPT2UlB6+HFGwllj97OWK/FkNo5jtgjJLoRFsiQInSQ2pRUEQQBaTotvT36bc8VznCucQ1M07ui7Y2O6oa1QX2mOZquAp4XZvV77/2wRUiDC2N4PIE88wXh1gcFTX2PxyIew9Buc/Po+AatJuF0l1K4SbtcItip4Zg3baWLZLZpOGz3cy08NvYeQFtrYN3Qz4V56jS7mzSzVygyOLHNcVJWWzfPhW5k42XINzzYxdt+FFNlCVeHLuiMGc9FBcuUMry5a3DMUWNU4FVvm7xaSzJfqmK068WQP0hY8ZgnCdiaSJUEQbnnldplvTn6Ti6WLXCxdJKbHONx1GGWD9/lZDsNqEa2mKVsNBruP3hKbk0pGmN17H0OeeJJLtTQDp/6excM/i2WEMewW4XZ1KTlq1Qi1y3hmHdtuYjttLNfEcm1kwFI0gmqQvp4jHOu+fWt+72SFZNdBUvM50naD7sTY+u/ztIM8V4gwUXJoN2ske4aR+rbmRs2yLNHXO0CxOs0PF+Z5x+B19yJ+WzlT5asLcbLFCna7TqJ7CPY8sD4BC8ItTCRLgiDc0hbri3xr8ltcKl9iqjJFf7iffYl9W6aRw0/qLc/SbBWwVY0DXbdtdjgbRtJDjO5bqjBdrGcZPvV3xKKDYNax7Ca208J2LSquhQzYioqhBkkFe4mGekiF++gKdm3KxsErJceH6C90seDVOd5752aHs22crxm8mNepV9IkIkHY/e7NDult9cWDLIYGma/nOZs3Odyz/DVzcy2Nry3EKRQLeHaLeP8+2HXP1phOKgg7zNb/qyEIgrBOLpUu8eT0k1wsXWSxscie+B6Go8ObHdYNyZ5Ld2meslmhKzKw9aaQrTfVYNfex5Am/oGLzRzVVgkFsGQVQwuQDHYRDfaQCvfTFezaklMol0U1GNj3Qd7n2zumJfx6y5sKT2Sj1EtporqPtO99SFs8MVYVme7+Icrj0zw/l152snSpbvCtdJRSIYvsmURGjiP1H1/naAXh1rW1jySCIAjrwPd9TuRO8Ozcs1woXqBkljjcdZiu4NbuKpeqprGbeXzfZ2/Xkc0OZ3MoOsN734+UP0vJs+mK9NMd7EZT9M2OrKMkWcZAJErL0XYlvpFOUC4WUHFQxx5EMiKbHdayDCTCnAwOMdEoM1OxGYm/fYL/eiXIk5kQ1WIGzbcI7rkPqXv/BkUrCLcmkSwJgnBLcTyH5+ef5+XMy5wpnMF0TG7vuZ2oHt3s0N6e79NXmqPVLqMFElurlflGk1WGeo8xtNlxCJvO9+GJbIyFchPHahPfdRgpvnWrwz/JUBWSvbuoTs3w3EyOf3rs+smS78OPSmG+nzWoldIEZQ99/wNI8ZENjlgQbj0iWRIE4Zbg+z5T1Smen3+emdoMF4oXQIK7+u7CULf+FfxIq4JWy9J02uzpvX2zwxGELeHHpTDnStCuV4gnu6F/+/1uDCQjnFkc5Gy1Sr7p0B269tTM8+F7+Sgv51VqpQwRzUfd/+iW7PInCDuRSJYEQdjxyu0yz80/x8XSRaar02SaGeJGnCNdR7bFgn+A3tIsjVYBVw8xlti72eEIwqabaug8nw9QL6eJBTWksYe3ZYODsKES6R6mOj/Dc9NlPnzojSmEjgePZ+OcKfjUKhnihoJy8DEIxDcxYkG4tWyPswRBEIRVsFyLlzIvcSJzgrn6HNPVaWRZ5lDqEN3B7i3b8e4nabZJorJA2aoz2HVw2yR4grBeKrbMtzMxaqUsIcVF2f8YqNu0oQcw1J3gYnaA10oN3mf7RDSJtivx9XSC8aJFo1okEQ4gH/wA3GqNXQRhk4m/uIIg7Di+73OhdIEfLvyQ2dosk5VJWk6L4egwI9GRLbl/0tvpKc/RbhWwFZX9XVtz3xhB2Ci2B99IJyiUSsiuhb7vnRBMbnZYaxINqBipYSqZOZ6frvPu3VH+bjHBTLFFu14mFYvi7//Atk4IBWG7EsmSIAg7Sq6Z4/vz32e8PM5UdYp8K0/CSHCs+9i2WJv0kyTfo6c0R61dIRHq2fqNKARhHfk+PJ2LMVs2sdoNkv17IbX9p6VKksRATxczhT5eyrWYU5OkS1WsZo1Eshd/3yNI2+wijyDsFCJZEgRhR2g5LX68+GNO5k4yV59jtjaLJmsc6z5GMrB9rzonq1n8ZgHP9xjrFlUl4dbl+UsNHU4WFRq1PIlYDH/XvWyPybQ3lwrrzMSGKBYWcdMZPNch3jcKI+/almuxBGGnEMmSIAjbmud7nCmc4YXFF5ivzTNRmcDyLEZjowxHhpGlzT3JUB2L/uI0iuvQMsK0jAgtI4KjLm9foL7SLI12EcWIMhgaXOdoBWFrmm1pfC8XZaFq06xmieky0r6f2lFJhCRJDPX3k670EPPmiA3fhjR092aHJQi3PJEsCYKwbS3UF/j+/PeZqkwxWZmkZJboCnSxP7kffQtsUpqsZhhNn8OqLdA2q0RllZSio6oBMKJYoW7awSgt/UoSFcZV3liTEGpXCdQymHab0a7DO+rEUBCWo+bIPJePcqas0KwWsG2LWNBAGXsQSQtudngd1xM1CB04Sog9Yg8lQdgiRLIkCMK24fs+hXaBifIEE5UJFuoLLNQXmK/PE1AD3NFzBzEjttlhojomu9PniZZmqNYWsH2HLj2O7Fq0zBpeq4RTW8SRLqIpGrqs0aUYaGoALxDHCnXRDkYItes0WwUczWBfcv9mvy1B2DCOB69UQvyoGKJaqdBqNYioEBk5An3HduyFA0mSiMS7gK7NDkUQhMtEsiQIwpbm+z7ZZpbxyjiTlUnSjTSldol8K0+pXUKVVfYm9jIQHtj8VuC+T1dlkV2ZC5i1ecrtEq4e4fb++9kVXbpK7HseLbtBqZGh3srTapdo2Q3MdgXXK2DXFnAlGU3RcBUdz27SmxhD2wKVMkHYCJMNne/lo2SqJq3aIqrkkugaQhm9V7TNFgRhw4lkSRCELcfzPdKNNOPlcSYqE+SaOUrtErlWjopZQZZkokaUQ6lDdAW7tkQrcN1uszt9llBpjmp9AQeP7sRe7u5/xzWJjiTLhIwoISMK7Lt6u+951K0KlUaGeqtAu12m4TQpa0EOdh3ehHckCBurbCk8k49yoSLRquZwHJtIOIQ6ej9StG+zwxME4RYlkiVBELYE13NZqC8wUZlgvDy+VDkyS+SaOWpWDUVWiOkxjnQfIRlIokibnyAB4Pv0lucYylygVVukbJbxjRh399/LQGRg2cNIskw0kCS6jTv3CcJqWJ7Ei6UwLxYD1KtlWu0mUV0ivPtOpJ6DO3bKnSAI24NIlgRB2FQNu8GPFn/ERGXi6tS6XDNH3a6jyRpxI87xnuPEjfimd7b7SYbVYM/iWYzKPOXaIo4E/amD3NF7J5oiNo8UhLfj+3ChbvBsPkK+1qJVX0SXHJJ9u5GH70VaZsdIQRCE9SSSJUEQNo3pmnxt/GucK5xjujpN02miyRrJQJJ9yX3E9fjmr0O6Ht+jvzjLYPYijfoCFbOKFEhwX/999IZ7Nzs6QdjyCpbC07kYkxWfVjWL5zpEo3GU0XcihUVzA0EQto5Nv0z77LPP8qEPfYjBwUEkSeLv/u7vrrnf930++9nPMjg4SDAY5KGHHuL06dObE6wgCB3jeA7fnvw2F0sXuVC6QFgLc3fv3bxr8F0c7jpMwkhsyUQpaNY5NP0SfXOvUCpepGm36O8+wvv3fFAkSsK25HjwUinEK+UQrr++r+X7cLIS5C9mkpxfrFAtZQmoPvF996Ae/hmRKAmCsOVsemWp0Whw++2386u/+qv8wi/8wlvu//znP88f/uEf8sUvfpEDBw7wu7/7u7zvfe/j/PnzRKPRTYhYEIS18n2f781+j7OFs5wvnac32MuB1IEtmRwpro1htzCsFuF2ld78JPX6AhWrgRJI8q6Bd9IVEid4wvY009R5KhclU21jNau8lgzy87tdUrrb8ddquxJP5WKcKcnUy4vouKT698Lw3Uhi2qogCFvUpidLH/zgB/ngBz943ft83+c//+f/zGc+8xk+8pGPAPClL32Jvr4+vvzlL/Mbv/EbGxmqIAgd8uP0jzmRPcHZ4lmiapT9qf2blihJnotht9HtFgG7hWG30O02htVCNxtIdgPHMXE9C8e1KdkNHFlltOcYR7uPIYvF58I21HQkni1EOVVSaVbzuLZFjgTNbI3/p6bx2JjBnQmTTv1aptsq38rESZebNOsVEgEZeexRpGh/Z15AEARhnWx6svR2JicnSafTvP/97796m2EYPPjgg/zgBz+4YbJkmiamaV79ulqtrnusgiAsz+nCaX648EPOFM6gyipHuo+se+MG2XMxrCaBN30YdgvdaqKaNRzXwnVNHNfGdW08z8H0HEzfRfF9PEnGkRU0RScc6uV4/ztIiK51wjbk+3C6FuC5fIRipUa7mSei+Wi77yCQ3M/s+GmalSn+/lydc70RfnbEJqZ5a3q9VyohnsuFqJXzuFabVLIHxh4SDRwEQdgWtnSylE6nAejru3Z/hb6+Pqanp2/4vN///d/nc5/73LrGJgjCyk1Xp/nuzHc5VzyH4zvc1XNX5/ZI8j0Mu31NQhSwmhhmA9Ws4jgmjmviuBaOa2F5DpbnoPg+SBK2LKPIOgHFIKBHCGgRgkaMkJEgFogTUSOiiiRsa0VL4alcjMmKR7OSRvYd4qlelN3vBi1EANh32+1kMr0szp7GWiwwVzX4mTGDw7GVV5larsQTmTjnyz6N8iKG7BIZvR36j67L+xMEQVgPWzpZuuInp+f4vv+2U3b+/b//93zyk5+8+nW1WmXXrl3rFp8gCDeXa+Z4fPJxzpfOU7Wq3NlzJ7qy+ivLut2mpzxP0KwTsJpo7Sqe3XpTQmRiuw6256D4Hv6V6pBqENMiBLQwASNG2EgQNeJE9aho9y3sSI4HL5bD/KgQpF4t0W63iAdU1JH3QHL0msdKkkR//yDxZBczF1+nXZ/hr880ODoQ5qeHLULq8jpAzLc0vpWOkavUaTaqJAIa8t5HICKaoAiCsL1s6WSpv39pLnM6nWZg4I3NHbPZ7FuqTW9mGAaGYax7fIIgLE/NqvHNiW9yqXSJXDPH8e7jhPXwqsZSXJuBwhS9hWlajQymVafpOcieiyRJ2LKCIusEVYOQ0UXQiBEJdREPJIlqERR5Sx/2BKGjZlsaT2djLFbbNGuLGJJDqn8f7HoHvM3vQtAwOHDkbhYXekjPn8OeKzFbCfChvTL7IvYNn+f58GIpzA/yAWrlPJ5jkkz1I+15AEkVFyMEQdh+tvRZw549e+jv7+fJJ5/kzjvvBMCyLJ555hn+4A/+YJOjEwRhOUzX5JsT3+Ri+SKz9VkOJg+SCCRWPI7kufSW5xjITWI30pRaRRxJpttIEg4kCBtJYoEU8UAMXREXS4RbW8uVeK4Q5WRJo1nJ49gWsUgYefd7lt2eW5IkBodGqSd7mb34Gu3qPH9xyuIdwyEeHbAIKNdWmRqOzOOZGONln3olTVBxMXbfhdR7aD3eoiAIwobY9GSpXq9z6dKlq19PTk5y4sQJUqkUIyMj/Kt/9a/4vd/7Pfbv38/+/fv5vd/7PUKhEB/72Mc2MWpB2Lo832OqMsVrudcotovsTezlaPdRuoPdGx6L67k8Pvk4F0oXmChPMBodpS9846rwdfk+qWqG4dwl/HqGSiOH53tEIv3c3neXaLQgbFmuD2drAQYD9rq04r4e34dz9QDfy0UoVWs0GwUiqk9k9Dj0HkZaxbq7SCjIwWP3MTc7wWL6Aj+crjBeDvK/7IGRsAMstSD/diZKvlyj3ayRCOpI+96HJNrqC4KwzW16svTSSy/x8MMPX/36ylqjX/mVX+GLX/win/rUp2i1WnziE5+gVCpx33338cQTT4g9lgThJ1iuxbniOU7mTrJQXyDdSLPYWOT7899nMDzIke4j3NV3F3sTe9Hk9Z8O4/s+3539LmcKZzhfPE9PsIeR2MiKxog2iuzKXUKvLlJrZHFdCy2Y5Fjv3fRHRMvhTitbChVHoc+w31I1EFbG8eCb6QTnii6+ZfG/7NO4LXbj6WudUHdknsjGuFSGZjWN5Dkkkr3Iu9+NpIfWNLYsS4yM7qWa6mH+0uu0S4t8sQHvHgkQ0DV+lDeolXPgWiR6hpBG3y32ThIEYUeQfN/f8X8Rq9Uq8XicSqVCLBbb7HAEoaPqVp2T+ZOczp8m08ywUF+g0C5gyAZdwS4KrQJlq0xIDdEf6mc4Osx9A/dxtPsoyXWsyvxo8Uc8N/ccJ/MnCakhjnYfXXaL8KBZZzh7kUh5filJcpr4RpTbuo+zJ7Z7VVfHhRvLmio/LoW5UFFpN+vIisxgVGM06jEctBkKvHXKlXBjjgdfTyc4X3CoVko0fIOkavHwWJAHeu2O7V30ZrOXGyosVXbqxAwFZfRepOTujr+W43nMTV7Azo3TJVUJhCK0Ww0iios2ei9S9/6Ov6YgCNtfptpGV2V+5+c3vyPmSnKDTa8sCYKwOtlmltdyr3G+eJ5sM8t8fZ66VSeiRTjadZRUIIUkSexP7qdtt5moTjBTm2GmNsPZ4lkGwgMc6z7GnX13MhYfQ+1g44MzhTPX7qXUtby9lDS7zVB+glRxhnojQ8Wq4WhBxvrv4mDyoGjO0GELLY0fl8Jcqsq062VapomLguXJVKpVxhUJVdPQ9IBInpbJvpwoXSjYNKpFumMxWpGjpBfO8g+XKmQaIX5+t4Mhd+b75/vwUjnEc7kgtdLlyk7vLqSR+9etsqPKMrv33kapq4/0+EmSjSy9EQN53yMQiK/LawqCIGwWUVkShG3E8z2mqlO8ln2NqeoU2UaWufoctmeTNJLsie8hokdu/HzPI91MM1WZombXlqpN4X52RXfxzoF3cqT7CHFjbSc7M9UZvjb+NU7lT9GwG9zdd/dNW4Qrrk1/cZre/BTtRgazXcZWNIYSeznac0w0bOgg34fZls6PSmGmatCulWlbFmHVRUvtRh26A8uyqBcXaFULeO0K2BaGZKMrEqqqoRkBBqMqo1GfoYDNcFAkT7CUKH1tMcHF4lKilIxF4cAHkBSNXKFAdvw1er0sI6kAH90HyTWuY2q7Et+5vI9RvZxfaqiwwZUd13WRammkWD9Sp/ZMEwRhRxKVJUEQ1o3t2kvrkfInma/Nk26mWawvLu2JEupnJDayrD2LZFlmMDLIYGSQpt1kojLBdHWameoMZwpnGIgMcHv37RzrOUZUj6IrOrqiYygGuqy/7f5mAPlWnm9PfpsLpQvL20vJ9+mqLLIrcwG7kaHcKix1uIuPcrz3TsJvk/gJK+P7MN4weLEUZq7u0a6VaNsWERVS/XuQBm9H0oIA6HqYVOSNKZpWvUSjuECjWsBrV/ErbcpVm3GFa5KnA3GPvWGTbt1Zl6lmW5nlSfz9YoJLBYtWrUgyHocDjyFdrob2dHURCN7PzPlXcYpz/LdTMv/rAY3dEWdVr5dpq3wjnSBTrtNqVEgEtU1pqKAoCiSGNvQ1BUEQNpKoLAnCFncqf4oXFl8g03hjPZIma+yK7mIgPICyxqu5nuex0FhgujpN3a4TUkMMRAaIalEUWUGRFFRZRZEUAmqAkBYiqAQJqIFrkylF51zhHKcLp5mtzXK8+/jbtgjX7Taj6bOES3NU6ws4vksk3Mfx3rtIBVNrek/CGzwfLtQDvFgKs1h3aNfLmLZNRJPQe/ci9d+OpK5sc2CrUaJRWKR5ufLkX648GQroRpCeqMGhJOwNmwwE1meNzlZiXk6UxgsmrVqRRDwJB95/NVG65rGWw8Sl04Sr4yQ1hw/sC3BPavnfI9+H16tBns6GqZXzuHabWLIP9jwo9jESBGFLE5UlQRA6bqI8wVPTT3G6cJqKWSGshTncdZiuQNdNqzzLJcsyw9FhhqPD1O06E+UJZmuzeL7Hm6+lyJKMhLT0WZJQZRVN1lBlFV3W0WQNH59MM/P2eyn5Pj2VBYYzF2hV5ymbZXwjxp3972AoIq5Qd8pS2+ogL5ZCZGsW7UYO23GI6AqRXYeg78iq17To4SR6OMmV2pPZKFPPz1Mt5/BaFarNCnM5n2cMg2Q4zG0piX0Ri+GghbLDEifTk/j7hQTjxTatWplEIgX733/DKWmGrnLwtuNMT0fIZM7yzfN1MsMhPjhso95kWZ/lSTydi/J6UaFeXsSQXCIjt0P/5p94CIIg7FQiWRKELarYLvLk9JNcLF+k6TS5q/cuosb6tsyPaBGO9xy/+rXne7iei+VZWJ6F7dpY7tJn27exPRvbtWk6TRzPQUJiLDF2w72UdKvF7vRZQuU5KvUFbKAveYA7++5CE22GO+ZsLcDzhTD5monZyGK7LhFDIzJ0DKn3UMfXlhjhBEY4QdcoOJZFLTdNvbiI2yxTbdVIF11+oOtEQmEOpWT2RSxGQybaNm9q2HaXKkoThTateolEogv2v++m319Zlti9e4x0KMLi9El+NFsg3wryj/d6RFTvus8pWArfTCeYL7do1vLEAzLy2E9BdIX7lgmCIAgrIpIlQdiCTNfk25PfZrIySb6V546eO9Y9UboeWZKRFRlN0QgTXv1Avk9veY6hzAVatQUqZgXfiHHPwH30h8V+SZ10rhbgmwth6qUMrusRDhhER45D94ENabmu6jrJof0kh/bjujaN3BzVwiKVRpFKu06h5PCirhEMhjiQUtgbsRkK2MQ1d1tN12u7El9dSDJZbGHWSyST3fj7fmrZiagkSQz09REM3c/8hVdwcov8v22N//WAwmDw2sYP52sGT2SjlEtFHLNJIp5E2vcIkhpYj7cmCIIgvIlIlgRhi/F9n6emn2K8PM50dZq9ib3EjO271s6wWuxePEOwMke5togjwUDqIHf03dXRduUCzLU0Hk9HqBfTGIqHseceSI5t2r5UiqIR699DrH8PnuvSKC5SK8xRq5VQy01KZZsTuoqqBwkHQuyKyvQHHPoDNv2GTUjdmktq267EVxaSTBWatBsVEsle/H2PrKpil4hGMI6+k8kLJ7Fr03zhlM3P7zc4mrBxPHiuEOXlgka9lEbFJj58CAbuFHuNCYIgbBBxpiIIW8xLmZc4UzjDxdJFuoPdDIYHNzuk1fF9ekuzDGUv0KwtUjYrSIEE9/XfR2+4d7Oj23GKlsLXF+JUill0ycHY9zBSbOv87MiKQrRnmGjPMJ7r0qrmqeVmadVy+PUW5XqTbMFFU2RUVUPRA6RCKkNhGAi49AVseg0HvUP7E61W63KiNH05UYqnemDvo2tKXoKGzoEjdzE5HiFduMDfnG2xMBKi4EWYLlvUqxliuo829iDEd3Xw3QiCIAg3I5IlQdhCpipT/HDhh5wtnkWTNQ6kDnSskcNGMqwGexbPYpTnqNQXsSWJwa7buKP3TrGx7DpoOhJ/t5ggXyoiuyaBsfu2VKL0k2RFIZzsI5xcWm/j2ibtUppWLU+9UQWrhttaak8+K/loqoyiGuh6iP6owmDIX6pAGRZd+sZN32u5En+7kGSm0MBsVEh09cHYIx2p8qiyzL59B5kPRVicO8VzUyV0w8Y22ySjEaR9PwV6qAPvQhAEQVgJcdYiCFtEuV2+2tDBdE3u7rsbRdpmmzz6Hv3FWQazF2nUF6iYVaRAkvsH7qM71LPZ0e1ItgdfSydJF+u4VpPY0OEN3ZS0ExTNINw7Srh39OptdqtGu5ymXStSa1bxzQa0GpQqNpdkCU1VkDWDcCDESExiMOgyGLDpC9gY61B9ajpvJEpWs0KiewB/z0MdnQ4nSRLDQ8Pkg2HS4ycYshaJ9+9B2nWv2PBVEARhk4hkSRC2ANu1eXzqcSYqE+SaOY53H8dQjM0Oa3l8H8NuE2mV6S3NoVfmKdUXcSSZ4e4jHO85LqpJ68T34TvZOFMlE7NZId4zjDR012aH1RFaMIoWjBIdWPra9zysepFWOYNZL9Ns13AbLcqNNrmiy+uKjKLpaHqI/ojCcNhnIGAzuMLmEZ4PTVem4cjUXYWGI9NwZS7UAswX69jNCrGeIfzdD6zbuqHuVJJk/D3IZg0pJPYcEwRB2EziDEYQNpnv+zw1+xSXypeYqkyxJ77nbTdz3Wyy5xJuVQm3K0RaFSLNMrQrWHYTy27QclrIwRTv6n8nXaGuzQ53R3uuEOFMARrVIsl4Ana/Z7NDWjeSLGPEujFi3Vdv8xyLdjlDs5KlVq/gm3X8ZoNyxWZcltA0FUUziAaDjEZlBoMOvYaD7UtLyZAjX06MFOquTN2WqFseruvhug6+5+C5Fr7n4rtVXNcm0TOMv/u9695gQVE0EImSIAjCphPJkiBsshO5E5zKneJC8QKpYIrhyPCax5R8j+HsRRLVDI6iY+sBbDWApRpY2pXPBrZq4L1d1edNVaNwayk5CrTK2GYNy2lhOy2qroXi+ViKiqGFGO45xtHu48iiW9e6eq0S5Md5nVo5TSJkwL4bb4S6U8mqTqh7F6HupaYHvudhN0s0i2la9TKNdgWv3qZcb5LOe+iKjKIZyIpyNQnyPBfP83E98HwfFwkfCVXyUCUfWdFA0XGNKIlkCn/wLtGJThAE4RYikiVB2ESz1Vm+P/99zhfPo8oqtyVvW3NDB9l12Dd/kkBpmlptAcn3kCQFRVYIyQoRSUVRNBRZRZE1fD2Ea0Rx9NBSEqUG8CWJcLt6uWpUxbIbWE6LttPGdG18WcFXdKJ6jGiwi67IIL2hHvTtMnVwm5ts6DyVCVErZYjpEtKBx5BUsamvJMvokS70SBeJy7e5tkmrtEi7kqPaqCCbNYI030iC9CiKbhDQDBQ9iGqEUI0IvhEFLXjLJaCCIAjCtUSyJAibpGJWeGL6CS6VLtF0mtzVexfKGk/MdLvN/rkTUJqm2sxjhLoYCfQuJTt2E8ttY3o2jt3C9Rw8fFzABXxZQZYVApKCLKv4nkPVMVH8papRQAuRjAwQD/fTGxkgrsXEFfZNkDVVvpGOUStmCMoOyv73IRmRzQ5ry1I0g0jvbiK9u4Gl6hP4N02Ctl8PSkEQBGE9iGRJEDaB7dl8Z+o7TJQnyDQzHOs+RlALrmnMYLvGgZlXMSvTtMwqsfgI7xp81w2bK1iuScOq0WxXaVtVTKuB7TSx7BZNHBQ9SjS+W1SNtpCqLfN3C3HKxTyKb6PvfQ9SROxZtRIiwRcEQRBWQiRLgrDBfN/nmdlnuFi6yER1gtHoKMlAck1jxut5xuZeo16Zpu20Geo+zJ09d7ztiaGuGOhBg2Sw+4aPEbYO05P4+8UE2WIFz24THbkDKTl68ycKgiAIgrBqIlkShA12Mn+S13Kvcb50nqSRZCQ2sqbxekpz7Fo8TaUyg+W7HOx/BwdSBzsUrbAVuD58Mx1nttTCbteJ948h9R/Z7LAEQRAEYccTyZIgbKD5+jzPzT3H+eJ5ZEnmUOrQ6hs6+D7DuUv0ZC9QrsxgKxp3Dr2X4ejau+kJneX54APKKv6pfR+ezsW4UHRp1cskkj2w676OxygIgiAIwluJZEkQNkjNqvGdye8wXh6nbtfX1NBB8lzGFs8QLUxQrs7jGCHeNfiA2Ndoi7E9eLUS4qViiIZpEdUgGZSJax4x1SV25bPqEtXc6yZTL5ZDnCjINKpZEpEQ0r5HxLobQRAEQdggIlkShHVWaBUYL49zrniOicoEi41FjnQdIaSFVjWe6ljsn3sNtTRNuZGBYJJHdz286vGEzvN8OFML8MNCmHytTbu+SNNTyOMxg4ciy6iyhKwoyIqGrOgoqkrMkEkGpKvJFMAP8wFqpTRxQ1lqEf52+2IJgiAIgtBR4q+uIKyDcrvMxfJFxsvjLNQXKLaL5Ft5SmaJkegIXcHVVYAMq8mB2VdxyzNUW0UC0QEeGHovmqJ3+B0Iq+H7MNnUeb4QZaFm06pl8V2HUCRCpP8Ylu1gtRo4VpOm2UZyW/htE9ezACjgMoOHKssol5Mp1ykT1nyUA++HNXZMFARBEARhZUSyJAgdUjErjJfHuVS+xHx9nlK7RK6Vo9gqIksyMSPGkdSRVSdKkWaZfbMnaFamaVt1uhJj3DfwTmQxJWtLSLdVnitEmapCq5rHdiyiAR1t7D78xB4kWUYFrlf/8+wWbquK3axeTabMy8lUVANt7H4IJjb4HQmCIAiCIJIlQViDmlW7miDN1ebeSJDaRQAieoRDXYfoCnStacPZZDXDnvnXqVSmsTyL0Z7jHOs+KtaubAFlS+H5YoRzFZVmtYhpmUR0ifDocaTeQyArN93gVNaCyFoQLdZ33WRKEARBEITNIZIlQVihht1gvDzOeHmcmeoMJbNEvpUn38oDENEiHEwepDvYvboEyfcw7BYBq0nQbBIyayRKs0sd7ySJI/33MZbc2+F3JaxU05H4USnCayWDeq1Mu90krPqEB/fBwJ1IqrbZIQqCIAiCsEYiWRKEm/B9n5JZYrIyyVRlirnaHGWzTL6dJ9fMARDWwuxP7Kcn1IO6zAX4qmMRsJpv+mgQsBpo7Rqe3cJx2jieheNalB0TWwtwz9B76A/3r+fbFW7C8iReLYd4qRSkUqvRahQIyC7xnhHUXe8A0WhDEARBEHYMkSwJwnV4vkemkWGyMslkdZJMI0PZLFNoFSi0C/i+T1gLsy++j55wD5r89lUEyfdIVTNEm6WlxKhdR7Jq2E4b17WwXQvPtWl6NrLnIkkStqygKDohJYAR6udgz3HigfgGfQc2jutD1lz6/mmShyb76LKPKvmoEqx2GyrPX0psTE/C8mQsT7r8tYztSXirGHMpUQpSuNzhTsYlluhBHblXrCkSBEEQhB1IJEuCcJnt2czWZpmqTDFVmSLfyi9VkFp5KmYFSZKWEqTEPnqCPWjKzadZyZ5Ld3me/sI0NHI02iUs18LyHFTfx5VkPEXDUA3CgQRBI0bYSBELpEgE4ju6y13blThVDXKiEqRQt3AdG0lSQZKRZBlZkpBkCUOR0GXQVRld9tFl0C4nU5rs4/gSpvtGQmS60HZ8TNfH9zw838P3PPzLn/FdfN9bal23Co5dxfdcwpEo2q53QGygw98ZQRAEQRC2CpEsCbe0pt1kujrNVHWK6eo0xXaRcrtMrpWjYTdQZZWYHuNI1xGSgeSy1yAprk1vaY6+wjROM0e9VcTzbDQ9SirYQ9hIEA6mSAaShNXQLdWooWIrvFIOcapqUKs3MJsZHM/HQ8bzJVwkfCQk30eW/MtfXflYqjRJEshISJfLTp7v4/s+vg8e4CPhXRkHkPFRJQ9ZkkBeSsa8Gxz+bpZChQNBjKEjSCmxbkwQBEEQdjqRLAm3HMdzmKhMcKZwhtnqLCWzdLWLneVa6IpOykhxIHmAmB67ekK+HKpj0l+cpac0i9XIUm0VcX2PQDDFvu4jjER23VKJ0RW+DwttjVfKof9/e3ceHGd933H8/Vx7SdrVYZ22MQ4YY4cjwSQmV+NmGtdOgabMFNoSt0ySmUAKHYZJJ6XJjJukbRhKmbZDEnKQHuk0EBKc0mlDC+FMYkIgpoEEDHbB5pAs69p7n/PXP2QtCAvwIUuy/HkxO6t99rfP/h7py0of/57f7+HZsku9UqLRGMMhJttSIN2/BtN+MiQxxAHEPnEUYuKQOAogjomjgCSOSZIQ4pgkiYiTBIcEx3FxHA/bcbHdFLabxva8A19nME4K3DRYzgn5/RcREZEjo7AkJ4yiX+SXo7/kqdGnGK4NM1wbZqg6RGISMm6Gvlwfvblecl7usAISQCqo0z+2h67xF2nUhik2JoiBluwSVnefRX/riXmqVmzg2UqGHRM5XqwYGpUJGkFAzo5pLfTiLT0Tq7UXYHJ5bdsBNwW0Nj+cZmNNuSOc9iQiIiInOIUlWdTiJOb50vP8cvSXPDfxHCP1EQarg5SDMhknw8n5k+lt6SV1hHODsn6FvtE9dEy8SK02wkRjgtC2aW/pY033WSzJdc/yER0fpuYj7ZjIMloN8KsjBFFMq2vo6F2B3X8WVrp1vrspIiIi8oYUlmRRKgUlnhp9il+N/op9tX3NUSRjDO2Zds7pOYfWVOthjyBNaakX6R99nnzxJaq1ESYaJULHo6ttOWt7zqI90zHLR3R8mAgcdhSnz0dKkoRc2qNtYA30rMU6hIUxRERERBYChSVZNBKTsKe0pzmKtL++n8HqIKWgRMpJcVLbSQy0DhzydZBmkg5qrNi3k5biy1Sq+5kIKwROiv6OU1jTfRatqRNvtKQWWeyqZnimkmFvxaZeLdGoj+ESk22dmo+0UnOFRERE5LijsCTHNWMMpaDEM+PPTI4iVSdHkV6uvowxhkK6wNndZ1NIFY54FGnyjRL6xvbSP7yLWmWQol8kdDMs6zqd07vOIOtlZ++gZkk1stnvuyxJR7S6R3JVoddXjy12VTI8U0mzp+rQqFUJ/VEaYUyrE9PS0Utq4DXzkURERESOMwpLsmAZY6hHdSphhUpYoRpUKYdlqmGVSlChHJSZ8CfwY59KUGGoNsREY4KUk2J563IGWgcO6VpIbybbKLNy6Cm84ksUK0NElkV/1+mc2X0WKSc9C0c6uxIDjxdz/Hg0R7lcAStNZ85lWSv0Z2P60yE96RD3MAd6GvHUCFKaPRWHeq1G6I/ihwlpO8HNttHZuxS3ZzWkWo7NwYmIiIjMIYUlmXdhHDJUHWKoNkTJL1EOy1SCCkW/SD2qH7iIazB5Hwf4sU8tqtGIGoRJSGKS5vWQzuo+i/Z0+9GNIh1gJzEDI8/RM7KbSnmQWljFyXbyrr71dOW6ZuHIZ99+3+We4Tx7SxG10iBBYtMwLsVyxIvDCZ7r4HppUulW+lttluYM/ZmQ/kxA3k147betEVvsrqZ5ppLh+YpDo14jbIzRCGPSdoybaaWldyn2ktOwMvn5OWgRERGRY0RhSeacH/sMVYd4qfISg5XByXlFB0JSNaxSD+vU4zphHBKbGADbsnEtF8d2SNkpMl6GjnQHLV4LOS9H1s0e1Vyk12qrjnPy0FNQepnx6j4ix+PknrN5a9dbsRfg3JswgUfGW3lkNE2lNEbgN8hnU7gnv4colac2PohfHqVcK5HUq1jVMmPjEc86Fq7r4ngZ8lmPk9os+rMRWcewu5LmuapLvVY9KCB19CzF7V4FmcJ8H7qIiIjIMaOwJMdcI2rwcvVlBiuDvFR5iaHqEOWg3DyNbsKfIDEJnu2RslNkvSyFdIGclyPn5si4GTzbm5XRojfjxCHLhnfRNfYcpfIgYdQg09LDewbOI59amCMnL9Q87tmfZ1+pQbU8RNaO6RhYBUvXge3gAvn+U6H/VACSOCaojFArDlMvj5PUS8S+z0SlyuBIQsqxcbwUSVTFD2M8KyaVbaG9+2S87lWQbZ/X4xURERGZKwpLMutqYY3B6mBz5GioOkQ5fFU4akxgMHi2R0uqhVMKp9CV7SLtpOckEL2e9vIwKwafJqq8zERtlNDLsLr/naxqP3VBruRWjy0eGm3jF+MeteIIcRiQb2vDXfleyL7+0uW245Ap9JIp9Da3RUEdf2KIenGEUrVEJpggl3Jo7z4Zt/vUN9yfiIiIyGKlsCRHLU5i9tX2sbe8l72lvQxWJpfrLgdlxv1xSn4JgyHlpGj1Wjmt4zQ6s52kZ2txBJMAFgdNuDlEbuSzYt9O8mN7KVUGCZOQfH4p5/atJ+flZqePs8gY2FnJcP/+FsZKVerVEVpcQ2rF2dCzBo4g2LmpLG7PSlp6Vh6DHouIiIgcnxSW5IiUgzJ7y3t5ofQCe0t7GffHKfpFxhpjjDfGMRjSTprWVCurO1fTmekk5aRm582NIRPUKFRHKVRHaa2MEkcNYi9LksoReRlCJ0XopogO3IduitCZeuyBZYMxLCkOsmzfM/jll5hojBOnWjljYD0n51fMTl9nWTG0uW9/nmeLFrXiMCQhhY4e7JPfg5VaeMFORERE5HimsCSHJEoiBquDk+GovJfB6uS1hop+kZH6CH7s49oubV4bp3eeTmemc1aW7Z5iJxH56jiF6ij5yghufZyGXyYIqxSjBo4xJEBiWWDZ2JZNynZIWw6O7WBbLrbt4tgutuOReFlwMjiNCUqVQSISutpPYV3fugW7HPiOYo6fjOQoFidoNGrk0zbeindDh0aDRERERI4FhSWZ0dTFXveW9k6OIJVfYLwxeUrdaGOUol8EIONm6Mn10JProdVrnb05R8aQDaoUKqMUqiO0VEYJ/RKNoEw1qmMnMYHj0ZbK09VxKp3ZTqKwgR/WCMIaUdQgTHyCOCCKI6KkTpREmKlQNXWzLEymwLq+d9Lf2j87fZ8lfmJRDB2KocPPxlt4oRRRKw3hEtHRexLWsvPAnb1AKiIiIiLTKSwJYRwy2hidvNUnbyP1EYp+sbkow0h9hDAJ8WyPtlQba7rW0JnpnNXlup04JF8da44e2fUJ/KCMH1YpRj6JZWN5Obpal9NdOImlrQN4h3FqX5xENMI6taCCH1UJgiqRm+ItHatm9TgOVWKgHNmUQodi5DaDUTF0mAgtKn5CHIUkcUgcjhEEPvlsBmfl+7Ha+ua8vyIiIiInGoWlE4gxpjmvaCoYjdRHGKmPUI/q1KIa9bA+uax3WCaMQxzLIetmGWgdoCfbQ87LHf3okTGkwzo5v0K2UTlwX8JrlAjCKn5QoTI1euSmyKcKdHUuZWl+OYVU4YhXpnNsl5Z0Gy3ptqPr/xEohg57aimG/alQZDPhW0RReCAQRSRxnSSOiRJDnBgibBzLk6Hf/QAAGT9JREFUkLYSXM+lY+lpMPB2LNuZ8/6LiIiInIgUlhYZYwz1aDLwTK1IV/SLjDZG2V/fTyWoUAtr1KM61bBKKShRj+oYDI41ecHXnJdjedty2tPttHqtOEfxx7kdR+T8Cjm/TNavkGtUyDRKJEGFKKwTxj5R7FONQ+wkJrIdXK+FJfkV9BZOoi/XP6tzn+ZKkFi8WPfYU0uzp5Zify0haNSIgyJRkhAnhthYJFikrRjXscHNkGTzpDM53EwrXjaPnW3HpNuw5mHkS0REROREp7/AjkN+7E+GIb9EKSg1Q9HUKXOVoEIQB/ix37xVggqVsEJkIiwsPNsj7aTpyHTwlvRbaEu1TbvOUSqo01Uawjb7D6FH00eaLJOQCapk62U8v0QY1gmjBmHs48cBQRJhGwhtB9fNUEjlacl00JZZQldrz4K9+OsbMQZGApc9tRTP19K8WHNoNOqEjQphGBAkFjknxqTacDJ5MpmWA4GogMm2Y3nZ1933/F15SkREROTEprA0xx7b9xglv0RCAgYSkgOLDkzeT/uaA49NgsEQJVEzDL06CAVxQC2sUYtq+JFPbGIALGsyFLm2S4vXwsrcSgqpAjkv97qjRZZJ6BvdQ9/+3dSr+wij+hEdZ5IkVJMQJ4mJLZvE9ci5OVqz3bRmO2nPddOV6TysOUcLTT222HsgHO2peUzUI8JGjSgo40cJjmXIeA7p9j4KHUuxOpZjuZmD9qMwJCIiIrIwKSzNseeKz/HI4CNUwsorgehAKJrpHpi2LUxCoiQCXglDju2QcTJ0ZjrJeTlavVaybhbP9g5rflG+OsZJ+57GLg0yUR0mtiw63RYs86p9WFN3Ztprpz+ysDyPXKaDfK6bztwS2tzWI55rtFDUIosh32OwkWJvLcVgzcJv1Ij8EkEYEhlocROcTDsdhT6czhWQ7Tjuj1tERETkRKWwNMfe2vVWHhl6hHJQnjztDQvbsrEsC5vJe8uyaP73qsc2Nhk3Q2uqlZybw3M8bOvo/xD3Qp/lw8/QPr6XYmWIOKrjZbt4Z996unJds3DUx5/YwIjvMtjwDgQkj9G6IQzqREGNOJzAjyFlxXjpDLklS8l0LsPkl2Edh3OsRERERORgCktzbE3XGvpa+sg4Gfpa5nn5Z5PQO/4CA/t30SgPMd4YJ/aynNb/Tla1r1rwIyJTIz37fA9jIOskZBxD1k6aX2echJRleLMBtkpkM9SYDEWDvsdQ3aHe8InCBnFQJYhjwsQiY8W4Xgq3pYOWjj6cjpOxMq/MsdIpdSIiIiKLh8LSCaq1NsGKfU/jlAaZqAwRWRbd7afw9r51pJ30fHfvILGB/VMjPQ2PwYbLWAPCoE4c1EniCMu2sSwby3am3TzHIufZZD2LnAtZ+0CQshPKkcPLDZfxekIYTAajKAoJYgOWRc5JINVGrr2DdL4HK9+PlW6d72+HiIiIiMwBhaW5NvYcneX92EGFPCkSy8ZYFollk9g2hgP31uQtsWzedFjkMLhRwPLhZ+kY30OpMkQU1nAynZzX9066W7pn7X2OhjFQetVIz76pkR7fJw4axGGVMIoJjNW8BlHdzWMlESaOsMKQJEmIjIUxYFsGmwQbg22BbVkHboAFYTTZNm3FuKkUbusScm2dpPJ9mNYeXddIRERE5ASlsDTXnnuA1c8/SjEokrZTzflIHJi3NDVPCcs+8LWNsZ3J8GR7hJk2gnQLDS+Hn8rie1kaqRyR471xqDIJPRMvsXR4F35lkInaGGEqwyl961jTcfq8nnLnJxbDDbc5N2iw4VJqxIR+gzisEEURQWywLIusnUA6T7a9nfZXjfS89jKzJokh8kn8GnFYnwxZkU8cNkiikCgMSeKQFCG5jjypfA92fgArlZu2H51WJyIiInLiUliaa629pJMIN6wTUgNjsIw58Ee5wTavrCtnXnU/dUssC2yXjO3SYru4TgrHSWF5OaJsB0GmFd/L4qdyNLzJMOXFASv27cQrvkyxOkRoEjoLKzin7x1k3+D6PsdCYmAscBjyUwdOqXPZX7cIggZR0CAOywRxQmwsMnaM46Vx27ppaevCzfdBy5JDGumxbAdSOZxUDo0LiYiIiMiRUFiaa6s3c86e7VAbhcIyTJKQkJCYhCiJiU1MnMTEJiKOI2ITkZiQOIlJ4pDAL9MIyvhBhXriE4YTk+2BGDC2Q8r2yDguXbaH46RxnRS1xji1sIaVaecdvefS1zo3i0tUI5sh32ueUjfUcKg1AsKgQRLWJk+nS8C1DBkXyLTT1tJBqr0HWvve8GKtIiIiIiLHksLSPLNsGwcbB/COYAjEJAm1sEK5PkrVn6DeKBGEZRpRAz+skCTjNIB6Kstbet7G2q612K855S5KoBg5jAcuxdBhInQYD13KkYUFuDa4FjiWwbXMgfvJuUCTj3lluz05HjbiTy3CkBD5DeKwRhQGBLHBWJOjRnaqhXRrD/n8EpxCPyZdWPAr8ImIiIjIiUNhaY79eNcIpeEOnMDBDdqaweO1QWQqeLw6iDgHtjuWwWEqrFg4boGufJ4ei8lFC16lEdYp+UWyXoHAauX/atMD0URoU/QNURgSRyFJ7JNEIXGSECWGqbMCLWtq/o41+bXFgTlVk9snp0tNzbeyMElCEMXNhRO8lIfT0kGhrQsv3wutvQddj0jzg0RERERkIVFYmmN7Rms8vT+FXQPsiRmDBs1FHyYXeJhsYDeftyyLqdAyuRAEB9pNrvTm2kwGK9vCtTvAWko54HUDUWQm95mxIiwnRZJqwU61kMu0YJw0JokxSUySGEhijIlJkoQkSTAmgQNfW8RYJsYyCamURa69k3R+CXZhAFIt8/dNFxERERE5AgpLc+zckzvY/as+KsbFtSdPozMHAoZl4skFH5LJe2MSMDGQYMzkKI8BjLFIAIOFwcI6sBSEZQyW9cpiEZORavK5hJkDUUu2hVSmgJ0rQLbjoNEeEREREZETlcLSHDuttw23dy1Ja8CS9sNbvMAkMSQJmAjLJJBEmCQ6MOqTYOLowMhPQnKgbZJMjvakvLQCkYiIiIjIYVBYOo5YtgO2A7wSdg5cVxUtiyAiIiIiMrv0N7aIiIiIiMgMFJZERERERERmoLAkIiIiIiIyg+MmLH35y19m5cqVZDIZ1q1bx0MPPTTfXRIRERERkUXsuAhLt912G1dffTWf+cxn2LFjB+973/vYvHkze/fune+uiYiIiIjIInVchKUbb7yRj33sY3z84x9nzZo1/N3f/R3Lly/nK1/5ynx3TUREREREFqkFv3R4EAQ89thj/Nmf/dm07Rs3buQnP/nJjK/xfR/f95uPi8UiAKVS6dh19DA0ahVGxqs0qpX57oqIiIiIyDFXDSK629IL4u/xqT4YY9607YIPSyMjI8RxTG9v77Ttvb29DA0NzfiaL37xi3zuc587aPvy5cuPSR9FREREROTNXT/fHXiVcrlMoVB4wzYLPixNsSxr2mNjzEHbplx77bVcc801zcdJkjA2NkZXV9frvmaulEolli9fzgsvvEA+n5/XvsjxQTUjh0s1I4dLNSOHSzUjh2sh1YwxhnK5zMDAwJu2XfBhacmSJTiOc9Ao0vDw8EGjTVPS6TTpdHratvb29mPVxSOSz+fnvVDk+KKakcOlmpHDpZqRw6WakcO1UGrmzUaUpiz4BR5SqRTr1q3j7rvvnrb97rvv5t3vfvc89UpERERERBa7BT+yBHDNNdewZcsWzj33XN71rnfxta99jb1793L55ZfPd9dERERERGSROi7C0iWXXMLo6Cif//znGRwc5IwzzuC//uu/WLFixXx37bCl02m2bt160GmCIq9HNSOHSzUjh0s1I4dLNSOH63itGcscypp5IiIiIiIiJ5gFP2dJRERERERkPigsiYiIiIiIzEBhSUREREREZAYKSyIiIiIiIjNQWDoCDz74IBdccAEDAwNYlsX3v//9ac/v27ePyy67jIGBAXK5HJs2beLZZ59tPv/8889jWdaMt9tvv73Zbnx8nC1btlAoFCgUCmzZsoWJiYk5OkqZTUdbMwBDQ0Ns2bKFvr4+WlpaOOecc/jud787rY1qZvGYjZrZvXs3v/M7v0N3dzf5fJ6LL76Yffv2TWujmlkcvvjFL/KOd7yDtrY2enp6+PCHP8zOnTuntTHG8Bd/8RcMDAyQzWbZsGEDv/zlL6e18X2fq666iiVLltDS0sKFF17Iiy++OK2NamZxmK2a+drXvsaGDRvI5/NYljVjLahmFofZqJmxsTGuuuoqVq9eTS6X46STTuJP/uRPKBaL0/azkGpGYekIVKtVzj77bG666aaDnjPG8OEPf5j/+7//49///d/ZsWMHK1as4Dd+4zeoVqsALF++nMHBwWm3z33uc7S0tLB58+bmvv7gD/6Axx9/nLvuuou77rqLxx9/nC1btszZccrsOdqaAdiyZQs7d+7kzjvv5IknnuCiiy7ikksuYceOHc02qpnF42hrplqtsnHjRizL4t577+XHP/4xQRBwwQUXkCRJc1+qmcXhgQce4I//+I95+OGHufvuu4miiI0bN077DLn++uu58cYbuemmm/jZz35GX18fH/zgBymXy802V199Ndu2bePWW2/lRz/6EZVKhfPPP584jpttVDOLw2zVTK1WY9OmTfz5n//5676XamZxmI2aefnll3n55Ze54YYbeOKJJ/inf/on7rrrLj72sY9Ne68FVTNGjgpgtm3b1ny8c+dOA5gnn3yyuS2KItPZ2Wm+/vWvv+5+3va2t5mPfvSjzce/+tWvDGAefvjh5rbt27cbwDz99NOzexAyp460ZlpaWsy//Mu/TNtXZ2en+cY3vmGMUc0sZkdSM//93/9tbNs2xWKx2WZsbMwA5u677zbGqGYWs+HhYQOYBx54wBhjTJIkpq+vz1x33XXNNo1GwxQKBXPzzTcbY4yZmJgwnueZW2+9tdnmpZdeMrZtm7vuussYo5pZzI6kZl7tvvvuM4AZHx+ftl01s3gdbc1M+c53vmNSqZQJw9AYs/BqRiNLs8z3fQAymUxzm+M4pFIpfvSjH834mscee4zHH398Wqrevn07hUKB9evXN7edd955FAoFfvKTnxyj3st8ONSaee9738ttt93G2NgYSZJw66234vs+GzZsAFQzJ5JDqRnf97Esa9rF/zKZDLZtN9uoZhavqVNaOjs7AXjuuecYGhpi48aNzTbpdJr3v//9zZ/1Y489RhiG09oMDAxwxhlnNNuoZhavI6mZQ6GaWbxmq2aKxSL5fB7XdYGFVzMKS7Ps9NNPZ8WKFVx77bWMj48TBAHXXXcdQ0NDDA4OzviaW265hTVr1vDud7+7uW1oaIienp6D2vb09DA0NHTM+i9z71Br5rbbbiOKIrq6ukin03ziE59g27ZtnHLKKYBq5kRyKDVz3nnn0dLSwqc//WlqtRrVapU//dM/JUmSZhvVzOJkjOGaa67hve99L2eccQZA8+fZ29s7rW1vb2/zuaGhIVKpFB0dHW/YRjWz+BxpzRwK1cziNFs1Mzo6yhe+8AU+8YlPNLcttJpRWJplnufxve99j2eeeYbOzk5yuRz3338/mzdvxnGcg9rX63X+7d/+7aBzNQEsyzpomzFmxu1y/DrUmvnsZz/L+Pg499xzD48++ijXXHMNv/u7v8sTTzzRbKOaOTEcSs10d3dz++238x//8R+0trZSKBQoFoucc8450+pKNbP4XHnllfziF7/g29/+9kHPvfbneig/69e2Uc0sPrNdM2+2jyPdjywcs1EzpVKJ3/qt32Lt2rVs3br1DffxRvs51tw5f8cTwLp163j88ccpFosEQUB3dzfr16/n3HPPPajtd7/7XWq1Gn/4h384bXtfX99Bq1YB7N+//6DELse/N6uZ3bt3c9NNN/Hkk0/y1re+FYCzzz6bhx56iC996UvcfPPNqpkTzKF8zmzcuJHdu3czMjKC67q0t7fT19fHypUrAX3OLEZXXXUVd955Jw8++CDLli1rbu/r6wMm/8W2v7+/uX14eLj5s+7r6yMIAsbHx6eNLg0PDzfPfFDNLD5HUzOHQjWz+MxGzZTLZTZt2kRrayvbtm3D87xp+1lINaORpWOoUCjQ3d3Ns88+y6OPPspv//ZvH9Tmlltu4cILL6S7u3va9ne9610Ui0UeeeSR5raf/vSnFIvFaafryeLyejVTq9UAsO3p/8s6jtNc2Uw1c2I6lM+ZJUuW0N7ezr333svw8DAXXnghoJpZTIwxXHnlldxxxx3ce++9zUA8ZeXKlfT19XH33Xc3twVBwAMPPND8Wa9btw7P86a1GRwc5Mknn2y2Uc0sHrNRM4dCNbN4zFbNlEolNm7cSCqV4s4775w2/xYWYM3M+ZISi0C5XDY7duwwO3bsMIC58cYbzY4dO8yePXuMMZOretx3331m9+7d5vvf/75ZsWKFueiiiw7az7PPPmssyzI/+MEPZnyfTZs2mbPOOsts377dbN++3Zx55pnm/PPPP6bHJsfG0dZMEATm1FNPNe973/vMT3/6U7Nr1y5zww03GMuyzH/+538226lmFo/Z+Jz55je/abZv32527dplvvWtb5nOzk5zzTXXTGujmlkcrrjiClMoFMz9999vBgcHm7dardZsc91115lCoWDuuOMO88QTT5jf//3fN/39/aZUKjXbXH755WbZsmXmnnvuMT//+c/NBz7wAXP22WebKIqabVQzi8Ns1czg4KDZsWOH+frXv24A8+CDD5odO3aY0dHRZhvVzOIwGzVTKpXM+vXrzZlnnml27do1bT8L9XNGYekITC2P+drbH/3RHxljjPn7v/97s2zZMuN5njnppJPMZz/7WeP7/kH7ufbaa82yZctMHMczvs/o6Ki59NJLTVtbm2lrazOXXnrpQUtyyvFhNmrmmWeeMRdddJHp6ekxuVzOnHXWWQctJa6aWTxmo2Y+/elPm97eXuN5nlm1apX527/9W5MkybQ2qpnFYaZaAcw//uM/NtskSWK2bt1q+vr6TDqdNr/2a79mnnjiiWn7qdfr5sorrzSdnZ0mm82a888/3+zdu3daG9XM4jBbNbN169Y33Y9qZnGYjZp5vd9tgHnuueea7RZSzVjGGDP741UiIiIiIiLHN81ZEhERERERmYHCkoiIiIiIyAwUlkRERERERGagsCQiIiIiIjIDhSUREREREZEZKCyJiIiIiIjMQGFJRERERERkBgpLIiIiIiIiM1BYEhGR48b5559Pe3s7L7zwwkHPjY2N0d/fz3ve8x6SJJmH3omIyGKjsCQiIseNb3zjG7iuy8c//vGDnrvyyispl8v88z//M7atX28iInL09NtERESOG319fXz5y1/mf/7nf/jqV7/a3L5t2za+/e1v8zd/8zeceuqpx7QPcRzj+/4xfQ8REVkYFJZEROS4cvHFF/N7v/d7fOpTn+L5559ndHSUyy+/nA9+8INcccUVPProo1x44YV0dnaSyWR4+9vfzne+851p+9i/fz+f/OQnWbt2La2trfT09PCBD3yAhx56aFq7559/HsuyuP766/nLv/xLVq5cSTqd5r777pvLQxYRkXnizncHREREDteXvvQlHnjgAT760Y/S3d1NEAR885vf5L777mPTpk2sX7+em2++mUKhwK233soll1xCrVbjsssuAybnNwFs3bqVvr4+KpUK27ZtY8OGDfzwhz9kw4YN097vH/7hHzjttNO44YYbyOfzrFq1ao6PWERE5oNljDHz3QkREZHD9YMf/IAPfehDAHzrW9/iIx/5CGvWrCGbzfLII4/guq/8e+AFF1zAY489xosvvjjjfKY4jjHGsGnTJvL5PHfccQcwObK0cuVKTjnlFJ566ik8z5ubgxMRkQVBp+GJiMhxafPmzZx33nmsWrWKj3zkI+zatYunn36aSy+9FIAoipq3D33oQwwODrJz587m62+++WbOOeccMpkMruvieR4//OEPeeqppw56rwsvvFBBSUTkBKSwJCIix610Ok0qlQJg3759AHzqU5/C87xpt09+8pMAjIyMAHDjjTdyxRVXsH79er73ve/x8MMP87Of/YxNmzZRr9cPep/+/v45OiIREVlINGdJREQWhSVLlgBw7bXXctFFF83YZvXq1QD867/+Kxs2bOArX/nKtOfL5fKMr7MsaxZ7KiIixwuFJRERWRRWr17NqlWr+N///V/++q//+g3bWpZFOp2etu0Xv/gF27dvZ/ny5ceymyIichxRWBIRkUXjq1/9Kps3b+Y3f/M3ueyyy1i6dCljY2M89dRT/PznP+f2228H4Pzzz+cLX/gCW7du5f3vfz87d+7k85//PCtXriSKonk+ChERWSgUlkREZNH49V//dR555BH+6q/+iquvvprx8XG6urpYu3YtF198cbPdZz7zGWq1GrfccgvXX389a9eu5eabb2bbtm3cf//983cAIiKyoGjpcBERERERkRloNTwREREREZEZKCyJiIiIiIjMQGFJRERERERkBgpLIiIiIiIiM1BYEhERERERmYHCkoiIiIiIyAwUlkRERERERGagsCQiIiIiIjIDhSUREREREZEZKCyJiIiIiIjMQGFJRERERERkBv8PS6HgCNDmDs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2" name="AutoShape 6" descr="data:image/png;base64,iVBORw0KGgoAAAANSUhEUgAAA0sAAAIoCAYAAAC4U3A2AAAAOXRFWHRTb2Z0d2FyZQBNYXRwbG90bGliIHZlcnNpb24zLjUuMiwgaHR0cHM6Ly9tYXRwbG90bGliLm9yZy8qNh9FAAAACXBIWXMAAA9hAAAPYQGoP6dpAAEAAElEQVR4nOzdd3hUZfbA8e/MZEoymUlvEEhCEaRXRRBBERvYUbEgzV1772UVXH6C7roriqjroiCKit1FAQtNpQgqXUIgIUB6m0wyk+n390c2s8QU0icJ5+Mzz+Pc8t5zb2Z47pn3vedVKYqiIIQQQgghhBCiGnWgAxBCCCGEEEKI9kiSJSGEEEIIIYSohSRLQgghhBBCCFELSZaEEEIIIYQQohaSLAkhhBBCCCFELSRZEkIIIYQQQohaSLIkhBBCCCGEELWQZEkIIYQQQgghaiHJkhBCCCGEEELUQpIlIUS7NH78eFQqFRs2bKi2fM6cOahUKubMmVNt+YYNG1CpVIwfP77NYhQdQ12fjSNHjqBSqUhOTg5IXG2pru9TW1u6dCkqlYoZM2YENI5AOJU+b0J0JpIsCSFaTHJyMiqVCpVKxYMPPljvtgsXLvRvq1KpWjWuOXPm1EiuOqqqG66GvI4cORLocDusl156iTlz5mCxWAIdihBCiAAKCnQAQojOacWKFbzwwgtoNJpa17/77rv17t+9e3f69OlDSEhIg44XEhJCnz596N69e411c+fOBeg0CVOVESNGoNfr61xvMBjaMJqOR6vV0qdPH7p27Vpj3UsvvURmZiYzZswgPDy87YMTQgjRLkiyJIRocX369CE1NZXvvvuOCy+8sMb61NRUduzY4d+uNu+8806jjnnGGWdw4MCBJsXbUX300UcypKcZunbtesp9ZoQQQjSODMMTQrS4m266Cai792j58uUATJs2rc1iEkIIIYRoLEmWhBAtbty4cXTr1o3PPvsMm81WbZ2iKLz33nsEBwdz1VVX1dlGYx9Ir+0h/qpiEFXqeqbH6/XyxRdfMGvWLPr3709YWBghISGcfvrpPPLIIxQWFp40xp07dzJlyhTi4uJQq9UsXbqUqVOnolKpePHFF+uM++OPP0alUjFy5MgGnWdTOJ1OBg4ciEql4q9//WuN9YqicO6556JSqfjzn//sX37iA+mKovDKK68wcOBAQkJCiI2NZdq0aRw9erTO43o8Hl5//XXOPvtswsPDMRgM9O3bl6eeegqr1Vpj+xMf/nc6ncyZM4devXphMBjo1q0bDzzwQI3P04k+++wzRo8ejdFoJCoqismTJ7Njx446t6/tgfuqGDIzMwFISUmp9pmp+jyerFBBXUUlTlzu8Xh44YUX/Nf0j72EBw4cYNasWSQnJ6PX64mKimLSpEmsW7euznNqiJ9//plJkyYRGRmJ0Whk9OjRfP755zW2GzVqFCqVik8++aTOtv7+97+jUqm45pprGh1HWVkZDzzwAMnJyRgMBnr06MGTTz6J3W6vsW1Dr9vevXt55plnOOuss0hISECn05GQkMBVV13F5s2ba42juZ+7rKwsHnjgAfr164fRaCQsLIyBAwfy0EMPkZaWVud+7777LiNGjCAkJITIyEiuueYa0tPTG34BhRBtQxFCiBaSlJSkAMoPP/ygPPbYYwqgLF++vNo2mzZtUgDl+uuvV44dO6YASm3/FI0bN04BlPXr11db/swzzyiA8swzz1Rbvn79egVQxo0b51+2ZMkSZcyYMf5jjBkzptorJydHURTFH4darVYSEhKUYcOGKX379lUMBoMCKMnJyUpubm6dMc6dO1fR6/VKaGioMnz4cKVHjx7K22+/raxdu1YBlIEDB9Z5zSZPnqwAyqJFi05ydStlZGT4zycjI6NB+yiKovz222+KTqdTgoKClJ9//rnaur/97W8KoPTs2VMpKyurcaykpCTl9ttvVwCle/fuyvDhw/3XJiYmRjlw4ECN45WWlirnnHOO/7omJSUpAwYMUHQ6nQIop59+upKXl1dtn7ffflsBlBtuuEE555xzFJVKpfTv31/p06ePolarFUCZOHFiref3/PPP+69LQkKCMnz4cCU0NFTR6/XKX//61xqfjT+eX5Wvv/5aGTNmjKLX6xVAGTFiRLXPzK+//lot1unTp9caT22fxxOXn3POOcqkSZP813348OFK//79/dt9+OGH/mtlMpmUIUOGKPHx8QqgqFQq5eWXX671uHWp+qw+++yzik6nU0JDQ5URI0YoCQkJ/uv24osvVtvnjTfeUADl0ksvrbPdAQMGKICyatWqBsVRdd2mTp2qDB061P83HjBggKJSqRRAGTVqlGKz2art19DrNmHCBAVQwsPDldNPP10ZNmyYEh0drQCKRqNR3nvvvTpjasrn7rvvvlPMZrMCKFqtVhk0aJAyYMAAJSQkpMa/Uyd+3qr+fUxKSlIGDx7s/7wlJCQoBQUFDbqWQoi2IcmSEKLFnJgs7du3TwGUCy64oNo2f/rTnxRA+frrr1s9WapS1zGqWCwWZenSpUpRUVG15SUlJcpdd92lAMqMGTPqjFGj0Sh//vOfq93g2e12xev1Kt27d1cA/032ifLy8pSgoCBFp9PVOHZdmposKYqizJ8/XwGU0047zR/rnj17FL1er2g0GmXz5s21HisoKEjRarXK+++/719XWFionH/++QqgnHHGGYrP56u279SpUxVAmTBhgnL48GH/8uLiYuWqq65SAGXKlCnV9qm6adVqtUq/fv2U1NRU/7otW7b4b0pXr15dbb9ff/1V0Wg0ikqlUhYtWuSPpaysTLnuuusUrVbb4GSpStVnua5r3NxkSaPRKLGxsdWueUVFhaIoirJr1y5Fr9crBoNB+de//qV4vV7/Nl9++aViNpsVjUaj7Ny5s9Zj16bqsxoUFKRMnTpVKS8vVxRFUXw+n/Lyyy/7153YZmlpqRISEqIEBQXVSGwVRVF++eUXBVDi4+MVj8fToDiqrltQUJDStWvXasfbs2eP0q1bNwVQHnrooWr7NeS6KYqifPTRR8ru3bur7evz+ZTPP/9cCQ0NVcxms2K1WmuNqbGfu8zMTCUsLEwBlJtvvrnad9jr9SqrVq1SvvzyS/+yE79PZrNZ+frrr/3rcnJylEGDBimA8uijjzboWgoh2oYkS0KIFnNisqQoijJ06FBFo9Eo2dnZiqIoisPhUMLDw5XY2FjF7Xa3m2TpZLp166aEhIQobre71hgHDx5c7Yb2RH/5y18UQLn33ntrrPvHP/5Ra9JQnxOTpfpegwcPrrGv1+tVzj77bAVQbr/9dsXpdCqDBw9WAOWpp56q91j33HNPjfV5eXn+HqZ169b5l+/atcufhPzxxlRRFMVmsyndunVTVCqVcuTIEf/yqptWlUqlbN++vcZ+DzzwQK2x3HTTTQqgXHPNNTX2qaioUGJjY9tdsgQon3zySa37ViWTCxcurHX9K6+8ogDKrFmzal1fm6rPamxsbLXk4o/HvPnmm6stnzZtmgIo//znP2vsc88999Sa2NSn6roByqefflpj/ZdffqkAitForPbZach1O5mnnnpKAWr0LjX1c3fHHXf4fxD4448FtTnx+/THXjxF+d+5Dxo0qJFnJoRoTfLMkhCi1UybNg2v18v7778PwKpVq7BYLFx//fUEBbW/Ypzr1q3j/vvvZ9KkSZxzzjmcffbZnH322ZSWlmK32+t8/uCmm25Cra79n9OZM2eiUqlYsWIFbre72rply5YBNHmCzhEjRjBmzJhaX0OHDq2xvVqt5p133sFkMvHaa68xadIkdu3axfDhw3n66afrPdadd95ZY1lsbCxTpkwBYO3atf7ln332GQDXXnstJpOpxn4hISGcf/75KIrCDz/8UGP9kCFDGDFiRI3lVc91/fG5jm+++QaA22+/vcY+BoOBWbNm1XlegRIWFsbll19eY7nL5eLrr79Go9HU+bm47LLLANi4cWOjjzt79uxaS8rfcccdQPW/I+C/dlWf1Sput9v/vW7K57dr1661nv/kyZPp3r07NpuNn376qcb6uq7biY4ePcqCBQu49tprOe+88/zf4w8//BCAXbt21bpfYz93X3zxBQAPP/xwo+eKmz17doOPI4QIrPZ3tyKE6DSuv/56Hn74YZYvX84DDzzgr4JXVS2vvXC5XFx33XW1PuR+ouLi4lqXn3766XXuk5KSwvjx41m/fj2rV6/23+ju2rWLXbt2ER8fz0UXXdSkuJtSOjwlJYWXXnqJ2bNn89133xEcHMy7776LVqutcx+tVkuvXr1qXVd17gcPHvQv27NnD1CZNNX1UH1VAYWsrKwa63r27FnrPrGxsQCUl5f7l1ksFvLz86vFUleM7Unv3r1rnYPs4MGDOBwOdDodl1xySa37KooC1H7tTuZk1ygvLw+r1YrZbAYqi7X07NmTnTt3snv3bgYNGgTA119/TUFBASNGjKB///6NjqNPnz61/sCgUqno06cPR48e5eDBgzW+G3VdtyrLli3jtttuw+Fw1LlNXd/jxnzuysrK/Nd/1KhRdR6rNtHR0YSFhTXoOEKIwJOeJSFEq4mPj+f8889n586dbNq0idWrV9O3b99af70NpAULFvD5558THx/PO++8w5EjR3A4HCiVQ5UZM2YMQI2eoSpGo7He9mv7db7q/2+66aZ6b/5awznnnOPv2TvrrLPo27dvvdtHRUXV2XMWFxcHVN48ViktLQXg0KFD/PTTT7W+jh8/DkBFRUWNNuu6nlUxVCULUP3GMiYmpt4Y25O6zrHq2rlcrjqvXVUCWl9CUJeqG/L6lp/4tzyx4l9tn9+m9orWFQfU/pmqUt937fDhw/zpT3/C4XDw4IMP8ttvv2G1WvH5fCiKwptvvgk0/ntc2+fuxGqOtSU+9TnZcYQQ7Yt8M4UQrapqLqVp06bhcrna5dxK7733HlBZQnjatGkkJSWh1+v9648dO9as9q+++mrCwsJYtWoVRUVFeDweVqxYATT9ZrOpvF4vN998Mx6PB7Vazbp16/znX5eioiJ8Pl+t66p6dU4cbhcaGgrAm2++6U8463rNmTOnWedTdSyAgoKCemNsSVXDrk68gT5RfaWm61N1Pl27dj3ptavr2PWp6xqduPyPQydnzJiBWq3mvffew+PxUFRUxFdffYVOp+P6669vdAz1xQG1f6YaYuXKlbjdbqZOncrf//53hgwZgslk8v+tmvs9PtGJsVUluEKIzkmSJSFEq7ryyisJDQ3l6NGjqFQqbrzxxkCHVEPVfEujR4+usa6oqKhJw51OFBwczNSpU3G5XLz//vusXr2avLy8Jg9hao7nnnuOLVu20L9/f/8zHHfddVe9N5Jut5vDhw/Xuu73338H4LTTTvMv69evH1A5501rCw8P9/dSHDhwoNZtqmJsjJM9g1LVO1DXTf+hQ4cafUyoHGam1WrJycmpc7hYc9R1LaqWx8XF+YfgVUlMTGTixInk5eWxZs0aVqxYgcvl4rLLLiMyMrJJcaSmptaagCuKQmpqKlD9M9UQ9X2Poe5nlZrCbDaTmJgIwNatW1usXSFE+yPJkhCiVYWEhPDggw8yYcIEbr31VpKSkto8huDgYKD2IV8nrs/Ly6ux7sUXX8Tr9TY7hhOH4jV3CFNT/fLLL/z1r39Fq9Xy7rvvMmXKFP70pz9hsViYMWNGvT0VixcvrrGsoKCAjz76CIALLrjAv/zKK68EKifdLCoqauGzqGnixIkAvP766zXWOZ1O3nrrrUa3ebLPTI8ePQDYuXMnHo+n2jqfz8fbb7/d6GNC5fflwgsvxOfz8fLLLzepjfosWbIEp9NZY3nV3/fEv+OJWvrze/z4cf7zn//UWP7VV1+RmZmJ0Wj0D39tqPq+xwcOHKj1eM1xxRVXANQ76bQQouOTZEkI0ermzJnDd999x2uvvRaQ41fd2NZVPezss88G4MEHH/Q/A6MoCu+88w5///vfa60e1lhnnHEGAwYMYMeOHXzxxRfNGsLUFBUVFUybNg23283cuXMZMmQIAP/4xz/o2bMn69atY+HChbXuGxQUxOLFi/2JEVQ+JH/TTTfhcDgYMWIE5557rn/diBEjuPbaaykqKmLixIn89ttv1drzer1s2LCBG2+8sdYb98a6//77UavVrFy5ktdff92f9NlsNmbNmtWkHpqTfWYGDx5Mly5dyMnJ4ZlnnvEf0+FwcN9997F///4mng389a9/Ra/XM2/ePBYsWFAjYcvJyWHhwoW1JocnU1RUxOzZs/3DBBVFYfHixXz66adoNBoeeOCBWve74ooriIqK4vPPP+eXX35pVmESqPxM3X333f5iIAD79+/nrrvuAuC2225r9DC8qu/x4sWL2blzp3/5wYMHueaaa9DpdE2OtzYPP/wwYWFhfPvtt8yePZuSkhL/Op/Px9dff82qVata9JhCiLYnyZIQotO77rrrgMqyxMOGDWP8+PGMHz+e3NxcAObOnYter+fLL7+ka9eujBgxgsTERKZPn87UqVM588wzWySOmTNnAuDxeJo1hKnKNddc4y+LXNvrxLLcjz76KL///jtnnXUWjzzyiH95aGgo77zzDhqNhscff7zWYVpdu3Zl9uzZXHvttSQnJzNy5EgSExP55ptviIqK4p133qkxbG3JkiX+RGnYsGEkJSUxatQoBg0ahMlk4txzz2XFihVNeu7mj4YPH868efNQFIXbb7+dxMRERo4cSUJCAp988slJy6LXpuozc/vttzNw4ED/Z6bqJlyj0fD8888DlUMb4+LiGDlyJHFxcbz99tvMnz+/yeczZMgQ3n//ffR6PY8//jiRkZEMHTqUM888k+7du9OlSxfuu+8+/7Czxnj66af56KOPSEhI8P8d77zzThRFYf78+f4k+o90Oh033HCDvxetuYVJpkyZQnR0NIMHD2bgwIEMGjSIAQMGkJmZyciRI5k7d26j27ziiisYNWoUJSUljBgxgn79+jFw4ED69u1LUVERTz31VJPjrU337t35+OOPMZlMvPXWW8TFxTFkyBAGDRqE2Wxm0qRJ7Nixo0WPKYRoe5IsCSE6vccee4xnnnmGXr16sX//fjZu3MjGjRv91cSGDx/Opk2bmDhxIj6fjwMHDhAbG8vLL79cY36Z5pg2bZr/BrMlhuDt2LGjzoppP/30k38I3HfffceiRYswGo0sX768xk3u6NGjefTRR3E4HNx00021Vgt79dVXWbhwISaTib1792I0Grnxxhv55Zdfai1HHRoaypo1a3jvvfe48MILsdvt/PrrrxQWFjJo0CAeffRRfv755xbptQN4/PHH+fjjjznzzDMpKSnh8OHDjB07lh9//NHf49AY06ZNY+HChQwaNIjDhw/7PzMWi8W/zU033cTKlSsZPnw4ZWVlpKenM2HCBLZt28bw4cObdT5XXnkl+/fv59577yU5OZnU1FT2799PSEgIV155JcuWLeOxxx5rdLtjx47lhx9+4Oyzz+bQoUOUlJQwatQoPv30Ux5++OF6961K9qH5n1+9Xs/GjRu59957sVqtpKam0r17dx577DHWr19/0gqTtQkKCmLt2rXcfffdxMXFcejQISwWC7Nnz+aXX36ha9euzYq5Nueffz579+7lrrvuIikpiQMHDnDs2DF69uzJww8/3C4L2gghGkeltMTPekIIIU7qwIEDnH766cTHx3P8+PE2LxneWEeOHCElJYWkpKQm9WKIzmXNmjVcfPHFjBgxgu3btwc6HCGEaBPSsySEEG1kyZIlQPUeJiE6iqrP74k9TEII0dlJz5IQQrSBjIwMBg8ejN1uJzU1lZ49ewY6pJOSniVRZdu2bYwZMwaj0cjRo0cbPRGrEEJ0VEGBDkAIITqz++67j59//pldu3Zht9v585//3CESJSEApk6dypEjR/j111/xer089thjkigJIU4pkiwJIUQr2rlzJ1u2bCEuLo5bbrmFBQsWBDokIRps69atHD16lMTERG655RYeffTRQIckhBBtSobhCSGEEEIIIUQtpMCDEEIIIYQQQtTilBiG5/P5yM7OxmQy1Zg4UQghhBBCCHHqUBSFsrIyunTpglpdf9/RKZEsZWdn061bt0CHIYQQQgghhGgnjh07RmJiYr3bnBLJkslkAioviNlsDnA0QgghhBBCiECxWq1069bNnyPU55RIlqqG3pnNZkmWhBBCCCGEEA16PEcKPAghhBBCCCFELSRZEkIIIYQQQohaSLIkhBBCCCGEELWQZEkIIYQQQgghanFKFHhoDEVR8Hq9eDyeQIcihPgvrVaLRqMJdBhCCCGEOMVIsvRfiqJgsVgoKCjA6/UGOhwhxB+Eh4cTHx8vE0sLIYQQos1IsvRfubm5WCwWf3nxoKAguSkToh1QFAW73U5+fj4ACQkJAY5ICCGEEKcKSZYAr9dLaWkpMTExREdHBzocIcQfBAcHA5Cfn09sbKwMyRNCCCFEm5ACD4Db7UZRFIxGY6BDEULUISQkBKj8vgohhBBCtAVJlk4gw+6EaL/k+ymEEEKItibJkhBCCCGEEELUQp5ZagCrw43DFdgKeQadBrNBG9AYhBBCCCGEOJVIsnQSVoebV75Po9jmCmgckUYdd0/oLQmTEEIIIYQQbUSG4Z2Ew+Wl2OZCH6QhIkQXkJc+SEOxzdUivVsvv/wyKpWKAQMGtMDVEa1l/PjxjB8/3v/+yJEjqFQqli5d6l+2efNm5syZg8ViafP4hBBCCCFOBdKz1EAhOg1GfeAul9PTMsMA33rrLQD27dvHtm3bOPPMM1ukXdG6EhIS2LJlCz179vQv27x5M3PnzmXGjBmEh4cHLjghhBBCiE5KepZOITt27GDXrl1MmjQJgCVLlpx0H6/Xi9PpbO3QxEno9XpGjRpFTExMqx+roqICRVFa/ThCCCGEEO2dJEunkKrkaMGCBYwePZoPPvgAu93uX1811OuFF15g3rx5pKSkoNfrWb9+PXPmzEGlUrF7926uueYawsLCiIyM5IEHHsDj8ZCamspFF12EyWQiOTmZF154wd9ueXk54eHh3HrrrTViOnLkCBqNhr/97W8NPg9FUVi8eDFDhgwhODiYiIgIpkyZQnp6un+bDz74AJVKxaJFi6rt+8wzz6DRaPj2229rnPP//d//0b17dwwGAyNGjOD777+vcey0tDRuuOEGYmNj0ev1nH766bz66qvVttmwYQMqlYr333+fJ598ki5dumA2mzn//PNJTU2tcS4vvPACSUlJGAwGhg0bxurVq2u9TicOw5szZw4PP/wwACkpKahUKlQqFRs2bAAqy2zPmTOnRjvJycnMmDHD/37p0qWoVCq++eYbZs2aRUxMDCEhIf4E+cMPP+Sss87CaDQSGhrKhRdeyG+//VbLX0UIIYQQovORZOkUUVFRwfvvv8/IkSMZMGAAs2bNoqysjI8++qjGti+//DLr1q3j73//O6tXr6Zv377+dddeey2DBw/mk08+4U9/+hP//Oc/uf/++7niiiuYNGkSn332Geeddx6PPvoon376KQChoaHMmjWL9957j9LS0mrHWrx4MTqdjlmzZjX4XG699Vbuu+8+zj//fD7//HMWL17Mvn37GD16NHl5eQBMnTqV2267jQcffJAdO3YAsG7dOubNm8cTTzzBxIkTq7W5aNEi1qxZw0svvcS7776LWq3m4osvZsuWLf5t9u/fz8iRI9m7dy8vvvgiq1atYtKkSdxzzz3MnTu3RpxPPPEEmZmZ/Pvf/+Zf//oXaWlpXHrppXi9/xtSOXfuXB599FEmTpzI559/zu23386f/vSnGknVH91yyy3cfffdAHz66ads2bKFLVu2MGzYsAZfxxPNmjULrVbL8uXL+fjjj9FqtTz33HNcf/319OvXj5UrV7J8+XLKysoYO3Ys+/fvb9JxhBBCCHFq2lu4l2JHcaDDaDR5ZukU8fHHH1NaWsrs2bMBuO6667jvvvtYsmQJ06dPr7atwWBg7dq1aLU1K+/9+c9/5oEHHgDg/PPP55tvvmHRokV8+umnXHnllUBlcYJVq1bx3nvvcdVVVwFw1113sXDhQt5++23uu+8+ABwOB2+99RbXX389UVFRDTqPrVu38uabb/Liiy/64wAYO3Ysp512Gv/4xz94/vnnAXjppZfYtm0b1157LV999RU33HADY8eOrbXHxev18u2332IwGAC48MILSU5O5umnn/b3Qj3wwAOYTCZ+/PFHzGYzABMnTsTpdLJgwQLuueceIiIi/G3269ePd9991/9eo9Fw7bXXsn37dkaNGoXFYuH555/nyiuv5N///rd/u/79+zNmzBj69OlT53VITEyke/fuAAwdOpTk5OQGXb+6TJgwgTfeeMP//tixYzzzzDPcddddvPzyy/7lEydOpHfv3sydO5cPP/ywWccUQgghxKnhl7xf+OH4D3gVL3cMuYPgoOBAh9Rg0rN0iliyZAnBwcFMnToVqOztueaaa/jhhx9IS0urtu1ll11Wa6IEMHny5GrvTz/9dFQqFRdffLF/WVBQEL169SIzM9O/rEePHkyePJnFixf7n4dZsWIFRUVF3HXXXQ0+j1WrVqFSqbjpppvweDz+V3x8PIMHD/YPQ4PK53xWrlxJUVERw4YNQ1EU3n//fTQaTY12r7rqKn+iBGAymbj00kvZtGkTXq8Xh8PB999/z5VXXklISEi1Y19yySU4HA62bt1a4zqeaNCgQQD+67JlyxYcDgc33nhjte1Gjx5NUlJSg69JS7j66qurvV+7di0ej4ebb7652rkaDAbGjRtX7ToLIYQQQtRGURR+zvmZTcc3sbdwL7m2XAwaw8l3bEckWToFHDp0iE2bNjFp0iQURcFisWCxWJgyZQrwvwp5VRISEupsKzIystp7nU5HSEhItUSjarnD4ai27N577yUtLc3fU/Pqq69y1llnNWroWF5eHoqiEBcXh1arrfbaunUrhYWF1bbv1asXY8eO9ScldZ1bfHx8rctcLhfl5eUUFRXh8Xh45ZVXahz3kksuAahx7D/2lun1eqBySCRAUVFRvcduS3+8LlXDGUeOHFnjfD/88MMa5yqEEEIIcSJFUdiSvYUfs35kT8EebG4b4fpwVCpVoENrFBmGdwp46623UBSFjz/+mI8//rjG+mXLljFv3jz/+9b6EJ933nkMGDCARYsWERoayq+//lptmFpDREdHo1Kp+OGHH/zJx4n+uOzf//43X331FWeccQaLFi3iuuuuq7Vcem5ubq3LdDodoaGhaLVaNBoN06ZN484776w1tpSUlEadS1UyVdexmzO0Tq/X11rFsCpB+6M//s2jo6OByuGbbd3LJYQQQoiOTVEUfsj6ge2529lbuBcFhR7hPQIdVpNIstTJeb1eli1bRs+ePas9F1Nl1apVvPjii6xevbpNJqq95557uO222ygtLSUuLo5rrrmmUftPnjyZBQsWkJWVxbXXXlvvtnv27OGee+7h5ptv5s0332T06NFcd911/Pbbb9WeLYLKIgl/+9vf/D1kZWVl/Oc//2Hs2LFoNBpCQkI499xz+e233xg0aBA6na5xJ16LUaNGYTAYeO+996oNg9u8eTOZmZknTZb+2FN1ouTkZHbv3l1t2bp16ygvL29QbBdeeCFBQUEcPny4xhA9IYQQQoi6+BQfG49t5Je8X9hbtBe1Ss2Q6CFYnJZAh9Ykkiw1kN3VMpPCtvWxV69eTXZ2Ns8//zzjx4+vsb6qp2fJkiX885//bEaUDXPTTTfx+OOPs2nTJp566qlGJx1jxozhz3/+MzNnzmTHjh2cc845GI1GcnJy+PHHHxk4cCC33347NpuNa6+9lpSUFH/FvZUrVzJs2DBmzpzJ559/Xq1djUbDxIkTeeCBB/D5fDz//PNYrdZqVe4WLlzI2WefzdixY7n99ttJTk6mrKyMQ4cO8Z///Id169Y16lwiIiJ46KGHmDdvHrfccgvXXHMNx44dY86cOQ0ahjdw4EB/XNOnT0er1dKnTx9MJhPTpk3jL3/5C08//TTjxo1j//79LFq0iLCwsAbFlpyczLPPPsuTTz5Jeno6F110EREREeTl5fHzzz9jNBprrQAohBBCiFOXT/Gx7ug6fs37lX1F+whSBzE4ZjBB6o6bcnTcyNuIQach0qij2ObC6QlcwhRp1GHQ1SxMcDJLlixBp9Mxc+bMWtdHR0dz5ZVX8vHHH/PYY481N8yTCg4O5tJLL+Xdd9/ltttua1Ibb7zxBqNGjeKNN95g8eLF+Hw+unTpwpgxYzjjjDMAuO222zh69Cjbt2/HaDQClUUm/v3vf3PNNdfw0ksv+avyQWW1PofDwT333EN+fj79+/fnq6++YsyYMf5t+vXrx6+//spf//pXnnrqKfLz8wkPD6d3797+55Ya69lnn8VoNLJ48WKWL19O3759ef311/n73/9+0n3Hjx/P448/zrJly3jzzTfx+XysX7+e8ePH8/DDD2O1Wlm6dCl///vfOeOMM1i5ciWXX355g2N7/PHH6devHwsXLuT999/H6XQSHx/PyJEjm/y3E0IIIUTn5PV5+fbot+zK38W+on3o1DoGxQzq0IkSgEqpKk3WiVmtVsLCwigtLfWXfD6Rw+EgIyODlJSUGoUKAKwON44A9ixBZdJmNtReoa4jcblcJCcnc/bZZ7Ny5cpAh8ORI0dISUnhb3/7Gw899FCgwxH1ONn3VAghhBCB4fF5WHtkLXsK9rCvaB/BQcEMjB6IRv2/H/oL7AUEqYN4ctSTAYy00slygxN17FSvjZgN2k6RqARSQUEBqampvP322+Tl5bVJL5YQQgghhGhdbp+bNRlr2FO4h/1F+wnVhtI/uj8aVeNHRLVHkiyJNvHVV18xc+ZMEhISWLx4ca3lwj0eT71tqNVq1Gqpdi+EEEII0R64vC6+Sv+K/UX7+b3od0x6E/2j+qNWdZ77NUmWRJuYMWMGM2bMqHebuibCrTJ9+nSWLl3ackFRWcjgFBiJKoQQQgjRopxeJ6sOr2J/0X4OFB8g3BDO6ZGnd6pECSRZEu3I9u3b611fNfePEEIIIYQInApPBf85/B8OFB/gQPEBogxR9I3s2+EmnG0ISZZEuzFixIhAhyCEEEIIIephd9v58vCXHCg+QGpJKnHBcfSO6N0pEyWQZEkIIYQQQgjRAGWuMn+P0qGSQ8QZ4+gd3nkTJZBkSQghhBBCCHESRRVFrEpfxcGSg6Rb0ukS2oUeYT06daIEkiwJIYQQQggh6pFTnsOq9FWklaRxrOwY3U3d6W7u3ukTJZBkSQghhBBCCFGH9NJ01mas5WDJQXJsOZwWfhrxofGBDqvNSLIkhBBCCCGEqGFf0T7WHV1HanEqRRVF9I/qT1RwVKDDalOSLDWEoxTcFYGNQRsMhrDAxiCEEEIIITo9RVHYkbeDn7J+4vfi3yl3lTM4ZjBmvTnQobU5SZZOxlEKG18Ae1Fg4wiJgnGPNDthevnll7n33nvp378/e/furbFepVLxzDPPMGfOnAa19+GHH/Lss8+Snp6Ow+Hgt99+Y8iQIc2KUbSOP/5tly5dysyZM8nIyCA5ORmAFStWkJ+fz3333RewOIUQQggROD7Fxw/Hf2BH3g72F+3H5XUxNHYoIdqQQIcWEJIsnYy7ojJRCgqGQH1I3PbKGNwVzU6W3nrrLQD27dvHtm3bOPPMM6ut37JlC4mJiQ1qq6CggGnTpnHRRRexePFi9Ho9p512WrPiE21n0qRJbNmyhYSEBP+yFStWsHfvXkmWhBBCiFOQ2+fmu8zv2FOwh31F+9CgYXjccHQaXaBDCxhJlhpKGwL60MAd39P8YYA7duxg165dTJo0ia+++oolS5bUSJZGjRp10nYqKiowGAwcPHgQt9vNTTfdxLhx45odH4Ddbick5NT85aKtxcTEEBMT0ybHkr+rEEII0b45PA5WZ6zm96Lf+b34d4KDghkQPYAg9amdLqgDHYBoO0uWLAFgwYIFjB49mg8++AC73V5tG5VKVW0I3tKlS1GpVHzzzTfMmjWLmJgYQkJCuP766zn77LMBuO6661CpVIwfP96/35dffslZZ51FSEgIJpOJiRMnsmXLlmrHmjNnDiqVil9//ZUpU6YQERFBz549AfD5fLzyyisMGTKE4OBgwsPDGTVqFF9++WW1Nj788EPOOussjEYjoaGhXHjhhfz222+NvjZWq5WHHnqIlJQUdDodXbt25b777sNms/m3ue222zAYDPzyyy/+ZT6fjwkTJhAXF0dOTk61a/btt98yc+ZMIiMjMRqNXHrppaSnp9c49nfffceECRMwm82EhIQwZswYvv/++1qv1b59+7j++usJCwsjLi6OWbNmUVpaWuNc/vSnPxEVFUVoaCgXXXQRBw8erHHcqjiPHDkCwPjx4/nqq6/IzMxEpVL5XwAbNmxApVKxYcOGam0cOXIElUrF0qVL/ctmzJhBaGgoe/bs4YILLsBkMjFhwgQAXC4X8+bNo2/fvuj1emJiYpg5cyYFBQUn+QsJIYQQorWUu8r5/NDn7C7Yzb6ifZh0JgbGDDzlEyWQZOmUUVFRwfvvv8/IkSMZMGAAs2bNoqysjI8++qhB+8+aNQutVsvy5cv5+OOP+b//+z9effVVAJ577jm2bNnC4sWLgcqhXJdffjlms5n333+fJUuWUFJSwvjx4/nxxx9rtH3VVVfRq1cvPvroI15//XWg8ob73nvvZeTIkXz44Yd88MEHXHbZZf4b+6rjXn/99fTr14+VK1eyfPlyysrKGDt2LPv372/wtbHb7YwbN45ly5Zxzz33sHr1ah599FGWLl3KZZddhqIoALz00kucfvrpXHvttVgsFgDmzp3Lhg0bePfdd6sNZwOYPXs2arWaFStW8NJLL/Hzzz8zfvx4/74A7777LhdccAFms5lly5axcuVKIiMjufDCC2skTABXX301p512Gp988gmPPfYYK1as4P777/evVxSFK664guXLl/Pggw/y2WefMWrUKC6++OKTXofFixczZswY4uPj2bJli//VFC6Xi8suu4zzzjuPL774grlz5+Lz+bj88stZsGABN9xwA1999RULFizg22+/Zfz48VRUBLiIihBCCHEKKnYU82nap+wt3MuB4gPEhMTQP6o/GpUm0KG1C5IuniI+/vhjSktLmT17NlDZG3TfffexZMkSpk+fftL9J0yYwBtvvFFtWb9+/QDo3bu3f/iez+fj4YcfZuDAgaxevRq1ujIfv+SSS+jZsyePPvooP/30U7V2pk+fzty5c/3vf/jhB5YvX86TTz7JvHnz/Msvuugi//8fO3aMZ555hrvuuouXX37Zv3zixIn07t2buXPn8uGHHzbo2rz88svs3r2bbdu2MWLECP/5du3alSlTprBmzRouvvhiDAYDH330EcOHD2fmzJncddddzJs3jyeeeIKJEyfWaHfEiBH+3jyA/v37M2bMGF599VWefPJJ7HY79957L5MnT+azzz7zb3fJJZcwbNgwnnjiCbZt21atzdmzZ/Pwww8DcP7553Po0CHeeustlixZgkqlYu3ataxfv56FCxdyzz33+K+JTqfjySefrPc69OvXj/DwcPR6fYOGY9bH7Xbz9NNPM3PmTP+yDz74gDVr1vDJJ59w1VVX+ZcPHjyYkSNHsnTpUm6//fZmHVcIIYQQDZdTnsNXGV+RVpxGZlkm3U3dSTInnRKTzTaU9CydIpYsWUJwcDBTp04FIDQ0lGuuuYYffviBtLS0k+5/9dVXN+g4qampZGdnM23aNH+iVHW8q6++mq1bt9YY+vfHtlevXg3AnXfeWedx1q5di8fj4eabb8bj8fhfBoOBcePG1RguVp9Vq1YxYMAAhgwZUq2tCy+8sMbQs169evHmm2/y+eefM3nyZMaOHVtn5cAbb7yx2vvRo0eTlJTE+vXrAdi8eTPFxcVMnz692nF9Ph8XXXQR27dvrzYMEOCyyy6r9n7QoEE4HA7y8/MB/G3/8dg33HBDg69HS/nj33XVqlWEh4dz6aWXVjvfIUOGEB8f36i/mRBCCCGaJ6M0g88Pfc6+wn1klmXSK7wXyWHJkij9gfQsnQIOHTrEpk2buPrqq1EUxT8MbMqUKbz99tu89dZbzJ8/v942/jjErC5FRUV1bt+lSxd8Ph8lJSXVHvb/47YFBQVoNBri4+ueHTovLw+AkSNH1rr+xETtZPLy8jh06BBarbbW9YWFhdXeT5o0ibi4OPLy8njggQfQaGrvpq4t/vj4eP81qjqHKVOm1BlbcXExRqPR/z4qqvpEcHq9HsA/hK2oqIigoKAa29V3LVtDSEgIZnP1uRjy8vKwWCzodLVX1PnjdRZCCCFE60gvTeer9K9O6clmG0qSpVPAW2+9haIofPzxx3z88cc11i9btox58+bVedMPNPhXhqqb9KpiByfKzs5GrVYTERFRb9sxMTF4vV5yc3PrTNKio6OByuGFSUlJDYqtLtHR0QQHB/vLqtd1rCq33XYbZWVl9O/fn3vuuYexY8fWOCeA3NzcWpf16tWrWruvvPJKncPe4uLiGnUuUVFReDweioqKqiVMtcXSGAaDAQCn01lteV0JTm2fl+joaKKiolizZk2t+5hMpmbFKIQQQoiTK3GU8N2R70gtTqXYUXzKTjbbUJIsdXJer5dly5bRs2dP/v3vf9dYv2rVKl588UVWr17N5MmTm328Pn360LVrV1asWMFDDz3kv2m22Wx88skn/gp59bn44ouZP38+r732Gs8++2yt21x44YUEBQVx+PDhBg8RrMvkyZN57rnniIqKIiUlpd5t//3vf/Puu+/y1ltvMW7cOIYNG8bMmTP5/PPPa2z73nvvVYtt8+bNZGZmcssttwAwZswYwsPD2b9/P3fddVezzqHKueeeywsvvMB7773nf2YJKotuNIRer6+10ELVpLW7d+/mwgsv9C//Y3XC+kyePJkPPvgAr9dbo2S9EEIIIVqfy+tidcZq0kvTKawolESpASRZaii3/eTbtMNjr169muzsbJ5//vlqpb2rDBgwgEWLFrFkyZIWSZbUajUvvPACN954I5MnT+bWW2/F6XTyt7/9DYvFwoIFC07axtixY5k2bRrz5s0jLy+PyZMno9fr+e233wgJCeHuu+8mOTmZZ599lieffJL09HQuuugiIiIiyMvL4+eff8ZoNFYrGlGf++67j08++YRzzjmH+++/n0GDBuHz+Th69CjffPMNDz74IGeeeSZ79uzhnnvuYfr06f7CBUuWLGHKlCm89NJLNSZy3bFjB7fccgvXXHMNx44d48knn6Rr167ccccdQOVzXK+88grTp0+nuLiYKVOmEBsbS0FBAbt27aKgoIDXXnutUdf/ggsu4JxzzuGRRx7BZrMxYsQIfvrpJ5YvX96g/QcOHMinn37Ka6+9xvDhw1Gr1YwYMYL4+HjOP/985s+fT0REBElJSXz//fd8+umnDY5t6tSpvPfee1xyySXce++9nHHGGWi1Wo4fP8769eu5/PLLufLKKxt1vkIIIYRoGEVR+P7o9xyyHCLTmknPsJ6E6cMCHVa7J8nSyWiDISQK7EUtMjFsk4VEVcbSSEuWLEGn01WrSnai6OhorrzySj7++GP/MzTNdcMNN2A0Gpk/fz7XXXcdGo2GUaNGsX79ekaPHt2gNpYuXcqwYcNYsmQJS5cuJTg4mH79+vHEE0/4t3n88cfp168fCxcu5P3338fpdBIfH8/IkSO57bbbGhyv0Wjkhx9+YMGCBfzrX/8iIyOD4OBgunfvzvnnn09ycjI2m41rr72WlJQUf4l0qCxicOedd/LII48wevRozjjjDP+6JUuWsHz5cqZOnYrT6eTcc89l4cKFREZG+re56aab6N69Oy+88AK33norZWVlxMbGMmTIEGbMmNHgc6iiVqv58ssveeCBB3jhhRdwuVyMGTOGr7/+mr59+550/3vvvZd9+/bxxBNPUFpaiqIo/tLpy5cv5+677+bRRx/F6/Vy6aWX8v777/srCJ6MRqPhyy+/ZOHChSxfvpz58+cTFBREYmIi48aNY+DAgY0+XyGEEEI0zC95v7CvcB9pJWlEB0fTJbRLoEPqEFRK1Z1QJ2a1WgkLC6O0tLTGQ+cADoeDjIwMUlJS/M9mVN+gFNwBngNGGwwGyf47gqVLlzJz5ky2b9/e4ERCnNxJv6dCCCGEqFWmNZMvDn3BroJdKIrC0LihbT6PUoG9gCB1EE+Oqn8qk7ZwstzgRNKz1BCGMElUhBBCCCFEh1PqLOWbI9+QZknD6XUyPG64TDjbCJIsiU5LURS8Xm+922g0GplPQAghhBCdktvr9hd0KLAXMCh6EHqNPtBhdSgyKa3otDZu3IhWq633tWzZshY/7owZM1AURYbgCSGEECJgFEVh3bF1HLIc4kjpEVLCUgg3hAc6rA5HepZEpzV8+HC2b99e7zYnKxUuhBBCCNER7SzYyZ6CPRwsPkhkcCSJoYmBDqlDkmRJdFomk0l6d4QQQghxyjlWdowfs34ktSQVjUpD34i+8thBE8kwPCGEEEIIIToJq8vKN0e+4VDJIexuOwOiB6BRS0GHppKeJSGEEEIIccpzeByUOkspdZVidVpRqVQMiRnSoRINt8/Nmow1pJemk2fPY0D0AIKbME+n+B9JloQQQgghRKenKAp2j51SZylWl7UyMfpvclTqqFzm8Dpwepw4vA5cXhf5yflcnHJxoENvEEVR2HhsI2klaaSXppNkSiLSEBnosDo8SZaEEEIIIUSn4/Q6SS1OJas8C6vTSrGjGJvbhtPr9CdFFZ4KbG4bFZ4KPD4PqECNGrVKjdVlxea2MTJ+JNHB0YE+nZPaU7iHXQW7SC1JJUIfQXdz90CH1ClIsiSEEEIIITqNEkcJewr38HvR7+Tb88m351PmKsPhceBRPKhUKjQqDUHqIPRqPUatkbiQOEJ1oYRoQ9CpdQDsK9pHVnkWK35fwd1D727XBRKyy7PZdHwTqcWpqFVqTo88vV3H25FIstQAVV+wQDIEGTDpTAGNQQghhBCiPVIUhaNlR9ldsJt0SzoFFQVklWdh99gJCQohzBBGojaRUG0owUHBBKmDTppM9ArvRb49n63ZWxnbdSxD44a20dk0TrmrnDUZazhsOUy5u5xhscM61HNW7Z0kSydR5irjjd1vUOIoCWgcEYYIbh10qyRMQgghhBD/5fK6OFB8gD2Fe8guzybPlke2LRsFhWh9NP0i+2HUGZvUtiHIQO+I3uwt3Mt7B96jX1Q/9EH6Fj6D5vH4PKw5soaM0gxybDn0j+pPiDYk0GF1KpIsnYTD46DEUYJBY8AQZAhoDA6Po0nJ0tKlS5k5cyZ6vZ7U1FSSkpKqrR8/fjyFhYXs3bu3pUIWTVT1t8rIyCA5ORmo/PsAbNiwAQC73c4LL7zA+PHj/euEEEKIU4nFYak21C7HlkOhoxCtWks3Uze6hnYlSN3829wuoV3ILs8mw5LBfw7/hyl9prRA9C3nx6wfSStJ43DpYRJDE4kKjgp0SJ2OJEsNZAgyYNQ27ZeJluDwNn8YoNPp5KmnnmL58uUtEJFoK4sXL6723m63M3fuXABJloQQQpwyFEXhWNkxdhfu5nDJYQoqCsguz8bmsWEMMtI/qj9RhqgWfVZHo9LQJ7IP23K28XXG15ydeDbxxvgWa7859hft59e8XzlQfACz1kxKWEqgQ+qUJFk6hVx00UWsWLGChx56iMGDBwc6HNFA/fr1a5PjKIqCw+EgOFjmYxBCCNF+uH1uUotT2V2wu9pQO5/iI9IQyemRpzd5qF1DhOvD6W7uTqY1k3f2vcPDIx8OePGEfHs+G49t5GDJQRRFoV90v4DH1FmpAx3AnDlzUKlU1V7x8f/L2BVFYc6cOXTp0oXg4GDGjx/Pvn37Ahhxx/XII48QFRXFo48+Wu92r776Kueccw6xsbEYjUYGDhzICy+8gNvt9m9z3333YTQasVqtNfa/7rrriIuLw+12M3v2bCIjI7Hb7TW2O++88+jfv3+jzmHHjh1cdtllREZGYjAYGDp0KCtXrvSvLywspFu3bowePbpavPv378doNDJt2jT/svHjxzNgwAB++OEHRo0aRXBwMF27duUvf/kLXq+32nFdLhfz5s2jb9++6PV6YmJimDlzJgUFBdW2S05OZvLkyaxZs4Zhw4YRHBxM3759eeutt2qcy9atWxkzZgwGg4EuXbrw+OOPV4v5xDirepCOHDlCTEwMAHPnzvV/Z2bMmAHAjBkz/MP3TlT1PTuRSqXirrvu4vXXX+f0009Hr9ezbNkyANLS0rjhhhuIjY1Fr9dz+umn8+qrr9ZoVwghhGgtdred7bnbeWffO3xx6As2Z29mR+4Ocuw5JIYmMqrLKPpH92/VRKlKj7AeGDQGfs3/lW0521r9ePWp8FT4CzqUOksZGD2wRYYcitoFPFkC6N+/Pzk5Of7Xnj17/OteeOEF/vGPf7Bo0SK2b99OfHw8EydOpKysLIARd0wmk4mnnnqKtWvXsm7dujq3O3z4MDfccAPLly9n1apVzJ49m7/97W/ceuut/m1mzZqF3W6vlqgAWCwWvvjiC2666Sa0Wi333nsvJSUlrFixotp2+/fvZ/369dx5550Njn/9+vWMGTMGi8XC66+/zhdffMGQIUO47rrrWLp0KQDR0dF88MEHbN++3Z8U2u12rrnmGrp3787rr79erc3c3FymTp3KjTfeyBdffMGUKVOYN28e9957r38bn8/H5ZdfzoIFC7jhhhv46quvWLBgAd9++y3jx4+noqKiWpu7du3iwQcf5P777+eLL75g0KBBzJ49m02bNlU7/wkTJmCxWFi6dCmvv/46v/32G/Pmzav3GiQkJLBmzRoAZs+ezZYtW9iyZQt/+ctfGnwdT/T555/z2muv8fTTT7N27VrGjh3L/v37GTlyJHv37uXFF19k1apVTJo0iXvuucc//E8IIYRoLaXOUjYd38Syfcv4Ov1rtuZsZXfhbmxuG6dHnc5ZCWeRFJaEVq1ts5j0Gj2nRZyG3W3ng9QPqHBXnHynVuBTfHyb+S3ppelklWdxWsRpbZIsnsraRRoaFBRUrTepiqIovPTSSzz55JNcddVVACxbtoy4uDhWrFhR7eZdNMxtt93GwoULefTRR/n5559r7bL9xz/+4f9/n8/H2LFjiYqKYubMmbz44otEREQwaNAghg0bxttvv80tt9zi3/7999/H6XQyc+ZMAAYNGsS4ceN49dVXq223aNEizGYzN998c4Njv+OOO+jfvz/r1q0jKKjyo3vhhRdSWFjIE088wc0334xarWbMmDH83//9H48++ijnnHMOn3/+ORkZGWzbtg2jsfo/KEVFRXzxxRdcdtllAFxwwQVUVFTw2muv8cgjj9C9e3dWrlzJmjVr+OSTT/yfQ4DBgwczcuRIli5dyu233+5fXlhYyE8//UT37pWTwZ1zzjl8//33rFixgnPOOQeAZ599FkVRWLduHXFxcQBMmjSJAQMG1HsN9Ho9w4cPByAxMZFRo0Y1+PrVpry8nD179hAREeFfdtFFF2Eymfjxxx8xm80ATJw4EafTyYIFC7jnnnuqbS+EEEK0hDxbHr8V/EZacRp59jyOlx3H4XUQpgtjWMwwTPrAVgSON8aTVZ5FpjWTT9I+4aZ+N7V5DNtytnGg6ABpJWnEG+OJM8a1eQynmnbRs5SWlkaXLl1ISUlh6tSppKenA5CRkUFubi4XXHCBf1u9Xs+4cePYvHlzne05nU6sVmu1l6ik0+mYN28eO3bsqNErVOW3337jsssuIyoqCo1Gg1ar5eabb8br9XLw4EH/djNnzmTz5s2kpqb6l7399tuMHDmy2k3/vffey86dO/npp58AsFqtLF++nOnTpxMaGtqguA8dOsSBAwe48cYbAfB4PP7XJZdcQk5OTrU4Hn74YSZNmsT111/PsmXLeOWVVxg4cGCNdk0mkz9RqnLDDTfg8/n8PUGrVq0iPDycSy+9tNpxhwwZQnx8vL9KXZUhQ4b4EyUAg8HAaaedRmZmpn/Z+vXrmTBhgj9RAtBoNFx33XUNuh4t5bzzzquW+DgcDr7//nuuvPJKQkJCalxnh8PB1q1b2zRGIYQQnZeiKBwpPcJnaZ+x4sAKNhzdwLbcbRy2HMakNTEybiSDYwcHPFECUKvU9I3si6IofJf5HUesR9r0+OmWdH7O+ZkDxQcIDgqmZ3jPNj3+qSrgydKZZ57JO++8w9q1a3nzzTfJzc1l9OjRFBUVkZubC1DthrLqfdW62syfP5+wsDD/q1u3bq16Dh3N1KlTGTZsGE8++WSNZ2SOHj3K2LFjycrKYuHChfzwww9s377d/7zKiUPObrzxRvR6vX8I3P79+9m+fbu/V6nK5ZdfTnJysr+NpUuXYrPZGjUELy8vD4CHHnoIrVZb7XXHHXcAlT06Vaqe43E4HMTHx1d7VulEf/xsAf5ezqKiIv+xLRYLOp2uxrFzc3OrHRcgKqpm2U69Xl/t2hUVFdXam1rbstaUkJBQ7X1RUREej4dXXnmlxrlecsklADXOVwghhGgsj8/D70W/80HqB3x88GN+zPqRn3N+5ljZMeJC4hiVMIrTo08nWNu+ig6ZdCZSwlIodhTz7r538Sm+NjluiaOE749+T5olDbfPzYDoAahVAb+NPyUEfBjexRdf7P//gQMHctZZZ9GzZ0+WLVvmH2L0x6FiiqLUW/Hj8ccf54EHHvC/t1qtkjCdQKVS8fzzzzNx4kT+9a9/VVv3+eefY7PZ+PTTT6vNx7Rz584a7URERHD55ZfzzjvvMG/ePN5++20MBgPXX399te3UajV33nknTzzxBC+++CKLFy9mwoQJ9OnTp8ExR0dHA5V/2xOHwp3oxPZycnK48847GTJkCPv27eOhhx7i5ZdfrrFPVRJ2oqpEvCrpiY6OJioqyv+s0B+ZTI3/tSsqKqrWhL++HwEawmAw4HQ6ayyvK8H54/coIiICjUbDtGnT6kxmU1KkNKkQQoimcXqd7Cvcx+6C3eTYcsi2ZVNgK0Cr0ZISlkKCMQGNWhPoMOuVbE4mx5bD7sLdbDq+ifHdxrfq8VxeF2uOrCHdkk5hRSGDYwaj0+ha9ZjifwKeLP1RVfW1tLQ0rrjiCqDyBvLEX8Dz8/Nr7RGootfr0evb1wzL7c3555/PxIkTefbZZ6slklU3zydeP0VRePPNN2ttZ+bMmaxcuZKvv/6ad999lyuvvJLw8PAa291yyy3MmTOHG2+8kdTUVJ5//vlGxdunTx969+7Nrl27eO655+rd1uv1cv3116NSqVi9ejXvvfceDz30EOPHj6+RaJWVlfHll19WG4q3YsUK1Gq1//miyZMn88EHH+D1ejnzzDMbFXddzj33XL788kvy8vL8n2Wv18uHH3540n2r/jZ/LCwBldX48vPzq7XrcrlYu3Ztg+IKCQnh3HPP5bfffmPQoEHodPKPsRBCiJbh9Dr58MCHZFozySrPosRRQrA2mL6RfYkJiekwpa+1Gi19IvrwW/5vfJT6ESPiRhCqa9hjBY2lKArrjq3jcMlhjliP0COsB2H6sFY5lqhdu0uWnE4nv//+O2PHjiUlJYX4+Hi+/fZbhg4dClTe+G3cuLHRN9vN5fA0f1LY9nbs559/nuHDh5Ofn+8v4T1x4kR0Oh3XX389jzzyCA6Hg9dee42SkpJa27jgggtITEzkjjvuIDc3t8YQvCrh4eHcfPPNvPbaayQlJXHppZc2Ot433niDiy++mAsvvJAZM2bQtWtXiouL+f333/n111/56KOPAHjmmWf44Ycf+Oabb4iPj+fBBx9k48aNzJ49m6FDh1brGYmKiuL222/n6NGjnHbaaXz99de8+eab3H777f7njqZOncp7773HJZdcwr333ssZZ5yBVqvl+PHjrF+/nssvv5wrr7yyUefy1FNP8eWXX3Leeefx9NNPExISwquvvorNZjvpviaTiaSkJL744gsmTJhAZGQk0dHRJCcnc9111/H0008zdepUHn74YRwOBy+//HKNUuj1WbhwIWeffTZjx47l9ttvJzk5mbKyMg4dOsR//vOfeispCiGEEHXZmb+TTGsm+4v2E6oNZXDMYML0YR0mSTpRbEgsccY4ssqz+DD1Q2YPnN0qx9lVsIu9BXs5WHKQyOBIuoZ2bZXjiLoFfLDjQw89xMaNG/3VyqZMmYLVamX69OmoVCruu+8+nnvuOT777DP27t3LjBkzCAkJ4YYbbmiT+AxBBiIMETi8DixOS0BeDq+DCEMEhiBDi57b0KFDawyZ69u3L5988gklJSVcddVV3H333QwZMqTWIWxQOcTu5ptv5vjx43Tr1o0JEybUebyq4gW33347anXjP3rnnnsuP//8M+Hh4dx3332cf/753H777Xz33Xecf/75AHz77bfMnz+fv/zlL9ViWbp0KWazmeuuuw6Xy+VfHh8fz4oVK1i2bBmXXXYZK1eu5Iknnqh2vhqNhi+//JInnniCTz/9lCuvvJIrrriCBQsWYDAYai0ccTIDBgzgu+++w2w2M336dP785z8zaNCgBpcAX7JkCSEhIVx22WWMHDmSOXPmAJVD5L744gssFgtTpkzh4Ycf5pprrmlU1cF+/frx66+/MmDAAJ566ikuuOACZs+ezccff1zv31cIIYSoi81t47f83zhiPUKYPoyhcUMJN4R3yEQJKkfinBZxGmqVmg3HNpBWktbixzhedpwfsn4gtSQVjUpD34i+HfZ6dWQqRVGUQAYwdepUNm3aRGFhITExMYwaNYq//vWv9OvXD6jsfpw7dy5vvPEGJSUlnHnmmbz66qsnLbF8IqvVSlhYGKWlpf5SyCdyOBxkZGSQkpKCwVAzISlzlQW0ZwkqkzaTLvCVYJrjwQcf5LXXXuPYsWO1FkFoa+PHj6ewsJC9e/cGOhTRACf7ngohhGi/Nh7byLqj60gtSWVE3AhCtCGBDqlFpFvSOVhykMGxg5lz1pwWe96qzFXGR6kfsbtgN/kV+QyPHd7uil00VoG9gCB1EE+OejLQoZw0NzhRwIfhffDBB/WuV6lUzJkzx//LeSCYdKYOn6gE0tatWzl48CCLFy/m1ltvbReJkhBCCCHahsVhYU/hHo5YjxATHNNpEiWA7ubu5NhyOFB0gG8yv+HilItPvtNJeHwe1h5ZS3ppOrn2XPpH9e/wiVJHFvBkSXR+Z511FiEhIUyePJl58+bVWO/z+fD56i+9WTUJrRBCCCE6lq25W8kpz8HlddEjvEegw2lRQeog+kT0YUfeDr449AWjEkYRYWjexO0/Zf1EWkka6aXpJIYmEhUsPzIHktyBilZ3spGes2bNYtmyZc1qoyn+OJmsEEIIIVpWri2X1KJUMssySQhNQK/pfNWKo4Kj6BLahRxbDu/9/h53Db2ryW39XvQ7v+b/SmpxKmatmZQwma4j0CRZEgE3Z84c7rqr6f+wCCGEEKL9URSFrTlbybZloygKyebkQIfUKlQqFb0jelNQUcCW7C2MSxzHwJjGF3/Kt+ez4dgGDhYfxKf46BfdTwo6tAOSLImAS05OJjk5OdBhCCGEEKIFHSs7RrolnWNlx+hu6k6QuvPedgYHBdMrvBf7i/bz7u/vcp3vOtSqysq/KpUK/38qVc33VCZE23K2kW5Jx+K0MDR2aKe+Xh2J/BVOEODCgEKIesj3UwghOg5FUdiSvYXj5cdRq9R0NXX++YESQxPJKc/hkOUQ7/7+LhqVxp8IndhDVJUo/XeV/73b5+ZY+TH6RPRptUluReNJskTlPDoAbreb4GCpNiJEe+TxeAAp9iGEEB3BwZKDHC07Sk55Dr3Ce6FRtUxJ7fZMo9YwIHoAB0oOkGfLQ6VS+X/oU1BAwZ8gVb1XUKoWoFFrSAxNJM4YF5gTELWSuw5Aq9Wi1+spLS3FZDLJ+FAh2iGr1YpGo/H/uCGEEKJ98vg8bMvZxlHrUXQaHfHG+ECH1GZCdaGMiBsR6DBEC5Jk6b+io6PJysri+PHjhIWFodVqJWkSoh1QFAWbzYbVaiUhIUG+l0II0c7tK9pHVnkWBRUF9I/qL/9uiw5NkqX/qpq9t7CwkKysrABHI4Q4kUqlIjw8nLCwsECHIoQQoh5Or5MduTvItGZi1BqJNEQGOiQhmkWSpROYzWbMZjNutxuv1xvocIQQ/6XVamX4nRBCdAA783eSXZ6NxWlhSMwQ6VUSHZ4kS7XQarVotdpAhyGEEEII0WHY3DZ+y/+NTGsmZr0Zs94c6JCEaDZ1oAMQQgghhBAd347cHeSU51DuLqd3WO9AhyNEi5BkSQghhBBCNIvFYWFP4R6OWI8QExyDUWcMdEhCtAhJloQQQgghRLNszd1KTnkOLq+LHuE9Ah2OEC1GkiUhhBBCCNFkebY8UotSySzLJMGYgF6jD3RIQrQYSZaEEEIIIUSTKIrClpwtZNuyURSF5LDkQIckRIuSZEkIIYQQQjTJsbJjpFvSOVZ2jG6mbgSppdCy6FwkWRJCCCGEEI2mKApbsrdwvPw4apWarqaugQ5JiBYnyZIQQgghhGi0gyUHOVp2lJzyHFLMKWhUMnm46HwkWRJCCCGEEI3i8Xn4OfdnjlqPotPoiDfGBzokIVqFJEtCCCGEEKJR9hXt43jZcQoqCugV3guVShXokIRoFZIsCSGEEEKIBqvwVLAjdweZ1kxCtCFEGiIDHZIQrUaSJSGEEEII0SCKorDx2EaOlR2jxFnCaeGnSa+S6NQkWRJCCCGEEA3ye/Hv7Cvax2HLYeKD4zHrzYEOSYhWJcmSEEIIIYQ4KYvDwqbjmzhUcgi1Sk2viF6BDkmIVifJkhBCCCGEqJfX5+Xbo99y1HqUEmcJ/aP6o1FLqXDR+UmyJIQQQggh6rU9bzuHLYfJsGaQbEomVBca6JCEaBOSLAkhhBBCiDpll2ezPWc7aSVphAaF0s3cLdAhCdFmJFkSQgghhBC1cnqdfJf5HRmlGTg8DvpF95Pqd+KUIsmSEEIIIYSooapM+BHrEbJt2ZwWcRp6jT7QYQnRpoIas3FBQQFvvPEGmzZtIjs7G4AuXbpw7rnn8uc//5moqKhWCVIIIYQQQrStgyUH2Vu4l7SSNGKCY4gJiQl0SEK0uQYnS99//z1XX301VqsVjUZDdHQ0iqKQmprKd999x9///nc+++wzzjnnnNaMVwghhBBCtLJSZ2llmXDLIVSoOC3itECHJERANGgYXkFBAddddx1hYWGsXLmS0tJScnJyyM3NpbS0lA8++ACj0ciUKVMoKipq7ZiFEEIIIUQr8Sk+vj/6PUesRyh2FEuZcHFKa1CytGTJErxeLz/99BNTpkwhJCTEvy4kJIRrr72WH3/8EbfbzZIlS1otWCGEEEII0bp+yfuFQyWHyCjNIMmUhElvCnRIQgRMg5Klb775hlmzZpGYmFjnNt27d2fmzJmsWbOmxYITQgghhBBtJ9eWy7acbaSWpBISFEJ3c/dAhyREQDUoWfr99985++yzT7rd2LFj+f3335sdlBBCCCGEaFsur6tamfD+Uf2lTLg45TUoWbJYLMTGxp50u9jYWCwWS3NjEkIIIYQQbeyHrB/IKM0gqzyL3uG90QdJmXAhGpQsOZ1OtFrtSbcLCgrC5XI1OyghhBBCCNF20krS2F2wmzRLGlHBUVImXIj/anDp8NTUVIKC6t/8wIEDzQ5ICCGEEEK0nTJXGRuObeCw5TAo0Ceijwy/E+K/GpwszZgx46TbKIoiXy4hhBBCiA6iqkx4pjWTwopCBscMJkjd4NtDITq9Bn0b3n777daOQwghhBBCtLGd+Ts5WHyQ9NJ0EkMTCdOHBTokIdqVBiVL06dPb+04hBBCCCFEGzpQfIAt2Vs4WHKQ4KBgksOSAx2SEO1Oi/SzFhYWEh4eftJnmoQQQgghRGB5fV5+yv6JX/J+4WDxQeweO8Njh6NWNajulxCnlAZ9K/bu3cu7775bY/mHH35IfHw8cXFxRERE8Oyzz7Z4gEIIIYQQomXY3Xa+PPwlm7M3szN/Jza3jSExQwjWBgc6NCHapQYlSy+88AL/+te/qi3bs2cP06ZNo7y8nMsvv5ykpCTmzp3L+++/3yqBCiGEEEKIpsuz5fHRwY/4Lf839hTsQa/RMzx+OKG60ECHJkS71aBkafv27Vx11VXVlr322mt4vV7WrFnDp59+yu7duxk/fjxvvvlmqwQqhBBCCCGa5vei3/kk7RN2F+zmYMlB4o3xDI4ZjFZ98nk0hTiVNShZysnJ4bTTTqu2bO3atQwcOJCzzz67siG1mltuuYXdu3e3fJRCCCGEEKLRvD4vm45vYs2RNewp2EO2LZu+EX3pGd5TpnsRogEalCx5PB6Cg/83lrW4uJiMjAxGjx5dbbtu3bpRVlbWshEKIYQQQohG8z+flLWZXQW7sLltDIsZRqwxNtChCdFhNChZSkpKqtZj9MMPPwBw5plnVtuutLSUiIiIFgxPCCGEEEI0Vq4tl5WpKyufTyrcg06tY3j8cIw6Y6BDE6JDaVCt78suu4wXXniBoUOHEh8fz3PPPYder+eSSy6ptt327dtJSkpqlUCFEEIIIcTJ7S/az4ZjGzhsOUx2eTZdQrvQI6yHDLsTogkalCw9/PDDfPzxx5x77rkAKIrCX//6V2JiYvzbKIrCihUruOKKK1olUCGEEEIIUbcT509KLU6l1FVKn4g+MuxOiGZoULIUGRnJzp07WblyJcXFxZx11lk1nlcqKCjg1ltvZfLkya0SqBBCCCGEqJ3dbWftkbWkFqdyoOQAPp+PYTHDZNidEM2kUhRFCXQQrc1qtRIWFkZpaSlmsznQ4QghhBBCtJhyVzkfH/yY9NJ0DlkOYdKZ6BfVT8qCi3alwF5AkDqIJ0c9GehQGpUbNKhnSQghhBBCtE/7i/aTUZpBWkmaPJ8kRAtrULLUo0ePOtdptVri4uKYOHEid999N+Hh4S0VmxBCCCGEqIeiKKRZ0siz52HSmegZ3jPQIQnRqTQoWerXr1+dv1B4PB6ysrKYM2cOy5YtY8uWLdUKPwghhBBCiNZRWFFIri2XEmcJ/SP7BzocITqdBiVLq1atOuk2+/fv59xzz+XZZ5/llVdeaXZgQgghhBCifmmWNIodxWjQEBkcGehwhOh0GjQpbUP069ePxx9/vEGJlRBCCCGEaB5FUThUcoh8ez5h+jDUqha7rRNC/FeLfqsGDRpEdnZ2SzYphBBCCCFqkWfPI9+ej9Vppaupa6DDEaJTatFkqaSkhODg4JZsUgghhBBC1OKQ5VDlEDy1hnB9eKDDEaJTatFk6cMPP2Tw4MEt2aQQQgghhPgDn+LjUMkh8ux5hOvDZQieEK2kQQUefv311zrXeb1esrKy+PDDD/nkk09YuXJliwUnhBBCCCFqyrHlkG/Pp8xVRs8YKRcuRGtpULI0YsSIeic3UxSF0NBQ/v73v3P11Ve3WHBCCCGEEKKmQyWVQ/C0ai1h+rBAhyNEp9WgZOntt9+uu4GgIOLi4hg1ahShoaEtFpgQQgghhKjJ6/NyyFI5BC/CEFHvD9pCiOZpULI0ffr01o5DCCGEEEI0QFZ5FoUVhdjcNvpE9Al0OEJ0avI0oBBCCCFEB1I1Ea1Oo8OkMwU6HCE6NUmWhBBCCCE6CI/PQ7olnTxbHlGGKBmCJ0Qra1fJ0vz581GpVNx3333+ZYqiMGfOHLp06UJwcDDjx49n3759gQtSCCGEECJAjpUdo7CiELvHTtdQmYhWiNbWbpKl7du3869//YtBgwZVW/7CCy/wj3/8g0WLFrF9+3bi4+OZOHEiZWVlAYpUCCGEECIwqiai1Wv0GLXGQIcjRKfXoGRp9+7dOByOVguivLycG2+8kTfffJOIiAj/ckVReOmll3jyySe56qqrGDBgAMuWLcNut7NixYpWi0cIIYQQor1xe90cthwmz5ZHdHC0DMETog00KFkaOnQou3fvBuC8887jwIEDLRrEnXfeyaRJkzj//POrLc/IyCA3N5cLLrjAv0yv1zNu3Dg2b95cZ3tOpxOr1VrtJYQQQgjRkWVaMymuKMbpddLF2CXQ4QhxSmhQ6XC9Xo/L5QJgw4YNLZp8fPDBB/zyyy/s2LGjxrrc3FwA4uLiqi2Pi4sjMzOzzjbnz5/P3LlzWyxGIYQQQohAO2Q5RJGjCH2QHqNOhuAJ0RYalCz16NGDF1980Z+8bNiwgePHj9e5/VVXXdWggx87dox7772Xb775BoPBUOd2f+xmVhSl3q7nxx9/nAceeMD/3mq10q1btwbFJIQQQgjR3ri8LjJKM8iz5xEfEh/ocJossrTyXrI4rOOegzi1NChZ+stf/sLNN9/MF198gUql4rHHHqtzW5VKhdfrbdDBf/nlF/Lz8xk+fLh/mdfrZdOmTSxatIjU1FSgsocpISHBv01+fn6N3qYT6fV69Hp9g2IQQgghhGjvMkozKHIU4fa6STAmnHyHdijI4yT5+E5Ky7Ko6HMhFRGJgQ5JiJNqULJ03XXXMWHCBFJTUxk7diyvvvoq/fr1a/bBJ0yYwJ49e6otmzlzJn379uXRRx+lR48exMfH8+233zJ06FAAXC4XGzdu5Pnnn2/28YUQQgghOoI0SxpFFUUYggwEa4MDHU6ThFZYcTqtaFw2wg+vwzHsRhS1JtBhCVGvBiVLANHR0URHRzN9+nQuuugiUlJSmn1wk8nEgAEDqi0zGo1ERUX5l993330899xz9O7dm969e/Pcc88REhLCDTfc0OzjCyGEEEK0dxWeCo6UHiHfnk9XU8edWynEYcXtqcDo84Hdgj1zG6UpowMdlhD1anCyVOXtt9/2/7/D4aCkpISIiIh6nzlqjkceeYSKigruuOMOSkpKOPPMM/nmm28wmUytcjwhhBBCiPYkozSDEkcJHp+nww7BAzA6rHi9ToyGcMJddlzZO6mI7YvLGBno0EQj6NwOPBotvlOkV7BJk9Ju3ryZsWPHYjKZSExMxGQyMW7cOLZs2dLsgDZs2MBLL73kf69SqZgzZw45OTk4HA42btxYozdKCCGEEKKzOmQ5RFFFEcFBweg1HfSZbEXBWGFF8bhQhSWSFNmHMI+H8LTvQFECHZ1oIJOthP5pG+i9fzXhpbmnxN+u0T1LW7du5bzzziM8PJw///nPdOnShaysLD799FPOO+88NmzYwJlnntkasQohhBBCnFLsbjuZpZnk2fNINicHOpwm03mc4LCiUXxEGBMICY4m2XoMW1ke9pw9lHcZFOgQRQPElRylvCwblbOcqLIcwuP6k504FJeuYz5H1xCNTpaefvppBg0axPr16zEa/1fj/29/+xvnnnsuTz/9NGvXrm3RIIUQQgghTkWHLYcpdhTjw0ecse5KwO2d0WHF7bHj0gQRExIDGj3xCSMoPLoBZ+ZWHNG98XTiG+7OQOt2YrbmYnHZiDFE4nNYKMr6haSSI5R2P5OC6BQUVZMGrbVrjT6jrVu38sgjj1RLlKCyMMPDDz/cIkPxhBBCCCFE5RC8QkchxiAjOo0u0OE0WVVxB+0JQwk1YYkkhyVhdjsIS/s+wBGKk4kuzcZRUYRbE0SfpHMZ0vtSeuki0dsKCT34DT0OfEuo3RLoMFtco5Mlr9db5xxGBoOhwXMsCSGEEEKIupW5yjhqPUqhvZAuxi6BDqdZjBVWPB4nZl3o/xaqVIQlDCNJHUxYcQYhhemBC1DUT1GIKc3G4bASZogiVBeK1hBOr96TGJhwFgk+UBekkrDnUxKP70TjdQc64hbT6GRp8ODBvPbaa7Wue+ONNxg8eHCzgxJCCCGEONUdthymxFmCgkKMMSbQ4TSdohBSYQWvi1BDdPV1ulC6xg0h2gfh6ZtQeVyBiVHUy2wvQVVegKJ46BbZ538rVCoiok9jUJ+r6WNKwuQoR3fkJ3rs+YLIkuxOUQCi0c8sPfbYY1xxxRUMHTqUm266iYSEBHJyclixYgU7d+7k888/b4UwhRBCCCFOLWmWNAorKofgadXaQIfTZHq3A5xWNEBkaM3nrrSRPUm2HKG0Igf7kc1Yeo1v8xhF/WIsWdgdJfi0ISSZutdYr9Lq6Z48npiyXI4c/4lcazbhv68iLLYv2d2H49QZa2m1Y2h0snTZZZfx7rvv8sgjj/Dwww/7l3ft2pV3332XSy+9tEUDFEIIIYQ41ZQ6S8kqy6KwopDTIk4LdDjNEuKw4nLbcauDiA6OrrmBWkN015F0P7QaV95+KuL64TTFtn2golZBHhdhpTlYXDYSovqgVtc9MC3YFM/pfa8kMncXWYV7KcjZRXdLJmXdzqTQGNbESYsCq9HJEsANN9zA9ddfT2pqKkVFRURFRdGnTx9UKlVLxyeEEEIIccpJK0mj2FEMUHuC0YEY/cUdDOjqmicqOILE6H4UFuyiIu07codOhU5YWa0jii7NwVFRjEejoVdU35PvoFITlzCUqMheHD32I9m2PDyHvmNgaCxZ3Ya3fsAtrEnJElROFtu3bwMumBBCCCGEaJTDlsMUVhRi0pkIUjf5dq1dMDqsuL0uIoKj6t0uOLYfydajlJcXYj/+G9YOeGPd6SgK0aVZ2J2lGPURmHXmBu8apDfRo+dFRFsyyMzeRl5pNgM8bnA7QGtoxaBblqTsQgghhBDtSFFFEVnlWRRVFHX4KniVxR0s4HVhCj5JkQqNjriEkSQoGiKO7UBbUdYmIYq6hVZYCCovBK+b7k0ZDqpSYY7owYA+V9PXmEiUIbJDJUogyZIQQgghRLty2HKYEkcJarW6ww/B07vt+JzllcUdjPEn3V5tiicpvCcmt4PwQ993impqHVmMJRtbRTEeXTDJYUlNbkcVpCMxpj8Dw3u3YHRtQ5IlIYQQQoh2QlEU0ixpFFQUYNaZ0ag1gQ6pWYwVZbjddlyaIKJOMgwPAJUKU8JgkoNCMVuOEZJ/sPWDFLXSeN1ElObgdZcTb+yKpoMPB20qSZaEEEIIIdqJwopCcm25lDhK6GrsGuhwmq2yuIMDfVAwWk0Dy59rQ+gSP4wYH0Rm/Ija7WzdIEWtoqy5OCuK8KrUDSvs0ElJsiSEEEII0U6kWSqr4GlUGiKDIwMdTrMZHVa8XidmbcMLAwAERSSTEpqIyWUjLH1jK0Un6qQoxFiyqHCUEmwIJ9wQEeiIAqbRydLu3bvZtGmT/315eTl33HEHo0aN4umnn0aRsaVCCCGEEI2mKAqHSg6Rb88nTB+GuqOXzlZ8BFeUgteNKeQkxR3+SKUmostwuqv0RBSkYSjNap0YOzrFh9lWjErxtWizRocVXXkBeJ0kdsDnjFpSo7+FDzzwAKtWrfK/f/LJJ3nzzTdxuVzMnz+fRYsWtWiAQgghhBCngjx7Hvn2fKxOK11NHX8IXrDLjs9ZhhqINMY1vgFDGIkxA4jweolIW4fK523xGDu6hKJMehz+gS6Hf2rRYhgxlqzKwg7aYHqE92ixdjuiRidLe/fuZfTo0UDlLyDvvfcec+fO5ddff+XRRx/lrbfeavEghRBCCCE6u32F+yhyFKFRawjXhwc6nGYLqbDi9thxa7QNK+5QC310H1IM0ZjsJZgzt7VwhB2cohBdchxrWTb6nF2Y8lNbpFm110NEaQ4eVzmxxoQOP89XczU6WbJYLERHV5ax3LVrFyUlJVx77bUATJgwgfT09JaNUAghhBCik7O5baQWp5JVlkVscGzHH4JH5VAul8eBISi46TfcGi0xCSPpiobw7F1o7ZYWjbEjM9ktqCuKCfK6ifR6iUjfhNZhbXa7UWV5uCuK8aKiZ+TpLRBpx9bob2JUVBTHjh0DYP369cTFxdGrVy8AXC6XPLMkhBBCCNFIewv3kl+Rj8vnIqkZ89m0J0ZHGT6PC7MurFntqEJj6B7Zh3CPm4i0b2Xupf+KsuZQ4SjBqQuhT3gvzG4HUanfNPv5pcrCDhb0hjCiQprWI9iZNDrNHzt2LHPmzKGwsJB//vOfTJo0yb8uLS2Nbt26tWiAQgghhBCdmdvnZm/hXrLKswjThaHX6AMdUrOpFB+GCgsunxtTSDMn1lWpMMYNJNl6HJs1F3vuXsoTBrZMoB2U2uclwppDqctGXHgKYXHD6WEvxGHNwXl0ByVJZzSp3WBHGfqyfJweJ4kxp/Y1rtLonqX58+ejUqm499570ev1PP300/51H330EaNGjWrRAIUQQgghOrO0kjTybHlYXVZ6hHWOh+kNThs+VzkqVEQb45vfYJCB+IThxPlURBzZQpCrovltdmDhZQV47CX4gOSI0yDIQJfE0SQqasKP78BgzWtSu7GWLOyOYlxaPT3De7Zs0B1Uo3uWUlJSOHDgAMXFxURGVq//v2jRIuLjW+ALIYQQQghxClAUhd0Fu8mx5RASFEKoLrSNA/ABKlCpWrRZo8OKy12BW6MlooXm6NGEdSPZnISlLAN72vcU9Z/cIu12RNHWHOzOUoJ0oUQZKofKqU2xJMcMwJq/C1fqGnKGTMWnbXgvpdrnJbI0h1JnGbHm7mg1utYKv0Np8tODf0yUAAYOHEhMTCPr6AshhBBCnKKOlx3neNlxCioKSDIloWrhpKU+OreDIQc30K0VqswZHVbcHgchQcFoWqqamkpFWJdhJKmDCSs+QkjhqVlUTOt2EmrNA7edBHMSKvX/budDYgfQMySe0IpSotI31dNKTRHWPNz2QnxADyns4NekT29ZWRmrV68mMzOTiorq3aAqlYq//OUvLRKcEEIIIURntrNgJ3m2PIJUQUQ399meRoooy8NZlgsFxahi+6KEhLdY20ZHGQ6vE1NwC5+TLpSucUMozN6KM30jFWGJKNpTqwckypqLw1GCWxNEj4g/TBirDiIm8SySD32NOz8VR2QSZTGnNajdmNJsKpylBOnNxBil86NKo5Olbdu2MWnSJIqLi2tdL8mSEEIIIcTJFTuKSbekk23LJjE0sc3LhYfZinG5bZi9XrS5u3H1OKdF2lX5vBjsFpw+D+aQlr/p1kb2JMVyBGtFDmFHfsLS+9wWP0Z7FmXNocJpxaSPwFjbsE2Dme5dRlJ6/Cc8hzfiMHfFrTfW26bBWU5IWR4WdwXdo6RX6USN/lbef//9dO3alZ9//hmHw4HP56v28npldmUhhBBCiJPZXbCb/Ip8fIqPrqaubXpslc+LsbwQxeMgWPERWnykxdoOdtrwuG2oUBEVEtdi7fqpNUR1HUk3dETk/d7kYgYdUbCjDF15ISqviy71FGDQRvSgpzkFs6uCqNQ1/302rW4xlmzsFcW4g/T0/GNv1Smu0cnSnj17mDdvHiNGjECnO7W6PYUQQgghWkKFp4Lfi34nqyyLmOCYpk/a2kSmCgsepxU1KuKCQomoKEVlL2qRto0OK263vUWLO9QQHEG36H5EeD2EH/q+2XMLdRTR1hzsjhJcQXqSw1Lq3lClIqzrSHoEmQgtzSb82K91b+rzEmXJxukqIzokFl0nKF3fkhqdLEkBByGEEEKI5tlXuI98ez4V3gqSzG0/CW2YrQinqxyPNpiEsB6E+Hxoc/a2SNtVxR2M2hDU6tYbWmiI7UeyPhJTeSGmYzta7TjthuIj0pKDy1VGTEgsWo22/u21leXEuyhqwo9tx1CWX+tmEeUFeCuKUBSFFCnsUEOjP8F33303r7/+OorMniyEEEII0When5e9hXvJtmVj1pkJ1ga3eQxmWzEet51IQwQ6cxeiVVpMxZkt0rbRUYbP68KkD2+R9uqk0RKXMJIuaIg4/ivaCmvrHi/AzLZilIpi8PnoFtmwoXLq0DhSovoT4XETlboWtddTY5sYSxZ2RwkaXShxIbEtHXaH1+g+X5/Px4EDBxg6dCiTJk0iKiqq2nqVSsX999/fYgEKIYQQQnQmhyyHyLHlYHFYGBwzuM2Pr3U70duKcfg8RJu7gzGaaG0o4Y5SisuLUEKjTt5IHdQ+L/qKEhxeN+Y2uPFWmeJICu9NcckB7GnfUjDwqhafM6q9iC7NpcJhQdGF0CWkS8N2Uqkwxg+kpy0Xuz2fyEMbKOxzvn+13mXHWJZHqdtBl7g+1cqQi0qNTpYefvhh///v3r27xnpJloQQQgghaqcoCrsKdpFry8UQZCBMH9bmMZhtRTidVjzqILqGJoJGR7gpkZCiErR5u3GFNr26XLCzHI/LBmo10cY26KVQqQiNH0xKeRb20mzseb9ji+/X+sdtY2qvh3BrLhaXjbjI3o1LatRBxHQdRVL6GtwFB3BEpVAeXVkcorKwQwmuIC29IxpWYvxU0+hkKSMjozXiEEIIIYTo9LJt2RwrO0aePY/TIk5r00loq4TZinG6bRi0of4hgFpTF2KLD5BTfJTCuousnZTRYcXlrsCr0RGuC2+ZgE9GayA+fjiFxzbiOrIZR2QPvDpD2xy7jUSW5eOqKMarUtMjsvFJjSokgu4JIyjN2oLn0HqcpgQ8OgNRlizKnFYijbEYgjrXNWspjU6WkpLa/iFEIYQQQojOYHfBbvLt+QSpg4gNxPMhioK5vBCrx0FMROL/lhujiNSaCHdYKCrLRzE1LTZjhRW314ExKKRNh3QFhXcj2dIdS9kRwtPXU9T34jY7dluIKs2hwlmKzmAmwhDZpDZ0kT3pWZZNedkRXKlrcSaPRrEXoShekqP6tnDEnUeT61QeOnSIdevWUVRURHR0NOeeey69evVqydiEEEIIITqNUmcph0oOcbzsOF1Cu7T5JLQAIY4yFIcFleIjztztfys0OsLN3QguLEaXtxen6bwmtm+lwuvCFJLQQhE3kEpNeJfhJKXl4Sg4jD02k4rIzvEDv85VgbE8j1KPgy7NmTBWpSa86xmkpBXiKD1O1NHt2B0lqHShDX8G6hTU6GRJURR/RTyf73817dVqNXfccQcvv/xyiwYohBBCCNEZVPUq+RQfiaGJJ9+hFVSWDC/DE2Qg7g8TxmpNCcQV/U5OyVGcTWhb7fOgryjF6fVgbovnlf5Ib6Jr/BAKs7fiOLwBZ/iN+Np4/iqN143eVYHdYGqxQhNR1lwqKiy4NDp6hDezY0IbTNfEUZQeWcfx0qOofV66xAyUwg71aPSV+ec//8nixYu59dZb2bZtG8eOHWPbtm3cdtttLF68mH/+85+tEacQQgghRIfl9DrZX7SfrPIsIg2RJ58jp5WE2YpwuSsI04eh+WMiEfLfoXgVVlRluY1uO8RRhttVjk+tIcYYd/IdWoEushfJwXGYKkoxZ2xus+OqFB9xxUcZeOgnehxYS1QLzVmFohBdmoPTZSUsOLJFysxrTF3oEX06Zo8Hl0ZLr8g+LRBo59XodPvf//43d999NwsXLvQv69q1KyNHjkSj0fDmm29KNTwhhBBCiBP8XvQ7+fZ8bG4bpwdo4k+110OIrQi310lkaC3DrjRawsMSCSkoRpe7D6cpvlHtV05GW4FPo8WsNbVQ1I2k1hDdZQSJ6d/gyt2LPfZ0XKaY1jueohBRlk9iwSFUZblYbQXovS7M9kIqjNHYw5o3HNHosKKxFYLXTWJYMypvnEilwhg/hB4qNeFBQYRoQ1qm3U6q0T1L6enpTJ48udZ1kydPJj09vdlBCSGEEEJ0Fj7Fx+6C3WSXZxOqC8WoMwYkDrO9BJfTik+lpqu5e63bBIUmEKvSYi452uj2jRVluD1OQrXGgA7rUhmj6R59OmEeD5GHvgPFd/KdmiDUbuH0zB0kHdmGPX8/1vJc1Hozfc09/jsJ7BqCXBXNOkZ0aQ4VjhI8WgPdw1rwGSx1EAkJw+gfM6jl2uykGt2zFBYWRmZm7TM8Z2ZmYjabmx2UEEIIIURnkW5JJ8eWQ7GjmIExAwMWR+XzSuWotMa653f671C8MEcxRdYcfOaG94wYHVZsXhcmU+CLBQTH9iel9Bi28gLsWTuxJg5rsbb1LjuJBYcJKzlGmS0Ph9uGT2eib9xweoSloEJB63FRYTtOTOoacgdcjtKEYh4qn5eI0lysLhux5m4EtfHzV6JSo/9yEydO5KmnnuKXX36ptnznzp0888wzXHjhhS0WnBBCCCFER7e7cDe5tlz0QXoi9BEBi8NsK8LrqSCqvtLTGi3hYd0xKqDN3dfgtjVeN9oKC2qfh7DgwDyvVD0gHXFdRpDgUxN19Gd6Z/xMl8J0Qu0lqHzeJjUZ5HHRLS+V/od+RJu9E4slnQq8JMYO5sKek+kZ0bOyR02tIbr7aHpoQzFajhOZ+XOTjhduK8JXUYSCQvcmzK0kWkajU9T58+ezYcMGzjjjDPr160dCQgI5OTns37+fLl26MH/+/NaIUwghhBCiw8m15XKk9Ag5thx6hfcKyCS0UNkbEmQvQe3zEnViyfBaBJniiS3UkmM5Sn4D2w9xlOF22yuLO4S2g2QJUJsS6B7ZB0vxfsqPb8Og0WPSBqPVmXCGdaE8NIaykAhsweZ6e35UPi9xJcdJKEzHWZ5HSUUxbo2GhIjeDIwdUvtkrtpgunU7B1vGWrzHf8FpSqA8qnHD6KJKc7A7SlHpjMQFB6C6oACakCx169aNnTt38uKLL7J+/XoyMjKIioriscce4/777yc6Oro14hRCCCGE6HCqyoVrVBriAlQhDqqG4FlxarQkmrrWv3FIFJE6M2GOIgpKs1DCTrI9lUPwXJ4KFI2O0KDAPJNVg0qFuetIBoV3J9+SgdWej91hxVVRgtd6jGCNHrM2mCC9CZe5K+Wh0dWTJ0UhsiyPxPxDKGW5lNoL8KBgDk1gcPwIwvT1P3qiDo2hR/xwbDk/4037FpdxKi5DaINCD/K4MFvzsLhtxEf3k9LeAdSkwY/R0dHSgySEEEIIUY8yVxkHSw6SVZ5FXEgcGpUmYLGYbcU43XZMOhM6jb7+jdVBhIV1JyS/CH3uPhwNSpbK8HgcmAJc3KEGlQpzaDzm0MrKforXS7Eth2LrMcrs+dgcpbgrSvCW/jF5SiQIH3prDmW2fLxeF9qQKIbGDmtU0muI7kMvewEV1gw8B74id9AUfOqTfw4iy/JwOorxqDX0kCF4ASVPigkhhBBCtII9hXvIt+fj9rnpXkf1ubagUnyYbIWUuh1EmJMbtE9QaDxxBTpyLMdwKMpJJ1gNqSj9b3GH+of4BZpKoyHKnEiUuXJS4Krkqch6lHJb9eTJo9Hi8HlQ9Cb6JowkxZTU+ERQpSai65n0rCjBac0jKn0TBb3OPeluUaU5VDitGPXhmHVSPC2QGpQszZo1i7/85S+kpKQwa9aserdVqVQsWbKkRYITQgghhOiI3F43+wr3kVWeRYQ+Ap1GF7BYjBWleB1WABLMDXxuJiSSCJ2ZMGchhaVZ+MIT69w0yONC6yhF4/MSFsChhk1Re/KUTbH1KMVOK6HmbvSN6ltzAt/GCNLTpftYbOlr8ebuw2nugjW27olgDc5yDOUFuDxOEqS0d8A16C+/fv167r33XgDWrVtX78OJgXpwUQghhBCivThQfIA8ex7lrnKGxw0PaCxhtmKcrjK8WgMxwQ18tvy/Q/GM+YXo8vbiqCdZCnGW4XLb8ag1xIR07EIElclTt5MWwWh0uyGRJHc5g/LjP+E9vAGXMRaHsfbKiFHWXCoqSnAF6ekR3qNF4xCN16BkKSMjw///R44caa1YhBBCCCE6PEVR2F24m5zyHIw6I6G6hj3U31rMtiKcbjsRhuhGDSMLMsUTV6gj13Kc3HqG4hkrrLg9FaiC9BgDfK7tmS6iB71sBdhLUiufXxpyHV6NtvpGikKUJYdyVxmRxtiTP18mWl07egJPCCGEEKJjs7ltbM7eTFZZFkWOIpIb+IxQawnyuAi2FaPyuok21907VKvgyqF4JqcdteVYnZtVFndwYg6SRKleKhXmLsPpZYgh1FZM9MHvQFGqbWKyl6CyF4HPSzcp7NAuSIEHIYQQQohmUBSFPHseewr3kFacRn5FPlnlWejUOqIMUQGNzWwvxum04lFr6NrY4gtqDWFhSYTmFaLL24cjovYiFSEVpZR7XRjN9Ux2KypptMR1G4Pt8BrSCg8RnrMbS5fB/tXRpTnYHRa8umASjY1MbkWraFCylJKS0uBnkVQqFYcPH25WUEIIIYQQ7Z3H5+GQ5RB7CvdwzHqMfHs+2eXZuHwuzDozA6MHBvxZbrOtGKerHJ02pElD5DShccQW6MixZNU6FC/I40TjKEWj+AjvYMUdAkUVHEZS4mjKj27Al7EZV2g8dnMcap+HcGsupW4bceE9ULenEuynsAYlS+PGjQv4l10IIYQQoj0od5Wzt2gv+wr3kW/PJ9eWS749H7VKTVxIHN3M3dC3h2dNFIWwskLKPBXEhKU0rY3gSCJ14Zid+eSVZKJEJldbbXSU4Xbb8ajUHb64Q1sKCkukV0x/7AV78BxYjWvIdYRVWHBXFOMDkiNkCF570aBkaenSpa0chhBCCCFE+6UoCtm2bPYU7uFQySEK7AVk27KxOq0Yggz0Cu9FrDE2oBPP/lGwy4bKYUGl+IgNa2J1N7UGc1h3QvPyMeTtp6JGsmTF5alAHaQnRBvS/KBPFSoVxrjB9LYV4ajIxpP6DWFh3ahwlqLVmYgOaWDVQtHq5JklIYQQQog6uH1uDpYcZG/BXo6XHyffXvk8ksfnIVwfztDYoZh0pnY5AsdsK8LpKsMdpCM+JKHJ7VQOxdOTU5qF3etFpflfQhjisOL1ODHpw1oi5FOLWkN00hh6pH3NActRdB43HncF8bG9Ax2ZOEGDkqWjR482qtHu3QM3S7UQQgghREvIKM3g+6Pfk2fLI9eeS4G9AI1KQ7wxnm6mbgGdaLYhwsqLcLntmLVmtH8sUd0YwRFE6MMwOfLRWDLxRf1v7h+j3UqZz0VogAtZdFjaEBK7jaH8yPdklOegaILoKUPw2pUGJUvJycmN+sXE6/U2OSAhhBBCiEArdZbyXeZ37CrYRUFFAcFBwfSJ6ENMSAxqVft/8F7t82K0FVHqcRAR0cyeCrUGc1gSoRX56PP3U/HfZEnrdqB2lqJRFCJC5XmlptKYEugRNwxb7nZsodEynLGdaVCy9NZbb7XL7mUhhBBCiJbmU3x8f/R7jliPUFhRyMDogUQaOlZZ7NAKCx5HKajUdDE1f8SPJjSOOLWeXEu2fyie0WHF5bbjUmuICZFKeM0RHNuPAWGJaILaQWEQUU2DkqUZM2a0chhCCCGEEO3DjtwdpJWkkVGaQXdT9w6XKEHlEDyn24YSZCDSENH8BoMjiNCHE+rIQ1OSgS+6V2UlPI+DII0BQ5Ch+cc4xYXozYEOQdSi/fcjCyGEEEK0kezybLblbuNgyUGMQUaSzEmBDqlJzLYiPG47kYZIVC0xX49KjTksGZMChvzfgcpKeB6PE3MT5m8SoqNoUM/SO++8w6RJk4iKiuKdd9456fY333xzswMTQgghhGhLTq+T7zK/I6M0gwpPBSPjR3bIxxC0bgd6ezFOn4cocxNLhtdCHRpLnNpATmk2Nq+HEHspVq8LU7AUdxCdV4OH4W3dupWoqKiTDslTqVSSLAkhhBCiQ1EUhQ3HNnDEeoTs8mz6RvRtHxPLNkGYrRiHswy3OoiuoYkt13BwOOGGcEIrcgnJPwDOMjSKj3BjfMsdQ4h2pkHJUkZGBgkJCf7/F0IIIYToTFJLUtlXuI+0kjRigmOINXbc6m5mWxEutw2DLpRgbXDLNaxSYzYnY7LnEpOzGzdqXJogYkNiWu4YQrQzDUqWkpKSav1/IYQQQoiOzuKwsPHYRtIsaahVak7ryPPcKD7M5UVYPRXEmFqwV+m/1KZY4vMNFFdYcAWFoAsKRtdBe+CEaIgGJUu1cTgc/PrrrxQVFREVFcWwYcMwGKQSihBCCCE6Dq/Py7dHv+WI9QgljhKGxg5Fo9YEOqwmMzrKUBwWVIpCvLn5JcNrMIQRbohAV5FDhVJOjAzBE51ck8qj/OMf/yAhIYGxY8dy+eWXM3bsWOLj43nxxRdbOj4hhBBCiFbzc+7PHC45zBHrEZLNyZh0pkCH1CxmWzFOVxnuID2xIa0wlFClxhSWhEkBjeIjNDi65Y8hRDvS6J6lV155hYceeoiJEydyww03EB8fT25uLu+99x6PPPIIWq2We+65pzViFUIIIYRoMcfKjrE9dzsHSw5i0proZmq5ynGBEmYrwuW2E64PR6Nu8gCielVWxQvGplQQaZTJaEXn1uhv0UsvvcRNN91Uo4T49OnTuemmm1i4cKEkS0IIIYRo1yo8FXyf+T3plnScXieDYgZ1yDLhJ1J7PYTYinB7XUSZurbegQzhhMf0Q7EdJTpYijuIzq3Rw/Cys7O58cYba103bdo0srOzmx2UEEIIIURrObFMeK49lz6RfdBpdIEOq9nM9mJcTitelZourTmZrkpFWNwAzutxCVqNtvWOI0Q70Ohk6bTTTiMvL6/WdTk5OfTq1atR7b322msMGjQIs9mM2WzmrLPOYvXq1f71iqIwZ84cunTpQnBwMOPHj2ffvn2NDVsIIYQQAoD9RfvZX7Sfw5bDxIXEEd1JnrsJsxXjdJWj1oYQpjcHOhwhOoVGJ0tz587lmWeeYe/evdWW7969m7lz5/Lss882qr3ExEQWLFjAjh072LFjB+eddx6XX365PyF64YUX+Mc//sGiRYvYvn078fHxTJw4kbKyssaGLoQQQohTXLGjmE3HN5FWkoZGraFXRON+5G3PzOWFeD0VRBk6R/InRHvQoGeWLrvssmrvPR4PQ4YMoX///v4CD/v27aNLly4sXbqUK6+8ssEBXHrppdXe/9///R+vvfYaW7dupV+/frz00ks8+eSTXHXVVQAsW7aMuLg4VqxYwa233trg4wghhBDi1Obxefj2yLdkWjOxOC0Mjx2ORtVxy4SfSO+yE1RhQe3zEm3u+IUqhGgvGpQs7d69u9pDj0FBQXTr1g2r1YrVagWgW7fKL+aePXuaHIzX6+Wjjz7CZrNx1llnkZGRQW5uLhdccIF/G71ez7hx49i8eXOdyZLT6cTpdPrfV8UohBBCiFPX1pytpJemk1mWSY+wHhh1xkCH1GLCbEU4XFZcGi1dTV0CHY4QnUaDkqUjR460ahB79uzhrLPOwuFwEBoaymeffUa/fv3YvHkzAHFx1ctSxsXFkZmZWWd78+fPZ+7cua0asxBCCCE6jkxrJr/k/kJqcSpmnZmuoa1YLS4AzP8tGR6qM6HT6AMdjhCdRpMmpW1pffr0YefOnWzdupXbb7+d6dOns3//fv/6P5byVBSl3vKejz/+OKWlpf7XsWPHWi12IYQQQrRvdre9skx4aToen4d+kf06fJnwE6kUH6byIhS3g4iQ+ECHI0Sn0jqzlTWSTqfzV9EbMWIE27dvZ+HChTz66KMA5ObmkpCQ4N8+Pz+/Rm/TifR6PXq9/KoihBBCCPgh6wcyrZnk2fMYED2g05W7DrVb8DpKQQUJ5u6BDkeITqVd9Cz9kaIoOJ1OUlJSiI+P59tvv/Wvc7lcbNy4kdGjRwcwQiGEEEJ0BIUVhRwoOkB6aTrxIfFEGiIDHVKLiy7NweGy4g0yENNJyqAL0V4EvGfpiSee4OKLL6Zbt26UlZXxwQcfsGHDBtasWYNKpeK+++7jueeeo3fv3vTu3ZvnnnuOkJAQbrjhhkCHLoQQQoh2bnvudnJtuXgVLynhKYEOp8UFeVyEl2ZT6ionLrwXKnW7/B1ciA4r4MlSXl4e06ZNIycnh7CwMAYNGsSaNWuYOHEiAI888ggVFRXccccdlJSUcOaZZ/LNN99gMpkCHLkQQggh2rN8ez4Hiw9yrPwYXUK7oFV3ruF3UNmr5LIX4VGp6R11eqDDEaLTCXiytGTJknrXq1Qq5syZw5w5c9omICGEEEJ0Cttzt5Njy0FRFLqbOuGzPIpCjOU4NmcpRkMkYYbwQEckRKcjfbVCCCGE6HRybbmklaRxrOwYXUO7EqQO+O/DLc5sL0FtK0TxuUiK7BPocITolBqdLLndbubNm0e/fv0wGo1oNJpqr6CgzvePkRBCCCE6lqpeJYBupm4BjqZ1xFiOY68oxqc1kmxODnQ4QnRKjc5sHn/8cf75z39y8cUXc8UVV0iJbiGEEEK0KznlORyyHOJY2TESQxPRqDWBDqnFad1OwkpzsLhsdInui1oKOwjRKhqdLK1cuZKnn36aZ555pjXiEUIIIYRolp9zfya7PBsVqmb1KoXaLcQXZ5IX0Y0yY/sqOR5TmoWjogiPJojekVLYQYjW0uifIUpKSjjnnHNaIxYhhBBCiGbJKs/isOUwWeVZdDd1b1avUtfCdNTZvxG393MSsvei8nlbMNJmUHxElxzH4SjFHBxFqC400BEJ0Wk1Olk655xz2LlzZyuEIoQQQgjRdIqi8HPOz+SU56BWqeli6tLktoI8LozlBXidZYQ6rBjSN5Fy4BsMzvIWjLhpwsuLUNmLUBQvKVF9Ax2OEP/P3n8HWXqdh53/9803p85humd6EiYiEQDBgCgSpCRKS8peynRJoqyV9StaWtssm6ZNV4mUVdKKf0gurVbetVcmKZeolSWREiMICCABECRIpMFg8kzndHNOb/790TMDDDGD6XA7zvmguhp9w7nP7el++33e55zn7GgrTpb++I//mD/7sz/jK1/5CpZlrUdMgiAIgiAIKzZXm2OyMsl8Y55d0V0o0uqrSol6HrNdxpEV9g+9i12+jJK/yPDJr9CdnwLf71zgK9RbnqPRKoIeYTg8vGlxCMKtYMVrlu644w5s2+Yf/+N/jCRJhEKha+6XJIlKpdKxAAVBEARBEG7G9/2ra5VkZAYjq68qASRrWdpWDUOP0tN1kO7YKNGZZ5htLOKd/zbh/qPMj96Lo25soyvDahGpZqjYTYZ6jiGJxg6CsK5WnCz9wi/8ApIkrUcsgiAIgiAIqzJTm2GqOsV8fZ6xxNiaqkqy6xCtZSnbLXoTYwBIWoDRsfcTz59jMv0y2YUT7K4skNv3EJVYX6fexk31lOdptQpYisY+sbeSIKy7FSdLX/ziF9chDEEQBEEQhNW5UlWar8+jyAoD4YE1jZeo57HMCp4kMxrf+8YdkkSi5xDHooNMTX+PuVqa7tNfIzL8DhaHjuGt88a3kufSXZ6nYlZIhfsIaaGbP0kQhDURtVtBEARBELa1qeoU05VpFuuL7IntQZbWdnqTqmVpm1U0PUI8kHjL/Wogzr4DH+Jw92FSVgtj+gfsOfMtQq3qml73ZpL1HF4zD77PWNeRdX0tQRCWLOsSyLPPPstdd91FJBLh2WefvenjRWtxQRAEQRA2gu/7vJh+kfn6PKqs0hde25Q42VuaglexW/S/Xac5SaZ38F5i0REmZ59lvjjFYONvqe1+D5nevbDGhO16ektzNNolZD1Kf2jjpv4Jwq1sWcnSQw89xAsvvMC9997LQw89dMM1S77vI0kSrrtF9iEQBEEQBGFHm6hMMFOdYbGxyP7E/jVXleKNIk67jC9J7IqP3fTxgWg/t+3/eSJzP2C2NoN76Ul2l2dY2PMuLD24pliueR2zTujyOqpdfbeJxg6CsEGWlSx997vf5fDhw1f/XxAEQRAEYbNdqSrN1ebQZZ3+cP+ax0xWs7SsKpIeJhVILus5kmawa/dDJErjTM7/iHT2DCP1DJkD76MW7VlzTAC95XmarQK2arAvdaAjYwqCcHPLSpYefPDB6/6/IAiCIAjCZrlUvsRsbZZ0M83B5ME1d+uVPJd4faktd29y38qqN5JENLWPI+F+ItPfY7aRI3X6a9jHP0I7tLyk60Zkz6GrvEDZrNEdHcZQNrZduSDcykQNVxAEQRCEbcfzvTeqSopOb6h3zWPGmkXcVhkfieE3d8FbAcWIMLb/pzka20PMrNN75huoZnNNcaWqWexmHk+CvV2H1jSWIAgrI5IlQRAEQRC2nYuli8zV5sg0M4zFxjqyB2SylqNlVpG0ID3B7tUPJMl07Xo3B0L9hJsl+s9+C9l1Vj1cb3mOVruMbsToDa89KRQEYflEsiQIgiAIwrbi+R4vZV5itj6LoRj0hNa+LkjyPRLVLK7dpDvUt/YGCrJK3+6H2KfFCVYX6L/wJJLvrXiYUKuKUcuCY7IrsW9tMQmCsGIiWRIEQRAEYVs5XzzPXG2OXDPHWKIzVaVos4zXLoHvM5RY3RS8t1ADDI8+zB45QDB/iZ7JH4Lvr2iI3vLcUmMHzWCvSJYEYcOJZEkQBEEQhG3D9VxeyrzEXG2OgBqgO7CG6XJvkqxlaZsVPD3Y0T2MpGCcPaMPs8tXCC+8Smrx1LKfq7g2yfICtlWnLzKEpmgdi0sQhOURyZIgCIIgCNvGudI55mvz5Fo59sb3dqSqhO+TqGaw7Sbdwd6O72GkRHrZO/wuBlyf+ORzRItTy3peVzWN1SrgShJ7U6KxgyBshlUdDc6dO8c/+Sf/hIGBAXRd55VXXgHgc5/7nNiHSRAEQRCEdeF4Di+nX2a2NktQDZIKpDoybqRVgVYJyfcYTNx8I9rVMJJ72N93F12OQ+r8EwRrubd/gu/TW5qj1a4QDCRIBTvzXgVBWJkVJ0snTpzgnnvu4ZlnnuGhhx7Cdd2r99Xrdf7v//v/7miAgiAIgiAIAOeK55ivz5Nv59mb6FBVCUjWMrTNCq4aYDA82JExryfce4QDyYMkrDY9Z7+J3q7f8LGRVhm1ngfXZCR5cN1iEgTh7a04Wfr0pz/N8ePHuXTpEv/jf/wP/DctVLz33nt58cUXOxqgIAiCIAiC67m8knmF2dosITVE0ljbRq9X+T7JahbbbtIV6ELu8BS8a0gSiaF7OBAeItKu0nfm66iOdd2H9pbmabQKOHqIPfHd6xeTIAhva8VHhOeff55PfepThEKht1zR6evrI51Odyw4QRAEQRAEgEvlSyw0Fii2ix2tKoXaNeRWCTyXgWSHuuC9HVmhZ/cD7De6CNVz9J17HMlzr3mI6lgkKgu4Vp2ByDCKrK5/XIIgXNeKkyXf99F1/br3lUolDMNYc1CCIAiCIAhX+L7Pa7nXWKwvYihG56pKQKqWpWVWsDWDochQx8Z9W4rO4MhDjClhgqVp+i49c01L8e7KAu1WEUdR2N99eGNiEgThulacLB0/fpyvfvWr173v8ccf5+67715zUIIgCIIgCFfM1eaYrc2SaWYYjY12rKqE75OsZbGtOl2BFOoGVnCkQITR3Y8wgkooc4bu2VeuxtRbnqdtlokYKWJ6bMNiEgThrVZ8VPiX//Jf8rGPfYxwOMwv/dIvATAzM8PTTz/Nf//v/52/+Zu/6XiQgiAIgiDcuk7kTpCup1Elld5Qb8fGDZp11GYByXPoj+3p2LjLJYdS7N31APb0d/FnfoQTiOKFUkj1HLgOo123bXhMgiBca8XJ0kc/+lHGx8f57Gc/yx//8R8D8Au/8AuoqsrnPvc5PvShD3U8SEEQBEEQbk35Vp7x8jjzjXl2RXchS51rwJCs5Wi1K1iqwa7YSMfGXQktPsy+gXuwFn+Mf+lpQr1HaLZLeHqY0ejmxCQIwhtWnCxZlsWnP/1pfvmXf5nvfOc7ZDIZuru7eeyxxxgdHV2PGAVBEARBuEWdyJ4g08wAdHxNUbKepWXXSQa60BSto2OvRLD7IAesBlbhFJXcWXBMBrsPr29nPkEQlmVFyVK73SYcDvM3f/M3fPjDH+bXfu3X1isuQRAEQRBucTWrtrS3Um2evlBfR9cUGVYDvZ6n7dr0bXZrbkkiOngnB+wGp2uTVFSd/SkxBU8QtoIVHXUCgQBdXV2Ew+H1ikcQBEEQBAGA13Ovk21msTyLkQ5Pk0vWcrTNCpaiMRrfAjNjJJmukXexdzFIWTcI65HNjkgQBFbRDe9DH/rQDbvhCYIgCIIgdILpmpzKn2K+Pk8qkMJQOrs1SaqWxbTqxANJ9A6PvWqyytDQPRzpOb7ZkQiCcNmK69m/+Iu/yK/92q/xz/7ZP+MjH/kIAwMDb2nhedddd3UsQEEQBEEQbj1nCmfINDPU7Tq3JTs7JU23WgTqeUzXoi+2u6NjC4Kws6w4WXrssccA+OIXv8iXvvSla+7zfR9JknBd93pPFQRBEARBuCnXc3kt+xrz9XmiepSw3tnp/8l6jrZZxlY0RmJbYAqeIAhb1oqTpS984QvrEYcgCIIgCAIAF8sXWWwsUjJL3N59e8fHT9aytK06ESNOUAt2fHxBEHaOFSdLv/Irv7IecQiCIAiCIOD7PieyJ1hsLBJQAsSNeEfHVx2TUD2P7Zj0dR/p6NiCIOw8ooG/IAiCIAhbxkxthrnaHNlmlj2xPW9ZF71WqVqWdntpCt5ofKyjYwuCsPOsuLL0z/7ZP3vb+yVJ4s/+7M9WHZAgCIIgCLeuE9kTpBtpVFmlO9Td8fGTtRymVSOsRwlpoY6PLwjCzrLiZOnpp59+y1WeQqFAvV4nkUiQSCQ6FZsgCIIgCLeQbDPLZGWShcYCo9FRZKmzE2BUxyJcz1Fx2vSkDnZ0bEEQdqYVJ0tTU1PXvf3pp5/mE5/4BH/913+91pgEQRAEQbgFncieINPIADAYGez4+Il6HrNdxpYVRhNiCp4gCDfXsUs2jzzyCL/5m7/Jv/yX/7JTQwqCIAiCcIuoWlUulC4wV5+jP9SPIisdf42lLng1AnqUqB7t+PiCIOw8Ha1vHz58mB//+MedHFIQBEEQhFvAydxJss0stmczEhvp+Piy6xCtZfHtFr3RoY6PLwjCztTRZOmZZ56hu7vzizEFQRAEQdi52k6b0/nTzNXm6Ap0oSt6x18jUc9jmRU8SWY0vrfj4wuCsDOteM3S7/zO77zlNtM0OXnyJN/+9rf5t//233YkMEEQBEEQbg2nC6fJNDM07AaHUofW5TVStSxts4qmR4gHEuvyGoIg7DwrTpY++9nPvuU2wzDYvXs3v/M7vyOSJUEQBEEQls3xHE7mTjJfnyemxwjr4Y6/huy5RGtZKnaL/i7RBU8QhOVbcbLked56xCEIgiAIwi3oQukC6UaacrvM7b23r8trxBsFnHYZX5LYJabgCYKwAites/Tss89Sr9eve1+9XufZZ59dc1CCIAiCIOx8vu9zInuChfoCQS1IXI93/DVkz6G/ME3LrCLpYVKBZMdfQxCEnWvFydLDDz/MmTNnrnvf+fPnefjhh9cclCAIgiAIO99UdYr5+jy5Zo7d0d1v2fR+rWTPZf/cayilKRynSW90BEnu7Ea3giDsbCs+Yvi+f8P7bNtGFgchQRAEQRCW4UT2BOlGGk3R6An1dHTsK4mSVpig3sgQig5zR++dHX2NnWCioVOyOr+nlSDsFMtas1StVimXy1e/TqfTzMzMXPOYVqvFl770Jfr7+zsaoCAIgiAIO0+6kWaqOsVCfYE98T0drSpJnsu++ZPohQmqjSzB6DDvHX6vuKD7E9Jtlb+dDRO2C3zimPjeCML1LCtZ+qM/+qOrLcMlSeLDH/7wdR/n+z7/4T/8h85FJwiCIAjCjnQid4JMI4MsyQyEBzo27lKi9DpGfpxaI0MwOsiDw+9FkVfc02rHm2/rmI0a1ZZFsQGpcGCzQxKELWdZR473v//9RCIRfN/nU5/6FL/1W7/FyMi1u2sbhsGxY8d48MEH1yVQQRAEQRB2hopZ4WLxInP1OfrD/ShyZ6aBSb7H3oXXCRbGqTYy6NEBHhx+QCRKN5AzVTynTsMPMJ4vi2RJEK5jWUeP+++/n/vvvx+ARqPBr//6rzM4OLiugQmCIAiCsPP4vs8rmVfINDO4nstIdOTmT1oGyffYO3+KUH6Can0RPTLAQ8MPikTpbeRMFdv1aBFgtupyz2YHJGx5BUvhy7NJjoYqPDxgb3Y4G2LFR5Df/u3fXo84BEEQBEHY4VzP5fvz3+fV7KvM1eboDnSjKdqax5V8j7GFU4Tyl6jWF1DDfTy06yFUkSjdkONBvi3heD6WpDPTXPu/g7Dzna0FqZRLPJ+p8t7eIKqy89e6Leso8ud//uf8zM/8DF1dXfz5n//5TR//y7/8y2sOTBAEQRCEnaPttPnO1Hc4WzzLucI5fHzGkmNrH9j32LNwmnB+nGp9ETXcx8O7HhaJ0k0ULBXTsvCQaRm9ZMwS9ZZJJGhsdmjCFjbV1LGtMg0vxIVcg8P9kc0Oad0t60jy8Y9/nBdeeIGuri4+/vGPv+1jJUkSyZIgCIIgCFeV2iW+NfktLpUucaF0gbAW5mj30bUnNL7H2MIZovlLVGoLKOEeHt71cEeqVTtd1tRwbZOw6qLF+zEzE4wXytw+LJIl4foajky6KWG60PJ1zhdKHL4FmmAv6yg1OTnJwMDA1f8XBEEQBEFYjtnqLI9PPc54eZzp6jR94T72JfYhS2ucvuN77Fk8SzR/iWptASXUzSMiUVq2nKXi2U3QwsSiURq5CDOVArcPb3ZkwlY13dSxWk0sVKpqN5dqJXwfOryX9JazrGRpdHT0uv8vCIIgCIJwPb7vcyp/imfmnuFi6SKZZoa9ib0MhgfXvqeS77M7fY5Y7iLV2jxSqItHRh5BU/TOBH8LWGru4KKGY0QDGjNqgpnm/GaHJWxh000dx6oQC+iktR7ytTkWKi2GEsHNDm1diQm9giAIgiB01JVGDi9nXuZc8RwNu8Gx7mMkA8m1D+777E6fJS4SpVXzfMi0FWzXJxxOoAVUXC3KQitAy7IJ6qI6J1zL85fWK1m2Q6RnkIjRTbNmcCZXE8kSwCOPPLLsASVJ4qmnnlp1QIIgCIIgbF/Xa+RwZ++dhLTQ2gf3fUYz50jkLlKpzkEwxcMjj6ArYp3NSpRthbZp4SOhR3vwVRk1FKPdNJgsVDg8EN/sEIUtJmuq1FoWHqB3DZOUgiwqXVwsF3jfZge3zpaVLHmed03J/Pz586TTaUZHR+nv7yedTjM9Pc3AwAAHDx5ct2AFQRAEQdi61q2Rw2W7shdIZpcSJT+Y5NHRRzFEorRiWVPDsU0Csocf7kWSJCKRGK18gJlygcMDmx2hsNVMNQ2sdpOQ4kN0iKQHM0aKuVaISssmHty51chlHb2+973vXf3/xx9/nF//9V/n+eefv7pRLcAPfvADPvrRj/Jv/s2/6XiQgiAIgiBsbevWyOGyvuIM3dmLlKuz+MEkj4yIRGm1cqaKa9eRNQNJXTrJjYV0FtUkM430JkcnbEXTTR3HrqAGu5BkBUOGQKyLVkPnTKbM/bt3bjVyxUew//gf/yOf/exnr0mUAN71rnfx27/923zmM5/pWHCCIAiCIGxtvu/zeu51/n787zmVP8VUdYqxxBj7E/s7liglalmGFs9Qrs7iGFEe2vUwATXQkbFvRTlLxXUc/MAbJ7ixgIqtRZkzg9iuu4nRCVtN25WYb8qYjk8g2Xf19mQsSlVJcLHsbWJ062/FR7HTp0+za9eu6943MjLCuXPn1hyUIAiCIAhbn+u5PDv3LE9OP8nJ3EnyrTzHuo8xFBlae8e7y0KtKnvmT1KpzGCrGu8dfqAz659uUb4PmbaK7fnoodjV24OaghyI0fR1povNTYxQ2GpmWjpmu4kueSip3VdvT4Z1WnqKiWYQy9m5CfaKk6W+vj7+9m//9rr3/fVf/zV9fX3XvU8QBEEQhO2vbtW5WLrIs3PP8lfn/4ofLv6Qk7mTmK7Jnb13dqbj3WW61WL/7KvUyjNYksc9g+8h0cHxb0V1V6bWdnB8CSPWc/V2SZKIxBK0MZgq2ZsYobDVTDUNHLOFZgTgTdXIsK6ghFLUPYMLudYmRri+Vrzi8hOf+ASf/vSnKRaLfOxjH7va4OEv/uIv+OpXv8rv//7vr0ecgiAIgiBsMN/3KbQLpBtp0o00C/UF8q08dbtOzapRNsvUrBoxPdbRRg4AimtzYO4EZmUGyzW5rf8eBiKi88BaZU0N1zYxJBcp0nvNfbGgTlZJMFsT65aEJb4PUw0Ny7IJdQ9dc58kScQTSeqlMBcKZY7u0F/PFR/VPvWpT9FsNvn85z/PV77yFWDpYBoIBPjMZz7Dpz71qRWN9/u///t85Stf4dy5cwSDQd71rnfxB3/wB9d01fN9n8997nP81//6XymVStx33338X//X/8WRI0dWGr4gCIIgCDfgeA7ZZpbFxuLSR33xakJUt+oU20WaThMJCV3RiepRDiYP0hPq6dj6JADJ99g3/zp+eZqWWWWo+wj7U/s7Nv6tbKm5QwtV0+AnpjPGAhrzWowZM4TneshK5/5Nhe0pb6mUWw6OD4HU8FvuT4UNxrVuLtZzeJ6HLO+8n5lVXQL67Gc/y7/+1/+aH/7whxQKBbq6unjnO99JIpFY8VjPPPMM/+Jf/AvuueceHMfhM5/5DO9///s5c+YM4XAYgM9//vP84R/+IV/84hc5cOAAv/u7v8v73vc+zp8/TzQaXc1bEARBEIRbnu/75Ft5JioTzNfnSdfTVKwKdbtO1axSapcwPRMZmYAWIGEk2JvcS1yPd7SK9BNBMZo+h1GcotosEI+PckfP7evzWregnKniOvY106muCBkKfiBGvaUzX26xqyu8CREKW8l0U8duNwmrHn5smJ9ciRgLaviBJIVqgLlKm5HkzltPuOojXTwe5wMf+MCaA3j88cev+foLX/gCvb29vPzyyzzwwAP4vs9//s//mc985jN85CMfAeBLX/oSfX19fPnLX+Y3fuM31hyDIAiCINwqfN8n08wwXh5nvDxOtpmlZJYotApUzAqO76BKKkEtSH+kn55AD2E93NHK0dsZKEyRyI1TqS+ihnu5f/B+pB14tXqzZE0V2/UIvam5wxWyJBGJJjDLOhOlskiWhKX1SlYNOZBEUt66l5IiS0QTXbSqQc5mqyJZusL3fV588UWmp6dptd66oOuXf/mXVx1QpVIBIJVKATA5OUk6neb973//1ccYhsGDDz7ID37wg+smS6ZpYprm1a+r1eqq4xEEQRCE7c7zPRbqC0xUJpgoT5Br5Si1S+RaOapmFUVSiOgRxuJjJANJgmqwY93sViJVSTOQOUupNosXiPPIrgdR1quCdQtquxKlto/tSxjR7us+JhYyKCoJZmvZDY5O2GpMT2KuqWA6Hon4jRu4JSNBFpQUl6o5HtvA+DbKio9AFy5c4Od+7ue4ePEivu+/5X5JkladLPm+zyc/+Une8573cPToUQDS6aVFhj/ZZa+vr4/p6enrjvP7v//7fO5zn1tVDIIgCILwdnzfx/M9PN/D9V0838PxHTxv6esrt7m+i+d5pIIpwtrGX6F3PIf5+jwT5QkmKhPkW/mlBKmZo27XUWSFuB7nWM8xEkZiwypHNxJplti98DrlyiyOFuDBXQ+KTWc7LGeq2JaJJnnI0d7rPiYW0FhUY8y0Azt2DYqwPHMtnVarhSJ5qF2jN3xcMqQzFUgy1whTblokQvoGRrn+Vpws/Yt/8S9ot9v81V/9FcePH8cwOncg+83f/E1OnjzJ97///bfc95NXuHzfv+FVr3//7/89n/zkJ69+Xa1Wb7g3lCAIgnBr8n0fy7No2S1azuUPt3Xt15c/mnaTttvG9dylxMj3riZNPm989v2lD4+l+318ZElmT3wP+5P7GY2O0hfuW7fExPZsZquzTFQmmKxMkm/lKZtlMo0MTaeJJmskA0n2JvYSN+KbUj26HsNqsG/2NSqVaSxJ4p2D7yWmv3WamLA2WWupE56uSvh69C3rTwDChopvRCmbBtlam/74zptWJSzPdFPHMesYuo4U6rrh43RVJhTrptXQOZ0p8u49t3iy9OMf/5j/9t/+G//oH/2jjgbyW7/1W3zta1/j2WefZXj4jW4b/f39wFKFaWDgjZ6E2Wz2hns6GYbR0SROEARB2N4s1+Ji+SJTlSkadoOm06Rm1jBdE8dzcDwH27Ov+Wy65tUP27Px/KVd6q8kQT4++IDE0mfeemEPlio8p/OnSQaSpAIpekI9HEodYnd8NyPRkVVvsOp4DoVWgXwrT7aZJdfKkW1mlxozmCWyzSwtp4WmaHQZXdyWuo2oHt0yCdIVqmNxYPYEzco0tmdzbPBd9IavX/UQ1iZnqnhOHV+P3XAdmCJLhKIJzKrGRLEqkqVblO/DZEPHti2MxM17gidjEUqZBJfKBd69AfFtpBUnS5FIhFisc1d7fN/nt37rt/jqV7/K9773Pfbs2XPN/Xv27KG/v58nn3ySO++8EwDLsnjmmWf4gz/4g47FIQiCIOwsVxoZnCmc4WLpIrlWjlwzR9ksY7nW1elyABISkiShyAqKtPShyRqGahAzYgSUAKqsIksyiqQsfZYVFBRkWUZGRpKWxrj6/5fHbNpNFhuLZBoZ0s00SlHh1cyrdIe6SRgJxuJjS1Wn2Ci9od7rVp0cz6HYLpJr5q4mRrlmjppVo+k0r3avq1k1AHRFpzvYzUB4gLAW3nIJ0hWS57J/7jXc8gymVWd37x3sie/e7LB2rJypYbsuevDtz+Ni4RBVOc5sNbdBkQlbTdlWKLY8bA8SqcGbPj4Z0lnUU4w3F7EcF11VNiDKjbHiZOlXf/VX+fKXv9yRTniwNK3vy1/+Mn//939PNBq9ukYpHo8TDC4tMP1X/+pf8Xu/93vs37+f/fv383u/93uEQiE+9rGPdSQGQRAEYedoOS3OF89ztnh2aRPVZp7FxiItt0VQCZI0kgTUAIZiEFSD6IqOKqsokrIuSUVIC7E3sZe9ib14nkeulSPdTDNbm2W8PM7p/GlSgRTJQJLeUC+Hug4xGhvF9dyr1aJcM0fNrtG0mzTsBhWzQs2q4eGhSAqGYhDRIvQn+0kYiU1r0LAivs/Y4hnU0jTVVpGuxF6O9hzd7Kh2LNuDfBtsTyIWSb3tY6MBlawaZ6YlZuncqqaaOla7QUjxIHHj9UpXhHQFJZyi0dI5n61zbHDnbO2z4mTp6NGj/OVf/iU/93M/x4c+9CG6ut46h/FKi+/l+C//5b8A8NBDD11z+xe+8AU+/vGPA0sb4bZaLT7xiU9c3ZT2iSeeEHssCYIgCMBSFWmuNseZ4hnGS+Pk23kyjQyFdgEZmZ5QD0ciRwjrm9sKWZZl+sJ99IWXppE3rSYLzQWyjSyLzUXOl87zSuYVukPdhNQQLadFxaxQt+q4uCiSgq7oRLQI+5P7ietxQlpo6ydG1zGcGydamKDcyBCIDnDvwH2bHdKOVrBUTMtCxkeJXL8T3hVRQ8UzouRrAYqNNqlwYIOivLHT1QALbR1D9jBkf+mz4l/ztS77GIqPLvlsw1+JLWW6aeBYReRADEm9+RokSZJIxBPUixHOF8ocu3kxattYcbJ0pZozOTnJN77xjbfcL0kSrusue7zrddS73pif/exn+exnP7vscQVBEISdr2bVOFc8x9nCWTLNDLlmjsXGIpZrEdEj3Ja8je5Q96Z3eruRkB5in76PfYl9V6tOi41F5mpzSEgY6lLFaF9y37ZOjH5Sd3me3ux5StV5CCZ5YOi9ouvaOsuZGq7dxlB9eJvF+gCqIhOILK1bGs/XNz1Zulg3+PZimEY5B5cbfEmyjCTJIMnIsgKyinz5NkWRMRSJoCoRVKHLcHm0p4omfsSWxfFgtqli2S7xnhu3DP9JyYjBuNbNpXpuR3VSXHGy9N3vfnc94hAEQRCEZbFdm9naLGeKZ5gsL3V8yzQzlMwSmqTRF+5jODKMoW6vKUQ/WXXaqQyrxcjiWcrVWRw9xKO7HkZTdlb3rK0oZ6l4dhO0MJJ88/UksXCYhhxltprnng2I70YKlsLjmSj1UgaQMANdSK4Dng2uC74DnoXrgXu5v5+Ej4yPjIcEKBKobfip0bduqiq81Xxbp9FqI0k+anJk2c+LBzT8YIJixWCm3GZ3amc0B1lxsvTggw+uRxyCIAiCcF11q85iY5F0I73UKKGZoWbWKLQLLDYW8XyPmB7jWPcxkkZyR1RedizfZyRznmZ9ERu4f+g9q+4GKKxM1tSwHRc1HF/W46MBlbyWYKa5eQmG6Ul8YzFBpVRE9S1CBx5Air/15N33PPBccFp4dhvXsfBsE9e2qJs2i/kiz88vclefTyogjg83M9XUsc0mQU2GcM+ynyfLErF4F81KkLPZ6q2bLF1RqVR44YUXyOfz/PRP/zTJZLKTcQmCIAi3IM/3KLaLVxOjxfoi+Vaeul2nbtUpm2UqZgUfn4ASYFd0F4PhQTRFXDHeDhL1HJHyHCWzQn/qIN2h5Z+ICavn+ZBty9ieTziSWNZzogENV4uSaQSpt0wiwY2t1Po+PJGJsVBuYptN4sOHrpsoAUtt0GUZVA0lEOPNdbOQ71OUFymmy3zzUp1fOhrcmDewjU03DWyrjB7vvmGL+RtJRoPMq11cquXXKbqNt6pk6T/9p//E//F//B+0Wi0kSeLFF18kmUzy6KOP8r73vY9Pf/rTnY5TEARB2KKadpNsM4ssyVdbayuycm2b7Te125YlGVVSkSQJ27VJN9OkG0sfi/VFymaZul2nZtUotUs0nSaw1A47qkU5kDxAMpDEUAxRRdpGZM9hJH2ean0RT49wR+8dmx3SLaNkK7RNCx8J/SbNHa7QVRkjHMesa4wXytw+vLHJ0svlEGdL0KyXSSa7YeDOVY0jSRKjg72cLY9wtnyBswWXQ107p611p1VtmWzTx/Ygnlx5l4ZkSGfKSDLfCFFsWqRC23+K7YqTpT/90z/lc5/7HJ/4xCf44Ac/yM/8zM9cve9nf/Zn+cpXviKSJUEQhFtAsV3kRPYE54rnyLfyOJ5zdW8hWZKReOPz9fYgUi6vm2g5LepWnapVpdQuYXs2siRjqAYJI8HexF7iRhxVXvVkCGELGMxP4dXTOK7F4YF7xDqlDZQzNRzbJCB7+JFelnuJIRqN0syFmakUuH14XUO8xkxT59lckHo5TSKgwdgjK65wvFlIV+ke3EthMst3JvPsTwZRd0bvgY6bbhpY7QYBxUFO3rxl+E/SFJlgvJt2Q+dMpsR79mz/3/MV/+X5kz/5Ez75yU/y+c9//i1d7/bv38/Fixc7FpwgCIKwtfi+z0JjgRPZE1wqXSLbyjJXm6PltPB9nyv/LT0YfMlH8qU3boM3Nmy9shhbklBllaAaZCgyRFegi7Ae3rId7ISVC5p1evPjlBo5gpE+xuJ7bv4koWNypopr15E1A2kFU1ZjAY0ZNcFMc2Edo7tW1Zb5ZjpGrZQlpLhI+9+HpK59mu1Qd5TX87tZqNZ4dtbkkdHt1QDmRjJtlWcKUe5P1tkVstc83lRTxzFLKEYUVrmeMBWNUJCTXCwXec+aI9p8K06WJiYmeOyxx657XzQapVwurzUmQRAEYQ1cz8V0zY4unPd8j4nyBCdyJ5ipzpBupJmvz+P5Hj2hHu7oueNq97mrSdObPnt4eJ6H67t4vnf1A5Y2bRVT6nYw32c0fY56PY2jqLxb7Ke04bKmius4SJGVrRGLBlRcLcZCK0DLsgnq67s20PHgm+kEhVIZyTXR996HdJM258ulyjLDw6Msns/y/YU57ur3SRjb/5jzXCHK+cUKkwsmn7hDI7qGfyLXh+mmhum4RFO9qx4nEdKY11NMNhcwHRdD3d7THlecLMXjcTKZzHXvm5qaord39d9cQRAEYW1ma7M8OfUk2VaWVCDF7thuBiOD9If76Qp0rTghsV2bs8WznMydZKG+cLUrnSIpDEWGGIoOocnX/nW+Ujl6y1yf7f33UlilrmqaQGWBilVjV/dRYnpss0O6pfj+UrJkuz7R8Mq+94Yqo4ZitJsGU4UKhwaW10lvtb6XjzJdNrHaDRL9Y0hd+zs6fnc0QLZ7jGKmyLcu1fnYke3d7CFvKkzVJJptk5Kv8ZULFr98WF/1hryLbY1GywTASO1adVwhXUGLJGm0Dc5latw+FF31WFvBipOlRx99lM9//vP8/M//PIHA0iZlkiThOA7/5b/8lxtWnQRBEIT14/keL2de5oWFF7hUvsRcfQ4ZmbAWJhVIEdEjdAW7GIuPMRgZZCA8QE+o5y2JzhVNu8nr+dc5lT91tYpUbBfRFZ19iX30hfvENDnhphTXZlfmAtX6Ir4R41jPsc0O6ZZTc2RqbQcHCT26vOYOV0iSRCQSo5UPMl0ucGhgnYIETlWDvFpUadQyJKNR2PXOjr+GJEnsHuznXHmY0+VLXCq57Etu36s4Jyoh2o0KmiIzrwxzvjTJC2mP+wdWd2yebhrYZpOQCn50YNlr236SJEkk4glqhSjni0VuH1rlQFvEipOl3/md3+Gee+7h8OHDfPjDH0aSJP7kT/6EV199lZmZGf7n//yf6xGnIAiCcANNu8lTM09xtnCW86XztJ02x7qPYbkW+Vae+cY8ZsVEkRVeXHyRZCBJzIgR02Psie9hODrMQHiA/nA/bafNa7nXOFs4S6aZYb4+T82sEdJDHOk6QiqQEtPlhGUbzl3Cqi3i+C539N2NIpp0bLictdTcwZBcpMjKZ//EQjqLaoKZxuI6RLck01Z5KhOmXkoT02Sk/Y8utQJfB2FDJTW4l+Jklm9OFPnNu4Io2/CQ1nIlzlQN2u0i0VQ//d1HyF6o8+RUlrG4Tt8qZmFPNXVsq4wW6VpTQw2AZNjgkpbiUj2D53nI6/TvuRFWfNTat28fzz//PJ/85Cf50z/9U3zf58///M95+OGH+Yu/+AtGRpa/068gCIKwNov1RZ6YfoLJyiQXSxcJqAHe0f8ODGVp/dBwdKmFleu5FFoFcu0cxXaRufocEhInsieIG3HiRpyoFiWoBSm2i8zX5mm7beJ6nDt77yRqbO9pFMLGC7cqdBWmKbcKxGJDV38Wt5OKLXOmFuT2WJOQ6t/8CVtQ1lTx7Baqpq1qwX4soDKjRZlrB7FdF03pbCWm5Up8PR2nWsqjY6Ps+6lVNxZYrl3dcU7m9zBfq/P8nMUDu7Zfx7ZT1SD1eh1NctEGjtIfDlPpP0h+sc7fnG/wG7cbK+r413BkFpsSpgvRxNpLiLGghh9MUa4EmC622dO9fTeoXdUlnsOHD/P4449jmiaFQoFkMkkwuL3nfQqCIGwnvu/zWu41vj//fSYqEyzUFxgID7A3sfe60+MUWaE33EtveOnKsud5VO0quWaOQrtwtfW3JmuoikpPsIdj0WMENXFsF1bB9xhNn6NWX8RWdd7Rvz2bOvxDNsb5bIvThs+v3AbaNrw4njNVXMeGYGJVzw9qCnIgRrOlM12ss6+ncxdOPB++lY6TLddxnTbhkTuQov0dG/9GVEVmeHg36fMZnplb4I4+n5i+fcpLng+vVYKYrQyBcALp8t5ZY0ODnK6WmGmc5clphw/uWf5p/nRTx2o3CcgOcmr3mmOUJYlYMkWjEuRsvnLrJUtX6LpONBq9unZJEARBWH+ma/Ldme9yKn+KC6UL1OwatyVvu5oILYcsyySMBAkjwX6WFlE37SYNp0HCSNxwLZMgLEdvaQ6tukDTbjDWd1dHOzNulHRbZbImU2vUqTYkvjah8JG90qoXz2+WnKliux6h0Ooaa0iSRCSWoF0ymCqV2Leyhnpv6wfFCJfKHq1GlWTXAFL/0c4NfhM9sQDZ7r0Us0W+Pd7io4e2z7nseMOgULfwPI/AwG1Xb9dVmdE9+5k9W+YHC3PsT/nsiy/vB3a6qeOYFVQ9hGREOhJnKhxkVu3iYjXfkfE2y6qukfzoRz/iscceIxQKkUgkCIVCPPbYY7zwwgudjk8QBEF4k1wzx1+f/2t+nP4xr+Vew3Zt7u69e0WJ0o2EtBA9wRs3fRCE5dBsk6HcOLVGBjmQ5FDq0GaHtCovlsK062VkRSWtDvJKxuH767dsZ120XYlS28f2JYzI6ltwx4I6NSXBbK1zsV2qG/wob1AvF0iEAzD2QOcGXwZJktgzNEBO38XJosJkxb35k7aIV8shzEaFUEDFT1y7Z1kqEiA6fIiCH+erFyyazs2nj3r+0noly3ZQYp3rap0IadhGkkUrSKFhdWzcjbbiZOnpp5/mgQce4OWXX+YXf/EX+dSnPsUv/uIv8vLLL/Pggw/y1FNPrUecgiAItzTf9zldOM3fXPgbXsu9xpnCGRJGgrv6t+dVe2Hn2pW9SLu2gI3PXf33bsuF3UVL4WJVpWWaJLsH6Bs7ToZu/mHK4kJ5+5SWcqaKbZlokocU7Vv1OLGAhq3FmDFDeK635riKlsJ3MlHqpSxRzUPe/z6kTWj+ETZUkoNjlPwY37xk4W2DZWlZU2WmLtF2XPSuvddtxDDa10UrsZ90W+fvLzr4N3lfWVOl1rLxACPZubWFmiITSXTRwuB0ptmxcTfain8y/92/+3fceeed/MM//AORyBtlulqtxqOPPsqnP/1pXnzxxY4GKQiCcCuzXZtn557ltdxrXChdoGJWOJA4QH9k/ef2C6sney69pVmq4RTNwK2xt1CsUSRRmqbULtGdGOtIxXMzvFQO06xXCCsu8tCd9OshmsPHyM2+zF+fr/Drtxv0Brb+mXXW1HBtE12VQF/91KqQoeAHYtTbOvPlFru6wqsey/QkvpFOUCoVkX0bdc97YBMbyOzqSfJ6fpTZep0fztu8e3hrV9ZfLS+1C4+o7g2nLSqyxN49ezjfLHGqMMHLOY939N74osVU08BqNwgpHsQ72+c7GY2QV5JcLOd5oINTODfSii/3nDp1ik996lPXJEoA0WiUf/fv/h2nTp3qWHCCIAi3umK7yN9e/FteWHyBE7kTtJwWd/XeJRKlbWBX9gK9s6/QdfZb3PTS7g4geS6j6XNU6mkcLcRd/e/Y7JBWpWrLnKnotNst1MQwkr5Uud092IvdfYisHeQvz1q03K1fYcpZKp5j4euxNbWCliWJSDSBic5EyVz1OJ4PT2ZjzJeb2GaT8OBBpOToqsfrBE2RGdo1Rk7u4XtzLvUtPFus6Uicreq0223UxC4k9cZd/MKGSt/obWSlLh6fcCi0bzzudFPHsU0IdnW8wpcIabT1JJOtEC1n+0x1fLMV/+b09vbesKSuKAo9Pds0bRQEQdhiLpYu8tfn/5oT2ROcyp8iokW4u+9uwvrqr+oKGyNez9GVn6ReXyRQy6Jnz292SOuuvzgDtUVcp8XB7mNX29dvN6+UQzTqVQzZRRu+4+rtsiSxf88o1eg+5hoKf3Xewd3iOXDO1LBdFyW49spmLGSsad2S58MT2RhnCtCslYklUjBw15rj6oTeWAApNUbeCfL4xNtkFZvsZDVEs1FDl1y0wZtv8DyYikLPQXJOkL85b13357XtSsw3ZUzHI5Ds/EW4oKagR7poegYXCls4E30bK06WfuM3foM/+qM/wrbta263LIs//MM/5J//83/eseAEQRBuVROVCR6ffJzXcq8xVZ1iT3wPR7qOoIpNPbc81bHYvXCGSm2emA8pXyK88Opmh3V9vo9hNUnWssTreWTPWdUwhtViIDdOvZFBC3WzP7Gvw4FujJYr8XolQLvZQIv1QSB+zf2aIrNv/21kjVHOFz0en9662ZLtQa4FtidhRFJrHi8a0DDVGDPtAJ63snVLVxKlk3moVXIkwwbS3kfXvPFpp0iSxOjwIDltmBMFhZnq2tdldZrrw8lKALPVQIskIZi86XMkSWLvyBDF0B4mazJPz7y1sjPT0jHbLXTJQ1mHKp8kSSQSCWpylIvlrfHvvVIr/quraRpTU1OMjY3xkY98hP7+ftLpNF/5yldQFIVAIMAf/uEfAkvfoH/9r/91x4MWBEHYyfKtPE9OPcn50nkqZoU7e8SmsNuG77M7fRa7No/l2ewaug81/Tr5ep5qNYMbW/0i+7WSPZegWSdk1gm1a4TaNQLtKp5Vx7FbOJ7NsBbGig9Rj/ZSCXfRDES5aa9s32ckc45mfRFHkrmv/74tcxK8UicqIWr1Oqrkog8dv+5jQrrKyP6jzJ1t8cP5RXrDGvdswUk1BUvFskxkfJTI2teORQwV34hSNg2ytTb98eU1lvF8eDwT5/WCT72cJxk24LafftspZJshGtCID+6lOJ3jG+Ml/n93BJG30EzLi/UAxYaF77kYA4eX/TxDVRjZc4CFc2Wem1/gQEph9E1/TqaaBo5ZRTeMVe/FdTPJkE5e7+KC1YXrm3R2W+P1t6oGD1f8n//n//mW+z/1qU9d/X+RLAmCIKxM027yrYlvcal8iUKrwPGe4yJR2ka6K4tESzOUWkW6EmPsSu7HNltEs68SmnuR2uGfXf8gfB/NsQiZSwnRUoJUQ29VcOwmttPGdtqYro3p2SiALSmEAa9VwqvNE1QM4loIJZikldhFNdJNJZzC1t66F02yniNSnqdsVhhIHSQVXHsVYzNYnsSJUpB2c5FQJIn0NglGKhKiufs42QmTb10q0BsIMBrdWtWIrKnhOiYB1YfQzasQN6PIEqFoArOqMVGsLitZci8nSqfyHvVKgUQkAAc/iKRuzT2NRnuTnMyPMt2o8+NFm3cObp1mDycqIaxGnmDAgPjIip7bHQ1SGTxEYbbG356v8ok7dAKqhO/DdEPDsm1CqcF1ihyiARWCSUpmiMm6y3arO684WZqcnFyPOARBEG55jufw7clvc6l8idnaLAcSB4gb8Zs/UdgSDKvFrvRZKrUFfCPGPf33AKAlRhjKn6VUmqFutfD14Lq8vuR7jGTOk6xkwKxhOy0ct43tmDRdi7bn4ssyjqwRUoNEAynCwW6SoV66gilUFKqtHLnyJNVGmkarhNUqQnmKhBqgVwvjRftoxAephruohRIA7Eqfo1pfxNMj3N5757q8t41wqhqk3Ggi4d2wqvRmQ90JLrWOkFt4hf/vXJ3fuN0goW+daXk5U8Wzm/haBEnuzLX8WDhEVY4zV83e9LGuD9/OxDmd96hX8iQjQTj4M1uuovRmmiIzOLyH/MUs351d5HiPSkjb/PLSYltjtubTth3CA4dXVbkdHejmVHUfC5XX+fqEwz8+oFGwFEotB8cDI9XZLnhvJksSsUQXzXKIMxVr5ydLo6Ob27VEEARhJ/J9n+/OfpfzpfNcKl9iKDIkOt5tJ77HnsXTNC/vL3TvwDvRlMsnhUac7tgw4fJFArMv0tq7Pptv9pTniWfOUanNo/o+tqQgqzoRLUw4OkQs2ENXuJeYFrtho6Z4pJ/45Z8717XIV6YpVmeptvKYjSxWI4uWO0efFmRYj0G4G6+ewXEtDg/ci6ZsnSvxK+H68HIpiNnIEAxFkOI332tGkiTGhgc522qSLr3Ol8/a/NoxDUPeGglTztKwHRct3Lm29dGASlaNM916+8qQ68O30nHOFJYSpVQkhH9w6029u57+RIhcaoxcrsR3Jtp8+ODmV8FOlINL7cI1H6l3+VPw3kyVZfbu2cul0yVey01zIOXjKMZSV0LVW3G1aqVSkQAzWhdn6xY/t66v1HkrTpaeeuopHn300Rve/8d//Mf87//7/76moARBEG41L2de5rXsa5wrnCOuxxmLj212SMIK9BdnMMpzVMwKQ92H6Qu/aW2SJBFO7qW/MkUpd4Hm7nchKZ1t1CF7DgO5CWqNLKoe57b+u+gOdBHUVl/FUhSdvtR++lL7AWi1a2Qr41RqC9TNEma7ilWbx0MiHB1gT3x3h97NxjtbC1Com3ieiz54ZNnPU2SJ/XvHOHumyXTtPF+95PLR/fJNl3mtN8+HbFvG9nzCkUTHxo0aKp4RJV8LUGy0SYXfmki4PnzzcqLUrORJRsP4B34aSd0eibQkSeweGuJiJcPL+QmKaoRdUZkBw6Y/YNOlOxu6lqnuyJyv6pimSbx3ZE3fx2hAo3vkNnITVb45XmCkP4Vt1lADCaR1vtCRCGpMhnowaeJ6PspWWhB2Eys+Wj/22GP8x//4H/nt3/5tpDcdDSqVCh//+Mf52te+JpIlQRCEFRgvj/P8/POcK55DlVUOdx2+5vgqbG2hdpXBzAVK9UXkYIrbe25/64MivfQFu5lvpSlmz2IO3Lzt70r0FWdxG1lcz+Fo/10MR29eGVmpYCDKaOAO6LsD33WptLLky1Pk3SZHBu7t+OttFM+Hl0thzEaWUCAAiT0rer6hKoztO8TE2Qav52boDck80vlv/4qUbIWWaeEjoUU7131CVWQCkaV1S+P5+luSJceDb6YTnC04NKtFEtEwbKNE6YpYUKN7aB+FqTzOYpmpjI+mqiiaQdCIsCumMBh0GQhY9Bs2IXX9qoknK0GajRqG7KF24Lgx3J3gdPUAudyrePkqluMRjq//LAZVkdk1OIij7dpWiRKsIln6zGc+w+/+7u/y3HPP8eUvf5m+vj5efPFFPvrRj1Iqlfif//N/rkecgiAIO1K2meXJ6Se5ULpA22lzd//dKB1aXyCsP8lzGVs4Ta02jy0rPDD4LpTrtXeXZBKpA6TmMuQXT3Y0WVJcm/7CFOVmnkCoe10SpZ8kKQqJyACJyMC2W3/wkyYaBpm6je26REeOrWo9SCykM7j3dtIX2nx3OktvSOdoavOm42VNDdc2CSouhDvbqi8aDtOQo8xW89zzptsdD76RTnCu4NCoFkhGI0vNHLbp1MzR/i7s+AO0inO0qiWarRp+s4nSaJMvupxWZRRVQ9UDdIc0hiM+AwGHgYBNt+GgdCAfcLylduHtVppQJPWWVvarIUkS+0ZGOFMrEWhdQJV8lNTGLLHZrhcBV5wsfe5zn+PBBx/kYx/7GHfccQf/9J/+U/7kT/6EY8eO8dRTT7Fnz8quyAiCINyqGnZjqfNd6RLFdpE7eu7Ytht53qqGc5eQKvNYdpN9/XeSCNy465gUG2RQi5NtFKmU53ASnUlqBgrTWPUMHj5Ht3GDhc3g+/BiKUyrnidsKNB9YNVj9SbCtEaOkZt+ia9eqNB1XGcgtDkJU85Uce06khbseLISC6gU1TgzzTfGdTz4ejrB+YJNo1okGYvCgQ9s20TpCi0YRRs6ROxy7wPPsWhXcrQqWeqNCn67htdqU67WmJF8NFVB0QxCgTAfGLI5FF/bJqzn6wHKjTb4HvrQ6tYqXU9AU9g1dhuZc2X26/ll7dl0K1vVpOlHHnmE733ve9x111380R/9Effeey/PPfccqio2SxQEQVgO27P51uS3GK+MM1ef47bkbaJF+DYTaxTpyU9QbmQIhPs4lDz09k9QDbpSe4lnXiY49xK1DiRLmm3SU5ii3C4SCfddu1ZKuKnZls5c3cNyHKKDh9fcNW6kr5sLrSPkMq/yl2da/PrtGtFNyBdyporjOCiRzm8AFQ1oOHqMTCNIvWViGAZfTye4sMMSpeuRVZ1Q1xChrjc6x9mtGq1SmnatQKtZxWs1KDXr/FXF5ZGxIO/ttVe1hs33l9qFm808wUAAOlwx7omFSN5+H4prbdt90TbKqr47r7zyCj/7sz+Lruv89E//ND/60Y/45//8n9NqtTodnyAIwo7j+z5PzzzNheIFxsvjDEeG6Q2vfdPIK5LVDIP5CQyr0bExhWsprs3uhVNUavPYWoB3Dt6/rBMONTHKkBKiqzyP3K6tOY7BwiTtRhZHkjjWe9eax7vVvFgK0a6XiWgSrLLL2JtJksTekWHq8QPMt1Qev9TuQJQr4/uQbas4ro/ewU54V+iqjBGOY/oa5/Ntvra4lCg1q0WS8di2nnq3GlowSmxwP70H38nQne9n6B0fwh28m7QX48nxJl+d1rBXsQXXfFtjoe5h2Q5G34F1SWhUI4zUgT24droVf+f/9E//lHe/+93E43Fefvllvv71r/Nf/+t/5a/+6q+47777OH/+/HrEKQiCsGO8lHmJ13Ovc754noSRYE+8c9OXdbvNnrkTBC89zZ7Xvsq+8R+QqqSRPLdjryHAaPo8bnUB27U40nMnYT2yvCcaUbpju4h4LoG5F9cUg2E16SrOYLZLdEUGt+1msJsl01aZrMm0LQutZ2/HTvBVRWbP2H7SxignSzKl9sb+7tUcmZpp4yChd7C5w5tFo1GacpgnsvGriVIiHl+qKF1vzd4tRFZURkb2kNh7L4v08PJ8ky+dV6g5KzvlPlEJ0a5XiGhAz8H1CVZYlhUnS7/5m7/Jr/7qr/LDH/6QvXv3AvC//W//Gy+88AK2bfOOd7yj40EKgiDsFBdLF/nB/A84WzyLqqgcSh3q6KLXnvIcrWYBzW6jt4r4Cy+TPPsNbjv1dXalzxEw6x17rVtVqpomXpyi2cqTiA4zlty7oucHU3sZQCOZuwSOveo4hvITNBsZbFnlWN/dqx7nVvViOUyrXiai+sgd7k4YMVRC3buoekGem97YWTdZU8OxLQKSC5HOVazfLBbQqKsJ2m2TVq1wOVF67JZPlN6sr7uL4cP3k1aHuFiw+H9PeaRbyzvtrtoyF6sqbctCTY3eUpW6rWjFydJf/uVf8qd/+qfo+rUbix07doyXXnqJD3/4wx0LThAEYSdJN9L8w/Q/cL50HtM1Od59vKOd7yTPpac4h2lW0CMDvGP//8K+2B66HBu/PIM2/jS7T36V/Zeeo6u8gCyqTSum2W1GF89Sqc3j6hHuHXznygcJddEb6iVqtzEyr68qjmC7RqI0h9Wu0BcbIaqL9W4rUbQULlRU2qa5dDKqdn7j0cHuFAWtnxMFleZq5mGtUs5S8WwTRdOR1rDP1tuJBVU8PUrT14knUqKidAPxSIi9R99JIbyXuTp84ZTDuerNE5+T1RDNRo2g7KAOdjaRF1ZuxcnSRz/60RveFw6H+fM///M1BSQIgrAT1awa3578NpfKlyi1SxzrPoaudHY3+1Qti9sq4Pkee7uPEAjE2TvyXu6+7aMcG7qfYTWK3irhLZ4gce5bHHj9a4wsniHYgbUztwTfZ2zxDK3qPDYedw3ci76a7oWSTCy1n25fJrZ4ammRyQoN5cepNzLYmsHR3jtWHsMt7qVymGa9QkhxUYfuWJfXiAc1tMQQZS/AD2Y2rrqUM1Vcx8YzOr9e6QpDVTi8by+9o4eQ9r9/zY0xdrKgoXHwyJ00U4dZNHX+vzMtvp/Rbvhrb3vwejmA2WqgRnpBNP7ZdMtKlp599lnq9ZtP3cjn8/z3//7f1xyUIAjCTmK7Nt+e/Dbj5XHm6/McTB5cl0pAb2mWZquIYsToD73RFU1SFHpSBzh64Oe498BHOJDYS5fjIFVmUce/x8jrf8f+i8/QU55Hdp2Ox7VT9JVmCZZnaZsV+hP7GIwM3fxJNyDFBunX48SbZbTSzIqeG2mWiZXnsa0aQ7E9hLTQquO4FdUcmTMVnXa7iZYYBj28Lq8jSRIDvb0UlD5eyknY7sZUl7Kmiu166KH1S5YAwsEA6sARkSgtgyrL7N9/G/LQnWScKE+MN/m7mes3fjhXC1JutMD3MAaPbHywwlssK1l6+OGHOXPmzNWvPc9D13VeffXVax43Pj7Or//6r3c2QkEQhG2salV5YvoJLpQuMF4ZZyQ60tHOd1eEWxUCtSy+YzKS3H/Dzkm6EWXP8Lt5x+Ff5PjQe9mlxwm0yvjpk8TOfovDJ7/KsbNPcGjiB+yfPcFo+iyD+Qm6ywvEGgWCZh3FtVdVDdnOAmadocwFqrUFpECCO/vW2HlO0ejqOkDCh9DcS8t/nu8zlBun1sjiaAGO9B5fWxy3oFfKIRr1KgHZQxu6fV1fqyui48cGyTtBXl5Y/854LVei1PawfQkj2rXurycsnyRJjO4aIb7vXhbo5qW5Jv/jokr9TY0f3mgXXiUYDEF89RdkhM5Z1gRT/yf+KPq+j+M4b7ldEARBWDpGztXnOJU/xaXSJXKtHJOVSVKBFKOx9dkpvbc0R6NVwNEC7Evsu/kTJImu1BhdqTFsq8F89nWKlSmq1QXs2iKeJOFLMqqsoEoqYVlBkTUURUWRNXw1iGdEcYwQlhrAUTU8ScZHxpekNz5YGse/PN7S19LVr21Vp2lEWdVGJBtE8j3GFk5Tr81jyzLvGrgftQPrM5T4LgazpyhUF6k1y3ihxE2fE2sUCFUXKdsNRnuOiU2MV6jlSpysBGg3S4QTvRBMrOvryZJEX28/xUqKFxbnuW94fX/Uc6aGY1nokocUEXtubUV93d0EAu9i9vxLuLlF/t+2xj85KNMX8JhraSzWHWzXJda3+g2Shc4Sq/EEQRA6xHItzhfP83r+dRbqC2SbWebr83i+R1ewi4Opgx3tfHeF6lgkKwuUrRr9iX1oK+ycpOlhdg+/k91D91FpFaiZJdpmDdNuYNtNLKeN6Vk4jonrWniAe/nDl2RkWUGTFUC+fCIoISGBJLH0biWkK/8vydfcBhLlvoMsDt+1JRMmzTbZu/A6SnmWhlVjtOd2ukIdumKvh+mJjxIpniY4+2MaB9//9o/3fYZz49QaGVwtzKEuMUVnpU5UQtRqdVTJRR/amKpcbzzAYniQhVqeU1mTY33rl+DmTBXXNtFUGZbbzl7YcPFICP3o/Uycfw2nNsWfnfL5xwd1ztTDmI3K0r5fPSJZ2ipEsiQIgrBGxXaRU/lTnC2cJdfMkW6myTVzqLLKYGSQ4cjwihOYlegpz9NuFnBkhf3daziBliTioW7ioe4bPsR2bZpWjaZVodWuYToNLKuB5bbxfA8XH9/38S9/9gAfF99buo2r94GPT9AxCU6X6Hcd0qP3bqmEKdooMTZ/Eqs6R61dQo/0c6z7aEdfw0iNMVi+RKkwSdOx8NUbN/1I1rLotTQtu8XYwN3r+jO1E1mexIlyELO5SDCS3LDKiyrL9PQNU67P8Pz84vomS5aK59Txtei6bGIqdM5S44e7GL8Uwipd4C9Om0TiEdqWRbJvt+guuIWIfwlBEIRV8HyPqeoUp/KnmCxPkm1lWagv0HSahLUwh7sO0xXsQpbW+YTF9+gpzVI3y0SDXcTXsQMWgKZoxIMp4sEUxNc+Xrs8w/nZZ1mYe5FBz2Fhz/2w3t+zm/F9+ovTDKbPUanNYbs2vckDvKP/ns6fgAZT9IT6iTZmMBZO0B659wYxeZerSll8I8ptyds6G8ct4FQ1SLneBN/bsKrSFf2JEK8FB5lqlpgo2Ywl1yfRzZoatutixNf3OCB0hqrIHDhwiOnZEJmFM3iFNCEFFNEufEtZdrJ0/vx5VHXp4a67tDfHuXPnrnnMT34tCIKw0zTtJueK5ziVP0W6kSbTzLDYWMTHp8vo4nDqMOF16q51Pcl6HpoFfM9hT9ehDXvdTgkkRrhNegh55nvMz7/KkOeysPc9+JuUMCmuzdjCacKlaUq1eRxF58jQ/YzF96zPC0oSsa4D9NTnKabP0N51z3Wra92VRaR6Btc1OdB3F7KoGqyI68PLpSBmI0MwHEGKD2/o6+uqTKp3F9WpGb4/k1uXZMn2IN8C25OIRkRzh+1CkiR2j+wmEwzTnHmReCK0bh0ahdVZdrL08Y9//C23/dIv/dI1X/u+vy7z8QVBEDab5Vo8P/8854rnyDazLDYWKbfL6KrOSHSEwchgRxb9r9SVduHoEXaFN/YEsFOM+DAHdz+KPPU0s4snlypM+x7E3+CWxKFWlX3zJ3Eqc5RbeQikeGDo3cQDifV94Wgf/YEki+08xcI4dve1DTokz2UwN069kUU2EuyNj61vPDvQ2VqAQsPC9TavHfNgKsKp9CDn61UydYe+SGePF3lLw7JMFAnUSE9HxxbWX19PD/T8NL63cRsYC8uzrN/UL3zhC+sdhyAIwpZVs2p8a+JbXChd4FL5EqZrEtWiHO05StJIbtpFoqBZJ1zNULGbDPfdsa3XKOjRAQ7s+SmkqaeYyZxm2HOZP/AI3kYkTL5PT3meXemz1KqzmHaLZHwP9w7ctzHrgmSVZGo/yYUCuflXKP9EstRbnsOvZ3E9h6O9x7f1v/NmqNgyz+UjtOtpQgEDP7GHzfiNDeoKse5hqnMzPDdT5B8d7uxea0ub0ZoYig+hVEfHFjaO+P3eepaVLP3Kr/zKeschCIKwJeVbeb4x/g0ulS8xXh4nFUhxvPs4QS242aHRW5ql0SpgqQYHUgc3O5w10yJ9HBh7P/LEk0znzjHku8wf+Ck8Zf0qdrLnsDt9jnhhknJ1DltWODBwDwc3+Pu51Eb8dfLVDLVGATe8NI1Kdh0GcpNUmnmMYIqRyK4NjWu7sz34RjpBoVRG9hwCI/fCJp6MDnbHOZ8d5GS5zvtMj7jRuVhypopnN/G1sDjhFoQOEr9NgiAINzBdneZvL/wtp/OnuVS+xEh0hMNdh7dEoqS4NqnyPLZZpTc8uGP221FD3ewfe4zdkoGev8jwue8sbYK7DgJmg0NTLxLKnKVcmcHVw9w/8uiGJ0oAaEG6E2NEPZ/AzI+v3txfnMFuZHHxONJ7pzgJXgHfh6dzMWbLJla7TrRvLyTXae3ZMkUDGsHUEFUvyPPTzY6OnTU1bMdFDojmDoLQSeKoKwiCcB2n86f5+vjXOVU4xWx9loPJg4zGR7fMuszuyiJWs4grSezrOrzZ4XSUEkqxf+wD7JEC6MUJhs5+G9WxOvoaqWqaQ5MvYOcvUGtkMaJDvG/PB+h+m7bp601P7mZQNugqTiHZLVTHoq8wSbOVJxzqYSAysGmxbUevV4OcLCo0qiXisRj+rht0Gtxggz1dFNR+XimotB2/I2N6PmTbMrbno0cSHRlTEIQlIlkSBEF4E9/3+cHCD3hi+glez79OsVXkePdx+sIbsyfLsvg+vaU5Wu0SwUCyc5ukbiFyMM6+vR9gTApilKYZOvtNVMdc87iS7zGSOc/umZepFC/RclqM9N7Ow8MPom92dS6QoCcySMSxMOZeZaAwhdnI4koSx3rv2tzYtpnFtsbT2TD1cpaYISPt+6ktU5VLhDSUxBAlN8ALc52pLhUthbZl4UsSWlQ0dxCETtoaRw5BEIQtwPEcnph+gufnn+dk7iQtu8WdvXeSWO9uaCsUaxSQGznwbHYnt/9apRuRAzH27v0gY3IYvTTL4Kmvo9ntlQ/kewTMOl2VRW6bfonE4inK5Sks1eCeXQ9zrOfY1jiRliQiXfvpk1RSmTN0F6dptUrEw/2bWvHabhqOzDcWY1RLOQzJRdn3ENIWmDp7hSRJDPT2UlB6+HFGwllj97OWK/FkNo5jtgjJLoRFsiQInSQ2pRUEQQBaTotvT36bc8VznCucQ1M07ui7Y2O6oa1QX2mOZquAp4XZvV77/2wRUiDC2N4PIE88wXh1gcFTX2PxyIew9Buc/Po+AatJuF0l1K4SbtcItip4Zg3baWLZLZpOGz3cy08NvYeQFtrYN3Qz4V56jS7mzSzVygyOLHNcVJWWzfPhW5k42XINzzYxdt+FFNlCVeHLuiMGc9FBcuUMry5a3DMUWNU4FVvm7xaSzJfqmK068WQP0hY8ZgnCdiaSJUEQbnnldplvTn6Ti6WLXCxdJKbHONx1GGWD9/lZDsNqEa2mKVsNBruP3hKbk0pGmN17H0OeeJJLtTQDp/6excM/i2WEMewW4XZ1KTlq1Qi1y3hmHdtuYjttLNfEcm1kwFI0gmqQvp4jHOu+fWt+72SFZNdBUvM50naD7sTY+u/ztIM8V4gwUXJoN2ske4aR+rbmRs2yLNHXO0CxOs0PF+Z5x+B19yJ+WzlT5asLcbLFCna7TqJ7CPY8sD4BC8ItTCRLgiDc0hbri3xr8ltcKl9iqjJFf7iffYl9W6aRw0/qLc/SbBWwVY0DXbdtdjgbRtJDjO5bqjBdrGcZPvV3xKKDYNax7Ca208J2LSquhQzYioqhBkkFe4mGekiF++gKdm3KxsErJceH6C90seDVOd5752aHs22crxm8mNepV9IkIkHY/e7NDult9cWDLIYGma/nOZs3Odyz/DVzcy2Nry3EKRQLeHaLeP8+2HXP1phOKgg7zNb/qyEIgrBOLpUu8eT0k1wsXWSxscie+B6Go8ObHdYNyZ5Ld2meslmhKzKw9aaQrTfVYNfex5Am/oGLzRzVVgkFsGQVQwuQDHYRDfaQCvfTFezaklMol0U1GNj3Qd7n2zumJfx6y5sKT2Sj1EtporqPtO99SFs8MVYVme7+Icrj0zw/l152snSpbvCtdJRSIYvsmURGjiP1H1/naAXh1rW1jySCIAjrwPd9TuRO8Ozcs1woXqBkljjcdZiu4NbuKpeqprGbeXzfZ2/Xkc0OZ3MoOsN734+UP0vJs+mK9NMd7EZT9M2OrKMkWcZAJErL0XYlvpFOUC4WUHFQxx5EMiKbHdayDCTCnAwOMdEoM1OxGYm/fYL/eiXIk5kQ1WIGzbcI7rkPqXv/BkUrCLcmkSwJgnBLcTyH5+ef5+XMy5wpnMF0TG7vuZ2oHt3s0N6e79NXmqPVLqMFElurlflGk1WGeo8xtNlxCJvO9+GJbIyFchPHahPfdRgpvnWrwz/JUBWSvbuoTs3w3EyOf3rs+smS78OPSmG+nzWoldIEZQ99/wNI8ZENjlgQbj0iWRIE4Zbg+z5T1Smen3+emdoMF4oXQIK7+u7CULf+FfxIq4JWy9J02uzpvX2zwxGELeHHpTDnStCuV4gnu6F/+/1uDCQjnFkc5Gy1Sr7p0B269tTM8+F7+Sgv51VqpQwRzUfd/+iW7PInCDuRSJYEQdjxyu0yz80/x8XSRaar02SaGeJGnCNdR7bFgn+A3tIsjVYBVw8xlti72eEIwqabaug8nw9QL6eJBTWksYe3ZYODsKES6R6mOj/Dc9NlPnzojSmEjgePZ+OcKfjUKhnihoJy8DEIxDcxYkG4tWyPswRBEIRVsFyLlzIvcSJzgrn6HNPVaWRZ5lDqEN3B7i3b8e4nabZJorJA2aoz2HVw2yR4grBeKrbMtzMxaqUsIcVF2f8YqNu0oQcw1J3gYnaA10oN3mf7RDSJtivx9XSC8aJFo1okEQ4gH/wA3GqNXQRhk4m/uIIg7Di+73OhdIEfLvyQ2dosk5VJWk6L4egwI9GRLbl/0tvpKc/RbhWwFZX9XVtz3xhB2Ci2B99IJyiUSsiuhb7vnRBMbnZYaxINqBipYSqZOZ6frvPu3VH+bjHBTLFFu14mFYvi7//Atk4IBWG7EsmSIAg7Sq6Z4/vz32e8PM5UdYp8K0/CSHCs+9i2WJv0kyTfo6c0R61dIRHq2fqNKARhHfk+PJ2LMVs2sdoNkv17IbX9p6VKksRATxczhT5eyrWYU5OkS1WsZo1Eshd/3yNI2+wijyDsFCJZEgRhR2g5LX68+GNO5k4yV59jtjaLJmsc6z5GMrB9rzonq1n8ZgHP9xjrFlUl4dbl+UsNHU4WFRq1PIlYDH/XvWyPybQ3lwrrzMSGKBYWcdMZPNch3jcKI+/almuxBGGnEMmSIAjbmud7nCmc4YXFF5ivzTNRmcDyLEZjowxHhpGlzT3JUB2L/uI0iuvQMsK0jAgtI4KjLm9foL7SLI12EcWIMhgaXOdoBWFrmm1pfC8XZaFq06xmieky0r6f2lFJhCRJDPX3k670EPPmiA3fhjR092aHJQi3PJEsCYKwbS3UF/j+/PeZqkwxWZmkZJboCnSxP7kffQtsUpqsZhhNn8OqLdA2q0RllZSio6oBMKJYoW7awSgt/UoSFcZV3liTEGpXCdQymHab0a7DO+rEUBCWo+bIPJePcqas0KwWsG2LWNBAGXsQSQtudngd1xM1CB04Sog9Yg8lQdgiRLIkCMK24fs+hXaBifIEE5UJFuoLLNQXmK/PE1AD3NFzBzEjttlhojomu9PniZZmqNYWsH2HLj2O7Fq0zBpeq4RTW8SRLqIpGrqs0aUYaGoALxDHCnXRDkYItes0WwUczWBfcv9mvy1B2DCOB69UQvyoGKJaqdBqNYioEBk5An3HduyFA0mSiMS7gK7NDkUQhMtEsiQIwpbm+z7ZZpbxyjiTlUnSjTSldol8K0+pXUKVVfYm9jIQHtj8VuC+T1dlkV2ZC5i1ecrtEq4e4fb++9kVXbpK7HseLbtBqZGh3srTapdo2Q3MdgXXK2DXFnAlGU3RcBUdz27SmxhD2wKVMkHYCJMNne/lo2SqJq3aIqrkkugaQhm9V7TNFgRhw4lkSRCELcfzPdKNNOPlcSYqE+SaOUrtErlWjopZQZZkokaUQ6lDdAW7tkQrcN1uszt9llBpjmp9AQeP7sRe7u5/xzWJjiTLhIwoISMK7Lt6u+951K0KlUaGeqtAu12m4TQpa0EOdh3ehHckCBurbCk8k49yoSLRquZwHJtIOIQ6ej9StG+zwxME4RYlkiVBELYE13NZqC8wUZlgvDy+VDkyS+SaOWpWDUVWiOkxjnQfIRlIokibnyAB4Pv0lucYylygVVukbJbxjRh399/LQGRg2cNIskw0kCS6jTv3CcJqWJ7Ei6UwLxYD1KtlWu0mUV0ivPtOpJ6DO3bKnSAI24NIlgRB2FQNu8GPFn/ERGXi6tS6XDNH3a6jyRpxI87xnuPEjfimd7b7SYbVYM/iWYzKPOXaIo4E/amD3NF7J5oiNo8UhLfj+3ChbvBsPkK+1qJVX0SXHJJ9u5GH70VaZsdIQRCE9SSSJUEQNo3pmnxt/GucK5xjujpN02miyRrJQJJ9yX3E9fjmr0O6Ht+jvzjLYPYijfoCFbOKFEhwX/999IZ7Nzs6QdjyCpbC07kYkxWfVjWL5zpEo3GU0XcihUVzA0EQto5Nv0z77LPP8qEPfYjBwUEkSeLv/u7vrrnf930++9nPMjg4SDAY5KGHHuL06dObE6wgCB3jeA7fnvw2F0sXuVC6QFgLc3fv3bxr8F0c7jpMwkhsyUQpaNY5NP0SfXOvUCpepGm36O8+wvv3fFAkSsK25HjwUinEK+UQrr++r+X7cLIS5C9mkpxfrFAtZQmoPvF996Ae/hmRKAmCsOVsemWp0Whw++2386u/+qv8wi/8wlvu//znP88f/uEf8sUvfpEDBw7wu7/7u7zvfe/j/PnzRKPRTYhYEIS18n2f781+j7OFs5wvnac32MuB1IEtmRwpro1htzCsFuF2ld78JPX6AhWrgRJI8q6Bd9IVEid4wvY009R5KhclU21jNau8lgzy87tdUrrb8ddquxJP5WKcKcnUy4vouKT698Lw3Uhi2qogCFvUpidLH/zgB/ngBz943ft83+c//+f/zGc+8xk+8pGPAPClL32Jvr4+vvzlL/Mbv/EbGxmqIAgd8uP0jzmRPcHZ4lmiapT9qf2blihJnotht9HtFgG7hWG30O02htVCNxtIdgPHMXE9C8e1KdkNHFlltOcYR7uPIYvF58I21HQkni1EOVVSaVbzuLZFjgTNbI3/p6bx2JjBnQmTTv1aptsq38rESZebNOsVEgEZeexRpGh/Z15AEARhnWx6svR2JicnSafTvP/97796m2EYPPjgg/zgBz+4YbJkmiamaV79ulqtrnusgiAsz+nCaX648EPOFM6gyipHuo+se+MG2XMxrCaBN30YdgvdaqKaNRzXwnVNHNfGdW08z8H0HEzfRfF9PEnGkRU0RScc6uV4/ztIiK51wjbk+3C6FuC5fIRipUa7mSei+Wi77yCQ3M/s+GmalSn+/lydc70RfnbEJqZ5a3q9VyohnsuFqJXzuFabVLIHxh4SDRwEQdgWtnSylE6nAejru3Z/hb6+Pqanp2/4vN///d/nc5/73LrGJgjCyk1Xp/nuzHc5VzyH4zvc1XNX5/ZI8j0Mu31NQhSwmhhmA9Ws4jgmjmviuBaOa2F5DpbnoPg+SBK2LKPIOgHFIKBHCGgRgkaMkJEgFogTUSOiiiRsa0VL4alcjMmKR7OSRvYd4qlelN3vBi1EANh32+1kMr0szp7GWiwwVzX4mTGDw7GVV5larsQTmTjnyz6N8iKG7BIZvR36j67L+xMEQVgPWzpZuuInp+f4vv+2U3b+/b//93zyk5+8+nW1WmXXrl3rFp8gCDeXa+Z4fPJxzpfOU7Wq3NlzJ7qy+ivLut2mpzxP0KwTsJpo7Sqe3XpTQmRiuw6256D4Hv6V6pBqENMiBLQwASNG2EgQNeJE9aho9y3sSI4HL5bD/KgQpF4t0W63iAdU1JH3QHL0msdKkkR//yDxZBczF1+nXZ/hr880ODoQ5qeHLULq8jpAzLc0vpWOkavUaTaqJAIa8t5HICKaoAiCsL1s6WSpv39pLnM6nWZg4I3NHbPZ7FuqTW9mGAaGYax7fIIgLE/NqvHNiW9yqXSJXDPH8e7jhPXwqsZSXJuBwhS9hWlajQymVafpOcieiyRJ2LKCIusEVYOQ0UXQiBEJdREPJIlqERR5Sx/2BKGjZlsaT2djLFbbNGuLGJJDqn8f7HoHvM3vQtAwOHDkbhYXekjPn8OeKzFbCfChvTL7IvYNn+f58GIpzA/yAWrlPJ5jkkz1I+15AEkVFyMEQdh+tvRZw549e+jv7+fJJ5/kzjvvBMCyLJ555hn+4A/+YJOjEwRhOUzX5JsT3+Ri+SKz9VkOJg+SCCRWPI7kufSW5xjITWI30pRaRRxJpttIEg4kCBtJYoEU8UAMXREXS4RbW8uVeK4Q5WRJo1nJ49gWsUgYefd7lt2eW5IkBodGqSd7mb34Gu3qPH9xyuIdwyEeHbAIKNdWmRqOzOOZGONln3olTVBxMXbfhdR7aD3eoiAIwobY9GSpXq9z6dKlq19PTk5y4sQJUqkUIyMj/Kt/9a/4vd/7Pfbv38/+/fv5vd/7PUKhEB/72Mc2MWpB2Lo832OqMsVrudcotovsTezlaPdRuoPdGx6L67k8Pvk4F0oXmChPMBodpS9846rwdfk+qWqG4dwl/HqGSiOH53tEIv3c3neXaLQgbFmuD2drAQYD9rq04r4e34dz9QDfy0UoVWs0GwUiqk9k9Dj0HkZaxbq7SCjIwWP3MTc7wWL6Aj+crjBeDvK/7IGRsAMstSD/diZKvlyj3ayRCOpI+96HJNrqC4KwzW16svTSSy/x8MMPX/36ylqjX/mVX+GLX/win/rUp2i1WnziE5+gVCpx33338cQTT4g9lgThJ1iuxbniOU7mTrJQXyDdSLPYWOT7899nMDzIke4j3NV3F3sTe9Hk9Z8O4/s+3539LmcKZzhfPE9PsIeR2MiKxog2iuzKXUKvLlJrZHFdCy2Y5Fjv3fRHRMvhTitbChVHoc+w31I1EFbG8eCb6QTnii6+ZfG/7NO4LXbj6WudUHdknsjGuFSGZjWN5Dkkkr3Iu9+NpIfWNLYsS4yM7qWa6mH+0uu0S4t8sQHvHgkQ0DV+lDeolXPgWiR6hpBG3y32ThIEYUeQfN/f8X8Rq9Uq8XicSqVCLBbb7HAEoaPqVp2T+ZOczp8m08ywUF+g0C5gyAZdwS4KrQJlq0xIDdEf6mc4Osx9A/dxtPsoyXWsyvxo8Uc8N/ccJ/MnCakhjnYfXXaL8KBZZzh7kUh5filJcpr4RpTbuo+zJ7Z7VVfHhRvLmio/LoW5UFFpN+vIisxgVGM06jEctBkKvHXKlXBjjgdfTyc4X3CoVko0fIOkavHwWJAHeu2O7V30ZrOXGyosVXbqxAwFZfRepOTujr+W43nMTV7Azo3TJVUJhCK0Ww0iios2ei9S9/6Ov6YgCNtfptpGV2V+5+c3vyPmSnKDTa8sCYKwOtlmltdyr3G+eJ5sM8t8fZ66VSeiRTjadZRUIIUkSexP7qdtt5moTjBTm2GmNsPZ4lkGwgMc6z7GnX13MhYfQ+1g44MzhTPX7qXUtby9lDS7zVB+glRxhnojQ8Wq4WhBxvrv4mDyoGjO0GELLY0fl8Jcqsq062VapomLguXJVKpVxhUJVdPQ9IBInpbJvpwoXSjYNKpFumMxWpGjpBfO8g+XKmQaIX5+t4Mhd+b75/vwUjnEc7kgtdLlyk7vLqSR+9etsqPKMrv33kapq4/0+EmSjSy9EQN53yMQiK/LawqCIGwWUVkShG3E8z2mqlO8ln2NqeoU2UaWufoctmeTNJLsie8hokdu/HzPI91MM1WZombXlqpN4X52RXfxzoF3cqT7CHFjbSc7M9UZvjb+NU7lT9GwG9zdd/dNW4Qrrk1/cZre/BTtRgazXcZWNIYSeznac0w0bOgg34fZls6PSmGmatCulWlbFmHVRUvtRh26A8uyqBcXaFULeO0K2BaGZKMrEqqqoRkBBqMqo1GfoYDNcFAkT7CUKH1tMcHF4lKilIxF4cAHkBSNXKFAdvw1er0sI6kAH90HyTWuY2q7Et+5vI9RvZxfaqiwwZUd13WRammkWD9Sp/ZMEwRhRxKVJUEQ1o3t2kvrkfInma/Nk26mWawvLu2JEupnJDayrD2LZFlmMDLIYGSQpt1kojLBdHWameoMZwpnGIgMcHv37RzrOUZUj6IrOrqiYygGuqy/7f5mAPlWnm9PfpsLpQvL20vJ9+mqLLIrcwG7kaHcKix1uIuPcrz3TsJvk/gJK+P7MN4weLEUZq7u0a6VaNsWERVS/XuQBm9H0oIA6HqYVOSNKZpWvUSjuECjWsBrV/ErbcpVm3GFa5KnA3GPvWGTbt1Zl6lmW5nlSfz9YoJLBYtWrUgyHocDjyFdrob2dHURCN7PzPlXcYpz/LdTMv/rAY3dEWdVr5dpq3wjnSBTrtNqVEgEtU1pqKAoCiSGNvQ1BUEQNpKoLAnCFncqf4oXFl8g03hjPZIma+yK7mIgPICyxqu5nuex0FhgujpN3a4TUkMMRAaIalEUWUGRFFRZRZEUAmqAkBYiqAQJqIFrkylF51zhHKcLp5mtzXK8+/jbtgjX7Taj6bOES3NU6ws4vksk3Mfx3rtIBVNrek/CGzwfLtQDvFgKs1h3aNfLmLZNRJPQe/ci9d+OpK5sc2CrUaJRWKR5ufLkX648GQroRpCeqMGhJOwNmwwE1meNzlZiXk6UxgsmrVqRRDwJB95/NVG65rGWw8Sl04Sr4yQ1hw/sC3BPavnfI9+H16tBns6GqZXzuHabWLIP9jwo9jESBGFLE5UlQRA6bqI8wVPTT3G6cJqKWSGshTncdZiuQNdNqzzLJcsyw9FhhqPD1O06E+UJZmuzeL7Hm6+lyJKMhLT0WZJQZRVN1lBlFV3W0WQNH59MM/P2eyn5Pj2VBYYzF2hV5ymbZXwjxp3972AoIq5Qd8pS2+ogL5ZCZGsW7UYO23GI6AqRXYeg78iq17To4SR6OMmV2pPZKFPPz1Mt5/BaFarNCnM5n2cMg2Q4zG0piX0Ri+GghbLDEifTk/j7hQTjxTatWplEIgX733/DKWmGrnLwtuNMT0fIZM7yzfN1MsMhPjhso95kWZ/lSTydi/J6UaFeXsSQXCIjt0P/5p94CIIg7FQiWRKELarYLvLk9JNcLF+k6TS5q/cuosb6tsyPaBGO9xy/+rXne7iei+VZWJ6F7dpY7tJn27exPRvbtWk6TRzPQUJiLDF2w72UdKvF7vRZQuU5KvUFbKAveYA7++5CE22GO+ZsLcDzhTD5monZyGK7LhFDIzJ0DKn3UMfXlhjhBEY4QdcoOJZFLTdNvbiI2yxTbdVIF11+oOtEQmEOpWT2RSxGQybaNm9q2HaXKkoThTateolEogv2v++m319Zlti9e4x0KMLi9El+NFsg3wryj/d6RFTvus8pWArfTCeYL7do1vLEAzLy2E9BdIX7lgmCIAgrIpIlQdiCTNfk25PfZrIySb6V546eO9Y9UboeWZKRFRlN0QgTXv1Avk9veY6hzAVatQUqZgXfiHHPwH30h8V+SZ10rhbgmwth6qUMrusRDhhER45D94ENabmu6jrJof0kh/bjujaN3BzVwiKVRpFKu06h5PCirhEMhjiQUtgbsRkK2MQ1d1tN12u7El9dSDJZbGHWSyST3fj7fmrZiagkSQz09REM3c/8hVdwcov8v22N//WAwmDw2sYP52sGT2SjlEtFHLNJIp5E2vcIkhpYj7cmCIIgvIlIlgRhi/F9n6emn2K8PM50dZq9ib3EjO271s6wWuxePEOwMke5togjwUDqIHf03dXRduUCzLU0Hk9HqBfTGIqHseceSI5t2r5UiqIR699DrH8PnuvSKC5SK8xRq5VQy01KZZsTuoqqBwkHQuyKyvQHHPoDNv2GTUjdmktq267EVxaSTBWatBsVEsle/H2PrKpil4hGMI6+k8kLJ7Fr03zhlM3P7zc4mrBxPHiuEOXlgka9lEbFJj58CAbuFHuNCYIgbBBxpiIIW8xLmZc4UzjDxdJFuoPdDIYHNzuk1fF9ekuzDGUv0KwtUjYrSIEE9/XfR2+4d7Oj23GKlsLXF+JUill0ycHY9zBSbOv87MiKQrRnmGjPMJ7r0qrmqeVmadVy+PUW5XqTbMFFU2RUVUPRA6RCKkNhGAi49AVseg0HvUP7E61W63KiNH05UYqnemDvo2tKXoKGzoEjdzE5HiFduMDfnG2xMBKi4EWYLlvUqxliuo829iDEd3Xw3QiCIAg3I5IlQdhCpipT/HDhh5wtnkWTNQ6kDnSskcNGMqwGexbPYpTnqNQXsSWJwa7buKP3TrGx7DpoOhJ/t5ggXyoiuyaBsfu2VKL0k2RFIZzsI5xcWm/j2ibtUppWLU+9UQWrhttaak8+K/loqoyiGuh6iP6owmDIX6pAGRZd+sZN32u5En+7kGSm0MBsVEh09cHYIx2p8qiyzL59B5kPRVicO8VzUyV0w8Y22ySjEaR9PwV6qAPvQhAEQVgJcdYiCFtEuV2+2tDBdE3u7rsbRdpmmzz6Hv3FWQazF2nUF6iYVaRAkvsH7qM71LPZ0e1ItgdfSydJF+u4VpPY0OEN3ZS0ExTNINw7Srh39OptdqtGu5ymXStSa1bxzQa0GpQqNpdkCU1VkDWDcCDESExiMOgyGLDpC9gY61B9ajpvJEpWs0KiewB/z0MdnQ4nSRLDQ8Pkg2HS4ycYshaJ9+9B2nWv2PBVEARhk4hkSRC2ANu1eXzqcSYqE+SaOY53H8dQjM0Oa3l8H8NuE2mV6S3NoVfmKdUXcSSZ4e4jHO85LqpJ68T34TvZOFMlE7NZId4zjDR012aH1RFaMIoWjBIdWPra9zysepFWOYNZL9Ns13AbLcqNNrmiy+uKjKLpaHqI/ojCcNhnIGAzuMLmEZ4PTVem4cjUXYWGI9NwZS7UAswX69jNCrGeIfzdD6zbuqHuVJJk/D3IZg0pJPYcEwRB2EziDEYQNpnv+zw1+xSXypeYqkyxJ77nbTdz3Wyy5xJuVQm3K0RaFSLNMrQrWHYTy27QclrIwRTv6n8nXaGuzQ53R3uuEOFMARrVIsl4Ana/Z7NDWjeSLGPEujFi3Vdv8xyLdjlDs5KlVq/gm3X8ZoNyxWZcltA0FUUziAaDjEZlBoMOvYaD7UtLyZAjX06MFOquTN2WqFseruvhug6+5+C5Fr7n4rtVXNcm0TOMv/u9695gQVE0EImSIAjCphPJkiBsshO5E5zKneJC8QKpYIrhyPCax5R8j+HsRRLVDI6iY+sBbDWApRpY2pXPBrZq4L1d1edNVaNwayk5CrTK2GYNy2lhOy2qroXi+ViKiqGFGO45xtHu48iiW9e6eq0S5Md5nVo5TSJkwL4bb4S6U8mqTqh7F6HupaYHvudhN0s0i2la9TKNdgWv3qZcb5LOe+iKjKIZyIpyNQnyPBfP83E98HwfFwkfCVXyUCUfWdFA0XGNKIlkCn/wLtGJThAE4RYikiVB2ESz1Vm+P/99zhfPo8oqtyVvW3NDB9l12Dd/kkBpmlptAcn3kCQFRVYIyQoRSUVRNBRZRZE1fD2Ea0Rx9NBSEqUG8CWJcLt6uWpUxbIbWE6LttPGdG18WcFXdKJ6jGiwi67IIL2hHvTtMnVwm5ts6DyVCVErZYjpEtKBx5BUsamvJMvokS70SBeJy7e5tkmrtEi7kqPaqCCbNYI030iC9CiKbhDQDBQ9iGqEUI0IvhEFLXjLJaCCIAjCtUSyJAibpGJWeGL6CS6VLtF0mtzVexfKGk/MdLvN/rkTUJqm2sxjhLoYCfQuJTt2E8ttY3o2jt3C9Rw8fFzABXxZQZYVApKCLKv4nkPVMVH8papRQAuRjAwQD/fTGxkgrsXEFfZNkDVVvpGOUStmCMoOyv73IRmRzQ5ry1I0g0jvbiK9u4Gl6hP4N02Ctl8PSkEQBGE9iGRJEDaB7dl8Z+o7TJQnyDQzHOs+RlALrmnMYLvGgZlXMSvTtMwqsfgI7xp81w2bK1iuScOq0WxXaVtVTKuB7TSx7BZNHBQ9SjS+W1SNtpCqLfN3C3HKxTyKb6PvfQ9SROxZtRIiwRcEQRBWQiRLgrDBfN/nmdlnuFi6yER1gtHoKMlAck1jxut5xuZeo16Zpu20Geo+zJ09d7ztiaGuGOhBg2Sw+4aPEbYO05P4+8UE2WIFz24THbkDKTl68ycKgiAIgrBqIlkShA12Mn+S13Kvcb50nqSRZCQ2sqbxekpz7Fo8TaUyg+W7HOx/BwdSBzsUrbAVuD58Mx1nttTCbteJ948h9R/Z7LAEQRAEYccTyZIgbKD5+jzPzT3H+eJ5ZEnmUOrQ6hs6+D7DuUv0ZC9QrsxgKxp3Dr2X4ejau+kJneX54APKKv6pfR+ezsW4UHRp1cskkj2w676OxygIgiAIwluJZEkQNkjNqvGdye8wXh6nbtfX1NBB8lzGFs8QLUxQrs7jGCHeNfiA2Ndoi7E9eLUS4qViiIZpEdUgGZSJax4x1SV25bPqEtXc6yZTL5ZDnCjINKpZEpEQ0r5HxLobQRAEQdggIlkShHVWaBUYL49zrniOicoEi41FjnQdIaSFVjWe6ljsn3sNtTRNuZGBYJJHdz286vGEzvN8OFML8MNCmHytTbu+SNNTyOMxg4ciy6iyhKwoyIqGrOgoqkrMkEkGpKvJFMAP8wFqpTRxQ1lqEf52+2IJgiAIgtBR4q+uIKyDcrvMxfJFxsvjLNQXKLaL5Ft5SmaJkegIXcHVVYAMq8mB2VdxyzNUW0UC0QEeGHovmqJ3+B0Iq+H7MNnUeb4QZaFm06pl8V2HUCRCpP8Ylu1gtRo4VpOm2UZyW/htE9ezACjgMoOHKssol5Mp1ykT1nyUA++HNXZMFARBEARhZUSyJAgdUjErjJfHuVS+xHx9nlK7RK6Vo9gqIksyMSPGkdSRVSdKkWaZfbMnaFamaVt1uhJj3DfwTmQxJWtLSLdVnitEmapCq5rHdiyiAR1t7D78xB4kWUYFrlf/8+wWbquK3axeTabMy8lUVANt7H4IJjb4HQmCIAiCIJIlQViDmlW7miDN1ebeSJDaRQAieoRDXYfoCnStacPZZDXDnvnXqVSmsTyL0Z7jHOs+KtaubAFlS+H5YoRzFZVmtYhpmUR0ifDocaTeQyArN93gVNaCyFoQLdZ33WRKEARBEITNIZIlQVihht1gvDzOeHmcmeoMJbNEvpUn38oDENEiHEwepDvYvboEyfcw7BYBq0nQbBIyayRKs0sd7ySJI/33MZbc2+F3JaxU05H4USnCayWDeq1Mu90krPqEB/fBwJ1IqrbZIQqCIAiCsEYiWRKEm/B9n5JZYrIyyVRlirnaHGWzTL6dJ9fMARDWwuxP7Kcn1IO6zAX4qmMRsJpv+mgQsBpo7Rqe3cJx2jieheNalB0TWwtwz9B76A/3r+fbFW7C8iReLYd4qRSkUqvRahQIyC7xnhHUXe8A0WhDEARBEHYMkSwJwnV4vkemkWGyMslkdZJMI0PZLFNoFSi0C/i+T1gLsy++j55wD5r89lUEyfdIVTNEm6WlxKhdR7Jq2E4b17WwXQvPtWl6NrLnIkkStqygKDohJYAR6udgz3HigfgGfQc2jutD1lz6/mmShyb76LKPKvmoEqx2GyrPX0psTE/C8mQsT7r8tYztSXirGHMpUQpSuNzhTsYlluhBHblXrCkSBEEQhB1IJEuCcJnt2czWZpmqTDFVmSLfyi9VkFp5KmYFSZKWEqTEPnqCPWjKzadZyZ5Ld3me/sI0NHI02iUs18LyHFTfx5VkPEXDUA3CgQRBI0bYSBELpEgE4ju6y13blThVDXKiEqRQt3AdG0lSQZKRZBlZkpBkCUOR0GXQVRld9tFl0C4nU5rs4/gSpvtGQmS60HZ8TNfH9zw838P3PPzLn/FdfN9bal23Co5dxfdcwpEo2q53QGygw98ZQRAEQRC2CpEsCbe0pt1kujrNVHWK6eo0xXaRcrtMrpWjYTdQZZWYHuNI1xGSgeSy1yAprk1vaY6+wjROM0e9VcTzbDQ9SirYQ9hIEA6mSAaShNXQLdWooWIrvFIOcapqUKs3MJsZHM/HQ8bzJVwkfCQk30eW/MtfXflYqjRJEshISJfLTp7v4/s+vg8e4CPhXRkHkPFRJQ9ZkkBeSsa8Gxz+bpZChQNBjKEjSCmxbkwQBEEQdjqRLAm3HMdzmKhMcKZwhtnqLCWzdLWLneVa6IpOykhxIHmAmB67ekK+HKpj0l+cpac0i9XIUm0VcX2PQDDFvu4jjER23VKJ0RW+DwttjVfKof9/e3ceHGd933H8/Vx7SdrVYZ22MQ4YY4cjwSQmV+NmGtdOgabMFNoSt0ySmUAKHYZJJ6XJjJukbRhKmbZDEnKQHuk0EBKc0mlDC+FMYkIgpoEEDHbB5pAs69p7n/PXP2QtCAvwIUuy/HkxO6t99rfP/h7py0of/57f7+HZsku9UqLRGMMhJttSIN2/BtN+MiQxxAHEPnEUYuKQOAogjomjgCSOSZIQ4pgkiYiTBIcEx3FxHA/bcbHdFLabxva8A19nME4K3DRYzgn5/RcREZEjo7AkJ4yiX+SXo7/kqdGnGK4NM1wbZqg6RGISMm6Gvlwfvblecl7usAISQCqo0z+2h67xF2nUhik2JoiBluwSVnefRX/riXmqVmzg2UqGHRM5XqwYGpUJGkFAzo5pLfTiLT0Tq7UXYHJ5bdsBNwW0Nj+cZmNNuSOc9iQiIiInOIUlWdTiJOb50vP8cvSXPDfxHCP1EQarg5SDMhknw8n5k+lt6SV1hHODsn6FvtE9dEy8SK02wkRjgtC2aW/pY033WSzJdc/yER0fpuYj7ZjIMloN8KsjBFFMq2vo6F2B3X8WVrp1vrspIiIi8oYUlmRRKgUlnhp9il+N/op9tX3NUSRjDO2Zds7pOYfWVOthjyBNaakX6R99nnzxJaq1ESYaJULHo6ttOWt7zqI90zHLR3R8mAgcdhSnz0dKkoRc2qNtYA30rMU6hIUxRERERBYChSVZNBKTsKe0pzmKtL++n8HqIKWgRMpJcVLbSQy0DhzydZBmkg5qrNi3k5biy1Sq+5kIKwROiv6OU1jTfRatqRNvtKQWWeyqZnimkmFvxaZeLdGoj+ESk22dmo+0UnOFRERE5LijsCTHNWMMpaDEM+PPTI4iVSdHkV6uvowxhkK6wNndZ1NIFY54FGnyjRL6xvbSP7yLWmWQol8kdDMs6zqd07vOIOtlZ++gZkk1stnvuyxJR7S6R3JVoddXjy12VTI8U0mzp+rQqFUJ/VEaYUyrE9PS0Utq4DXzkURERESOMwpLsmAZY6hHdSphhUpYoRpUKYdlqmGVSlChHJSZ8CfwY59KUGGoNsREY4KUk2J563IGWgcO6VpIbybbKLNy6Cm84ksUK0NElkV/1+mc2X0WKSc9C0c6uxIDjxdz/Hg0R7lcAStNZ85lWSv0Z2P60yE96RD3MAd6GvHUCFKaPRWHeq1G6I/ihwlpO8HNttHZuxS3ZzWkWo7NwYmIiIjMIYUlmXdhHDJUHWKoNkTJL1EOy1SCCkW/SD2qH7iIazB5Hwf4sU8tqtGIGoRJSGKS5vWQzuo+i/Z0+9GNIh1gJzEDI8/RM7KbSnmQWljFyXbyrr71dOW6ZuHIZ99+3+We4Tx7SxG10iBBYtMwLsVyxIvDCZ7r4HppUulW+lttluYM/ZmQ/kxA3k147betEVvsrqZ5ppLh+YpDo14jbIzRCGPSdoybaaWldyn2ktOwMvn5OWgRERGRY0RhSeacH/sMVYd4qfISg5XByXlFB0JSNaxSD+vU4zphHBKbGADbsnEtF8d2SNkpMl6GjnQHLV4LOS9H1s0e1Vyk12qrjnPy0FNQepnx6j4ix+PknrN5a9dbsRfg3JswgUfGW3lkNE2lNEbgN8hnU7gnv4colac2PohfHqVcK5HUq1jVMmPjEc86Fq7r4ngZ8lmPk9os+rMRWcewu5LmuapLvVY9KCB19CzF7V4FmcJ8H7qIiIjIMaOwJMdcI2rwcvVlBiuDvFR5iaHqEOWg3DyNbsKfIDEJnu2RslNkvSyFdIGclyPn5si4GTzbm5XRojfjxCHLhnfRNfYcpfIgYdQg09LDewbOI59amCMnL9Q87tmfZ1+pQbU8RNaO6RhYBUvXge3gAvn+U6H/VACSOCaojFArDlMvj5PUS8S+z0SlyuBIQsqxcbwUSVTFD2M8KyaVbaG9+2S87lWQbZ/X4xURERGZKwpLMutqYY3B6mBz5GioOkQ5fFU4akxgMHi2R0uqhVMKp9CV7SLtpOckEL2e9vIwKwafJqq8zERtlNDLsLr/naxqP3VBruRWjy0eGm3jF+MeteIIcRiQb2vDXfleyL7+0uW245Ap9JIp9Da3RUEdf2KIenGEUrVEJpggl3Jo7z4Zt/vUN9yfiIiIyGKlsCRHLU5i9tX2sbe8l72lvQxWJpfrLgdlxv1xSn4JgyHlpGj1Wjmt4zQ6s52kZ2txBJMAFgdNuDlEbuSzYt9O8mN7KVUGCZOQfH4p5/atJ+flZqePs8gY2FnJcP/+FsZKVerVEVpcQ2rF2dCzBo4g2LmpLG7PSlp6Vh6DHouIiIgcnxSW5IiUgzJ7y3t5ofQCe0t7GffHKfpFxhpjjDfGMRjSTprWVCurO1fTmekk5aRm582NIRPUKFRHKVRHaa2MEkcNYi9LksoReRlCJ0XopogO3IduitCZeuyBZYMxLCkOsmzfM/jll5hojBOnWjljYD0n51fMTl9nWTG0uW9/nmeLFrXiMCQhhY4e7JPfg5VaeMFORERE5HimsCSHJEoiBquDk+GovJfB6uS1hop+kZH6CH7s49oubV4bp3eeTmemc1aW7Z5iJxH56jiF6ij5yghufZyGXyYIqxSjBo4xJEBiWWDZ2JZNynZIWw6O7WBbLrbt4tgutuOReFlwMjiNCUqVQSISutpPYV3fugW7HPiOYo6fjOQoFidoNGrk0zbeindDh0aDRERERI4FhSWZ0dTFXveW9k6OIJVfYLwxeUrdaGOUol8EIONm6Mn10JProdVrnb05R8aQDaoUKqMUqiO0VEYJ/RKNoEw1qmMnMYHj0ZbK09VxKp3ZTqKwgR/WCMIaUdQgTHyCOCCKI6KkTpREmKlQNXWzLEymwLq+d9Lf2j87fZ8lfmJRDB2KocPPxlt4oRRRKw3hEtHRexLWsvPAnb1AKiIiIiLTKSwJYRwy2hidvNUnbyP1EYp+sbkow0h9hDAJ8WyPtlQba7rW0JnpnNXlup04JF8da44e2fUJ/KCMH1YpRj6JZWN5Obpal9NdOImlrQN4h3FqX5xENMI6taCCH1UJgiqRm+ItHatm9TgOVWKgHNmUQodi5DaDUTF0mAgtKn5CHIUkcUgcjhEEPvlsBmfl+7Ha+ua8vyIiIiInGoWlE4gxpjmvaCoYjdRHGKmPUI/q1KIa9bA+uax3WCaMQxzLIetmGWgdoCfbQ87LHf3okTGkwzo5v0K2UTlwX8JrlAjCKn5QoTI1euSmyKcKdHUuZWl+OYVU4YhXpnNsl5Z0Gy3ptqPr/xEohg57aimG/alQZDPhW0RReCAQRSRxnSSOiRJDnBgibBzLk6Hf/QAAGT9JREFUkLYSXM+lY+lpMPB2LNuZ8/6LiIiInIgUlhYZYwz1aDLwTK1IV/SLjDZG2V/fTyWoUAtr1KM61bBKKShRj+oYDI41ecHXnJdjedty2tPttHqtOEfxx7kdR+T8Cjm/TNavkGtUyDRKJEGFKKwTxj5R7FONQ+wkJrIdXK+FJfkV9BZOoi/XP6tzn+ZKkFi8WPfYU0uzp5Zify0haNSIgyJRkhAnhthYJFikrRjXscHNkGTzpDM53EwrXjaPnW3HpNuw5mHkS0REROREp7/AjkN+7E+GIb9EKSg1Q9HUKXOVoEIQB/ix37xVggqVsEJkIiwsPNsj7aTpyHTwlvRbaEu1TbvOUSqo01Uawjb7D6FH00eaLJOQCapk62U8v0QY1gmjBmHs48cBQRJhGwhtB9fNUEjlacl00JZZQldrz4K9+OsbMQZGApc9tRTP19K8WHNoNOqEjQphGBAkFjknxqTacDJ5MpmWA4GogMm2Y3nZ1933/F15SkREROTEprA0xx7b9xglv0RCAgYSkgOLDkzeT/uaA49NgsEQJVEzDL06CAVxQC2sUYtq+JFPbGIALGsyFLm2S4vXwsrcSgqpAjkv97qjRZZJ6BvdQ9/+3dSr+wij+hEdZ5IkVJMQJ4mJLZvE9ci5OVqz3bRmO2nPddOV6TysOUcLTT222HsgHO2peUzUI8JGjSgo40cJjmXIeA7p9j4KHUuxOpZjuZmD9qMwJCIiIrIwKSzNseeKz/HI4CNUwsorgehAKJrpHpi2LUxCoiQCXglDju2QcTJ0ZjrJeTlavVaybhbP9g5rflG+OsZJ+57GLg0yUR0mtiw63RYs86p9WFN3Ztprpz+ysDyPXKaDfK6bztwS2tzWI55rtFDUIosh32OwkWJvLcVgzcJv1Ij8EkEYEhlocROcTDsdhT6czhWQ7Tjuj1tERETkRKWwNMfe2vVWHhl6hHJQnjztDQvbsrEsC5vJe8uyaP73qsc2Nhk3Q2uqlZybw3M8bOvo/xD3Qp/lw8/QPr6XYmWIOKrjZbt4Z996unJds3DUx5/YwIjvMtjwDgQkj9G6IQzqREGNOJzAjyFlxXjpDLklS8l0LsPkl2Edh3OsRERERORgCktzbE3XGvpa+sg4Gfpa5nn5Z5PQO/4CA/t30SgPMd4YJ/aynNb/Tla1r1rwIyJTIz37fA9jIOskZBxD1k6aX2echJRleLMBtkpkM9SYDEWDvsdQ3aHe8InCBnFQJYhjwsQiY8W4Xgq3pYOWjj6cjpOxMq/MsdIpdSIiIiKLh8LSCaq1NsGKfU/jlAaZqAwRWRbd7afw9r51pJ30fHfvILGB/VMjPQ2PwYbLWAPCoE4c1EniCMu2sSwby3am3TzHIufZZD2LnAtZ+0CQshPKkcPLDZfxekIYTAajKAoJYgOWRc5JINVGrr2DdL4HK9+PlW6d72+HiIiIiMwBhaW5NvYcneX92EGFPCkSy8ZYFollk9g2hgP31uQtsWzedFjkMLhRwPLhZ+kY30OpMkQU1nAynZzX9066W7pn7X2OhjFQetVIz76pkR7fJw4axGGVMIoJjNW8BlHdzWMlESaOsMKQJEmIjIUxYFsGmwQbg22BbVkHboAFYTTZNm3FuKkUbusScm2dpPJ9mNYeXddIRERE5ASlsDTXnnuA1c8/SjEokrZTzflIHJi3NDVPCcs+8LWNsZ3J8GR7hJk2gnQLDS+Hn8rie1kaqRyR471xqDIJPRMvsXR4F35lkInaGGEqwyl961jTcfq8nnLnJxbDDbc5N2iw4VJqxIR+gzisEEURQWywLIusnUA6T7a9nfZXjfS89jKzJokh8kn8GnFYnwxZkU8cNkiikCgMSeKQFCG5jjypfA92fgArlZu2H51WJyIiInLiUliaa629pJMIN6wTUgNjsIw58Ee5wTavrCtnXnU/dUssC2yXjO3SYru4TgrHSWF5OaJsB0GmFd/L4qdyNLzJMOXFASv27cQrvkyxOkRoEjoLKzin7x1k3+D6PsdCYmAscBjyUwdOqXPZX7cIggZR0CAOywRxQmwsMnaM46Vx27ppaevCzfdBy5JDGumxbAdSOZxUDo0LiYiIiMiRUFiaa6s3c86e7VAbhcIyTJKQkJCYhCiJiU1MnMTEJiKOI2ITkZiQOIlJ4pDAL9MIyvhBhXriE4YTk+2BGDC2Q8r2yDguXbaH46RxnRS1xji1sIaVaecdvefS1zo3i0tUI5sh32ueUjfUcKg1AsKgQRLWJk+nS8C1DBkXyLTT1tJBqr0HWvve8GKtIiIiIiLHksLSPLNsGwcbB/COYAjEJAm1sEK5PkrVn6DeKBGEZRpRAz+skCTjNIB6Kstbet7G2q612K855S5KoBg5jAcuxdBhInQYD13KkYUFuDa4FjiWwbXMgfvJuUCTj3lluz05HjbiTy3CkBD5DeKwRhQGBLHBWJOjRnaqhXRrD/n8EpxCPyZdWPAr8ImIiIjIiUNhaY79eNcIpeEOnMDBDdqaweO1QWQqeLw6iDgHtjuWwWEqrFg4boGufJ4ei8lFC16lEdYp+UWyXoHAauX/atMD0URoU/QNURgSRyFJ7JNEIXGSECWGqbMCLWtq/o41+bXFgTlVk9snp0tNzbeyMElCEMXNhRO8lIfT0kGhrQsv3wutvQddj0jzg0RERERkIVFYmmN7Rms8vT+FXQPsiRmDBs1FHyYXeJhsYDeftyyLqdAyuRAEB9pNrvTm2kwGK9vCtTvAWko54HUDUWQm95mxIiwnRZJqwU61kMu0YJw0JokxSUySGEhijIlJkoQkSTAmgQNfW8RYJsYyCamURa69k3R+CXZhAFIt8/dNFxERERE5AgpLc+zckzvY/as+KsbFtSdPozMHAoZl4skFH5LJe2MSMDGQYMzkKI8BjLFIAIOFwcI6sBSEZQyW9cpiEZORavK5hJkDUUu2hVSmgJ0rQLbjoNEeEREREZETlcLSHDuttw23dy1Ja8CS9sNbvMAkMSQJmAjLJJBEmCQ6MOqTYOLowMhPQnKgbZJMjvakvLQCkYiIiIjIYVBYOo5YtgO2A7wSdg5cVxUtiyAiIiIiMrv0N7aIiIiIiMgMFJZERERERERmoLAkIiIiIiIyg+MmLH35y19m5cqVZDIZ1q1bx0MPPTTfXRIRERERkUXsuAhLt912G1dffTWf+cxn2LFjB+973/vYvHkze/fune+uiYiIiIjIInVchKUbb7yRj33sY3z84x9nzZo1/N3f/R3Lly/nK1/5ynx3TUREREREFqkFv3R4EAQ89thj/Nmf/dm07Rs3buQnP/nJjK/xfR/f95uPi8UiAKVS6dh19DA0ahVGxqs0qpX57oqIiIiIyDFXDSK629IL4u/xqT4YY9607YIPSyMjI8RxTG9v77Ttvb29DA0NzfiaL37xi3zuc587aPvy5cuPSR9FREREROTNXT/fHXiVcrlMoVB4wzYLPixNsSxr2mNjzEHbplx77bVcc801zcdJkjA2NkZXV9frvmaulEolli9fzgsvvEA+n5/XvsjxQTUjh0s1I4dLNSOHSzUjh2sh1YwxhnK5zMDAwJu2XfBhacmSJTiOc9Ao0vDw8EGjTVPS6TTpdHratvb29mPVxSOSz+fnvVDk+KKakcOlmpHDpZqRw6WakcO1UGrmzUaUpiz4BR5SqRTr1q3j7rvvnrb97rvv5t3vfvc89UpERERERBa7BT+yBHDNNdewZcsWzj33XN71rnfxta99jb1793L55ZfPd9dERERERGSROi7C0iWXXMLo6Cif//znGRwc5IwzzuC//uu/WLFixXx37bCl02m2bt160GmCIq9HNSOHSzUjh0s1I4dLNSOH63itGcscypp5IiIiIiIiJ5gFP2dJRERERERkPigsiYiIiIiIzEBhSUREREREZAYKSyIiIiIiIjNQWDoCDz74IBdccAEDAwNYlsX3v//9ac/v27ePyy67jIGBAXK5HJs2beLZZ59tPv/8889jWdaMt9tvv73Zbnx8nC1btlAoFCgUCmzZsoWJiYk5OkqZTUdbMwBDQ0Ns2bKFvr4+WlpaOOecc/jud787rY1qZvGYjZrZvXs3v/M7v0N3dzf5fJ6LL76Yffv2TWujmlkcvvjFL/KOd7yDtrY2enp6+PCHP8zOnTuntTHG8Bd/8RcMDAyQzWbZsGEDv/zlL6e18X2fq666iiVLltDS0sKFF17Iiy++OK2NamZxmK2a+drXvsaGDRvI5/NYljVjLahmFofZqJmxsTGuuuoqVq9eTS6X46STTuJP/uRPKBaL0/azkGpGYekIVKtVzj77bG666aaDnjPG8OEPf5j/+7//49///d/ZsWMHK1as4Dd+4zeoVqsALF++nMHBwWm3z33uc7S0tLB58+bmvv7gD/6Axx9/nLvuuou77rqLxx9/nC1btszZccrsOdqaAdiyZQs7d+7kzjvv5IknnuCiiy7ikksuYceOHc02qpnF42hrplqtsnHjRizL4t577+XHP/4xQRBwwQUXkCRJc1+qmcXhgQce4I//+I95+OGHufvuu4miiI0bN077DLn++uu58cYbuemmm/jZz35GX18fH/zgBymXy802V199Ndu2bePWW2/lRz/6EZVKhfPPP584jpttVDOLw2zVTK1WY9OmTfz5n//5676XamZxmI2aefnll3n55Ze54YYbeOKJJ/inf/on7rrrLj72sY9Ne68FVTNGjgpgtm3b1ny8c+dOA5gnn3yyuS2KItPZ2Wm+/vWvv+5+3va2t5mPfvSjzce/+tWvDGAefvjh5rbt27cbwDz99NOzexAyp460ZlpaWsy//Mu/TNtXZ2en+cY3vmGMUc0sZkdSM//93/9tbNs2xWKx2WZsbMwA5u677zbGqGYWs+HhYQOYBx54wBhjTJIkpq+vz1x33XXNNo1GwxQKBXPzzTcbY4yZmJgwnueZW2+9tdnmpZdeMrZtm7vuussYo5pZzI6kZl7tvvvuM4AZHx+ftl01s3gdbc1M+c53vmNSqZQJw9AYs/BqRiNLs8z3fQAymUxzm+M4pFIpfvSjH834mscee4zHH398Wqrevn07hUKB9evXN7edd955FAoFfvKTnxyj3st8ONSaee9738ttt93G2NgYSZJw66234vs+GzZsAFQzJ5JDqRnf97Esa9rF/zKZDLZtN9uoZhavqVNaOjs7AXjuuecYGhpi48aNzTbpdJr3v//9zZ/1Y489RhiG09oMDAxwxhlnNNuoZhavI6mZQ6GaWbxmq2aKxSL5fB7XdYGFVzMKS7Ps9NNPZ8WKFVx77bWMj48TBAHXXXcdQ0NDDA4OzviaW265hTVr1vDud7+7uW1oaIienp6D2vb09DA0NHTM+i9z71Br5rbbbiOKIrq6ukin03ziE59g27ZtnHLKKYBq5kRyKDVz3nnn0dLSwqc//WlqtRrVapU//dM/JUmSZhvVzOJkjOGaa67hve99L2eccQZA8+fZ29s7rW1vb2/zuaGhIVKpFB0dHW/YRjWz+BxpzRwK1cziNFs1Mzo6yhe+8AU+8YlPNLcttJpRWJplnufxve99j2eeeYbOzk5yuRz3338/mzdvxnGcg9rX63X+7d/+7aBzNQEsyzpomzFmxu1y/DrUmvnsZz/L+Pg499xzD48++ijXXHMNv/u7v8sTTzzRbKOaOTEcSs10d3dz++238x//8R+0trZSKBQoFoucc8450+pKNbP4XHnllfziF7/g29/+9kHPvfbneig/69e2Uc0sPrNdM2+2jyPdjywcs1EzpVKJ3/qt32Lt2rVs3br1DffxRvs51tw5f8cTwLp163j88ccpFosEQUB3dzfr16/n3HPPPajtd7/7XWq1Gn/4h384bXtfX99Bq1YB7N+//6DELse/N6uZ3bt3c9NNN/Hkk0/y1re+FYCzzz6bhx56iC996UvcfPPNqpkTzKF8zmzcuJHdu3czMjKC67q0t7fT19fHypUrAX3OLEZXXXUVd955Jw8++CDLli1rbu/r6wMm/8W2v7+/uX14eLj5s+7r6yMIAsbHx6eNLg0PDzfPfFDNLD5HUzOHQjWz+MxGzZTLZTZt2kRrayvbtm3D87xp+1lINaORpWOoUCjQ3d3Ns88+y6OPPspv//ZvH9Tmlltu4cILL6S7u3va9ne9610Ui0UeeeSR5raf/vSnFIvFaafryeLyejVTq9UAsO3p/8s6jtNc2Uw1c2I6lM+ZJUuW0N7ezr333svw8DAXXnghoJpZTIwxXHnlldxxxx3ce++9zUA8ZeXKlfT19XH33Xc3twVBwAMPPND8Wa9btw7P86a1GRwc5Mknn2y2Uc0sHrNRM4dCNbN4zFbNlEolNm7cSCqV4s4775w2/xYWYM3M+ZISi0C5XDY7duwwO3bsMIC58cYbzY4dO8yePXuMMZOretx3331m9+7d5vvf/75ZsWKFueiiiw7az7PPPmssyzI/+MEPZnyfTZs2mbPOOsts377dbN++3Zx55pnm/PPPP6bHJsfG0dZMEATm1FNPNe973/vMT3/6U7Nr1y5zww03GMuyzH/+538226lmFo/Z+Jz55je/abZv32527dplvvWtb5nOzk5zzTXXTGujmlkcrrjiClMoFMz9999vBgcHm7dardZsc91115lCoWDuuOMO88QTT5jf//3fN/39/aZUKjXbXH755WbZsmXmnnvuMT//+c/NBz7wAXP22WebKIqabVQzi8Ns1czg4KDZsWOH+frXv24A8+CDD5odO3aY0dHRZhvVzOIwGzVTKpXM+vXrzZlnnml27do1bT8L9XNGYekITC2P+drbH/3RHxljjPn7v/97s2zZMuN5njnppJPMZz/7WeP7/kH7ufbaa82yZctMHMczvs/o6Ki59NJLTVtbm2lrazOXXnrpQUtyyvFhNmrmmWeeMRdddJHp6ekxuVzOnHXWWQctJa6aWTxmo2Y+/elPm97eXuN5nlm1apX527/9W5MkybQ2qpnFYaZaAcw//uM/NtskSWK2bt1q+vr6TDqdNr/2a79mnnjiiWn7qdfr5sorrzSdnZ0mm82a888/3+zdu3daG9XM4jBbNbN169Y33Y9qZnGYjZp5vd9tgHnuueea7RZSzVjGGDP741UiIiIiIiLHN81ZEhERERERmYHCkoiIiIiIyAwUlkRERERERGagsCQiIiIiIjIDhSUREREREZEZKCyJiIiIiIjMQGFJRERERERkBgpLIiIiIiIiM1BYEhGR48b5559Pe3s7L7zwwkHPjY2N0d/fz3ve8x6SJJmH3omIyGKjsCQiIseNb3zjG7iuy8c//vGDnrvyyispl8v88z//M7atX28iInL09NtERESOG319fXz5y1/mf/7nf/jqV7/a3L5t2za+/e1v8zd/8zeceuqpx7QPcRzj+/4xfQ8REVkYFJZEROS4cvHFF/N7v/d7fOpTn+L5559ndHSUyy+/nA9+8INcccUVPProo1x44YV0dnaSyWR4+9vfzne+851p+9i/fz+f/OQnWbt2La2trfT09PCBD3yAhx56aFq7559/HsuyuP766/nLv/xLVq5cSTqd5r777pvLQxYRkXnizncHREREDteXvvQlHnjgAT760Y/S3d1NEAR885vf5L777mPTpk2sX7+em2++mUKhwK233soll1xCrVbjsssuAybnNwFs3bqVvr4+KpUK27ZtY8OGDfzwhz9kw4YN097vH/7hHzjttNO44YYbyOfzrFq1ao6PWERE5oNljDHz3QkREZHD9YMf/IAPfehDAHzrW9/iIx/5CGvWrCGbzfLII4/guq/8e+AFF1zAY489xosvvjjjfKY4jjHGsGnTJvL5PHfccQcwObK0cuVKTjnlFJ566ik8z5ubgxMRkQVBp+GJiMhxafPmzZx33nmsWrWKj3zkI+zatYunn36aSy+9FIAoipq3D33oQwwODrJz587m62+++WbOOeccMpkMruvieR4//OEPeeqppw56rwsvvFBBSUTkBKSwJCIix610Ok0qlQJg3759AHzqU5/C87xpt09+8pMAjIyMAHDjjTdyxRVXsH79er73ve/x8MMP87Of/YxNmzZRr9cPep/+/v45OiIREVlINGdJREQWhSVLlgBw7bXXctFFF83YZvXq1QD867/+Kxs2bOArX/nKtOfL5fKMr7MsaxZ7KiIixwuFJRERWRRWr17NqlWr+N///V/++q//+g3bWpZFOp2etu0Xv/gF27dvZ/ny5ceymyIichxRWBIRkUXjq1/9Kps3b+Y3f/M3ueyyy1i6dCljY2M89dRT/PznP+f2228H4Pzzz+cLX/gCW7du5f3vfz87d+7k85//PCtXriSKonk+ChERWSgUlkREZNH49V//dR555BH+6q/+iquvvprx8XG6urpYu3YtF198cbPdZz7zGWq1GrfccgvXX389a9eu5eabb2bbtm3cf//983cAIiKyoGjpcBERERERkRloNTwREREREZEZKCyJiIiIiIjMQGFJRERERERkBgpLIiIiIiIiM1BYEhERERERmYHCkoiIiIiIyAwUlkRERERERGagsCQiIiIiIjIDhSUREREREZEZKCyJiIiIiIjMQGFJRERERERkBv8PS6HgCNDmDs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Picture 8" descr="6.png"/>
          <p:cNvPicPr>
            <a:picLocks noChangeAspect="1"/>
          </p:cNvPicPr>
          <p:nvPr/>
        </p:nvPicPr>
        <p:blipFill>
          <a:blip r:embed="rId2" cstate="print"/>
          <a:stretch>
            <a:fillRect/>
          </a:stretch>
        </p:blipFill>
        <p:spPr>
          <a:xfrm>
            <a:off x="0" y="457200"/>
            <a:ext cx="9144000" cy="4234961"/>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2138</TotalTime>
  <Words>821</Words>
  <Application>Microsoft Office PowerPoint</Application>
  <PresentationFormat>On-screen Show (4:3)</PresentationFormat>
  <Paragraphs>45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Equity</vt:lpstr>
      <vt:lpstr>Analysis of Military Spending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Military Spending</dc:title>
  <dc:creator>user</dc:creator>
  <cp:lastModifiedBy>user</cp:lastModifiedBy>
  <cp:revision>148</cp:revision>
  <dcterms:created xsi:type="dcterms:W3CDTF">2023-05-02T23:05:22Z</dcterms:created>
  <dcterms:modified xsi:type="dcterms:W3CDTF">2023-05-08T03:12:07Z</dcterms:modified>
</cp:coreProperties>
</file>