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74" r:id="rId4"/>
    <p:sldId id="271" r:id="rId5"/>
    <p:sldId id="266" r:id="rId6"/>
    <p:sldId id="267" r:id="rId7"/>
    <p:sldId id="268" r:id="rId8"/>
    <p:sldId id="259" r:id="rId9"/>
    <p:sldId id="269" r:id="rId10"/>
    <p:sldId id="270" r:id="rId11"/>
    <p:sldId id="256" r:id="rId12"/>
    <p:sldId id="257" r:id="rId13"/>
    <p:sldId id="258" r:id="rId14"/>
    <p:sldId id="265" r:id="rId15"/>
    <p:sldId id="260" r:id="rId16"/>
    <p:sldId id="261" r:id="rId17"/>
    <p:sldId id="262" r:id="rId18"/>
    <p:sldId id="264" r:id="rId19"/>
    <p:sldId id="263" r:id="rId20"/>
    <p:sldId id="281" r:id="rId21"/>
    <p:sldId id="286" r:id="rId22"/>
    <p:sldId id="282" r:id="rId23"/>
    <p:sldId id="283" r:id="rId24"/>
    <p:sldId id="284" r:id="rId25"/>
    <p:sldId id="285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0029C-2446-6B46-F777-6126385C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28F398-4CE8-1EC3-B6BF-06B1EE029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32867-F5EA-C06D-5235-6CD04D37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AD0B-CA2C-4C97-876C-76B2C0A241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E63E7-1EBE-983B-BF68-459F97AB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821BD-A1BA-8BF4-D941-CA61996E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1E0A-4A46-4ECA-8381-5A3599AD0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9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DFA81-443C-197B-5CE0-4792DFB5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3A1D4-EE80-A602-0854-01C5BF478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438E1-D49A-707B-E148-B8874C04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AD0B-CA2C-4C97-876C-76B2C0A241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6EC74-F336-1112-7FFC-DEE1ACDE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492CD-D76C-4CA6-2D76-9DCF4EC9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1E0A-4A46-4ECA-8381-5A3599AD0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61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C0D11D-190C-20F3-14F3-1B7686404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F10D1-056A-00C7-EF05-586739256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88B96-D4BB-DAD4-8350-8F09A167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AD0B-CA2C-4C97-876C-76B2C0A241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F0A1D-ABC2-F82E-64F6-52BE8F8E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B174C-44C0-8651-FC6B-B4B6B9AC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1E0A-4A46-4ECA-8381-5A3599AD0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22716-A073-AC36-26FA-28852153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F501B-01EA-AF77-8EC4-7A938995D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B2EAB-CA1E-8A5B-6B14-423B538C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AD0B-CA2C-4C97-876C-76B2C0A241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2D3A2-D0BF-3B4F-8225-63627C2F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C9AA0-873A-9975-343C-33A9E262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1E0A-4A46-4ECA-8381-5A3599AD0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3B2B-F2E3-F588-1683-B51F2EEA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AE4A7-FE2E-B75F-7EAF-5794CA86F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CCAA8-8ABC-07B2-206F-7AC64ACC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AD0B-CA2C-4C97-876C-76B2C0A241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572A9-CAA6-2A0C-FD3E-7AFBF4DE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E1C58-62C4-BE63-EED1-10279C2B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1E0A-4A46-4ECA-8381-5A3599AD0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4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62D6-065E-E5CC-49B6-21E64541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9D688-3BF6-5DD7-BE11-8844B3ED3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567C75-4071-6194-5B42-5CFC7B4A1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88254-1C90-406A-5231-51F10525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AD0B-CA2C-4C97-876C-76B2C0A241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73A52-4212-3E72-B85D-6CE69756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23196-66A3-D20A-A54C-A4DD530D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1E0A-4A46-4ECA-8381-5A3599AD0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5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A6462-7CF4-51E0-90EC-924A6C8B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49895-FA5C-591C-B10A-C4AC2194D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5C49FF-C177-70B3-30FF-FA91B0474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A80CEC-5F68-8DE3-DFE1-15E6A5BA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3C3292-DD2C-60CC-1CA9-AB24C61DB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99ABB6-4779-9EB6-4D5A-53CC06A0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AD0B-CA2C-4C97-876C-76B2C0A241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886D32-E9E4-F7B6-B0E8-4A2827F0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48ABDB-E7A9-6E57-EF47-0BED1F6A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1E0A-4A46-4ECA-8381-5A3599AD0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5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67D-71AD-30B2-5029-D75530DE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E6BD3-EB9E-DD3A-BD05-DED891D2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AD0B-CA2C-4C97-876C-76B2C0A241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3A388-3E67-6868-3624-595BDC19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C5166-0C3F-26C1-E396-9648F4C0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1E0A-4A46-4ECA-8381-5A3599AD0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0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F9B609-D585-79D7-9FC9-3F8E6AB8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AD0B-CA2C-4C97-876C-76B2C0A241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CF773C-B5CF-B8DE-BD81-DF5282D4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469705-69D5-6C5B-6B53-9E4B0314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1E0A-4A46-4ECA-8381-5A3599AD0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7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D93C8-2A61-42B8-5E30-C7681728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D71F4-19B4-F64D-756B-9657B79D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606F63-91A1-9DC8-933F-33278D553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D22E1-401D-7C21-764A-79B11464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AD0B-CA2C-4C97-876C-76B2C0A241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58DB9-9031-B99B-4191-6806FBC5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05D62-4952-0F4B-A3D6-B9964C41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1E0A-4A46-4ECA-8381-5A3599AD0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5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D0D41-D8A3-2DC4-5AF6-A9EF9685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61CDB7-DAB4-9EB4-8003-2C5F6231F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23EFB1-53E7-5D51-5771-13824B41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F1103F-A4C1-AA92-212F-C43093BD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AD0B-CA2C-4C97-876C-76B2C0A241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A8B34-F128-E28B-377F-27DC876C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2B200-84B2-E4B5-7A34-7FD9D668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1E0A-4A46-4ECA-8381-5A3599AD0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4A10AB-36DA-9ED8-D8CF-391DDA2C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25DC2-CE23-56BC-E904-1F79B5A39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23AAD-B529-ADF0-EEC4-16CAC1561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FAD0B-CA2C-4C97-876C-76B2C0A241B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D4E38-3215-2BF4-8041-C6A4287DE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6ECE-AEB3-C233-D097-421E93507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1E0A-4A46-4ECA-8381-5A3599AD0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98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3.124.246.53:8080/kMarket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E52D9-D15F-46A7-7B5A-154BAE40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8800" dirty="0"/>
              <a:t>7</a:t>
            </a:r>
            <a:r>
              <a:rPr lang="ko-KR" altLang="en-US" sz="8800" dirty="0"/>
              <a:t>조 불사조팀</a:t>
            </a:r>
          </a:p>
        </p:txBody>
      </p:sp>
    </p:spTree>
    <p:extLst>
      <p:ext uri="{BB962C8B-B14F-4D97-AF65-F5344CB8AC3E}">
        <p14:creationId xmlns:p14="http://schemas.microsoft.com/office/powerpoint/2010/main" val="11273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EB919-7C6C-8922-A009-A126AF67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60" y="254444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8000" dirty="0"/>
              <a:t>Product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96282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0221E-80F8-87FC-2B39-9C7D2FF01C95}"/>
              </a:ext>
            </a:extLst>
          </p:cNvPr>
          <p:cNvSpPr txBox="1"/>
          <p:nvPr/>
        </p:nvSpPr>
        <p:spPr>
          <a:xfrm>
            <a:off x="436728" y="573206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Product.list</a:t>
            </a:r>
            <a:r>
              <a:rPr lang="en-US" altLang="ko-KR" dirty="0"/>
              <a:t> – Category Script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673FA9-39E1-2BCE-3950-51647E3C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68" y="1416594"/>
            <a:ext cx="4523736" cy="50065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6B0A52-885D-349C-68AB-57FB7CA9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536" y="573206"/>
            <a:ext cx="52673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5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0221E-80F8-87FC-2B39-9C7D2FF01C95}"/>
              </a:ext>
            </a:extLst>
          </p:cNvPr>
          <p:cNvSpPr txBox="1"/>
          <p:nvPr/>
        </p:nvSpPr>
        <p:spPr>
          <a:xfrm>
            <a:off x="436728" y="573206"/>
            <a:ext cx="280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Product.view</a:t>
            </a:r>
            <a:r>
              <a:rPr lang="en-US" altLang="ko-KR" dirty="0"/>
              <a:t> – </a:t>
            </a:r>
            <a:r>
              <a:rPr lang="en-US" altLang="ko-KR" dirty="0" err="1"/>
              <a:t>jsp</a:t>
            </a:r>
            <a:r>
              <a:rPr lang="en-US" altLang="ko-KR" dirty="0"/>
              <a:t>, Script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CF0BA3-7F6A-47ED-0035-92B06B5E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63" y="1262345"/>
            <a:ext cx="7807985" cy="15754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73C629-C014-6CA8-C281-DF41D59FD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897" y="3157599"/>
            <a:ext cx="8143290" cy="35597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195C33-E2DE-30E4-B734-5F9D1E80F52C}"/>
              </a:ext>
            </a:extLst>
          </p:cNvPr>
          <p:cNvSpPr txBox="1"/>
          <p:nvPr/>
        </p:nvSpPr>
        <p:spPr>
          <a:xfrm>
            <a:off x="3878317" y="2837792"/>
            <a:ext cx="86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Jquery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72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0221E-80F8-87FC-2B39-9C7D2FF01C95}"/>
              </a:ext>
            </a:extLst>
          </p:cNvPr>
          <p:cNvSpPr txBox="1"/>
          <p:nvPr/>
        </p:nvSpPr>
        <p:spPr>
          <a:xfrm>
            <a:off x="436728" y="573206"/>
            <a:ext cx="315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Product.view</a:t>
            </a:r>
            <a:r>
              <a:rPr lang="en-US" altLang="ko-KR" dirty="0"/>
              <a:t> – </a:t>
            </a:r>
            <a:r>
              <a:rPr lang="en-US" altLang="ko-KR" dirty="0" err="1"/>
              <a:t>jsp</a:t>
            </a:r>
            <a:r>
              <a:rPr lang="en-US" altLang="ko-KR" dirty="0"/>
              <a:t>, Script 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565524-0E18-ADD9-0E21-A7159D66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02" y="1758336"/>
            <a:ext cx="8726619" cy="334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4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0221E-80F8-87FC-2B39-9C7D2FF01C95}"/>
              </a:ext>
            </a:extLst>
          </p:cNvPr>
          <p:cNvSpPr txBox="1"/>
          <p:nvPr/>
        </p:nvSpPr>
        <p:spPr>
          <a:xfrm>
            <a:off x="436728" y="573206"/>
            <a:ext cx="315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Product.view</a:t>
            </a:r>
            <a:r>
              <a:rPr lang="en-US" altLang="ko-KR" dirty="0"/>
              <a:t> – </a:t>
            </a:r>
            <a:r>
              <a:rPr lang="en-US" altLang="ko-KR" dirty="0" err="1"/>
              <a:t>jsp</a:t>
            </a:r>
            <a:r>
              <a:rPr lang="en-US" altLang="ko-KR" dirty="0"/>
              <a:t>, Script (3)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C4DE1F-E448-69D0-5814-5A193139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27" y="1340960"/>
            <a:ext cx="6217860" cy="43869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BB6A3B9-0603-9B03-ED9B-612AA856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370" y="3737401"/>
            <a:ext cx="7368501" cy="30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0221E-80F8-87FC-2B39-9C7D2FF01C95}"/>
              </a:ext>
            </a:extLst>
          </p:cNvPr>
          <p:cNvSpPr txBox="1"/>
          <p:nvPr/>
        </p:nvSpPr>
        <p:spPr>
          <a:xfrm>
            <a:off x="436728" y="573206"/>
            <a:ext cx="217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Product.cart</a:t>
            </a:r>
            <a:r>
              <a:rPr lang="en-US" altLang="ko-KR" dirty="0"/>
              <a:t> –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C3E99D-334F-1AD3-B05B-B77E26081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17" y="201503"/>
            <a:ext cx="7089228" cy="65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00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0221E-80F8-87FC-2B39-9C7D2FF01C95}"/>
              </a:ext>
            </a:extLst>
          </p:cNvPr>
          <p:cNvSpPr txBox="1"/>
          <p:nvPr/>
        </p:nvSpPr>
        <p:spPr>
          <a:xfrm>
            <a:off x="436728" y="573206"/>
            <a:ext cx="223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Product.cart</a:t>
            </a:r>
            <a:r>
              <a:rPr lang="en-US" altLang="ko-KR" dirty="0"/>
              <a:t> –Script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AFD8EB-3494-AD0A-AE42-149F7AF4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68" y="243151"/>
            <a:ext cx="4833586" cy="64752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F3FA55-9EF9-19C2-BE66-D0B9F29A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503" y="303327"/>
            <a:ext cx="4620774" cy="635486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DB1A623-1895-8D7E-EE40-A62B89CD3793}"/>
              </a:ext>
            </a:extLst>
          </p:cNvPr>
          <p:cNvGrpSpPr/>
          <p:nvPr/>
        </p:nvGrpSpPr>
        <p:grpSpPr>
          <a:xfrm>
            <a:off x="7379088" y="757872"/>
            <a:ext cx="4605879" cy="4685012"/>
            <a:chOff x="6145047" y="292869"/>
            <a:chExt cx="5610225" cy="496728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1A63338-3B95-1C91-4FEA-4522ABD15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5047" y="292869"/>
              <a:ext cx="5610225" cy="42291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D647D9B-02DF-2550-AD79-28A2A963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5047" y="4521969"/>
              <a:ext cx="5191125" cy="5905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09CE924-94D1-84B5-41C0-DB425020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3108" y="4964881"/>
              <a:ext cx="2895600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462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0221E-80F8-87FC-2B39-9C7D2FF01C95}"/>
              </a:ext>
            </a:extLst>
          </p:cNvPr>
          <p:cNvSpPr txBox="1"/>
          <p:nvPr/>
        </p:nvSpPr>
        <p:spPr>
          <a:xfrm>
            <a:off x="436728" y="573206"/>
            <a:ext cx="22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Product.order</a:t>
            </a:r>
            <a:r>
              <a:rPr lang="en-US" altLang="ko-KR" dirty="0"/>
              <a:t> – JSP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39471B-6202-4B14-CBF7-605970EE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25" y="1368960"/>
            <a:ext cx="7197942" cy="44025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869550-C916-E0E2-BD3D-7D0ACDE4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952" y="757872"/>
            <a:ext cx="3867972" cy="50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0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0221E-80F8-87FC-2B39-9C7D2FF01C95}"/>
              </a:ext>
            </a:extLst>
          </p:cNvPr>
          <p:cNvSpPr txBox="1"/>
          <p:nvPr/>
        </p:nvSpPr>
        <p:spPr>
          <a:xfrm>
            <a:off x="436728" y="573206"/>
            <a:ext cx="291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Product.order</a:t>
            </a:r>
            <a:r>
              <a:rPr lang="en-US" altLang="ko-KR" dirty="0"/>
              <a:t> – Controller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06A98-8F42-A129-2E0C-59E9AA4A6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6" y="1538114"/>
            <a:ext cx="7181050" cy="411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80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0221E-80F8-87FC-2B39-9C7D2FF01C95}"/>
              </a:ext>
            </a:extLst>
          </p:cNvPr>
          <p:cNvSpPr txBox="1"/>
          <p:nvPr/>
        </p:nvSpPr>
        <p:spPr>
          <a:xfrm>
            <a:off x="436728" y="573206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Product.order</a:t>
            </a:r>
            <a:r>
              <a:rPr lang="en-US" altLang="ko-KR" dirty="0"/>
              <a:t> – Script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B7AB35-22DB-07DB-7961-B92A6FD7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72" y="257024"/>
            <a:ext cx="6643195" cy="63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12611F-C963-AC52-78F5-E74321543801}"/>
              </a:ext>
            </a:extLst>
          </p:cNvPr>
          <p:cNvSpPr txBox="1"/>
          <p:nvPr/>
        </p:nvSpPr>
        <p:spPr>
          <a:xfrm>
            <a:off x="1273834" y="561459"/>
            <a:ext cx="2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소개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52661B-6FA7-0E00-44B5-BD7813486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38" y="494890"/>
            <a:ext cx="5544324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54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EB919-7C6C-8922-A009-A126AF67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360" y="26290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8000" dirty="0"/>
              <a:t>Cs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46958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8A01EF-A243-9F17-B691-69B5FBC3FF19}"/>
              </a:ext>
            </a:extLst>
          </p:cNvPr>
          <p:cNvSpPr txBox="1"/>
          <p:nvPr/>
        </p:nvSpPr>
        <p:spPr>
          <a:xfrm>
            <a:off x="3003853" y="804598"/>
            <a:ext cx="5682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CS </a:t>
            </a:r>
            <a:r>
              <a:rPr lang="ko-KR" altLang="en-US" sz="2800" dirty="0"/>
              <a:t>폴더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3E6FCB-F08E-F7FB-2F28-4088B245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398" y="1500909"/>
            <a:ext cx="2838750" cy="3856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EC09D0-A6D3-325D-AC18-C8A361580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0909"/>
            <a:ext cx="2763385" cy="36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11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04E9BD-8EEC-F199-4428-8398F499D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0" y="1185549"/>
            <a:ext cx="3485096" cy="44869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0267F7-EAA1-BC36-C452-136844F5C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331" y="2605862"/>
            <a:ext cx="4772691" cy="15432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71BFC5-199F-45CB-FB8F-E608220601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267" r="-837" b="51377"/>
          <a:stretch/>
        </p:blipFill>
        <p:spPr>
          <a:xfrm>
            <a:off x="73503" y="2503556"/>
            <a:ext cx="5446653" cy="643223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1725280-22AF-23A5-242E-A848A9FF1C77}"/>
              </a:ext>
            </a:extLst>
          </p:cNvPr>
          <p:cNvSpPr/>
          <p:nvPr/>
        </p:nvSpPr>
        <p:spPr>
          <a:xfrm>
            <a:off x="6223471" y="3127329"/>
            <a:ext cx="508958" cy="3105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2EC2E56-3EE6-AB7D-1C49-EBAD327747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492" r="-837"/>
          <a:stretch/>
        </p:blipFill>
        <p:spPr>
          <a:xfrm>
            <a:off x="18692" y="3146779"/>
            <a:ext cx="5446653" cy="13980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28BE39-F235-79BA-9316-EC5A3901264C}"/>
              </a:ext>
            </a:extLst>
          </p:cNvPr>
          <p:cNvSpPr txBox="1"/>
          <p:nvPr/>
        </p:nvSpPr>
        <p:spPr>
          <a:xfrm>
            <a:off x="612475" y="905774"/>
            <a:ext cx="214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CS/Index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C9DA5F-379B-FB86-E6A7-05F2EE390911}"/>
              </a:ext>
            </a:extLst>
          </p:cNvPr>
          <p:cNvSpPr txBox="1"/>
          <p:nvPr/>
        </p:nvSpPr>
        <p:spPr>
          <a:xfrm>
            <a:off x="828026" y="2079918"/>
            <a:ext cx="214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CS/</a:t>
            </a:r>
            <a:r>
              <a:rPr lang="en-US" altLang="ko-KR" dirty="0" err="1"/>
              <a:t>ListController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C9D42E-298A-A5AC-69E0-144FB498E9F2}"/>
              </a:ext>
            </a:extLst>
          </p:cNvPr>
          <p:cNvSpPr txBox="1"/>
          <p:nvPr/>
        </p:nvSpPr>
        <p:spPr>
          <a:xfrm>
            <a:off x="8513053" y="2079918"/>
            <a:ext cx="214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CS/Service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36611E1-8F5D-E251-501C-831D27B4E5B2}"/>
              </a:ext>
            </a:extLst>
          </p:cNvPr>
          <p:cNvCxnSpPr>
            <a:cxnSpLocks/>
          </p:cNvCxnSpPr>
          <p:nvPr/>
        </p:nvCxnSpPr>
        <p:spPr>
          <a:xfrm>
            <a:off x="528978" y="3519577"/>
            <a:ext cx="42787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47FD7CF-9C7E-7380-D68C-DC671AF4D769}"/>
              </a:ext>
            </a:extLst>
          </p:cNvPr>
          <p:cNvSpPr txBox="1"/>
          <p:nvPr/>
        </p:nvSpPr>
        <p:spPr>
          <a:xfrm>
            <a:off x="1061049" y="113506"/>
            <a:ext cx="91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CS/FAQ List </a:t>
            </a:r>
            <a:r>
              <a:rPr lang="ko-KR" altLang="en-US" dirty="0"/>
              <a:t>카테고리별로 </a:t>
            </a:r>
            <a:r>
              <a:rPr lang="ko-KR" altLang="en-US" dirty="0" err="1"/>
              <a:t>목록가져오기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5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9D3653-8BA6-1EB1-CA57-6DE45923BBE2}"/>
              </a:ext>
            </a:extLst>
          </p:cNvPr>
          <p:cNvSpPr txBox="1"/>
          <p:nvPr/>
        </p:nvSpPr>
        <p:spPr>
          <a:xfrm>
            <a:off x="1061049" y="113506"/>
            <a:ext cx="91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CS/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댓글 가져오기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292540-4DDF-C084-4CAC-43C448C0F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237"/>
          <a:stretch/>
        </p:blipFill>
        <p:spPr>
          <a:xfrm>
            <a:off x="76440" y="2038938"/>
            <a:ext cx="3377786" cy="3358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222B12-C3B3-0174-B24B-DECD2A10F99F}"/>
              </a:ext>
            </a:extLst>
          </p:cNvPr>
          <p:cNvSpPr txBox="1"/>
          <p:nvPr/>
        </p:nvSpPr>
        <p:spPr>
          <a:xfrm>
            <a:off x="393285" y="1669605"/>
            <a:ext cx="219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CS/</a:t>
            </a:r>
            <a:r>
              <a:rPr lang="en-US" altLang="ko-KR" dirty="0" err="1"/>
              <a:t>VIEWController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1D11D8-78E4-F86C-CB71-FAD2E1E02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50" y="2103991"/>
            <a:ext cx="4229896" cy="3429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FFBA20-672C-714B-0467-1993DEA6F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695" y="2074903"/>
            <a:ext cx="3296110" cy="3791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27C3DC-69E6-890E-5D4E-3CC3D8AAC077}"/>
              </a:ext>
            </a:extLst>
          </p:cNvPr>
          <p:cNvSpPr txBox="1"/>
          <p:nvPr/>
        </p:nvSpPr>
        <p:spPr>
          <a:xfrm>
            <a:off x="3982855" y="1705571"/>
            <a:ext cx="219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CS/</a:t>
            </a:r>
            <a:r>
              <a:rPr lang="en-US" altLang="ko-KR" dirty="0" err="1"/>
              <a:t>ArticleDAO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FA619-9B30-FDD0-FB5D-2B5845FF0298}"/>
              </a:ext>
            </a:extLst>
          </p:cNvPr>
          <p:cNvSpPr txBox="1"/>
          <p:nvPr/>
        </p:nvSpPr>
        <p:spPr>
          <a:xfrm>
            <a:off x="8037301" y="1705571"/>
            <a:ext cx="219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CS/SQL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51671A4-0D78-365C-8854-63CD25439E7F}"/>
              </a:ext>
            </a:extLst>
          </p:cNvPr>
          <p:cNvCxnSpPr/>
          <p:nvPr/>
        </p:nvCxnSpPr>
        <p:spPr>
          <a:xfrm>
            <a:off x="300727" y="3367406"/>
            <a:ext cx="30623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96B05C-FD0F-A189-3007-AE36439F3613}"/>
              </a:ext>
            </a:extLst>
          </p:cNvPr>
          <p:cNvCxnSpPr>
            <a:cxnSpLocks/>
          </p:cNvCxnSpPr>
          <p:nvPr/>
        </p:nvCxnSpPr>
        <p:spPr>
          <a:xfrm>
            <a:off x="3755695" y="2269389"/>
            <a:ext cx="24182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03DDBE0-C35B-EA68-E7AE-70C0D9DFB195}"/>
              </a:ext>
            </a:extLst>
          </p:cNvPr>
          <p:cNvCxnSpPr/>
          <p:nvPr/>
        </p:nvCxnSpPr>
        <p:spPr>
          <a:xfrm>
            <a:off x="8589469" y="2426811"/>
            <a:ext cx="30623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D2404DA-2A55-ADBD-A14D-44210F642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097" y="846779"/>
            <a:ext cx="7201246" cy="528762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DDDFAD-F854-4453-E860-9358ADA33C0F}"/>
              </a:ext>
            </a:extLst>
          </p:cNvPr>
          <p:cNvSpPr/>
          <p:nvPr/>
        </p:nvSpPr>
        <p:spPr>
          <a:xfrm>
            <a:off x="2105097" y="4146631"/>
            <a:ext cx="6418052" cy="198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9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079A14-3BA7-07D5-B9E4-1804AC247168}"/>
              </a:ext>
            </a:extLst>
          </p:cNvPr>
          <p:cNvSpPr txBox="1"/>
          <p:nvPr/>
        </p:nvSpPr>
        <p:spPr>
          <a:xfrm>
            <a:off x="1061049" y="113506"/>
            <a:ext cx="91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ADMIN/QNA/LIST 1</a:t>
            </a:r>
            <a:r>
              <a:rPr lang="ko-KR" altLang="en-US" dirty="0"/>
              <a:t>차 카테고리</a:t>
            </a:r>
            <a:r>
              <a:rPr lang="en-US" altLang="ko-KR" dirty="0"/>
              <a:t>, 2</a:t>
            </a:r>
            <a:r>
              <a:rPr lang="ko-KR" altLang="en-US" dirty="0"/>
              <a:t>차 카테고리에 따른 목록 가져오기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C67DC4-5037-47A4-E8EB-293CE2B02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789"/>
            <a:ext cx="7320520" cy="49292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137F795-CCF0-A2FF-0E33-1597F0E39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580"/>
            <a:ext cx="2466667" cy="95238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C17BD72-B715-1AFD-8EF8-12BBAA2799FE}"/>
              </a:ext>
            </a:extLst>
          </p:cNvPr>
          <p:cNvCxnSpPr>
            <a:cxnSpLocks/>
          </p:cNvCxnSpPr>
          <p:nvPr/>
        </p:nvCxnSpPr>
        <p:spPr>
          <a:xfrm>
            <a:off x="176181" y="3701143"/>
            <a:ext cx="16381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2E16B13-ECB6-AC51-79D5-A799B4E9EE30}"/>
              </a:ext>
            </a:extLst>
          </p:cNvPr>
          <p:cNvCxnSpPr>
            <a:cxnSpLocks/>
          </p:cNvCxnSpPr>
          <p:nvPr/>
        </p:nvCxnSpPr>
        <p:spPr>
          <a:xfrm>
            <a:off x="363671" y="3931390"/>
            <a:ext cx="37438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5348B55E-5DE5-014D-7622-DA288A5BC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145" y="2227991"/>
            <a:ext cx="4086795" cy="294630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8A8E20-73A8-BFFF-7EEF-080A371E28E7}"/>
              </a:ext>
            </a:extLst>
          </p:cNvPr>
          <p:cNvSpPr/>
          <p:nvPr/>
        </p:nvSpPr>
        <p:spPr>
          <a:xfrm>
            <a:off x="7652145" y="2685143"/>
            <a:ext cx="3889725" cy="1082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717A287-25D2-8080-DE4D-0125AA0AB429}"/>
              </a:ext>
            </a:extLst>
          </p:cNvPr>
          <p:cNvCxnSpPr>
            <a:cxnSpLocks/>
          </p:cNvCxnSpPr>
          <p:nvPr/>
        </p:nvCxnSpPr>
        <p:spPr>
          <a:xfrm>
            <a:off x="363671" y="6169420"/>
            <a:ext cx="4353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A331E7C-62E2-3389-20EA-F5D4E630D442}"/>
              </a:ext>
            </a:extLst>
          </p:cNvPr>
          <p:cNvCxnSpPr>
            <a:cxnSpLocks/>
          </p:cNvCxnSpPr>
          <p:nvPr/>
        </p:nvCxnSpPr>
        <p:spPr>
          <a:xfrm>
            <a:off x="176181" y="5313258"/>
            <a:ext cx="16381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C13E42-E81D-CCE2-AADC-9973B8F09B97}"/>
              </a:ext>
            </a:extLst>
          </p:cNvPr>
          <p:cNvSpPr/>
          <p:nvPr/>
        </p:nvSpPr>
        <p:spPr>
          <a:xfrm>
            <a:off x="7943850" y="4038600"/>
            <a:ext cx="3795090" cy="81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F1F918-30F0-58A8-B4F8-3E7BD188F217}"/>
              </a:ext>
            </a:extLst>
          </p:cNvPr>
          <p:cNvSpPr txBox="1"/>
          <p:nvPr/>
        </p:nvSpPr>
        <p:spPr>
          <a:xfrm>
            <a:off x="2666237" y="150869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ADMIN/QNA/</a:t>
            </a:r>
            <a:r>
              <a:rPr lang="en-US" altLang="ko-KR" dirty="0" err="1"/>
              <a:t>List.jsp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FF9FB9-35AA-D63F-3DC2-ADF71F5A0004}"/>
              </a:ext>
            </a:extLst>
          </p:cNvPr>
          <p:cNvSpPr txBox="1"/>
          <p:nvPr/>
        </p:nvSpPr>
        <p:spPr>
          <a:xfrm>
            <a:off x="7858256" y="1627293"/>
            <a:ext cx="301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ADMIN/QNA/</a:t>
            </a:r>
            <a:r>
              <a:rPr lang="en-US" altLang="ko-KR" dirty="0" err="1"/>
              <a:t>ListController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04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079A14-3BA7-07D5-B9E4-1804AC247168}"/>
              </a:ext>
            </a:extLst>
          </p:cNvPr>
          <p:cNvSpPr txBox="1"/>
          <p:nvPr/>
        </p:nvSpPr>
        <p:spPr>
          <a:xfrm>
            <a:off x="1061049" y="113506"/>
            <a:ext cx="91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ADMIN/QNA/</a:t>
            </a:r>
            <a:r>
              <a:rPr lang="ko-KR" altLang="en-US" dirty="0"/>
              <a:t>댓글 작성시 가져오기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3C284F-347C-4B03-8D4E-6A29DB103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4376"/>
            <a:ext cx="5689600" cy="13356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602EE0-8CAF-E334-2079-57B827AD9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3" r="1083"/>
          <a:stretch/>
        </p:blipFill>
        <p:spPr>
          <a:xfrm>
            <a:off x="212354" y="1204376"/>
            <a:ext cx="5452489" cy="40207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9937B0-4790-CCB5-0520-8D5F4BAAE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4376"/>
            <a:ext cx="6057599" cy="36143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CE7AF4-42BA-665A-6752-2130EE337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71" y="1204376"/>
            <a:ext cx="5966901" cy="4013664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66081F-C04E-E197-E0B9-0B7AADD5FAA6}"/>
              </a:ext>
            </a:extLst>
          </p:cNvPr>
          <p:cNvCxnSpPr/>
          <p:nvPr/>
        </p:nvCxnSpPr>
        <p:spPr>
          <a:xfrm>
            <a:off x="463912" y="1509485"/>
            <a:ext cx="49493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E643100-7BF4-A6DD-4BC7-142F3367B0CC}"/>
              </a:ext>
            </a:extLst>
          </p:cNvPr>
          <p:cNvCxnSpPr/>
          <p:nvPr/>
        </p:nvCxnSpPr>
        <p:spPr>
          <a:xfrm>
            <a:off x="377826" y="1516588"/>
            <a:ext cx="49493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0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EB919-7C6C-8922-A009-A126AF67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60" y="254444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8000" dirty="0"/>
              <a:t>Admin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48459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12611F-C963-AC52-78F5-E74321543801}"/>
              </a:ext>
            </a:extLst>
          </p:cNvPr>
          <p:cNvSpPr txBox="1"/>
          <p:nvPr/>
        </p:nvSpPr>
        <p:spPr>
          <a:xfrm>
            <a:off x="1273834" y="5458488"/>
            <a:ext cx="2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비싸다</a:t>
            </a:r>
            <a:r>
              <a:rPr lang="en-US" altLang="ko-KR" dirty="0"/>
              <a:t>!!! DB I/O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7C78EA-51C6-F6E2-EFBB-5CB4FAAC7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13" y="1049590"/>
            <a:ext cx="8562497" cy="4331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627C7-E0D7-BA09-20A0-C6BE7EA2632E}"/>
              </a:ext>
            </a:extLst>
          </p:cNvPr>
          <p:cNvSpPr txBox="1"/>
          <p:nvPr/>
        </p:nvSpPr>
        <p:spPr>
          <a:xfrm>
            <a:off x="1273833" y="5982044"/>
            <a:ext cx="85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 =&gt; </a:t>
            </a:r>
            <a:r>
              <a:rPr lang="ko-KR" altLang="en-US" dirty="0"/>
              <a:t>브라우저 </a:t>
            </a:r>
            <a:r>
              <a:rPr lang="ko-KR" altLang="en-US" dirty="0" err="1"/>
              <a:t>랜더링</a:t>
            </a:r>
            <a:r>
              <a:rPr lang="ko-KR" altLang="en-US" dirty="0"/>
              <a:t> 시간 감소</a:t>
            </a:r>
            <a:r>
              <a:rPr lang="en-US" altLang="ko-KR" dirty="0"/>
              <a:t>, but</a:t>
            </a:r>
            <a:r>
              <a:rPr lang="ko-KR" altLang="en-US" dirty="0"/>
              <a:t> 서버는 여전히 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75D55-9460-8B19-DE62-4EB666D99746}"/>
              </a:ext>
            </a:extLst>
          </p:cNvPr>
          <p:cNvSpPr txBox="1"/>
          <p:nvPr/>
        </p:nvSpPr>
        <p:spPr>
          <a:xfrm>
            <a:off x="1162594" y="404949"/>
            <a:ext cx="867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뿌듯한점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4596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5AC12-3226-13F0-AF42-C195D5D0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배운점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7EF5D3-3A64-D8F8-367F-9DDC19CCA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1206"/>
            <a:ext cx="10450383" cy="17337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2AE174-301C-0D6D-41CD-3C904FB8505D}"/>
              </a:ext>
            </a:extLst>
          </p:cNvPr>
          <p:cNvSpPr txBox="1"/>
          <p:nvPr/>
        </p:nvSpPr>
        <p:spPr>
          <a:xfrm>
            <a:off x="1837426" y="4132053"/>
            <a:ext cx="66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Conn.close</a:t>
            </a:r>
            <a:r>
              <a:rPr lang="en-US" altLang="ko-KR" dirty="0"/>
              <a:t>()</a:t>
            </a:r>
            <a:r>
              <a:rPr lang="ko-KR" altLang="en-US" dirty="0"/>
              <a:t>해주지 않으면 커넥션이 계속 </a:t>
            </a:r>
            <a:r>
              <a:rPr lang="ko-KR" altLang="en-US" dirty="0" err="1"/>
              <a:t>물려있어서</a:t>
            </a:r>
            <a:r>
              <a:rPr lang="ko-KR" altLang="en-US" dirty="0"/>
              <a:t> 생기는 에러</a:t>
            </a:r>
          </a:p>
        </p:txBody>
      </p:sp>
    </p:spTree>
    <p:extLst>
      <p:ext uri="{BB962C8B-B14F-4D97-AF65-F5344CB8AC3E}">
        <p14:creationId xmlns:p14="http://schemas.microsoft.com/office/powerpoint/2010/main" val="3175451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5AC12-3226-13F0-AF42-C195D5D0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배운점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1A77DAA-4D2D-6509-1993-D75C9B196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870"/>
            <a:ext cx="6585180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7A64F3-4C9F-9B97-C079-53ABEC6E16A1}"/>
              </a:ext>
            </a:extLst>
          </p:cNvPr>
          <p:cNvSpPr txBox="1"/>
          <p:nvPr/>
        </p:nvSpPr>
        <p:spPr>
          <a:xfrm>
            <a:off x="7863840" y="1959429"/>
            <a:ext cx="33702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 여러 번 </a:t>
            </a:r>
            <a:r>
              <a:rPr lang="ko-KR" altLang="en-US" dirty="0" err="1"/>
              <a:t>다다닥</a:t>
            </a:r>
            <a:r>
              <a:rPr lang="ko-KR" altLang="en-US" dirty="0"/>
              <a:t> 눌리면 </a:t>
            </a:r>
            <a:endParaRPr lang="en-US" altLang="ko-KR" dirty="0"/>
          </a:p>
          <a:p>
            <a:r>
              <a:rPr lang="ko-KR" altLang="en-US" dirty="0"/>
              <a:t>눌리는 데로 쌓인다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-US" altLang="ko-KR" dirty="0" err="1"/>
              <a:t>location.reaplce</a:t>
            </a:r>
            <a:r>
              <a:rPr lang="en-US" altLang="ko-KR" dirty="0"/>
              <a:t>() -&gt; history</a:t>
            </a:r>
            <a:r>
              <a:rPr lang="ko-KR" altLang="en-US" dirty="0"/>
              <a:t>없이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Post- redirect – get </a:t>
            </a:r>
            <a:r>
              <a:rPr lang="ko-KR" altLang="en-US" dirty="0"/>
              <a:t>으로 뒤 돌아가기 금지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11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694137D0-D638-1106-A93A-15AEB96F2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2525077"/>
            <a:ext cx="5335946" cy="14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1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5AC12-3226-13F0-AF42-C195D5D0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배운점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9D059B5-6BA1-AECA-ADCF-A846D4EAB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9176425" cy="1979975"/>
          </a:xfrm>
        </p:spPr>
      </p:pic>
    </p:spTree>
    <p:extLst>
      <p:ext uri="{BB962C8B-B14F-4D97-AF65-F5344CB8AC3E}">
        <p14:creationId xmlns:p14="http://schemas.microsoft.com/office/powerpoint/2010/main" val="353067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5AC12-3226-13F0-AF42-C195D5D0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about?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EC0089E-0517-F338-9632-55DA23764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071"/>
            <a:ext cx="1400370" cy="89547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3FFDFC-34C2-4D9C-4FF7-5F237EA1A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2848"/>
            <a:ext cx="3267531" cy="1143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4EF566-3E26-964F-A987-D579502F0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83310"/>
            <a:ext cx="1731312" cy="1853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711AC9-DE5C-096F-5835-7D4C0A1806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104" y="4383309"/>
            <a:ext cx="1892238" cy="1853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452AF7-91D7-54EC-CD13-BE00AA8D6207}"/>
              </a:ext>
            </a:extLst>
          </p:cNvPr>
          <p:cNvSpPr txBox="1"/>
          <p:nvPr/>
        </p:nvSpPr>
        <p:spPr>
          <a:xfrm>
            <a:off x="4976949" y="1790071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일정관리 툴 </a:t>
            </a:r>
            <a:r>
              <a:rPr lang="en-US" altLang="ko-KR" dirty="0"/>
              <a:t>=&gt; </a:t>
            </a:r>
            <a:r>
              <a:rPr lang="ko-KR" altLang="en-US" dirty="0"/>
              <a:t>작업 진행상황 </a:t>
            </a:r>
            <a:r>
              <a:rPr lang="ko-KR" altLang="en-US" dirty="0" err="1"/>
              <a:t>퍼센테이지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FD7E17-0F54-2D0C-7AA6-0BCE769237B7}"/>
              </a:ext>
            </a:extLst>
          </p:cNvPr>
          <p:cNvSpPr txBox="1"/>
          <p:nvPr/>
        </p:nvSpPr>
        <p:spPr>
          <a:xfrm>
            <a:off x="4976949" y="3349762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자동배포 툴 </a:t>
            </a:r>
            <a:r>
              <a:rPr lang="en-US" altLang="ko-KR" dirty="0"/>
              <a:t>=&gt; </a:t>
            </a:r>
            <a:r>
              <a:rPr lang="ko-KR" altLang="en-US" dirty="0"/>
              <a:t>더 이상 힘든 수동배포는 없다</a:t>
            </a:r>
            <a:r>
              <a:rPr lang="en-US" altLang="ko-KR" dirty="0"/>
              <a:t>.(</a:t>
            </a:r>
            <a:r>
              <a:rPr lang="ko-KR" altLang="en-US" dirty="0" err="1"/>
              <a:t>깃헙</a:t>
            </a:r>
            <a:r>
              <a:rPr lang="ko-KR" altLang="en-US" dirty="0"/>
              <a:t> 연동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06E9D7-2ADA-2551-FF6E-CF7DDE644CF2}"/>
              </a:ext>
            </a:extLst>
          </p:cNvPr>
          <p:cNvSpPr txBox="1"/>
          <p:nvPr/>
        </p:nvSpPr>
        <p:spPr>
          <a:xfrm>
            <a:off x="4976949" y="5186452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인증</a:t>
            </a:r>
            <a:r>
              <a:rPr lang="en-US" altLang="ko-KR" dirty="0"/>
              <a:t>,</a:t>
            </a:r>
            <a:r>
              <a:rPr lang="ko-KR" altLang="en-US" dirty="0"/>
              <a:t>인가 툴</a:t>
            </a:r>
          </a:p>
        </p:txBody>
      </p:sp>
    </p:spTree>
    <p:extLst>
      <p:ext uri="{BB962C8B-B14F-4D97-AF65-F5344CB8AC3E}">
        <p14:creationId xmlns:p14="http://schemas.microsoft.com/office/powerpoint/2010/main" val="397103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EB919-7C6C-8922-A009-A126AF67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60" y="254444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8000" dirty="0"/>
              <a:t>Member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85539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E9A25380-5D35-EA1A-AF26-4D56115AB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27434" cy="272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3B83226-0BC0-E606-80CF-992704BEC4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DA849C-DB2D-C9B4-2757-EB5A09905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8" y="412446"/>
            <a:ext cx="5792992" cy="5605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B178F5-2E88-C47C-6C36-886023A8DB24}"/>
              </a:ext>
            </a:extLst>
          </p:cNvPr>
          <p:cNvSpPr txBox="1"/>
          <p:nvPr/>
        </p:nvSpPr>
        <p:spPr>
          <a:xfrm>
            <a:off x="6842234" y="709447"/>
            <a:ext cx="45404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[</a:t>
            </a:r>
            <a:r>
              <a:rPr lang="ko-KR" altLang="en-US" sz="2500" dirty="0"/>
              <a:t>판매자 회원가입 시 약관출력</a:t>
            </a:r>
            <a:r>
              <a:rPr lang="en-US" altLang="ko-KR" sz="2500" dirty="0"/>
              <a:t>]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A54F3-C71E-F6A0-6778-381346D77080}"/>
              </a:ext>
            </a:extLst>
          </p:cNvPr>
          <p:cNvSpPr txBox="1"/>
          <p:nvPr/>
        </p:nvSpPr>
        <p:spPr>
          <a:xfrm>
            <a:off x="6842234" y="1521358"/>
            <a:ext cx="386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회원가입을 누르면 판매자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회원가입 관련 약관이 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47609-CBDC-551F-5F40-A7087C5DAD4D}"/>
              </a:ext>
            </a:extLst>
          </p:cNvPr>
          <p:cNvSpPr txBox="1"/>
          <p:nvPr/>
        </p:nvSpPr>
        <p:spPr>
          <a:xfrm>
            <a:off x="6842234" y="2546155"/>
            <a:ext cx="422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체크를 할 경우 회원가입 화면으로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72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E9A25380-5D35-EA1A-AF26-4D56115AB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27434" cy="272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3B83226-0BC0-E606-80CF-992704BEC4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DA849C-DB2D-C9B4-2757-EB5A09905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8" y="412446"/>
            <a:ext cx="5792992" cy="5605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B178F5-2E88-C47C-6C36-886023A8DB24}"/>
              </a:ext>
            </a:extLst>
          </p:cNvPr>
          <p:cNvSpPr txBox="1"/>
          <p:nvPr/>
        </p:nvSpPr>
        <p:spPr>
          <a:xfrm>
            <a:off x="6842234" y="709447"/>
            <a:ext cx="45404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[</a:t>
            </a:r>
            <a:r>
              <a:rPr lang="ko-KR" altLang="en-US" sz="2500" dirty="0"/>
              <a:t>판매자 회원가입 시 약관출력</a:t>
            </a:r>
            <a:r>
              <a:rPr lang="en-US" altLang="ko-KR" sz="2500" dirty="0"/>
              <a:t>]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A54F3-C71E-F6A0-6778-381346D77080}"/>
              </a:ext>
            </a:extLst>
          </p:cNvPr>
          <p:cNvSpPr txBox="1"/>
          <p:nvPr/>
        </p:nvSpPr>
        <p:spPr>
          <a:xfrm>
            <a:off x="6842234" y="1521358"/>
            <a:ext cx="386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회원가입을 누르면 판매자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회원가입 관련 약관이 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47609-CBDC-551F-5F40-A7087C5DAD4D}"/>
              </a:ext>
            </a:extLst>
          </p:cNvPr>
          <p:cNvSpPr txBox="1"/>
          <p:nvPr/>
        </p:nvSpPr>
        <p:spPr>
          <a:xfrm>
            <a:off x="6842234" y="2546155"/>
            <a:ext cx="422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체크를 할 경우 회원가입 화면으로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56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E9A25380-5D35-EA1A-AF26-4D56115AB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27434" cy="272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3B83226-0BC0-E606-80CF-992704BEC4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178F5-2E88-C47C-6C36-886023A8DB24}"/>
              </a:ext>
            </a:extLst>
          </p:cNvPr>
          <p:cNvSpPr txBox="1"/>
          <p:nvPr/>
        </p:nvSpPr>
        <p:spPr>
          <a:xfrm>
            <a:off x="6842234" y="709447"/>
            <a:ext cx="45404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[</a:t>
            </a:r>
            <a:r>
              <a:rPr lang="ko-KR" altLang="en-US" sz="2500" dirty="0"/>
              <a:t>구매자 회원가입 시 약관출력</a:t>
            </a:r>
            <a:r>
              <a:rPr lang="en-US" altLang="ko-KR" sz="2500" dirty="0"/>
              <a:t>]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A54F3-C71E-F6A0-6778-381346D77080}"/>
              </a:ext>
            </a:extLst>
          </p:cNvPr>
          <p:cNvSpPr txBox="1"/>
          <p:nvPr/>
        </p:nvSpPr>
        <p:spPr>
          <a:xfrm>
            <a:off x="6842234" y="1521358"/>
            <a:ext cx="386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회원가입을 누르면 구매자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회원가입 관련 약관이 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47609-CBDC-551F-5F40-A7087C5DAD4D}"/>
              </a:ext>
            </a:extLst>
          </p:cNvPr>
          <p:cNvSpPr txBox="1"/>
          <p:nvPr/>
        </p:nvSpPr>
        <p:spPr>
          <a:xfrm>
            <a:off x="6842234" y="2546155"/>
            <a:ext cx="422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체크를 할 경우 회원가입 화면으로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FDAB0C-8A33-B1A4-6164-94B5CE9C9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15" y="451913"/>
            <a:ext cx="5876876" cy="572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5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E9A25380-5D35-EA1A-AF26-4D56115AB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27434" cy="272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3B83226-0BC0-E606-80CF-992704BEC4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178F5-2E88-C47C-6C36-886023A8DB24}"/>
              </a:ext>
            </a:extLst>
          </p:cNvPr>
          <p:cNvSpPr txBox="1"/>
          <p:nvPr/>
        </p:nvSpPr>
        <p:spPr>
          <a:xfrm>
            <a:off x="6842234" y="709447"/>
            <a:ext cx="45404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[</a:t>
            </a:r>
            <a:r>
              <a:rPr lang="ko-KR" altLang="en-US" sz="2500" dirty="0"/>
              <a:t>판매자 회원가입 화면 구현</a:t>
            </a:r>
            <a:r>
              <a:rPr lang="en-US" altLang="ko-KR" sz="2500" dirty="0"/>
              <a:t>]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A54F3-C71E-F6A0-6778-381346D77080}"/>
              </a:ext>
            </a:extLst>
          </p:cNvPr>
          <p:cNvSpPr txBox="1"/>
          <p:nvPr/>
        </p:nvSpPr>
        <p:spPr>
          <a:xfrm>
            <a:off x="6842234" y="1530793"/>
            <a:ext cx="386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비밀번호 확인란에서 다르게 입력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시 메시지가 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47609-CBDC-551F-5F40-A7087C5DAD4D}"/>
              </a:ext>
            </a:extLst>
          </p:cNvPr>
          <p:cNvSpPr txBox="1"/>
          <p:nvPr/>
        </p:nvSpPr>
        <p:spPr>
          <a:xfrm>
            <a:off x="6842234" y="2546155"/>
            <a:ext cx="422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우편번호 입력 누르면 주소 입력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AAC517-D20E-CA7C-A1ED-580521E2E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7" y="216607"/>
            <a:ext cx="5297474" cy="61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9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A3B83226-0BC0-E606-80CF-992704BEC4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178F5-2E88-C47C-6C36-886023A8DB24}"/>
              </a:ext>
            </a:extLst>
          </p:cNvPr>
          <p:cNvSpPr txBox="1"/>
          <p:nvPr/>
        </p:nvSpPr>
        <p:spPr>
          <a:xfrm>
            <a:off x="6842234" y="709447"/>
            <a:ext cx="45404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[</a:t>
            </a:r>
            <a:r>
              <a:rPr lang="ko-KR" altLang="en-US" sz="2500" dirty="0"/>
              <a:t>회원가입 이동 화면 구현</a:t>
            </a:r>
            <a:r>
              <a:rPr lang="en-US" altLang="ko-KR" sz="2500" dirty="0"/>
              <a:t>]</a:t>
            </a:r>
            <a:endParaRPr lang="ko-KR" alt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EECAF9-EC70-264A-7FCB-9F5454BCB087}"/>
              </a:ext>
            </a:extLst>
          </p:cNvPr>
          <p:cNvSpPr txBox="1"/>
          <p:nvPr/>
        </p:nvSpPr>
        <p:spPr>
          <a:xfrm>
            <a:off x="6731875" y="1600602"/>
            <a:ext cx="422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개인 구매회원</a:t>
            </a:r>
            <a:r>
              <a:rPr lang="en-US" altLang="ko-KR" dirty="0"/>
              <a:t> </a:t>
            </a:r>
            <a:r>
              <a:rPr lang="ko-KR" altLang="en-US" dirty="0"/>
              <a:t>및 판매 회원 구분하여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회원 가입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3F3983-5691-1B93-9435-2F49A2171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0" y="1097133"/>
            <a:ext cx="6058861" cy="43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327</Words>
  <Application>Microsoft Office PowerPoint</Application>
  <PresentationFormat>와이드스크린</PresentationFormat>
  <Paragraphs>66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7조 불사조팀</vt:lpstr>
      <vt:lpstr>PowerPoint 프레젠테이션</vt:lpstr>
      <vt:lpstr>PowerPoint 프레젠테이션</vt:lpstr>
      <vt:lpstr>Member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Product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Admin</vt:lpstr>
      <vt:lpstr>PowerPoint 프레젠테이션</vt:lpstr>
      <vt:lpstr>배운점</vt:lpstr>
      <vt:lpstr>배운점</vt:lpstr>
      <vt:lpstr>배운점</vt:lpstr>
      <vt:lpstr>How about?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</dc:creator>
  <cp:lastModifiedBy>Java</cp:lastModifiedBy>
  <cp:revision>3</cp:revision>
  <dcterms:created xsi:type="dcterms:W3CDTF">2023-09-27T05:20:08Z</dcterms:created>
  <dcterms:modified xsi:type="dcterms:W3CDTF">2023-09-27T07:13:13Z</dcterms:modified>
</cp:coreProperties>
</file>