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9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78" r:id="rId4"/>
    <p:sldId id="303" r:id="rId5"/>
    <p:sldId id="260" r:id="rId6"/>
    <p:sldId id="259" r:id="rId7"/>
    <p:sldId id="295" r:id="rId8"/>
    <p:sldId id="264" r:id="rId9"/>
    <p:sldId id="267" r:id="rId10"/>
    <p:sldId id="288" r:id="rId11"/>
    <p:sldId id="299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B" initials="B" lastIdx="1" clrIdx="0">
    <p:extLst>
      <p:ext uri="{19B8F6BF-5375-455C-9EA6-DF929625EA0E}">
        <p15:presenceInfo xmlns:p15="http://schemas.microsoft.com/office/powerpoint/2012/main" userId="B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560"/>
    <a:srgbClr val="E3BF50"/>
    <a:srgbClr val="182B4C"/>
    <a:srgbClr val="C6A338"/>
    <a:srgbClr val="FFFF85"/>
    <a:srgbClr val="000B22"/>
    <a:srgbClr val="001848"/>
    <a:srgbClr val="263F6D"/>
    <a:srgbClr val="5F4A05"/>
    <a:srgbClr val="9E7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787F6-C4C8-4117-9507-1C8544F70C39}" v="209" dt="2019-06-10T03:06:18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gor Kronemberger" userId="e91687a721b269c2" providerId="LiveId" clId="{A9F787F6-C4C8-4117-9507-1C8544F70C39}"/>
    <pc:docChg chg="undo custSel addSld delSld modSld">
      <pc:chgData name="Ygor Kronemberger" userId="e91687a721b269c2" providerId="LiveId" clId="{A9F787F6-C4C8-4117-9507-1C8544F70C39}" dt="2019-06-10T03:06:18.972" v="3107"/>
      <pc:docMkLst>
        <pc:docMk/>
      </pc:docMkLst>
      <pc:sldChg chg="modSp modTransition">
        <pc:chgData name="Ygor Kronemberger" userId="e91687a721b269c2" providerId="LiveId" clId="{A9F787F6-C4C8-4117-9507-1C8544F70C39}" dt="2019-06-10T02:50:16.815" v="2971"/>
        <pc:sldMkLst>
          <pc:docMk/>
          <pc:sldMk cId="2915165273" sldId="256"/>
        </pc:sldMkLst>
        <pc:spChg chg="mod">
          <ac:chgData name="Ygor Kronemberger" userId="e91687a721b269c2" providerId="LiveId" clId="{A9F787F6-C4C8-4117-9507-1C8544F70C39}" dt="2019-06-08T03:29:38.700" v="1" actId="14100"/>
          <ac:spMkLst>
            <pc:docMk/>
            <pc:sldMk cId="2915165273" sldId="256"/>
            <ac:spMk id="30" creationId="{BD31CD0A-2B74-4AA4-93F1-50CC088A5246}"/>
          </ac:spMkLst>
        </pc:spChg>
        <pc:picChg chg="mod">
          <ac:chgData name="Ygor Kronemberger" userId="e91687a721b269c2" providerId="LiveId" clId="{A9F787F6-C4C8-4117-9507-1C8544F70C39}" dt="2019-06-08T03:29:47.672" v="5" actId="1038"/>
          <ac:picMkLst>
            <pc:docMk/>
            <pc:sldMk cId="2915165273" sldId="256"/>
            <ac:picMk id="34" creationId="{FA8E97D6-B63C-4C38-9DE8-06E080DFEEE8}"/>
          </ac:picMkLst>
        </pc:picChg>
      </pc:sldChg>
      <pc:sldChg chg="addSp delSp modSp modTransition">
        <pc:chgData name="Ygor Kronemberger" userId="e91687a721b269c2" providerId="LiveId" clId="{A9F787F6-C4C8-4117-9507-1C8544F70C39}" dt="2019-06-10T02:51:58.308" v="2978"/>
        <pc:sldMkLst>
          <pc:docMk/>
          <pc:sldMk cId="2617235133" sldId="259"/>
        </pc:sldMkLst>
        <pc:spChg chg="mod">
          <ac:chgData name="Ygor Kronemberger" userId="e91687a721b269c2" providerId="LiveId" clId="{A9F787F6-C4C8-4117-9507-1C8544F70C39}" dt="2019-06-08T03:44:29.607" v="11" actId="1076"/>
          <ac:spMkLst>
            <pc:docMk/>
            <pc:sldMk cId="2617235133" sldId="259"/>
            <ac:spMk id="2" creationId="{95422585-27E9-4EDD-B183-4CD3C76140CF}"/>
          </ac:spMkLst>
        </pc:spChg>
        <pc:spChg chg="add mod">
          <ac:chgData name="Ygor Kronemberger" userId="e91687a721b269c2" providerId="LiveId" clId="{A9F787F6-C4C8-4117-9507-1C8544F70C39}" dt="2019-06-08T03:46:10.403" v="107" actId="14100"/>
          <ac:spMkLst>
            <pc:docMk/>
            <pc:sldMk cId="2617235133" sldId="259"/>
            <ac:spMk id="18" creationId="{B35C4E6D-A977-44CA-BA4D-726F8989606B}"/>
          </ac:spMkLst>
        </pc:spChg>
        <pc:spChg chg="add mod">
          <ac:chgData name="Ygor Kronemberger" userId="e91687a721b269c2" providerId="LiveId" clId="{A9F787F6-C4C8-4117-9507-1C8544F70C39}" dt="2019-06-08T03:46:10.403" v="107" actId="14100"/>
          <ac:spMkLst>
            <pc:docMk/>
            <pc:sldMk cId="2617235133" sldId="259"/>
            <ac:spMk id="19" creationId="{9923B23F-4616-4989-BA88-750267C8F6A6}"/>
          </ac:spMkLst>
        </pc:spChg>
        <pc:spChg chg="add mod">
          <ac:chgData name="Ygor Kronemberger" userId="e91687a721b269c2" providerId="LiveId" clId="{A9F787F6-C4C8-4117-9507-1C8544F70C39}" dt="2019-06-08T03:46:10.403" v="107" actId="14100"/>
          <ac:spMkLst>
            <pc:docMk/>
            <pc:sldMk cId="2617235133" sldId="259"/>
            <ac:spMk id="20" creationId="{618289CA-3734-482B-B224-3E836B3873C0}"/>
          </ac:spMkLst>
        </pc:spChg>
        <pc:spChg chg="del">
          <ac:chgData name="Ygor Kronemberger" userId="e91687a721b269c2" providerId="LiveId" clId="{A9F787F6-C4C8-4117-9507-1C8544F70C39}" dt="2019-06-08T03:44:18.602" v="6" actId="478"/>
          <ac:spMkLst>
            <pc:docMk/>
            <pc:sldMk cId="2617235133" sldId="259"/>
            <ac:spMk id="28" creationId="{FC31F8A5-78DF-4EC7-A974-819F912A3AEB}"/>
          </ac:spMkLst>
        </pc:spChg>
        <pc:picChg chg="add del mod">
          <ac:chgData name="Ygor Kronemberger" userId="e91687a721b269c2" providerId="LiveId" clId="{A9F787F6-C4C8-4117-9507-1C8544F70C39}" dt="2019-06-08T04:15:01.511" v="681" actId="478"/>
          <ac:picMkLst>
            <pc:docMk/>
            <pc:sldMk cId="2617235133" sldId="259"/>
            <ac:picMk id="21" creationId="{B33CCACB-20CC-42D6-BA31-DFFAB6B388C6}"/>
          </ac:picMkLst>
        </pc:picChg>
        <pc:picChg chg="mod">
          <ac:chgData name="Ygor Kronemberger" userId="e91687a721b269c2" providerId="LiveId" clId="{A9F787F6-C4C8-4117-9507-1C8544F70C39}" dt="2019-06-08T03:44:46.304" v="21" actId="1038"/>
          <ac:picMkLst>
            <pc:docMk/>
            <pc:sldMk cId="2617235133" sldId="259"/>
            <ac:picMk id="30" creationId="{00000000-0000-0000-0000-000000000000}"/>
          </ac:picMkLst>
        </pc:picChg>
      </pc:sldChg>
      <pc:sldChg chg="modTransition">
        <pc:chgData name="Ygor Kronemberger" userId="e91687a721b269c2" providerId="LiveId" clId="{A9F787F6-C4C8-4117-9507-1C8544F70C39}" dt="2019-06-09T23:44:54.592" v="2073"/>
        <pc:sldMkLst>
          <pc:docMk/>
          <pc:sldMk cId="693819493" sldId="260"/>
        </pc:sldMkLst>
      </pc:sldChg>
      <pc:sldChg chg="del">
        <pc:chgData name="Ygor Kronemberger" userId="e91687a721b269c2" providerId="LiveId" clId="{A9F787F6-C4C8-4117-9507-1C8544F70C39}" dt="2019-06-09T23:45:03.816" v="2074" actId="2696"/>
        <pc:sldMkLst>
          <pc:docMk/>
          <pc:sldMk cId="935928289" sldId="263"/>
        </pc:sldMkLst>
      </pc:sldChg>
      <pc:sldChg chg="addSp delSp modSp modTransition">
        <pc:chgData name="Ygor Kronemberger" userId="e91687a721b269c2" providerId="LiveId" clId="{A9F787F6-C4C8-4117-9507-1C8544F70C39}" dt="2019-06-10T02:52:15.165" v="2980"/>
        <pc:sldMkLst>
          <pc:docMk/>
          <pc:sldMk cId="683520121" sldId="264"/>
        </pc:sldMkLst>
        <pc:spChg chg="mod">
          <ac:chgData name="Ygor Kronemberger" userId="e91687a721b269c2" providerId="LiveId" clId="{A9F787F6-C4C8-4117-9507-1C8544F70C39}" dt="2019-06-08T04:17:19.059" v="878" actId="120"/>
          <ac:spMkLst>
            <pc:docMk/>
            <pc:sldMk cId="683520121" sldId="264"/>
            <ac:spMk id="20" creationId="{2AB4A9DA-5BA1-475E-9140-F1478C50FD53}"/>
          </ac:spMkLst>
        </pc:spChg>
        <pc:spChg chg="mod">
          <ac:chgData name="Ygor Kronemberger" userId="e91687a721b269c2" providerId="LiveId" clId="{A9F787F6-C4C8-4117-9507-1C8544F70C39}" dt="2019-06-08T04:37:29.037" v="919" actId="20577"/>
          <ac:spMkLst>
            <pc:docMk/>
            <pc:sldMk cId="683520121" sldId="264"/>
            <ac:spMk id="21" creationId="{14B8A98C-286A-4274-8C6D-C7036085C9C1}"/>
          </ac:spMkLst>
        </pc:spChg>
        <pc:spChg chg="mod">
          <ac:chgData name="Ygor Kronemberger" userId="e91687a721b269c2" providerId="LiveId" clId="{A9F787F6-C4C8-4117-9507-1C8544F70C39}" dt="2019-06-08T04:17:12.218" v="877" actId="120"/>
          <ac:spMkLst>
            <pc:docMk/>
            <pc:sldMk cId="683520121" sldId="264"/>
            <ac:spMk id="22" creationId="{746DBD5A-DDEC-4204-8CEE-FE4F50B296AB}"/>
          </ac:spMkLst>
        </pc:spChg>
        <pc:spChg chg="del">
          <ac:chgData name="Ygor Kronemberger" userId="e91687a721b269c2" providerId="LiveId" clId="{A9F787F6-C4C8-4117-9507-1C8544F70C39}" dt="2019-06-08T04:17:05.784" v="876" actId="478"/>
          <ac:spMkLst>
            <pc:docMk/>
            <pc:sldMk cId="683520121" sldId="264"/>
            <ac:spMk id="23" creationId="{FC59EDC1-DAE0-48A4-BD03-076761D97B12}"/>
          </ac:spMkLst>
        </pc:spChg>
        <pc:spChg chg="mod">
          <ac:chgData name="Ygor Kronemberger" userId="e91687a721b269c2" providerId="LiveId" clId="{A9F787F6-C4C8-4117-9507-1C8544F70C39}" dt="2019-06-08T04:17:19.059" v="878" actId="120"/>
          <ac:spMkLst>
            <pc:docMk/>
            <pc:sldMk cId="683520121" sldId="264"/>
            <ac:spMk id="24" creationId="{D14E485A-49E6-4543-8B63-7085E4EF9C6E}"/>
          </ac:spMkLst>
        </pc:spChg>
        <pc:spChg chg="del">
          <ac:chgData name="Ygor Kronemberger" userId="e91687a721b269c2" providerId="LiveId" clId="{A9F787F6-C4C8-4117-9507-1C8544F70C39}" dt="2019-06-08T04:17:05.784" v="876" actId="478"/>
          <ac:spMkLst>
            <pc:docMk/>
            <pc:sldMk cId="683520121" sldId="264"/>
            <ac:spMk id="27" creationId="{FC59EDC1-DAE0-48A4-BD03-076761D97B12}"/>
          </ac:spMkLst>
        </pc:spChg>
        <pc:spChg chg="del">
          <ac:chgData name="Ygor Kronemberger" userId="e91687a721b269c2" providerId="LiveId" clId="{A9F787F6-C4C8-4117-9507-1C8544F70C39}" dt="2019-06-08T04:15:53.401" v="840" actId="478"/>
          <ac:spMkLst>
            <pc:docMk/>
            <pc:sldMk cId="683520121" sldId="264"/>
            <ac:spMk id="28" creationId="{E83D15AB-042A-478D-AC49-5A7E95B5BF81}"/>
          </ac:spMkLst>
        </pc:spChg>
        <pc:spChg chg="add mod">
          <ac:chgData name="Ygor Kronemberger" userId="e91687a721b269c2" providerId="LiveId" clId="{A9F787F6-C4C8-4117-9507-1C8544F70C39}" dt="2019-06-08T04:37:20.102" v="916" actId="1076"/>
          <ac:spMkLst>
            <pc:docMk/>
            <pc:sldMk cId="683520121" sldId="264"/>
            <ac:spMk id="29" creationId="{D4BDA1DA-4D67-4B98-A6C3-B4AE66EF6839}"/>
          </ac:spMkLst>
        </pc:spChg>
      </pc:sldChg>
      <pc:sldChg chg="delSp modTransition">
        <pc:chgData name="Ygor Kronemberger" userId="e91687a721b269c2" providerId="LiveId" clId="{A9F787F6-C4C8-4117-9507-1C8544F70C39}" dt="2019-06-10T02:52:19.581" v="2981"/>
        <pc:sldMkLst>
          <pc:docMk/>
          <pc:sldMk cId="271522988" sldId="267"/>
        </pc:sldMkLst>
        <pc:spChg chg="del">
          <ac:chgData name="Ygor Kronemberger" userId="e91687a721b269c2" providerId="LiveId" clId="{A9F787F6-C4C8-4117-9507-1C8544F70C39}" dt="2019-06-08T04:15:58" v="841" actId="478"/>
          <ac:spMkLst>
            <pc:docMk/>
            <pc:sldMk cId="271522988" sldId="267"/>
            <ac:spMk id="21" creationId="{E83D15AB-042A-478D-AC49-5A7E95B5BF81}"/>
          </ac:spMkLst>
        </pc:spChg>
      </pc:sldChg>
      <pc:sldChg chg="modSp modTransition">
        <pc:chgData name="Ygor Kronemberger" userId="e91687a721b269c2" providerId="LiveId" clId="{A9F787F6-C4C8-4117-9507-1C8544F70C39}" dt="2019-06-10T02:51:46.303" v="2977"/>
        <pc:sldMkLst>
          <pc:docMk/>
          <pc:sldMk cId="4087218797" sldId="278"/>
        </pc:sldMkLst>
        <pc:spChg chg="mod">
          <ac:chgData name="Ygor Kronemberger" userId="e91687a721b269c2" providerId="LiveId" clId="{A9F787F6-C4C8-4117-9507-1C8544F70C39}" dt="2019-06-10T02:01:48.390" v="2969" actId="20577"/>
          <ac:spMkLst>
            <pc:docMk/>
            <pc:sldMk cId="4087218797" sldId="278"/>
            <ac:spMk id="38" creationId="{FC31F8A5-78DF-4EC7-A974-819F912A3AEB}"/>
          </ac:spMkLst>
        </pc:spChg>
      </pc:sldChg>
      <pc:sldChg chg="addSp delSp modSp modTransition">
        <pc:chgData name="Ygor Kronemberger" userId="e91687a721b269c2" providerId="LiveId" clId="{A9F787F6-C4C8-4117-9507-1C8544F70C39}" dt="2019-06-10T02:52:26.709" v="2982"/>
        <pc:sldMkLst>
          <pc:docMk/>
          <pc:sldMk cId="3050431724" sldId="288"/>
        </pc:sldMkLst>
        <pc:spChg chg="mod">
          <ac:chgData name="Ygor Kronemberger" userId="e91687a721b269c2" providerId="LiveId" clId="{A9F787F6-C4C8-4117-9507-1C8544F70C39}" dt="2019-06-10T00:49:13.207" v="2191" actId="108"/>
          <ac:spMkLst>
            <pc:docMk/>
            <pc:sldMk cId="3050431724" sldId="288"/>
            <ac:spMk id="2" creationId="{95422585-27E9-4EDD-B183-4CD3C76140CF}"/>
          </ac:spMkLst>
        </pc:spChg>
        <pc:spChg chg="del">
          <ac:chgData name="Ygor Kronemberger" userId="e91687a721b269c2" providerId="LiveId" clId="{A9F787F6-C4C8-4117-9507-1C8544F70C39}" dt="2019-06-09T23:51:40.738" v="2075" actId="478"/>
          <ac:spMkLst>
            <pc:docMk/>
            <pc:sldMk cId="3050431724" sldId="288"/>
            <ac:spMk id="9" creationId="{E83D15AB-042A-478D-AC49-5A7E95B5BF81}"/>
          </ac:spMkLst>
        </pc:spChg>
        <pc:spChg chg="add mod">
          <ac:chgData name="Ygor Kronemberger" userId="e91687a721b269c2" providerId="LiveId" clId="{A9F787F6-C4C8-4117-9507-1C8544F70C39}" dt="2019-06-10T00:30:16.405" v="2172" actId="14100"/>
          <ac:spMkLst>
            <pc:docMk/>
            <pc:sldMk cId="3050431724" sldId="288"/>
            <ac:spMk id="25" creationId="{6E026030-2D84-48A1-9CA0-DDC71776A48B}"/>
          </ac:spMkLst>
        </pc:spChg>
        <pc:spChg chg="add mod">
          <ac:chgData name="Ygor Kronemberger" userId="e91687a721b269c2" providerId="LiveId" clId="{A9F787F6-C4C8-4117-9507-1C8544F70C39}" dt="2019-06-10T00:32:22.934" v="2180" actId="14100"/>
          <ac:spMkLst>
            <pc:docMk/>
            <pc:sldMk cId="3050431724" sldId="288"/>
            <ac:spMk id="26" creationId="{66EAEDDB-5C2E-44C0-8333-57FE5AC98957}"/>
          </ac:spMkLst>
        </pc:spChg>
        <pc:spChg chg="del">
          <ac:chgData name="Ygor Kronemberger" userId="e91687a721b269c2" providerId="LiveId" clId="{A9F787F6-C4C8-4117-9507-1C8544F70C39}" dt="2019-06-09T23:51:40.738" v="2075" actId="478"/>
          <ac:spMkLst>
            <pc:docMk/>
            <pc:sldMk cId="3050431724" sldId="288"/>
            <ac:spMk id="37" creationId="{CF43E125-AB8F-4417-AF0C-FF89D3874400}"/>
          </ac:spMkLst>
        </pc:spChg>
        <pc:spChg chg="del">
          <ac:chgData name="Ygor Kronemberger" userId="e91687a721b269c2" providerId="LiveId" clId="{A9F787F6-C4C8-4117-9507-1C8544F70C39}" dt="2019-06-09T23:51:40.738" v="2075" actId="478"/>
          <ac:spMkLst>
            <pc:docMk/>
            <pc:sldMk cId="3050431724" sldId="288"/>
            <ac:spMk id="38" creationId="{1EA6C446-EBE2-4C75-BDFF-29EE039BA0D5}"/>
          </ac:spMkLst>
        </pc:spChg>
        <pc:spChg chg="mod">
          <ac:chgData name="Ygor Kronemberger" userId="e91687a721b269c2" providerId="LiveId" clId="{A9F787F6-C4C8-4117-9507-1C8544F70C39}" dt="2019-06-10T00:30:12.102" v="2171" actId="1038"/>
          <ac:spMkLst>
            <pc:docMk/>
            <pc:sldMk cId="3050431724" sldId="288"/>
            <ac:spMk id="41" creationId="{00000000-0000-0000-0000-000000000000}"/>
          </ac:spMkLst>
        </pc:spChg>
        <pc:spChg chg="mod">
          <ac:chgData name="Ygor Kronemberger" userId="e91687a721b269c2" providerId="LiveId" clId="{A9F787F6-C4C8-4117-9507-1C8544F70C39}" dt="2019-06-10T00:30:12.102" v="2171" actId="1038"/>
          <ac:spMkLst>
            <pc:docMk/>
            <pc:sldMk cId="3050431724" sldId="288"/>
            <ac:spMk id="42" creationId="{FC31F8A5-78DF-4EC7-A974-819F912A3AEB}"/>
          </ac:spMkLst>
        </pc:spChg>
        <pc:graphicFrameChg chg="add del mod">
          <ac:chgData name="Ygor Kronemberger" userId="e91687a721b269c2" providerId="LiveId" clId="{A9F787F6-C4C8-4117-9507-1C8544F70C39}" dt="2019-06-10T00:44:14.218" v="2185" actId="478"/>
          <ac:graphicFrameMkLst>
            <pc:docMk/>
            <pc:sldMk cId="3050431724" sldId="288"/>
            <ac:graphicFrameMk id="17" creationId="{84036FB8-0285-4030-9129-FAD3E22BF132}"/>
          </ac:graphicFrameMkLst>
        </pc:graphicFrameChg>
        <pc:graphicFrameChg chg="add del mod">
          <ac:chgData name="Ygor Kronemberger" userId="e91687a721b269c2" providerId="LiveId" clId="{A9F787F6-C4C8-4117-9507-1C8544F70C39}" dt="2019-06-10T00:48:56.643" v="2188" actId="478"/>
          <ac:graphicFrameMkLst>
            <pc:docMk/>
            <pc:sldMk cId="3050431724" sldId="288"/>
            <ac:graphicFrameMk id="18" creationId="{B7F1E81D-6EAB-4C30-9ED4-5E62940093BD}"/>
          </ac:graphicFrameMkLst>
        </pc:graphicFrameChg>
        <pc:picChg chg="add del">
          <ac:chgData name="Ygor Kronemberger" userId="e91687a721b269c2" providerId="LiveId" clId="{A9F787F6-C4C8-4117-9507-1C8544F70C39}" dt="2019-06-09T23:53:59.044" v="2126" actId="478"/>
          <ac:picMkLst>
            <pc:docMk/>
            <pc:sldMk cId="3050431724" sldId="288"/>
            <ac:picMk id="3" creationId="{0CB50BDA-4960-4F76-92E8-6AC6E9BD856F}"/>
          </ac:picMkLst>
        </pc:picChg>
        <pc:picChg chg="add del">
          <ac:chgData name="Ygor Kronemberger" userId="e91687a721b269c2" providerId="LiveId" clId="{A9F787F6-C4C8-4117-9507-1C8544F70C39}" dt="2019-06-09T23:59:53.600" v="2128" actId="478"/>
          <ac:picMkLst>
            <pc:docMk/>
            <pc:sldMk cId="3050431724" sldId="288"/>
            <ac:picMk id="4" creationId="{7572DEAC-A7CC-493C-9325-A9AA392A5CD0}"/>
          </ac:picMkLst>
        </pc:picChg>
        <pc:picChg chg="add del mod">
          <ac:chgData name="Ygor Kronemberger" userId="e91687a721b269c2" providerId="LiveId" clId="{A9F787F6-C4C8-4117-9507-1C8544F70C39}" dt="2019-06-10T00:18:37.651" v="2133" actId="478"/>
          <ac:picMkLst>
            <pc:docMk/>
            <pc:sldMk cId="3050431724" sldId="288"/>
            <ac:picMk id="6" creationId="{1719308E-3277-4F9B-9D4B-AC668F2E21DB}"/>
          </ac:picMkLst>
        </pc:picChg>
        <pc:picChg chg="del">
          <ac:chgData name="Ygor Kronemberger" userId="e91687a721b269c2" providerId="LiveId" clId="{A9F787F6-C4C8-4117-9507-1C8544F70C39}" dt="2019-06-09T23:51:40.738" v="2075" actId="478"/>
          <ac:picMkLst>
            <pc:docMk/>
            <pc:sldMk cId="3050431724" sldId="288"/>
            <ac:picMk id="7" creationId="{AD03B812-8905-4906-875A-F74E823739BD}"/>
          </ac:picMkLst>
        </pc:picChg>
        <pc:picChg chg="add del mod">
          <ac:chgData name="Ygor Kronemberger" userId="e91687a721b269c2" providerId="LiveId" clId="{A9F787F6-C4C8-4117-9507-1C8544F70C39}" dt="2019-06-10T00:23:18.649" v="2137" actId="478"/>
          <ac:picMkLst>
            <pc:docMk/>
            <pc:sldMk cId="3050431724" sldId="288"/>
            <ac:picMk id="11" creationId="{EB815168-962F-4E80-84AD-EEE00CC4EB5E}"/>
          </ac:picMkLst>
        </pc:picChg>
        <pc:picChg chg="add del">
          <ac:chgData name="Ygor Kronemberger" userId="e91687a721b269c2" providerId="LiveId" clId="{A9F787F6-C4C8-4117-9507-1C8544F70C39}" dt="2019-06-10T00:24:14.244" v="2139" actId="478"/>
          <ac:picMkLst>
            <pc:docMk/>
            <pc:sldMk cId="3050431724" sldId="288"/>
            <ac:picMk id="13" creationId="{4363970D-B96B-430B-8E42-7503E9FAB267}"/>
          </ac:picMkLst>
        </pc:picChg>
        <pc:picChg chg="add del mod">
          <ac:chgData name="Ygor Kronemberger" userId="e91687a721b269c2" providerId="LiveId" clId="{A9F787F6-C4C8-4117-9507-1C8544F70C39}" dt="2019-06-10T00:25:44.976" v="2142" actId="478"/>
          <ac:picMkLst>
            <pc:docMk/>
            <pc:sldMk cId="3050431724" sldId="288"/>
            <ac:picMk id="14" creationId="{A55E6C2D-50BB-47CD-A38A-97EA6E121992}"/>
          </ac:picMkLst>
        </pc:picChg>
        <pc:picChg chg="add mod">
          <ac:chgData name="Ygor Kronemberger" userId="e91687a721b269c2" providerId="LiveId" clId="{A9F787F6-C4C8-4117-9507-1C8544F70C39}" dt="2019-06-10T00:52:40.078" v="2322" actId="14861"/>
          <ac:picMkLst>
            <pc:docMk/>
            <pc:sldMk cId="3050431724" sldId="288"/>
            <ac:picMk id="16" creationId="{AEE1988C-DB74-4F49-8FEC-FCFDB2195150}"/>
          </ac:picMkLst>
        </pc:picChg>
        <pc:picChg chg="add mod">
          <ac:chgData name="Ygor Kronemberger" userId="e91687a721b269c2" providerId="LiveId" clId="{A9F787F6-C4C8-4117-9507-1C8544F70C39}" dt="2019-06-10T00:30:26.926" v="2179" actId="1076"/>
          <ac:picMkLst>
            <pc:docMk/>
            <pc:sldMk cId="3050431724" sldId="288"/>
            <ac:picMk id="27" creationId="{1A49CB54-DE29-4AF7-A2BB-B92400E5381D}"/>
          </ac:picMkLst>
        </pc:picChg>
        <pc:picChg chg="add mod">
          <ac:chgData name="Ygor Kronemberger" userId="e91687a721b269c2" providerId="LiveId" clId="{A9F787F6-C4C8-4117-9507-1C8544F70C39}" dt="2019-06-10T00:30:20.894" v="2177" actId="1036"/>
          <ac:picMkLst>
            <pc:docMk/>
            <pc:sldMk cId="3050431724" sldId="288"/>
            <ac:picMk id="28" creationId="{544B1FB8-2DC9-4002-91E9-9E8B99605A45}"/>
          </ac:picMkLst>
        </pc:picChg>
        <pc:picChg chg="del">
          <ac:chgData name="Ygor Kronemberger" userId="e91687a721b269c2" providerId="LiveId" clId="{A9F787F6-C4C8-4117-9507-1C8544F70C39}" dt="2019-06-09T23:51:40.738" v="2075" actId="478"/>
          <ac:picMkLst>
            <pc:docMk/>
            <pc:sldMk cId="3050431724" sldId="288"/>
            <ac:picMk id="39" creationId="{26744707-BF06-4221-A39B-9EC73F83897E}"/>
          </ac:picMkLst>
        </pc:picChg>
        <pc:picChg chg="del">
          <ac:chgData name="Ygor Kronemberger" userId="e91687a721b269c2" providerId="LiveId" clId="{A9F787F6-C4C8-4117-9507-1C8544F70C39}" dt="2019-06-09T23:51:40.738" v="2075" actId="478"/>
          <ac:picMkLst>
            <pc:docMk/>
            <pc:sldMk cId="3050431724" sldId="288"/>
            <ac:picMk id="40" creationId="{6E2C04DE-0B69-40B4-916C-5B4E1B128709}"/>
          </ac:picMkLst>
        </pc:picChg>
        <pc:picChg chg="mod">
          <ac:chgData name="Ygor Kronemberger" userId="e91687a721b269c2" providerId="LiveId" clId="{A9F787F6-C4C8-4117-9507-1C8544F70C39}" dt="2019-06-10T00:30:12.102" v="2171" actId="1038"/>
          <ac:picMkLst>
            <pc:docMk/>
            <pc:sldMk cId="3050431724" sldId="288"/>
            <ac:picMk id="43" creationId="{26744707-BF06-4221-A39B-9EC73F83897E}"/>
          </ac:picMkLst>
        </pc:picChg>
        <pc:picChg chg="mod">
          <ac:chgData name="Ygor Kronemberger" userId="e91687a721b269c2" providerId="LiveId" clId="{A9F787F6-C4C8-4117-9507-1C8544F70C39}" dt="2019-06-10T00:30:12.102" v="2171" actId="1038"/>
          <ac:picMkLst>
            <pc:docMk/>
            <pc:sldMk cId="3050431724" sldId="288"/>
            <ac:picMk id="44" creationId="{26744707-BF06-4221-A39B-9EC73F83897E}"/>
          </ac:picMkLst>
        </pc:picChg>
      </pc:sldChg>
      <pc:sldChg chg="addSp delSp modSp del">
        <pc:chgData name="Ygor Kronemberger" userId="e91687a721b269c2" providerId="LiveId" clId="{A9F787F6-C4C8-4117-9507-1C8544F70C39}" dt="2019-06-10T02:16:38.095" v="2970" actId="2696"/>
        <pc:sldMkLst>
          <pc:docMk/>
          <pc:sldMk cId="3995470489" sldId="290"/>
        </pc:sldMkLst>
        <pc:spChg chg="mod">
          <ac:chgData name="Ygor Kronemberger" userId="e91687a721b269c2" providerId="LiveId" clId="{A9F787F6-C4C8-4117-9507-1C8544F70C39}" dt="2019-06-10T01:41:57.325" v="2406" actId="1036"/>
          <ac:spMkLst>
            <pc:docMk/>
            <pc:sldMk cId="3995470489" sldId="290"/>
            <ac:spMk id="2" creationId="{95422585-27E9-4EDD-B183-4CD3C76140CF}"/>
          </ac:spMkLst>
        </pc:spChg>
        <pc:spChg chg="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7" creationId="{8E467821-E11A-4240-A132-DABAB8E7F312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19" creationId="{9DDFBC09-A77A-4DC3-8345-FC5AF10F74B9}"/>
          </ac:spMkLst>
        </pc:spChg>
        <pc:spChg chg="add del mod">
          <ac:chgData name="Ygor Kronemberger" userId="e91687a721b269c2" providerId="LiveId" clId="{A9F787F6-C4C8-4117-9507-1C8544F70C39}" dt="2019-06-10T01:47:55.449" v="2618" actId="478"/>
          <ac:spMkLst>
            <pc:docMk/>
            <pc:sldMk cId="3995470489" sldId="290"/>
            <ac:spMk id="24" creationId="{71A775C8-7DA5-49EB-8BCE-5E6A5C7E3A8F}"/>
          </ac:spMkLst>
        </pc:spChg>
        <pc:spChg chg="del">
          <ac:chgData name="Ygor Kronemberger" userId="e91687a721b269c2" providerId="LiveId" clId="{A9F787F6-C4C8-4117-9507-1C8544F70C39}" dt="2019-06-10T01:35:35.357" v="2323" actId="478"/>
          <ac:spMkLst>
            <pc:docMk/>
            <pc:sldMk cId="3995470489" sldId="290"/>
            <ac:spMk id="26" creationId="{E95DB472-B992-4A38-A1AF-1026EDA0BD47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27" creationId="{C925FA4A-4459-4188-9534-3BA8EB2C04A4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28" creationId="{F31A13CE-B115-4716-98FF-6F26E96EC066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29" creationId="{B8ED3B94-D5E5-4087-8542-DA00DE5084EF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0" creationId="{7495D4C7-A05E-474D-9F06-1221B980D2AF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1" creationId="{255BC927-62C5-4913-A447-C8BB24998491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2" creationId="{BC27FB0B-265A-4CC0-88A1-1CB48D6FBFA9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3" creationId="{39EC97C3-3C8E-4888-88E7-545A6BB83079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4" creationId="{EB5B2E2E-1196-4E8E-9014-CA2E75EBB82E}"/>
          </ac:spMkLst>
        </pc:spChg>
        <pc:spChg chg="add mod">
          <ac:chgData name="Ygor Kronemberger" userId="e91687a721b269c2" providerId="LiveId" clId="{A9F787F6-C4C8-4117-9507-1C8544F70C39}" dt="2019-06-10T01:58:45.447" v="2957" actId="1038"/>
          <ac:spMkLst>
            <pc:docMk/>
            <pc:sldMk cId="3995470489" sldId="290"/>
            <ac:spMk id="35" creationId="{1FFA5E28-A398-48CA-A5B9-684BA4A694C8}"/>
          </ac:spMkLst>
        </pc:spChg>
        <pc:spChg chg="mod">
          <ac:chgData name="Ygor Kronemberger" userId="e91687a721b269c2" providerId="LiveId" clId="{A9F787F6-C4C8-4117-9507-1C8544F70C39}" dt="2019-06-10T01:42:18.975" v="2413" actId="14100"/>
          <ac:spMkLst>
            <pc:docMk/>
            <pc:sldMk cId="3995470489" sldId="290"/>
            <ac:spMk id="41" creationId="{00000000-0000-0000-0000-000000000000}"/>
          </ac:spMkLst>
        </pc:spChg>
        <pc:spChg chg="mod">
          <ac:chgData name="Ygor Kronemberger" userId="e91687a721b269c2" providerId="LiveId" clId="{A9F787F6-C4C8-4117-9507-1C8544F70C39}" dt="2019-06-10T01:42:14.803" v="2412" actId="404"/>
          <ac:spMkLst>
            <pc:docMk/>
            <pc:sldMk cId="3995470489" sldId="290"/>
            <ac:spMk id="42" creationId="{FC31F8A5-78DF-4EC7-A974-819F912A3AEB}"/>
          </ac:spMkLst>
        </pc:sp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4" creationId="{AEB1CE8A-1F25-462E-AFA9-D18B096D33F2}"/>
          </ac:picMkLst>
        </pc:picChg>
        <pc:picChg chg="mod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8" creationId="{4F13DEB4-A9BE-484E-8A50-19B9EB40CEF6}"/>
          </ac:picMkLst>
        </pc:pic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9" creationId="{12D12A95-B686-43E2-A3B7-D79AE0BAD2DE}"/>
          </ac:picMkLst>
        </pc:picChg>
        <pc:picChg chg="mod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10" creationId="{82CA1591-AB94-4749-9C08-F440145076D6}"/>
          </ac:picMkLst>
        </pc:pic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13" creationId="{D714080D-6B51-4B18-8321-9C962E3D920A}"/>
          </ac:picMkLst>
        </pc:pic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16" creationId="{916772FD-67C1-47E8-830C-4D279ECA7C89}"/>
          </ac:picMkLst>
        </pc:picChg>
        <pc:picChg chg="add mod modCrop">
          <ac:chgData name="Ygor Kronemberger" userId="e91687a721b269c2" providerId="LiveId" clId="{A9F787F6-C4C8-4117-9507-1C8544F70C39}" dt="2019-06-10T01:58:45.447" v="2957" actId="1038"/>
          <ac:picMkLst>
            <pc:docMk/>
            <pc:sldMk cId="3995470489" sldId="290"/>
            <ac:picMk id="18" creationId="{433E86D3-FC31-4A1C-B891-2D74EE58E773}"/>
          </ac:picMkLst>
        </pc:picChg>
        <pc:picChg chg="mod">
          <ac:chgData name="Ygor Kronemberger" userId="e91687a721b269c2" providerId="LiveId" clId="{A9F787F6-C4C8-4117-9507-1C8544F70C39}" dt="2019-06-10T01:42:26.132" v="2424" actId="1035"/>
          <ac:picMkLst>
            <pc:docMk/>
            <pc:sldMk cId="3995470489" sldId="290"/>
            <ac:picMk id="43" creationId="{26744707-BF06-4221-A39B-9EC73F83897E}"/>
          </ac:picMkLst>
        </pc:picChg>
        <pc:picChg chg="mod">
          <ac:chgData name="Ygor Kronemberger" userId="e91687a721b269c2" providerId="LiveId" clId="{A9F787F6-C4C8-4117-9507-1C8544F70C39}" dt="2019-06-10T01:42:22" v="2419" actId="1035"/>
          <ac:picMkLst>
            <pc:docMk/>
            <pc:sldMk cId="3995470489" sldId="290"/>
            <ac:picMk id="44" creationId="{26744707-BF06-4221-A39B-9EC73F83897E}"/>
          </ac:picMkLst>
        </pc:picChg>
      </pc:sldChg>
      <pc:sldChg chg="addSp modSp add modTransition setBg">
        <pc:chgData name="Ygor Kronemberger" userId="e91687a721b269c2" providerId="LiveId" clId="{A9F787F6-C4C8-4117-9507-1C8544F70C39}" dt="2019-06-10T02:52:06.738" v="2979"/>
        <pc:sldMkLst>
          <pc:docMk/>
          <pc:sldMk cId="31420459" sldId="295"/>
        </pc:sldMkLst>
        <pc:spChg chg="add mod">
          <ac:chgData name="Ygor Kronemberger" userId="e91687a721b269c2" providerId="LiveId" clId="{A9F787F6-C4C8-4117-9507-1C8544F70C39}" dt="2019-06-08T04:14:47.629" v="666" actId="1035"/>
          <ac:spMkLst>
            <pc:docMk/>
            <pc:sldMk cId="31420459" sldId="295"/>
            <ac:spMk id="18" creationId="{E524C658-0359-4E26-B3CA-A5DDB415FCA5}"/>
          </ac:spMkLst>
        </pc:spChg>
        <pc:spChg chg="add mod">
          <ac:chgData name="Ygor Kronemberger" userId="e91687a721b269c2" providerId="LiveId" clId="{A9F787F6-C4C8-4117-9507-1C8544F70C39}" dt="2019-06-08T04:15:47.084" v="839" actId="20577"/>
          <ac:spMkLst>
            <pc:docMk/>
            <pc:sldMk cId="31420459" sldId="295"/>
            <ac:spMk id="19" creationId="{36F82F01-D6FE-4253-81DF-6B9A8A68B30C}"/>
          </ac:spMkLst>
        </pc:spChg>
        <pc:spChg chg="mod">
          <ac:chgData name="Ygor Kronemberger" userId="e91687a721b269c2" providerId="LiveId" clId="{A9F787F6-C4C8-4117-9507-1C8544F70C39}" dt="2019-06-08T04:14:42.237" v="643" actId="20577"/>
          <ac:spMkLst>
            <pc:docMk/>
            <pc:sldMk cId="31420459" sldId="295"/>
            <ac:spMk id="22" creationId="{FEF5972C-148B-4173-BDD4-77CAEAB5B82E}"/>
          </ac:spMkLst>
        </pc:spChg>
        <pc:picChg chg="mod">
          <ac:chgData name="Ygor Kronemberger" userId="e91687a721b269c2" providerId="LiveId" clId="{A9F787F6-C4C8-4117-9507-1C8544F70C39}" dt="2019-06-08T04:14:53.725" v="678" actId="1036"/>
          <ac:picMkLst>
            <pc:docMk/>
            <pc:sldMk cId="31420459" sldId="295"/>
            <ac:picMk id="31" creationId="{00000000-0000-0000-0000-000000000000}"/>
          </ac:picMkLst>
        </pc:picChg>
      </pc:sldChg>
      <pc:sldChg chg="addSp delSp modSp add">
        <pc:chgData name="Ygor Kronemberger" userId="e91687a721b269c2" providerId="LiveId" clId="{A9F787F6-C4C8-4117-9507-1C8544F70C39}" dt="2019-06-08T06:11:29.250" v="2072" actId="14100"/>
        <pc:sldMkLst>
          <pc:docMk/>
          <pc:sldMk cId="1591376268" sldId="297"/>
        </pc:sldMkLst>
        <pc:spChg chg="mod">
          <ac:chgData name="Ygor Kronemberger" userId="e91687a721b269c2" providerId="LiveId" clId="{A9F787F6-C4C8-4117-9507-1C8544F70C39}" dt="2019-06-08T06:05:07.235" v="1503" actId="1036"/>
          <ac:spMkLst>
            <pc:docMk/>
            <pc:sldMk cId="1591376268" sldId="297"/>
            <ac:spMk id="2" creationId="{95422585-27E9-4EDD-B183-4CD3C76140CF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1" creationId="{510FB77D-EE0F-4BC2-9124-91AA10DB7255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2" creationId="{579C32E3-5785-4441-AF8E-2D0AFF32CA41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3" creationId="{2565EC06-A3FD-41E7-8A66-69FE2FB37BA9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4" creationId="{1EB0A6C9-8C13-4360-B343-98230A3FB0A0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5" creationId="{A8D57C0C-AB55-4054-B351-1AEC30333AB0}"/>
          </ac:spMkLst>
        </pc:spChg>
        <pc:spChg chg="mod">
          <ac:chgData name="Ygor Kronemberger" userId="e91687a721b269c2" providerId="LiveId" clId="{A9F787F6-C4C8-4117-9507-1C8544F70C39}" dt="2019-06-08T06:02:10.043" v="1402" actId="14100"/>
          <ac:spMkLst>
            <pc:docMk/>
            <pc:sldMk cId="1591376268" sldId="297"/>
            <ac:spMk id="26" creationId="{2334EAAA-5B37-4BAE-B817-0C2D240BDA74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7" creationId="{51317B2C-FCE7-4E6A-AE6C-6A4FE8543745}"/>
          </ac:spMkLst>
        </pc:spChg>
        <pc:spChg chg="add mod">
          <ac:chgData name="Ygor Kronemberger" userId="e91687a721b269c2" providerId="LiveId" clId="{A9F787F6-C4C8-4117-9507-1C8544F70C39}" dt="2019-06-08T06:10:04.985" v="2055" actId="552"/>
          <ac:spMkLst>
            <pc:docMk/>
            <pc:sldMk cId="1591376268" sldId="297"/>
            <ac:spMk id="28" creationId="{5134A9BD-1F3E-4D8C-A6D2-30F93BB108E5}"/>
          </ac:spMkLst>
        </pc:spChg>
        <pc:spChg chg="add mod">
          <ac:chgData name="Ygor Kronemberger" userId="e91687a721b269c2" providerId="LiveId" clId="{A9F787F6-C4C8-4117-9507-1C8544F70C39}" dt="2019-06-08T06:11:29.250" v="2072" actId="14100"/>
          <ac:spMkLst>
            <pc:docMk/>
            <pc:sldMk cId="1591376268" sldId="297"/>
            <ac:spMk id="36" creationId="{B0A35AD2-2A14-476A-A2E9-86FBF873E8FE}"/>
          </ac:spMkLst>
        </pc:spChg>
        <pc:spChg chg="mod">
          <ac:chgData name="Ygor Kronemberger" userId="e91687a721b269c2" providerId="LiveId" clId="{A9F787F6-C4C8-4117-9507-1C8544F70C39}" dt="2019-06-08T06:01:28.114" v="1353" actId="14100"/>
          <ac:spMkLst>
            <pc:docMk/>
            <pc:sldMk cId="1591376268" sldId="297"/>
            <ac:spMk id="41" creationId="{00000000-0000-0000-0000-000000000000}"/>
          </ac:spMkLst>
        </pc:spChg>
        <pc:spChg chg="mod">
          <ac:chgData name="Ygor Kronemberger" userId="e91687a721b269c2" providerId="LiveId" clId="{A9F787F6-C4C8-4117-9507-1C8544F70C39}" dt="2019-06-08T06:02:14.189" v="1405" actId="1035"/>
          <ac:spMkLst>
            <pc:docMk/>
            <pc:sldMk cId="1591376268" sldId="297"/>
            <ac:spMk id="42" creationId="{FC31F8A5-78DF-4EC7-A974-819F912A3AEB}"/>
          </ac:spMkLst>
        </pc:spChg>
        <pc:spChg chg="add mod">
          <ac:chgData name="Ygor Kronemberger" userId="e91687a721b269c2" providerId="LiveId" clId="{A9F787F6-C4C8-4117-9507-1C8544F70C39}" dt="2019-06-08T06:11:20.828" v="2070" actId="1076"/>
          <ac:spMkLst>
            <pc:docMk/>
            <pc:sldMk cId="1591376268" sldId="297"/>
            <ac:spMk id="45" creationId="{BAF8C8F2-950B-4F7D-AB7B-54855835A18D}"/>
          </ac:spMkLst>
        </pc:spChg>
        <pc:spChg chg="add mod">
          <ac:chgData name="Ygor Kronemberger" userId="e91687a721b269c2" providerId="LiveId" clId="{A9F787F6-C4C8-4117-9507-1C8544F70C39}" dt="2019-06-08T06:10:28.668" v="2058" actId="14100"/>
          <ac:spMkLst>
            <pc:docMk/>
            <pc:sldMk cId="1591376268" sldId="297"/>
            <ac:spMk id="46" creationId="{3EA4ACDD-C443-48A2-B04A-4C480801A5ED}"/>
          </ac:spMkLst>
        </pc:spChg>
        <pc:spChg chg="add mod">
          <ac:chgData name="Ygor Kronemberger" userId="e91687a721b269c2" providerId="LiveId" clId="{A9F787F6-C4C8-4117-9507-1C8544F70C39}" dt="2019-06-08T06:10:23.286" v="2057" actId="14100"/>
          <ac:spMkLst>
            <pc:docMk/>
            <pc:sldMk cId="1591376268" sldId="297"/>
            <ac:spMk id="47" creationId="{D52B4630-057D-4552-ACA2-146BB10F5306}"/>
          </ac:spMkLst>
        </pc:spChg>
        <pc:spChg chg="add mod">
          <ac:chgData name="Ygor Kronemberger" userId="e91687a721b269c2" providerId="LiveId" clId="{A9F787F6-C4C8-4117-9507-1C8544F70C39}" dt="2019-06-08T06:10:23.286" v="2057" actId="14100"/>
          <ac:spMkLst>
            <pc:docMk/>
            <pc:sldMk cId="1591376268" sldId="297"/>
            <ac:spMk id="48" creationId="{E61F81F7-C257-49FC-B2C5-D7CD14FB640B}"/>
          </ac:spMkLst>
        </pc:spChg>
        <pc:spChg chg="add mod">
          <ac:chgData name="Ygor Kronemberger" userId="e91687a721b269c2" providerId="LiveId" clId="{A9F787F6-C4C8-4117-9507-1C8544F70C39}" dt="2019-06-08T06:10:23.286" v="2057" actId="14100"/>
          <ac:spMkLst>
            <pc:docMk/>
            <pc:sldMk cId="1591376268" sldId="297"/>
            <ac:spMk id="49" creationId="{2A390E37-8540-41DC-8C2F-9ADF6DE48FFE}"/>
          </ac:spMkLst>
        </pc:spChg>
        <pc:spChg chg="add mod">
          <ac:chgData name="Ygor Kronemberger" userId="e91687a721b269c2" providerId="LiveId" clId="{A9F787F6-C4C8-4117-9507-1C8544F70C39}" dt="2019-06-08T06:10:23.286" v="2057" actId="14100"/>
          <ac:spMkLst>
            <pc:docMk/>
            <pc:sldMk cId="1591376268" sldId="297"/>
            <ac:spMk id="50" creationId="{AD53E6D6-BD3F-4A55-8DEE-D12B77203396}"/>
          </ac:spMkLst>
        </pc:spChg>
        <pc:graphicFrameChg chg="del">
          <ac:chgData name="Ygor Kronemberger" userId="e91687a721b269c2" providerId="LiveId" clId="{A9F787F6-C4C8-4117-9507-1C8544F70C39}" dt="2019-06-08T06:01:05.585" v="1319" actId="478"/>
          <ac:graphicFrameMkLst>
            <pc:docMk/>
            <pc:sldMk cId="1591376268" sldId="297"/>
            <ac:graphicFrameMk id="7" creationId="{BB51AEDC-461B-46F5-A20A-7D667C7C9ED2}"/>
          </ac:graphicFrameMkLst>
        </pc:graphicFrameChg>
        <pc:picChg chg="mod">
          <ac:chgData name="Ygor Kronemberger" userId="e91687a721b269c2" providerId="LiveId" clId="{A9F787F6-C4C8-4117-9507-1C8544F70C39}" dt="2019-06-08T06:02:03.660" v="1389" actId="1035"/>
          <ac:picMkLst>
            <pc:docMk/>
            <pc:sldMk cId="1591376268" sldId="297"/>
            <ac:picMk id="43" creationId="{26744707-BF06-4221-A39B-9EC73F83897E}"/>
          </ac:picMkLst>
        </pc:picChg>
        <pc:picChg chg="mod">
          <ac:chgData name="Ygor Kronemberger" userId="e91687a721b269c2" providerId="LiveId" clId="{A9F787F6-C4C8-4117-9507-1C8544F70C39}" dt="2019-06-08T06:02:00.962" v="1381" actId="1036"/>
          <ac:picMkLst>
            <pc:docMk/>
            <pc:sldMk cId="1591376268" sldId="297"/>
            <ac:picMk id="44" creationId="{26744707-BF06-4221-A39B-9EC73F83897E}"/>
          </ac:picMkLst>
        </pc:picChg>
        <pc:cxnChg chg="mod">
          <ac:chgData name="Ygor Kronemberger" userId="e91687a721b269c2" providerId="LiveId" clId="{A9F787F6-C4C8-4117-9507-1C8544F70C39}" dt="2019-06-08T06:09:54.956" v="2054" actId="1038"/>
          <ac:cxnSpMkLst>
            <pc:docMk/>
            <pc:sldMk cId="1591376268" sldId="297"/>
            <ac:cxnSpMk id="11" creationId="{EA0165FA-A463-4697-A8BE-8FBFB241281B}"/>
          </ac:cxnSpMkLst>
        </pc:cxnChg>
        <pc:cxnChg chg="add del mod">
          <ac:chgData name="Ygor Kronemberger" userId="e91687a721b269c2" providerId="LiveId" clId="{A9F787F6-C4C8-4117-9507-1C8544F70C39}" dt="2019-06-08T06:04:59.971" v="1496" actId="478"/>
          <ac:cxnSpMkLst>
            <pc:docMk/>
            <pc:sldMk cId="1591376268" sldId="297"/>
            <ac:cxnSpMk id="29" creationId="{67671C77-4441-4E05-862B-B2C454DAD649}"/>
          </ac:cxnSpMkLst>
        </pc:cxnChg>
        <pc:cxnChg chg="add del mod">
          <ac:chgData name="Ygor Kronemberger" userId="e91687a721b269c2" providerId="LiveId" clId="{A9F787F6-C4C8-4117-9507-1C8544F70C39}" dt="2019-06-08T06:04:59.971" v="1496" actId="478"/>
          <ac:cxnSpMkLst>
            <pc:docMk/>
            <pc:sldMk cId="1591376268" sldId="297"/>
            <ac:cxnSpMk id="35" creationId="{E8FB51A9-693D-4BB7-A705-EAE750FF0E38}"/>
          </ac:cxnSpMkLst>
        </pc:cxnChg>
      </pc:sldChg>
      <pc:sldChg chg="addSp modSp add modTransition modAnim">
        <pc:chgData name="Ygor Kronemberger" userId="e91687a721b269c2" providerId="LiveId" clId="{A9F787F6-C4C8-4117-9507-1C8544F70C39}" dt="2019-06-10T03:06:18.972" v="3107"/>
        <pc:sldMkLst>
          <pc:docMk/>
          <pc:sldMk cId="3094456217" sldId="298"/>
        </pc:sldMkLst>
        <pc:spChg chg="add mod">
          <ac:chgData name="Ygor Kronemberger" userId="e91687a721b269c2" providerId="LiveId" clId="{A9F787F6-C4C8-4117-9507-1C8544F70C39}" dt="2019-06-10T03:04:03.595" v="3074" actId="207"/>
          <ac:spMkLst>
            <pc:docMk/>
            <pc:sldMk cId="3094456217" sldId="298"/>
            <ac:spMk id="3" creationId="{438A98F3-9134-424A-B651-C719B8999670}"/>
          </ac:spMkLst>
        </pc:spChg>
        <pc:spChg chg="add mod">
          <ac:chgData name="Ygor Kronemberger" userId="e91687a721b269c2" providerId="LiveId" clId="{A9F787F6-C4C8-4117-9507-1C8544F70C39}" dt="2019-06-10T03:05:58.884" v="3105" actId="1076"/>
          <ac:spMkLst>
            <pc:docMk/>
            <pc:sldMk cId="3094456217" sldId="298"/>
            <ac:spMk id="6" creationId="{907551A8-9299-44D1-84D1-1EFE74FF1E9B}"/>
          </ac:spMkLst>
        </pc:spChg>
        <pc:spChg chg="add 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19" creationId="{D1D0C47E-4F65-4748-85AA-3AE1AD5D7AD0}"/>
          </ac:spMkLst>
        </pc:spChg>
        <pc:spChg chg="add 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20" creationId="{F8AEC8E7-E6AD-4EA7-82B9-98AF8C6427EC}"/>
          </ac:spMkLst>
        </pc:spChg>
        <pc:spChg chg="add 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21" creationId="{D0F80A5A-E349-43A6-B91A-353FDF5D7993}"/>
          </ac:spMkLst>
        </pc:spChg>
        <pc:spChg chg="add 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22" creationId="{AEDD9968-6000-49C4-832A-DA34DB78448A}"/>
          </ac:spMkLst>
        </pc:spChg>
        <pc:spChg chg="mod">
          <ac:chgData name="Ygor Kronemberger" userId="e91687a721b269c2" providerId="LiveId" clId="{A9F787F6-C4C8-4117-9507-1C8544F70C39}" dt="2019-06-10T01:51:20.712" v="2765" actId="1036"/>
          <ac:spMkLst>
            <pc:docMk/>
            <pc:sldMk cId="3094456217" sldId="298"/>
            <ac:spMk id="24" creationId="{71A775C8-7DA5-49EB-8BCE-5E6A5C7E3A8F}"/>
          </ac:spMkLst>
        </pc:sp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4" creationId="{AEB1CE8A-1F25-462E-AFA9-D18B096D33F2}"/>
          </ac:picMkLst>
        </pc:pic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9" creationId="{12D12A95-B686-43E2-A3B7-D79AE0BAD2DE}"/>
          </ac:picMkLst>
        </pc:pic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13" creationId="{D714080D-6B51-4B18-8321-9C962E3D920A}"/>
          </ac:picMkLst>
        </pc:pic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16" creationId="{916772FD-67C1-47E8-830C-4D279ECA7C89}"/>
          </ac:picMkLst>
        </pc:picChg>
        <pc:picChg chg="mod">
          <ac:chgData name="Ygor Kronemberger" userId="e91687a721b269c2" providerId="LiveId" clId="{A9F787F6-C4C8-4117-9507-1C8544F70C39}" dt="2019-06-10T01:51:20.712" v="2765" actId="1036"/>
          <ac:picMkLst>
            <pc:docMk/>
            <pc:sldMk cId="3094456217" sldId="298"/>
            <ac:picMk id="18" creationId="{433E86D3-FC31-4A1C-B891-2D74EE58E773}"/>
          </ac:picMkLst>
        </pc:picChg>
      </pc:sldChg>
      <pc:sldChg chg="addSp delSp modSp add del modAnim">
        <pc:chgData name="Ygor Kronemberger" userId="e91687a721b269c2" providerId="LiveId" clId="{A9F787F6-C4C8-4117-9507-1C8544F70C39}" dt="2019-06-10T03:02:10.337" v="3052" actId="2696"/>
        <pc:sldMkLst>
          <pc:docMk/>
          <pc:sldMk cId="711382359" sldId="299"/>
        </pc:sldMkLst>
        <pc:spChg chg="add del mod">
          <ac:chgData name="Ygor Kronemberger" userId="e91687a721b269c2" providerId="LiveId" clId="{A9F787F6-C4C8-4117-9507-1C8544F70C39}" dt="2019-06-10T03:02:06.417" v="3051" actId="478"/>
          <ac:spMkLst>
            <pc:docMk/>
            <pc:sldMk cId="711382359" sldId="299"/>
            <ac:spMk id="3" creationId="{BBD6A520-FA0A-4AC3-A187-D85F2CB03D53}"/>
          </ac:spMkLst>
        </pc:spChg>
        <pc:spChg chg="del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19" creationId="{D1D0C47E-4F65-4748-85AA-3AE1AD5D7AD0}"/>
          </ac:spMkLst>
        </pc:spChg>
        <pc:spChg chg="del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20" creationId="{F8AEC8E7-E6AD-4EA7-82B9-98AF8C6427EC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21" creationId="{D0F80A5A-E349-43A6-B91A-353FDF5D7993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22" creationId="{AEDD9968-6000-49C4-832A-DA34DB78448A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24" creationId="{71A775C8-7DA5-49EB-8BCE-5E6A5C7E3A8F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41" creationId="{00000000-0000-0000-0000-000000000000}"/>
          </ac:spMkLst>
        </pc:spChg>
        <pc:spChg chg="del mod">
          <ac:chgData name="Ygor Kronemberger" userId="e91687a721b269c2" providerId="LiveId" clId="{A9F787F6-C4C8-4117-9507-1C8544F70C39}" dt="2019-06-10T02:54:26.751" v="2986" actId="478"/>
          <ac:spMkLst>
            <pc:docMk/>
            <pc:sldMk cId="711382359" sldId="299"/>
            <ac:spMk id="42" creationId="{FC31F8A5-78DF-4EC7-A974-819F912A3AEB}"/>
          </ac:spMkLst>
        </pc:sp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4" creationId="{AEB1CE8A-1F25-462E-AFA9-D18B096D33F2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9" creationId="{12D12A95-B686-43E2-A3B7-D79AE0BAD2DE}"/>
          </ac:picMkLst>
        </pc:picChg>
        <pc:picChg chg="del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13" creationId="{D714080D-6B51-4B18-8321-9C962E3D920A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16" creationId="{916772FD-67C1-47E8-830C-4D279ECA7C89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18" creationId="{433E86D3-FC31-4A1C-B891-2D74EE58E773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43" creationId="{26744707-BF06-4221-A39B-9EC73F83897E}"/>
          </ac:picMkLst>
        </pc:picChg>
        <pc:picChg chg="del mod">
          <ac:chgData name="Ygor Kronemberger" userId="e91687a721b269c2" providerId="LiveId" clId="{A9F787F6-C4C8-4117-9507-1C8544F70C39}" dt="2019-06-10T02:54:26.751" v="2986" actId="478"/>
          <ac:picMkLst>
            <pc:docMk/>
            <pc:sldMk cId="711382359" sldId="299"/>
            <ac:picMk id="44" creationId="{26744707-BF06-4221-A39B-9EC73F8389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F19A2-2A51-4D79-9CB1-2FEA93D3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5F6C94-4996-4B9D-A150-893E9DF59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1423AF-9BB6-48BD-B57C-0922F8A9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886CD2-F63D-4B68-8EF5-E0F04324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091CD1-FE49-45B3-8F60-3B31BC46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15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EB59D-8B11-40B5-9396-830EB4B2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16EC36-4992-41BA-B99B-7F4EBB7F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98E539-CDAB-4A91-A412-9BAD1E7C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A7EC33-9E2A-4450-9821-3F8AD2FE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B5FBF-E0DB-48C0-8C0A-88D51539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84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4271A7-9564-483B-9FE5-DA7FD453E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DB9B0B-70E8-4E91-A562-BCCD443A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491C5C-A40C-4DC7-A21E-6D088002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05FDD5-81B9-4B74-A250-32702FF5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14E858-4C6D-4662-B068-679B13D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35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B310-B678-467E-90D6-3E836C75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5B8F33-C5AC-4E9A-9D16-DDDE34D8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236A31-9D4D-4B00-BB43-E6E9962A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BB5D29-7887-4048-8F0E-180AFDD3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1115C-31D0-4E33-8009-FA650841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78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9CF71-3FD0-4372-9DBF-9D50A39F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66BADC-581D-4EC4-BD80-E1766750E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B89E7-4863-4C85-9DEC-98874ED1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D1EFF1-1F97-4FEF-87C9-03EAF36B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7C5905-F435-4CE0-A6BC-5D972FB8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9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50349-D644-426B-9434-1CD98A8B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BB3FF-79D9-4295-B2C2-31A9BE7CD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63DF3B-0DBA-437D-A678-7B413AAF8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63154C-A34F-49FD-A4F3-D52A1592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13FC5-7A78-493F-B6FD-9A486C14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AFA8D4-DAD7-48C0-B467-6FFECDB5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52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FA5BE-B8A0-4E5A-AF67-21C24D0F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57ABA4-1FD2-40CC-BE6A-BF9D6D73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CFC14A-0BA8-459B-856A-1B5689FC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E205B3-D245-4D0C-ABF2-40EF6BE43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939938-5EAA-4870-B910-5B80C0AE5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A55159-6B05-4975-8C56-4E26EA4D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D48AE8-FF56-4897-8E82-C9913C38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465332-B959-462C-BF53-5144201D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86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07E02-BBC8-4CFF-A1A9-652A8FA5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722422-A930-4ABE-9B0A-E34CADAE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E78216-D249-4AD1-A991-C7D8239D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FD362C-9D4D-49C5-A203-27FB3798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0A1F9C-11EE-489B-A5A5-AE146ACF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39FC20-E0EA-4481-AEE7-7FBB2DD6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0CB8B-7CBC-4992-BE99-B3148FF3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52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0AB8-010B-468B-90C6-7A4116A0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43D57-6A1B-4729-98D5-75B8D0B8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855052-BE5C-4264-BCB8-A18199F3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A1BB12-06AB-4222-995F-EB39E46A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DF6EB-ADC0-4A3C-AB74-E5FC275B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414B4D-5FFC-4062-9151-31AB9CD7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56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67C40-FD25-4DAD-9C6E-7B2158A1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638A57-56EC-409D-85DB-A475417DE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20557-5BA3-41EE-951F-C7A59285A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910663-DAA6-4159-9BCD-C1C59257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7BAE-871B-401A-ADFC-7E274EE33322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0126D-BCD0-4B4C-B4DC-286F3162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7BFA9-5B5C-4AC9-845F-3FF6D034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5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69B12B-6783-41AF-8DDE-39437A81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B43E17-9CB3-43DA-96E6-9DA86473D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F54B4-0DBB-42DC-A5A7-99110A1AD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47BAE-871B-401A-ADFC-7E274EE33322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8C602-7A02-4A54-99DD-A2C4E8F55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CDF68-B97B-43DB-91EF-89002BC39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23BD0-DB4B-456C-8860-0C1E0AC3D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07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.jpe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jpe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3.jpeg"/><Relationship Id="rId9" Type="http://schemas.openxmlformats.org/officeDocument/2006/relationships/image" Target="../media/image19.jp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hyperlink" Target="http://localhost/SistemaAndreYgor/inicio.ph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70104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BD31CD0A-2B74-4AA4-93F1-50CC088A5246}"/>
              </a:ext>
            </a:extLst>
          </p:cNvPr>
          <p:cNvSpPr/>
          <p:nvPr/>
        </p:nvSpPr>
        <p:spPr>
          <a:xfrm>
            <a:off x="2414865" y="2019584"/>
            <a:ext cx="7647397" cy="3130071"/>
          </a:xfrm>
          <a:prstGeom prst="roundRect">
            <a:avLst>
              <a:gd name="adj" fmla="val 1824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2229649-8D0C-4AAC-AD87-385F8E69024F}"/>
              </a:ext>
            </a:extLst>
          </p:cNvPr>
          <p:cNvSpPr/>
          <p:nvPr/>
        </p:nvSpPr>
        <p:spPr>
          <a:xfrm>
            <a:off x="2907457" y="2524591"/>
            <a:ext cx="6707284" cy="1200329"/>
          </a:xfrm>
          <a:prstGeom prst="rect">
            <a:avLst/>
          </a:prstGeom>
          <a:noFill/>
          <a:effectLst>
            <a:outerShdw dist="38100" dir="18900000" algn="bl" rotWithShape="0">
              <a:prstClr val="black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dirty="0">
                <a:ln w="9525">
                  <a:solidFill>
                    <a:schemeClr val="tx1"/>
                  </a:solidFill>
                  <a:prstDash val="solid"/>
                </a:ln>
                <a:gradFill>
                  <a:gsLst>
                    <a:gs pos="36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 scaled="1"/>
                </a:gradFill>
                <a:effectLst/>
                <a:latin typeface="Impact" panose="020B0806030902050204" pitchFamily="34" charset="0"/>
              </a:rPr>
              <a:t>TCC – Pré-Projeto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48F0BF3-EBED-4269-AD5C-A4EB3E854BC8}"/>
              </a:ext>
            </a:extLst>
          </p:cNvPr>
          <p:cNvSpPr/>
          <p:nvPr/>
        </p:nvSpPr>
        <p:spPr>
          <a:xfrm>
            <a:off x="3955583" y="3688467"/>
            <a:ext cx="4331635" cy="830997"/>
          </a:xfrm>
          <a:prstGeom prst="rect">
            <a:avLst/>
          </a:prstGeom>
          <a:noFill/>
          <a:effectLst>
            <a:outerShdw dist="38100" dir="18900000" algn="bl" rotWithShape="0">
              <a:prstClr val="black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dirty="0">
                <a:ln w="9525">
                  <a:solidFill>
                    <a:schemeClr val="tx1"/>
                  </a:solidFill>
                  <a:prstDash val="solid"/>
                </a:ln>
                <a:gradFill>
                  <a:gsLst>
                    <a:gs pos="36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 scaled="1"/>
                </a:gradFill>
                <a:effectLst/>
                <a:latin typeface="Impact" panose="020B0806030902050204" pitchFamily="34" charset="0"/>
              </a:rPr>
              <a:t>Grupo – Éramos7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66ACA78-C68D-41AD-80A1-D18511AA2C50}"/>
              </a:ext>
            </a:extLst>
          </p:cNvPr>
          <p:cNvSpPr/>
          <p:nvPr/>
        </p:nvSpPr>
        <p:spPr>
          <a:xfrm>
            <a:off x="1" y="3156216"/>
            <a:ext cx="2593515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D72709E-FEB1-4B72-9737-00883BD50C75}"/>
              </a:ext>
            </a:extLst>
          </p:cNvPr>
          <p:cNvSpPr/>
          <p:nvPr/>
        </p:nvSpPr>
        <p:spPr>
          <a:xfrm>
            <a:off x="9872195" y="3156216"/>
            <a:ext cx="2319806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3" name="Picture 12" descr="Imagem relacionada">
            <a:extLst>
              <a:ext uri="{FF2B5EF4-FFF2-40B4-BE49-F238E27FC236}">
                <a16:creationId xmlns:a16="http://schemas.microsoft.com/office/drawing/2014/main" id="{C037DDBB-C177-4E2E-89EB-AC28157C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4" y="3196264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Imagem relacionada">
            <a:extLst>
              <a:ext uri="{FF2B5EF4-FFF2-40B4-BE49-F238E27FC236}">
                <a16:creationId xmlns:a16="http://schemas.microsoft.com/office/drawing/2014/main" id="{FA8E97D6-B63C-4C38-9DE8-06E080DF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768" y="3196264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16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21602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3810432" y="10597"/>
            <a:ext cx="4972836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CASO DE USO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15" y="1491806"/>
            <a:ext cx="7769516" cy="45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31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13289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172424" y="10597"/>
            <a:ext cx="4248855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Tecnologia</a:t>
            </a:r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endParaRPr lang="pt-BR" sz="6600" b="1" dirty="0" smtClean="0">
              <a:ln w="1905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90" y="1156328"/>
            <a:ext cx="1376845" cy="18410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48" y="1185360"/>
            <a:ext cx="1920953" cy="186491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72" y="1473294"/>
            <a:ext cx="1613063" cy="156343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23" y="1485218"/>
            <a:ext cx="1600452" cy="14915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81" y="4910031"/>
            <a:ext cx="1718791" cy="1718791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26" y="2910149"/>
            <a:ext cx="1896106" cy="1896106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304" y="4897900"/>
            <a:ext cx="1574670" cy="1463493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41" y="4897900"/>
            <a:ext cx="1505818" cy="149995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62" y="4800143"/>
            <a:ext cx="1694605" cy="1694605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28" y="3241876"/>
            <a:ext cx="1667880" cy="1667880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183" y="2940811"/>
            <a:ext cx="1722388" cy="172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993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21602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3954512" y="10597"/>
            <a:ext cx="4684680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Metodologia</a:t>
            </a:r>
            <a:endParaRPr lang="pt-BR" sz="66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16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21602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048511" y="10597"/>
            <a:ext cx="4496680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Cronograma</a:t>
            </a:r>
            <a:endParaRPr lang="pt-BR" sz="66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09" y="1251012"/>
            <a:ext cx="7980590" cy="51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74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139686" y="21602"/>
            <a:ext cx="9910942" cy="6835595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1987824" y="154021"/>
            <a:ext cx="8375374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827027" y="10597"/>
            <a:ext cx="2939651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Sistema</a:t>
            </a:r>
            <a:endParaRPr lang="pt-BR" sz="66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813" y="31897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2" y="2996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6E026030-2D84-48A1-9CA0-DDC71776A48B}"/>
              </a:ext>
            </a:extLst>
          </p:cNvPr>
          <p:cNvSpPr/>
          <p:nvPr/>
        </p:nvSpPr>
        <p:spPr>
          <a:xfrm>
            <a:off x="1" y="3156216"/>
            <a:ext cx="1627614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AEDDB-5C2E-44C0-8333-57FE5AC98957}"/>
              </a:ext>
            </a:extLst>
          </p:cNvPr>
          <p:cNvSpPr/>
          <p:nvPr/>
        </p:nvSpPr>
        <p:spPr>
          <a:xfrm>
            <a:off x="10508974" y="3156216"/>
            <a:ext cx="167826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Picture 12" descr="Imagem relacionada">
            <a:extLst>
              <a:ext uri="{FF2B5EF4-FFF2-40B4-BE49-F238E27FC236}">
                <a16:creationId xmlns:a16="http://schemas.microsoft.com/office/drawing/2014/main" id="{1A49CB54-DE29-4AF7-A2BB-B92400E5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89" y="318470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m relacionada">
            <a:extLst>
              <a:ext uri="{FF2B5EF4-FFF2-40B4-BE49-F238E27FC236}">
                <a16:creationId xmlns:a16="http://schemas.microsoft.com/office/drawing/2014/main" id="{544B1FB8-2DC9-4002-91E9-9E8B9960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8" y="320939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hlinkClick r:id="rId7"/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96" y="1941397"/>
            <a:ext cx="5534221" cy="345918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589099" y="1299991"/>
            <a:ext cx="729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E2C560"/>
                </a:solidFill>
              </a:rPr>
              <a:t>Ferragens e Acessórios André Medeiros Ltda.</a:t>
            </a:r>
          </a:p>
        </p:txBody>
      </p:sp>
    </p:spTree>
    <p:extLst>
      <p:ext uri="{BB962C8B-B14F-4D97-AF65-F5344CB8AC3E}">
        <p14:creationId xmlns:p14="http://schemas.microsoft.com/office/powerpoint/2010/main" val="41444884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172278" y="191841"/>
            <a:ext cx="11900452" cy="6508681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912666" y="246788"/>
            <a:ext cx="10408956" cy="69358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999162" y="103364"/>
            <a:ext cx="230383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54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GRUPO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34" y="3118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" y="258234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https://web.whatsapp.com/pp?e=https%3A%2F%2Fpps.whatsapp.net%2Fv%2Ft61.24694-24%2F58411226_1123223814548361_8704981153653719040_n.jpg%3Foe%3D5CF4BB3A%26oh%3Dec9b0d27b20cad80c2c01edbdb62ffbf&amp;t=l&amp;u=5521997425814%40c.us&amp;i=1556337610">
            <a:extLst>
              <a:ext uri="{FF2B5EF4-FFF2-40B4-BE49-F238E27FC236}">
                <a16:creationId xmlns:a16="http://schemas.microsoft.com/office/drawing/2014/main" id="{8E467821-E11A-4240-A132-DABAB8E7F3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B1CE8A-1F25-462E-AFA9-D18B096D33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8" b="27441"/>
          <a:stretch/>
        </p:blipFill>
        <p:spPr>
          <a:xfrm>
            <a:off x="9772960" y="2808429"/>
            <a:ext cx="2205690" cy="2405345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2D12A95-B686-43E2-A3B7-D79AE0BAD2D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t="10203" r="16632" b="28165"/>
          <a:stretch/>
        </p:blipFill>
        <p:spPr>
          <a:xfrm>
            <a:off x="7475328" y="1159481"/>
            <a:ext cx="2376121" cy="2405345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714080D-6B51-4B18-8321-9C962E3D920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5" t="21869" r="46798" b="62183"/>
          <a:stretch/>
        </p:blipFill>
        <p:spPr>
          <a:xfrm>
            <a:off x="301985" y="2765192"/>
            <a:ext cx="2144090" cy="223696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16772FD-67C1-47E8-830C-4D279ECA7C8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 b="25502"/>
          <a:stretch/>
        </p:blipFill>
        <p:spPr>
          <a:xfrm>
            <a:off x="2426525" y="1152162"/>
            <a:ext cx="2314557" cy="2156993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33E86D3-FC31-4A1C-B891-2D74EE58E77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3" t="11004" r="21380" b="29694"/>
          <a:stretch/>
        </p:blipFill>
        <p:spPr>
          <a:xfrm>
            <a:off x="4719510" y="2662780"/>
            <a:ext cx="2553413" cy="2433034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937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71A775C8-7DA5-49EB-8BCE-5E6A5C7E3A8F}"/>
              </a:ext>
            </a:extLst>
          </p:cNvPr>
          <p:cNvSpPr/>
          <p:nvPr/>
        </p:nvSpPr>
        <p:spPr>
          <a:xfrm>
            <a:off x="4787733" y="5072919"/>
            <a:ext cx="2517532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Ygor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Kronemberger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1D0C47E-4F65-4748-85AA-3AE1AD5D7AD0}"/>
              </a:ext>
            </a:extLst>
          </p:cNvPr>
          <p:cNvSpPr/>
          <p:nvPr/>
        </p:nvSpPr>
        <p:spPr>
          <a:xfrm>
            <a:off x="2837065" y="3248683"/>
            <a:ext cx="1493175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Bruno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Santos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8AEC8E7-E6AD-4EA7-82B9-98AF8C6427EC}"/>
              </a:ext>
            </a:extLst>
          </p:cNvPr>
          <p:cNvSpPr/>
          <p:nvPr/>
        </p:nvSpPr>
        <p:spPr>
          <a:xfrm>
            <a:off x="511606" y="5034697"/>
            <a:ext cx="1803842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Rosangela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Modesto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0F80A5A-E349-43A6-B91A-353FDF5D7993}"/>
              </a:ext>
            </a:extLst>
          </p:cNvPr>
          <p:cNvSpPr/>
          <p:nvPr/>
        </p:nvSpPr>
        <p:spPr>
          <a:xfrm>
            <a:off x="7976797" y="3567462"/>
            <a:ext cx="1665537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Lucas 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Guedes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EDD9968-6000-49C4-832A-DA34DB78448A}"/>
              </a:ext>
            </a:extLst>
          </p:cNvPr>
          <p:cNvSpPr/>
          <p:nvPr/>
        </p:nvSpPr>
        <p:spPr>
          <a:xfrm>
            <a:off x="10014857" y="5240698"/>
            <a:ext cx="1665537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Leonardo</a:t>
            </a:r>
          </a:p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Ximenes</a:t>
            </a:r>
          </a:p>
        </p:txBody>
      </p:sp>
    </p:spTree>
    <p:extLst>
      <p:ext uri="{BB962C8B-B14F-4D97-AF65-F5344CB8AC3E}">
        <p14:creationId xmlns:p14="http://schemas.microsoft.com/office/powerpoint/2010/main" val="3094456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198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80290" y="279400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724039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66699" y="3186021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481" y="3214165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" y="319533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Arredondado 6"/>
          <p:cNvSpPr/>
          <p:nvPr/>
        </p:nvSpPr>
        <p:spPr>
          <a:xfrm>
            <a:off x="801817" y="563628"/>
            <a:ext cx="10649747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173495" y="420204"/>
            <a:ext cx="3572453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EMPRESA</a:t>
            </a:r>
          </a:p>
        </p:txBody>
      </p:sp>
      <p:pic>
        <p:nvPicPr>
          <p:cNvPr id="2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200" y="70122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25" y="689981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795928" y="3478350"/>
            <a:ext cx="5470600" cy="80021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</a:t>
            </a:r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Rua Marechal </a:t>
            </a:r>
            <a:r>
              <a:rPr lang="pt-BR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Deodoro, </a:t>
            </a:r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nº 50 Centro – Juiz de Fora – MG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63475" y="1818619"/>
            <a:ext cx="7316362" cy="44627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-Ferragens e Acessórios André Medeiros Ltda.</a:t>
            </a:r>
            <a:endParaRPr lang="pt-BR" sz="23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63475" y="2653246"/>
            <a:ext cx="6978705" cy="44627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 de mercado: Desde Abril de 2018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64243" y="4676443"/>
            <a:ext cx="7430689" cy="44627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-E-mail: ferragensandremedeiros@gmail.com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57062" y="5511070"/>
            <a:ext cx="7322775" cy="44627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nb-NO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Telefone: (32) 3212-5309 </a:t>
            </a:r>
            <a:r>
              <a:rPr lang="nb-NO" sz="23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nb-NO" sz="23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(32) 991140-1228</a:t>
            </a:r>
            <a:endParaRPr lang="pt-BR" sz="23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08" y="1393618"/>
            <a:ext cx="5534221" cy="345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18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28864" y="282121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547398" y="1751075"/>
            <a:ext cx="365732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-André Medeiros</a:t>
            </a:r>
            <a:endParaRPr lang="pt-BR" sz="28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867655" y="2636396"/>
            <a:ext cx="191956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-Idade</a:t>
            </a:r>
            <a:endParaRPr lang="pt-BR" sz="28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46837" y="3141323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619" y="316946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874568" y="555320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587306" y="411896"/>
            <a:ext cx="268188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BANCA</a:t>
            </a:r>
            <a:endParaRPr lang="pt-BR" sz="66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36" y="692921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7" y="68288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ADFB4842-FCA5-4554-97E4-B5244A1180EC}"/>
              </a:ext>
            </a:extLst>
          </p:cNvPr>
          <p:cNvSpPr/>
          <p:nvPr/>
        </p:nvSpPr>
        <p:spPr>
          <a:xfrm>
            <a:off x="432797" y="3431698"/>
            <a:ext cx="4683624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-Estado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Nascimento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04BC7BD-DA93-4EA9-85BB-46C4FFAEB56B}"/>
              </a:ext>
            </a:extLst>
          </p:cNvPr>
          <p:cNvSpPr/>
          <p:nvPr/>
        </p:nvSpPr>
        <p:spPr>
          <a:xfrm>
            <a:off x="414915" y="4165153"/>
            <a:ext cx="47015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-Cidade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Nascimento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AC73C74-C57E-4F2F-A1DF-28B2421C9255}"/>
              </a:ext>
            </a:extLst>
          </p:cNvPr>
          <p:cNvSpPr/>
          <p:nvPr/>
        </p:nvSpPr>
        <p:spPr>
          <a:xfrm>
            <a:off x="644568" y="4927593"/>
            <a:ext cx="2892877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-Estado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Civil</a:t>
            </a:r>
          </a:p>
        </p:txBody>
      </p:sp>
    </p:spTree>
    <p:extLst>
      <p:ext uri="{BB962C8B-B14F-4D97-AF65-F5344CB8AC3E}">
        <p14:creationId xmlns:p14="http://schemas.microsoft.com/office/powerpoint/2010/main" val="216335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28864" y="282121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547398" y="1751075"/>
            <a:ext cx="365732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-André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Medeiros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867655" y="2636396"/>
            <a:ext cx="191956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-Idade</a:t>
            </a:r>
            <a:endParaRPr lang="pt-BR" sz="28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46837" y="3141323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619" y="3169467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874568" y="555320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717821" y="411896"/>
            <a:ext cx="2420856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DONO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36" y="692921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7" y="68288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ADFB4842-FCA5-4554-97E4-B5244A1180EC}"/>
              </a:ext>
            </a:extLst>
          </p:cNvPr>
          <p:cNvSpPr/>
          <p:nvPr/>
        </p:nvSpPr>
        <p:spPr>
          <a:xfrm>
            <a:off x="432797" y="3431698"/>
            <a:ext cx="4683624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-Estado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Nascimento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04BC7BD-DA93-4EA9-85BB-46C4FFAEB56B}"/>
              </a:ext>
            </a:extLst>
          </p:cNvPr>
          <p:cNvSpPr/>
          <p:nvPr/>
        </p:nvSpPr>
        <p:spPr>
          <a:xfrm>
            <a:off x="414915" y="4165153"/>
            <a:ext cx="4701506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-Cidade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Nascimento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AC73C74-C57E-4F2F-A1DF-28B2421C9255}"/>
              </a:ext>
            </a:extLst>
          </p:cNvPr>
          <p:cNvSpPr/>
          <p:nvPr/>
        </p:nvSpPr>
        <p:spPr>
          <a:xfrm>
            <a:off x="644568" y="4927593"/>
            <a:ext cx="2892877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-Estado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Civil</a:t>
            </a:r>
          </a:p>
        </p:txBody>
      </p:sp>
    </p:spTree>
    <p:extLst>
      <p:ext uri="{BB962C8B-B14F-4D97-AF65-F5344CB8AC3E}">
        <p14:creationId xmlns:p14="http://schemas.microsoft.com/office/powerpoint/2010/main" val="6938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66962" y="291643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43888" y="3156216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670" y="318436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912666" y="564842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3467298" y="421418"/>
            <a:ext cx="4998100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NECESSIDADE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34" y="70244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" y="692402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780" y="1780764"/>
            <a:ext cx="2039930" cy="409122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B35C4E6D-A977-44CA-BA4D-726F8989606B}"/>
              </a:ext>
            </a:extLst>
          </p:cNvPr>
          <p:cNvSpPr/>
          <p:nvPr/>
        </p:nvSpPr>
        <p:spPr>
          <a:xfrm>
            <a:off x="1036504" y="1759565"/>
            <a:ext cx="6666834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Interação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entre a loja e o Cliente </a:t>
            </a:r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meio digital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923B23F-4616-4989-BA88-750267C8F6A6}"/>
              </a:ext>
            </a:extLst>
          </p:cNvPr>
          <p:cNvSpPr/>
          <p:nvPr/>
        </p:nvSpPr>
        <p:spPr>
          <a:xfrm>
            <a:off x="1036504" y="3307901"/>
            <a:ext cx="7215381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Passar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identidade visual da empresa através de uma plataforma online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18289CA-3734-482B-B224-3E836B3873C0}"/>
              </a:ext>
            </a:extLst>
          </p:cNvPr>
          <p:cNvSpPr/>
          <p:nvPr/>
        </p:nvSpPr>
        <p:spPr>
          <a:xfrm>
            <a:off x="1036504" y="4856236"/>
            <a:ext cx="6849847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Preparação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um sistema, para um futuro </a:t>
            </a:r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e-commerce </a:t>
            </a:r>
            <a:endParaRPr lang="pt-BR" sz="28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72351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66962" y="320219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29598" y="3156216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380" y="318436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912666" y="593418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4182108" y="449994"/>
            <a:ext cx="3568477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SOLUÇÃO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34" y="73101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" y="720978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FEF5972C-148B-4173-BDD4-77CAEAB5B82E}"/>
              </a:ext>
            </a:extLst>
          </p:cNvPr>
          <p:cNvSpPr/>
          <p:nvPr/>
        </p:nvSpPr>
        <p:spPr>
          <a:xfrm>
            <a:off x="5251534" y="2184646"/>
            <a:ext cx="5803813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-Deixar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sistema bem interativo e de fácil usabilidade para o cliente.  </a:t>
            </a: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97" y="1677451"/>
            <a:ext cx="2954152" cy="438856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524C658-0359-4E26-B3CA-A5DDB415FCA5}"/>
              </a:ext>
            </a:extLst>
          </p:cNvPr>
          <p:cNvSpPr/>
          <p:nvPr/>
        </p:nvSpPr>
        <p:spPr>
          <a:xfrm>
            <a:off x="5320859" y="3515382"/>
            <a:ext cx="5803813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-Passar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identidade visual através das cores e estilos do site.  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6F82F01-D6FE-4253-81DF-6B9A8A68B30C}"/>
              </a:ext>
            </a:extLst>
          </p:cNvPr>
          <p:cNvSpPr/>
          <p:nvPr/>
        </p:nvSpPr>
        <p:spPr>
          <a:xfrm>
            <a:off x="5285099" y="4789698"/>
            <a:ext cx="5803813" cy="138499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-Desenvolver </a:t>
            </a:r>
            <a:r>
              <a:rPr lang="pt-BR" sz="28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sistema já com possíveis funcionalidades usadas no </a:t>
            </a:r>
            <a:r>
              <a:rPr lang="pt-BR" sz="28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e-commerce   </a:t>
            </a:r>
            <a:endParaRPr lang="pt-BR" sz="28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20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43740" y="252417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43887" y="3156216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669" y="318436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926954" y="550554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422" y="688155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83" y="678114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2AB4A9DA-5BA1-475E-9140-F1478C50FD53}"/>
              </a:ext>
            </a:extLst>
          </p:cNvPr>
          <p:cNvSpPr/>
          <p:nvPr/>
        </p:nvSpPr>
        <p:spPr>
          <a:xfrm>
            <a:off x="1140970" y="1817772"/>
            <a:ext cx="5219699" cy="58477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-Cadastro </a:t>
            </a:r>
            <a:r>
              <a:rPr lang="pt-BR" sz="32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administradores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4B8A98C-286A-4274-8C6D-C7036085C9C1}"/>
              </a:ext>
            </a:extLst>
          </p:cNvPr>
          <p:cNvSpPr/>
          <p:nvPr/>
        </p:nvSpPr>
        <p:spPr>
          <a:xfrm>
            <a:off x="1034191" y="3710253"/>
            <a:ext cx="4620176" cy="58477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3200" b="1" i="1" dirty="0" err="1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32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</a:t>
            </a:r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administradores</a:t>
            </a:r>
            <a:endParaRPr lang="pt-BR" sz="32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FE77FF9-E866-46A0-AA3A-6A52F4A00560}"/>
              </a:ext>
            </a:extLst>
          </p:cNvPr>
          <p:cNvSpPr/>
          <p:nvPr/>
        </p:nvSpPr>
        <p:spPr>
          <a:xfrm>
            <a:off x="7819614" y="2235114"/>
            <a:ext cx="184731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pt-BR" sz="2800" b="1" dirty="0">
              <a:ln w="12700" cap="flat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1641690" y="407130"/>
            <a:ext cx="904734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REQUISITOS FUNCIONAIS</a:t>
            </a:r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224CFA1A-91DC-4955-AC5F-406230D0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lasticWrap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375" y="1758302"/>
            <a:ext cx="4378322" cy="437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D4BDA1DA-4D67-4B98-A6C3-B4AE66EF6839}"/>
              </a:ext>
            </a:extLst>
          </p:cNvPr>
          <p:cNvSpPr/>
          <p:nvPr/>
        </p:nvSpPr>
        <p:spPr>
          <a:xfrm>
            <a:off x="1081418" y="4508117"/>
            <a:ext cx="5805957" cy="58477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-Gerenciar produtos </a:t>
            </a:r>
            <a:endParaRPr lang="pt-BR" sz="32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B4A9DA-5BA1-475E-9140-F1478C50FD53}"/>
              </a:ext>
            </a:extLst>
          </p:cNvPr>
          <p:cNvSpPr/>
          <p:nvPr/>
        </p:nvSpPr>
        <p:spPr>
          <a:xfrm>
            <a:off x="1081418" y="2496724"/>
            <a:ext cx="4391587" cy="1077218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-Avaliação e comentário </a:t>
            </a:r>
          </a:p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parte do cliente</a:t>
            </a:r>
            <a:endParaRPr lang="pt-BR" sz="32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4BDA1DA-4D67-4B98-A6C3-B4AE66EF6839}"/>
              </a:ext>
            </a:extLst>
          </p:cNvPr>
          <p:cNvSpPr/>
          <p:nvPr/>
        </p:nvSpPr>
        <p:spPr>
          <a:xfrm>
            <a:off x="1081418" y="5130935"/>
            <a:ext cx="5805957" cy="58477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-Gerenciar categorias </a:t>
            </a:r>
            <a:endParaRPr lang="pt-BR" sz="32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35201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54D47A-AFC7-4E87-AA86-89277484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r="-3" b="33505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2" name="Imagem 11" descr="Uma imagem contendo mesa, interior, de madeira, sentado&#10;&#10;Descrição gerada automaticamente">
            <a:extLst>
              <a:ext uri="{FF2B5EF4-FFF2-40B4-BE49-F238E27FC236}">
                <a16:creationId xmlns:a16="http://schemas.microsoft.com/office/drawing/2014/main" id="{05EF5FD5-D98F-4345-AE38-20798C274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0" r="-3" b="4659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10" name="Imagem 9" descr="Uma imagem contendo chão, mesa, de madeira&#10;&#10;Descrição gerada automaticamente">
            <a:extLst>
              <a:ext uri="{FF2B5EF4-FFF2-40B4-BE49-F238E27FC236}">
                <a16:creationId xmlns:a16="http://schemas.microsoft.com/office/drawing/2014/main" id="{82CA1591-AB94-4749-9C08-F4401450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8" b="36141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8" name="Imagem 7" descr="Uma imagem contendo pessoa, interior&#10;&#10;Descrição gerada automaticamente">
            <a:extLst>
              <a:ext uri="{FF2B5EF4-FFF2-40B4-BE49-F238E27FC236}">
                <a16:creationId xmlns:a16="http://schemas.microsoft.com/office/drawing/2014/main" id="{4F13DEB4-A9BE-484E-8A50-19B9EB40CE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r="1" b="1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CBF1C33-7AB5-4678-8F59-E990711C276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422585-27E9-4EDD-B183-4CD3C76140CF}"/>
              </a:ext>
            </a:extLst>
          </p:cNvPr>
          <p:cNvSpPr/>
          <p:nvPr/>
        </p:nvSpPr>
        <p:spPr>
          <a:xfrm>
            <a:off x="566962" y="291643"/>
            <a:ext cx="11061520" cy="6299200"/>
          </a:xfrm>
          <a:prstGeom prst="roundRect">
            <a:avLst>
              <a:gd name="adj" fmla="val 1125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5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23825">
            <a:gradFill>
              <a:gsLst>
                <a:gs pos="13000">
                  <a:schemeClr val="accent4">
                    <a:lumMod val="60000"/>
                    <a:lumOff val="40000"/>
                  </a:schemeClr>
                </a:gs>
                <a:gs pos="89381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43E125-AB8F-4417-AF0C-FF89D3874400}"/>
              </a:ext>
            </a:extLst>
          </p:cNvPr>
          <p:cNvSpPr/>
          <p:nvPr/>
        </p:nvSpPr>
        <p:spPr>
          <a:xfrm>
            <a:off x="1" y="3156216"/>
            <a:ext cx="865593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EA6C446-EBE2-4C75-BDFF-29EE039BA0D5}"/>
              </a:ext>
            </a:extLst>
          </p:cNvPr>
          <p:cNvSpPr/>
          <p:nvPr/>
        </p:nvSpPr>
        <p:spPr>
          <a:xfrm>
            <a:off x="11358177" y="3156216"/>
            <a:ext cx="829060" cy="644270"/>
          </a:xfrm>
          <a:prstGeom prst="rect">
            <a:avLst/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959" y="3184360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m relacionada">
            <a:extLst>
              <a:ext uri="{FF2B5EF4-FFF2-40B4-BE49-F238E27FC236}">
                <a16:creationId xmlns:a16="http://schemas.microsoft.com/office/drawing/2014/main" id="{6E2C04DE-0B69-40B4-916C-5B4E1B12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2" y="3198789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ângulo Arredondado 40"/>
          <p:cNvSpPr/>
          <p:nvPr/>
        </p:nvSpPr>
        <p:spPr>
          <a:xfrm>
            <a:off x="912666" y="564842"/>
            <a:ext cx="10408956" cy="895927"/>
          </a:xfrm>
          <a:prstGeom prst="roundRect">
            <a:avLst>
              <a:gd name="adj" fmla="val 44502"/>
            </a:avLst>
          </a:prstGeom>
          <a:gradFill>
            <a:gsLst>
              <a:gs pos="13000">
                <a:schemeClr val="accent4">
                  <a:lumMod val="60000"/>
                  <a:lumOff val="40000"/>
                </a:schemeClr>
              </a:gs>
              <a:gs pos="89381">
                <a:schemeClr val="accent4">
                  <a:lumMod val="50000"/>
                </a:schemeClr>
              </a:gs>
            </a:gsLst>
            <a:lin ang="5400000" scaled="1"/>
          </a:gradFill>
          <a:ln>
            <a:solidFill>
              <a:srgbClr val="632D09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31F8A5-78DF-4EC7-A974-819F912A3AEB}"/>
              </a:ext>
            </a:extLst>
          </p:cNvPr>
          <p:cNvSpPr/>
          <p:nvPr/>
        </p:nvSpPr>
        <p:spPr>
          <a:xfrm>
            <a:off x="2333716" y="421418"/>
            <a:ext cx="763471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pt-BR" sz="66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REGRA DE NEGÓCIOS</a:t>
            </a:r>
          </a:p>
        </p:txBody>
      </p:sp>
      <p:pic>
        <p:nvPicPr>
          <p:cNvPr id="43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34" y="702443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m relacionada">
            <a:extLst>
              <a:ext uri="{FF2B5EF4-FFF2-40B4-BE49-F238E27FC236}">
                <a16:creationId xmlns:a16="http://schemas.microsoft.com/office/drawing/2014/main" id="{26744707-BF06-4221-A39B-9EC73F8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" y="692402"/>
            <a:ext cx="535798" cy="5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061E9D3E-3E41-49C0-AA43-22F22E39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lasticWrap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92" y="2007134"/>
            <a:ext cx="3328129" cy="348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00E263E0-5D70-4189-8829-4AB99162B794}"/>
              </a:ext>
            </a:extLst>
          </p:cNvPr>
          <p:cNvSpPr/>
          <p:nvPr/>
        </p:nvSpPr>
        <p:spPr>
          <a:xfrm>
            <a:off x="4514089" y="4409091"/>
            <a:ext cx="6898390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-Já </a:t>
            </a:r>
            <a:r>
              <a:rPr lang="pt-BR" sz="24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tendo se cadastrado, deve-se clicar </a:t>
            </a:r>
            <a:r>
              <a:rPr lang="pt-BR" sz="24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um </a:t>
            </a:r>
            <a:r>
              <a:rPr lang="pt-BR" sz="2400" b="1" i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botão com o nome de “Login”, para realizar o mesmo.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0E263E0-5D70-4189-8829-4AB99162B794}"/>
              </a:ext>
            </a:extLst>
          </p:cNvPr>
          <p:cNvSpPr/>
          <p:nvPr/>
        </p:nvSpPr>
        <p:spPr>
          <a:xfrm>
            <a:off x="4430879" y="2374173"/>
            <a:ext cx="6898390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-Apenas usuários com permissão de administrador podem ter acesso ao sistema.</a:t>
            </a:r>
            <a:endParaRPr lang="pt-BR" sz="24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0E263E0-5D70-4189-8829-4AB99162B794}"/>
              </a:ext>
            </a:extLst>
          </p:cNvPr>
          <p:cNvSpPr/>
          <p:nvPr/>
        </p:nvSpPr>
        <p:spPr>
          <a:xfrm>
            <a:off x="4514089" y="3340865"/>
            <a:ext cx="6898390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i="1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9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89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-Para alterar ou recuperar senha deverá ser enviado uma solicitação via e-mail ou celular.</a:t>
            </a:r>
            <a:endParaRPr lang="pt-BR" sz="2400" b="1" i="1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89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5229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275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Ygor Kronemberger</dc:creator>
  <cp:lastModifiedBy>BB</cp:lastModifiedBy>
  <cp:revision>99</cp:revision>
  <dcterms:created xsi:type="dcterms:W3CDTF">2019-05-27T04:48:44Z</dcterms:created>
  <dcterms:modified xsi:type="dcterms:W3CDTF">2019-11-11T19:01:51Z</dcterms:modified>
</cp:coreProperties>
</file>