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Roboto"/>
      <p:regular r:id="rId9"/>
      <p:bold r:id="rId10"/>
      <p:italic r:id="rId11"/>
      <p:boldItalic r:id="rId12"/>
    </p:embeddedFont>
    <p:embeddedFont>
      <p:font typeface="Fira Sans Extra Condensed Medium"/>
      <p:regular r:id="rId13"/>
      <p:bold r:id="rId14"/>
      <p:italic r:id="rId15"/>
      <p:boldItalic r:id="rId16"/>
    </p:embeddedFont>
    <p:embeddedFont>
      <p:font typeface="Average"/>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Roboto-italic.fntdata"/><Relationship Id="rId10" Type="http://schemas.openxmlformats.org/officeDocument/2006/relationships/font" Target="fonts/Roboto-bold.fntdata"/><Relationship Id="rId13" Type="http://schemas.openxmlformats.org/officeDocument/2006/relationships/font" Target="fonts/FiraSansExtraCondensedMedium-regular.fntdata"/><Relationship Id="rId12"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oboto-regular.fntdata"/><Relationship Id="rId15" Type="http://schemas.openxmlformats.org/officeDocument/2006/relationships/font" Target="fonts/FiraSansExtraCondensedMedium-italic.fntdata"/><Relationship Id="rId14" Type="http://schemas.openxmlformats.org/officeDocument/2006/relationships/font" Target="fonts/FiraSansExtraCondensedMedium-bold.fntdata"/><Relationship Id="rId17" Type="http://schemas.openxmlformats.org/officeDocument/2006/relationships/font" Target="fonts/Average-regular.fntdata"/><Relationship Id="rId16" Type="http://schemas.openxmlformats.org/officeDocument/2006/relationships/font" Target="fonts/FiraSansExtraCondensedMedium-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c4bd8d3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c4bd8d3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Good afternoon. My name is Megan Skowronski, and I'm here today presenting work in collaboration with my colleagues Bert Melix and Pratik Mahajan. I’ll be discussing our findings on the demographic variation in wait times to receive housing vouchers in the United States.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United States Department of Housing and Urban Development provides crucial housing assistance through vouchers to low-income individuals and families. Leveraging data from the 2023 Picture of Subsidized Households, which is based on 2020 Census data, we aimed to visually demonstrate which counties experience the longest wait times, thereby highlighting areas with higher rates of housing insecurity.</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ed22aa03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ed22aa03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To provide some context on the average wait times for vouchers, across all US counties the shortest average wait time is roughly month; the total average is one year and four months and the longest average wait time, which is Jefferson county Louisiana, 35 and a half years.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Notably Jefferson county consists of 40% minority populations.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Understanding minority household density per county is crucial for effective policy implementation, particularly for HUD's housing voucher program, which has 58% minority participation. This knowledge allows for targeted resource allocation, addressing disparities, and promoting equity.</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8d8e9c849d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d8e9c849d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So, here we have produced a bivariate map of the United States, illustrating the average wait time for households to receive housing vouchers, overlaid with the percentage of minority households using county level data.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You’ll notice as the percentage of minority households increases, there's a slight tendency for the wait time to also increase.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In our visualization, we deliberately chose not to control for population density to highlight the impact of minority density in urban areas. By doing so, we aim to accurately portray the correlation between minority population and wait times for housing vouchers, without diluting the influence of urban demographics on this relationship.</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As you can see, there's a graph to the bottom left which indicates a relationship between the average wait time for housing vouchers and the density of minority household. While this general trend may be weak across the nation, here we have identified the spatial distribution of inequities.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It clear that coastal regions, encompassing both the western and eastern coasts, demonstrate a significant clustering of prolonged average wait times and notable densities of minority households. These regions call for specific focus and increased investment in supplementary housing support measures, namely in the supply of available housing units.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Thank you!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e3963ca77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e3963ca77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704691" y="1476452"/>
            <a:ext cx="2723700" cy="12714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SzPts val="5200"/>
              <a:buNone/>
              <a:defRPr sz="4000">
                <a:solidFill>
                  <a:schemeClr val="dk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5704585" y="2713552"/>
            <a:ext cx="27237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1600"/>
              </a:spcBef>
              <a:spcAft>
                <a:spcPts val="0"/>
              </a:spcAft>
              <a:buSzPts val="1200"/>
              <a:buChar char="○"/>
              <a:defRPr/>
            </a:lvl2pPr>
            <a:lvl3pPr indent="-304800" lvl="2" marL="1371600" algn="ctr">
              <a:spcBef>
                <a:spcPts val="1600"/>
              </a:spcBef>
              <a:spcAft>
                <a:spcPts val="0"/>
              </a:spcAft>
              <a:buSzPts val="1200"/>
              <a:buChar char="■"/>
              <a:defRPr/>
            </a:lvl3pPr>
            <a:lvl4pPr indent="-304800" lvl="3" marL="1828800" algn="ctr">
              <a:spcBef>
                <a:spcPts val="1600"/>
              </a:spcBef>
              <a:spcAft>
                <a:spcPts val="0"/>
              </a:spcAft>
              <a:buSzPts val="1200"/>
              <a:buChar char="●"/>
              <a:defRPr/>
            </a:lvl4pPr>
            <a:lvl5pPr indent="-304800" lvl="4" marL="2286000" algn="ctr">
              <a:spcBef>
                <a:spcPts val="1600"/>
              </a:spcBef>
              <a:spcAft>
                <a:spcPts val="0"/>
              </a:spcAft>
              <a:buSzPts val="1200"/>
              <a:buChar char="○"/>
              <a:defRPr/>
            </a:lvl5pPr>
            <a:lvl6pPr indent="-304800" lvl="5" marL="2743200" algn="ctr">
              <a:spcBef>
                <a:spcPts val="1600"/>
              </a:spcBef>
              <a:spcAft>
                <a:spcPts val="0"/>
              </a:spcAft>
              <a:buSzPts val="1200"/>
              <a:buChar char="■"/>
              <a:defRPr/>
            </a:lvl6pPr>
            <a:lvl7pPr indent="-304800" lvl="6" marL="3200400" algn="ctr">
              <a:spcBef>
                <a:spcPts val="1600"/>
              </a:spcBef>
              <a:spcAft>
                <a:spcPts val="0"/>
              </a:spcAft>
              <a:buSzPts val="1200"/>
              <a:buChar char="●"/>
              <a:defRPr/>
            </a:lvl7pPr>
            <a:lvl8pPr indent="-304800" lvl="7" marL="3657600" algn="ctr">
              <a:spcBef>
                <a:spcPts val="1600"/>
              </a:spcBef>
              <a:spcAft>
                <a:spcPts val="0"/>
              </a:spcAft>
              <a:buSzPts val="1200"/>
              <a:buChar char="○"/>
              <a:defRPr/>
            </a:lvl8pPr>
            <a:lvl9pPr indent="-304800" lvl="8" marL="4114800" algn="ctr">
              <a:spcBef>
                <a:spcPts val="1600"/>
              </a:spcBef>
              <a:spcAft>
                <a:spcPts val="1600"/>
              </a:spcAft>
              <a:buSzPts val="12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1">
  <p:cSld name="CUSTOM">
    <p:spTree>
      <p:nvGrpSpPr>
        <p:cNvPr id="46" name="Shape 46"/>
        <p:cNvGrpSpPr/>
        <p:nvPr/>
      </p:nvGrpSpPr>
      <p:grpSpPr>
        <a:xfrm>
          <a:off x="0" y="0"/>
          <a:ext cx="0" cy="0"/>
          <a:chOff x="0" y="0"/>
          <a:chExt cx="0" cy="0"/>
        </a:xfrm>
      </p:grpSpPr>
      <p:sp>
        <p:nvSpPr>
          <p:cNvPr id="47" name="Google Shape;47;p13"/>
          <p:cNvSpPr txBox="1"/>
          <p:nvPr>
            <p:ph type="title"/>
          </p:nvPr>
        </p:nvSpPr>
        <p:spPr>
          <a:xfrm>
            <a:off x="5985575" y="1492063"/>
            <a:ext cx="2484300" cy="848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8" name="Google Shape;48;p13"/>
          <p:cNvSpPr txBox="1"/>
          <p:nvPr>
            <p:ph idx="1" type="subTitle"/>
          </p:nvPr>
        </p:nvSpPr>
        <p:spPr>
          <a:xfrm>
            <a:off x="5971000" y="2449313"/>
            <a:ext cx="2513400" cy="12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2">
  <p:cSld name="CUSTOM_1">
    <p:spTree>
      <p:nvGrpSpPr>
        <p:cNvPr id="49" name="Shape 49"/>
        <p:cNvGrpSpPr/>
        <p:nvPr/>
      </p:nvGrpSpPr>
      <p:grpSpPr>
        <a:xfrm>
          <a:off x="0" y="0"/>
          <a:ext cx="0" cy="0"/>
          <a:chOff x="0" y="0"/>
          <a:chExt cx="0" cy="0"/>
        </a:xfrm>
      </p:grpSpPr>
      <p:sp>
        <p:nvSpPr>
          <p:cNvPr id="50" name="Google Shape;50;p14"/>
          <p:cNvSpPr txBox="1"/>
          <p:nvPr>
            <p:ph type="title"/>
          </p:nvPr>
        </p:nvSpPr>
        <p:spPr>
          <a:xfrm>
            <a:off x="673375" y="1645813"/>
            <a:ext cx="2484300" cy="848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1" name="Google Shape;51;p14"/>
          <p:cNvSpPr txBox="1"/>
          <p:nvPr>
            <p:ph idx="1" type="subTitle"/>
          </p:nvPr>
        </p:nvSpPr>
        <p:spPr>
          <a:xfrm>
            <a:off x="658800" y="2603072"/>
            <a:ext cx="2513400" cy="89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2"/>
                </a:solidFill>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710275" y="1152475"/>
            <a:ext cx="7723500" cy="3454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1600"/>
              </a:spcBef>
              <a:spcAft>
                <a:spcPts val="0"/>
              </a:spcAft>
              <a:buSzPts val="1200"/>
              <a:buChar char="○"/>
              <a:defRPr/>
            </a:lvl2pPr>
            <a:lvl3pPr indent="-304800" lvl="2" marL="1371600">
              <a:spcBef>
                <a:spcPts val="1600"/>
              </a:spcBef>
              <a:spcAft>
                <a:spcPts val="0"/>
              </a:spcAft>
              <a:buSzPts val="1200"/>
              <a:buChar char="■"/>
              <a:defRPr/>
            </a:lvl3pPr>
            <a:lvl4pPr indent="-304800" lvl="3" marL="1828800">
              <a:spcBef>
                <a:spcPts val="1600"/>
              </a:spcBef>
              <a:spcAft>
                <a:spcPts val="0"/>
              </a:spcAft>
              <a:buSzPts val="1200"/>
              <a:buChar char="●"/>
              <a:defRPr/>
            </a:lvl4pPr>
            <a:lvl5pPr indent="-304800" lvl="4" marL="2286000">
              <a:spcBef>
                <a:spcPts val="1600"/>
              </a:spcBef>
              <a:spcAft>
                <a:spcPts val="0"/>
              </a:spcAft>
              <a:buSzPts val="1200"/>
              <a:buChar char="○"/>
              <a:defRPr/>
            </a:lvl5pPr>
            <a:lvl6pPr indent="-304800" lvl="5" marL="2743200">
              <a:spcBef>
                <a:spcPts val="1600"/>
              </a:spcBef>
              <a:spcAft>
                <a:spcPts val="0"/>
              </a:spcAft>
              <a:buSzPts val="1200"/>
              <a:buChar char="■"/>
              <a:defRPr/>
            </a:lvl6pPr>
            <a:lvl7pPr indent="-304800" lvl="6" marL="3200400">
              <a:spcBef>
                <a:spcPts val="1600"/>
              </a:spcBef>
              <a:spcAft>
                <a:spcPts val="0"/>
              </a:spcAft>
              <a:buSzPts val="1200"/>
              <a:buChar char="●"/>
              <a:defRPr/>
            </a:lvl7pPr>
            <a:lvl8pPr indent="-304800" lvl="7" marL="3657600">
              <a:spcBef>
                <a:spcPts val="1600"/>
              </a:spcBef>
              <a:spcAft>
                <a:spcPts val="0"/>
              </a:spcAft>
              <a:buSzPts val="1200"/>
              <a:buChar char="○"/>
              <a:defRPr/>
            </a:lvl8pPr>
            <a:lvl9pPr indent="-304800" lvl="8" marL="4114800">
              <a:spcBef>
                <a:spcPts val="1600"/>
              </a:spcBef>
              <a:spcAft>
                <a:spcPts val="1600"/>
              </a:spcAft>
              <a:buSzPts val="12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10275" y="536650"/>
            <a:ext cx="7723500" cy="4812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2857489" y="536650"/>
            <a:ext cx="3429000" cy="481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800"/>
              <a:buNone/>
              <a:defRPr>
                <a:solidFill>
                  <a:schemeClr val="dk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1600"/>
              </a:spcBef>
              <a:spcAft>
                <a:spcPts val="0"/>
              </a:spcAft>
              <a:buSzPts val="1200"/>
              <a:buChar char="○"/>
              <a:defRPr/>
            </a:lvl2pPr>
            <a:lvl3pPr indent="-304800" lvl="2" marL="1371600">
              <a:spcBef>
                <a:spcPts val="1600"/>
              </a:spcBef>
              <a:spcAft>
                <a:spcPts val="0"/>
              </a:spcAft>
              <a:buSzPts val="1200"/>
              <a:buChar char="■"/>
              <a:defRPr/>
            </a:lvl3pPr>
            <a:lvl4pPr indent="-304800" lvl="3" marL="1828800">
              <a:spcBef>
                <a:spcPts val="1600"/>
              </a:spcBef>
              <a:spcAft>
                <a:spcPts val="0"/>
              </a:spcAft>
              <a:buSzPts val="1200"/>
              <a:buChar char="●"/>
              <a:defRPr/>
            </a:lvl4pPr>
            <a:lvl5pPr indent="-304800" lvl="4" marL="2286000">
              <a:spcBef>
                <a:spcPts val="1600"/>
              </a:spcBef>
              <a:spcAft>
                <a:spcPts val="0"/>
              </a:spcAft>
              <a:buSzPts val="1200"/>
              <a:buChar char="○"/>
              <a:defRPr/>
            </a:lvl5pPr>
            <a:lvl6pPr indent="-304800" lvl="5" marL="2743200">
              <a:spcBef>
                <a:spcPts val="1600"/>
              </a:spcBef>
              <a:spcAft>
                <a:spcPts val="0"/>
              </a:spcAft>
              <a:buSzPts val="1200"/>
              <a:buChar char="■"/>
              <a:defRPr/>
            </a:lvl6pPr>
            <a:lvl7pPr indent="-304800" lvl="6" marL="3200400">
              <a:spcBef>
                <a:spcPts val="1600"/>
              </a:spcBef>
              <a:spcAft>
                <a:spcPts val="0"/>
              </a:spcAft>
              <a:buSzPts val="1200"/>
              <a:buChar char="●"/>
              <a:defRPr/>
            </a:lvl7pPr>
            <a:lvl8pPr indent="-304800" lvl="7" marL="3657600">
              <a:spcBef>
                <a:spcPts val="1600"/>
              </a:spcBef>
              <a:spcAft>
                <a:spcPts val="0"/>
              </a:spcAft>
              <a:buSzPts val="1200"/>
              <a:buChar char="○"/>
              <a:defRPr/>
            </a:lvl8pPr>
            <a:lvl9pPr indent="-304800" lvl="8" marL="4114800">
              <a:spcBef>
                <a:spcPts val="1600"/>
              </a:spcBef>
              <a:spcAft>
                <a:spcPts val="1600"/>
              </a:spcAft>
              <a:buSzPts val="12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2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0275" y="536650"/>
            <a:ext cx="7723500" cy="481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rgbClr val="434343"/>
              </a:buClr>
              <a:buSzPts val="2800"/>
              <a:buFont typeface="Fira Sans Extra Condensed Medium"/>
              <a:buNone/>
              <a:defRPr sz="2800">
                <a:solidFill>
                  <a:srgbClr val="434343"/>
                </a:solidFill>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p:nvPr>
            <p:ph idx="1" type="body"/>
          </p:nvPr>
        </p:nvSpPr>
        <p:spPr>
          <a:xfrm>
            <a:off x="710275" y="1152475"/>
            <a:ext cx="7723500" cy="34545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rgbClr val="434343"/>
              </a:buClr>
              <a:buSzPts val="1200"/>
              <a:buFont typeface="Roboto"/>
              <a:buChar char="●"/>
              <a:defRPr sz="1200">
                <a:solidFill>
                  <a:srgbClr val="434343"/>
                </a:solidFill>
                <a:latin typeface="Roboto"/>
                <a:ea typeface="Roboto"/>
                <a:cs typeface="Roboto"/>
                <a:sym typeface="Roboto"/>
              </a:defRPr>
            </a:lvl1pPr>
            <a:lvl2pPr indent="-304800" lvl="1" marL="9144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2pPr>
            <a:lvl3pPr indent="-304800" lvl="2" marL="13716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3pPr>
            <a:lvl4pPr indent="-304800" lvl="3" marL="18288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4pPr>
            <a:lvl5pPr indent="-304800" lvl="4" marL="22860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5pPr>
            <a:lvl6pPr indent="-304800" lvl="5" marL="27432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6pPr>
            <a:lvl7pPr indent="-304800" lvl="6" marL="32004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7pPr>
            <a:lvl8pPr indent="-304800" lvl="7" marL="3657600">
              <a:lnSpc>
                <a:spcPct val="115000"/>
              </a:lnSpc>
              <a:spcBef>
                <a:spcPts val="1600"/>
              </a:spcBef>
              <a:spcAft>
                <a:spcPts val="0"/>
              </a:spcAft>
              <a:buClr>
                <a:srgbClr val="434343"/>
              </a:buClr>
              <a:buSzPts val="1200"/>
              <a:buFont typeface="Roboto"/>
              <a:buChar char="○"/>
              <a:defRPr sz="1200">
                <a:solidFill>
                  <a:srgbClr val="434343"/>
                </a:solidFill>
                <a:latin typeface="Roboto"/>
                <a:ea typeface="Roboto"/>
                <a:cs typeface="Roboto"/>
                <a:sym typeface="Roboto"/>
              </a:defRPr>
            </a:lvl8pPr>
            <a:lvl9pPr indent="-304800" lvl="8" marL="4114800">
              <a:lnSpc>
                <a:spcPct val="115000"/>
              </a:lnSpc>
              <a:spcBef>
                <a:spcPts val="1600"/>
              </a:spcBef>
              <a:spcAft>
                <a:spcPts val="1600"/>
              </a:spcAft>
              <a:buClr>
                <a:srgbClr val="434343"/>
              </a:buClr>
              <a:buSzPts val="1200"/>
              <a:buFont typeface="Roboto"/>
              <a:buChar char="■"/>
              <a:defRPr sz="1200">
                <a:solidFill>
                  <a:srgbClr val="434343"/>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15">
          <p15:clr>
            <a:srgbClr val="EA4335"/>
          </p15:clr>
        </p15:guide>
        <p15:guide id="2" orient="horz" pos="415">
          <p15:clr>
            <a:srgbClr val="EA4335"/>
          </p15:clr>
        </p15:guide>
        <p15:guide id="3" pos="5345">
          <p15:clr>
            <a:srgbClr val="EA4335"/>
          </p15:clr>
        </p15:guide>
        <p15:guide id="4" orient="horz" pos="2825">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5"/>
          <p:cNvSpPr/>
          <p:nvPr/>
        </p:nvSpPr>
        <p:spPr>
          <a:xfrm rot="-900191">
            <a:off x="-834583" y="1353506"/>
            <a:ext cx="6109566" cy="6109566"/>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5"/>
          <p:cNvSpPr txBox="1"/>
          <p:nvPr>
            <p:ph type="ctrTitle"/>
          </p:nvPr>
        </p:nvSpPr>
        <p:spPr>
          <a:xfrm>
            <a:off x="3365700" y="181450"/>
            <a:ext cx="5778300" cy="1617600"/>
          </a:xfrm>
          <a:prstGeom prst="rect">
            <a:avLst/>
          </a:prstGeom>
        </p:spPr>
        <p:txBody>
          <a:bodyPr anchorCtr="0" anchor="b" bIns="91425" lIns="91425" spcFirstLastPara="1" rIns="91425" wrap="square" tIns="91425">
            <a:noAutofit/>
          </a:bodyPr>
          <a:lstStyle/>
          <a:p>
            <a:pPr indent="0" lvl="0" marL="0" rtl="0" algn="l">
              <a:lnSpc>
                <a:spcPct val="100000"/>
              </a:lnSpc>
              <a:spcBef>
                <a:spcPts val="0"/>
              </a:spcBef>
              <a:spcAft>
                <a:spcPts val="0"/>
              </a:spcAft>
              <a:buNone/>
            </a:pPr>
            <a:r>
              <a:rPr lang="en" sz="3000">
                <a:latin typeface="Average"/>
                <a:ea typeface="Average"/>
                <a:cs typeface="Average"/>
                <a:sym typeface="Average"/>
              </a:rPr>
              <a:t>Mapping the Intersection: </a:t>
            </a:r>
            <a:endParaRPr sz="3000">
              <a:latin typeface="Average"/>
              <a:ea typeface="Average"/>
              <a:cs typeface="Average"/>
              <a:sym typeface="Average"/>
            </a:endParaRPr>
          </a:p>
          <a:p>
            <a:pPr indent="0" lvl="0" marL="0" rtl="0" algn="l">
              <a:lnSpc>
                <a:spcPct val="100000"/>
              </a:lnSpc>
              <a:spcBef>
                <a:spcPts val="0"/>
              </a:spcBef>
              <a:spcAft>
                <a:spcPts val="0"/>
              </a:spcAft>
              <a:buClr>
                <a:schemeClr val="dk1"/>
              </a:buClr>
              <a:buSzPts val="1100"/>
              <a:buFont typeface="Arial"/>
              <a:buNone/>
            </a:pPr>
            <a:r>
              <a:rPr lang="en" sz="2600">
                <a:latin typeface="Average"/>
                <a:ea typeface="Average"/>
                <a:cs typeface="Average"/>
                <a:sym typeface="Average"/>
              </a:rPr>
              <a:t>Average Wait Time for Housing Vouchers in Relation to Minority Household Percentage</a:t>
            </a:r>
            <a:endParaRPr sz="2600">
              <a:latin typeface="Average"/>
              <a:ea typeface="Average"/>
              <a:cs typeface="Average"/>
              <a:sym typeface="Average"/>
            </a:endParaRPr>
          </a:p>
        </p:txBody>
      </p:sp>
      <p:sp>
        <p:nvSpPr>
          <p:cNvPr id="58" name="Google Shape;58;p15"/>
          <p:cNvSpPr txBox="1"/>
          <p:nvPr>
            <p:ph idx="1" type="subTitle"/>
          </p:nvPr>
        </p:nvSpPr>
        <p:spPr>
          <a:xfrm>
            <a:off x="3933526" y="2224350"/>
            <a:ext cx="5127900" cy="6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700">
                <a:solidFill>
                  <a:srgbClr val="2C2C2C"/>
                </a:solidFill>
                <a:latin typeface="Arial"/>
                <a:ea typeface="Arial"/>
                <a:cs typeface="Arial"/>
                <a:sym typeface="Arial"/>
              </a:rPr>
              <a:t>Bert Melix, Megan Skowronski and Pratik Mahajan</a:t>
            </a:r>
            <a:endParaRPr sz="500">
              <a:solidFill>
                <a:srgbClr val="2C2C2C"/>
              </a:solidFill>
            </a:endParaRPr>
          </a:p>
          <a:p>
            <a:pPr indent="0" lvl="0" marL="0" rtl="0" algn="ctr">
              <a:spcBef>
                <a:spcPts val="0"/>
              </a:spcBef>
              <a:spcAft>
                <a:spcPts val="0"/>
              </a:spcAft>
              <a:buNone/>
            </a:pPr>
            <a:r>
              <a:t/>
            </a:r>
            <a:endParaRPr/>
          </a:p>
        </p:txBody>
      </p:sp>
      <p:grpSp>
        <p:nvGrpSpPr>
          <p:cNvPr id="59" name="Google Shape;59;p15"/>
          <p:cNvGrpSpPr/>
          <p:nvPr/>
        </p:nvGrpSpPr>
        <p:grpSpPr>
          <a:xfrm flipH="1">
            <a:off x="-9280" y="-4191038"/>
            <a:ext cx="1495763" cy="8207149"/>
            <a:chOff x="7139615" y="1617320"/>
            <a:chExt cx="429163" cy="2354790"/>
          </a:xfrm>
        </p:grpSpPr>
        <p:sp>
          <p:nvSpPr>
            <p:cNvPr id="60" name="Google Shape;60;p15"/>
            <p:cNvSpPr/>
            <p:nvPr/>
          </p:nvSpPr>
          <p:spPr>
            <a:xfrm>
              <a:off x="7140610" y="2696598"/>
              <a:ext cx="428168" cy="247277"/>
            </a:xfrm>
            <a:custGeom>
              <a:rect b="b" l="l" r="r" t="t"/>
              <a:pathLst>
                <a:path extrusionOk="0" h="24852" w="43032">
                  <a:moveTo>
                    <a:pt x="21449" y="1"/>
                  </a:moveTo>
                  <a:lnTo>
                    <a:pt x="1" y="12376"/>
                  </a:lnTo>
                  <a:lnTo>
                    <a:pt x="21583" y="24852"/>
                  </a:lnTo>
                  <a:lnTo>
                    <a:pt x="43031" y="12476"/>
                  </a:lnTo>
                  <a:lnTo>
                    <a:pt x="21449"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p:nvPr/>
          </p:nvSpPr>
          <p:spPr>
            <a:xfrm>
              <a:off x="7139615" y="2820387"/>
              <a:ext cx="214084" cy="1151722"/>
            </a:xfrm>
            <a:custGeom>
              <a:rect b="b" l="l" r="r" t="t"/>
              <a:pathLst>
                <a:path extrusionOk="0" h="115751" w="21516">
                  <a:moveTo>
                    <a:pt x="1" y="1"/>
                  </a:moveTo>
                  <a:lnTo>
                    <a:pt x="1" y="103375"/>
                  </a:lnTo>
                  <a:lnTo>
                    <a:pt x="21516" y="115750"/>
                  </a:lnTo>
                  <a:lnTo>
                    <a:pt x="21516" y="12343"/>
                  </a:lnTo>
                  <a:lnTo>
                    <a:pt x="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p:nvPr/>
          </p:nvSpPr>
          <p:spPr>
            <a:xfrm>
              <a:off x="7353673" y="2820387"/>
              <a:ext cx="214423" cy="1151722"/>
            </a:xfrm>
            <a:custGeom>
              <a:rect b="b" l="l" r="r" t="t"/>
              <a:pathLst>
                <a:path extrusionOk="0" h="115751" w="21550">
                  <a:moveTo>
                    <a:pt x="21550" y="1"/>
                  </a:moveTo>
                  <a:lnTo>
                    <a:pt x="1" y="12343"/>
                  </a:lnTo>
                  <a:lnTo>
                    <a:pt x="1" y="115750"/>
                  </a:lnTo>
                  <a:lnTo>
                    <a:pt x="21550" y="103375"/>
                  </a:lnTo>
                  <a:lnTo>
                    <a:pt x="21550"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5"/>
            <p:cNvSpPr/>
            <p:nvPr/>
          </p:nvSpPr>
          <p:spPr>
            <a:xfrm>
              <a:off x="7380895" y="2927591"/>
              <a:ext cx="40168" cy="1028910"/>
            </a:xfrm>
            <a:custGeom>
              <a:rect b="b" l="l" r="r" t="t"/>
              <a:pathLst>
                <a:path extrusionOk="0" h="103408" w="4037">
                  <a:moveTo>
                    <a:pt x="4036" y="0"/>
                  </a:moveTo>
                  <a:lnTo>
                    <a:pt x="0" y="2335"/>
                  </a:lnTo>
                  <a:lnTo>
                    <a:pt x="0" y="103408"/>
                  </a:lnTo>
                  <a:lnTo>
                    <a:pt x="4036" y="101073"/>
                  </a:lnTo>
                  <a:lnTo>
                    <a:pt x="403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7440958" y="2893077"/>
              <a:ext cx="39840" cy="1028581"/>
            </a:xfrm>
            <a:custGeom>
              <a:rect b="b" l="l" r="r" t="t"/>
              <a:pathLst>
                <a:path extrusionOk="0" h="103375" w="4004">
                  <a:moveTo>
                    <a:pt x="4004" y="0"/>
                  </a:moveTo>
                  <a:lnTo>
                    <a:pt x="1" y="2335"/>
                  </a:lnTo>
                  <a:lnTo>
                    <a:pt x="1" y="103374"/>
                  </a:lnTo>
                  <a:lnTo>
                    <a:pt x="4004" y="101072"/>
                  </a:lnTo>
                  <a:lnTo>
                    <a:pt x="40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7500704" y="2858553"/>
              <a:ext cx="40168" cy="1028581"/>
            </a:xfrm>
            <a:custGeom>
              <a:rect b="b" l="l" r="r" t="t"/>
              <a:pathLst>
                <a:path extrusionOk="0" h="103375" w="4037">
                  <a:moveTo>
                    <a:pt x="4036" y="1"/>
                  </a:moveTo>
                  <a:lnTo>
                    <a:pt x="0" y="2303"/>
                  </a:lnTo>
                  <a:lnTo>
                    <a:pt x="0" y="103375"/>
                  </a:lnTo>
                  <a:lnTo>
                    <a:pt x="4036" y="101073"/>
                  </a:lnTo>
                  <a:lnTo>
                    <a:pt x="40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7139615" y="2239270"/>
              <a:ext cx="215418" cy="142066"/>
            </a:xfrm>
            <a:custGeom>
              <a:rect b="b" l="l" r="r" t="t"/>
              <a:pathLst>
                <a:path extrusionOk="0" h="14278" w="21650">
                  <a:moveTo>
                    <a:pt x="1" y="0"/>
                  </a:moveTo>
                  <a:lnTo>
                    <a:pt x="1" y="1768"/>
                  </a:lnTo>
                  <a:lnTo>
                    <a:pt x="21649" y="14277"/>
                  </a:lnTo>
                  <a:lnTo>
                    <a:pt x="21649" y="12476"/>
                  </a:lnTo>
                  <a:lnTo>
                    <a:pt x="1" y="0"/>
                  </a:lnTo>
                  <a:close/>
                </a:path>
              </a:pathLst>
            </a:custGeom>
            <a:solidFill>
              <a:srgbClr val="9F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7355007" y="2239936"/>
              <a:ext cx="213756" cy="141399"/>
            </a:xfrm>
            <a:custGeom>
              <a:rect b="b" l="l" r="r" t="t"/>
              <a:pathLst>
                <a:path extrusionOk="0" h="14211" w="21483">
                  <a:moveTo>
                    <a:pt x="21482" y="0"/>
                  </a:moveTo>
                  <a:lnTo>
                    <a:pt x="0" y="12409"/>
                  </a:lnTo>
                  <a:lnTo>
                    <a:pt x="0" y="14210"/>
                  </a:lnTo>
                  <a:lnTo>
                    <a:pt x="21482" y="1801"/>
                  </a:lnTo>
                  <a:lnTo>
                    <a:pt x="21482" y="0"/>
                  </a:lnTo>
                  <a:close/>
                </a:path>
              </a:pathLst>
            </a:custGeom>
            <a:solidFill>
              <a:srgbClr val="D6D6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7355007" y="2240593"/>
              <a:ext cx="204124" cy="684063"/>
            </a:xfrm>
            <a:custGeom>
              <a:rect b="b" l="l" r="r" t="t"/>
              <a:pathLst>
                <a:path extrusionOk="0" h="68750" w="20515">
                  <a:moveTo>
                    <a:pt x="20515" y="1"/>
                  </a:moveTo>
                  <a:lnTo>
                    <a:pt x="0" y="11776"/>
                  </a:lnTo>
                  <a:lnTo>
                    <a:pt x="0" y="68750"/>
                  </a:lnTo>
                  <a:lnTo>
                    <a:pt x="20515" y="56975"/>
                  </a:lnTo>
                  <a:lnTo>
                    <a:pt x="20515"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15"/>
            <p:cNvGrpSpPr/>
            <p:nvPr/>
          </p:nvGrpSpPr>
          <p:grpSpPr>
            <a:xfrm>
              <a:off x="7375582" y="2288051"/>
              <a:ext cx="166961" cy="587455"/>
              <a:chOff x="7375582" y="2288051"/>
              <a:chExt cx="166961" cy="587455"/>
            </a:xfrm>
          </p:grpSpPr>
          <p:sp>
            <p:nvSpPr>
              <p:cNvPr id="70" name="Google Shape;70;p15"/>
              <p:cNvSpPr/>
              <p:nvPr/>
            </p:nvSpPr>
            <p:spPr>
              <a:xfrm>
                <a:off x="7375582" y="2741400"/>
                <a:ext cx="166961" cy="134106"/>
              </a:xfrm>
              <a:custGeom>
                <a:rect b="b" l="l" r="r" t="t"/>
                <a:pathLst>
                  <a:path extrusionOk="0" h="13478" w="16780">
                    <a:moveTo>
                      <a:pt x="16779" y="1"/>
                    </a:moveTo>
                    <a:lnTo>
                      <a:pt x="1" y="9708"/>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7375582" y="2288051"/>
                <a:ext cx="166961" cy="134106"/>
              </a:xfrm>
              <a:custGeom>
                <a:rect b="b" l="l" r="r" t="t"/>
                <a:pathLst>
                  <a:path extrusionOk="0" h="13478" w="16780">
                    <a:moveTo>
                      <a:pt x="16779" y="1"/>
                    </a:moveTo>
                    <a:lnTo>
                      <a:pt x="1" y="9675"/>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7375582" y="2344473"/>
                <a:ext cx="166961" cy="134434"/>
              </a:xfrm>
              <a:custGeom>
                <a:rect b="b" l="l" r="r" t="t"/>
                <a:pathLst>
                  <a:path extrusionOk="0" h="13511" w="16780">
                    <a:moveTo>
                      <a:pt x="16779" y="1"/>
                    </a:moveTo>
                    <a:lnTo>
                      <a:pt x="1" y="9708"/>
                    </a:lnTo>
                    <a:lnTo>
                      <a:pt x="1" y="13510"/>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7375582" y="2457975"/>
                <a:ext cx="166961" cy="134106"/>
              </a:xfrm>
              <a:custGeom>
                <a:rect b="b" l="l" r="r" t="t"/>
                <a:pathLst>
                  <a:path extrusionOk="0" h="13478" w="16780">
                    <a:moveTo>
                      <a:pt x="16779" y="1"/>
                    </a:moveTo>
                    <a:lnTo>
                      <a:pt x="1" y="9674"/>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7375582" y="2401224"/>
                <a:ext cx="166961" cy="134096"/>
              </a:xfrm>
              <a:custGeom>
                <a:rect b="b" l="l" r="r" t="t"/>
                <a:pathLst>
                  <a:path extrusionOk="0" h="13477" w="16780">
                    <a:moveTo>
                      <a:pt x="16779" y="1"/>
                    </a:moveTo>
                    <a:lnTo>
                      <a:pt x="1" y="9708"/>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7375582" y="2514726"/>
                <a:ext cx="166961" cy="134106"/>
              </a:xfrm>
              <a:custGeom>
                <a:rect b="b" l="l" r="r" t="t"/>
                <a:pathLst>
                  <a:path extrusionOk="0" h="13478" w="16780">
                    <a:moveTo>
                      <a:pt x="16779" y="1"/>
                    </a:moveTo>
                    <a:lnTo>
                      <a:pt x="1" y="9674"/>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7375582" y="2571476"/>
                <a:ext cx="166961" cy="134106"/>
              </a:xfrm>
              <a:custGeom>
                <a:rect b="b" l="l" r="r" t="t"/>
                <a:pathLst>
                  <a:path extrusionOk="0" h="13478" w="16780">
                    <a:moveTo>
                      <a:pt x="16779" y="1"/>
                    </a:moveTo>
                    <a:lnTo>
                      <a:pt x="1" y="9675"/>
                    </a:lnTo>
                    <a:lnTo>
                      <a:pt x="1" y="13477"/>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7375582" y="2628237"/>
                <a:ext cx="166961" cy="134096"/>
              </a:xfrm>
              <a:custGeom>
                <a:rect b="b" l="l" r="r" t="t"/>
                <a:pathLst>
                  <a:path extrusionOk="0" h="13477" w="16780">
                    <a:moveTo>
                      <a:pt x="16779" y="0"/>
                    </a:moveTo>
                    <a:lnTo>
                      <a:pt x="1" y="9674"/>
                    </a:lnTo>
                    <a:lnTo>
                      <a:pt x="1" y="13476"/>
                    </a:lnTo>
                    <a:lnTo>
                      <a:pt x="16779" y="3769"/>
                    </a:lnTo>
                    <a:lnTo>
                      <a:pt x="167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7375582" y="2684649"/>
                <a:ext cx="166961" cy="134434"/>
              </a:xfrm>
              <a:custGeom>
                <a:rect b="b" l="l" r="r" t="t"/>
                <a:pathLst>
                  <a:path extrusionOk="0" h="13511" w="16780">
                    <a:moveTo>
                      <a:pt x="16779" y="1"/>
                    </a:moveTo>
                    <a:lnTo>
                      <a:pt x="1" y="9708"/>
                    </a:lnTo>
                    <a:lnTo>
                      <a:pt x="1" y="13510"/>
                    </a:lnTo>
                    <a:lnTo>
                      <a:pt x="16779" y="3804"/>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5"/>
            <p:cNvSpPr/>
            <p:nvPr/>
          </p:nvSpPr>
          <p:spPr>
            <a:xfrm>
              <a:off x="7150897" y="2240593"/>
              <a:ext cx="204134" cy="684063"/>
            </a:xfrm>
            <a:custGeom>
              <a:rect b="b" l="l" r="r" t="t"/>
              <a:pathLst>
                <a:path extrusionOk="0" h="68750" w="20516">
                  <a:moveTo>
                    <a:pt x="1" y="1"/>
                  </a:moveTo>
                  <a:lnTo>
                    <a:pt x="1" y="56975"/>
                  </a:lnTo>
                  <a:lnTo>
                    <a:pt x="20515" y="68750"/>
                  </a:lnTo>
                  <a:lnTo>
                    <a:pt x="20515" y="11776"/>
                  </a:lnTo>
                  <a:lnTo>
                    <a:pt x="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7139615" y="2115809"/>
              <a:ext cx="429163" cy="247606"/>
            </a:xfrm>
            <a:custGeom>
              <a:rect b="b" l="l" r="r" t="t"/>
              <a:pathLst>
                <a:path extrusionOk="0" h="24885" w="43132">
                  <a:moveTo>
                    <a:pt x="21516" y="1"/>
                  </a:moveTo>
                  <a:lnTo>
                    <a:pt x="1" y="12409"/>
                  </a:lnTo>
                  <a:lnTo>
                    <a:pt x="21649" y="24885"/>
                  </a:lnTo>
                  <a:lnTo>
                    <a:pt x="43131" y="12476"/>
                  </a:lnTo>
                  <a:lnTo>
                    <a:pt x="21516"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15"/>
            <p:cNvGrpSpPr/>
            <p:nvPr/>
          </p:nvGrpSpPr>
          <p:grpSpPr>
            <a:xfrm>
              <a:off x="7167493" y="2288051"/>
              <a:ext cx="166961" cy="587455"/>
              <a:chOff x="7167493" y="2288051"/>
              <a:chExt cx="166961" cy="587455"/>
            </a:xfrm>
          </p:grpSpPr>
          <p:sp>
            <p:nvSpPr>
              <p:cNvPr id="82" name="Google Shape;82;p15"/>
              <p:cNvSpPr/>
              <p:nvPr/>
            </p:nvSpPr>
            <p:spPr>
              <a:xfrm>
                <a:off x="7167493" y="2741400"/>
                <a:ext cx="166961" cy="134106"/>
              </a:xfrm>
              <a:custGeom>
                <a:rect b="b" l="l" r="r" t="t"/>
                <a:pathLst>
                  <a:path extrusionOk="0" h="13478" w="16780">
                    <a:moveTo>
                      <a:pt x="1" y="1"/>
                    </a:moveTo>
                    <a:lnTo>
                      <a:pt x="1" y="3804"/>
                    </a:lnTo>
                    <a:lnTo>
                      <a:pt x="16779" y="13477"/>
                    </a:lnTo>
                    <a:lnTo>
                      <a:pt x="16779" y="9708"/>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7167493" y="2288051"/>
                <a:ext cx="166961" cy="134106"/>
              </a:xfrm>
              <a:custGeom>
                <a:rect b="b" l="l" r="r" t="t"/>
                <a:pathLst>
                  <a:path extrusionOk="0" h="13478" w="16780">
                    <a:moveTo>
                      <a:pt x="1" y="1"/>
                    </a:moveTo>
                    <a:lnTo>
                      <a:pt x="1" y="3804"/>
                    </a:lnTo>
                    <a:lnTo>
                      <a:pt x="16779" y="13477"/>
                    </a:lnTo>
                    <a:lnTo>
                      <a:pt x="16779" y="967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7167493" y="2344473"/>
                <a:ext cx="166961" cy="134434"/>
              </a:xfrm>
              <a:custGeom>
                <a:rect b="b" l="l" r="r" t="t"/>
                <a:pathLst>
                  <a:path extrusionOk="0" h="13511" w="16780">
                    <a:moveTo>
                      <a:pt x="1" y="1"/>
                    </a:moveTo>
                    <a:lnTo>
                      <a:pt x="1" y="3803"/>
                    </a:lnTo>
                    <a:lnTo>
                      <a:pt x="16779" y="13510"/>
                    </a:lnTo>
                    <a:lnTo>
                      <a:pt x="16779" y="9708"/>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a:off x="7167493" y="2457975"/>
                <a:ext cx="166961" cy="134106"/>
              </a:xfrm>
              <a:custGeom>
                <a:rect b="b" l="l" r="r" t="t"/>
                <a:pathLst>
                  <a:path extrusionOk="0" h="13478" w="16780">
                    <a:moveTo>
                      <a:pt x="1" y="1"/>
                    </a:moveTo>
                    <a:lnTo>
                      <a:pt x="1" y="3804"/>
                    </a:lnTo>
                    <a:lnTo>
                      <a:pt x="16779" y="13477"/>
                    </a:lnTo>
                    <a:lnTo>
                      <a:pt x="16779" y="96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7167493" y="2401224"/>
                <a:ext cx="166961" cy="134096"/>
              </a:xfrm>
              <a:custGeom>
                <a:rect b="b" l="l" r="r" t="t"/>
                <a:pathLst>
                  <a:path extrusionOk="0" h="13477" w="16780">
                    <a:moveTo>
                      <a:pt x="1" y="1"/>
                    </a:moveTo>
                    <a:lnTo>
                      <a:pt x="1" y="3803"/>
                    </a:lnTo>
                    <a:lnTo>
                      <a:pt x="16779" y="13477"/>
                    </a:lnTo>
                    <a:lnTo>
                      <a:pt x="16779" y="9708"/>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7167493" y="2514726"/>
                <a:ext cx="166961" cy="134106"/>
              </a:xfrm>
              <a:custGeom>
                <a:rect b="b" l="l" r="r" t="t"/>
                <a:pathLst>
                  <a:path extrusionOk="0" h="13478" w="16780">
                    <a:moveTo>
                      <a:pt x="1" y="1"/>
                    </a:moveTo>
                    <a:lnTo>
                      <a:pt x="1" y="3804"/>
                    </a:lnTo>
                    <a:lnTo>
                      <a:pt x="16779" y="13477"/>
                    </a:lnTo>
                    <a:lnTo>
                      <a:pt x="16779" y="9674"/>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7167493" y="2571476"/>
                <a:ext cx="166961" cy="134106"/>
              </a:xfrm>
              <a:custGeom>
                <a:rect b="b" l="l" r="r" t="t"/>
                <a:pathLst>
                  <a:path extrusionOk="0" h="13478" w="16780">
                    <a:moveTo>
                      <a:pt x="1" y="1"/>
                    </a:moveTo>
                    <a:lnTo>
                      <a:pt x="1" y="3804"/>
                    </a:lnTo>
                    <a:lnTo>
                      <a:pt x="16779" y="13477"/>
                    </a:lnTo>
                    <a:lnTo>
                      <a:pt x="16779" y="967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7167493" y="2628237"/>
                <a:ext cx="166961" cy="134096"/>
              </a:xfrm>
              <a:custGeom>
                <a:rect b="b" l="l" r="r" t="t"/>
                <a:pathLst>
                  <a:path extrusionOk="0" h="13477" w="16780">
                    <a:moveTo>
                      <a:pt x="1" y="0"/>
                    </a:moveTo>
                    <a:lnTo>
                      <a:pt x="1" y="3769"/>
                    </a:lnTo>
                    <a:lnTo>
                      <a:pt x="16779" y="13476"/>
                    </a:lnTo>
                    <a:lnTo>
                      <a:pt x="16779" y="9674"/>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7167493" y="2684649"/>
                <a:ext cx="166961" cy="134434"/>
              </a:xfrm>
              <a:custGeom>
                <a:rect b="b" l="l" r="r" t="t"/>
                <a:pathLst>
                  <a:path extrusionOk="0" h="13511" w="16780">
                    <a:moveTo>
                      <a:pt x="1" y="1"/>
                    </a:moveTo>
                    <a:lnTo>
                      <a:pt x="1" y="3804"/>
                    </a:lnTo>
                    <a:lnTo>
                      <a:pt x="16779" y="13510"/>
                    </a:lnTo>
                    <a:lnTo>
                      <a:pt x="16779" y="9708"/>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5"/>
            <p:cNvSpPr/>
            <p:nvPr/>
          </p:nvSpPr>
          <p:spPr>
            <a:xfrm>
              <a:off x="7178447" y="2027201"/>
              <a:ext cx="353155" cy="203796"/>
            </a:xfrm>
            <a:custGeom>
              <a:rect b="b" l="l" r="r" t="t"/>
              <a:pathLst>
                <a:path extrusionOk="0" h="20482" w="35493">
                  <a:moveTo>
                    <a:pt x="17680" y="0"/>
                  </a:moveTo>
                  <a:lnTo>
                    <a:pt x="0" y="10207"/>
                  </a:lnTo>
                  <a:lnTo>
                    <a:pt x="17813" y="20481"/>
                  </a:lnTo>
                  <a:lnTo>
                    <a:pt x="35492" y="10274"/>
                  </a:lnTo>
                  <a:lnTo>
                    <a:pt x="17680"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7177780" y="2129081"/>
              <a:ext cx="176583" cy="211766"/>
            </a:xfrm>
            <a:custGeom>
              <a:rect b="b" l="l" r="r" t="t"/>
              <a:pathLst>
                <a:path extrusionOk="0" h="21283" w="17747">
                  <a:moveTo>
                    <a:pt x="1" y="1"/>
                  </a:moveTo>
                  <a:lnTo>
                    <a:pt x="1" y="11109"/>
                  </a:lnTo>
                  <a:lnTo>
                    <a:pt x="17747" y="21283"/>
                  </a:lnTo>
                  <a:lnTo>
                    <a:pt x="17747" y="10175"/>
                  </a:lnTo>
                  <a:lnTo>
                    <a:pt x="1"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7298923" y="2217700"/>
              <a:ext cx="32865" cy="110196"/>
            </a:xfrm>
            <a:custGeom>
              <a:rect b="b" l="l" r="r" t="t"/>
              <a:pathLst>
                <a:path extrusionOk="0" h="11075" w="3303">
                  <a:moveTo>
                    <a:pt x="0" y="0"/>
                  </a:moveTo>
                  <a:lnTo>
                    <a:pt x="0" y="9173"/>
                  </a:lnTo>
                  <a:lnTo>
                    <a:pt x="3302" y="11075"/>
                  </a:lnTo>
                  <a:lnTo>
                    <a:pt x="3302" y="1902"/>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7249465" y="2189155"/>
              <a:ext cx="32875" cy="110196"/>
            </a:xfrm>
            <a:custGeom>
              <a:rect b="b" l="l" r="r" t="t"/>
              <a:pathLst>
                <a:path extrusionOk="0" h="11075" w="3304">
                  <a:moveTo>
                    <a:pt x="1" y="0"/>
                  </a:moveTo>
                  <a:lnTo>
                    <a:pt x="1" y="9174"/>
                  </a:lnTo>
                  <a:lnTo>
                    <a:pt x="3303" y="11075"/>
                  </a:lnTo>
                  <a:lnTo>
                    <a:pt x="3303" y="1902"/>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a:off x="7200017" y="2160611"/>
              <a:ext cx="33203" cy="110206"/>
            </a:xfrm>
            <a:custGeom>
              <a:rect b="b" l="l" r="r" t="t"/>
              <a:pathLst>
                <a:path extrusionOk="0" h="11076" w="3337">
                  <a:moveTo>
                    <a:pt x="1" y="1"/>
                  </a:moveTo>
                  <a:lnTo>
                    <a:pt x="1" y="9174"/>
                  </a:lnTo>
                  <a:lnTo>
                    <a:pt x="3336" y="11075"/>
                  </a:lnTo>
                  <a:lnTo>
                    <a:pt x="3336" y="1902"/>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7354340" y="2129081"/>
              <a:ext cx="176583" cy="211766"/>
            </a:xfrm>
            <a:custGeom>
              <a:rect b="b" l="l" r="r" t="t"/>
              <a:pathLst>
                <a:path extrusionOk="0" h="21283" w="17747">
                  <a:moveTo>
                    <a:pt x="17747" y="1"/>
                  </a:moveTo>
                  <a:lnTo>
                    <a:pt x="1" y="10175"/>
                  </a:lnTo>
                  <a:lnTo>
                    <a:pt x="1" y="21283"/>
                  </a:lnTo>
                  <a:lnTo>
                    <a:pt x="17747" y="11109"/>
                  </a:lnTo>
                  <a:lnTo>
                    <a:pt x="17747"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7376577" y="2217700"/>
              <a:ext cx="32865" cy="110196"/>
            </a:xfrm>
            <a:custGeom>
              <a:rect b="b" l="l" r="r" t="t"/>
              <a:pathLst>
                <a:path extrusionOk="0" h="11075" w="3303">
                  <a:moveTo>
                    <a:pt x="3303" y="0"/>
                  </a:moveTo>
                  <a:lnTo>
                    <a:pt x="1" y="1902"/>
                  </a:lnTo>
                  <a:lnTo>
                    <a:pt x="1" y="11075"/>
                  </a:lnTo>
                  <a:lnTo>
                    <a:pt x="3303" y="9173"/>
                  </a:lnTo>
                  <a:lnTo>
                    <a:pt x="33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7426024" y="2189155"/>
              <a:ext cx="32875" cy="110196"/>
            </a:xfrm>
            <a:custGeom>
              <a:rect b="b" l="l" r="r" t="t"/>
              <a:pathLst>
                <a:path extrusionOk="0" h="11075" w="3304">
                  <a:moveTo>
                    <a:pt x="3303" y="0"/>
                  </a:moveTo>
                  <a:lnTo>
                    <a:pt x="1" y="1902"/>
                  </a:lnTo>
                  <a:lnTo>
                    <a:pt x="1" y="11075"/>
                  </a:lnTo>
                  <a:lnTo>
                    <a:pt x="3303" y="9174"/>
                  </a:lnTo>
                  <a:lnTo>
                    <a:pt x="33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7475482" y="2160611"/>
              <a:ext cx="32865" cy="110206"/>
            </a:xfrm>
            <a:custGeom>
              <a:rect b="b" l="l" r="r" t="t"/>
              <a:pathLst>
                <a:path extrusionOk="0" h="11076" w="3303">
                  <a:moveTo>
                    <a:pt x="3302" y="1"/>
                  </a:moveTo>
                  <a:lnTo>
                    <a:pt x="0" y="1902"/>
                  </a:lnTo>
                  <a:lnTo>
                    <a:pt x="0" y="11075"/>
                  </a:lnTo>
                  <a:lnTo>
                    <a:pt x="3302" y="9174"/>
                  </a:lnTo>
                  <a:lnTo>
                    <a:pt x="33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7216284" y="2011929"/>
              <a:ext cx="276481" cy="159329"/>
            </a:xfrm>
            <a:custGeom>
              <a:rect b="b" l="l" r="r" t="t"/>
              <a:pathLst>
                <a:path extrusionOk="0" h="16013" w="27787">
                  <a:moveTo>
                    <a:pt x="13843" y="1"/>
                  </a:moveTo>
                  <a:lnTo>
                    <a:pt x="0" y="7973"/>
                  </a:lnTo>
                  <a:lnTo>
                    <a:pt x="13943" y="16012"/>
                  </a:lnTo>
                  <a:lnTo>
                    <a:pt x="27787" y="8040"/>
                  </a:lnTo>
                  <a:lnTo>
                    <a:pt x="13843" y="1"/>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7215617" y="2091583"/>
              <a:ext cx="138414" cy="117500"/>
            </a:xfrm>
            <a:custGeom>
              <a:rect b="b" l="l" r="r" t="t"/>
              <a:pathLst>
                <a:path extrusionOk="0" h="11809" w="13911">
                  <a:moveTo>
                    <a:pt x="0" y="0"/>
                  </a:moveTo>
                  <a:lnTo>
                    <a:pt x="0" y="3837"/>
                  </a:lnTo>
                  <a:lnTo>
                    <a:pt x="13910" y="11809"/>
                  </a:lnTo>
                  <a:lnTo>
                    <a:pt x="13910" y="7973"/>
                  </a:lnTo>
                  <a:lnTo>
                    <a:pt x="0"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a:off x="7354012" y="2091583"/>
              <a:ext cx="138076" cy="117500"/>
            </a:xfrm>
            <a:custGeom>
              <a:rect b="b" l="l" r="r" t="t"/>
              <a:pathLst>
                <a:path extrusionOk="0" h="11809" w="13877">
                  <a:moveTo>
                    <a:pt x="13877" y="0"/>
                  </a:moveTo>
                  <a:lnTo>
                    <a:pt x="0" y="7973"/>
                  </a:lnTo>
                  <a:lnTo>
                    <a:pt x="0" y="11809"/>
                  </a:lnTo>
                  <a:lnTo>
                    <a:pt x="13877" y="3837"/>
                  </a:lnTo>
                  <a:lnTo>
                    <a:pt x="13877" y="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7315180" y="1855287"/>
              <a:ext cx="78008" cy="45143"/>
            </a:xfrm>
            <a:custGeom>
              <a:rect b="b" l="l" r="r" t="t"/>
              <a:pathLst>
                <a:path extrusionOk="0" h="4537" w="7840">
                  <a:moveTo>
                    <a:pt x="3903" y="0"/>
                  </a:moveTo>
                  <a:lnTo>
                    <a:pt x="1" y="2268"/>
                  </a:lnTo>
                  <a:lnTo>
                    <a:pt x="3903" y="4537"/>
                  </a:lnTo>
                  <a:lnTo>
                    <a:pt x="7839" y="2268"/>
                  </a:lnTo>
                  <a:lnTo>
                    <a:pt x="3903" y="0"/>
                  </a:ln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7325796" y="1861585"/>
              <a:ext cx="56436" cy="32537"/>
            </a:xfrm>
            <a:custGeom>
              <a:rect b="b" l="l" r="r" t="t"/>
              <a:pathLst>
                <a:path extrusionOk="0" h="3270" w="5672">
                  <a:moveTo>
                    <a:pt x="2836" y="1"/>
                  </a:moveTo>
                  <a:lnTo>
                    <a:pt x="1" y="1635"/>
                  </a:lnTo>
                  <a:lnTo>
                    <a:pt x="2836" y="3270"/>
                  </a:lnTo>
                  <a:lnTo>
                    <a:pt x="5672" y="1635"/>
                  </a:lnTo>
                  <a:lnTo>
                    <a:pt x="2836" y="1"/>
                  </a:lnTo>
                  <a:close/>
                </a:path>
              </a:pathLst>
            </a:custGeom>
            <a:solidFill>
              <a:srgbClr val="9F9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7314851" y="1877852"/>
              <a:ext cx="39173" cy="234999"/>
            </a:xfrm>
            <a:custGeom>
              <a:rect b="b" l="l" r="r" t="t"/>
              <a:pathLst>
                <a:path extrusionOk="0" h="23618" w="3937">
                  <a:moveTo>
                    <a:pt x="0" y="0"/>
                  </a:moveTo>
                  <a:lnTo>
                    <a:pt x="0" y="21382"/>
                  </a:lnTo>
                  <a:lnTo>
                    <a:pt x="3936" y="23617"/>
                  </a:lnTo>
                  <a:lnTo>
                    <a:pt x="3936" y="2235"/>
                  </a:lnTo>
                  <a:lnTo>
                    <a:pt x="0" y="0"/>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7354012" y="1877852"/>
              <a:ext cx="38845" cy="234999"/>
            </a:xfrm>
            <a:custGeom>
              <a:rect b="b" l="l" r="r" t="t"/>
              <a:pathLst>
                <a:path extrusionOk="0" h="23618" w="3904">
                  <a:moveTo>
                    <a:pt x="3903" y="0"/>
                  </a:moveTo>
                  <a:lnTo>
                    <a:pt x="0" y="2235"/>
                  </a:lnTo>
                  <a:lnTo>
                    <a:pt x="0" y="23617"/>
                  </a:lnTo>
                  <a:lnTo>
                    <a:pt x="3903" y="21382"/>
                  </a:lnTo>
                  <a:lnTo>
                    <a:pt x="3903" y="0"/>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7325796" y="1617320"/>
              <a:ext cx="28228" cy="276819"/>
            </a:xfrm>
            <a:custGeom>
              <a:rect b="b" l="l" r="r" t="t"/>
              <a:pathLst>
                <a:path extrusionOk="0" h="27821" w="2837">
                  <a:moveTo>
                    <a:pt x="2836" y="1"/>
                  </a:moveTo>
                  <a:lnTo>
                    <a:pt x="1" y="26186"/>
                  </a:lnTo>
                  <a:lnTo>
                    <a:pt x="2836" y="27821"/>
                  </a:lnTo>
                  <a:lnTo>
                    <a:pt x="2836" y="1"/>
                  </a:lnTo>
                  <a:close/>
                </a:path>
              </a:pathLst>
            </a:cu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7354012" y="1617320"/>
              <a:ext cx="28218" cy="276819"/>
            </a:xfrm>
            <a:custGeom>
              <a:rect b="b" l="l" r="r" t="t"/>
              <a:pathLst>
                <a:path extrusionOk="0" h="27821" w="2836">
                  <a:moveTo>
                    <a:pt x="0" y="1"/>
                  </a:moveTo>
                  <a:lnTo>
                    <a:pt x="0" y="27821"/>
                  </a:lnTo>
                  <a:lnTo>
                    <a:pt x="2836" y="26186"/>
                  </a:lnTo>
                  <a:lnTo>
                    <a:pt x="0" y="1"/>
                  </a:ln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15"/>
          <p:cNvGrpSpPr/>
          <p:nvPr/>
        </p:nvGrpSpPr>
        <p:grpSpPr>
          <a:xfrm flipH="1">
            <a:off x="1017864" y="98962"/>
            <a:ext cx="1494619" cy="4508206"/>
            <a:chOff x="6845236" y="2848204"/>
            <a:chExt cx="428835" cy="1293491"/>
          </a:xfrm>
        </p:grpSpPr>
        <p:grpSp>
          <p:nvGrpSpPr>
            <p:cNvPr id="110" name="Google Shape;110;p15"/>
            <p:cNvGrpSpPr/>
            <p:nvPr/>
          </p:nvGrpSpPr>
          <p:grpSpPr>
            <a:xfrm>
              <a:off x="6845236" y="2848204"/>
              <a:ext cx="428835" cy="1293491"/>
              <a:chOff x="6845236" y="2848204"/>
              <a:chExt cx="428835" cy="1293491"/>
            </a:xfrm>
          </p:grpSpPr>
          <p:sp>
            <p:nvSpPr>
              <p:cNvPr id="111" name="Google Shape;111;p15"/>
              <p:cNvSpPr/>
              <p:nvPr/>
            </p:nvSpPr>
            <p:spPr>
              <a:xfrm>
                <a:off x="6845902" y="2867118"/>
                <a:ext cx="428168" cy="247277"/>
              </a:xfrm>
              <a:custGeom>
                <a:rect b="b" l="l" r="r" t="t"/>
                <a:pathLst>
                  <a:path extrusionOk="0" h="24852" w="43032">
                    <a:moveTo>
                      <a:pt x="21449" y="1"/>
                    </a:moveTo>
                    <a:lnTo>
                      <a:pt x="1" y="12376"/>
                    </a:lnTo>
                    <a:lnTo>
                      <a:pt x="21583" y="24852"/>
                    </a:lnTo>
                    <a:lnTo>
                      <a:pt x="43031" y="12443"/>
                    </a:lnTo>
                    <a:lnTo>
                      <a:pt x="21449" y="1"/>
                    </a:lnTo>
                    <a:close/>
                  </a:path>
                </a:pathLst>
              </a:custGeom>
              <a:solidFill>
                <a:srgbClr val="DB79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6845236" y="2989983"/>
                <a:ext cx="214094" cy="1151713"/>
              </a:xfrm>
              <a:custGeom>
                <a:rect b="b" l="l" r="r" t="t"/>
                <a:pathLst>
                  <a:path extrusionOk="0" h="115750" w="21517">
                    <a:moveTo>
                      <a:pt x="1" y="0"/>
                    </a:moveTo>
                    <a:lnTo>
                      <a:pt x="1" y="103408"/>
                    </a:lnTo>
                    <a:lnTo>
                      <a:pt x="21516" y="115750"/>
                    </a:lnTo>
                    <a:lnTo>
                      <a:pt x="21516" y="12376"/>
                    </a:lnTo>
                    <a:lnTo>
                      <a:pt x="1" y="0"/>
                    </a:lnTo>
                    <a:close/>
                  </a:path>
                </a:pathLst>
              </a:custGeom>
              <a:solidFill>
                <a:srgbClr val="A73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7059304" y="2989983"/>
                <a:ext cx="214084" cy="1151713"/>
              </a:xfrm>
              <a:custGeom>
                <a:rect b="b" l="l" r="r" t="t"/>
                <a:pathLst>
                  <a:path extrusionOk="0" h="115750" w="21516">
                    <a:moveTo>
                      <a:pt x="21516" y="0"/>
                    </a:moveTo>
                    <a:lnTo>
                      <a:pt x="0" y="12376"/>
                    </a:lnTo>
                    <a:lnTo>
                      <a:pt x="0" y="115750"/>
                    </a:lnTo>
                    <a:lnTo>
                      <a:pt x="21516" y="103408"/>
                    </a:lnTo>
                    <a:lnTo>
                      <a:pt x="2151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7086515" y="3097515"/>
                <a:ext cx="39840" cy="1028581"/>
              </a:xfrm>
              <a:custGeom>
                <a:rect b="b" l="l" r="r" t="t"/>
                <a:pathLst>
                  <a:path extrusionOk="0" h="103375" w="4004">
                    <a:moveTo>
                      <a:pt x="4003" y="0"/>
                    </a:moveTo>
                    <a:lnTo>
                      <a:pt x="0" y="2302"/>
                    </a:lnTo>
                    <a:lnTo>
                      <a:pt x="0" y="103374"/>
                    </a:lnTo>
                    <a:lnTo>
                      <a:pt x="4003" y="101039"/>
                    </a:lnTo>
                    <a:lnTo>
                      <a:pt x="4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6892037" y="2848204"/>
                <a:ext cx="335225" cy="193836"/>
              </a:xfrm>
              <a:custGeom>
                <a:rect b="b" l="l" r="r" t="t"/>
                <a:pathLst>
                  <a:path extrusionOk="0" h="19481" w="33691">
                    <a:moveTo>
                      <a:pt x="16779" y="0"/>
                    </a:moveTo>
                    <a:lnTo>
                      <a:pt x="0" y="9707"/>
                    </a:lnTo>
                    <a:lnTo>
                      <a:pt x="16879" y="19481"/>
                    </a:lnTo>
                    <a:lnTo>
                      <a:pt x="33691" y="9774"/>
                    </a:lnTo>
                    <a:lnTo>
                      <a:pt x="16779" y="0"/>
                    </a:lnTo>
                    <a:close/>
                  </a:path>
                </a:pathLst>
              </a:custGeom>
              <a:solidFill>
                <a:srgbClr val="DB79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6891370" y="2944515"/>
                <a:ext cx="167618" cy="142394"/>
              </a:xfrm>
              <a:custGeom>
                <a:rect b="b" l="l" r="r" t="t"/>
                <a:pathLst>
                  <a:path extrusionOk="0" h="14311" w="16846">
                    <a:moveTo>
                      <a:pt x="0" y="0"/>
                    </a:moveTo>
                    <a:lnTo>
                      <a:pt x="0" y="4637"/>
                    </a:lnTo>
                    <a:lnTo>
                      <a:pt x="16846" y="14311"/>
                    </a:lnTo>
                    <a:lnTo>
                      <a:pt x="16846" y="9674"/>
                    </a:lnTo>
                    <a:lnTo>
                      <a:pt x="0" y="0"/>
                    </a:lnTo>
                    <a:close/>
                  </a:path>
                </a:pathLst>
              </a:custGeom>
              <a:solidFill>
                <a:srgbClr val="A737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7058966" y="2944515"/>
                <a:ext cx="167628" cy="142394"/>
              </a:xfrm>
              <a:custGeom>
                <a:rect b="b" l="l" r="r" t="t"/>
                <a:pathLst>
                  <a:path extrusionOk="0" h="14311" w="16847">
                    <a:moveTo>
                      <a:pt x="16846" y="0"/>
                    </a:moveTo>
                    <a:lnTo>
                      <a:pt x="1" y="9674"/>
                    </a:lnTo>
                    <a:lnTo>
                      <a:pt x="1" y="14311"/>
                    </a:lnTo>
                    <a:lnTo>
                      <a:pt x="16846" y="4637"/>
                    </a:lnTo>
                    <a:lnTo>
                      <a:pt x="168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15"/>
            <p:cNvGrpSpPr/>
            <p:nvPr/>
          </p:nvGrpSpPr>
          <p:grpSpPr>
            <a:xfrm>
              <a:off x="7146251" y="3028148"/>
              <a:ext cx="99914" cy="1063424"/>
              <a:chOff x="7146251" y="3028148"/>
              <a:chExt cx="99914" cy="1063424"/>
            </a:xfrm>
          </p:grpSpPr>
          <p:sp>
            <p:nvSpPr>
              <p:cNvPr id="119" name="Google Shape;119;p15"/>
              <p:cNvSpPr/>
              <p:nvPr/>
            </p:nvSpPr>
            <p:spPr>
              <a:xfrm>
                <a:off x="7146251" y="3063001"/>
                <a:ext cx="39840" cy="1028571"/>
              </a:xfrm>
              <a:custGeom>
                <a:rect b="b" l="l" r="r" t="t"/>
                <a:pathLst>
                  <a:path extrusionOk="0" h="103374" w="4004">
                    <a:moveTo>
                      <a:pt x="4004" y="0"/>
                    </a:moveTo>
                    <a:lnTo>
                      <a:pt x="1" y="2302"/>
                    </a:lnTo>
                    <a:lnTo>
                      <a:pt x="1" y="103374"/>
                    </a:lnTo>
                    <a:lnTo>
                      <a:pt x="4004" y="101039"/>
                    </a:lnTo>
                    <a:lnTo>
                      <a:pt x="40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7206325" y="3028148"/>
                <a:ext cx="39840" cy="1028581"/>
              </a:xfrm>
              <a:custGeom>
                <a:rect b="b" l="l" r="r" t="t"/>
                <a:pathLst>
                  <a:path extrusionOk="0" h="103375" w="4004">
                    <a:moveTo>
                      <a:pt x="4003" y="0"/>
                    </a:moveTo>
                    <a:lnTo>
                      <a:pt x="0" y="2336"/>
                    </a:lnTo>
                    <a:lnTo>
                      <a:pt x="0" y="103374"/>
                    </a:lnTo>
                    <a:lnTo>
                      <a:pt x="4003" y="101073"/>
                    </a:lnTo>
                    <a:lnTo>
                      <a:pt x="40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1" name="Google Shape;121;p15"/>
          <p:cNvGrpSpPr/>
          <p:nvPr/>
        </p:nvGrpSpPr>
        <p:grpSpPr>
          <a:xfrm flipH="1">
            <a:off x="2011476" y="1310029"/>
            <a:ext cx="1495763" cy="3876530"/>
            <a:chOff x="6559821" y="3195683"/>
            <a:chExt cx="429163" cy="1112251"/>
          </a:xfrm>
        </p:grpSpPr>
        <p:sp>
          <p:nvSpPr>
            <p:cNvPr id="122" name="Google Shape;122;p15"/>
            <p:cNvSpPr/>
            <p:nvPr/>
          </p:nvSpPr>
          <p:spPr>
            <a:xfrm>
              <a:off x="6559821" y="3622548"/>
              <a:ext cx="215418" cy="203468"/>
            </a:xfrm>
            <a:custGeom>
              <a:rect b="b" l="l" r="r" t="t"/>
              <a:pathLst>
                <a:path extrusionOk="0" h="20449" w="21650">
                  <a:moveTo>
                    <a:pt x="1" y="0"/>
                  </a:moveTo>
                  <a:lnTo>
                    <a:pt x="1" y="7939"/>
                  </a:lnTo>
                  <a:lnTo>
                    <a:pt x="21649" y="20448"/>
                  </a:lnTo>
                  <a:lnTo>
                    <a:pt x="21649" y="12476"/>
                  </a:lnTo>
                  <a:lnTo>
                    <a:pt x="1" y="0"/>
                  </a:lnTo>
                  <a:close/>
                </a:path>
              </a:pathLst>
            </a:custGeom>
            <a:solidFill>
              <a:srgbClr val="D68A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6775213" y="3623872"/>
              <a:ext cx="203796" cy="684063"/>
            </a:xfrm>
            <a:custGeom>
              <a:rect b="b" l="l" r="r" t="t"/>
              <a:pathLst>
                <a:path extrusionOk="0" h="68750" w="20482">
                  <a:moveTo>
                    <a:pt x="20482" y="1"/>
                  </a:moveTo>
                  <a:lnTo>
                    <a:pt x="0" y="11776"/>
                  </a:lnTo>
                  <a:lnTo>
                    <a:pt x="0" y="68750"/>
                  </a:lnTo>
                  <a:lnTo>
                    <a:pt x="20482" y="56975"/>
                  </a:lnTo>
                  <a:lnTo>
                    <a:pt x="204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6795788" y="4124679"/>
              <a:ext cx="166961" cy="134096"/>
            </a:xfrm>
            <a:custGeom>
              <a:rect b="b" l="l" r="r" t="t"/>
              <a:pathLst>
                <a:path extrusionOk="0" h="13477" w="16780">
                  <a:moveTo>
                    <a:pt x="16779" y="1"/>
                  </a:moveTo>
                  <a:lnTo>
                    <a:pt x="1" y="9674"/>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6795788" y="3727752"/>
              <a:ext cx="166961" cy="134096"/>
            </a:xfrm>
            <a:custGeom>
              <a:rect b="b" l="l" r="r" t="t"/>
              <a:pathLst>
                <a:path extrusionOk="0" h="13477" w="16780">
                  <a:moveTo>
                    <a:pt x="16779" y="0"/>
                  </a:moveTo>
                  <a:lnTo>
                    <a:pt x="1" y="9674"/>
                  </a:lnTo>
                  <a:lnTo>
                    <a:pt x="1" y="13477"/>
                  </a:lnTo>
                  <a:lnTo>
                    <a:pt x="16779" y="3803"/>
                  </a:lnTo>
                  <a:lnTo>
                    <a:pt x="167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6795788" y="3841254"/>
              <a:ext cx="166961" cy="134096"/>
            </a:xfrm>
            <a:custGeom>
              <a:rect b="b" l="l" r="r" t="t"/>
              <a:pathLst>
                <a:path extrusionOk="0" h="13477" w="16780">
                  <a:moveTo>
                    <a:pt x="16779" y="1"/>
                  </a:moveTo>
                  <a:lnTo>
                    <a:pt x="1" y="9674"/>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6795788" y="3784503"/>
              <a:ext cx="166961" cy="134096"/>
            </a:xfrm>
            <a:custGeom>
              <a:rect b="b" l="l" r="r" t="t"/>
              <a:pathLst>
                <a:path extrusionOk="0" h="13477" w="16780">
                  <a:moveTo>
                    <a:pt x="16779" y="1"/>
                  </a:moveTo>
                  <a:lnTo>
                    <a:pt x="1" y="9674"/>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6795788" y="3898004"/>
              <a:ext cx="166961" cy="134106"/>
            </a:xfrm>
            <a:custGeom>
              <a:rect b="b" l="l" r="r" t="t"/>
              <a:pathLst>
                <a:path extrusionOk="0" h="13478" w="16780">
                  <a:moveTo>
                    <a:pt x="16779" y="1"/>
                  </a:moveTo>
                  <a:lnTo>
                    <a:pt x="1" y="9674"/>
                  </a:lnTo>
                  <a:lnTo>
                    <a:pt x="1" y="13477"/>
                  </a:lnTo>
                  <a:lnTo>
                    <a:pt x="16779" y="3770"/>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6795788" y="3954427"/>
              <a:ext cx="166961" cy="134096"/>
            </a:xfrm>
            <a:custGeom>
              <a:rect b="b" l="l" r="r" t="t"/>
              <a:pathLst>
                <a:path extrusionOk="0" h="13477" w="16780">
                  <a:moveTo>
                    <a:pt x="16779" y="0"/>
                  </a:moveTo>
                  <a:lnTo>
                    <a:pt x="1" y="9707"/>
                  </a:lnTo>
                  <a:lnTo>
                    <a:pt x="1" y="13477"/>
                  </a:lnTo>
                  <a:lnTo>
                    <a:pt x="16779" y="3803"/>
                  </a:lnTo>
                  <a:lnTo>
                    <a:pt x="1677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6795788" y="4011177"/>
              <a:ext cx="166961" cy="134096"/>
            </a:xfrm>
            <a:custGeom>
              <a:rect b="b" l="l" r="r" t="t"/>
              <a:pathLst>
                <a:path extrusionOk="0" h="13477" w="16780">
                  <a:moveTo>
                    <a:pt x="16779" y="1"/>
                  </a:moveTo>
                  <a:lnTo>
                    <a:pt x="1" y="9707"/>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6795788" y="4067928"/>
              <a:ext cx="166961" cy="134096"/>
            </a:xfrm>
            <a:custGeom>
              <a:rect b="b" l="l" r="r" t="t"/>
              <a:pathLst>
                <a:path extrusionOk="0" h="13477" w="16780">
                  <a:moveTo>
                    <a:pt x="16779" y="1"/>
                  </a:moveTo>
                  <a:lnTo>
                    <a:pt x="1" y="9674"/>
                  </a:lnTo>
                  <a:lnTo>
                    <a:pt x="1" y="13477"/>
                  </a:lnTo>
                  <a:lnTo>
                    <a:pt x="16779" y="3803"/>
                  </a:lnTo>
                  <a:lnTo>
                    <a:pt x="16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6571103" y="3623872"/>
              <a:ext cx="204134" cy="684063"/>
            </a:xfrm>
            <a:custGeom>
              <a:rect b="b" l="l" r="r" t="t"/>
              <a:pathLst>
                <a:path extrusionOk="0" h="68750" w="20516">
                  <a:moveTo>
                    <a:pt x="1" y="1"/>
                  </a:moveTo>
                  <a:lnTo>
                    <a:pt x="1" y="56975"/>
                  </a:lnTo>
                  <a:lnTo>
                    <a:pt x="20515" y="68750"/>
                  </a:lnTo>
                  <a:lnTo>
                    <a:pt x="20515" y="11776"/>
                  </a:lnTo>
                  <a:lnTo>
                    <a:pt x="1" y="1"/>
                  </a:lnTo>
                  <a:close/>
                </a:path>
              </a:pathLst>
            </a:custGeom>
            <a:solidFill>
              <a:srgbClr val="E25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6559821" y="3499088"/>
              <a:ext cx="429163" cy="247606"/>
            </a:xfrm>
            <a:custGeom>
              <a:rect b="b" l="l" r="r" t="t"/>
              <a:pathLst>
                <a:path extrusionOk="0" h="24885" w="43132">
                  <a:moveTo>
                    <a:pt x="21483" y="0"/>
                  </a:moveTo>
                  <a:lnTo>
                    <a:pt x="1" y="12409"/>
                  </a:lnTo>
                  <a:lnTo>
                    <a:pt x="21649" y="24885"/>
                  </a:lnTo>
                  <a:lnTo>
                    <a:pt x="43131" y="12476"/>
                  </a:lnTo>
                  <a:lnTo>
                    <a:pt x="21483" y="0"/>
                  </a:lnTo>
                  <a:close/>
                </a:path>
              </a:pathLst>
            </a:custGeom>
            <a:solidFill>
              <a:srgbClr val="F9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6598653" y="3195683"/>
              <a:ext cx="352817" cy="203796"/>
            </a:xfrm>
            <a:custGeom>
              <a:rect b="b" l="l" r="r" t="t"/>
              <a:pathLst>
                <a:path extrusionOk="0" h="20482" w="35459">
                  <a:moveTo>
                    <a:pt x="17680" y="0"/>
                  </a:moveTo>
                  <a:lnTo>
                    <a:pt x="0" y="10207"/>
                  </a:lnTo>
                  <a:lnTo>
                    <a:pt x="17780" y="20482"/>
                  </a:lnTo>
                  <a:lnTo>
                    <a:pt x="35459" y="10274"/>
                  </a:lnTo>
                  <a:lnTo>
                    <a:pt x="17680" y="0"/>
                  </a:lnTo>
                  <a:close/>
                </a:path>
              </a:pathLst>
            </a:custGeom>
            <a:solidFill>
              <a:srgbClr val="F9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6597986" y="3296968"/>
              <a:ext cx="176583" cy="427173"/>
            </a:xfrm>
            <a:custGeom>
              <a:rect b="b" l="l" r="r" t="t"/>
              <a:pathLst>
                <a:path extrusionOk="0" h="42932" w="17747">
                  <a:moveTo>
                    <a:pt x="1" y="1"/>
                  </a:moveTo>
                  <a:lnTo>
                    <a:pt x="1" y="32724"/>
                  </a:lnTo>
                  <a:lnTo>
                    <a:pt x="17747" y="42932"/>
                  </a:lnTo>
                  <a:lnTo>
                    <a:pt x="17747" y="10175"/>
                  </a:lnTo>
                  <a:lnTo>
                    <a:pt x="1" y="1"/>
                  </a:lnTo>
                  <a:close/>
                </a:path>
              </a:pathLst>
            </a:custGeom>
            <a:solidFill>
              <a:srgbClr val="E25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6669671" y="3357042"/>
              <a:ext cx="32875" cy="325604"/>
            </a:xfrm>
            <a:custGeom>
              <a:rect b="b" l="l" r="r" t="t"/>
              <a:pathLst>
                <a:path extrusionOk="0" h="32724" w="3304">
                  <a:moveTo>
                    <a:pt x="1" y="0"/>
                  </a:moveTo>
                  <a:lnTo>
                    <a:pt x="1" y="30789"/>
                  </a:lnTo>
                  <a:lnTo>
                    <a:pt x="3303" y="32724"/>
                  </a:lnTo>
                  <a:lnTo>
                    <a:pt x="3303" y="1902"/>
                  </a:lnTo>
                  <a:lnTo>
                    <a:pt x="1" y="0"/>
                  </a:lnTo>
                  <a:close/>
                </a:path>
              </a:pathLst>
            </a:custGeom>
            <a:solidFill>
              <a:srgbClr val="F9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6774546" y="3296968"/>
              <a:ext cx="176254" cy="427173"/>
            </a:xfrm>
            <a:custGeom>
              <a:rect b="b" l="l" r="r" t="t"/>
              <a:pathLst>
                <a:path extrusionOk="0" h="42932" w="17714">
                  <a:moveTo>
                    <a:pt x="17713" y="1"/>
                  </a:moveTo>
                  <a:lnTo>
                    <a:pt x="1" y="10175"/>
                  </a:lnTo>
                  <a:lnTo>
                    <a:pt x="1" y="42932"/>
                  </a:lnTo>
                  <a:lnTo>
                    <a:pt x="17713" y="32724"/>
                  </a:lnTo>
                  <a:lnTo>
                    <a:pt x="1771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6846231" y="3357042"/>
              <a:ext cx="32875" cy="325604"/>
            </a:xfrm>
            <a:custGeom>
              <a:rect b="b" l="l" r="r" t="t"/>
              <a:pathLst>
                <a:path extrusionOk="0" h="32724" w="3304">
                  <a:moveTo>
                    <a:pt x="3303" y="0"/>
                  </a:moveTo>
                  <a:lnTo>
                    <a:pt x="1" y="1902"/>
                  </a:lnTo>
                  <a:lnTo>
                    <a:pt x="1" y="32724"/>
                  </a:lnTo>
                  <a:lnTo>
                    <a:pt x="3303" y="30789"/>
                  </a:lnTo>
                  <a:lnTo>
                    <a:pt x="3303" y="0"/>
                  </a:lnTo>
                  <a:close/>
                </a:path>
              </a:pathLst>
            </a:custGeom>
            <a:solidFill>
              <a:srgbClr val="F9BC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15"/>
          <p:cNvGrpSpPr/>
          <p:nvPr/>
        </p:nvGrpSpPr>
        <p:grpSpPr>
          <a:xfrm flipH="1">
            <a:off x="2981959" y="2424148"/>
            <a:ext cx="1495729" cy="3323473"/>
            <a:chOff x="6281380" y="3515345"/>
            <a:chExt cx="429153" cy="953569"/>
          </a:xfrm>
        </p:grpSpPr>
        <p:sp>
          <p:nvSpPr>
            <p:cNvPr id="140" name="Google Shape;140;p15"/>
            <p:cNvSpPr/>
            <p:nvPr/>
          </p:nvSpPr>
          <p:spPr>
            <a:xfrm>
              <a:off x="6496434" y="3647770"/>
              <a:ext cx="199816" cy="821144"/>
            </a:xfrm>
            <a:custGeom>
              <a:rect b="b" l="l" r="r" t="t"/>
              <a:pathLst>
                <a:path extrusionOk="0" h="82527" w="20082">
                  <a:moveTo>
                    <a:pt x="20081" y="0"/>
                  </a:moveTo>
                  <a:lnTo>
                    <a:pt x="0" y="11609"/>
                  </a:lnTo>
                  <a:lnTo>
                    <a:pt x="0" y="82526"/>
                  </a:lnTo>
                  <a:lnTo>
                    <a:pt x="20081" y="70918"/>
                  </a:lnTo>
                  <a:lnTo>
                    <a:pt x="20081" y="0"/>
                  </a:lnTo>
                  <a:close/>
                </a:path>
              </a:pathLst>
            </a:custGeom>
            <a:solidFill>
              <a:schemeClr val="accent3"/>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6296643" y="3647770"/>
              <a:ext cx="199816" cy="821144"/>
            </a:xfrm>
            <a:custGeom>
              <a:rect b="b" l="l" r="r" t="t"/>
              <a:pathLst>
                <a:path extrusionOk="0" h="82527" w="20082">
                  <a:moveTo>
                    <a:pt x="0" y="0"/>
                  </a:moveTo>
                  <a:lnTo>
                    <a:pt x="0" y="70918"/>
                  </a:lnTo>
                  <a:lnTo>
                    <a:pt x="20081" y="82526"/>
                  </a:lnTo>
                  <a:lnTo>
                    <a:pt x="20081" y="11609"/>
                  </a:lnTo>
                  <a:lnTo>
                    <a:pt x="0" y="0"/>
                  </a:lnTo>
                  <a:close/>
                </a:path>
              </a:pathLst>
            </a:custGeom>
            <a:solidFill>
              <a:srgbClr val="C9751D"/>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6496434" y="3646061"/>
              <a:ext cx="214084" cy="141071"/>
            </a:xfrm>
            <a:custGeom>
              <a:rect b="b" l="l" r="r" t="t"/>
              <a:pathLst>
                <a:path extrusionOk="0" h="14178" w="21516">
                  <a:moveTo>
                    <a:pt x="21516" y="0"/>
                  </a:moveTo>
                  <a:lnTo>
                    <a:pt x="0" y="12409"/>
                  </a:lnTo>
                  <a:lnTo>
                    <a:pt x="0" y="14177"/>
                  </a:lnTo>
                  <a:lnTo>
                    <a:pt x="21516" y="1768"/>
                  </a:lnTo>
                  <a:lnTo>
                    <a:pt x="21516" y="0"/>
                  </a:lnTo>
                  <a:close/>
                </a:path>
              </a:pathLst>
            </a:custGeom>
            <a:solidFill>
              <a:srgbClr val="E69138"/>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6496434" y="3791477"/>
              <a:ext cx="73023" cy="95261"/>
            </a:xfrm>
            <a:custGeom>
              <a:rect b="b" l="l" r="r" t="t"/>
              <a:pathLst>
                <a:path extrusionOk="0" h="9574" w="7339">
                  <a:moveTo>
                    <a:pt x="7339" y="0"/>
                  </a:moveTo>
                  <a:lnTo>
                    <a:pt x="0" y="4236"/>
                  </a:lnTo>
                  <a:lnTo>
                    <a:pt x="0" y="9574"/>
                  </a:lnTo>
                  <a:lnTo>
                    <a:pt x="7339" y="5337"/>
                  </a:lnTo>
                  <a:lnTo>
                    <a:pt x="7339" y="0"/>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6496434" y="3862167"/>
              <a:ext cx="73023" cy="94933"/>
            </a:xfrm>
            <a:custGeom>
              <a:rect b="b" l="l" r="r" t="t"/>
              <a:pathLst>
                <a:path extrusionOk="0" h="9541" w="7339">
                  <a:moveTo>
                    <a:pt x="7339" y="0"/>
                  </a:moveTo>
                  <a:lnTo>
                    <a:pt x="0" y="4237"/>
                  </a:lnTo>
                  <a:lnTo>
                    <a:pt x="0" y="9540"/>
                  </a:lnTo>
                  <a:lnTo>
                    <a:pt x="7339" y="5304"/>
                  </a:lnTo>
                  <a:lnTo>
                    <a:pt x="7339" y="0"/>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6496434" y="3932518"/>
              <a:ext cx="73023" cy="95271"/>
            </a:xfrm>
            <a:custGeom>
              <a:rect b="b" l="l" r="r" t="t"/>
              <a:pathLst>
                <a:path extrusionOk="0" h="9575" w="7339">
                  <a:moveTo>
                    <a:pt x="7339" y="1"/>
                  </a:moveTo>
                  <a:lnTo>
                    <a:pt x="0" y="4271"/>
                  </a:lnTo>
                  <a:lnTo>
                    <a:pt x="0" y="9574"/>
                  </a:lnTo>
                  <a:lnTo>
                    <a:pt x="7339" y="5338"/>
                  </a:lnTo>
                  <a:lnTo>
                    <a:pt x="7339" y="1"/>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6496434" y="4003208"/>
              <a:ext cx="73023" cy="94943"/>
            </a:xfrm>
            <a:custGeom>
              <a:rect b="b" l="l" r="r" t="t"/>
              <a:pathLst>
                <a:path extrusionOk="0" h="9542" w="7339">
                  <a:moveTo>
                    <a:pt x="7339" y="1"/>
                  </a:moveTo>
                  <a:lnTo>
                    <a:pt x="0" y="4237"/>
                  </a:lnTo>
                  <a:lnTo>
                    <a:pt x="0" y="9541"/>
                  </a:lnTo>
                  <a:lnTo>
                    <a:pt x="7339" y="5305"/>
                  </a:lnTo>
                  <a:lnTo>
                    <a:pt x="7339" y="1"/>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6496434" y="4073908"/>
              <a:ext cx="73023" cy="94933"/>
            </a:xfrm>
            <a:custGeom>
              <a:rect b="b" l="l" r="r" t="t"/>
              <a:pathLst>
                <a:path extrusionOk="0" h="9541" w="7339">
                  <a:moveTo>
                    <a:pt x="7339" y="0"/>
                  </a:moveTo>
                  <a:lnTo>
                    <a:pt x="0" y="4236"/>
                  </a:lnTo>
                  <a:lnTo>
                    <a:pt x="0" y="9540"/>
                  </a:lnTo>
                  <a:lnTo>
                    <a:pt x="7339" y="5304"/>
                  </a:lnTo>
                  <a:lnTo>
                    <a:pt x="7339" y="0"/>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6496434" y="4144259"/>
              <a:ext cx="73023" cy="95271"/>
            </a:xfrm>
            <a:custGeom>
              <a:rect b="b" l="l" r="r" t="t"/>
              <a:pathLst>
                <a:path extrusionOk="0" h="9575" w="7339">
                  <a:moveTo>
                    <a:pt x="7339" y="1"/>
                  </a:moveTo>
                  <a:lnTo>
                    <a:pt x="0" y="4237"/>
                  </a:lnTo>
                  <a:lnTo>
                    <a:pt x="0" y="9574"/>
                  </a:lnTo>
                  <a:lnTo>
                    <a:pt x="7339" y="5338"/>
                  </a:lnTo>
                  <a:lnTo>
                    <a:pt x="7339" y="1"/>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6496434" y="4214949"/>
              <a:ext cx="73023" cy="94933"/>
            </a:xfrm>
            <a:custGeom>
              <a:rect b="b" l="l" r="r" t="t"/>
              <a:pathLst>
                <a:path extrusionOk="0" h="9541" w="7339">
                  <a:moveTo>
                    <a:pt x="7339" y="1"/>
                  </a:moveTo>
                  <a:lnTo>
                    <a:pt x="0" y="4237"/>
                  </a:lnTo>
                  <a:lnTo>
                    <a:pt x="0" y="9541"/>
                  </a:lnTo>
                  <a:lnTo>
                    <a:pt x="7339" y="5305"/>
                  </a:lnTo>
                  <a:lnTo>
                    <a:pt x="7339" y="1"/>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6496434" y="4285310"/>
              <a:ext cx="73023" cy="95271"/>
            </a:xfrm>
            <a:custGeom>
              <a:rect b="b" l="l" r="r" t="t"/>
              <a:pathLst>
                <a:path extrusionOk="0" h="9575" w="7339">
                  <a:moveTo>
                    <a:pt x="7339" y="1"/>
                  </a:moveTo>
                  <a:lnTo>
                    <a:pt x="0" y="4237"/>
                  </a:lnTo>
                  <a:lnTo>
                    <a:pt x="0" y="9574"/>
                  </a:lnTo>
                  <a:lnTo>
                    <a:pt x="7339" y="5338"/>
                  </a:lnTo>
                  <a:lnTo>
                    <a:pt x="7339" y="1"/>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6581062" y="3767241"/>
              <a:ext cx="30875" cy="70715"/>
            </a:xfrm>
            <a:custGeom>
              <a:rect b="b" l="l" r="r" t="t"/>
              <a:pathLst>
                <a:path extrusionOk="0" h="7107" w="3103">
                  <a:moveTo>
                    <a:pt x="3103" y="1"/>
                  </a:moveTo>
                  <a:lnTo>
                    <a:pt x="1" y="1769"/>
                  </a:lnTo>
                  <a:lnTo>
                    <a:pt x="1" y="7106"/>
                  </a:lnTo>
                  <a:lnTo>
                    <a:pt x="3103" y="5305"/>
                  </a:lnTo>
                  <a:lnTo>
                    <a:pt x="3103" y="1"/>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6623208" y="3742686"/>
              <a:ext cx="30875" cy="70705"/>
            </a:xfrm>
            <a:custGeom>
              <a:rect b="b" l="l" r="r" t="t"/>
              <a:pathLst>
                <a:path extrusionOk="0" h="7106" w="3103">
                  <a:moveTo>
                    <a:pt x="3103" y="1"/>
                  </a:moveTo>
                  <a:lnTo>
                    <a:pt x="1" y="1802"/>
                  </a:lnTo>
                  <a:lnTo>
                    <a:pt x="1" y="7106"/>
                  </a:lnTo>
                  <a:lnTo>
                    <a:pt x="3103" y="5338"/>
                  </a:lnTo>
                  <a:lnTo>
                    <a:pt x="3103" y="1"/>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6665691" y="3718460"/>
              <a:ext cx="30546" cy="70376"/>
            </a:xfrm>
            <a:custGeom>
              <a:rect b="b" l="l" r="r" t="t"/>
              <a:pathLst>
                <a:path extrusionOk="0" h="7073" w="3070">
                  <a:moveTo>
                    <a:pt x="3069" y="0"/>
                  </a:moveTo>
                  <a:lnTo>
                    <a:pt x="1" y="1768"/>
                  </a:lnTo>
                  <a:lnTo>
                    <a:pt x="1" y="7072"/>
                  </a:lnTo>
                  <a:lnTo>
                    <a:pt x="3069" y="5304"/>
                  </a:lnTo>
                  <a:lnTo>
                    <a:pt x="3069" y="0"/>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6581062" y="3837602"/>
              <a:ext cx="30875" cy="70705"/>
            </a:xfrm>
            <a:custGeom>
              <a:rect b="b" l="l" r="r" t="t"/>
              <a:pathLst>
                <a:path extrusionOk="0" h="7106" w="3103">
                  <a:moveTo>
                    <a:pt x="3103" y="1"/>
                  </a:moveTo>
                  <a:lnTo>
                    <a:pt x="1" y="1802"/>
                  </a:lnTo>
                  <a:lnTo>
                    <a:pt x="1" y="7106"/>
                  </a:lnTo>
                  <a:lnTo>
                    <a:pt x="3103" y="5338"/>
                  </a:lnTo>
                  <a:lnTo>
                    <a:pt x="3103" y="1"/>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6623208" y="3813376"/>
              <a:ext cx="30875" cy="70705"/>
            </a:xfrm>
            <a:custGeom>
              <a:rect b="b" l="l" r="r" t="t"/>
              <a:pathLst>
                <a:path extrusionOk="0" h="7106" w="3103">
                  <a:moveTo>
                    <a:pt x="3103" y="1"/>
                  </a:moveTo>
                  <a:lnTo>
                    <a:pt x="1" y="1769"/>
                  </a:lnTo>
                  <a:lnTo>
                    <a:pt x="1" y="7106"/>
                  </a:lnTo>
                  <a:lnTo>
                    <a:pt x="3103" y="5304"/>
                  </a:lnTo>
                  <a:lnTo>
                    <a:pt x="3103" y="1"/>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6665691" y="3788821"/>
              <a:ext cx="30546" cy="70705"/>
            </a:xfrm>
            <a:custGeom>
              <a:rect b="b" l="l" r="r" t="t"/>
              <a:pathLst>
                <a:path extrusionOk="0" h="7106" w="3070">
                  <a:moveTo>
                    <a:pt x="3069" y="0"/>
                  </a:moveTo>
                  <a:lnTo>
                    <a:pt x="1" y="1801"/>
                  </a:lnTo>
                  <a:lnTo>
                    <a:pt x="1" y="7105"/>
                  </a:lnTo>
                  <a:lnTo>
                    <a:pt x="3069" y="5337"/>
                  </a:lnTo>
                  <a:lnTo>
                    <a:pt x="3069" y="0"/>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6581062" y="3908292"/>
              <a:ext cx="30875" cy="70705"/>
            </a:xfrm>
            <a:custGeom>
              <a:rect b="b" l="l" r="r" t="t"/>
              <a:pathLst>
                <a:path extrusionOk="0" h="7106" w="3103">
                  <a:moveTo>
                    <a:pt x="3103" y="1"/>
                  </a:moveTo>
                  <a:lnTo>
                    <a:pt x="1" y="1769"/>
                  </a:lnTo>
                  <a:lnTo>
                    <a:pt x="1" y="7106"/>
                  </a:lnTo>
                  <a:lnTo>
                    <a:pt x="3103" y="5305"/>
                  </a:lnTo>
                  <a:lnTo>
                    <a:pt x="3103" y="1"/>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6623208" y="3883737"/>
              <a:ext cx="30875" cy="70705"/>
            </a:xfrm>
            <a:custGeom>
              <a:rect b="b" l="l" r="r" t="t"/>
              <a:pathLst>
                <a:path extrusionOk="0" h="7106" w="3103">
                  <a:moveTo>
                    <a:pt x="3103" y="0"/>
                  </a:moveTo>
                  <a:lnTo>
                    <a:pt x="1" y="1802"/>
                  </a:lnTo>
                  <a:lnTo>
                    <a:pt x="1" y="7105"/>
                  </a:lnTo>
                  <a:lnTo>
                    <a:pt x="3103" y="5338"/>
                  </a:lnTo>
                  <a:lnTo>
                    <a:pt x="3103" y="0"/>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6665691" y="3859511"/>
              <a:ext cx="30546" cy="70705"/>
            </a:xfrm>
            <a:custGeom>
              <a:rect b="b" l="l" r="r" t="t"/>
              <a:pathLst>
                <a:path extrusionOk="0" h="7106" w="3070">
                  <a:moveTo>
                    <a:pt x="3069" y="0"/>
                  </a:moveTo>
                  <a:lnTo>
                    <a:pt x="1" y="1768"/>
                  </a:lnTo>
                  <a:lnTo>
                    <a:pt x="1" y="7105"/>
                  </a:lnTo>
                  <a:lnTo>
                    <a:pt x="3069" y="5304"/>
                  </a:lnTo>
                  <a:lnTo>
                    <a:pt x="3069" y="0"/>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6581062" y="3978653"/>
              <a:ext cx="30875" cy="71033"/>
            </a:xfrm>
            <a:custGeom>
              <a:rect b="b" l="l" r="r" t="t"/>
              <a:pathLst>
                <a:path extrusionOk="0" h="7139" w="3103">
                  <a:moveTo>
                    <a:pt x="3103" y="1"/>
                  </a:moveTo>
                  <a:lnTo>
                    <a:pt x="1" y="1802"/>
                  </a:lnTo>
                  <a:lnTo>
                    <a:pt x="1" y="7139"/>
                  </a:lnTo>
                  <a:lnTo>
                    <a:pt x="3103" y="5338"/>
                  </a:lnTo>
                  <a:lnTo>
                    <a:pt x="3103" y="1"/>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6623208" y="3954427"/>
              <a:ext cx="30875" cy="70705"/>
            </a:xfrm>
            <a:custGeom>
              <a:rect b="b" l="l" r="r" t="t"/>
              <a:pathLst>
                <a:path extrusionOk="0" h="7106" w="3103">
                  <a:moveTo>
                    <a:pt x="3103" y="0"/>
                  </a:moveTo>
                  <a:lnTo>
                    <a:pt x="1" y="1768"/>
                  </a:lnTo>
                  <a:lnTo>
                    <a:pt x="1" y="7106"/>
                  </a:lnTo>
                  <a:lnTo>
                    <a:pt x="3103" y="5304"/>
                  </a:lnTo>
                  <a:lnTo>
                    <a:pt x="3103" y="0"/>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6665691" y="3929872"/>
              <a:ext cx="30546" cy="70705"/>
            </a:xfrm>
            <a:custGeom>
              <a:rect b="b" l="l" r="r" t="t"/>
              <a:pathLst>
                <a:path extrusionOk="0" h="7106" w="3070">
                  <a:moveTo>
                    <a:pt x="3069" y="0"/>
                  </a:moveTo>
                  <a:lnTo>
                    <a:pt x="1" y="1801"/>
                  </a:lnTo>
                  <a:lnTo>
                    <a:pt x="1" y="7105"/>
                  </a:lnTo>
                  <a:lnTo>
                    <a:pt x="3069" y="5337"/>
                  </a:lnTo>
                  <a:lnTo>
                    <a:pt x="3069" y="0"/>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6581062" y="4049343"/>
              <a:ext cx="30875" cy="70705"/>
            </a:xfrm>
            <a:custGeom>
              <a:rect b="b" l="l" r="r" t="t"/>
              <a:pathLst>
                <a:path extrusionOk="0" h="7106" w="3103">
                  <a:moveTo>
                    <a:pt x="3103" y="1"/>
                  </a:moveTo>
                  <a:lnTo>
                    <a:pt x="1" y="1802"/>
                  </a:lnTo>
                  <a:lnTo>
                    <a:pt x="1" y="7106"/>
                  </a:lnTo>
                  <a:lnTo>
                    <a:pt x="3103" y="5338"/>
                  </a:lnTo>
                  <a:lnTo>
                    <a:pt x="3103" y="1"/>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6623208" y="4025116"/>
              <a:ext cx="30875" cy="70376"/>
            </a:xfrm>
            <a:custGeom>
              <a:rect b="b" l="l" r="r" t="t"/>
              <a:pathLst>
                <a:path extrusionOk="0" h="7073" w="3103">
                  <a:moveTo>
                    <a:pt x="3103" y="1"/>
                  </a:moveTo>
                  <a:lnTo>
                    <a:pt x="1" y="1768"/>
                  </a:lnTo>
                  <a:lnTo>
                    <a:pt x="1" y="7072"/>
                  </a:lnTo>
                  <a:lnTo>
                    <a:pt x="3103" y="5304"/>
                  </a:lnTo>
                  <a:lnTo>
                    <a:pt x="3103" y="1"/>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6665691" y="4000562"/>
              <a:ext cx="30546" cy="70705"/>
            </a:xfrm>
            <a:custGeom>
              <a:rect b="b" l="l" r="r" t="t"/>
              <a:pathLst>
                <a:path extrusionOk="0" h="7106" w="3070">
                  <a:moveTo>
                    <a:pt x="3069" y="0"/>
                  </a:moveTo>
                  <a:lnTo>
                    <a:pt x="1" y="1801"/>
                  </a:lnTo>
                  <a:lnTo>
                    <a:pt x="1" y="7105"/>
                  </a:lnTo>
                  <a:lnTo>
                    <a:pt x="3069" y="5304"/>
                  </a:lnTo>
                  <a:lnTo>
                    <a:pt x="3069" y="0"/>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6581062" y="4120033"/>
              <a:ext cx="30875" cy="70705"/>
            </a:xfrm>
            <a:custGeom>
              <a:rect b="b" l="l" r="r" t="t"/>
              <a:pathLst>
                <a:path extrusionOk="0" h="7106" w="3103">
                  <a:moveTo>
                    <a:pt x="3103" y="1"/>
                  </a:moveTo>
                  <a:lnTo>
                    <a:pt x="1" y="1769"/>
                  </a:lnTo>
                  <a:lnTo>
                    <a:pt x="1" y="7106"/>
                  </a:lnTo>
                  <a:lnTo>
                    <a:pt x="3103" y="5305"/>
                  </a:lnTo>
                  <a:lnTo>
                    <a:pt x="3103" y="1"/>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6623208" y="4095478"/>
              <a:ext cx="30875" cy="70705"/>
            </a:xfrm>
            <a:custGeom>
              <a:rect b="b" l="l" r="r" t="t"/>
              <a:pathLst>
                <a:path extrusionOk="0" h="7106" w="3103">
                  <a:moveTo>
                    <a:pt x="3103" y="0"/>
                  </a:moveTo>
                  <a:lnTo>
                    <a:pt x="1" y="1802"/>
                  </a:lnTo>
                  <a:lnTo>
                    <a:pt x="1" y="7105"/>
                  </a:lnTo>
                  <a:lnTo>
                    <a:pt x="3103" y="5337"/>
                  </a:lnTo>
                  <a:lnTo>
                    <a:pt x="3103" y="0"/>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6665691" y="4071251"/>
              <a:ext cx="30546" cy="70705"/>
            </a:xfrm>
            <a:custGeom>
              <a:rect b="b" l="l" r="r" t="t"/>
              <a:pathLst>
                <a:path extrusionOk="0" h="7106" w="3070">
                  <a:moveTo>
                    <a:pt x="3069" y="0"/>
                  </a:moveTo>
                  <a:lnTo>
                    <a:pt x="1" y="1768"/>
                  </a:lnTo>
                  <a:lnTo>
                    <a:pt x="1" y="7105"/>
                  </a:lnTo>
                  <a:lnTo>
                    <a:pt x="3069" y="5304"/>
                  </a:lnTo>
                  <a:lnTo>
                    <a:pt x="3069" y="0"/>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6581062" y="4190394"/>
              <a:ext cx="30875" cy="70705"/>
            </a:xfrm>
            <a:custGeom>
              <a:rect b="b" l="l" r="r" t="t"/>
              <a:pathLst>
                <a:path extrusionOk="0" h="7106" w="3103">
                  <a:moveTo>
                    <a:pt x="3103" y="0"/>
                  </a:moveTo>
                  <a:lnTo>
                    <a:pt x="1" y="1802"/>
                  </a:lnTo>
                  <a:lnTo>
                    <a:pt x="1" y="7106"/>
                  </a:lnTo>
                  <a:lnTo>
                    <a:pt x="3103" y="5338"/>
                  </a:lnTo>
                  <a:lnTo>
                    <a:pt x="3103" y="0"/>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6623208" y="4166167"/>
              <a:ext cx="30875" cy="70705"/>
            </a:xfrm>
            <a:custGeom>
              <a:rect b="b" l="l" r="r" t="t"/>
              <a:pathLst>
                <a:path extrusionOk="0" h="7106" w="3103">
                  <a:moveTo>
                    <a:pt x="3103" y="0"/>
                  </a:moveTo>
                  <a:lnTo>
                    <a:pt x="1" y="1768"/>
                  </a:lnTo>
                  <a:lnTo>
                    <a:pt x="1" y="7105"/>
                  </a:lnTo>
                  <a:lnTo>
                    <a:pt x="3103" y="5304"/>
                  </a:lnTo>
                  <a:lnTo>
                    <a:pt x="3103" y="0"/>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6665691" y="4141603"/>
              <a:ext cx="30546" cy="70705"/>
            </a:xfrm>
            <a:custGeom>
              <a:rect b="b" l="l" r="r" t="t"/>
              <a:pathLst>
                <a:path extrusionOk="0" h="7106" w="3070">
                  <a:moveTo>
                    <a:pt x="3069" y="1"/>
                  </a:moveTo>
                  <a:lnTo>
                    <a:pt x="1" y="1802"/>
                  </a:lnTo>
                  <a:lnTo>
                    <a:pt x="1" y="7106"/>
                  </a:lnTo>
                  <a:lnTo>
                    <a:pt x="3069" y="5338"/>
                  </a:lnTo>
                  <a:lnTo>
                    <a:pt x="3069" y="1"/>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6581062" y="4261084"/>
              <a:ext cx="30875" cy="70705"/>
            </a:xfrm>
            <a:custGeom>
              <a:rect b="b" l="l" r="r" t="t"/>
              <a:pathLst>
                <a:path extrusionOk="0" h="7106" w="3103">
                  <a:moveTo>
                    <a:pt x="3103" y="1"/>
                  </a:moveTo>
                  <a:lnTo>
                    <a:pt x="1" y="1768"/>
                  </a:lnTo>
                  <a:lnTo>
                    <a:pt x="1" y="7106"/>
                  </a:lnTo>
                  <a:lnTo>
                    <a:pt x="3103" y="5304"/>
                  </a:lnTo>
                  <a:lnTo>
                    <a:pt x="3103" y="1"/>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6623208" y="4236529"/>
              <a:ext cx="30875" cy="70705"/>
            </a:xfrm>
            <a:custGeom>
              <a:rect b="b" l="l" r="r" t="t"/>
              <a:pathLst>
                <a:path extrusionOk="0" h="7106" w="3103">
                  <a:moveTo>
                    <a:pt x="3103" y="0"/>
                  </a:moveTo>
                  <a:lnTo>
                    <a:pt x="1" y="1801"/>
                  </a:lnTo>
                  <a:lnTo>
                    <a:pt x="1" y="7105"/>
                  </a:lnTo>
                  <a:lnTo>
                    <a:pt x="3103" y="5337"/>
                  </a:lnTo>
                  <a:lnTo>
                    <a:pt x="3103" y="0"/>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6665691" y="4212302"/>
              <a:ext cx="30546" cy="70705"/>
            </a:xfrm>
            <a:custGeom>
              <a:rect b="b" l="l" r="r" t="t"/>
              <a:pathLst>
                <a:path extrusionOk="0" h="7106" w="3070">
                  <a:moveTo>
                    <a:pt x="3069" y="0"/>
                  </a:moveTo>
                  <a:lnTo>
                    <a:pt x="1" y="1768"/>
                  </a:lnTo>
                  <a:lnTo>
                    <a:pt x="1" y="7105"/>
                  </a:lnTo>
                  <a:lnTo>
                    <a:pt x="3069" y="5304"/>
                  </a:lnTo>
                  <a:lnTo>
                    <a:pt x="3069" y="0"/>
                  </a:lnTo>
                  <a:close/>
                </a:path>
              </a:pathLst>
            </a:custGeom>
            <a:solidFill>
              <a:schemeClr val="lt2"/>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6281380" y="3532935"/>
              <a:ext cx="429153" cy="247944"/>
            </a:xfrm>
            <a:custGeom>
              <a:rect b="b" l="l" r="r" t="t"/>
              <a:pathLst>
                <a:path extrusionOk="0" h="24919" w="43131">
                  <a:moveTo>
                    <a:pt x="21482" y="1"/>
                  </a:moveTo>
                  <a:lnTo>
                    <a:pt x="0" y="12410"/>
                  </a:lnTo>
                  <a:lnTo>
                    <a:pt x="21615" y="24919"/>
                  </a:lnTo>
                  <a:lnTo>
                    <a:pt x="43131" y="12510"/>
                  </a:lnTo>
                  <a:lnTo>
                    <a:pt x="21482" y="1"/>
                  </a:lnTo>
                  <a:close/>
                </a:path>
              </a:pathLst>
            </a:custGeom>
            <a:solidFill>
              <a:srgbClr val="FBEBDB"/>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6281380" y="3515345"/>
              <a:ext cx="429153" cy="247616"/>
            </a:xfrm>
            <a:custGeom>
              <a:rect b="b" l="l" r="r" t="t"/>
              <a:pathLst>
                <a:path extrusionOk="0" h="24886" w="43131">
                  <a:moveTo>
                    <a:pt x="21482" y="1"/>
                  </a:moveTo>
                  <a:lnTo>
                    <a:pt x="0" y="12410"/>
                  </a:lnTo>
                  <a:lnTo>
                    <a:pt x="21615" y="24885"/>
                  </a:lnTo>
                  <a:lnTo>
                    <a:pt x="43131" y="12476"/>
                  </a:lnTo>
                  <a:lnTo>
                    <a:pt x="21482" y="1"/>
                  </a:lnTo>
                  <a:close/>
                </a:path>
              </a:pathLst>
            </a:custGeom>
            <a:solidFill>
              <a:srgbClr val="FBEBDB"/>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6316889" y="3535930"/>
              <a:ext cx="358130" cy="206781"/>
            </a:xfrm>
            <a:custGeom>
              <a:rect b="b" l="l" r="r" t="t"/>
              <a:pathLst>
                <a:path extrusionOk="0" h="20782" w="35993">
                  <a:moveTo>
                    <a:pt x="17913" y="0"/>
                  </a:moveTo>
                  <a:lnTo>
                    <a:pt x="0" y="10341"/>
                  </a:lnTo>
                  <a:lnTo>
                    <a:pt x="18046" y="20782"/>
                  </a:lnTo>
                  <a:lnTo>
                    <a:pt x="35993" y="10407"/>
                  </a:lnTo>
                  <a:lnTo>
                    <a:pt x="17913" y="0"/>
                  </a:lnTo>
                  <a:close/>
                </a:path>
              </a:pathLst>
            </a:custGeom>
            <a:solidFill>
              <a:schemeClr val="accent3"/>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6281380" y="3638806"/>
              <a:ext cx="215079" cy="142066"/>
            </a:xfrm>
            <a:custGeom>
              <a:rect b="b" l="l" r="r" t="t"/>
              <a:pathLst>
                <a:path extrusionOk="0" h="14278" w="21616">
                  <a:moveTo>
                    <a:pt x="0" y="1"/>
                  </a:moveTo>
                  <a:lnTo>
                    <a:pt x="0" y="1769"/>
                  </a:lnTo>
                  <a:lnTo>
                    <a:pt x="21615" y="14278"/>
                  </a:lnTo>
                  <a:lnTo>
                    <a:pt x="21615" y="12476"/>
                  </a:lnTo>
                  <a:lnTo>
                    <a:pt x="0" y="1"/>
                  </a:lnTo>
                  <a:close/>
                </a:path>
              </a:pathLst>
            </a:custGeom>
            <a:solidFill>
              <a:srgbClr val="E69138"/>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6496434" y="3639472"/>
              <a:ext cx="214084" cy="141399"/>
            </a:xfrm>
            <a:custGeom>
              <a:rect b="b" l="l" r="r" t="t"/>
              <a:pathLst>
                <a:path extrusionOk="0" h="14211" w="21516">
                  <a:moveTo>
                    <a:pt x="21516" y="0"/>
                  </a:moveTo>
                  <a:lnTo>
                    <a:pt x="0" y="12409"/>
                  </a:lnTo>
                  <a:lnTo>
                    <a:pt x="0" y="14211"/>
                  </a:lnTo>
                  <a:lnTo>
                    <a:pt x="21516" y="1802"/>
                  </a:lnTo>
                  <a:lnTo>
                    <a:pt x="21516" y="0"/>
                  </a:lnTo>
                  <a:close/>
                </a:path>
              </a:pathLst>
            </a:custGeom>
            <a:solidFill>
              <a:schemeClr val="accent3"/>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6342439" y="3594332"/>
              <a:ext cx="153678" cy="140743"/>
            </a:xfrm>
            <a:custGeom>
              <a:rect b="b" l="l" r="r" t="t"/>
              <a:pathLst>
                <a:path extrusionOk="0" h="14145" w="15445">
                  <a:moveTo>
                    <a:pt x="1" y="1"/>
                  </a:moveTo>
                  <a:lnTo>
                    <a:pt x="1" y="5238"/>
                  </a:lnTo>
                  <a:lnTo>
                    <a:pt x="15445" y="14144"/>
                  </a:lnTo>
                  <a:lnTo>
                    <a:pt x="15445" y="8907"/>
                  </a:lnTo>
                  <a:lnTo>
                    <a:pt x="1" y="1"/>
                  </a:lnTo>
                  <a:close/>
                </a:path>
              </a:pathLst>
            </a:custGeom>
            <a:solidFill>
              <a:srgbClr val="F4CFA7"/>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6342439" y="3594332"/>
              <a:ext cx="153678" cy="140743"/>
            </a:xfrm>
            <a:custGeom>
              <a:rect b="b" l="l" r="r" t="t"/>
              <a:pathLst>
                <a:path extrusionOk="0" h="14145" w="15445">
                  <a:moveTo>
                    <a:pt x="1" y="1"/>
                  </a:moveTo>
                  <a:lnTo>
                    <a:pt x="1" y="5238"/>
                  </a:lnTo>
                  <a:lnTo>
                    <a:pt x="15445" y="14144"/>
                  </a:lnTo>
                  <a:lnTo>
                    <a:pt x="15445" y="8907"/>
                  </a:lnTo>
                  <a:lnTo>
                    <a:pt x="1" y="1"/>
                  </a:lnTo>
                  <a:close/>
                </a:path>
              </a:pathLst>
            </a:custGeom>
            <a:solidFill>
              <a:srgbClr val="C9751D"/>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6342777" y="3563808"/>
              <a:ext cx="306679" cy="118823"/>
            </a:xfrm>
            <a:custGeom>
              <a:rect b="b" l="l" r="r" t="t"/>
              <a:pathLst>
                <a:path extrusionOk="0" h="11942" w="30822">
                  <a:moveTo>
                    <a:pt x="15344" y="0"/>
                  </a:moveTo>
                  <a:lnTo>
                    <a:pt x="0" y="3036"/>
                  </a:lnTo>
                  <a:lnTo>
                    <a:pt x="15444" y="11942"/>
                  </a:lnTo>
                  <a:lnTo>
                    <a:pt x="30822" y="8906"/>
                  </a:lnTo>
                  <a:lnTo>
                    <a:pt x="15344" y="0"/>
                  </a:lnTo>
                  <a:close/>
                </a:path>
              </a:pathLst>
            </a:custGeom>
            <a:solidFill>
              <a:srgbClr val="FBEBDB"/>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6495439" y="3647151"/>
              <a:ext cx="154006" cy="88635"/>
            </a:xfrm>
            <a:custGeom>
              <a:rect b="b" l="l" r="r" t="t"/>
              <a:pathLst>
                <a:path extrusionOk="0" h="8908" w="15478">
                  <a:moveTo>
                    <a:pt x="15478" y="1"/>
                  </a:moveTo>
                  <a:lnTo>
                    <a:pt x="13966" y="871"/>
                  </a:lnTo>
                  <a:lnTo>
                    <a:pt x="13966" y="871"/>
                  </a:lnTo>
                  <a:lnTo>
                    <a:pt x="15478" y="568"/>
                  </a:lnTo>
                  <a:lnTo>
                    <a:pt x="15478" y="1"/>
                  </a:lnTo>
                  <a:close/>
                  <a:moveTo>
                    <a:pt x="13966" y="871"/>
                  </a:moveTo>
                  <a:lnTo>
                    <a:pt x="0" y="3670"/>
                  </a:lnTo>
                  <a:lnTo>
                    <a:pt x="0" y="8907"/>
                  </a:lnTo>
                  <a:lnTo>
                    <a:pt x="13966" y="871"/>
                  </a:lnTo>
                  <a:close/>
                </a:path>
              </a:pathLst>
            </a:custGeom>
            <a:solidFill>
              <a:schemeClr val="accent3"/>
            </a:solidFill>
            <a:ln cap="flat" cmpd="sng" w="9525">
              <a:solidFill>
                <a:srgbClr val="FDDC8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5"/>
          <p:cNvGrpSpPr/>
          <p:nvPr/>
        </p:nvGrpSpPr>
        <p:grpSpPr>
          <a:xfrm flipH="1">
            <a:off x="4011426" y="3564684"/>
            <a:ext cx="1495729" cy="2777424"/>
            <a:chOff x="5986006" y="3842587"/>
            <a:chExt cx="429153" cy="796897"/>
          </a:xfrm>
        </p:grpSpPr>
        <p:sp>
          <p:nvSpPr>
            <p:cNvPr id="185" name="Google Shape;185;p15"/>
            <p:cNvSpPr/>
            <p:nvPr/>
          </p:nvSpPr>
          <p:spPr>
            <a:xfrm>
              <a:off x="6296643" y="3929872"/>
              <a:ext cx="73023" cy="95261"/>
            </a:xfrm>
            <a:custGeom>
              <a:rect b="b" l="l" r="r" t="t"/>
              <a:pathLst>
                <a:path extrusionOk="0" h="9574" w="7339">
                  <a:moveTo>
                    <a:pt x="0" y="0"/>
                  </a:moveTo>
                  <a:lnTo>
                    <a:pt x="0" y="5337"/>
                  </a:lnTo>
                  <a:lnTo>
                    <a:pt x="7339" y="9574"/>
                  </a:lnTo>
                  <a:lnTo>
                    <a:pt x="7339" y="4236"/>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6296643" y="3929872"/>
              <a:ext cx="73023" cy="45810"/>
            </a:xfrm>
            <a:custGeom>
              <a:rect b="b" l="l" r="r" t="t"/>
              <a:pathLst>
                <a:path extrusionOk="0" h="4604" w="7339">
                  <a:moveTo>
                    <a:pt x="0" y="0"/>
                  </a:moveTo>
                  <a:lnTo>
                    <a:pt x="0" y="367"/>
                  </a:lnTo>
                  <a:lnTo>
                    <a:pt x="301" y="534"/>
                  </a:lnTo>
                  <a:lnTo>
                    <a:pt x="7339" y="4603"/>
                  </a:lnTo>
                  <a:lnTo>
                    <a:pt x="7339" y="4236"/>
                  </a:lnTo>
                  <a:lnTo>
                    <a:pt x="301" y="200"/>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6296643" y="4000562"/>
              <a:ext cx="73023" cy="94933"/>
            </a:xfrm>
            <a:custGeom>
              <a:rect b="b" l="l" r="r" t="t"/>
              <a:pathLst>
                <a:path extrusionOk="0" h="9541" w="7339">
                  <a:moveTo>
                    <a:pt x="0" y="0"/>
                  </a:moveTo>
                  <a:lnTo>
                    <a:pt x="0" y="5304"/>
                  </a:lnTo>
                  <a:lnTo>
                    <a:pt x="7339" y="9540"/>
                  </a:lnTo>
                  <a:lnTo>
                    <a:pt x="7339" y="4236"/>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6296643" y="4000562"/>
              <a:ext cx="73023" cy="45810"/>
            </a:xfrm>
            <a:custGeom>
              <a:rect b="b" l="l" r="r" t="t"/>
              <a:pathLst>
                <a:path extrusionOk="0" h="4604" w="7339">
                  <a:moveTo>
                    <a:pt x="0" y="0"/>
                  </a:moveTo>
                  <a:lnTo>
                    <a:pt x="0" y="367"/>
                  </a:lnTo>
                  <a:lnTo>
                    <a:pt x="301" y="534"/>
                  </a:lnTo>
                  <a:lnTo>
                    <a:pt x="7339" y="4603"/>
                  </a:lnTo>
                  <a:lnTo>
                    <a:pt x="7339" y="4236"/>
                  </a:lnTo>
                  <a:lnTo>
                    <a:pt x="301" y="167"/>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6296643" y="4071251"/>
              <a:ext cx="73023" cy="94933"/>
            </a:xfrm>
            <a:custGeom>
              <a:rect b="b" l="l" r="r" t="t"/>
              <a:pathLst>
                <a:path extrusionOk="0" h="9541" w="7339">
                  <a:moveTo>
                    <a:pt x="0" y="0"/>
                  </a:moveTo>
                  <a:lnTo>
                    <a:pt x="0" y="5304"/>
                  </a:lnTo>
                  <a:lnTo>
                    <a:pt x="7339" y="9540"/>
                  </a:lnTo>
                  <a:lnTo>
                    <a:pt x="7339" y="4237"/>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6296643" y="4071251"/>
              <a:ext cx="73023" cy="45481"/>
            </a:xfrm>
            <a:custGeom>
              <a:rect b="b" l="l" r="r" t="t"/>
              <a:pathLst>
                <a:path extrusionOk="0" h="4571" w="7339">
                  <a:moveTo>
                    <a:pt x="0" y="0"/>
                  </a:moveTo>
                  <a:lnTo>
                    <a:pt x="0" y="334"/>
                  </a:lnTo>
                  <a:lnTo>
                    <a:pt x="301" y="534"/>
                  </a:lnTo>
                  <a:lnTo>
                    <a:pt x="7339" y="4570"/>
                  </a:lnTo>
                  <a:lnTo>
                    <a:pt x="7339" y="4237"/>
                  </a:lnTo>
                  <a:lnTo>
                    <a:pt x="301" y="167"/>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6296643" y="4141603"/>
              <a:ext cx="73023" cy="95271"/>
            </a:xfrm>
            <a:custGeom>
              <a:rect b="b" l="l" r="r" t="t"/>
              <a:pathLst>
                <a:path extrusionOk="0" h="9575" w="7339">
                  <a:moveTo>
                    <a:pt x="0" y="1"/>
                  </a:moveTo>
                  <a:lnTo>
                    <a:pt x="0" y="5338"/>
                  </a:lnTo>
                  <a:lnTo>
                    <a:pt x="7339" y="9574"/>
                  </a:lnTo>
                  <a:lnTo>
                    <a:pt x="7339" y="4237"/>
                  </a:lnTo>
                  <a:lnTo>
                    <a:pt x="0"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6296643" y="4141603"/>
              <a:ext cx="73023" cy="45820"/>
            </a:xfrm>
            <a:custGeom>
              <a:rect b="b" l="l" r="r" t="t"/>
              <a:pathLst>
                <a:path extrusionOk="0" h="4605" w="7339">
                  <a:moveTo>
                    <a:pt x="0" y="1"/>
                  </a:moveTo>
                  <a:lnTo>
                    <a:pt x="0" y="368"/>
                  </a:lnTo>
                  <a:lnTo>
                    <a:pt x="301" y="535"/>
                  </a:lnTo>
                  <a:lnTo>
                    <a:pt x="7339" y="4604"/>
                  </a:lnTo>
                  <a:lnTo>
                    <a:pt x="7339" y="4237"/>
                  </a:lnTo>
                  <a:lnTo>
                    <a:pt x="301" y="201"/>
                  </a:lnTo>
                  <a:lnTo>
                    <a:pt x="0"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296643" y="4212302"/>
              <a:ext cx="73023" cy="94933"/>
            </a:xfrm>
            <a:custGeom>
              <a:rect b="b" l="l" r="r" t="t"/>
              <a:pathLst>
                <a:path extrusionOk="0" h="9541" w="7339">
                  <a:moveTo>
                    <a:pt x="0" y="0"/>
                  </a:moveTo>
                  <a:lnTo>
                    <a:pt x="0" y="5304"/>
                  </a:lnTo>
                  <a:lnTo>
                    <a:pt x="7339" y="9540"/>
                  </a:lnTo>
                  <a:lnTo>
                    <a:pt x="7339" y="4236"/>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6296643" y="4212302"/>
              <a:ext cx="73023" cy="45810"/>
            </a:xfrm>
            <a:custGeom>
              <a:rect b="b" l="l" r="r" t="t"/>
              <a:pathLst>
                <a:path extrusionOk="0" h="4604" w="7339">
                  <a:moveTo>
                    <a:pt x="0" y="0"/>
                  </a:moveTo>
                  <a:lnTo>
                    <a:pt x="0" y="334"/>
                  </a:lnTo>
                  <a:lnTo>
                    <a:pt x="301" y="534"/>
                  </a:lnTo>
                  <a:lnTo>
                    <a:pt x="7339" y="4603"/>
                  </a:lnTo>
                  <a:lnTo>
                    <a:pt x="7339" y="4236"/>
                  </a:lnTo>
                  <a:lnTo>
                    <a:pt x="301" y="167"/>
                  </a:lnTo>
                  <a:lnTo>
                    <a:pt x="0"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6381271" y="3978653"/>
              <a:ext cx="30546" cy="71033"/>
            </a:xfrm>
            <a:custGeom>
              <a:rect b="b" l="l" r="r" t="t"/>
              <a:pathLst>
                <a:path extrusionOk="0" h="7139" w="3070">
                  <a:moveTo>
                    <a:pt x="1" y="1"/>
                  </a:moveTo>
                  <a:lnTo>
                    <a:pt x="1" y="5338"/>
                  </a:lnTo>
                  <a:lnTo>
                    <a:pt x="3069" y="7139"/>
                  </a:lnTo>
                  <a:lnTo>
                    <a:pt x="3069" y="1802"/>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6381271" y="3978653"/>
              <a:ext cx="30546" cy="54775"/>
            </a:xfrm>
            <a:custGeom>
              <a:rect b="b" l="l" r="r" t="t"/>
              <a:pathLst>
                <a:path extrusionOk="0" h="5505" w="3070">
                  <a:moveTo>
                    <a:pt x="1" y="1"/>
                  </a:moveTo>
                  <a:lnTo>
                    <a:pt x="1" y="367"/>
                  </a:lnTo>
                  <a:lnTo>
                    <a:pt x="1" y="5338"/>
                  </a:lnTo>
                  <a:lnTo>
                    <a:pt x="301" y="5504"/>
                  </a:lnTo>
                  <a:lnTo>
                    <a:pt x="301" y="568"/>
                  </a:lnTo>
                  <a:lnTo>
                    <a:pt x="3069" y="2169"/>
                  </a:lnTo>
                  <a:lnTo>
                    <a:pt x="3069" y="1802"/>
                  </a:lnTo>
                  <a:lnTo>
                    <a:pt x="301" y="201"/>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6381271" y="4049343"/>
              <a:ext cx="30546" cy="70705"/>
            </a:xfrm>
            <a:custGeom>
              <a:rect b="b" l="l" r="r" t="t"/>
              <a:pathLst>
                <a:path extrusionOk="0" h="7106" w="3070">
                  <a:moveTo>
                    <a:pt x="1" y="1"/>
                  </a:moveTo>
                  <a:lnTo>
                    <a:pt x="1" y="5338"/>
                  </a:lnTo>
                  <a:lnTo>
                    <a:pt x="3069" y="7106"/>
                  </a:lnTo>
                  <a:lnTo>
                    <a:pt x="3069" y="1802"/>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6381271" y="4049343"/>
              <a:ext cx="30546" cy="54775"/>
            </a:xfrm>
            <a:custGeom>
              <a:rect b="b" l="l" r="r" t="t"/>
              <a:pathLst>
                <a:path extrusionOk="0" h="5505" w="3070">
                  <a:moveTo>
                    <a:pt x="1" y="1"/>
                  </a:moveTo>
                  <a:lnTo>
                    <a:pt x="1" y="368"/>
                  </a:lnTo>
                  <a:lnTo>
                    <a:pt x="1" y="5338"/>
                  </a:lnTo>
                  <a:lnTo>
                    <a:pt x="301" y="5505"/>
                  </a:lnTo>
                  <a:lnTo>
                    <a:pt x="301" y="534"/>
                  </a:lnTo>
                  <a:lnTo>
                    <a:pt x="3069" y="2135"/>
                  </a:lnTo>
                  <a:lnTo>
                    <a:pt x="3069" y="1802"/>
                  </a:lnTo>
                  <a:lnTo>
                    <a:pt x="301" y="167"/>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6381271" y="4120033"/>
              <a:ext cx="30546" cy="70705"/>
            </a:xfrm>
            <a:custGeom>
              <a:rect b="b" l="l" r="r" t="t"/>
              <a:pathLst>
                <a:path extrusionOk="0" h="7106" w="3070">
                  <a:moveTo>
                    <a:pt x="1" y="1"/>
                  </a:moveTo>
                  <a:lnTo>
                    <a:pt x="1" y="5305"/>
                  </a:lnTo>
                  <a:lnTo>
                    <a:pt x="3069" y="7106"/>
                  </a:lnTo>
                  <a:lnTo>
                    <a:pt x="3069" y="1769"/>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6381271" y="4120033"/>
              <a:ext cx="30546" cy="54446"/>
            </a:xfrm>
            <a:custGeom>
              <a:rect b="b" l="l" r="r" t="t"/>
              <a:pathLst>
                <a:path extrusionOk="0" h="5472" w="3070">
                  <a:moveTo>
                    <a:pt x="1" y="1"/>
                  </a:moveTo>
                  <a:lnTo>
                    <a:pt x="1" y="334"/>
                  </a:lnTo>
                  <a:lnTo>
                    <a:pt x="1" y="5305"/>
                  </a:lnTo>
                  <a:lnTo>
                    <a:pt x="301" y="5471"/>
                  </a:lnTo>
                  <a:lnTo>
                    <a:pt x="301" y="534"/>
                  </a:lnTo>
                  <a:lnTo>
                    <a:pt x="3069" y="2136"/>
                  </a:lnTo>
                  <a:lnTo>
                    <a:pt x="3069" y="1769"/>
                  </a:lnTo>
                  <a:lnTo>
                    <a:pt x="301" y="167"/>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6381271" y="4190394"/>
              <a:ext cx="30546" cy="70705"/>
            </a:xfrm>
            <a:custGeom>
              <a:rect b="b" l="l" r="r" t="t"/>
              <a:pathLst>
                <a:path extrusionOk="0" h="7106" w="3070">
                  <a:moveTo>
                    <a:pt x="1" y="0"/>
                  </a:moveTo>
                  <a:lnTo>
                    <a:pt x="1" y="5338"/>
                  </a:lnTo>
                  <a:lnTo>
                    <a:pt x="3069" y="7106"/>
                  </a:lnTo>
                  <a:lnTo>
                    <a:pt x="3069" y="1802"/>
                  </a:lnTo>
                  <a:lnTo>
                    <a:pt x="1"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6381271" y="4190394"/>
              <a:ext cx="30546" cy="54775"/>
            </a:xfrm>
            <a:custGeom>
              <a:rect b="b" l="l" r="r" t="t"/>
              <a:pathLst>
                <a:path extrusionOk="0" h="5505" w="3070">
                  <a:moveTo>
                    <a:pt x="1" y="0"/>
                  </a:moveTo>
                  <a:lnTo>
                    <a:pt x="1" y="367"/>
                  </a:lnTo>
                  <a:lnTo>
                    <a:pt x="1" y="5338"/>
                  </a:lnTo>
                  <a:lnTo>
                    <a:pt x="301" y="5504"/>
                  </a:lnTo>
                  <a:lnTo>
                    <a:pt x="301" y="534"/>
                  </a:lnTo>
                  <a:lnTo>
                    <a:pt x="3069" y="2135"/>
                  </a:lnTo>
                  <a:lnTo>
                    <a:pt x="3069" y="1802"/>
                  </a:lnTo>
                  <a:lnTo>
                    <a:pt x="301" y="201"/>
                  </a:lnTo>
                  <a:lnTo>
                    <a:pt x="1" y="0"/>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6381271" y="4261084"/>
              <a:ext cx="30546" cy="70705"/>
            </a:xfrm>
            <a:custGeom>
              <a:rect b="b" l="l" r="r" t="t"/>
              <a:pathLst>
                <a:path extrusionOk="0" h="7106" w="3070">
                  <a:moveTo>
                    <a:pt x="1" y="1"/>
                  </a:moveTo>
                  <a:lnTo>
                    <a:pt x="1" y="5304"/>
                  </a:lnTo>
                  <a:lnTo>
                    <a:pt x="3069" y="7106"/>
                  </a:lnTo>
                  <a:lnTo>
                    <a:pt x="3069" y="1768"/>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6381271" y="4261084"/>
              <a:ext cx="30546" cy="54775"/>
            </a:xfrm>
            <a:custGeom>
              <a:rect b="b" l="l" r="r" t="t"/>
              <a:pathLst>
                <a:path extrusionOk="0" h="5505" w="3070">
                  <a:moveTo>
                    <a:pt x="1" y="1"/>
                  </a:moveTo>
                  <a:lnTo>
                    <a:pt x="1" y="367"/>
                  </a:lnTo>
                  <a:lnTo>
                    <a:pt x="1" y="5304"/>
                  </a:lnTo>
                  <a:lnTo>
                    <a:pt x="301" y="5504"/>
                  </a:lnTo>
                  <a:lnTo>
                    <a:pt x="301" y="534"/>
                  </a:lnTo>
                  <a:lnTo>
                    <a:pt x="3069" y="2135"/>
                  </a:lnTo>
                  <a:lnTo>
                    <a:pt x="3069" y="1768"/>
                  </a:lnTo>
                  <a:lnTo>
                    <a:pt x="301" y="167"/>
                  </a:lnTo>
                  <a:lnTo>
                    <a:pt x="1" y="1"/>
                  </a:lnTo>
                  <a:close/>
                </a:path>
              </a:pathLst>
            </a:custGeom>
            <a:solidFill>
              <a:srgbClr val="E691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5986006" y="3966376"/>
              <a:ext cx="215079" cy="673108"/>
            </a:xfrm>
            <a:custGeom>
              <a:rect b="b" l="l" r="r" t="t"/>
              <a:pathLst>
                <a:path extrusionOk="0" h="67649" w="21616">
                  <a:moveTo>
                    <a:pt x="0" y="0"/>
                  </a:moveTo>
                  <a:lnTo>
                    <a:pt x="0" y="55140"/>
                  </a:lnTo>
                  <a:lnTo>
                    <a:pt x="21616" y="67649"/>
                  </a:lnTo>
                  <a:lnTo>
                    <a:pt x="21616" y="12476"/>
                  </a:lnTo>
                  <a:lnTo>
                    <a:pt x="0"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6201060" y="3967042"/>
              <a:ext cx="214084" cy="672441"/>
            </a:xfrm>
            <a:custGeom>
              <a:rect b="b" l="l" r="r" t="t"/>
              <a:pathLst>
                <a:path extrusionOk="0" h="67582" w="21516">
                  <a:moveTo>
                    <a:pt x="21516" y="0"/>
                  </a:moveTo>
                  <a:lnTo>
                    <a:pt x="1" y="12409"/>
                  </a:lnTo>
                  <a:lnTo>
                    <a:pt x="1" y="67582"/>
                  </a:lnTo>
                  <a:lnTo>
                    <a:pt x="21516" y="55140"/>
                  </a:lnTo>
                  <a:lnTo>
                    <a:pt x="21516"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6258477" y="4054318"/>
              <a:ext cx="100575" cy="85311"/>
            </a:xfrm>
            <a:custGeom>
              <a:rect b="b" l="l" r="r" t="t"/>
              <a:pathLst>
                <a:path extrusionOk="0" h="8574" w="10108">
                  <a:moveTo>
                    <a:pt x="10108" y="1"/>
                  </a:moveTo>
                  <a:lnTo>
                    <a:pt x="0" y="5838"/>
                  </a:lnTo>
                  <a:lnTo>
                    <a:pt x="0" y="8574"/>
                  </a:lnTo>
                  <a:lnTo>
                    <a:pt x="10108" y="2770"/>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6225286" y="4117714"/>
              <a:ext cx="23910" cy="41492"/>
            </a:xfrm>
            <a:custGeom>
              <a:rect b="b" l="l" r="r" t="t"/>
              <a:pathLst>
                <a:path extrusionOk="0" h="4170" w="2403">
                  <a:moveTo>
                    <a:pt x="2402" y="0"/>
                  </a:moveTo>
                  <a:lnTo>
                    <a:pt x="1" y="1401"/>
                  </a:lnTo>
                  <a:lnTo>
                    <a:pt x="1" y="4170"/>
                  </a:lnTo>
                  <a:lnTo>
                    <a:pt x="2402" y="2769"/>
                  </a:lnTo>
                  <a:lnTo>
                    <a:pt x="2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6368655" y="4035076"/>
              <a:ext cx="23910" cy="41163"/>
            </a:xfrm>
            <a:custGeom>
              <a:rect b="b" l="l" r="r" t="t"/>
              <a:pathLst>
                <a:path extrusionOk="0" h="4137" w="2403">
                  <a:moveTo>
                    <a:pt x="2403" y="0"/>
                  </a:moveTo>
                  <a:lnTo>
                    <a:pt x="1" y="1368"/>
                  </a:lnTo>
                  <a:lnTo>
                    <a:pt x="1" y="4137"/>
                  </a:lnTo>
                  <a:lnTo>
                    <a:pt x="2403" y="2736"/>
                  </a:lnTo>
                  <a:lnTo>
                    <a:pt x="24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6258477" y="4100452"/>
              <a:ext cx="100575" cy="85640"/>
            </a:xfrm>
            <a:custGeom>
              <a:rect b="b" l="l" r="r" t="t"/>
              <a:pathLst>
                <a:path extrusionOk="0" h="8607" w="10108">
                  <a:moveTo>
                    <a:pt x="10108" y="1"/>
                  </a:moveTo>
                  <a:lnTo>
                    <a:pt x="0" y="5838"/>
                  </a:lnTo>
                  <a:lnTo>
                    <a:pt x="0" y="8607"/>
                  </a:lnTo>
                  <a:lnTo>
                    <a:pt x="10108" y="2769"/>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6225286" y="4164178"/>
              <a:ext cx="23910" cy="41163"/>
            </a:xfrm>
            <a:custGeom>
              <a:rect b="b" l="l" r="r" t="t"/>
              <a:pathLst>
                <a:path extrusionOk="0" h="4137" w="2403">
                  <a:moveTo>
                    <a:pt x="2402" y="0"/>
                  </a:moveTo>
                  <a:lnTo>
                    <a:pt x="1" y="1368"/>
                  </a:lnTo>
                  <a:lnTo>
                    <a:pt x="1" y="4137"/>
                  </a:lnTo>
                  <a:lnTo>
                    <a:pt x="2402" y="2769"/>
                  </a:lnTo>
                  <a:lnTo>
                    <a:pt x="2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6368655" y="4081201"/>
              <a:ext cx="23910" cy="41173"/>
            </a:xfrm>
            <a:custGeom>
              <a:rect b="b" l="l" r="r" t="t"/>
              <a:pathLst>
                <a:path extrusionOk="0" h="4138" w="2403">
                  <a:moveTo>
                    <a:pt x="2403" y="1"/>
                  </a:moveTo>
                  <a:lnTo>
                    <a:pt x="1" y="1402"/>
                  </a:lnTo>
                  <a:lnTo>
                    <a:pt x="1" y="4137"/>
                  </a:lnTo>
                  <a:lnTo>
                    <a:pt x="2403" y="2770"/>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6258477" y="4146916"/>
              <a:ext cx="100575" cy="85311"/>
            </a:xfrm>
            <a:custGeom>
              <a:rect b="b" l="l" r="r" t="t"/>
              <a:pathLst>
                <a:path extrusionOk="0" h="8574" w="10108">
                  <a:moveTo>
                    <a:pt x="10108" y="1"/>
                  </a:moveTo>
                  <a:lnTo>
                    <a:pt x="0" y="5838"/>
                  </a:lnTo>
                  <a:lnTo>
                    <a:pt x="0" y="8573"/>
                  </a:lnTo>
                  <a:lnTo>
                    <a:pt x="10108" y="2769"/>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6225286" y="4210302"/>
              <a:ext cx="23910" cy="41501"/>
            </a:xfrm>
            <a:custGeom>
              <a:rect b="b" l="l" r="r" t="t"/>
              <a:pathLst>
                <a:path extrusionOk="0" h="4171" w="2403">
                  <a:moveTo>
                    <a:pt x="2402" y="1"/>
                  </a:moveTo>
                  <a:lnTo>
                    <a:pt x="1" y="1402"/>
                  </a:lnTo>
                  <a:lnTo>
                    <a:pt x="1" y="4171"/>
                  </a:lnTo>
                  <a:lnTo>
                    <a:pt x="2402" y="2770"/>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6368655" y="4127664"/>
              <a:ext cx="23910" cy="41173"/>
            </a:xfrm>
            <a:custGeom>
              <a:rect b="b" l="l" r="r" t="t"/>
              <a:pathLst>
                <a:path extrusionOk="0" h="4138" w="2403">
                  <a:moveTo>
                    <a:pt x="2403" y="1"/>
                  </a:moveTo>
                  <a:lnTo>
                    <a:pt x="1" y="1369"/>
                  </a:lnTo>
                  <a:lnTo>
                    <a:pt x="1" y="4137"/>
                  </a:lnTo>
                  <a:lnTo>
                    <a:pt x="2403" y="2736"/>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6258477" y="4193050"/>
              <a:ext cx="100575" cy="85640"/>
            </a:xfrm>
            <a:custGeom>
              <a:rect b="b" l="l" r="r" t="t"/>
              <a:pathLst>
                <a:path extrusionOk="0" h="8607" w="10108">
                  <a:moveTo>
                    <a:pt x="10108" y="0"/>
                  </a:moveTo>
                  <a:lnTo>
                    <a:pt x="0" y="5838"/>
                  </a:lnTo>
                  <a:lnTo>
                    <a:pt x="0" y="8606"/>
                  </a:lnTo>
                  <a:lnTo>
                    <a:pt x="10108" y="2769"/>
                  </a:lnTo>
                  <a:lnTo>
                    <a:pt x="10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6225286" y="4256766"/>
              <a:ext cx="23910" cy="41173"/>
            </a:xfrm>
            <a:custGeom>
              <a:rect b="b" l="l" r="r" t="t"/>
              <a:pathLst>
                <a:path extrusionOk="0" h="4138" w="2403">
                  <a:moveTo>
                    <a:pt x="2402" y="1"/>
                  </a:moveTo>
                  <a:lnTo>
                    <a:pt x="1" y="1369"/>
                  </a:lnTo>
                  <a:lnTo>
                    <a:pt x="1" y="4137"/>
                  </a:lnTo>
                  <a:lnTo>
                    <a:pt x="2402" y="2770"/>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6368655" y="4173799"/>
              <a:ext cx="23910" cy="41501"/>
            </a:xfrm>
            <a:custGeom>
              <a:rect b="b" l="l" r="r" t="t"/>
              <a:pathLst>
                <a:path extrusionOk="0" h="4171" w="2403">
                  <a:moveTo>
                    <a:pt x="2403" y="1"/>
                  </a:moveTo>
                  <a:lnTo>
                    <a:pt x="1" y="1402"/>
                  </a:lnTo>
                  <a:lnTo>
                    <a:pt x="1" y="4170"/>
                  </a:lnTo>
                  <a:lnTo>
                    <a:pt x="2403" y="2769"/>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6258477" y="4239514"/>
              <a:ext cx="100575" cy="85311"/>
            </a:xfrm>
            <a:custGeom>
              <a:rect b="b" l="l" r="r" t="t"/>
              <a:pathLst>
                <a:path extrusionOk="0" h="8574" w="10108">
                  <a:moveTo>
                    <a:pt x="10108" y="0"/>
                  </a:moveTo>
                  <a:lnTo>
                    <a:pt x="0" y="5838"/>
                  </a:lnTo>
                  <a:lnTo>
                    <a:pt x="0" y="8573"/>
                  </a:lnTo>
                  <a:lnTo>
                    <a:pt x="10108" y="2769"/>
                  </a:lnTo>
                  <a:lnTo>
                    <a:pt x="10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6225286" y="4302900"/>
              <a:ext cx="23910" cy="41501"/>
            </a:xfrm>
            <a:custGeom>
              <a:rect b="b" l="l" r="r" t="t"/>
              <a:pathLst>
                <a:path extrusionOk="0" h="4171" w="2403">
                  <a:moveTo>
                    <a:pt x="2402" y="1"/>
                  </a:moveTo>
                  <a:lnTo>
                    <a:pt x="1" y="1402"/>
                  </a:lnTo>
                  <a:lnTo>
                    <a:pt x="1" y="4170"/>
                  </a:lnTo>
                  <a:lnTo>
                    <a:pt x="2402" y="2769"/>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6368655" y="4220262"/>
              <a:ext cx="23910" cy="41163"/>
            </a:xfrm>
            <a:custGeom>
              <a:rect b="b" l="l" r="r" t="t"/>
              <a:pathLst>
                <a:path extrusionOk="0" h="4137" w="2403">
                  <a:moveTo>
                    <a:pt x="2403" y="1"/>
                  </a:moveTo>
                  <a:lnTo>
                    <a:pt x="1" y="1402"/>
                  </a:lnTo>
                  <a:lnTo>
                    <a:pt x="1" y="4137"/>
                  </a:lnTo>
                  <a:lnTo>
                    <a:pt x="2403" y="2736"/>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6258477" y="4285977"/>
              <a:ext cx="100575" cy="85311"/>
            </a:xfrm>
            <a:custGeom>
              <a:rect b="b" l="l" r="r" t="t"/>
              <a:pathLst>
                <a:path extrusionOk="0" h="8574" w="10108">
                  <a:moveTo>
                    <a:pt x="10108" y="0"/>
                  </a:moveTo>
                  <a:lnTo>
                    <a:pt x="0" y="5804"/>
                  </a:lnTo>
                  <a:lnTo>
                    <a:pt x="0" y="8573"/>
                  </a:lnTo>
                  <a:lnTo>
                    <a:pt x="10108" y="2736"/>
                  </a:lnTo>
                  <a:lnTo>
                    <a:pt x="101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6225286" y="4349364"/>
              <a:ext cx="23910" cy="41163"/>
            </a:xfrm>
            <a:custGeom>
              <a:rect b="b" l="l" r="r" t="t"/>
              <a:pathLst>
                <a:path extrusionOk="0" h="4137" w="2403">
                  <a:moveTo>
                    <a:pt x="2402" y="1"/>
                  </a:moveTo>
                  <a:lnTo>
                    <a:pt x="1" y="1402"/>
                  </a:lnTo>
                  <a:lnTo>
                    <a:pt x="1" y="4137"/>
                  </a:lnTo>
                  <a:lnTo>
                    <a:pt x="2402" y="2769"/>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6368655" y="4266397"/>
              <a:ext cx="23910" cy="41492"/>
            </a:xfrm>
            <a:custGeom>
              <a:rect b="b" l="l" r="r" t="t"/>
              <a:pathLst>
                <a:path extrusionOk="0" h="4170" w="2403">
                  <a:moveTo>
                    <a:pt x="2403" y="0"/>
                  </a:moveTo>
                  <a:lnTo>
                    <a:pt x="1" y="1401"/>
                  </a:lnTo>
                  <a:lnTo>
                    <a:pt x="1" y="4170"/>
                  </a:lnTo>
                  <a:lnTo>
                    <a:pt x="2403" y="2769"/>
                  </a:lnTo>
                  <a:lnTo>
                    <a:pt x="24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6258477" y="4332102"/>
              <a:ext cx="100575" cy="85650"/>
            </a:xfrm>
            <a:custGeom>
              <a:rect b="b" l="l" r="r" t="t"/>
              <a:pathLst>
                <a:path extrusionOk="0" h="8608" w="10108">
                  <a:moveTo>
                    <a:pt x="10108" y="1"/>
                  </a:moveTo>
                  <a:lnTo>
                    <a:pt x="0" y="5838"/>
                  </a:lnTo>
                  <a:lnTo>
                    <a:pt x="0" y="8607"/>
                  </a:lnTo>
                  <a:lnTo>
                    <a:pt x="10108" y="2770"/>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6225286" y="4395498"/>
              <a:ext cx="23910" cy="41492"/>
            </a:xfrm>
            <a:custGeom>
              <a:rect b="b" l="l" r="r" t="t"/>
              <a:pathLst>
                <a:path extrusionOk="0" h="4170" w="2403">
                  <a:moveTo>
                    <a:pt x="2402" y="0"/>
                  </a:moveTo>
                  <a:lnTo>
                    <a:pt x="1" y="1401"/>
                  </a:lnTo>
                  <a:lnTo>
                    <a:pt x="1" y="4170"/>
                  </a:lnTo>
                  <a:lnTo>
                    <a:pt x="2402" y="2769"/>
                  </a:lnTo>
                  <a:lnTo>
                    <a:pt x="2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6368655" y="4312860"/>
              <a:ext cx="23910" cy="41163"/>
            </a:xfrm>
            <a:custGeom>
              <a:rect b="b" l="l" r="r" t="t"/>
              <a:pathLst>
                <a:path extrusionOk="0" h="4137" w="2403">
                  <a:moveTo>
                    <a:pt x="2403" y="0"/>
                  </a:moveTo>
                  <a:lnTo>
                    <a:pt x="1" y="1368"/>
                  </a:lnTo>
                  <a:lnTo>
                    <a:pt x="1" y="4137"/>
                  </a:lnTo>
                  <a:lnTo>
                    <a:pt x="2403" y="2769"/>
                  </a:lnTo>
                  <a:lnTo>
                    <a:pt x="24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6258477" y="4378565"/>
              <a:ext cx="100575" cy="85311"/>
            </a:xfrm>
            <a:custGeom>
              <a:rect b="b" l="l" r="r" t="t"/>
              <a:pathLst>
                <a:path extrusionOk="0" h="8574" w="10108">
                  <a:moveTo>
                    <a:pt x="10108" y="1"/>
                  </a:moveTo>
                  <a:lnTo>
                    <a:pt x="0" y="5805"/>
                  </a:lnTo>
                  <a:lnTo>
                    <a:pt x="0" y="8574"/>
                  </a:lnTo>
                  <a:lnTo>
                    <a:pt x="10108" y="2736"/>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6225286" y="4441962"/>
              <a:ext cx="23910" cy="41163"/>
            </a:xfrm>
            <a:custGeom>
              <a:rect b="b" l="l" r="r" t="t"/>
              <a:pathLst>
                <a:path extrusionOk="0" h="4137" w="2403">
                  <a:moveTo>
                    <a:pt x="2402" y="0"/>
                  </a:moveTo>
                  <a:lnTo>
                    <a:pt x="1" y="1401"/>
                  </a:lnTo>
                  <a:lnTo>
                    <a:pt x="1" y="4136"/>
                  </a:lnTo>
                  <a:lnTo>
                    <a:pt x="2402" y="2769"/>
                  </a:lnTo>
                  <a:lnTo>
                    <a:pt x="2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6368655" y="4358985"/>
              <a:ext cx="23910" cy="41501"/>
            </a:xfrm>
            <a:custGeom>
              <a:rect b="b" l="l" r="r" t="t"/>
              <a:pathLst>
                <a:path extrusionOk="0" h="4171" w="2403">
                  <a:moveTo>
                    <a:pt x="2403" y="1"/>
                  </a:moveTo>
                  <a:lnTo>
                    <a:pt x="1" y="1402"/>
                  </a:lnTo>
                  <a:lnTo>
                    <a:pt x="1" y="4171"/>
                  </a:lnTo>
                  <a:lnTo>
                    <a:pt x="2403" y="2770"/>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6258477" y="4424700"/>
              <a:ext cx="100575" cy="85640"/>
            </a:xfrm>
            <a:custGeom>
              <a:rect b="b" l="l" r="r" t="t"/>
              <a:pathLst>
                <a:path extrusionOk="0" h="8607" w="10108">
                  <a:moveTo>
                    <a:pt x="10108" y="1"/>
                  </a:moveTo>
                  <a:lnTo>
                    <a:pt x="0" y="5838"/>
                  </a:lnTo>
                  <a:lnTo>
                    <a:pt x="0" y="8607"/>
                  </a:lnTo>
                  <a:lnTo>
                    <a:pt x="10108" y="2769"/>
                  </a:lnTo>
                  <a:lnTo>
                    <a:pt x="101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6225286" y="4488086"/>
              <a:ext cx="23910" cy="41501"/>
            </a:xfrm>
            <a:custGeom>
              <a:rect b="b" l="l" r="r" t="t"/>
              <a:pathLst>
                <a:path extrusionOk="0" h="4171" w="2403">
                  <a:moveTo>
                    <a:pt x="2402" y="1"/>
                  </a:moveTo>
                  <a:lnTo>
                    <a:pt x="1" y="1402"/>
                  </a:lnTo>
                  <a:lnTo>
                    <a:pt x="1" y="4171"/>
                  </a:lnTo>
                  <a:lnTo>
                    <a:pt x="2402" y="2770"/>
                  </a:lnTo>
                  <a:lnTo>
                    <a:pt x="240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6368655" y="4405448"/>
              <a:ext cx="23910" cy="41173"/>
            </a:xfrm>
            <a:custGeom>
              <a:rect b="b" l="l" r="r" t="t"/>
              <a:pathLst>
                <a:path extrusionOk="0" h="4138" w="2403">
                  <a:moveTo>
                    <a:pt x="2403" y="1"/>
                  </a:moveTo>
                  <a:lnTo>
                    <a:pt x="1" y="1402"/>
                  </a:lnTo>
                  <a:lnTo>
                    <a:pt x="1" y="4137"/>
                  </a:lnTo>
                  <a:lnTo>
                    <a:pt x="2403" y="2770"/>
                  </a:lnTo>
                  <a:lnTo>
                    <a:pt x="24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5986006" y="3842587"/>
              <a:ext cx="429153" cy="247934"/>
            </a:xfrm>
            <a:custGeom>
              <a:rect b="b" l="l" r="r" t="t"/>
              <a:pathLst>
                <a:path extrusionOk="0" h="24918" w="43131">
                  <a:moveTo>
                    <a:pt x="21482" y="0"/>
                  </a:moveTo>
                  <a:lnTo>
                    <a:pt x="0" y="12409"/>
                  </a:lnTo>
                  <a:lnTo>
                    <a:pt x="21616" y="24918"/>
                  </a:lnTo>
                  <a:lnTo>
                    <a:pt x="43131" y="12509"/>
                  </a:lnTo>
                  <a:lnTo>
                    <a:pt x="21482" y="0"/>
                  </a:lnTo>
                  <a:close/>
                </a:path>
              </a:pathLst>
            </a:custGeom>
            <a:solidFill>
              <a:srgbClr val="FDDC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6013546" y="3858516"/>
              <a:ext cx="374070" cy="216074"/>
            </a:xfrm>
            <a:custGeom>
              <a:rect b="b" l="l" r="r" t="t"/>
              <a:pathLst>
                <a:path extrusionOk="0" h="21716" w="37595">
                  <a:moveTo>
                    <a:pt x="18714" y="0"/>
                  </a:moveTo>
                  <a:lnTo>
                    <a:pt x="1" y="10808"/>
                  </a:lnTo>
                  <a:lnTo>
                    <a:pt x="18848" y="21716"/>
                  </a:lnTo>
                  <a:lnTo>
                    <a:pt x="37594" y="10908"/>
                  </a:lnTo>
                  <a:lnTo>
                    <a:pt x="18714"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6200065" y="3858516"/>
              <a:ext cx="187538" cy="115181"/>
            </a:xfrm>
            <a:custGeom>
              <a:rect b="b" l="l" r="r" t="t"/>
              <a:pathLst>
                <a:path extrusionOk="0" h="11576" w="18848">
                  <a:moveTo>
                    <a:pt x="1" y="0"/>
                  </a:moveTo>
                  <a:lnTo>
                    <a:pt x="1" y="1401"/>
                  </a:lnTo>
                  <a:lnTo>
                    <a:pt x="17646" y="11575"/>
                  </a:lnTo>
                  <a:lnTo>
                    <a:pt x="18847" y="10908"/>
                  </a:lnTo>
                  <a:lnTo>
                    <a:pt x="1"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6013546" y="3858516"/>
              <a:ext cx="186543" cy="114515"/>
            </a:xfrm>
            <a:custGeom>
              <a:rect b="b" l="l" r="r" t="t"/>
              <a:pathLst>
                <a:path extrusionOk="0" h="11509" w="18748">
                  <a:moveTo>
                    <a:pt x="18748" y="0"/>
                  </a:moveTo>
                  <a:lnTo>
                    <a:pt x="1" y="10808"/>
                  </a:lnTo>
                  <a:lnTo>
                    <a:pt x="1202" y="11508"/>
                  </a:lnTo>
                  <a:lnTo>
                    <a:pt x="18748" y="1401"/>
                  </a:lnTo>
                  <a:lnTo>
                    <a:pt x="18748" y="0"/>
                  </a:lnTo>
                  <a:close/>
                </a:path>
              </a:pathLst>
            </a:cu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6200732" y="4032419"/>
              <a:ext cx="15602" cy="26895"/>
            </a:xfrm>
            <a:custGeom>
              <a:rect b="b" l="l" r="r" t="t"/>
              <a:pathLst>
                <a:path extrusionOk="0" h="2703" w="1568">
                  <a:moveTo>
                    <a:pt x="1568" y="0"/>
                  </a:moveTo>
                  <a:lnTo>
                    <a:pt x="0" y="901"/>
                  </a:lnTo>
                  <a:lnTo>
                    <a:pt x="0" y="2702"/>
                  </a:lnTo>
                  <a:lnTo>
                    <a:pt x="1568" y="1802"/>
                  </a:lnTo>
                  <a:lnTo>
                    <a:pt x="15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6185459" y="4014501"/>
              <a:ext cx="15283" cy="44815"/>
            </a:xfrm>
            <a:custGeom>
              <a:rect b="b" l="l" r="r" t="t"/>
              <a:pathLst>
                <a:path extrusionOk="0" h="4504" w="1536">
                  <a:moveTo>
                    <a:pt x="1" y="0"/>
                  </a:moveTo>
                  <a:lnTo>
                    <a:pt x="1" y="3603"/>
                  </a:lnTo>
                  <a:lnTo>
                    <a:pt x="1535" y="4503"/>
                  </a:lnTo>
                  <a:lnTo>
                    <a:pt x="1535" y="2702"/>
                  </a:lnTo>
                  <a:lnTo>
                    <a:pt x="1" y="0"/>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6185459" y="4014501"/>
              <a:ext cx="15283" cy="44815"/>
            </a:xfrm>
            <a:custGeom>
              <a:rect b="b" l="l" r="r" t="t"/>
              <a:pathLst>
                <a:path extrusionOk="0" h="4504" w="1536">
                  <a:moveTo>
                    <a:pt x="1" y="0"/>
                  </a:moveTo>
                  <a:lnTo>
                    <a:pt x="1" y="3603"/>
                  </a:lnTo>
                  <a:lnTo>
                    <a:pt x="1535" y="4503"/>
                  </a:lnTo>
                  <a:lnTo>
                    <a:pt x="1535" y="2702"/>
                  </a:lnTo>
                  <a:lnTo>
                    <a:pt x="1" y="0"/>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6185459" y="4005536"/>
              <a:ext cx="30875" cy="35860"/>
            </a:xfrm>
            <a:custGeom>
              <a:rect b="b" l="l" r="r" t="t"/>
              <a:pathLst>
                <a:path extrusionOk="0" h="3604" w="3103">
                  <a:moveTo>
                    <a:pt x="1535" y="0"/>
                  </a:moveTo>
                  <a:lnTo>
                    <a:pt x="1" y="901"/>
                  </a:lnTo>
                  <a:lnTo>
                    <a:pt x="1535" y="3603"/>
                  </a:lnTo>
                  <a:lnTo>
                    <a:pt x="3103" y="2702"/>
                  </a:lnTo>
                  <a:lnTo>
                    <a:pt x="1535" y="0"/>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6231922" y="4014501"/>
              <a:ext cx="15612" cy="26895"/>
            </a:xfrm>
            <a:custGeom>
              <a:rect b="b" l="l" r="r" t="t"/>
              <a:pathLst>
                <a:path extrusionOk="0" h="2703" w="1569">
                  <a:moveTo>
                    <a:pt x="1569" y="0"/>
                  </a:moveTo>
                  <a:lnTo>
                    <a:pt x="1" y="901"/>
                  </a:lnTo>
                  <a:lnTo>
                    <a:pt x="1" y="2702"/>
                  </a:lnTo>
                  <a:lnTo>
                    <a:pt x="1569" y="1801"/>
                  </a:lnTo>
                  <a:lnTo>
                    <a:pt x="15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6216332" y="3996572"/>
              <a:ext cx="15602" cy="44825"/>
            </a:xfrm>
            <a:custGeom>
              <a:rect b="b" l="l" r="r" t="t"/>
              <a:pathLst>
                <a:path extrusionOk="0" h="4505" w="1568">
                  <a:moveTo>
                    <a:pt x="0" y="1"/>
                  </a:moveTo>
                  <a:lnTo>
                    <a:pt x="33" y="3603"/>
                  </a:lnTo>
                  <a:lnTo>
                    <a:pt x="1568" y="4504"/>
                  </a:lnTo>
                  <a:lnTo>
                    <a:pt x="1568" y="2703"/>
                  </a:lnTo>
                  <a:lnTo>
                    <a:pt x="0"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6216332" y="3996572"/>
              <a:ext cx="15602" cy="44825"/>
            </a:xfrm>
            <a:custGeom>
              <a:rect b="b" l="l" r="r" t="t"/>
              <a:pathLst>
                <a:path extrusionOk="0" h="4505" w="1568">
                  <a:moveTo>
                    <a:pt x="0" y="1"/>
                  </a:moveTo>
                  <a:lnTo>
                    <a:pt x="33" y="3603"/>
                  </a:lnTo>
                  <a:lnTo>
                    <a:pt x="1568" y="4504"/>
                  </a:lnTo>
                  <a:lnTo>
                    <a:pt x="1568" y="2703"/>
                  </a:lnTo>
                  <a:lnTo>
                    <a:pt x="0"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6216332" y="3987618"/>
              <a:ext cx="31203" cy="35850"/>
            </a:xfrm>
            <a:custGeom>
              <a:rect b="b" l="l" r="r" t="t"/>
              <a:pathLst>
                <a:path extrusionOk="0" h="3603" w="3136">
                  <a:moveTo>
                    <a:pt x="1568" y="0"/>
                  </a:moveTo>
                  <a:lnTo>
                    <a:pt x="0" y="901"/>
                  </a:lnTo>
                  <a:lnTo>
                    <a:pt x="1568" y="3603"/>
                  </a:lnTo>
                  <a:lnTo>
                    <a:pt x="3136" y="2702"/>
                  </a:lnTo>
                  <a:lnTo>
                    <a:pt x="1568" y="0"/>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6262795" y="3996572"/>
              <a:ext cx="15602" cy="26895"/>
            </a:xfrm>
            <a:custGeom>
              <a:rect b="b" l="l" r="r" t="t"/>
              <a:pathLst>
                <a:path extrusionOk="0" h="2703" w="1568">
                  <a:moveTo>
                    <a:pt x="1568" y="1"/>
                  </a:moveTo>
                  <a:lnTo>
                    <a:pt x="0" y="901"/>
                  </a:lnTo>
                  <a:lnTo>
                    <a:pt x="0" y="2703"/>
                  </a:lnTo>
                  <a:lnTo>
                    <a:pt x="1568" y="1802"/>
                  </a:lnTo>
                  <a:lnTo>
                    <a:pt x="15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6247523" y="3978653"/>
              <a:ext cx="15273" cy="44815"/>
            </a:xfrm>
            <a:custGeom>
              <a:rect b="b" l="l" r="r" t="t"/>
              <a:pathLst>
                <a:path extrusionOk="0" h="4504" w="1535">
                  <a:moveTo>
                    <a:pt x="1" y="1"/>
                  </a:moveTo>
                  <a:lnTo>
                    <a:pt x="1" y="3603"/>
                  </a:lnTo>
                  <a:lnTo>
                    <a:pt x="1535" y="4504"/>
                  </a:lnTo>
                  <a:lnTo>
                    <a:pt x="1535" y="2702"/>
                  </a:lnTo>
                  <a:lnTo>
                    <a:pt x="1"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6247523" y="3978653"/>
              <a:ext cx="15273" cy="44815"/>
            </a:xfrm>
            <a:custGeom>
              <a:rect b="b" l="l" r="r" t="t"/>
              <a:pathLst>
                <a:path extrusionOk="0" h="4504" w="1535">
                  <a:moveTo>
                    <a:pt x="1" y="1"/>
                  </a:moveTo>
                  <a:lnTo>
                    <a:pt x="1" y="3603"/>
                  </a:lnTo>
                  <a:lnTo>
                    <a:pt x="1535" y="4504"/>
                  </a:lnTo>
                  <a:lnTo>
                    <a:pt x="1535" y="2702"/>
                  </a:lnTo>
                  <a:lnTo>
                    <a:pt x="1"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6247523" y="3969689"/>
              <a:ext cx="30875" cy="35860"/>
            </a:xfrm>
            <a:custGeom>
              <a:rect b="b" l="l" r="r" t="t"/>
              <a:pathLst>
                <a:path extrusionOk="0" h="3604" w="3103">
                  <a:moveTo>
                    <a:pt x="1535" y="1"/>
                  </a:moveTo>
                  <a:lnTo>
                    <a:pt x="1" y="902"/>
                  </a:lnTo>
                  <a:lnTo>
                    <a:pt x="1535" y="3603"/>
                  </a:lnTo>
                  <a:lnTo>
                    <a:pt x="3103" y="2703"/>
                  </a:lnTo>
                  <a:lnTo>
                    <a:pt x="1535"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6293986" y="3978653"/>
              <a:ext cx="15612" cy="26895"/>
            </a:xfrm>
            <a:custGeom>
              <a:rect b="b" l="l" r="r" t="t"/>
              <a:pathLst>
                <a:path extrusionOk="0" h="2703" w="1569">
                  <a:moveTo>
                    <a:pt x="1568" y="1"/>
                  </a:moveTo>
                  <a:lnTo>
                    <a:pt x="1" y="901"/>
                  </a:lnTo>
                  <a:lnTo>
                    <a:pt x="1" y="2702"/>
                  </a:lnTo>
                  <a:lnTo>
                    <a:pt x="1568" y="1802"/>
                  </a:lnTo>
                  <a:lnTo>
                    <a:pt x="15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6278724" y="3960735"/>
              <a:ext cx="15273" cy="44815"/>
            </a:xfrm>
            <a:custGeom>
              <a:rect b="b" l="l" r="r" t="t"/>
              <a:pathLst>
                <a:path extrusionOk="0" h="4504" w="1535">
                  <a:moveTo>
                    <a:pt x="0" y="0"/>
                  </a:moveTo>
                  <a:lnTo>
                    <a:pt x="0" y="3603"/>
                  </a:lnTo>
                  <a:lnTo>
                    <a:pt x="1535" y="4503"/>
                  </a:lnTo>
                  <a:lnTo>
                    <a:pt x="1535" y="2702"/>
                  </a:lnTo>
                  <a:lnTo>
                    <a:pt x="0" y="0"/>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6278724" y="3960735"/>
              <a:ext cx="15273" cy="44815"/>
            </a:xfrm>
            <a:custGeom>
              <a:rect b="b" l="l" r="r" t="t"/>
              <a:pathLst>
                <a:path extrusionOk="0" h="4504" w="1535">
                  <a:moveTo>
                    <a:pt x="0" y="0"/>
                  </a:moveTo>
                  <a:lnTo>
                    <a:pt x="0" y="3603"/>
                  </a:lnTo>
                  <a:lnTo>
                    <a:pt x="1535" y="4503"/>
                  </a:lnTo>
                  <a:lnTo>
                    <a:pt x="1535" y="2702"/>
                  </a:lnTo>
                  <a:lnTo>
                    <a:pt x="0" y="0"/>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6278724" y="3951770"/>
              <a:ext cx="30875" cy="35860"/>
            </a:xfrm>
            <a:custGeom>
              <a:rect b="b" l="l" r="r" t="t"/>
              <a:pathLst>
                <a:path extrusionOk="0" h="3604" w="3103">
                  <a:moveTo>
                    <a:pt x="1535" y="1"/>
                  </a:moveTo>
                  <a:lnTo>
                    <a:pt x="0" y="901"/>
                  </a:lnTo>
                  <a:lnTo>
                    <a:pt x="1535" y="3603"/>
                  </a:lnTo>
                  <a:lnTo>
                    <a:pt x="3102" y="2703"/>
                  </a:lnTo>
                  <a:lnTo>
                    <a:pt x="1535"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6138996" y="3996244"/>
              <a:ext cx="15612" cy="26895"/>
            </a:xfrm>
            <a:custGeom>
              <a:rect b="b" l="l" r="r" t="t"/>
              <a:pathLst>
                <a:path extrusionOk="0" h="2703" w="1569">
                  <a:moveTo>
                    <a:pt x="1569" y="0"/>
                  </a:moveTo>
                  <a:lnTo>
                    <a:pt x="1" y="868"/>
                  </a:lnTo>
                  <a:lnTo>
                    <a:pt x="1" y="2702"/>
                  </a:lnTo>
                  <a:lnTo>
                    <a:pt x="1569" y="1802"/>
                  </a:lnTo>
                  <a:lnTo>
                    <a:pt x="15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6123406" y="3978325"/>
              <a:ext cx="15602" cy="44815"/>
            </a:xfrm>
            <a:custGeom>
              <a:rect b="b" l="l" r="r" t="t"/>
              <a:pathLst>
                <a:path extrusionOk="0" h="4504" w="1568">
                  <a:moveTo>
                    <a:pt x="0" y="0"/>
                  </a:moveTo>
                  <a:lnTo>
                    <a:pt x="0" y="3569"/>
                  </a:lnTo>
                  <a:lnTo>
                    <a:pt x="1568" y="4503"/>
                  </a:lnTo>
                  <a:lnTo>
                    <a:pt x="1568" y="2669"/>
                  </a:lnTo>
                  <a:lnTo>
                    <a:pt x="0" y="0"/>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6123406" y="3978325"/>
              <a:ext cx="15602" cy="44815"/>
            </a:xfrm>
            <a:custGeom>
              <a:rect b="b" l="l" r="r" t="t"/>
              <a:pathLst>
                <a:path extrusionOk="0" h="4504" w="1568">
                  <a:moveTo>
                    <a:pt x="0" y="0"/>
                  </a:moveTo>
                  <a:lnTo>
                    <a:pt x="0" y="3569"/>
                  </a:lnTo>
                  <a:lnTo>
                    <a:pt x="1568" y="4503"/>
                  </a:lnTo>
                  <a:lnTo>
                    <a:pt x="1568" y="2669"/>
                  </a:lnTo>
                  <a:lnTo>
                    <a:pt x="0" y="0"/>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6123406" y="3969361"/>
              <a:ext cx="31203" cy="35521"/>
            </a:xfrm>
            <a:custGeom>
              <a:rect b="b" l="l" r="r" t="t"/>
              <a:pathLst>
                <a:path extrusionOk="0" h="3570" w="3136">
                  <a:moveTo>
                    <a:pt x="1568" y="1"/>
                  </a:moveTo>
                  <a:lnTo>
                    <a:pt x="0" y="901"/>
                  </a:lnTo>
                  <a:lnTo>
                    <a:pt x="1568" y="3570"/>
                  </a:lnTo>
                  <a:lnTo>
                    <a:pt x="3136" y="2702"/>
                  </a:lnTo>
                  <a:lnTo>
                    <a:pt x="1568"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6170197" y="3977987"/>
              <a:ext cx="15273" cy="26895"/>
            </a:xfrm>
            <a:custGeom>
              <a:rect b="b" l="l" r="r" t="t"/>
              <a:pathLst>
                <a:path extrusionOk="0" h="2703" w="1535">
                  <a:moveTo>
                    <a:pt x="1535" y="1"/>
                  </a:moveTo>
                  <a:lnTo>
                    <a:pt x="0" y="901"/>
                  </a:lnTo>
                  <a:lnTo>
                    <a:pt x="0" y="2703"/>
                  </a:lnTo>
                  <a:lnTo>
                    <a:pt x="1535" y="1802"/>
                  </a:lnTo>
                  <a:lnTo>
                    <a:pt x="15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6154597" y="3960396"/>
              <a:ext cx="15612" cy="44486"/>
            </a:xfrm>
            <a:custGeom>
              <a:rect b="b" l="l" r="r" t="t"/>
              <a:pathLst>
                <a:path extrusionOk="0" h="4471" w="1569">
                  <a:moveTo>
                    <a:pt x="1" y="1"/>
                  </a:moveTo>
                  <a:lnTo>
                    <a:pt x="1" y="3570"/>
                  </a:lnTo>
                  <a:lnTo>
                    <a:pt x="1568" y="4471"/>
                  </a:lnTo>
                  <a:lnTo>
                    <a:pt x="1568" y="2669"/>
                  </a:lnTo>
                  <a:lnTo>
                    <a:pt x="1"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6154597" y="3960396"/>
              <a:ext cx="15612" cy="44486"/>
            </a:xfrm>
            <a:custGeom>
              <a:rect b="b" l="l" r="r" t="t"/>
              <a:pathLst>
                <a:path extrusionOk="0" h="4471" w="1569">
                  <a:moveTo>
                    <a:pt x="1" y="1"/>
                  </a:moveTo>
                  <a:lnTo>
                    <a:pt x="1" y="3570"/>
                  </a:lnTo>
                  <a:lnTo>
                    <a:pt x="1568" y="4471"/>
                  </a:lnTo>
                  <a:lnTo>
                    <a:pt x="1568" y="2669"/>
                  </a:lnTo>
                  <a:lnTo>
                    <a:pt x="1"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6154597" y="3951442"/>
              <a:ext cx="30875" cy="35521"/>
            </a:xfrm>
            <a:custGeom>
              <a:rect b="b" l="l" r="r" t="t"/>
              <a:pathLst>
                <a:path extrusionOk="0" h="3570" w="3103">
                  <a:moveTo>
                    <a:pt x="1568" y="0"/>
                  </a:moveTo>
                  <a:lnTo>
                    <a:pt x="1" y="901"/>
                  </a:lnTo>
                  <a:lnTo>
                    <a:pt x="1568" y="3569"/>
                  </a:lnTo>
                  <a:lnTo>
                    <a:pt x="3103" y="2669"/>
                  </a:lnTo>
                  <a:lnTo>
                    <a:pt x="1568" y="0"/>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6201060" y="3960396"/>
              <a:ext cx="15612" cy="26895"/>
            </a:xfrm>
            <a:custGeom>
              <a:rect b="b" l="l" r="r" t="t"/>
              <a:pathLst>
                <a:path extrusionOk="0" h="2703" w="1569">
                  <a:moveTo>
                    <a:pt x="1568" y="1"/>
                  </a:moveTo>
                  <a:lnTo>
                    <a:pt x="1" y="868"/>
                  </a:lnTo>
                  <a:lnTo>
                    <a:pt x="1" y="2703"/>
                  </a:lnTo>
                  <a:lnTo>
                    <a:pt x="1568" y="1802"/>
                  </a:lnTo>
                  <a:lnTo>
                    <a:pt x="156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6185459" y="3942478"/>
              <a:ext cx="15612" cy="44815"/>
            </a:xfrm>
            <a:custGeom>
              <a:rect b="b" l="l" r="r" t="t"/>
              <a:pathLst>
                <a:path extrusionOk="0" h="4504" w="1569">
                  <a:moveTo>
                    <a:pt x="1" y="1"/>
                  </a:moveTo>
                  <a:lnTo>
                    <a:pt x="34" y="3570"/>
                  </a:lnTo>
                  <a:lnTo>
                    <a:pt x="1569" y="4504"/>
                  </a:lnTo>
                  <a:lnTo>
                    <a:pt x="1569" y="2669"/>
                  </a:lnTo>
                  <a:lnTo>
                    <a:pt x="1"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6185459" y="3942478"/>
              <a:ext cx="15612" cy="44815"/>
            </a:xfrm>
            <a:custGeom>
              <a:rect b="b" l="l" r="r" t="t"/>
              <a:pathLst>
                <a:path extrusionOk="0" h="4504" w="1569">
                  <a:moveTo>
                    <a:pt x="1" y="1"/>
                  </a:moveTo>
                  <a:lnTo>
                    <a:pt x="34" y="3570"/>
                  </a:lnTo>
                  <a:lnTo>
                    <a:pt x="1569" y="4504"/>
                  </a:lnTo>
                  <a:lnTo>
                    <a:pt x="1569" y="2669"/>
                  </a:lnTo>
                  <a:lnTo>
                    <a:pt x="1"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6185459" y="3933513"/>
              <a:ext cx="31213" cy="35531"/>
            </a:xfrm>
            <a:custGeom>
              <a:rect b="b" l="l" r="r" t="t"/>
              <a:pathLst>
                <a:path extrusionOk="0" h="3571" w="3137">
                  <a:moveTo>
                    <a:pt x="1569" y="1"/>
                  </a:moveTo>
                  <a:lnTo>
                    <a:pt x="1" y="902"/>
                  </a:lnTo>
                  <a:lnTo>
                    <a:pt x="1569" y="3570"/>
                  </a:lnTo>
                  <a:lnTo>
                    <a:pt x="3136" y="2703"/>
                  </a:lnTo>
                  <a:lnTo>
                    <a:pt x="1569"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6232261" y="3942149"/>
              <a:ext cx="15602" cy="26895"/>
            </a:xfrm>
            <a:custGeom>
              <a:rect b="b" l="l" r="r" t="t"/>
              <a:pathLst>
                <a:path extrusionOk="0" h="2703" w="1568">
                  <a:moveTo>
                    <a:pt x="1568" y="0"/>
                  </a:moveTo>
                  <a:lnTo>
                    <a:pt x="0" y="901"/>
                  </a:lnTo>
                  <a:lnTo>
                    <a:pt x="0" y="2702"/>
                  </a:lnTo>
                  <a:lnTo>
                    <a:pt x="1568" y="1835"/>
                  </a:lnTo>
                  <a:lnTo>
                    <a:pt x="156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6216660" y="3924221"/>
              <a:ext cx="15612" cy="44825"/>
            </a:xfrm>
            <a:custGeom>
              <a:rect b="b" l="l" r="r" t="t"/>
              <a:pathLst>
                <a:path extrusionOk="0" h="4505" w="1569">
                  <a:moveTo>
                    <a:pt x="0" y="1"/>
                  </a:moveTo>
                  <a:lnTo>
                    <a:pt x="0" y="3604"/>
                  </a:lnTo>
                  <a:lnTo>
                    <a:pt x="1568" y="4504"/>
                  </a:lnTo>
                  <a:lnTo>
                    <a:pt x="1568" y="2703"/>
                  </a:lnTo>
                  <a:lnTo>
                    <a:pt x="0" y="1"/>
                  </a:lnTo>
                  <a:close/>
                </a:path>
              </a:pathLst>
            </a:custGeom>
            <a:solidFill>
              <a:srgbClr val="FAEF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6216660" y="3924221"/>
              <a:ext cx="15612" cy="44825"/>
            </a:xfrm>
            <a:custGeom>
              <a:rect b="b" l="l" r="r" t="t"/>
              <a:pathLst>
                <a:path extrusionOk="0" h="4505" w="1569">
                  <a:moveTo>
                    <a:pt x="0" y="1"/>
                  </a:moveTo>
                  <a:lnTo>
                    <a:pt x="0" y="3604"/>
                  </a:lnTo>
                  <a:lnTo>
                    <a:pt x="1568" y="4504"/>
                  </a:lnTo>
                  <a:lnTo>
                    <a:pt x="1568" y="2703"/>
                  </a:lnTo>
                  <a:lnTo>
                    <a:pt x="0" y="1"/>
                  </a:lnTo>
                  <a:close/>
                </a:path>
              </a:pathLst>
            </a:custGeom>
            <a:solidFill>
              <a:srgbClr val="DBAE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6216660" y="3915595"/>
              <a:ext cx="31203" cy="35521"/>
            </a:xfrm>
            <a:custGeom>
              <a:rect b="b" l="l" r="r" t="t"/>
              <a:pathLst>
                <a:path extrusionOk="0" h="3570" w="3136">
                  <a:moveTo>
                    <a:pt x="1568" y="1"/>
                  </a:moveTo>
                  <a:lnTo>
                    <a:pt x="0" y="868"/>
                  </a:lnTo>
                  <a:lnTo>
                    <a:pt x="1568" y="3570"/>
                  </a:lnTo>
                  <a:lnTo>
                    <a:pt x="3136" y="2669"/>
                  </a:lnTo>
                  <a:lnTo>
                    <a:pt x="1568" y="1"/>
                  </a:lnTo>
                  <a:close/>
                </a:path>
              </a:pathLst>
            </a:cu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0" name="Google Shape;270;p15"/>
          <p:cNvPicPr preferRelativeResize="0"/>
          <p:nvPr/>
        </p:nvPicPr>
        <p:blipFill>
          <a:blip r:embed="rId3">
            <a:alphaModFix/>
          </a:blip>
          <a:stretch>
            <a:fillRect/>
          </a:stretch>
        </p:blipFill>
        <p:spPr>
          <a:xfrm>
            <a:off x="5604300" y="3204575"/>
            <a:ext cx="2165250" cy="1019725"/>
          </a:xfrm>
          <a:prstGeom prst="rect">
            <a:avLst/>
          </a:prstGeom>
          <a:noFill/>
          <a:ln>
            <a:noFill/>
          </a:ln>
        </p:spPr>
      </p:pic>
      <p:sp>
        <p:nvSpPr>
          <p:cNvPr id="271" name="Google Shape;271;p15"/>
          <p:cNvSpPr txBox="1"/>
          <p:nvPr>
            <p:ph idx="1" type="subTitle"/>
          </p:nvPr>
        </p:nvSpPr>
        <p:spPr>
          <a:xfrm>
            <a:off x="5507150" y="4224300"/>
            <a:ext cx="3636900" cy="9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444444"/>
                </a:solidFill>
                <a:highlight>
                  <a:schemeClr val="lt1"/>
                </a:highlight>
                <a:latin typeface="Arial"/>
                <a:ea typeface="Arial"/>
                <a:cs typeface="Arial"/>
                <a:sym typeface="Arial"/>
              </a:rPr>
              <a:t>This research is supported in part by funding from the Partnership Grant Program of the Social Sciences and Humanities Research Council of Canada for the Consortium on Analytics for Data-Driven Decision-Making (CAnD3) (#895-2020-1013; PI: Amélie Quesnel-Vallée).</a:t>
            </a:r>
            <a:endParaRPr sz="400">
              <a:solidFill>
                <a:srgbClr val="2C2C2C"/>
              </a:solidFill>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6"/>
          <p:cNvSpPr txBox="1"/>
          <p:nvPr>
            <p:ph type="title"/>
          </p:nvPr>
        </p:nvSpPr>
        <p:spPr>
          <a:xfrm>
            <a:off x="155525" y="224650"/>
            <a:ext cx="5408400" cy="56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Average"/>
                <a:ea typeface="Average"/>
                <a:cs typeface="Average"/>
                <a:sym typeface="Average"/>
              </a:rPr>
              <a:t>Variation in Wait Times by County</a:t>
            </a:r>
            <a:endParaRPr b="1">
              <a:latin typeface="Average"/>
              <a:ea typeface="Average"/>
              <a:cs typeface="Average"/>
              <a:sym typeface="Average"/>
            </a:endParaRPr>
          </a:p>
        </p:txBody>
      </p:sp>
      <p:sp>
        <p:nvSpPr>
          <p:cNvPr id="277" name="Google Shape;277;p16"/>
          <p:cNvSpPr/>
          <p:nvPr/>
        </p:nvSpPr>
        <p:spPr>
          <a:xfrm flipH="1">
            <a:off x="856592" y="3184431"/>
            <a:ext cx="1984672" cy="1298425"/>
          </a:xfrm>
          <a:custGeom>
            <a:rect b="b" l="l" r="r" t="t"/>
            <a:pathLst>
              <a:path extrusionOk="0" h="33325" w="50938">
                <a:moveTo>
                  <a:pt x="5905" y="0"/>
                </a:moveTo>
                <a:cubicBezTo>
                  <a:pt x="2636" y="0"/>
                  <a:pt x="1" y="2635"/>
                  <a:pt x="1" y="5905"/>
                </a:cubicBezTo>
                <a:lnTo>
                  <a:pt x="1" y="27420"/>
                </a:lnTo>
                <a:cubicBezTo>
                  <a:pt x="1" y="30689"/>
                  <a:pt x="2636" y="33324"/>
                  <a:pt x="5905" y="33324"/>
                </a:cubicBezTo>
                <a:lnTo>
                  <a:pt x="45066" y="33324"/>
                </a:lnTo>
                <a:cubicBezTo>
                  <a:pt x="48302" y="33324"/>
                  <a:pt x="50937" y="30689"/>
                  <a:pt x="50937" y="27420"/>
                </a:cubicBezTo>
                <a:lnTo>
                  <a:pt x="50937" y="5905"/>
                </a:lnTo>
                <a:cubicBezTo>
                  <a:pt x="50937" y="2635"/>
                  <a:pt x="48302" y="0"/>
                  <a:pt x="45066" y="0"/>
                </a:cubicBezTo>
                <a:close/>
              </a:path>
            </a:pathLst>
          </a:cu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16"/>
          <p:cNvGrpSpPr/>
          <p:nvPr/>
        </p:nvGrpSpPr>
        <p:grpSpPr>
          <a:xfrm>
            <a:off x="1579260" y="2188981"/>
            <a:ext cx="520811" cy="794789"/>
            <a:chOff x="7921560" y="4387784"/>
            <a:chExt cx="520811" cy="794789"/>
          </a:xfrm>
        </p:grpSpPr>
        <p:sp>
          <p:nvSpPr>
            <p:cNvPr id="279" name="Google Shape;279;p16"/>
            <p:cNvSpPr/>
            <p:nvPr/>
          </p:nvSpPr>
          <p:spPr>
            <a:xfrm>
              <a:off x="7921560" y="4387784"/>
              <a:ext cx="520811" cy="237305"/>
            </a:xfrm>
            <a:custGeom>
              <a:rect b="b" l="l" r="r" t="t"/>
              <a:pathLst>
                <a:path extrusionOk="0" h="21583" w="47368">
                  <a:moveTo>
                    <a:pt x="23684" y="1"/>
                  </a:moveTo>
                  <a:lnTo>
                    <a:pt x="0" y="21583"/>
                  </a:lnTo>
                  <a:lnTo>
                    <a:pt x="47368" y="21583"/>
                  </a:lnTo>
                  <a:lnTo>
                    <a:pt x="236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6"/>
            <p:cNvSpPr/>
            <p:nvPr/>
          </p:nvSpPr>
          <p:spPr>
            <a:xfrm>
              <a:off x="8309964" y="4387784"/>
              <a:ext cx="75569" cy="185596"/>
            </a:xfrm>
            <a:custGeom>
              <a:rect b="b" l="l" r="r" t="t"/>
              <a:pathLst>
                <a:path extrusionOk="0" h="16880" w="6873">
                  <a:moveTo>
                    <a:pt x="1" y="1"/>
                  </a:moveTo>
                  <a:lnTo>
                    <a:pt x="1" y="16880"/>
                  </a:lnTo>
                  <a:lnTo>
                    <a:pt x="6872" y="16880"/>
                  </a:lnTo>
                  <a:lnTo>
                    <a:pt x="68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7921560" y="4668733"/>
              <a:ext cx="520811" cy="513840"/>
            </a:xfrm>
            <a:custGeom>
              <a:rect b="b" l="l" r="r" t="t"/>
              <a:pathLst>
                <a:path extrusionOk="0" h="46734" w="47368">
                  <a:moveTo>
                    <a:pt x="20849" y="5805"/>
                  </a:moveTo>
                  <a:lnTo>
                    <a:pt x="20849" y="20649"/>
                  </a:lnTo>
                  <a:lnTo>
                    <a:pt x="8607" y="20649"/>
                  </a:lnTo>
                  <a:lnTo>
                    <a:pt x="8607" y="5805"/>
                  </a:lnTo>
                  <a:close/>
                  <a:moveTo>
                    <a:pt x="38728" y="5805"/>
                  </a:moveTo>
                  <a:lnTo>
                    <a:pt x="38728" y="20649"/>
                  </a:lnTo>
                  <a:lnTo>
                    <a:pt x="26519" y="20649"/>
                  </a:lnTo>
                  <a:lnTo>
                    <a:pt x="26519" y="5805"/>
                  </a:lnTo>
                  <a:close/>
                  <a:moveTo>
                    <a:pt x="20849" y="26119"/>
                  </a:moveTo>
                  <a:lnTo>
                    <a:pt x="20849" y="40963"/>
                  </a:lnTo>
                  <a:lnTo>
                    <a:pt x="8607" y="40963"/>
                  </a:lnTo>
                  <a:lnTo>
                    <a:pt x="8607" y="26119"/>
                  </a:lnTo>
                  <a:close/>
                  <a:moveTo>
                    <a:pt x="38728" y="26119"/>
                  </a:moveTo>
                  <a:lnTo>
                    <a:pt x="38728" y="40963"/>
                  </a:lnTo>
                  <a:lnTo>
                    <a:pt x="26519" y="40963"/>
                  </a:lnTo>
                  <a:lnTo>
                    <a:pt x="26519" y="26119"/>
                  </a:lnTo>
                  <a:close/>
                  <a:moveTo>
                    <a:pt x="0" y="1"/>
                  </a:moveTo>
                  <a:lnTo>
                    <a:pt x="0" y="46734"/>
                  </a:lnTo>
                  <a:lnTo>
                    <a:pt x="47368" y="46734"/>
                  </a:lnTo>
                  <a:lnTo>
                    <a:pt x="473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16"/>
          <p:cNvGrpSpPr/>
          <p:nvPr/>
        </p:nvGrpSpPr>
        <p:grpSpPr>
          <a:xfrm>
            <a:off x="4409100" y="1952190"/>
            <a:ext cx="520437" cy="1028063"/>
            <a:chOff x="8907069" y="3951330"/>
            <a:chExt cx="520437" cy="1028063"/>
          </a:xfrm>
        </p:grpSpPr>
        <p:sp>
          <p:nvSpPr>
            <p:cNvPr id="283" name="Google Shape;283;p16"/>
            <p:cNvSpPr/>
            <p:nvPr/>
          </p:nvSpPr>
          <p:spPr>
            <a:xfrm>
              <a:off x="8935308" y="4650959"/>
              <a:ext cx="7" cy="7"/>
            </a:xfrm>
            <a:custGeom>
              <a:rect b="b" l="l" r="r" t="t"/>
              <a:pathLst>
                <a:path extrusionOk="0" fill="none" h="1" w="1">
                  <a:moveTo>
                    <a:pt x="1" y="1"/>
                  </a:moveTo>
                  <a:close/>
                </a:path>
              </a:pathLst>
            </a:custGeom>
            <a:solidFill>
              <a:schemeClr val="accent3"/>
            </a:solidFill>
            <a:ln cap="flat" cmpd="sng" w="190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8907069" y="3951330"/>
              <a:ext cx="520437" cy="514214"/>
            </a:xfrm>
            <a:custGeom>
              <a:rect b="b" l="l" r="r" t="t"/>
              <a:pathLst>
                <a:path extrusionOk="0" h="46768" w="47334">
                  <a:moveTo>
                    <a:pt x="20815" y="5805"/>
                  </a:moveTo>
                  <a:lnTo>
                    <a:pt x="20815" y="20649"/>
                  </a:lnTo>
                  <a:lnTo>
                    <a:pt x="8606" y="20649"/>
                  </a:lnTo>
                  <a:lnTo>
                    <a:pt x="8606" y="5805"/>
                  </a:lnTo>
                  <a:close/>
                  <a:moveTo>
                    <a:pt x="38728" y="5805"/>
                  </a:moveTo>
                  <a:lnTo>
                    <a:pt x="38728" y="20649"/>
                  </a:lnTo>
                  <a:lnTo>
                    <a:pt x="26486" y="20649"/>
                  </a:lnTo>
                  <a:lnTo>
                    <a:pt x="26486" y="5805"/>
                  </a:lnTo>
                  <a:close/>
                  <a:moveTo>
                    <a:pt x="20815" y="26120"/>
                  </a:moveTo>
                  <a:lnTo>
                    <a:pt x="20815" y="40963"/>
                  </a:lnTo>
                  <a:lnTo>
                    <a:pt x="8606" y="40963"/>
                  </a:lnTo>
                  <a:lnTo>
                    <a:pt x="8606" y="26120"/>
                  </a:lnTo>
                  <a:close/>
                  <a:moveTo>
                    <a:pt x="38728" y="26120"/>
                  </a:moveTo>
                  <a:lnTo>
                    <a:pt x="38728" y="40963"/>
                  </a:lnTo>
                  <a:lnTo>
                    <a:pt x="26486" y="40963"/>
                  </a:lnTo>
                  <a:lnTo>
                    <a:pt x="26486" y="26120"/>
                  </a:lnTo>
                  <a:close/>
                  <a:moveTo>
                    <a:pt x="0" y="1"/>
                  </a:moveTo>
                  <a:lnTo>
                    <a:pt x="0" y="46768"/>
                  </a:lnTo>
                  <a:lnTo>
                    <a:pt x="47334" y="46768"/>
                  </a:lnTo>
                  <a:lnTo>
                    <a:pt x="473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8907069" y="3960393"/>
              <a:ext cx="520437" cy="514214"/>
            </a:xfrm>
            <a:custGeom>
              <a:rect b="b" l="l" r="r" t="t"/>
              <a:pathLst>
                <a:path extrusionOk="0" h="46768" w="47334">
                  <a:moveTo>
                    <a:pt x="20815" y="5805"/>
                  </a:moveTo>
                  <a:lnTo>
                    <a:pt x="20815" y="20649"/>
                  </a:lnTo>
                  <a:lnTo>
                    <a:pt x="8606" y="20649"/>
                  </a:lnTo>
                  <a:lnTo>
                    <a:pt x="8606" y="5805"/>
                  </a:lnTo>
                  <a:close/>
                  <a:moveTo>
                    <a:pt x="38728" y="5805"/>
                  </a:moveTo>
                  <a:lnTo>
                    <a:pt x="38728" y="20649"/>
                  </a:lnTo>
                  <a:lnTo>
                    <a:pt x="26486" y="20649"/>
                  </a:lnTo>
                  <a:lnTo>
                    <a:pt x="26486" y="5805"/>
                  </a:lnTo>
                  <a:close/>
                  <a:moveTo>
                    <a:pt x="20815" y="26120"/>
                  </a:moveTo>
                  <a:lnTo>
                    <a:pt x="20815" y="40963"/>
                  </a:lnTo>
                  <a:lnTo>
                    <a:pt x="8606" y="40963"/>
                  </a:lnTo>
                  <a:lnTo>
                    <a:pt x="8606" y="26120"/>
                  </a:lnTo>
                  <a:close/>
                  <a:moveTo>
                    <a:pt x="38728" y="26120"/>
                  </a:moveTo>
                  <a:lnTo>
                    <a:pt x="38728" y="40963"/>
                  </a:lnTo>
                  <a:lnTo>
                    <a:pt x="26486" y="40963"/>
                  </a:lnTo>
                  <a:lnTo>
                    <a:pt x="26486" y="26120"/>
                  </a:lnTo>
                  <a:close/>
                  <a:moveTo>
                    <a:pt x="0" y="1"/>
                  </a:moveTo>
                  <a:lnTo>
                    <a:pt x="0" y="46768"/>
                  </a:lnTo>
                  <a:lnTo>
                    <a:pt x="47334" y="46768"/>
                  </a:lnTo>
                  <a:lnTo>
                    <a:pt x="473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8907069" y="4465542"/>
              <a:ext cx="520437" cy="513851"/>
            </a:xfrm>
            <a:custGeom>
              <a:rect b="b" l="l" r="r" t="t"/>
              <a:pathLst>
                <a:path extrusionOk="0" h="46735" w="47334">
                  <a:moveTo>
                    <a:pt x="20815" y="5805"/>
                  </a:moveTo>
                  <a:lnTo>
                    <a:pt x="20815" y="20649"/>
                  </a:lnTo>
                  <a:lnTo>
                    <a:pt x="8606" y="20649"/>
                  </a:lnTo>
                  <a:lnTo>
                    <a:pt x="8606" y="5805"/>
                  </a:lnTo>
                  <a:close/>
                  <a:moveTo>
                    <a:pt x="38728" y="5805"/>
                  </a:moveTo>
                  <a:lnTo>
                    <a:pt x="38728" y="20649"/>
                  </a:lnTo>
                  <a:lnTo>
                    <a:pt x="26486" y="20649"/>
                  </a:lnTo>
                  <a:lnTo>
                    <a:pt x="26486" y="5805"/>
                  </a:lnTo>
                  <a:close/>
                  <a:moveTo>
                    <a:pt x="0" y="1"/>
                  </a:moveTo>
                  <a:lnTo>
                    <a:pt x="0" y="46734"/>
                  </a:lnTo>
                  <a:lnTo>
                    <a:pt x="16012" y="46734"/>
                  </a:lnTo>
                  <a:lnTo>
                    <a:pt x="16012" y="35793"/>
                  </a:lnTo>
                  <a:cubicBezTo>
                    <a:pt x="16012" y="31590"/>
                    <a:pt x="19447" y="28187"/>
                    <a:pt x="23650" y="28187"/>
                  </a:cubicBezTo>
                  <a:cubicBezTo>
                    <a:pt x="25785" y="28187"/>
                    <a:pt x="27687" y="29021"/>
                    <a:pt x="29054" y="30422"/>
                  </a:cubicBezTo>
                  <a:cubicBezTo>
                    <a:pt x="30455" y="31790"/>
                    <a:pt x="31289" y="33691"/>
                    <a:pt x="31289" y="35826"/>
                  </a:cubicBezTo>
                  <a:lnTo>
                    <a:pt x="31289" y="46734"/>
                  </a:lnTo>
                  <a:lnTo>
                    <a:pt x="47334" y="46734"/>
                  </a:lnTo>
                  <a:lnTo>
                    <a:pt x="4733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16"/>
          <p:cNvGrpSpPr/>
          <p:nvPr/>
        </p:nvGrpSpPr>
        <p:grpSpPr>
          <a:xfrm>
            <a:off x="7238554" y="1470520"/>
            <a:ext cx="520448" cy="1513242"/>
            <a:chOff x="9892204" y="3206848"/>
            <a:chExt cx="520448" cy="1513242"/>
          </a:xfrm>
        </p:grpSpPr>
        <p:sp>
          <p:nvSpPr>
            <p:cNvPr id="288" name="Google Shape;288;p16"/>
            <p:cNvSpPr/>
            <p:nvPr/>
          </p:nvSpPr>
          <p:spPr>
            <a:xfrm>
              <a:off x="9892204" y="3289523"/>
              <a:ext cx="520448" cy="94271"/>
            </a:xfrm>
            <a:custGeom>
              <a:rect b="b" l="l" r="r" t="t"/>
              <a:pathLst>
                <a:path extrusionOk="0" h="8574" w="47335">
                  <a:moveTo>
                    <a:pt x="23684" y="1"/>
                  </a:moveTo>
                  <a:lnTo>
                    <a:pt x="0" y="8574"/>
                  </a:lnTo>
                  <a:lnTo>
                    <a:pt x="47334" y="8574"/>
                  </a:lnTo>
                  <a:lnTo>
                    <a:pt x="236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9892204" y="4623257"/>
              <a:ext cx="520448" cy="96833"/>
            </a:xfrm>
            <a:custGeom>
              <a:rect b="b" l="l" r="r" t="t"/>
              <a:pathLst>
                <a:path extrusionOk="0" h="8807" w="47335">
                  <a:moveTo>
                    <a:pt x="0" y="0"/>
                  </a:moveTo>
                  <a:lnTo>
                    <a:pt x="0" y="4370"/>
                  </a:lnTo>
                  <a:lnTo>
                    <a:pt x="0" y="8807"/>
                  </a:lnTo>
                  <a:lnTo>
                    <a:pt x="47334" y="8807"/>
                  </a:lnTo>
                  <a:lnTo>
                    <a:pt x="47334" y="4370"/>
                  </a:lnTo>
                  <a:lnTo>
                    <a:pt x="473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9892204" y="3430884"/>
              <a:ext cx="520448" cy="1146152"/>
            </a:xfrm>
            <a:custGeom>
              <a:rect b="b" l="l" r="r" t="t"/>
              <a:pathLst>
                <a:path extrusionOk="0" h="104243" w="47335">
                  <a:moveTo>
                    <a:pt x="11742" y="3670"/>
                  </a:moveTo>
                  <a:lnTo>
                    <a:pt x="11742" y="9508"/>
                  </a:lnTo>
                  <a:lnTo>
                    <a:pt x="4937" y="9508"/>
                  </a:lnTo>
                  <a:lnTo>
                    <a:pt x="4937" y="3670"/>
                  </a:lnTo>
                  <a:close/>
                  <a:moveTo>
                    <a:pt x="21949" y="3670"/>
                  </a:moveTo>
                  <a:lnTo>
                    <a:pt x="21949" y="9508"/>
                  </a:lnTo>
                  <a:lnTo>
                    <a:pt x="15145" y="9508"/>
                  </a:lnTo>
                  <a:lnTo>
                    <a:pt x="15145" y="3670"/>
                  </a:lnTo>
                  <a:close/>
                  <a:moveTo>
                    <a:pt x="32190" y="3670"/>
                  </a:moveTo>
                  <a:lnTo>
                    <a:pt x="32190" y="9508"/>
                  </a:lnTo>
                  <a:lnTo>
                    <a:pt x="25385" y="9508"/>
                  </a:lnTo>
                  <a:lnTo>
                    <a:pt x="25385" y="3670"/>
                  </a:lnTo>
                  <a:close/>
                  <a:moveTo>
                    <a:pt x="42431" y="3670"/>
                  </a:moveTo>
                  <a:lnTo>
                    <a:pt x="42431" y="9508"/>
                  </a:lnTo>
                  <a:lnTo>
                    <a:pt x="35626" y="9508"/>
                  </a:lnTo>
                  <a:lnTo>
                    <a:pt x="35626" y="3670"/>
                  </a:lnTo>
                  <a:close/>
                  <a:moveTo>
                    <a:pt x="11742" y="11943"/>
                  </a:moveTo>
                  <a:lnTo>
                    <a:pt x="11742" y="17780"/>
                  </a:lnTo>
                  <a:lnTo>
                    <a:pt x="4937" y="17780"/>
                  </a:lnTo>
                  <a:lnTo>
                    <a:pt x="4937" y="11943"/>
                  </a:lnTo>
                  <a:close/>
                  <a:moveTo>
                    <a:pt x="21949" y="11943"/>
                  </a:moveTo>
                  <a:lnTo>
                    <a:pt x="21949" y="17780"/>
                  </a:lnTo>
                  <a:lnTo>
                    <a:pt x="15145" y="17780"/>
                  </a:lnTo>
                  <a:lnTo>
                    <a:pt x="15145" y="11943"/>
                  </a:lnTo>
                  <a:close/>
                  <a:moveTo>
                    <a:pt x="32190" y="11943"/>
                  </a:moveTo>
                  <a:lnTo>
                    <a:pt x="32190" y="17780"/>
                  </a:lnTo>
                  <a:lnTo>
                    <a:pt x="25385" y="17780"/>
                  </a:lnTo>
                  <a:lnTo>
                    <a:pt x="25385" y="11943"/>
                  </a:lnTo>
                  <a:close/>
                  <a:moveTo>
                    <a:pt x="42431" y="11943"/>
                  </a:moveTo>
                  <a:lnTo>
                    <a:pt x="42431" y="17780"/>
                  </a:lnTo>
                  <a:lnTo>
                    <a:pt x="35626" y="17780"/>
                  </a:lnTo>
                  <a:lnTo>
                    <a:pt x="35626" y="11943"/>
                  </a:lnTo>
                  <a:close/>
                  <a:moveTo>
                    <a:pt x="11742" y="20215"/>
                  </a:moveTo>
                  <a:lnTo>
                    <a:pt x="11742" y="26086"/>
                  </a:lnTo>
                  <a:lnTo>
                    <a:pt x="4937" y="26086"/>
                  </a:lnTo>
                  <a:lnTo>
                    <a:pt x="4937" y="20215"/>
                  </a:lnTo>
                  <a:close/>
                  <a:moveTo>
                    <a:pt x="21949" y="20215"/>
                  </a:moveTo>
                  <a:lnTo>
                    <a:pt x="21949" y="26086"/>
                  </a:lnTo>
                  <a:lnTo>
                    <a:pt x="15145" y="26086"/>
                  </a:lnTo>
                  <a:lnTo>
                    <a:pt x="15145" y="20215"/>
                  </a:lnTo>
                  <a:close/>
                  <a:moveTo>
                    <a:pt x="32190" y="20215"/>
                  </a:moveTo>
                  <a:lnTo>
                    <a:pt x="32190" y="26086"/>
                  </a:lnTo>
                  <a:lnTo>
                    <a:pt x="25385" y="26086"/>
                  </a:lnTo>
                  <a:lnTo>
                    <a:pt x="25385" y="20215"/>
                  </a:lnTo>
                  <a:close/>
                  <a:moveTo>
                    <a:pt x="42431" y="20215"/>
                  </a:moveTo>
                  <a:lnTo>
                    <a:pt x="42431" y="26086"/>
                  </a:lnTo>
                  <a:lnTo>
                    <a:pt x="35626" y="26086"/>
                  </a:lnTo>
                  <a:lnTo>
                    <a:pt x="35626" y="20215"/>
                  </a:lnTo>
                  <a:close/>
                  <a:moveTo>
                    <a:pt x="11742" y="28521"/>
                  </a:moveTo>
                  <a:lnTo>
                    <a:pt x="11742" y="34359"/>
                  </a:lnTo>
                  <a:lnTo>
                    <a:pt x="4937" y="34359"/>
                  </a:lnTo>
                  <a:lnTo>
                    <a:pt x="4937" y="28521"/>
                  </a:lnTo>
                  <a:close/>
                  <a:moveTo>
                    <a:pt x="21949" y="28521"/>
                  </a:moveTo>
                  <a:lnTo>
                    <a:pt x="21949" y="34359"/>
                  </a:lnTo>
                  <a:lnTo>
                    <a:pt x="15145" y="34359"/>
                  </a:lnTo>
                  <a:lnTo>
                    <a:pt x="15145" y="28521"/>
                  </a:lnTo>
                  <a:close/>
                  <a:moveTo>
                    <a:pt x="32190" y="28521"/>
                  </a:moveTo>
                  <a:lnTo>
                    <a:pt x="32190" y="34359"/>
                  </a:lnTo>
                  <a:lnTo>
                    <a:pt x="25385" y="34359"/>
                  </a:lnTo>
                  <a:lnTo>
                    <a:pt x="25385" y="28521"/>
                  </a:lnTo>
                  <a:close/>
                  <a:moveTo>
                    <a:pt x="42431" y="28521"/>
                  </a:moveTo>
                  <a:lnTo>
                    <a:pt x="42431" y="34359"/>
                  </a:lnTo>
                  <a:lnTo>
                    <a:pt x="35626" y="34359"/>
                  </a:lnTo>
                  <a:lnTo>
                    <a:pt x="35626" y="28521"/>
                  </a:lnTo>
                  <a:close/>
                  <a:moveTo>
                    <a:pt x="11742" y="36794"/>
                  </a:moveTo>
                  <a:lnTo>
                    <a:pt x="11742" y="42631"/>
                  </a:lnTo>
                  <a:lnTo>
                    <a:pt x="4937" y="42631"/>
                  </a:lnTo>
                  <a:lnTo>
                    <a:pt x="4937" y="36794"/>
                  </a:lnTo>
                  <a:close/>
                  <a:moveTo>
                    <a:pt x="21949" y="36794"/>
                  </a:moveTo>
                  <a:lnTo>
                    <a:pt x="21949" y="42631"/>
                  </a:lnTo>
                  <a:lnTo>
                    <a:pt x="15145" y="42631"/>
                  </a:lnTo>
                  <a:lnTo>
                    <a:pt x="15145" y="36794"/>
                  </a:lnTo>
                  <a:close/>
                  <a:moveTo>
                    <a:pt x="32190" y="36794"/>
                  </a:moveTo>
                  <a:lnTo>
                    <a:pt x="32190" y="42631"/>
                  </a:lnTo>
                  <a:lnTo>
                    <a:pt x="25385" y="42631"/>
                  </a:lnTo>
                  <a:lnTo>
                    <a:pt x="25385" y="36794"/>
                  </a:lnTo>
                  <a:close/>
                  <a:moveTo>
                    <a:pt x="42431" y="36794"/>
                  </a:moveTo>
                  <a:lnTo>
                    <a:pt x="42431" y="42631"/>
                  </a:lnTo>
                  <a:lnTo>
                    <a:pt x="35626" y="42631"/>
                  </a:lnTo>
                  <a:lnTo>
                    <a:pt x="35626" y="36794"/>
                  </a:lnTo>
                  <a:close/>
                  <a:moveTo>
                    <a:pt x="11742" y="45067"/>
                  </a:moveTo>
                  <a:lnTo>
                    <a:pt x="11742" y="50904"/>
                  </a:lnTo>
                  <a:lnTo>
                    <a:pt x="4937" y="50904"/>
                  </a:lnTo>
                  <a:lnTo>
                    <a:pt x="4937" y="45067"/>
                  </a:lnTo>
                  <a:close/>
                  <a:moveTo>
                    <a:pt x="21949" y="45067"/>
                  </a:moveTo>
                  <a:lnTo>
                    <a:pt x="21949" y="50904"/>
                  </a:lnTo>
                  <a:lnTo>
                    <a:pt x="15145" y="50904"/>
                  </a:lnTo>
                  <a:lnTo>
                    <a:pt x="15145" y="45067"/>
                  </a:lnTo>
                  <a:close/>
                  <a:moveTo>
                    <a:pt x="32190" y="45067"/>
                  </a:moveTo>
                  <a:lnTo>
                    <a:pt x="32190" y="50904"/>
                  </a:lnTo>
                  <a:lnTo>
                    <a:pt x="25385" y="50904"/>
                  </a:lnTo>
                  <a:lnTo>
                    <a:pt x="25385" y="45067"/>
                  </a:lnTo>
                  <a:close/>
                  <a:moveTo>
                    <a:pt x="42431" y="45067"/>
                  </a:moveTo>
                  <a:lnTo>
                    <a:pt x="42431" y="50904"/>
                  </a:lnTo>
                  <a:lnTo>
                    <a:pt x="35626" y="50904"/>
                  </a:lnTo>
                  <a:lnTo>
                    <a:pt x="35626" y="45067"/>
                  </a:lnTo>
                  <a:close/>
                  <a:moveTo>
                    <a:pt x="11742" y="53339"/>
                  </a:moveTo>
                  <a:lnTo>
                    <a:pt x="11742" y="59177"/>
                  </a:lnTo>
                  <a:lnTo>
                    <a:pt x="4937" y="59177"/>
                  </a:lnTo>
                  <a:lnTo>
                    <a:pt x="4937" y="53339"/>
                  </a:lnTo>
                  <a:close/>
                  <a:moveTo>
                    <a:pt x="21949" y="53339"/>
                  </a:moveTo>
                  <a:lnTo>
                    <a:pt x="21949" y="59177"/>
                  </a:lnTo>
                  <a:lnTo>
                    <a:pt x="15145" y="59177"/>
                  </a:lnTo>
                  <a:lnTo>
                    <a:pt x="15145" y="53339"/>
                  </a:lnTo>
                  <a:close/>
                  <a:moveTo>
                    <a:pt x="32190" y="53339"/>
                  </a:moveTo>
                  <a:lnTo>
                    <a:pt x="32190" y="59177"/>
                  </a:lnTo>
                  <a:lnTo>
                    <a:pt x="25385" y="59177"/>
                  </a:lnTo>
                  <a:lnTo>
                    <a:pt x="25385" y="53339"/>
                  </a:lnTo>
                  <a:close/>
                  <a:moveTo>
                    <a:pt x="42431" y="53339"/>
                  </a:moveTo>
                  <a:lnTo>
                    <a:pt x="42431" y="59177"/>
                  </a:lnTo>
                  <a:lnTo>
                    <a:pt x="35626" y="59177"/>
                  </a:lnTo>
                  <a:lnTo>
                    <a:pt x="35626" y="53339"/>
                  </a:lnTo>
                  <a:close/>
                  <a:moveTo>
                    <a:pt x="11742" y="61612"/>
                  </a:moveTo>
                  <a:lnTo>
                    <a:pt x="11742" y="67449"/>
                  </a:lnTo>
                  <a:lnTo>
                    <a:pt x="4937" y="67449"/>
                  </a:lnTo>
                  <a:lnTo>
                    <a:pt x="4937" y="61612"/>
                  </a:lnTo>
                  <a:close/>
                  <a:moveTo>
                    <a:pt x="21949" y="61612"/>
                  </a:moveTo>
                  <a:lnTo>
                    <a:pt x="21949" y="67449"/>
                  </a:lnTo>
                  <a:lnTo>
                    <a:pt x="15145" y="67449"/>
                  </a:lnTo>
                  <a:lnTo>
                    <a:pt x="15145" y="61612"/>
                  </a:lnTo>
                  <a:close/>
                  <a:moveTo>
                    <a:pt x="32190" y="61612"/>
                  </a:moveTo>
                  <a:lnTo>
                    <a:pt x="32190" y="67449"/>
                  </a:lnTo>
                  <a:lnTo>
                    <a:pt x="25385" y="67449"/>
                  </a:lnTo>
                  <a:lnTo>
                    <a:pt x="25385" y="61612"/>
                  </a:lnTo>
                  <a:close/>
                  <a:moveTo>
                    <a:pt x="42431" y="61612"/>
                  </a:moveTo>
                  <a:lnTo>
                    <a:pt x="42431" y="67449"/>
                  </a:lnTo>
                  <a:lnTo>
                    <a:pt x="35626" y="67449"/>
                  </a:lnTo>
                  <a:lnTo>
                    <a:pt x="35626" y="61612"/>
                  </a:lnTo>
                  <a:close/>
                  <a:moveTo>
                    <a:pt x="11742" y="69884"/>
                  </a:moveTo>
                  <a:lnTo>
                    <a:pt x="11742" y="75755"/>
                  </a:lnTo>
                  <a:lnTo>
                    <a:pt x="4937" y="75755"/>
                  </a:lnTo>
                  <a:lnTo>
                    <a:pt x="4937" y="69884"/>
                  </a:lnTo>
                  <a:close/>
                  <a:moveTo>
                    <a:pt x="21949" y="69884"/>
                  </a:moveTo>
                  <a:lnTo>
                    <a:pt x="21949" y="75755"/>
                  </a:lnTo>
                  <a:lnTo>
                    <a:pt x="15145" y="75755"/>
                  </a:lnTo>
                  <a:lnTo>
                    <a:pt x="15145" y="69884"/>
                  </a:lnTo>
                  <a:close/>
                  <a:moveTo>
                    <a:pt x="32190" y="69884"/>
                  </a:moveTo>
                  <a:lnTo>
                    <a:pt x="32190" y="75755"/>
                  </a:lnTo>
                  <a:lnTo>
                    <a:pt x="25385" y="75755"/>
                  </a:lnTo>
                  <a:lnTo>
                    <a:pt x="25385" y="69884"/>
                  </a:lnTo>
                  <a:close/>
                  <a:moveTo>
                    <a:pt x="42431" y="69884"/>
                  </a:moveTo>
                  <a:lnTo>
                    <a:pt x="42431" y="75755"/>
                  </a:lnTo>
                  <a:lnTo>
                    <a:pt x="35626" y="75755"/>
                  </a:lnTo>
                  <a:lnTo>
                    <a:pt x="35626" y="69884"/>
                  </a:lnTo>
                  <a:close/>
                  <a:moveTo>
                    <a:pt x="11742" y="78190"/>
                  </a:moveTo>
                  <a:lnTo>
                    <a:pt x="11742" y="84028"/>
                  </a:lnTo>
                  <a:lnTo>
                    <a:pt x="4937" y="84028"/>
                  </a:lnTo>
                  <a:lnTo>
                    <a:pt x="4937" y="78190"/>
                  </a:lnTo>
                  <a:close/>
                  <a:moveTo>
                    <a:pt x="21949" y="78190"/>
                  </a:moveTo>
                  <a:lnTo>
                    <a:pt x="21949" y="84028"/>
                  </a:lnTo>
                  <a:lnTo>
                    <a:pt x="15145" y="84028"/>
                  </a:lnTo>
                  <a:lnTo>
                    <a:pt x="15145" y="78190"/>
                  </a:lnTo>
                  <a:close/>
                  <a:moveTo>
                    <a:pt x="32190" y="78190"/>
                  </a:moveTo>
                  <a:lnTo>
                    <a:pt x="32190" y="84028"/>
                  </a:lnTo>
                  <a:lnTo>
                    <a:pt x="25385" y="84028"/>
                  </a:lnTo>
                  <a:lnTo>
                    <a:pt x="25385" y="78190"/>
                  </a:lnTo>
                  <a:close/>
                  <a:moveTo>
                    <a:pt x="42431" y="78190"/>
                  </a:moveTo>
                  <a:lnTo>
                    <a:pt x="42431" y="84028"/>
                  </a:lnTo>
                  <a:lnTo>
                    <a:pt x="35626" y="84028"/>
                  </a:lnTo>
                  <a:lnTo>
                    <a:pt x="35626" y="78190"/>
                  </a:lnTo>
                  <a:close/>
                  <a:moveTo>
                    <a:pt x="11742" y="86463"/>
                  </a:moveTo>
                  <a:lnTo>
                    <a:pt x="11742" y="92300"/>
                  </a:lnTo>
                  <a:lnTo>
                    <a:pt x="4937" y="92300"/>
                  </a:lnTo>
                  <a:lnTo>
                    <a:pt x="4937" y="86463"/>
                  </a:lnTo>
                  <a:close/>
                  <a:moveTo>
                    <a:pt x="21949" y="86463"/>
                  </a:moveTo>
                  <a:lnTo>
                    <a:pt x="21949" y="92300"/>
                  </a:lnTo>
                  <a:lnTo>
                    <a:pt x="15145" y="92300"/>
                  </a:lnTo>
                  <a:lnTo>
                    <a:pt x="15145" y="86463"/>
                  </a:lnTo>
                  <a:close/>
                  <a:moveTo>
                    <a:pt x="32190" y="86463"/>
                  </a:moveTo>
                  <a:lnTo>
                    <a:pt x="32190" y="92300"/>
                  </a:lnTo>
                  <a:lnTo>
                    <a:pt x="25385" y="92300"/>
                  </a:lnTo>
                  <a:lnTo>
                    <a:pt x="25385" y="86463"/>
                  </a:lnTo>
                  <a:close/>
                  <a:moveTo>
                    <a:pt x="42431" y="86463"/>
                  </a:moveTo>
                  <a:lnTo>
                    <a:pt x="42431" y="92300"/>
                  </a:lnTo>
                  <a:lnTo>
                    <a:pt x="35626" y="92300"/>
                  </a:lnTo>
                  <a:lnTo>
                    <a:pt x="35626" y="86463"/>
                  </a:lnTo>
                  <a:close/>
                  <a:moveTo>
                    <a:pt x="11742" y="94735"/>
                  </a:moveTo>
                  <a:lnTo>
                    <a:pt x="11742" y="100573"/>
                  </a:lnTo>
                  <a:lnTo>
                    <a:pt x="4937" y="100573"/>
                  </a:lnTo>
                  <a:lnTo>
                    <a:pt x="4937" y="94735"/>
                  </a:lnTo>
                  <a:close/>
                  <a:moveTo>
                    <a:pt x="21949" y="94735"/>
                  </a:moveTo>
                  <a:lnTo>
                    <a:pt x="21949" y="100573"/>
                  </a:lnTo>
                  <a:lnTo>
                    <a:pt x="15145" y="100573"/>
                  </a:lnTo>
                  <a:lnTo>
                    <a:pt x="15145" y="94735"/>
                  </a:lnTo>
                  <a:close/>
                  <a:moveTo>
                    <a:pt x="32190" y="94735"/>
                  </a:moveTo>
                  <a:lnTo>
                    <a:pt x="32190" y="100573"/>
                  </a:lnTo>
                  <a:lnTo>
                    <a:pt x="25385" y="100573"/>
                  </a:lnTo>
                  <a:lnTo>
                    <a:pt x="25385" y="94735"/>
                  </a:lnTo>
                  <a:close/>
                  <a:moveTo>
                    <a:pt x="42431" y="94735"/>
                  </a:moveTo>
                  <a:lnTo>
                    <a:pt x="42431" y="100573"/>
                  </a:lnTo>
                  <a:lnTo>
                    <a:pt x="35626" y="100573"/>
                  </a:lnTo>
                  <a:lnTo>
                    <a:pt x="35626" y="94735"/>
                  </a:lnTo>
                  <a:close/>
                  <a:moveTo>
                    <a:pt x="0" y="1"/>
                  </a:moveTo>
                  <a:lnTo>
                    <a:pt x="0" y="52138"/>
                  </a:lnTo>
                  <a:lnTo>
                    <a:pt x="0" y="104242"/>
                  </a:lnTo>
                  <a:lnTo>
                    <a:pt x="47334" y="104242"/>
                  </a:lnTo>
                  <a:lnTo>
                    <a:pt x="47334" y="52138"/>
                  </a:lnTo>
                  <a:lnTo>
                    <a:pt x="4733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10096584" y="3206848"/>
              <a:ext cx="122446" cy="120595"/>
            </a:xfrm>
            <a:custGeom>
              <a:rect b="b" l="l" r="r" t="t"/>
              <a:pathLst>
                <a:path extrusionOk="0" h="21583" w="47368">
                  <a:moveTo>
                    <a:pt x="23684" y="1"/>
                  </a:moveTo>
                  <a:lnTo>
                    <a:pt x="0" y="21583"/>
                  </a:lnTo>
                  <a:lnTo>
                    <a:pt x="47368" y="21583"/>
                  </a:lnTo>
                  <a:lnTo>
                    <a:pt x="236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16"/>
          <p:cNvSpPr txBox="1"/>
          <p:nvPr/>
        </p:nvSpPr>
        <p:spPr>
          <a:xfrm flipH="1">
            <a:off x="833150" y="3374200"/>
            <a:ext cx="2041800" cy="794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2000">
                <a:solidFill>
                  <a:schemeClr val="dk1"/>
                </a:solidFill>
                <a:latin typeface="Average"/>
                <a:ea typeface="Average"/>
                <a:cs typeface="Average"/>
                <a:sym typeface="Average"/>
              </a:rPr>
              <a:t>Shortest Average Wait Time </a:t>
            </a:r>
            <a:endParaRPr sz="2000">
              <a:solidFill>
                <a:schemeClr val="dk1"/>
              </a:solidFill>
              <a:latin typeface="Average"/>
              <a:ea typeface="Average"/>
              <a:cs typeface="Average"/>
              <a:sym typeface="Average"/>
            </a:endParaRPr>
          </a:p>
        </p:txBody>
      </p:sp>
      <p:sp>
        <p:nvSpPr>
          <p:cNvPr id="293" name="Google Shape;293;p16"/>
          <p:cNvSpPr/>
          <p:nvPr/>
        </p:nvSpPr>
        <p:spPr>
          <a:xfrm flipH="1">
            <a:off x="3676973" y="3184431"/>
            <a:ext cx="1984672" cy="1298425"/>
          </a:xfrm>
          <a:custGeom>
            <a:rect b="b" l="l" r="r" t="t"/>
            <a:pathLst>
              <a:path extrusionOk="0" h="33325" w="50938">
                <a:moveTo>
                  <a:pt x="5905" y="0"/>
                </a:moveTo>
                <a:cubicBezTo>
                  <a:pt x="2636" y="0"/>
                  <a:pt x="1" y="2635"/>
                  <a:pt x="1" y="5905"/>
                </a:cubicBezTo>
                <a:lnTo>
                  <a:pt x="1" y="27420"/>
                </a:lnTo>
                <a:cubicBezTo>
                  <a:pt x="1" y="30689"/>
                  <a:pt x="2636" y="33324"/>
                  <a:pt x="5905" y="33324"/>
                </a:cubicBezTo>
                <a:lnTo>
                  <a:pt x="45066" y="33324"/>
                </a:lnTo>
                <a:cubicBezTo>
                  <a:pt x="48302" y="33324"/>
                  <a:pt x="50937" y="30689"/>
                  <a:pt x="50937" y="27420"/>
                </a:cubicBezTo>
                <a:lnTo>
                  <a:pt x="50937" y="5905"/>
                </a:lnTo>
                <a:cubicBezTo>
                  <a:pt x="50937" y="2635"/>
                  <a:pt x="48302" y="0"/>
                  <a:pt x="45066" y="0"/>
                </a:cubicBezTo>
                <a:close/>
              </a:path>
            </a:pathLst>
          </a:custGeom>
          <a:solidFill>
            <a:srgbClr val="FDDC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txBox="1"/>
          <p:nvPr/>
        </p:nvSpPr>
        <p:spPr>
          <a:xfrm flipH="1">
            <a:off x="3774718" y="3374209"/>
            <a:ext cx="17892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2000">
                <a:solidFill>
                  <a:schemeClr val="dk1"/>
                </a:solidFill>
                <a:latin typeface="Average"/>
                <a:ea typeface="Average"/>
                <a:cs typeface="Average"/>
                <a:sym typeface="Average"/>
              </a:rPr>
              <a:t>Mean Average Wait Time </a:t>
            </a:r>
            <a:endParaRPr sz="2000">
              <a:solidFill>
                <a:schemeClr val="dk1"/>
              </a:solidFill>
              <a:latin typeface="Average"/>
              <a:ea typeface="Average"/>
              <a:cs typeface="Average"/>
              <a:sym typeface="Average"/>
            </a:endParaRPr>
          </a:p>
          <a:p>
            <a:pPr indent="0" lvl="0" marL="0" rtl="0" algn="l">
              <a:lnSpc>
                <a:spcPct val="115000"/>
              </a:lnSpc>
              <a:spcBef>
                <a:spcPts val="1600"/>
              </a:spcBef>
              <a:spcAft>
                <a:spcPts val="1600"/>
              </a:spcAft>
              <a:buNone/>
            </a:pPr>
            <a:r>
              <a:t/>
            </a:r>
            <a:endParaRPr b="1" sz="1600">
              <a:solidFill>
                <a:schemeClr val="dk1"/>
              </a:solidFill>
              <a:latin typeface="Roboto"/>
              <a:ea typeface="Roboto"/>
              <a:cs typeface="Roboto"/>
              <a:sym typeface="Roboto"/>
            </a:endParaRPr>
          </a:p>
        </p:txBody>
      </p:sp>
      <p:sp>
        <p:nvSpPr>
          <p:cNvPr id="295" name="Google Shape;295;p16"/>
          <p:cNvSpPr txBox="1"/>
          <p:nvPr/>
        </p:nvSpPr>
        <p:spPr>
          <a:xfrm flipH="1">
            <a:off x="3774718" y="3726385"/>
            <a:ext cx="1789200" cy="56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latin typeface="Average"/>
              <a:ea typeface="Average"/>
              <a:cs typeface="Average"/>
              <a:sym typeface="Average"/>
            </a:endParaRPr>
          </a:p>
          <a:p>
            <a:pPr indent="0" lvl="0" marL="0" rtl="0" algn="l">
              <a:lnSpc>
                <a:spcPct val="115000"/>
              </a:lnSpc>
              <a:spcBef>
                <a:spcPts val="1600"/>
              </a:spcBef>
              <a:spcAft>
                <a:spcPts val="0"/>
              </a:spcAft>
              <a:buNone/>
            </a:pPr>
            <a:r>
              <a:t/>
            </a:r>
            <a:endParaRPr sz="1200">
              <a:solidFill>
                <a:schemeClr val="dk1"/>
              </a:solidFill>
              <a:latin typeface="Average"/>
              <a:ea typeface="Average"/>
              <a:cs typeface="Average"/>
              <a:sym typeface="Average"/>
            </a:endParaRPr>
          </a:p>
          <a:p>
            <a:pPr indent="0" lvl="0" marL="0" rtl="0" algn="l">
              <a:lnSpc>
                <a:spcPct val="115000"/>
              </a:lnSpc>
              <a:spcBef>
                <a:spcPts val="1600"/>
              </a:spcBef>
              <a:spcAft>
                <a:spcPts val="0"/>
              </a:spcAft>
              <a:buNone/>
            </a:pPr>
            <a:r>
              <a:t/>
            </a:r>
            <a:endParaRPr sz="1200">
              <a:solidFill>
                <a:schemeClr val="dk1"/>
              </a:solidFill>
              <a:latin typeface="Average"/>
              <a:ea typeface="Average"/>
              <a:cs typeface="Average"/>
              <a:sym typeface="Average"/>
            </a:endParaRPr>
          </a:p>
          <a:p>
            <a:pPr indent="0" lvl="0" marL="0" rtl="0" algn="l">
              <a:lnSpc>
                <a:spcPct val="115000"/>
              </a:lnSpc>
              <a:spcBef>
                <a:spcPts val="1600"/>
              </a:spcBef>
              <a:spcAft>
                <a:spcPts val="1600"/>
              </a:spcAft>
              <a:buNone/>
            </a:pPr>
            <a:r>
              <a:t/>
            </a:r>
            <a:endParaRPr sz="1200">
              <a:solidFill>
                <a:schemeClr val="dk1"/>
              </a:solidFill>
              <a:latin typeface="Average"/>
              <a:ea typeface="Average"/>
              <a:cs typeface="Average"/>
              <a:sym typeface="Average"/>
            </a:endParaRPr>
          </a:p>
        </p:txBody>
      </p:sp>
      <p:sp>
        <p:nvSpPr>
          <p:cNvPr id="296" name="Google Shape;296;p16"/>
          <p:cNvSpPr/>
          <p:nvPr/>
        </p:nvSpPr>
        <p:spPr>
          <a:xfrm flipH="1">
            <a:off x="6506417" y="3184431"/>
            <a:ext cx="1984672" cy="1298425"/>
          </a:xfrm>
          <a:custGeom>
            <a:rect b="b" l="l" r="r" t="t"/>
            <a:pathLst>
              <a:path extrusionOk="0" h="33325" w="50938">
                <a:moveTo>
                  <a:pt x="5905" y="0"/>
                </a:moveTo>
                <a:cubicBezTo>
                  <a:pt x="2636" y="0"/>
                  <a:pt x="1" y="2635"/>
                  <a:pt x="1" y="5905"/>
                </a:cubicBezTo>
                <a:lnTo>
                  <a:pt x="1" y="27420"/>
                </a:lnTo>
                <a:cubicBezTo>
                  <a:pt x="1" y="30689"/>
                  <a:pt x="2636" y="33324"/>
                  <a:pt x="5905" y="33324"/>
                </a:cubicBezTo>
                <a:lnTo>
                  <a:pt x="45066" y="33324"/>
                </a:lnTo>
                <a:cubicBezTo>
                  <a:pt x="48302" y="33324"/>
                  <a:pt x="50937" y="30689"/>
                  <a:pt x="50937" y="27420"/>
                </a:cubicBezTo>
                <a:lnTo>
                  <a:pt x="50937" y="5905"/>
                </a:lnTo>
                <a:cubicBezTo>
                  <a:pt x="50937" y="2635"/>
                  <a:pt x="48302" y="0"/>
                  <a:pt x="450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txBox="1"/>
          <p:nvPr/>
        </p:nvSpPr>
        <p:spPr>
          <a:xfrm flipH="1">
            <a:off x="6604150" y="3184425"/>
            <a:ext cx="1789200" cy="1028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2000">
                <a:solidFill>
                  <a:schemeClr val="dk1"/>
                </a:solidFill>
                <a:latin typeface="Average"/>
                <a:ea typeface="Average"/>
                <a:cs typeface="Average"/>
                <a:sym typeface="Average"/>
              </a:rPr>
              <a:t>Longest Average Wait Time</a:t>
            </a:r>
            <a:endParaRPr sz="2000">
              <a:solidFill>
                <a:schemeClr val="dk1"/>
              </a:solidFill>
              <a:latin typeface="Average"/>
              <a:ea typeface="Average"/>
              <a:cs typeface="Average"/>
              <a:sym typeface="Average"/>
            </a:endParaRPr>
          </a:p>
          <a:p>
            <a:pPr indent="0" lvl="0" marL="0" rtl="0" algn="l">
              <a:lnSpc>
                <a:spcPct val="115000"/>
              </a:lnSpc>
              <a:spcBef>
                <a:spcPts val="1600"/>
              </a:spcBef>
              <a:spcAft>
                <a:spcPts val="1600"/>
              </a:spcAft>
              <a:buNone/>
            </a:pPr>
            <a:r>
              <a:t/>
            </a:r>
            <a:endParaRPr b="1" sz="1600">
              <a:solidFill>
                <a:schemeClr val="dk1"/>
              </a:solidFill>
              <a:latin typeface="Roboto"/>
              <a:ea typeface="Roboto"/>
              <a:cs typeface="Roboto"/>
              <a:sym typeface="Roboto"/>
            </a:endParaRPr>
          </a:p>
        </p:txBody>
      </p:sp>
      <p:grpSp>
        <p:nvGrpSpPr>
          <p:cNvPr id="298" name="Google Shape;298;p16"/>
          <p:cNvGrpSpPr/>
          <p:nvPr/>
        </p:nvGrpSpPr>
        <p:grpSpPr>
          <a:xfrm>
            <a:off x="658810" y="2982361"/>
            <a:ext cx="2168065" cy="2627400"/>
            <a:chOff x="658810" y="2982361"/>
            <a:chExt cx="2168065" cy="2627400"/>
          </a:xfrm>
        </p:grpSpPr>
        <p:cxnSp>
          <p:nvCxnSpPr>
            <p:cNvPr id="299" name="Google Shape;299;p16"/>
            <p:cNvCxnSpPr/>
            <p:nvPr/>
          </p:nvCxnSpPr>
          <p:spPr>
            <a:xfrm>
              <a:off x="658810" y="2982361"/>
              <a:ext cx="0" cy="2627400"/>
            </a:xfrm>
            <a:prstGeom prst="straightConnector1">
              <a:avLst/>
            </a:prstGeom>
            <a:noFill/>
            <a:ln cap="flat" cmpd="sng" w="76200">
              <a:solidFill>
                <a:schemeClr val="dk2"/>
              </a:solidFill>
              <a:prstDash val="solid"/>
              <a:round/>
              <a:headEnd len="med" w="med" type="none"/>
              <a:tailEnd len="med" w="med" type="none"/>
            </a:ln>
          </p:spPr>
        </p:cxnSp>
        <p:cxnSp>
          <p:nvCxnSpPr>
            <p:cNvPr id="300" name="Google Shape;300;p16"/>
            <p:cNvCxnSpPr/>
            <p:nvPr/>
          </p:nvCxnSpPr>
          <p:spPr>
            <a:xfrm>
              <a:off x="690875" y="3020457"/>
              <a:ext cx="2136000" cy="0"/>
            </a:xfrm>
            <a:prstGeom prst="straightConnector1">
              <a:avLst/>
            </a:prstGeom>
            <a:noFill/>
            <a:ln cap="flat" cmpd="sng" w="76200">
              <a:solidFill>
                <a:schemeClr val="dk2"/>
              </a:solidFill>
              <a:prstDash val="solid"/>
              <a:round/>
              <a:headEnd len="med" w="med" type="none"/>
              <a:tailEnd len="med" w="med" type="none"/>
            </a:ln>
          </p:spPr>
        </p:cxnSp>
        <p:cxnSp>
          <p:nvCxnSpPr>
            <p:cNvPr id="301" name="Google Shape;301;p16"/>
            <p:cNvCxnSpPr/>
            <p:nvPr/>
          </p:nvCxnSpPr>
          <p:spPr>
            <a:xfrm>
              <a:off x="1324100" y="3017612"/>
              <a:ext cx="0" cy="231000"/>
            </a:xfrm>
            <a:prstGeom prst="straightConnector1">
              <a:avLst/>
            </a:prstGeom>
            <a:noFill/>
            <a:ln cap="flat" cmpd="sng" w="38100">
              <a:solidFill>
                <a:schemeClr val="dk2"/>
              </a:solidFill>
              <a:prstDash val="solid"/>
              <a:round/>
              <a:headEnd len="med" w="med" type="none"/>
              <a:tailEnd len="med" w="med" type="none"/>
            </a:ln>
          </p:spPr>
        </p:cxnSp>
        <p:cxnSp>
          <p:nvCxnSpPr>
            <p:cNvPr id="302" name="Google Shape;302;p16"/>
            <p:cNvCxnSpPr/>
            <p:nvPr/>
          </p:nvCxnSpPr>
          <p:spPr>
            <a:xfrm>
              <a:off x="2373775" y="3017612"/>
              <a:ext cx="0" cy="231000"/>
            </a:xfrm>
            <a:prstGeom prst="straightConnector1">
              <a:avLst/>
            </a:prstGeom>
            <a:noFill/>
            <a:ln cap="flat" cmpd="sng" w="38100">
              <a:solidFill>
                <a:schemeClr val="dk2"/>
              </a:solidFill>
              <a:prstDash val="solid"/>
              <a:round/>
              <a:headEnd len="med" w="med" type="none"/>
              <a:tailEnd len="med" w="med" type="none"/>
            </a:ln>
          </p:spPr>
        </p:cxnSp>
      </p:grpSp>
      <p:grpSp>
        <p:nvGrpSpPr>
          <p:cNvPr id="303" name="Google Shape;303;p16"/>
          <p:cNvGrpSpPr/>
          <p:nvPr/>
        </p:nvGrpSpPr>
        <p:grpSpPr>
          <a:xfrm>
            <a:off x="3479190" y="2982361"/>
            <a:ext cx="2168178" cy="2627400"/>
            <a:chOff x="3479190" y="2982361"/>
            <a:chExt cx="2168178" cy="2627400"/>
          </a:xfrm>
        </p:grpSpPr>
        <p:cxnSp>
          <p:nvCxnSpPr>
            <p:cNvPr id="304" name="Google Shape;304;p16"/>
            <p:cNvCxnSpPr/>
            <p:nvPr/>
          </p:nvCxnSpPr>
          <p:spPr>
            <a:xfrm>
              <a:off x="3479190" y="2982361"/>
              <a:ext cx="0" cy="2627400"/>
            </a:xfrm>
            <a:prstGeom prst="straightConnector1">
              <a:avLst/>
            </a:prstGeom>
            <a:noFill/>
            <a:ln cap="flat" cmpd="sng" w="76200">
              <a:solidFill>
                <a:schemeClr val="dk2"/>
              </a:solidFill>
              <a:prstDash val="solid"/>
              <a:round/>
              <a:headEnd len="med" w="med" type="none"/>
              <a:tailEnd len="med" w="med" type="none"/>
            </a:ln>
          </p:spPr>
        </p:cxnSp>
        <p:cxnSp>
          <p:nvCxnSpPr>
            <p:cNvPr id="305" name="Google Shape;305;p16"/>
            <p:cNvCxnSpPr/>
            <p:nvPr/>
          </p:nvCxnSpPr>
          <p:spPr>
            <a:xfrm>
              <a:off x="3509268" y="3020457"/>
              <a:ext cx="2138100" cy="0"/>
            </a:xfrm>
            <a:prstGeom prst="straightConnector1">
              <a:avLst/>
            </a:prstGeom>
            <a:noFill/>
            <a:ln cap="flat" cmpd="sng" w="76200">
              <a:solidFill>
                <a:schemeClr val="dk2"/>
              </a:solidFill>
              <a:prstDash val="solid"/>
              <a:round/>
              <a:headEnd len="med" w="med" type="none"/>
              <a:tailEnd len="med" w="med" type="none"/>
            </a:ln>
          </p:spPr>
        </p:cxnSp>
        <p:cxnSp>
          <p:nvCxnSpPr>
            <p:cNvPr id="306" name="Google Shape;306;p16"/>
            <p:cNvCxnSpPr/>
            <p:nvPr/>
          </p:nvCxnSpPr>
          <p:spPr>
            <a:xfrm>
              <a:off x="4139806" y="3017612"/>
              <a:ext cx="0" cy="231000"/>
            </a:xfrm>
            <a:prstGeom prst="straightConnector1">
              <a:avLst/>
            </a:prstGeom>
            <a:noFill/>
            <a:ln cap="flat" cmpd="sng" w="38100">
              <a:solidFill>
                <a:schemeClr val="dk2"/>
              </a:solidFill>
              <a:prstDash val="solid"/>
              <a:round/>
              <a:headEnd len="med" w="med" type="none"/>
              <a:tailEnd len="med" w="med" type="none"/>
            </a:ln>
          </p:spPr>
        </p:cxnSp>
        <p:cxnSp>
          <p:nvCxnSpPr>
            <p:cNvPr id="307" name="Google Shape;307;p16"/>
            <p:cNvCxnSpPr/>
            <p:nvPr/>
          </p:nvCxnSpPr>
          <p:spPr>
            <a:xfrm>
              <a:off x="5189481" y="3017612"/>
              <a:ext cx="0" cy="231000"/>
            </a:xfrm>
            <a:prstGeom prst="straightConnector1">
              <a:avLst/>
            </a:prstGeom>
            <a:noFill/>
            <a:ln cap="flat" cmpd="sng" w="38100">
              <a:solidFill>
                <a:schemeClr val="dk2"/>
              </a:solidFill>
              <a:prstDash val="solid"/>
              <a:round/>
              <a:headEnd len="med" w="med" type="none"/>
              <a:tailEnd len="med" w="med" type="none"/>
            </a:ln>
          </p:spPr>
        </p:cxnSp>
      </p:grpSp>
      <p:grpSp>
        <p:nvGrpSpPr>
          <p:cNvPr id="308" name="Google Shape;308;p16"/>
          <p:cNvGrpSpPr/>
          <p:nvPr/>
        </p:nvGrpSpPr>
        <p:grpSpPr>
          <a:xfrm>
            <a:off x="6308635" y="2982361"/>
            <a:ext cx="2168040" cy="2627400"/>
            <a:chOff x="6308635" y="2982361"/>
            <a:chExt cx="2168040" cy="2627400"/>
          </a:xfrm>
        </p:grpSpPr>
        <p:cxnSp>
          <p:nvCxnSpPr>
            <p:cNvPr id="309" name="Google Shape;309;p16"/>
            <p:cNvCxnSpPr/>
            <p:nvPr/>
          </p:nvCxnSpPr>
          <p:spPr>
            <a:xfrm>
              <a:off x="6308635" y="2982361"/>
              <a:ext cx="0" cy="2627400"/>
            </a:xfrm>
            <a:prstGeom prst="straightConnector1">
              <a:avLst/>
            </a:prstGeom>
            <a:noFill/>
            <a:ln cap="flat" cmpd="sng" w="76200">
              <a:solidFill>
                <a:schemeClr val="dk2"/>
              </a:solidFill>
              <a:prstDash val="solid"/>
              <a:round/>
              <a:headEnd len="med" w="med" type="none"/>
              <a:tailEnd len="med" w="med" type="none"/>
            </a:ln>
          </p:spPr>
        </p:cxnSp>
        <p:cxnSp>
          <p:nvCxnSpPr>
            <p:cNvPr id="310" name="Google Shape;310;p16"/>
            <p:cNvCxnSpPr/>
            <p:nvPr/>
          </p:nvCxnSpPr>
          <p:spPr>
            <a:xfrm>
              <a:off x="6336175" y="3020457"/>
              <a:ext cx="2140500" cy="0"/>
            </a:xfrm>
            <a:prstGeom prst="straightConnector1">
              <a:avLst/>
            </a:prstGeom>
            <a:noFill/>
            <a:ln cap="flat" cmpd="sng" w="76200">
              <a:solidFill>
                <a:schemeClr val="dk2"/>
              </a:solidFill>
              <a:prstDash val="solid"/>
              <a:round/>
              <a:headEnd len="med" w="med" type="none"/>
              <a:tailEnd len="med" w="med" type="none"/>
            </a:ln>
          </p:spPr>
        </p:cxnSp>
        <p:cxnSp>
          <p:nvCxnSpPr>
            <p:cNvPr id="311" name="Google Shape;311;p16"/>
            <p:cNvCxnSpPr/>
            <p:nvPr/>
          </p:nvCxnSpPr>
          <p:spPr>
            <a:xfrm>
              <a:off x="6965563" y="3017612"/>
              <a:ext cx="0" cy="231000"/>
            </a:xfrm>
            <a:prstGeom prst="straightConnector1">
              <a:avLst/>
            </a:prstGeom>
            <a:noFill/>
            <a:ln cap="flat" cmpd="sng" w="38100">
              <a:solidFill>
                <a:schemeClr val="dk2"/>
              </a:solidFill>
              <a:prstDash val="solid"/>
              <a:round/>
              <a:headEnd len="med" w="med" type="none"/>
              <a:tailEnd len="med" w="med" type="none"/>
            </a:ln>
          </p:spPr>
        </p:cxnSp>
        <p:cxnSp>
          <p:nvCxnSpPr>
            <p:cNvPr id="312" name="Google Shape;312;p16"/>
            <p:cNvCxnSpPr/>
            <p:nvPr/>
          </p:nvCxnSpPr>
          <p:spPr>
            <a:xfrm>
              <a:off x="8015238" y="3017612"/>
              <a:ext cx="0" cy="231000"/>
            </a:xfrm>
            <a:prstGeom prst="straightConnector1">
              <a:avLst/>
            </a:prstGeom>
            <a:noFill/>
            <a:ln cap="flat" cmpd="sng" w="38100">
              <a:solidFill>
                <a:schemeClr val="dk2"/>
              </a:solidFill>
              <a:prstDash val="solid"/>
              <a:round/>
              <a:headEnd len="med" w="med" type="none"/>
              <a:tailEnd len="med" w="med" type="none"/>
            </a:ln>
          </p:spPr>
        </p:cxnSp>
      </p:grpSp>
      <p:sp>
        <p:nvSpPr>
          <p:cNvPr id="313" name="Google Shape;313;p16"/>
          <p:cNvSpPr txBox="1"/>
          <p:nvPr/>
        </p:nvSpPr>
        <p:spPr>
          <a:xfrm>
            <a:off x="1098950" y="1730275"/>
            <a:ext cx="1500000" cy="36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chemeClr val="dk1"/>
                </a:solidFill>
                <a:latin typeface="Average"/>
                <a:ea typeface="Average"/>
                <a:cs typeface="Average"/>
                <a:sym typeface="Average"/>
              </a:rPr>
              <a:t>1 month</a:t>
            </a:r>
            <a:endParaRPr sz="2000">
              <a:solidFill>
                <a:schemeClr val="dk1"/>
              </a:solidFill>
              <a:latin typeface="Average"/>
              <a:ea typeface="Average"/>
              <a:cs typeface="Average"/>
              <a:sym typeface="Average"/>
            </a:endParaRPr>
          </a:p>
        </p:txBody>
      </p:sp>
      <p:sp>
        <p:nvSpPr>
          <p:cNvPr id="314" name="Google Shape;314;p16"/>
          <p:cNvSpPr txBox="1"/>
          <p:nvPr/>
        </p:nvSpPr>
        <p:spPr>
          <a:xfrm>
            <a:off x="3774725" y="1266825"/>
            <a:ext cx="20418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500">
                <a:solidFill>
                  <a:schemeClr val="dk1"/>
                </a:solidFill>
                <a:latin typeface="Average"/>
                <a:ea typeface="Average"/>
                <a:cs typeface="Average"/>
                <a:sym typeface="Average"/>
              </a:rPr>
              <a:t>1 year &amp; 4 months </a:t>
            </a:r>
            <a:endParaRPr sz="2500">
              <a:solidFill>
                <a:schemeClr val="dk1"/>
              </a:solidFill>
              <a:latin typeface="Average"/>
              <a:ea typeface="Average"/>
              <a:cs typeface="Average"/>
              <a:sym typeface="Average"/>
            </a:endParaRPr>
          </a:p>
        </p:txBody>
      </p:sp>
      <p:sp>
        <p:nvSpPr>
          <p:cNvPr id="315" name="Google Shape;315;p16"/>
          <p:cNvSpPr txBox="1"/>
          <p:nvPr/>
        </p:nvSpPr>
        <p:spPr>
          <a:xfrm>
            <a:off x="6506375" y="791350"/>
            <a:ext cx="1984800" cy="4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900">
                <a:solidFill>
                  <a:schemeClr val="dk1"/>
                </a:solidFill>
                <a:latin typeface="Average"/>
                <a:ea typeface="Average"/>
                <a:cs typeface="Average"/>
                <a:sym typeface="Average"/>
              </a:rPr>
              <a:t>35 years &amp; 6 months</a:t>
            </a:r>
            <a:r>
              <a:rPr b="1" lang="en" sz="2900">
                <a:solidFill>
                  <a:schemeClr val="dk1"/>
                </a:solidFill>
                <a:latin typeface="Roboto"/>
                <a:ea typeface="Roboto"/>
                <a:cs typeface="Roboto"/>
                <a:sym typeface="Roboto"/>
              </a:rPr>
              <a:t> </a:t>
            </a:r>
            <a:endParaRPr b="1" sz="29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7"/>
          <p:cNvSpPr txBox="1"/>
          <p:nvPr/>
        </p:nvSpPr>
        <p:spPr>
          <a:xfrm>
            <a:off x="3226268" y="4033777"/>
            <a:ext cx="2693400" cy="538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1200">
              <a:solidFill>
                <a:srgbClr val="000000"/>
              </a:solidFill>
              <a:latin typeface="Roboto"/>
              <a:ea typeface="Roboto"/>
              <a:cs typeface="Roboto"/>
              <a:sym typeface="Roboto"/>
            </a:endParaRPr>
          </a:p>
        </p:txBody>
      </p:sp>
      <p:sp>
        <p:nvSpPr>
          <p:cNvPr id="321" name="Google Shape;321;p17"/>
          <p:cNvSpPr txBox="1"/>
          <p:nvPr/>
        </p:nvSpPr>
        <p:spPr>
          <a:xfrm>
            <a:off x="6269863" y="3674199"/>
            <a:ext cx="1789200" cy="478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600">
              <a:solidFill>
                <a:srgbClr val="000000"/>
              </a:solidFill>
              <a:latin typeface="Roboto"/>
              <a:ea typeface="Roboto"/>
              <a:cs typeface="Roboto"/>
              <a:sym typeface="Roboto"/>
            </a:endParaRPr>
          </a:p>
        </p:txBody>
      </p:sp>
      <p:sp>
        <p:nvSpPr>
          <p:cNvPr id="322" name="Google Shape;322;p17"/>
          <p:cNvSpPr txBox="1"/>
          <p:nvPr/>
        </p:nvSpPr>
        <p:spPr>
          <a:xfrm>
            <a:off x="5817774" y="4033483"/>
            <a:ext cx="2693400" cy="538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sz="1200">
              <a:solidFill>
                <a:srgbClr val="000000"/>
              </a:solidFill>
              <a:latin typeface="Roboto"/>
              <a:ea typeface="Roboto"/>
              <a:cs typeface="Roboto"/>
              <a:sym typeface="Roboto"/>
            </a:endParaRPr>
          </a:p>
        </p:txBody>
      </p:sp>
      <p:pic>
        <p:nvPicPr>
          <p:cNvPr id="323" name="Google Shape;323;p17"/>
          <p:cNvPicPr preferRelativeResize="0"/>
          <p:nvPr/>
        </p:nvPicPr>
        <p:blipFill>
          <a:blip r:embed="rId3">
            <a:alphaModFix/>
          </a:blip>
          <a:stretch>
            <a:fillRect/>
          </a:stretch>
        </p:blipFill>
        <p:spPr>
          <a:xfrm>
            <a:off x="659037" y="40175"/>
            <a:ext cx="7825925" cy="5063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18"/>
          <p:cNvPicPr preferRelativeResize="0"/>
          <p:nvPr/>
        </p:nvPicPr>
        <p:blipFill>
          <a:blip r:embed="rId3">
            <a:alphaModFix/>
          </a:blip>
          <a:stretch>
            <a:fillRect/>
          </a:stretch>
        </p:blipFill>
        <p:spPr>
          <a:xfrm>
            <a:off x="1000800" y="661325"/>
            <a:ext cx="2947727" cy="3820851"/>
          </a:xfrm>
          <a:prstGeom prst="rect">
            <a:avLst/>
          </a:prstGeom>
          <a:noFill/>
          <a:ln>
            <a:noFill/>
          </a:ln>
        </p:spPr>
      </p:pic>
      <p:sp>
        <p:nvSpPr>
          <p:cNvPr id="329" name="Google Shape;329;p18"/>
          <p:cNvSpPr txBox="1"/>
          <p:nvPr/>
        </p:nvSpPr>
        <p:spPr>
          <a:xfrm flipH="1">
            <a:off x="4736625" y="1361525"/>
            <a:ext cx="2828100" cy="287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000">
                <a:solidFill>
                  <a:schemeClr val="dk1"/>
                </a:solidFill>
                <a:latin typeface="Average"/>
                <a:ea typeface="Average"/>
                <a:cs typeface="Average"/>
                <a:sym typeface="Average"/>
              </a:rPr>
              <a:t>To view our github repository please scan the QR code! </a:t>
            </a:r>
            <a:endParaRPr sz="2000">
              <a:solidFill>
                <a:schemeClr val="dk1"/>
              </a:solidFill>
              <a:latin typeface="Average"/>
              <a:ea typeface="Average"/>
              <a:cs typeface="Average"/>
              <a:sym typeface="Average"/>
            </a:endParaRPr>
          </a:p>
          <a:p>
            <a:pPr indent="0" lvl="0" marL="0" rtl="0" algn="ctr">
              <a:lnSpc>
                <a:spcPct val="115000"/>
              </a:lnSpc>
              <a:spcBef>
                <a:spcPts val="1600"/>
              </a:spcBef>
              <a:spcAft>
                <a:spcPts val="0"/>
              </a:spcAft>
              <a:buNone/>
            </a:pPr>
            <a:r>
              <a:t/>
            </a:r>
            <a:endParaRPr sz="2000">
              <a:solidFill>
                <a:schemeClr val="dk1"/>
              </a:solidFill>
              <a:latin typeface="Average"/>
              <a:ea typeface="Average"/>
              <a:cs typeface="Average"/>
              <a:sym typeface="Average"/>
            </a:endParaRPr>
          </a:p>
          <a:p>
            <a:pPr indent="0" lvl="0" marL="0" rtl="0" algn="ctr">
              <a:lnSpc>
                <a:spcPct val="115000"/>
              </a:lnSpc>
              <a:spcBef>
                <a:spcPts val="1600"/>
              </a:spcBef>
              <a:spcAft>
                <a:spcPts val="1600"/>
              </a:spcAft>
              <a:buNone/>
            </a:pPr>
            <a:r>
              <a:rPr lang="en" sz="2000">
                <a:solidFill>
                  <a:schemeClr val="dk1"/>
                </a:solidFill>
                <a:latin typeface="Average"/>
                <a:ea typeface="Average"/>
                <a:cs typeface="Average"/>
                <a:sym typeface="Average"/>
              </a:rPr>
              <a:t>Thank you! </a:t>
            </a:r>
            <a:endParaRPr sz="2000">
              <a:solidFill>
                <a:schemeClr val="dk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al Estate Infographics by Slidesgo">
  <a:themeElements>
    <a:clrScheme name="Simple Light">
      <a:dk1>
        <a:srgbClr val="000000"/>
      </a:dk1>
      <a:lt1>
        <a:srgbClr val="FFFFFF"/>
      </a:lt1>
      <a:dk2>
        <a:srgbClr val="595959"/>
      </a:dk2>
      <a:lt2>
        <a:srgbClr val="EEEEEE"/>
      </a:lt2>
      <a:accent1>
        <a:srgbClr val="EB7B7B"/>
      </a:accent1>
      <a:accent2>
        <a:srgbClr val="BE4626"/>
      </a:accent2>
      <a:accent3>
        <a:srgbClr val="E69138"/>
      </a:accent3>
      <a:accent4>
        <a:srgbClr val="EEB245"/>
      </a:accent4>
      <a:accent5>
        <a:srgbClr val="595959"/>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