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tram Melix" initials="BM" lastIdx="1" clrIdx="0">
    <p:extLst>
      <p:ext uri="{19B8F6BF-5375-455C-9EA6-DF929625EA0E}">
        <p15:presenceInfo xmlns:p15="http://schemas.microsoft.com/office/powerpoint/2012/main" userId="7f4f715cdfae83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4835-325E-9D81-ED36-A2159800B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A5A3E-8E94-FE1E-3F6A-D2D2EE1B4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D5A7-7627-1211-CFD6-839056E3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85E9-A1FB-43E4-8DA9-4DC68C042B5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62398-0326-0AC7-91C9-FFEFACA4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BBE74-7E2A-DC1A-B34F-F07095A5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19ED-20FC-4E60-B7FB-B8936AB7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9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C0E9-5066-81DB-D465-12577222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CA158-274C-4F54-D42D-A1F107382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3B0F-224C-63D4-14DF-89B45D2D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85E9-A1FB-43E4-8DA9-4DC68C042B5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5D799-441B-14E3-33E4-A5AB190B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7AD5D-637A-E186-5E35-6B02514B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19ED-20FC-4E60-B7FB-B8936AB7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3F310-4AA4-A5BF-77C7-998C49B0E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1C582-40EF-B911-56B0-B3027292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AA98-326E-E0C4-2772-BD5C955A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85E9-A1FB-43E4-8DA9-4DC68C042B5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F9D70-0585-7225-B56A-C19E198B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EDB42-CA75-B134-1D4C-954533CA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19ED-20FC-4E60-B7FB-B8936AB7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2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6D55-8657-0892-7C91-3313DD49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6C9E-B5A2-0D39-1238-039BA870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1022-F35D-9082-6FE5-D9429930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85E9-A1FB-43E4-8DA9-4DC68C042B5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B0C74-AAC8-72F6-F93A-BCC21B67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6234-1E2F-9F83-01AA-47C41C16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19ED-20FC-4E60-B7FB-B8936AB7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7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42F5-E85E-A03F-50EB-6BB939ED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244F8-A5BC-ED8C-0FEF-6539DB73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F4BE-FB66-0D56-93B7-52981ECE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85E9-A1FB-43E4-8DA9-4DC68C042B5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AD5A-4E4D-D372-125D-EB9F8740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4B5A-C596-D2F4-A14D-88CA7651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19ED-20FC-4E60-B7FB-B8936AB7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6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316C-110B-C3BA-338F-313AF258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F76C-8AA8-381C-3812-29512285D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CCD5A-1F48-005E-DA63-936985F18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205F2-A16B-82B7-5007-485AD186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85E9-A1FB-43E4-8DA9-4DC68C042B5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449F2-071E-44C3-5691-B806B548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EE035-A957-3BCD-0366-7B74D60F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19ED-20FC-4E60-B7FB-B8936AB7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6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0E92-B111-1975-9634-25B97CE5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B7FE1-C134-848A-A133-76E2659F6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89CAA-443C-2B4B-D2BE-1B8CFA3FD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64180-F69C-25F9-2C68-A7BBB08D2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864C3-3291-A2B9-4D31-31677794C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0B2CE-4D12-A86B-774A-1ACA927A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85E9-A1FB-43E4-8DA9-4DC68C042B5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140D2-0CEB-8AE5-FF45-6DF5AC34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C8957-9D1C-F7FC-C542-83606909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19ED-20FC-4E60-B7FB-B8936AB7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3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319E-EA9E-6D90-2168-2ACB441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10E40-D475-39D5-1E15-6BCC8EA3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85E9-A1FB-43E4-8DA9-4DC68C042B5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CC703-13B3-6388-CABD-C4BC189D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4EB5A-5C7B-256F-E512-CF70C280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19ED-20FC-4E60-B7FB-B8936AB7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1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1701C-56CF-F628-E064-A60068F6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85E9-A1FB-43E4-8DA9-4DC68C042B5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005FC-AAA5-78B9-1C44-24443634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89D4-9B09-AA00-62C2-352540AE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19ED-20FC-4E60-B7FB-B8936AB7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4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EF81-0481-0354-408C-7A863138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5DBC-D76C-CB7F-118B-28BA49B2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27EEC-88E8-6A6A-E996-5D9567677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810FD-EFCC-F2A8-C457-1ADC22A2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85E9-A1FB-43E4-8DA9-4DC68C042B5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7A9E6-747A-A62E-9ED0-933DE9B5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E097-2B80-CB90-6C17-B0FFBAEF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19ED-20FC-4E60-B7FB-B8936AB7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AC3F-874D-210B-D729-F11855A1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F12B2-CD8D-CD67-AACE-92DD0870E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E72EE-A54B-B835-2863-E7C6B0A23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D1F6F-D728-2C04-8E89-E21D1F95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85E9-A1FB-43E4-8DA9-4DC68C042B5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00B2-799B-E582-9A63-6C5730BD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77D67-FC63-5ACA-88AA-E49F4252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19ED-20FC-4E60-B7FB-B8936AB7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1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67EF7-672B-3E98-2581-4B7BAF0D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9B109-1D1C-B183-E78F-01E1565D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741F-AFA8-CE14-9CBA-2E71FC606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85E9-A1FB-43E4-8DA9-4DC68C042B5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B49A-CA5C-0C6E-C3AC-2C4A46DFF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FAB7-1E23-B015-851D-F718574FB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19ED-20FC-4E60-B7FB-B8936AB7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875D-6DB7-BBFE-84DF-3C365865B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Shark Tank</a:t>
            </a:r>
            <a:br>
              <a:rPr lang="en-US" sz="4400" b="1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</a:br>
            <a:r>
              <a:rPr lang="en-US" sz="4400" b="1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“Mapping Sea Level Rise Impacts on Affordable Housing in Duval County, Florida”</a:t>
            </a:r>
            <a:endParaRPr lang="en-US" sz="4400" dirty="0"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859F6-E56A-C540-3656-583E6EE99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7645"/>
            <a:ext cx="9144000" cy="1655762"/>
          </a:xfrm>
        </p:spPr>
        <p:txBody>
          <a:bodyPr/>
          <a:lstStyle/>
          <a:p>
            <a:r>
              <a:rPr lang="en-US" dirty="0"/>
              <a:t>By: Bert Melix</a:t>
            </a:r>
          </a:p>
        </p:txBody>
      </p:sp>
    </p:spTree>
    <p:extLst>
      <p:ext uri="{BB962C8B-B14F-4D97-AF65-F5344CB8AC3E}">
        <p14:creationId xmlns:p14="http://schemas.microsoft.com/office/powerpoint/2010/main" val="208696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DF9C-3CCD-2F47-2D9C-D11238E7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066771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1B76-19B5-85C3-FF59-3716A3FD8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66771"/>
            <a:ext cx="10515600" cy="4351338"/>
          </a:xfrm>
        </p:spPr>
        <p:txBody>
          <a:bodyPr/>
          <a:lstStyle/>
          <a:p>
            <a:r>
              <a:rPr lang="en-US" sz="2400" dirty="0">
                <a:solidFill>
                  <a:srgbClr val="222222"/>
                </a:solidFill>
                <a:latin typeface="Georgia" panose="02040502050405020303" pitchFamily="18" charset="0"/>
              </a:rPr>
              <a:t>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ea level rise inundation poses a significant risk to affordable housing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In the next 30yrs, </a:t>
            </a:r>
            <a:r>
              <a:rPr lang="en-US" sz="2400" dirty="0">
                <a:solidFill>
                  <a:srgbClr val="222222"/>
                </a:solidFill>
                <a:latin typeface="Georgia" panose="02040502050405020303" pitchFamily="18" charset="0"/>
              </a:rPr>
              <a:t>the number of affordable housing units in the U.S. at risk of coastal flooding (Climate Central, 2021)</a:t>
            </a:r>
            <a:endParaRPr lang="en-US" sz="2400" b="0" i="0" dirty="0">
              <a:solidFill>
                <a:srgbClr val="222222"/>
              </a:solidFill>
              <a:effectLst/>
              <a:latin typeface="Georgia" panose="02040502050405020303" pitchFamily="18" charset="0"/>
            </a:endParaRP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As sea levels rise, so does the risk of displacement for vulnerable populations </a:t>
            </a:r>
          </a:p>
          <a:p>
            <a:r>
              <a:rPr lang="en-US" sz="2400" dirty="0">
                <a:solidFill>
                  <a:srgbClr val="222222"/>
                </a:solidFill>
                <a:latin typeface="Georgia" panose="02040502050405020303" pitchFamily="18" charset="0"/>
              </a:rPr>
              <a:t>Resilient communities require safe and affordable housing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396B1-FADD-6856-FAD9-553B301F5478}"/>
              </a:ext>
            </a:extLst>
          </p:cNvPr>
          <p:cNvSpPr txBox="1"/>
          <p:nvPr/>
        </p:nvSpPr>
        <p:spPr>
          <a:xfrm>
            <a:off x="838200" y="3865230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So, what? 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58BE7-9B10-5B7E-D6FE-45624DA891C4}"/>
              </a:ext>
            </a:extLst>
          </p:cNvPr>
          <p:cNvSpPr txBox="1"/>
          <p:nvPr/>
        </p:nvSpPr>
        <p:spPr>
          <a:xfrm>
            <a:off x="838201" y="4634671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interactive map of Duval County, policymakers and urban planners will be able to prepare for and mitigate risks of sea level rise driven displacement</a:t>
            </a:r>
          </a:p>
        </p:txBody>
      </p:sp>
    </p:spTree>
    <p:extLst>
      <p:ext uri="{BB962C8B-B14F-4D97-AF65-F5344CB8AC3E}">
        <p14:creationId xmlns:p14="http://schemas.microsoft.com/office/powerpoint/2010/main" val="275024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114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Times New Roman</vt:lpstr>
      <vt:lpstr>Office Theme</vt:lpstr>
      <vt:lpstr>Shark Tank “Mapping Sea Level Rise Impacts on Affordable Housing in Duval County, Florida”</vt:lpstr>
      <vt:lpstr>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Tank “Mapping Sea Level Rise Impacts on Affordable Housing in Duval County, Florida”</dc:title>
  <dc:creator>Bertram Melix</dc:creator>
  <cp:lastModifiedBy>Bertram Melix</cp:lastModifiedBy>
  <cp:revision>6</cp:revision>
  <dcterms:created xsi:type="dcterms:W3CDTF">2023-11-08T21:35:47Z</dcterms:created>
  <dcterms:modified xsi:type="dcterms:W3CDTF">2023-11-09T17:51:42Z</dcterms:modified>
</cp:coreProperties>
</file>