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07AD-433F-4722-A034-51FCC5857CA9}" type="datetimeFigureOut">
              <a:rPr lang="en-IN" smtClean="0"/>
              <a:t>31-01-2012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4637D-07DA-4532-A34A-033B604FB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5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4637D-07DA-4532-A34A-033B604FB0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5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A67B77-9E07-4092-B836-4FD73FE8CDEC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8A6CD5-34D6-475C-8E2F-AF5AF36E7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40664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MOSAIC 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bile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tereo 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ccess for 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  Stereo System</a:t>
            </a:r>
            <a:r>
              <a:rPr lang="en-US" sz="3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8006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Members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Roll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Shashank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Mirji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	         18   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	         26 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Kumar Sugnani	         58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Abhishek Raichur 	         59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 smtClean="0">
                <a:effectLst/>
                <a:latin typeface="Times New Roman" pitchFamily="18" charset="0"/>
                <a:cs typeface="Times New Roman" pitchFamily="18" charset="0"/>
              </a:rPr>
              <a:t>lets you play the desired music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276600"/>
            <a:ext cx="632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Team Number 2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438400"/>
            <a:ext cx="5257800" cy="1600200"/>
          </a:xfrm>
        </p:spPr>
        <p:txBody>
          <a:bodyPr/>
          <a:lstStyle/>
          <a:p>
            <a:pPr marL="82296" indent="0" algn="ctr">
              <a:buNone/>
            </a:pPr>
            <a:r>
              <a:rPr lang="en-US" sz="9600" dirty="0" smtClean="0"/>
              <a:t>Q/A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619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ctr">
              <a:buNone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ctr"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i="1" dirty="0" smtClean="0">
                <a:effectLst/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universal wireless music transmitter app connecting to any fm receiver, which let’s you play the desired music present in your android smart 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Idea Generation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276507273_18290646_1-Pictures-of--CAR-MP3-MODULATOR-FM-TRANSMITTER-9329296556-12765072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47625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2209800"/>
            <a:ext cx="190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Used in cars for  playing desired music. This device comes with a pen drive slot and/or an SD card slot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makes this app a better one?</a:t>
            </a:r>
            <a:endParaRPr lang="en-US" sz="3400" i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supports an hardware device which is capable of transmitting FM signals.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let’s you play the music of your choice.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desired level of flexibility and reliability.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makes this app a better one?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Target audience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Students, Car owners etc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Commercial aspect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This app can be a free app initially but as it requires a hardware device, the app cannot be utilized for free.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Expected downloads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500 during the initial phase. High downloads are expected in the subsequent phase.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i="1" dirty="0" smtClean="0">
                <a:effectLst/>
                <a:latin typeface="Times New Roman" pitchFamily="18" charset="0"/>
                <a:cs typeface="Times New Roman" pitchFamily="18" charset="0"/>
              </a:rPr>
              <a:t>Subject Relevance </a:t>
            </a:r>
            <a:endParaRPr lang="en-US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structures – Stack , Queue, Linked List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programming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communication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Fundamentals of software engineering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i="1" dirty="0" smtClean="0">
                <a:effectLst/>
                <a:latin typeface="Times New Roman" pitchFamily="18" charset="0"/>
                <a:cs typeface="Times New Roman" pitchFamily="18" charset="0"/>
              </a:rPr>
              <a:t>Application Platform used  and Domain</a:t>
            </a:r>
            <a:endParaRPr lang="en-US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The platform used for this app is </a:t>
            </a:r>
            <a:r>
              <a:rPr lang="en-US" dirty="0" smtClean="0">
                <a:solidFill>
                  <a:srgbClr val="92D050"/>
                </a:solidFill>
              </a:rPr>
              <a:t>ANDROID</a:t>
            </a:r>
          </a:p>
          <a:p>
            <a:pPr marL="82296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82296" indent="0">
              <a:buNone/>
            </a:pPr>
            <a:endParaRPr lang="en-US" smtClean="0">
              <a:solidFill>
                <a:srgbClr val="92D050"/>
              </a:solidFill>
            </a:endParaRPr>
          </a:p>
          <a:p>
            <a:pPr marL="82296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/>
              <a:t>It </a:t>
            </a:r>
            <a:r>
              <a:rPr lang="en-US" dirty="0" smtClean="0"/>
              <a:t>is classified under the entertainment domain </a:t>
            </a:r>
            <a:r>
              <a:rPr lang="en-US" dirty="0" smtClean="0"/>
              <a:t>which stands on rank 1.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:\android-market-top-categori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21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Hardware used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Fm transmitter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components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Capacitor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Inductor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Transistor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Integrated circuit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Antenna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</TotalTime>
  <Words>235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MOSAIC   MObile Stereo Access for In Car  Stereo System </vt:lpstr>
      <vt:lpstr>Problem Definition</vt:lpstr>
      <vt:lpstr>Abstract</vt:lpstr>
      <vt:lpstr>What makes this app a better one?</vt:lpstr>
      <vt:lpstr>What makes this app a better one?</vt:lpstr>
      <vt:lpstr>Subject Relevance </vt:lpstr>
      <vt:lpstr>Application Platform used  and Domain</vt:lpstr>
      <vt:lpstr>PowerPoint Presentation</vt:lpstr>
      <vt:lpstr>Hardware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  MObile Stereo Access for In Car  Stereo System</dc:title>
  <dc:creator>Kumar</dc:creator>
  <cp:lastModifiedBy>dell</cp:lastModifiedBy>
  <cp:revision>16</cp:revision>
  <dcterms:created xsi:type="dcterms:W3CDTF">2012-01-30T15:26:50Z</dcterms:created>
  <dcterms:modified xsi:type="dcterms:W3CDTF">2012-01-31T04:31:09Z</dcterms:modified>
</cp:coreProperties>
</file>