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5" r:id="rId6"/>
    <p:sldId id="266" r:id="rId7"/>
    <p:sldId id="267" r:id="rId8"/>
    <p:sldId id="261" r:id="rId9"/>
    <p:sldId id="268" r:id="rId10"/>
    <p:sldId id="262"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24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4C36C630-7D1C-4676-AAAD-990111EAA2CD}" type="datetimeFigureOut">
              <a:rPr lang="en-US"/>
              <a:pPr>
                <a:defRPr/>
              </a:pPr>
              <a:t>1/30/2012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75DAB4F-3148-4987-B91A-7920227A051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75D936-C74F-4016-B6DA-D6C28378E47D}" type="datetimeFigureOut">
              <a:rPr lang="en-US"/>
              <a:pPr>
                <a:defRPr/>
              </a:pPr>
              <a:t>1/30/2012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AF5CD7-9F1C-4981-B977-338C0D4872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408BA7E-CB9F-43F3-91A4-FA228AE06F2E}" type="datetimeFigureOut">
              <a:rPr lang="en-US"/>
              <a:pPr>
                <a:defRPr/>
              </a:pPr>
              <a:t>1/30/2012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955672-F4F3-4458-BBBF-E2B5AAF771B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CD48410-4DB4-4EA6-A31E-2BE37A7DDB76}" type="datetimeFigureOut">
              <a:rPr lang="en-US"/>
              <a:pPr>
                <a:defRPr/>
              </a:pPr>
              <a:t>1/30/2012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B3546A-B747-4532-A6C5-8E946E4276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9FB5DCB-19A7-4CE9-ABE5-D397E76080B0}" type="datetimeFigureOut">
              <a:rPr lang="en-US"/>
              <a:pPr>
                <a:defRPr/>
              </a:pPr>
              <a:t>1/30/2012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A8E0547-3384-42BF-B8C3-B01015E9A98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C478D9F-3A34-4D89-ABAD-B494CAD90F92}" type="datetimeFigureOut">
              <a:rPr lang="en-US"/>
              <a:pPr>
                <a:defRPr/>
              </a:pPr>
              <a:t>1/30/2012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AEC662-FDEE-4211-9334-2017421F06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870B7D95-5CB1-4EF3-819F-A8BA5AB13E3B}" type="datetimeFigureOut">
              <a:rPr lang="en-US"/>
              <a:pPr>
                <a:defRPr/>
              </a:pPr>
              <a:t>1/30/2012</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C3DE8341-9B2D-4F7A-B2D5-8EA3B342CC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55DE940-FB94-4985-A448-4AE6330BF473}" type="datetimeFigureOut">
              <a:rPr lang="en-US"/>
              <a:pPr>
                <a:defRPr/>
              </a:pPr>
              <a:t>1/30/2012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C54BC22-1BAA-49AE-B05A-E708CA07AF4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588BB06-816C-4F73-B0B7-2A9D2ED5B0E7}" type="datetimeFigureOut">
              <a:rPr lang="en-US"/>
              <a:pPr>
                <a:defRPr/>
              </a:pPr>
              <a:t>1/30/2012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C23FB2F-0F7A-46BB-B8D6-1DA41ECC0D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1FB215EF-3DC3-471F-B25C-A8418DBCAD36}" type="datetimeFigureOut">
              <a:rPr lang="en-US"/>
              <a:pPr>
                <a:defRPr/>
              </a:pPr>
              <a:t>1/30/2012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5699AF68-7C56-425B-95A6-34E3718FEB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1544C-CDF7-4DF8-BB3F-ECC883BC4D1E}" type="datetimeFigureOut">
              <a:rPr lang="en-US"/>
              <a:pPr>
                <a:defRPr/>
              </a:pPr>
              <a:t>1/30/2012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A51C0E8-DC5A-42A5-BBFB-05064607D4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cs typeface="+mn-cs"/>
              </a:defRPr>
            </a:lvl1pPr>
          </a:lstStyle>
          <a:p>
            <a:pPr>
              <a:defRPr/>
            </a:pPr>
            <a:fld id="{05458CC6-48E9-4416-97CB-53173A9E7E57}" type="datetimeFigureOut">
              <a:rPr lang="en-US"/>
              <a:pPr>
                <a:defRPr/>
              </a:pPr>
              <a:t>1/30/2012</a:t>
            </a:fld>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fontAlgn="auto">
              <a:spcBef>
                <a:spcPts val="0"/>
              </a:spcBef>
              <a:spcAft>
                <a:spcPts val="0"/>
              </a:spcAft>
              <a:defRPr sz="1200">
                <a:solidFill>
                  <a:srgbClr val="FFFFFF"/>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fontAlgn="auto">
              <a:spcBef>
                <a:spcPts val="0"/>
              </a:spcBef>
              <a:spcAft>
                <a:spcPts val="0"/>
              </a:spcAft>
              <a:defRPr sz="1400" b="1" smtClean="0">
                <a:solidFill>
                  <a:srgbClr val="FFFFFF"/>
                </a:solidFill>
                <a:latin typeface="+mn-lt"/>
                <a:cs typeface="+mn-cs"/>
              </a:defRPr>
            </a:lvl1pPr>
          </a:lstStyle>
          <a:p>
            <a:pPr>
              <a:defRPr/>
            </a:pPr>
            <a:fld id="{185CCF91-3515-4B5C-BF49-193014BD728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85" r:id="rId5"/>
    <p:sldLayoutId id="2147483678" r:id="rId6"/>
    <p:sldLayoutId id="2147483679" r:id="rId7"/>
    <p:sldLayoutId id="2147483686" r:id="rId8"/>
    <p:sldLayoutId id="2147483680" r:id="rId9"/>
    <p:sldLayoutId id="2147483681" r:id="rId10"/>
    <p:sldLayoutId id="2147483682" r:id="rId11"/>
  </p:sldLayoutIdLst>
  <p:txStyles>
    <p:titleStyle>
      <a:lvl1pPr algn="l" rtl="0" eaLnBrk="1" fontAlgn="base" hangingPunct="1">
        <a:spcBef>
          <a:spcPct val="0"/>
        </a:spcBef>
        <a:spcAft>
          <a:spcPct val="0"/>
        </a:spcAft>
        <a:defRPr sz="4000" kern="1200" spc="-1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defRPr>
      </a:lvl2pPr>
      <a:lvl3pPr algn="l" rtl="0" eaLnBrk="1" fontAlgn="base" hangingPunct="1">
        <a:spcBef>
          <a:spcPct val="0"/>
        </a:spcBef>
        <a:spcAft>
          <a:spcPct val="0"/>
        </a:spcAft>
        <a:defRPr sz="4000">
          <a:solidFill>
            <a:schemeClr val="tx2"/>
          </a:solidFill>
          <a:latin typeface="Arial" charset="0"/>
        </a:defRPr>
      </a:lvl3pPr>
      <a:lvl4pPr algn="l" rtl="0" eaLnBrk="1" fontAlgn="base" hangingPunct="1">
        <a:spcBef>
          <a:spcPct val="0"/>
        </a:spcBef>
        <a:spcAft>
          <a:spcPct val="0"/>
        </a:spcAft>
        <a:defRPr sz="4000">
          <a:solidFill>
            <a:schemeClr val="tx2"/>
          </a:solidFill>
          <a:latin typeface="Arial" charset="0"/>
        </a:defRPr>
      </a:lvl4pPr>
      <a:lvl5pPr algn="l" rtl="0" eaLnBrk="1" fontAlgn="base" hangingPunct="1">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182563" indent="-182563" algn="l" rtl="0" eaLnBrk="1" fontAlgn="base" hangingPunct="1">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1" fontAlgn="base" hangingPunct="1">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fontAlgn="auto">
              <a:spcAft>
                <a:spcPts val="0"/>
              </a:spcAft>
              <a:defRPr/>
            </a:pPr>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Location based information of hotels</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TextBox 8"/>
          <p:cNvSpPr txBox="1"/>
          <p:nvPr/>
        </p:nvSpPr>
        <p:spPr>
          <a:xfrm>
            <a:off x="228600" y="3886200"/>
            <a:ext cx="8839200" cy="2585323"/>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SUBMITTED BY:</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MR.TEJRAJ L                                  2BV08IS113</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MS.PRIYANKA K DAMBAL          2BV09IS076</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MR.ALOK JOSHI                            2BV10IS400</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MR.KARTHIK V                              2BV10IS407</a:t>
            </a:r>
          </a:p>
          <a:p>
            <a:r>
              <a:rPr lang="en-US" sz="2400"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p>
          <a:p>
            <a:r>
              <a:rPr lang="en-US"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92651">
            <a:off x="1068233" y="3152164"/>
            <a:ext cx="7617131" cy="1107996"/>
          </a:xfrm>
          <a:prstGeom prst="rect">
            <a:avLst/>
          </a:prstGeom>
          <a:noFill/>
        </p:spPr>
        <p:txBody>
          <a:bodyPr>
            <a:spAutoFit/>
          </a:bodyPr>
          <a:lstStyle/>
          <a:p>
            <a:pPr algn="ctr" fontAlgn="auto">
              <a:spcBef>
                <a:spcPts val="0"/>
              </a:spcBef>
              <a:spcAft>
                <a:spcPts val="0"/>
              </a:spcAft>
              <a:defRPr/>
            </a:pPr>
            <a:r>
              <a:rPr lang="en-US" sz="66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mn-lt"/>
                <a:cs typeface="+mn-cs"/>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47800"/>
          </a:xfrm>
        </p:spPr>
        <p:txBody>
          <a:bodyPr/>
          <a:lstStyle/>
          <a:p>
            <a:pPr algn="ctr" fontAlgn="auto">
              <a:spcAft>
                <a:spcPts val="0"/>
              </a:spcAft>
              <a:defRPr/>
            </a:pPr>
            <a:r>
              <a:rPr lang="en-US" b="1" dirty="0">
                <a:effectLst>
                  <a:outerShdw blurRad="38100" dist="38100" dir="2700000" algn="tl">
                    <a:srgbClr val="000000">
                      <a:alpha val="43137"/>
                    </a:srgbClr>
                  </a:outerShdw>
                </a:effectLst>
                <a:latin typeface="Times New Roman" pitchFamily="18" charset="0"/>
                <a:cs typeface="Times New Roman" pitchFamily="18" charset="0"/>
              </a:rPr>
              <a:t>PROBLEM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DEFINITION</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171" name="Content Placeholder 2"/>
          <p:cNvSpPr>
            <a:spLocks noGrp="1"/>
          </p:cNvSpPr>
          <p:nvPr>
            <p:ph idx="1"/>
          </p:nvPr>
        </p:nvSpPr>
        <p:spPr>
          <a:xfrm>
            <a:off x="381000" y="2209800"/>
            <a:ext cx="8229600" cy="4876800"/>
          </a:xfrm>
        </p:spPr>
        <p:txBody>
          <a:bodyPr/>
          <a:lstStyle/>
          <a:p>
            <a:pPr lvl="1" algn="just">
              <a:lnSpc>
                <a:spcPct val="150000"/>
              </a:lnSpc>
            </a:pPr>
            <a:r>
              <a:rPr lang="en-US" sz="2400" dirty="0" smtClean="0">
                <a:latin typeface="Times New Roman" pitchFamily="18" charset="0"/>
                <a:cs typeface="Times New Roman" pitchFamily="18" charset="0"/>
              </a:rPr>
              <a:t>To develop location based application which specifies the location and information about the nearest hotels through GPS. The main goal of the application helps the person to know the location of the hotels and the menu with details of dishes prepared there and their respective prices.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descr="C:\Users\asus\Desktop\6a00d8341c58f653ef00e550fb2b6f8834-800wi.jpg"/>
          <p:cNvPicPr>
            <a:picLocks noChangeAspect="1" noChangeArrowheads="1"/>
          </p:cNvPicPr>
          <p:nvPr/>
        </p:nvPicPr>
        <p:blipFill>
          <a:blip r:embed="rId2"/>
          <a:srcRect/>
          <a:stretch>
            <a:fillRect/>
          </a:stretch>
        </p:blipFill>
        <p:spPr bwMode="auto">
          <a:xfrm>
            <a:off x="5638800" y="1143000"/>
            <a:ext cx="3124200" cy="3016250"/>
          </a:xfrm>
          <a:prstGeom prst="rect">
            <a:avLst/>
          </a:prstGeom>
          <a:noFill/>
        </p:spPr>
      </p:pic>
      <p:pic>
        <p:nvPicPr>
          <p:cNvPr id="14341" name="Picture 5" descr="C:\Users\asus\Desktop\stock-footage-sport-and-leisure-activity-young-man-riding-on-bicycle-and-text-messaging-on-cell-phone.jpg"/>
          <p:cNvPicPr>
            <a:picLocks noChangeAspect="1" noChangeArrowheads="1"/>
          </p:cNvPicPr>
          <p:nvPr/>
        </p:nvPicPr>
        <p:blipFill>
          <a:blip r:embed="rId3"/>
          <a:srcRect/>
          <a:stretch>
            <a:fillRect/>
          </a:stretch>
        </p:blipFill>
        <p:spPr bwMode="auto">
          <a:xfrm>
            <a:off x="3276600" y="4267200"/>
            <a:ext cx="3124200" cy="2362200"/>
          </a:xfrm>
          <a:prstGeom prst="rect">
            <a:avLst/>
          </a:prstGeom>
          <a:noFill/>
        </p:spPr>
      </p:pic>
      <p:pic>
        <p:nvPicPr>
          <p:cNvPr id="14342" name="Picture 6" descr="C:\Users\asus\Desktop\waterclub.jpg"/>
          <p:cNvPicPr>
            <a:picLocks noChangeAspect="1" noChangeArrowheads="1"/>
          </p:cNvPicPr>
          <p:nvPr/>
        </p:nvPicPr>
        <p:blipFill>
          <a:blip r:embed="rId4"/>
          <a:srcRect/>
          <a:stretch>
            <a:fillRect/>
          </a:stretch>
        </p:blipFill>
        <p:spPr bwMode="auto">
          <a:xfrm>
            <a:off x="762000" y="1219200"/>
            <a:ext cx="3124200" cy="2971800"/>
          </a:xfrm>
          <a:prstGeom prst="rect">
            <a:avLst/>
          </a:prstGeom>
          <a:noFill/>
        </p:spPr>
      </p:pic>
      <p:sp>
        <p:nvSpPr>
          <p:cNvPr id="9" name="TextBox 8"/>
          <p:cNvSpPr txBox="1"/>
          <p:nvPr/>
        </p:nvSpPr>
        <p:spPr>
          <a:xfrm>
            <a:off x="533400" y="533400"/>
            <a:ext cx="32766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COFFEE DAY</a:t>
            </a:r>
            <a:endParaRPr lang="en-US" b="1" dirty="0">
              <a:latin typeface="Times New Roman" pitchFamily="18" charset="0"/>
              <a:cs typeface="Times New Roman" pitchFamily="18" charset="0"/>
            </a:endParaRPr>
          </a:p>
        </p:txBody>
      </p:sp>
      <p:sp>
        <p:nvSpPr>
          <p:cNvPr id="10" name="TextBox 9"/>
          <p:cNvSpPr txBox="1"/>
          <p:nvPr/>
        </p:nvSpPr>
        <p:spPr>
          <a:xfrm>
            <a:off x="5715000" y="609600"/>
            <a:ext cx="2895600" cy="369332"/>
          </a:xfrm>
          <a:prstGeom prst="rect">
            <a:avLst/>
          </a:prstGeom>
          <a:noFill/>
        </p:spPr>
        <p:txBody>
          <a:bodyPr wrap="square" rtlCol="0">
            <a:spAutoFit/>
          </a:bodyPr>
          <a:lstStyle/>
          <a:p>
            <a:pPr algn="ctr"/>
            <a:r>
              <a:rPr lang="en-US" b="1" dirty="0" smtClean="0"/>
              <a:t>HANS </a:t>
            </a:r>
            <a:r>
              <a:rPr lang="en-US" b="1" dirty="0" smtClean="0">
                <a:latin typeface="Times New Roman" pitchFamily="18" charset="0"/>
                <a:cs typeface="Times New Roman" pitchFamily="18" charset="0"/>
              </a:rPr>
              <a:t>HOTEL</a:t>
            </a:r>
            <a:endParaRPr lang="en-US" b="1" dirty="0">
              <a:latin typeface="Times New Roman" pitchFamily="18" charset="0"/>
              <a:cs typeface="Times New Roman" pitchFamily="18" charset="0"/>
            </a:endParaRPr>
          </a:p>
        </p:txBody>
      </p:sp>
      <p:sp>
        <p:nvSpPr>
          <p:cNvPr id="11" name="TextBox 10"/>
          <p:cNvSpPr txBox="1"/>
          <p:nvPr/>
        </p:nvSpPr>
        <p:spPr>
          <a:xfrm>
            <a:off x="6553200" y="5867400"/>
            <a:ext cx="24384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A man tracking the hotels with LBS APP</a:t>
            </a:r>
            <a:endParaRPr lang="en-US" dirty="0"/>
          </a:p>
        </p:txBody>
      </p:sp>
      <p:pic>
        <p:nvPicPr>
          <p:cNvPr id="14343" name="Picture 7" descr="C:\Users\asus\Desktop\animated%20vegetable%20salad%20in%20wooden%20bowl.gif"/>
          <p:cNvPicPr>
            <a:picLocks noChangeAspect="1" noChangeArrowheads="1" noCrop="1"/>
          </p:cNvPicPr>
          <p:nvPr/>
        </p:nvPicPr>
        <p:blipFill>
          <a:blip r:embed="rId5"/>
          <a:srcRect/>
          <a:stretch>
            <a:fillRect/>
          </a:stretch>
        </p:blipFill>
        <p:spPr bwMode="auto">
          <a:xfrm>
            <a:off x="6858000" y="4267200"/>
            <a:ext cx="1524000" cy="1295400"/>
          </a:xfrm>
          <a:prstGeom prst="rect">
            <a:avLst/>
          </a:prstGeom>
          <a:noFill/>
        </p:spPr>
      </p:pic>
      <p:pic>
        <p:nvPicPr>
          <p:cNvPr id="14344" name="Picture 8" descr="C:\Users\asus\Desktop\animated%20man%20enjoying%20coffee%20hot%20drinks.gif"/>
          <p:cNvPicPr>
            <a:picLocks noChangeAspect="1" noChangeArrowheads="1" noCrop="1"/>
          </p:cNvPicPr>
          <p:nvPr/>
        </p:nvPicPr>
        <p:blipFill>
          <a:blip r:embed="rId6"/>
          <a:srcRect/>
          <a:stretch>
            <a:fillRect/>
          </a:stretch>
        </p:blipFill>
        <p:spPr bwMode="auto">
          <a:xfrm>
            <a:off x="914400" y="4572000"/>
            <a:ext cx="1524000" cy="1143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ABSTRACT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rtlCol="0">
            <a:normAutofit/>
          </a:bodyPr>
          <a:lstStyle/>
          <a:p>
            <a:pPr lvl="0" algn="just">
              <a:lnSpc>
                <a:spcPct val="150000"/>
              </a:lnSpc>
            </a:pPr>
            <a:r>
              <a:rPr lang="en-US" dirty="0" smtClean="0">
                <a:latin typeface="Times New Roman" pitchFamily="18" charset="0"/>
                <a:cs typeface="Times New Roman" pitchFamily="18" charset="0"/>
              </a:rPr>
              <a:t>We have all seen the explosive growth of mobile apps in recent years. One category of apps that is very popular is location-based services, commonly known as LBS. </a:t>
            </a:r>
          </a:p>
          <a:p>
            <a:pPr lvl="0" algn="just">
              <a:lnSpc>
                <a:spcPct val="150000"/>
              </a:lnSpc>
            </a:pPr>
            <a:r>
              <a:rPr lang="en-US" dirty="0" smtClean="0">
                <a:latin typeface="Times New Roman" pitchFamily="18" charset="0"/>
                <a:cs typeface="Times New Roman" pitchFamily="18" charset="0"/>
              </a:rPr>
              <a:t>LBS apps track your location, and may offer additional services such as locating amenities nearby, as well as offering suggestions for route planning, and so on. </a:t>
            </a:r>
          </a:p>
          <a:p>
            <a:pPr lvl="0" algn="just">
              <a:lnSpc>
                <a:spcPct val="150000"/>
              </a:lnSpc>
            </a:pPr>
            <a:r>
              <a:rPr lang="en-US" dirty="0" smtClean="0">
                <a:latin typeface="Times New Roman" pitchFamily="18" charset="0"/>
                <a:cs typeface="Times New Roman" pitchFamily="18" charset="0"/>
              </a:rPr>
              <a:t>Of course, one of the key ingredients in a LBS app is maps, which present a visual representation of your location.               </a:t>
            </a:r>
          </a:p>
          <a:p>
            <a:pPr marL="0" indent="0" fontAlgn="auto">
              <a:spcAft>
                <a:spcPts val="0"/>
              </a:spcAft>
              <a:buFont typeface="Arial" pitchFamily="34" charset="0"/>
              <a:buNone/>
              <a:defRPr/>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ABSTRACT CONTD</a:t>
            </a:r>
            <a:endParaRPr lang="en-US" dirty="0"/>
          </a:p>
        </p:txBody>
      </p:sp>
      <p:sp>
        <p:nvSpPr>
          <p:cNvPr id="3" name="Content Placeholder 2"/>
          <p:cNvSpPr>
            <a:spLocks noGrp="1"/>
          </p:cNvSpPr>
          <p:nvPr>
            <p:ph idx="1"/>
          </p:nvPr>
        </p:nvSpPr>
        <p:spPr/>
        <p:txBody>
          <a:bodyPr/>
          <a:lstStyle/>
          <a:p>
            <a:pPr lvl="0" algn="just">
              <a:lnSpc>
                <a:spcPct val="150000"/>
              </a:lnSpc>
            </a:pPr>
            <a:r>
              <a:rPr lang="en-US" dirty="0" smtClean="0">
                <a:latin typeface="Times New Roman" pitchFamily="18" charset="0"/>
                <a:cs typeface="Times New Roman" pitchFamily="18" charset="0"/>
              </a:rPr>
              <a:t>Google Maps is one of the many applications bundled with the Android platform. In addition to simply using the Maps application, we can also embed it into our own applications and make it do some very cool things.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COMPARISON WITH GOOGLE MAP</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Google maps provide the locations of the hotels present in the city but it doesn’t provide the information about the dishes and their prices in the map. </a:t>
            </a:r>
          </a:p>
          <a:p>
            <a:pPr lvl="0" algn="just">
              <a:lnSpc>
                <a:spcPct val="150000"/>
              </a:lnSpc>
            </a:pPr>
            <a:r>
              <a:rPr lang="en-US" dirty="0" smtClean="0">
                <a:latin typeface="Times New Roman" pitchFamily="18" charset="0"/>
                <a:cs typeface="Times New Roman" pitchFamily="18" charset="0"/>
              </a:rPr>
              <a:t>Our application provides the information of the dishes and their prices of the respective hotel located in the map.  </a:t>
            </a:r>
          </a:p>
          <a:p>
            <a:pPr lvl="0" algn="just">
              <a:lnSpc>
                <a:spcPct val="150000"/>
              </a:lnSpc>
            </a:pPr>
            <a:r>
              <a:rPr lang="en-US" dirty="0" smtClean="0">
                <a:latin typeface="Times New Roman" pitchFamily="18" charset="0"/>
                <a:cs typeface="Times New Roman" pitchFamily="18" charset="0"/>
              </a:rPr>
              <a:t>This application helps the person to know the hotels location and  even helps the person to know the path to hotel in which he is interested. </a:t>
            </a: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DIFFERENT ACTORS USING THE APPLICATION</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lnSpc>
                <a:spcPct val="150000"/>
              </a:lnSpc>
            </a:pPr>
            <a:r>
              <a:rPr lang="en-US" dirty="0" smtClean="0">
                <a:latin typeface="Times New Roman" pitchFamily="18" charset="0"/>
                <a:cs typeface="Times New Roman" pitchFamily="18" charset="0"/>
              </a:rPr>
              <a:t>This application is very helpful to new visitors to city in finding their affordable hotel.</a:t>
            </a:r>
          </a:p>
          <a:p>
            <a:pPr lvl="0" algn="just">
              <a:lnSpc>
                <a:spcPct val="150000"/>
              </a:lnSpc>
            </a:pPr>
            <a:r>
              <a:rPr lang="en-US" dirty="0" smtClean="0">
                <a:latin typeface="Times New Roman" pitchFamily="18" charset="0"/>
                <a:cs typeface="Times New Roman" pitchFamily="18" charset="0"/>
              </a:rPr>
              <a:t>This application is helpful for the persons in finding their favorable dishes in diff hotels.</a:t>
            </a:r>
          </a:p>
          <a:p>
            <a:pPr lvl="0" algn="just">
              <a:lnSpc>
                <a:spcPct val="150000"/>
              </a:lnSpc>
            </a:pPr>
            <a:r>
              <a:rPr lang="en-US" dirty="0" smtClean="0">
                <a:latin typeface="Times New Roman" pitchFamily="18" charset="0"/>
                <a:cs typeface="Times New Roman" pitchFamily="18" charset="0"/>
              </a:rPr>
              <a:t>This application is helpful for the persons who are not familiar with the location of the hotels.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SOFTWARE  REQUIREMENT </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229600" cy="4876800"/>
          </a:xfrm>
        </p:spPr>
        <p:txBody>
          <a:bodyPr rtlCol="0">
            <a:normAutofit/>
          </a:bodyPr>
          <a:lstStyle/>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The application has to be developed in ECLIPSE </a:t>
            </a:r>
          </a:p>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Application platform used : Android</a:t>
            </a:r>
          </a:p>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Tool: Droid draw</a:t>
            </a:r>
          </a:p>
          <a:p>
            <a:pPr marL="182880" indent="-182880" fontAlgn="auto">
              <a:spcAft>
                <a:spcPts val="0"/>
              </a:spcAft>
              <a:buFont typeface="Arial" pitchFamily="34" charset="0"/>
              <a:buChar char="•"/>
              <a:defRPr/>
            </a:pPr>
            <a:r>
              <a:rPr lang="en-US" sz="2800" dirty="0" err="1" smtClean="0">
                <a:latin typeface="Times New Roman" pitchFamily="18" charset="0"/>
                <a:cs typeface="Times New Roman" pitchFamily="18" charset="0"/>
              </a:rPr>
              <a:t>Database:SQLite</a:t>
            </a:r>
            <a:endParaRPr lang="en-US" sz="2800" dirty="0" smtClean="0">
              <a:latin typeface="Times New Roman" pitchFamily="18" charset="0"/>
              <a:cs typeface="Times New Roman" pitchFamily="18" charset="0"/>
            </a:endParaRP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Android Smartphone</a:t>
            </a:r>
          </a:p>
          <a:p>
            <a:pPr marL="182880" indent="-182880" fontAlgn="auto">
              <a:spcAft>
                <a:spcPts val="0"/>
              </a:spcAft>
              <a:buNone/>
              <a:defRPr/>
            </a:pPr>
            <a:endParaRPr lang="en-US" sz="2800" dirty="0" smtClean="0">
              <a:latin typeface="Times New Roman" pitchFamily="18" charset="0"/>
              <a:cs typeface="Times New Roman" pitchFamily="18" charset="0"/>
            </a:endParaRPr>
          </a:p>
        </p:txBody>
      </p:sp>
      <p:sp>
        <p:nvSpPr>
          <p:cNvPr id="4" name="Title 1"/>
          <p:cNvSpPr txBox="1">
            <a:spLocks/>
          </p:cNvSpPr>
          <p:nvPr/>
        </p:nvSpPr>
        <p:spPr>
          <a:xfrm>
            <a:off x="379413" y="3924300"/>
            <a:ext cx="8229600" cy="990600"/>
          </a:xfrm>
          <a:prstGeom prst="rect">
            <a:avLst/>
          </a:prstGeom>
        </p:spPr>
        <p:txBody>
          <a:bodyPr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HARDWARE REQUIREMENTS</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293" name="Content Placeholder 2"/>
          <p:cNvSpPr txBox="1">
            <a:spLocks/>
          </p:cNvSpPr>
          <p:nvPr/>
        </p:nvSpPr>
        <p:spPr bwMode="auto">
          <a:xfrm>
            <a:off x="393700" y="4953000"/>
            <a:ext cx="8229600" cy="4876800"/>
          </a:xfrm>
          <a:prstGeom prst="rect">
            <a:avLst/>
          </a:prstGeom>
          <a:noFill/>
          <a:ln w="9525">
            <a:noFill/>
            <a:miter lim="800000"/>
            <a:headEnd/>
            <a:tailEnd/>
          </a:ln>
        </p:spPr>
        <p:txBody>
          <a:bodyPr/>
          <a:lstStyle/>
          <a:p>
            <a:pPr marL="182563" indent="-182563">
              <a:spcBef>
                <a:spcPct val="20000"/>
              </a:spcBef>
              <a:buClr>
                <a:schemeClr val="accent1"/>
              </a:buClr>
              <a:buSzPct val="85000"/>
              <a:buFont typeface="Arial" charset="0"/>
              <a:buChar char="•"/>
            </a:pPr>
            <a:endParaRPr lang="en-US" sz="2800" dirty="0">
              <a:latin typeface="Times New Roman" pitchFamily="18" charset="0"/>
              <a:cs typeface="Times New Roman" pitchFamily="18" charset="0"/>
            </a:endParaRPr>
          </a:p>
          <a:p>
            <a:pPr marL="182563" indent="-182563">
              <a:spcBef>
                <a:spcPct val="20000"/>
              </a:spcBef>
              <a:buClr>
                <a:schemeClr val="accent1"/>
              </a:buClr>
              <a:buSzPct val="85000"/>
              <a:buFont typeface="Arial" charset="0"/>
              <a:buChar cha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STATUS OF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APPLICATION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AFTER DEPLOYMENT IN THE MARKET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This app would be successfully downloaded in the city with the city the app is concerned.</a:t>
            </a:r>
          </a:p>
          <a:p>
            <a:pPr algn="just">
              <a:lnSpc>
                <a:spcPct val="150000"/>
              </a:lnSpc>
            </a:pPr>
            <a:r>
              <a:rPr lang="en-US" dirty="0" smtClean="0">
                <a:latin typeface="Times New Roman" pitchFamily="18" charset="0"/>
                <a:cs typeface="Times New Roman" pitchFamily="18" charset="0"/>
              </a:rPr>
              <a:t>The estimated paid downloads per day would be 8downloads per day.</a:t>
            </a:r>
          </a:p>
          <a:p>
            <a:pPr algn="just">
              <a:lnSpc>
                <a:spcPct val="150000"/>
              </a:lnSpc>
            </a:pPr>
            <a:r>
              <a:rPr lang="en-US" dirty="0" smtClean="0">
                <a:latin typeface="Times New Roman" pitchFamily="18" charset="0"/>
                <a:cs typeface="Times New Roman" pitchFamily="18" charset="0"/>
              </a:rPr>
              <a:t>The estimated clicks would be more than 19clicks per day.</a:t>
            </a:r>
          </a:p>
          <a:p>
            <a:pPr algn="just">
              <a:lnSpc>
                <a:spcPct val="150000"/>
              </a:lnSpc>
            </a:pPr>
            <a:r>
              <a:rPr lang="en-US" dirty="0" smtClean="0">
                <a:latin typeface="Times New Roman" pitchFamily="18" charset="0"/>
                <a:cs typeface="Times New Roman" pitchFamily="18" charset="0"/>
              </a:rPr>
              <a:t>The estimated paid downloads per month would be 240downloads per month.</a:t>
            </a:r>
          </a:p>
          <a:p>
            <a:pPr algn="just">
              <a:lnSpc>
                <a:spcPct val="150000"/>
              </a:lnSpc>
            </a:pPr>
            <a:r>
              <a:rPr lang="en-US" dirty="0" smtClean="0">
                <a:latin typeface="Times New Roman" pitchFamily="18" charset="0"/>
                <a:cs typeface="Times New Roman" pitchFamily="18" charset="0"/>
              </a:rPr>
              <a:t>The estimated clicks would be more than 570clicks per month.</a:t>
            </a:r>
          </a:p>
          <a:p>
            <a:pPr algn="just">
              <a:lnSpc>
                <a:spcPct val="15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21">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T21</Template>
  <TotalTime>167</TotalTime>
  <Words>450</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T21</vt:lpstr>
      <vt:lpstr>Location based information of hotels</vt:lpstr>
      <vt:lpstr>PROBLEM DEFINITION</vt:lpstr>
      <vt:lpstr>Slide 3</vt:lpstr>
      <vt:lpstr>ABSTRACT</vt:lpstr>
      <vt:lpstr>ABSTRACT CONTD</vt:lpstr>
      <vt:lpstr>COMPARISON WITH GOOGLE MAP</vt:lpstr>
      <vt:lpstr>DIFFERENT ACTORS USING THE APPLICATION</vt:lpstr>
      <vt:lpstr>SOFTWARE  REQUIREMENT </vt:lpstr>
      <vt:lpstr>STATUS OF APPLICATION AFTER DEPLOYMENT IN THE MARKET</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DRIVING    ASSISTANT</dc:title>
  <dc:creator>asus</dc:creator>
  <cp:lastModifiedBy>asus</cp:lastModifiedBy>
  <cp:revision>16</cp:revision>
  <dcterms:created xsi:type="dcterms:W3CDTF">2012-01-29T16:29:33Z</dcterms:created>
  <dcterms:modified xsi:type="dcterms:W3CDTF">2012-01-30T03:44:56Z</dcterms:modified>
</cp:coreProperties>
</file>