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1" r:id="rId6"/>
    <p:sldId id="268" r:id="rId7"/>
    <p:sldId id="262"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3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4C36C630-7D1C-4676-AAAD-990111EAA2CD}"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75DAB4F-3148-4987-B91A-7920227A051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75D936-C74F-4016-B6DA-D6C28378E47D}" type="datetimeFigureOut">
              <a:rPr lang="en-US"/>
              <a:pPr>
                <a:defRPr/>
              </a:pPr>
              <a:t>1/30/2012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AF5CD7-9F1C-4981-B977-338C0D4872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408BA7E-CB9F-43F3-91A4-FA228AE06F2E}" type="datetimeFigureOut">
              <a:rPr lang="en-US"/>
              <a:pPr>
                <a:defRPr/>
              </a:pPr>
              <a:t>1/30/2012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55672-F4F3-4458-BBBF-E2B5AAF771B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D48410-4DB4-4EA6-A31E-2BE37A7DDB76}" type="datetimeFigureOut">
              <a:rPr lang="en-US"/>
              <a:pPr>
                <a:defRPr/>
              </a:pPr>
              <a:t>1/30/2012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B3546A-B747-4532-A6C5-8E946E4276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9FB5DCB-19A7-4CE9-ABE5-D397E76080B0}"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A8E0547-3384-42BF-B8C3-B01015E9A98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C478D9F-3A34-4D89-ABAD-B494CAD90F92}"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AEC662-FDEE-4211-9334-2017421F06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870B7D95-5CB1-4EF3-819F-A8BA5AB13E3B}" type="datetimeFigureOut">
              <a:rPr lang="en-US"/>
              <a:pPr>
                <a:defRPr/>
              </a:pPr>
              <a:t>1/30/2012</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C3DE8341-9B2D-4F7A-B2D5-8EA3B342CC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55DE940-FB94-4985-A448-4AE6330BF473}" type="datetimeFigureOut">
              <a:rPr lang="en-US"/>
              <a:pPr>
                <a:defRPr/>
              </a:pPr>
              <a:t>1/30/2012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C54BC22-1BAA-49AE-B05A-E708CA07AF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88BB06-816C-4F73-B0B7-2A9D2ED5B0E7}" type="datetimeFigureOut">
              <a:rPr lang="en-US"/>
              <a:pPr>
                <a:defRPr/>
              </a:pPr>
              <a:t>1/30/2012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C23FB2F-0F7A-46BB-B8D6-1DA41ECC0D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FB215EF-3DC3-471F-B25C-A8418DBCAD36}" type="datetimeFigureOut">
              <a:rPr lang="en-US"/>
              <a:pPr>
                <a:defRPr/>
              </a:pPr>
              <a:t>1/30/2012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5699AF68-7C56-425B-95A6-34E3718FEB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1544C-CDF7-4DF8-BB3F-ECC883BC4D1E}"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A51C0E8-DC5A-42A5-BBFB-05064607D4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cs typeface="+mn-cs"/>
              </a:defRPr>
            </a:lvl1pPr>
          </a:lstStyle>
          <a:p>
            <a:pPr>
              <a:defRPr/>
            </a:pPr>
            <a:fld id="{05458CC6-48E9-4416-97CB-53173A9E7E57}" type="datetimeFigureOut">
              <a:rPr lang="en-US"/>
              <a:pPr>
                <a:defRPr/>
              </a:pPr>
              <a:t>1/30/2012</a:t>
            </a:fld>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fontAlgn="auto">
              <a:spcBef>
                <a:spcPts val="0"/>
              </a:spcBef>
              <a:spcAft>
                <a:spcPts val="0"/>
              </a:spcAft>
              <a:defRPr sz="1200">
                <a:solidFill>
                  <a:srgbClr val="FFFFFF"/>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fontAlgn="auto">
              <a:spcBef>
                <a:spcPts val="0"/>
              </a:spcBef>
              <a:spcAft>
                <a:spcPts val="0"/>
              </a:spcAft>
              <a:defRPr sz="1400" b="1" smtClean="0">
                <a:solidFill>
                  <a:srgbClr val="FFFFFF"/>
                </a:solidFill>
                <a:latin typeface="+mn-lt"/>
                <a:cs typeface="+mn-cs"/>
              </a:defRPr>
            </a:lvl1pPr>
          </a:lstStyle>
          <a:p>
            <a:pPr>
              <a:defRPr/>
            </a:pPr>
            <a:fld id="{185CCF91-3515-4B5C-BF49-193014BD728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85" r:id="rId5"/>
    <p:sldLayoutId id="2147483678" r:id="rId6"/>
    <p:sldLayoutId id="2147483679" r:id="rId7"/>
    <p:sldLayoutId id="2147483686" r:id="rId8"/>
    <p:sldLayoutId id="2147483680" r:id="rId9"/>
    <p:sldLayoutId id="2147483681" r:id="rId10"/>
    <p:sldLayoutId id="2147483682" r:id="rId11"/>
  </p:sldLayoutIdLst>
  <p:txStyles>
    <p:titleStyle>
      <a:lvl1pPr algn="l" rtl="0" eaLnBrk="1" fontAlgn="base" hangingPunct="1">
        <a:spcBef>
          <a:spcPct val="0"/>
        </a:spcBef>
        <a:spcAft>
          <a:spcPct val="0"/>
        </a:spcAft>
        <a:defRPr sz="4000" kern="1200" spc="-1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defRPr>
      </a:lvl2pPr>
      <a:lvl3pPr algn="l" rtl="0" eaLnBrk="1" fontAlgn="base" hangingPunct="1">
        <a:spcBef>
          <a:spcPct val="0"/>
        </a:spcBef>
        <a:spcAft>
          <a:spcPct val="0"/>
        </a:spcAft>
        <a:defRPr sz="4000">
          <a:solidFill>
            <a:schemeClr val="tx2"/>
          </a:solidFill>
          <a:latin typeface="Arial" charset="0"/>
        </a:defRPr>
      </a:lvl3pPr>
      <a:lvl4pPr algn="l" rtl="0" eaLnBrk="1" fontAlgn="base" hangingPunct="1">
        <a:spcBef>
          <a:spcPct val="0"/>
        </a:spcBef>
        <a:spcAft>
          <a:spcPct val="0"/>
        </a:spcAft>
        <a:defRPr sz="4000">
          <a:solidFill>
            <a:schemeClr val="tx2"/>
          </a:solidFill>
          <a:latin typeface="Arial" charset="0"/>
        </a:defRPr>
      </a:lvl4pPr>
      <a:lvl5pPr algn="l" rtl="0" eaLnBrk="1" fontAlgn="base" hangingPunct="1">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1" fontAlgn="base" hangingPunct="1">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UPDATING OF NEW CONTACTS </a:t>
            </a:r>
            <a:endParaRPr lang="en-US"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TextBox 8"/>
          <p:cNvSpPr txBox="1"/>
          <p:nvPr/>
        </p:nvSpPr>
        <p:spPr>
          <a:xfrm>
            <a:off x="228600" y="3886200"/>
            <a:ext cx="8839200" cy="2585323"/>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SUBMITTED BY:</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MR.TEJRAJ L                                  2BV08IS113</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MS.PRIYANKA K DAMBAL          2BV09IS076</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MR.ALOK JOSHI                            2BV10IS400</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MR.KARTHIK V                              2BV10IS407</a:t>
            </a: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p>
          <a:p>
            <a:r>
              <a:rPr lang="en-US"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lstStyle/>
          <a:p>
            <a:pPr algn="ctr" fontAlgn="auto">
              <a:spcAft>
                <a:spcPts val="0"/>
              </a:spcAft>
              <a:defRPr/>
            </a:pPr>
            <a:r>
              <a:rPr lang="en-US" b="1" dirty="0">
                <a:effectLst>
                  <a:outerShdw blurRad="38100" dist="38100" dir="2700000" algn="tl">
                    <a:srgbClr val="000000">
                      <a:alpha val="43137"/>
                    </a:srgbClr>
                  </a:outerShdw>
                </a:effectLst>
                <a:latin typeface="Times New Roman" pitchFamily="18" charset="0"/>
                <a:cs typeface="Times New Roman" pitchFamily="18" charset="0"/>
              </a:rPr>
              <a:t>PROBLEM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DEFINITION</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171" name="Content Placeholder 2"/>
          <p:cNvSpPr>
            <a:spLocks noGrp="1"/>
          </p:cNvSpPr>
          <p:nvPr>
            <p:ph idx="1"/>
          </p:nvPr>
        </p:nvSpPr>
        <p:spPr>
          <a:xfrm>
            <a:off x="381000" y="2209800"/>
            <a:ext cx="8229600" cy="4876800"/>
          </a:xfrm>
        </p:spPr>
        <p:txBody>
          <a:bodyPr/>
          <a:lstStyle/>
          <a:p>
            <a:pPr lvl="1" algn="just">
              <a:lnSpc>
                <a:spcPct val="150000"/>
              </a:lnSpc>
            </a:pPr>
            <a:r>
              <a:rPr lang="en-US" sz="2400" dirty="0" smtClean="0">
                <a:latin typeface="Times New Roman" pitchFamily="18" charset="0"/>
                <a:cs typeface="Times New Roman" pitchFamily="18" charset="0"/>
              </a:rPr>
              <a:t>To develop an application which automatically updates the contact of the person with new contact. The main goal of the application is to update the contact list of the person with the new contact who receives the SMS from the person who has the new contact number.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ABSTRACT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rtlCol="0">
            <a:normAutofit/>
          </a:bodyPr>
          <a:lstStyle/>
          <a:p>
            <a:pPr algn="just">
              <a:lnSpc>
                <a:spcPct val="150000"/>
              </a:lnSpc>
            </a:pPr>
            <a:r>
              <a:rPr lang="en-US" dirty="0" smtClean="0">
                <a:latin typeface="Times New Roman" pitchFamily="18" charset="0"/>
                <a:cs typeface="Times New Roman" pitchFamily="18" charset="0"/>
              </a:rPr>
              <a:t>Now days as the person who owns the cell phone is more fascinated in purchasing new SIM cards usually. As the person changes the contact number he sends his new contact number through SMS to all his friends. And the friends might save the number or may not. So as to ease the updating of new contacts our application automatically updates the contact list of the person with the new contact who receives the SMS from the person who has the new contact number.  </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DIFFERENT ACTORS USING THE APPLICATION</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lnSpc>
                <a:spcPct val="150000"/>
              </a:lnSpc>
            </a:pPr>
            <a:r>
              <a:rPr lang="en-US" dirty="0" smtClean="0">
                <a:latin typeface="Times New Roman" pitchFamily="18" charset="0"/>
                <a:cs typeface="Times New Roman" pitchFamily="18" charset="0"/>
              </a:rPr>
              <a:t>This application is very helpful to </a:t>
            </a:r>
            <a:r>
              <a:rPr lang="en-US" dirty="0" smtClean="0">
                <a:latin typeface="Times New Roman" pitchFamily="18" charset="0"/>
                <a:cs typeface="Times New Roman" pitchFamily="18" charset="0"/>
              </a:rPr>
              <a:t>the persons who are more fascinated of changing to new contact numbers.</a:t>
            </a:r>
            <a:endParaRPr lang="en-US"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This application is helpful for the persons in recognizing the new contacts of their friends new number because our application automatically updates the number</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SOFTWARE  REQUIREMENT </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4876800"/>
          </a:xfrm>
        </p:spPr>
        <p:txBody>
          <a:bodyPr rtlCol="0">
            <a:normAutofit/>
          </a:bodyPr>
          <a:lstStyle/>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The application has to be developed in ECLIPSE </a:t>
            </a: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Application platform used : Android</a:t>
            </a: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Tool: Droid draw</a:t>
            </a: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Android Smartphone</a:t>
            </a:r>
          </a:p>
          <a:p>
            <a:pPr marL="182880" indent="-182880" fontAlgn="auto">
              <a:spcAft>
                <a:spcPts val="0"/>
              </a:spcAft>
              <a:buNone/>
              <a:defRPr/>
            </a:pPr>
            <a:endParaRPr lang="en-US" sz="2800" dirty="0" smtClean="0">
              <a:latin typeface="Times New Roman" pitchFamily="18" charset="0"/>
              <a:cs typeface="Times New Roman" pitchFamily="18" charset="0"/>
            </a:endParaRPr>
          </a:p>
        </p:txBody>
      </p:sp>
      <p:sp>
        <p:nvSpPr>
          <p:cNvPr id="4" name="Title 1"/>
          <p:cNvSpPr txBox="1">
            <a:spLocks/>
          </p:cNvSpPr>
          <p:nvPr/>
        </p:nvSpPr>
        <p:spPr>
          <a:xfrm>
            <a:off x="379413" y="3924300"/>
            <a:ext cx="8229600" cy="990600"/>
          </a:xfrm>
          <a:prstGeom prst="rect">
            <a:avLst/>
          </a:prstGeom>
        </p:spPr>
        <p:txBody>
          <a:bodyPr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HARDWARE REQUIREMENTS</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293" name="Content Placeholder 2"/>
          <p:cNvSpPr txBox="1">
            <a:spLocks/>
          </p:cNvSpPr>
          <p:nvPr/>
        </p:nvSpPr>
        <p:spPr bwMode="auto">
          <a:xfrm>
            <a:off x="393700" y="4953000"/>
            <a:ext cx="8229600" cy="4876800"/>
          </a:xfrm>
          <a:prstGeom prst="rect">
            <a:avLst/>
          </a:prstGeom>
          <a:noFill/>
          <a:ln w="9525">
            <a:noFill/>
            <a:miter lim="800000"/>
            <a:headEnd/>
            <a:tailEnd/>
          </a:ln>
        </p:spPr>
        <p:txBody>
          <a:bodyPr/>
          <a:lstStyle/>
          <a:p>
            <a:pPr marL="182563" indent="-182563">
              <a:spcBef>
                <a:spcPct val="20000"/>
              </a:spcBef>
              <a:buClr>
                <a:schemeClr val="accent1"/>
              </a:buClr>
              <a:buSzPct val="85000"/>
              <a:buFont typeface="Arial" charset="0"/>
              <a:buChar char="•"/>
            </a:pPr>
            <a:endParaRPr lang="en-US" sz="2800" dirty="0">
              <a:latin typeface="Times New Roman" pitchFamily="18" charset="0"/>
              <a:cs typeface="Times New Roman" pitchFamily="18" charset="0"/>
            </a:endParaRPr>
          </a:p>
          <a:p>
            <a:pPr marL="182563" indent="-182563">
              <a:spcBef>
                <a:spcPct val="20000"/>
              </a:spcBef>
              <a:buClr>
                <a:schemeClr val="accent1"/>
              </a:buClr>
              <a:buSzPct val="85000"/>
              <a:buFont typeface="Arial" charset="0"/>
              <a:buChar cha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STATUS OF APPLIACTION AFTER DEPLOYMENT IN THE MARKET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lnSpc>
                <a:spcPct val="150000"/>
              </a:lnSpc>
            </a:pPr>
            <a:r>
              <a:rPr lang="en-US" dirty="0" smtClean="0">
                <a:latin typeface="Times New Roman" pitchFamily="18" charset="0"/>
                <a:cs typeface="Times New Roman" pitchFamily="18" charset="0"/>
              </a:rPr>
              <a:t>The estimated paid downloads per day would be 20downloads per day.</a:t>
            </a:r>
          </a:p>
          <a:p>
            <a:pPr lvl="0" algn="just">
              <a:lnSpc>
                <a:spcPct val="150000"/>
              </a:lnSpc>
            </a:pPr>
            <a:r>
              <a:rPr lang="en-US" dirty="0" smtClean="0">
                <a:latin typeface="Times New Roman" pitchFamily="18" charset="0"/>
                <a:cs typeface="Times New Roman" pitchFamily="18" charset="0"/>
              </a:rPr>
              <a:t>The estimated clicks would be more than 50clicks per day.</a:t>
            </a:r>
          </a:p>
          <a:p>
            <a:pPr lvl="0" algn="just">
              <a:lnSpc>
                <a:spcPct val="150000"/>
              </a:lnSpc>
            </a:pPr>
            <a:r>
              <a:rPr lang="en-US" dirty="0" smtClean="0">
                <a:latin typeface="Times New Roman" pitchFamily="18" charset="0"/>
                <a:cs typeface="Times New Roman" pitchFamily="18" charset="0"/>
              </a:rPr>
              <a:t>The estimated paid downloads per month would be 600downloads per month.</a:t>
            </a:r>
          </a:p>
          <a:p>
            <a:pPr lvl="0" algn="just">
              <a:lnSpc>
                <a:spcPct val="150000"/>
              </a:lnSpc>
            </a:pPr>
            <a:r>
              <a:rPr lang="en-US" dirty="0" smtClean="0">
                <a:latin typeface="Times New Roman" pitchFamily="18" charset="0"/>
                <a:cs typeface="Times New Roman" pitchFamily="18" charset="0"/>
              </a:rPr>
              <a:t>The estimated clicks would be more than 1500clicks per month.</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92651">
            <a:off x="1068233" y="3152164"/>
            <a:ext cx="7617131" cy="1107996"/>
          </a:xfrm>
          <a:prstGeom prst="rect">
            <a:avLst/>
          </a:prstGeom>
          <a:noFill/>
        </p:spPr>
        <p:txBody>
          <a:bodyPr>
            <a:spAutoFit/>
          </a:bodyPr>
          <a:lstStyle/>
          <a:p>
            <a:pPr algn="ctr" fontAlgn="auto">
              <a:spcBef>
                <a:spcPts val="0"/>
              </a:spcBef>
              <a:spcAft>
                <a:spcPts val="0"/>
              </a:spcAft>
              <a:defRPr/>
            </a:pPr>
            <a:r>
              <a:rPr lang="en-US" sz="6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cs typeface="+mn-cs"/>
              </a:rPr>
              <a:t>THANK YOU.</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21">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178</TotalTime>
  <Words>295</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T21</vt:lpstr>
      <vt:lpstr>UPDATING OF NEW CONTACTS </vt:lpstr>
      <vt:lpstr>PROBLEM DEFINITION</vt:lpstr>
      <vt:lpstr>ABSTRACT</vt:lpstr>
      <vt:lpstr>DIFFERENT ACTORS USING THE APPLICATION</vt:lpstr>
      <vt:lpstr>SOFTWARE  REQUIREMENT </vt:lpstr>
      <vt:lpstr>STATUS OF APPLIACTION AFTER DEPLOYMENT IN THE MARKET</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DRIVING    ASSISTANT</dc:title>
  <dc:creator>asus</dc:creator>
  <cp:lastModifiedBy>asus</cp:lastModifiedBy>
  <cp:revision>17</cp:revision>
  <dcterms:created xsi:type="dcterms:W3CDTF">2012-01-29T16:29:33Z</dcterms:created>
  <dcterms:modified xsi:type="dcterms:W3CDTF">2012-01-29T20:16:14Z</dcterms:modified>
</cp:coreProperties>
</file>