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9" r:id="rId4"/>
    <p:sldId id="258" r:id="rId5"/>
    <p:sldId id="265" r:id="rId6"/>
    <p:sldId id="267" r:id="rId7"/>
    <p:sldId id="261" r:id="rId8"/>
    <p:sldId id="268" r:id="rId9"/>
    <p:sldId id="262"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24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4C36C630-7D1C-4676-AAAD-990111EAA2CD}" type="datetimeFigureOut">
              <a:rPr lang="en-US" smtClean="0"/>
              <a:pPr>
                <a:defRPr/>
              </a:pPr>
              <a:t>1/30/2012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75DAB4F-3148-4987-B91A-7920227A051B}"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675D936-C74F-4016-B6DA-D6C28378E47D}" type="datetimeFigureOut">
              <a:rPr lang="en-US" smtClean="0"/>
              <a:pPr>
                <a:defRPr/>
              </a:pPr>
              <a:t>1/30/2012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7AF5CD7-9F1C-4981-B977-338C0D4872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408BA7E-CB9F-43F3-91A4-FA228AE06F2E}" type="datetimeFigureOut">
              <a:rPr lang="en-US" smtClean="0"/>
              <a:pPr>
                <a:defRPr/>
              </a:pPr>
              <a:t>1/30/2012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955672-F4F3-4458-BBBF-E2B5AAF771B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CD48410-4DB4-4EA6-A31E-2BE37A7DDB76}" type="datetimeFigureOut">
              <a:rPr lang="en-US" smtClean="0"/>
              <a:pPr>
                <a:defRPr/>
              </a:pPr>
              <a:t>1/30/2012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5B3546A-B747-4532-A6C5-8E946E4276B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9FB5DCB-19A7-4CE9-ABE5-D397E76080B0}" type="datetimeFigureOut">
              <a:rPr lang="en-US" smtClean="0"/>
              <a:pPr>
                <a:defRPr/>
              </a:pPr>
              <a:t>1/30/2012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8E0547-3384-42BF-B8C3-B01015E9A98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EC478D9F-3A34-4D89-ABAD-B494CAD90F92}" type="datetimeFigureOut">
              <a:rPr lang="en-US" smtClean="0"/>
              <a:pPr>
                <a:defRPr/>
              </a:pPr>
              <a:t>1/30/2012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AEC662-FDEE-4211-9334-2017421F060F}"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870B7D95-5CB1-4EF3-819F-A8BA5AB13E3B}" type="datetimeFigureOut">
              <a:rPr lang="en-US" smtClean="0"/>
              <a:pPr>
                <a:defRPr/>
              </a:pPr>
              <a:t>1/30/2012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3DE8341-9B2D-4F7A-B2D5-8EA3B342CCCA}"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55DE940-FB94-4985-A448-4AE6330BF473}" type="datetimeFigureOut">
              <a:rPr lang="en-US" smtClean="0"/>
              <a:pPr>
                <a:defRPr/>
              </a:pPr>
              <a:t>1/30/2012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C54BC22-1BAA-49AE-B05A-E708CA07AF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588BB06-816C-4F73-B0B7-2A9D2ED5B0E7}" type="datetimeFigureOut">
              <a:rPr lang="en-US" smtClean="0"/>
              <a:pPr>
                <a:defRPr/>
              </a:pPr>
              <a:t>1/30/2012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C23FB2F-0F7A-46BB-B8D6-1DA41ECC0D3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FB215EF-3DC3-471F-B25C-A8418DBCAD36}" type="datetimeFigureOut">
              <a:rPr lang="en-US" smtClean="0"/>
              <a:pPr>
                <a:defRPr/>
              </a:pPr>
              <a:t>1/30/2012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699AF68-7C56-425B-95A6-34E3718FEB12}"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FE1544C-CDF7-4DF8-BB3F-ECC883BC4D1E}" type="datetimeFigureOut">
              <a:rPr lang="en-US" smtClean="0"/>
              <a:pPr>
                <a:defRPr/>
              </a:pPr>
              <a:t>1/30/2012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A51C0E8-DC5A-42A5-BBFB-05064607D4B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5458CC6-48E9-4416-97CB-53173A9E7E57}" type="datetimeFigureOut">
              <a:rPr lang="en-US" smtClean="0"/>
              <a:pPr>
                <a:defRPr/>
              </a:pPr>
              <a:t>1/30/2012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85CCF91-3515-4B5C-BF49-193014BD728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fontAlgn="auto">
              <a:spcAft>
                <a:spcPts val="0"/>
              </a:spcAft>
              <a:defRPr/>
            </a:pPr>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Location based TRCKER of GARAGES</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TextBox 8"/>
          <p:cNvSpPr txBox="1"/>
          <p:nvPr/>
        </p:nvSpPr>
        <p:spPr>
          <a:xfrm>
            <a:off x="228600" y="3886200"/>
            <a:ext cx="8839200" cy="2585323"/>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SUBMITTED BY:</a:t>
            </a:r>
          </a:p>
          <a:p>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MR.TEJRAJ L                                  2BV08IS113</a:t>
            </a:r>
          </a:p>
          <a:p>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MS.PRIYANKA K DAMBAL          2BV09IS076</a:t>
            </a:r>
          </a:p>
          <a:p>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MR.ALOK JOSHI                            2BV10IS400</a:t>
            </a:r>
          </a:p>
          <a:p>
            <a:r>
              <a:rPr lang="en-US" sz="24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MR.KARTHIK V                              2BV10IS407</a:t>
            </a:r>
          </a:p>
          <a:p>
            <a:r>
              <a:rPr lang="en-US" sz="2400" dirty="0">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p>
          <a:p>
            <a:r>
              <a:rPr lang="en-US" dirty="0">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447800"/>
          </a:xfrm>
        </p:spPr>
        <p:txBody>
          <a:bodyPr/>
          <a:lstStyle/>
          <a:p>
            <a:pPr algn="ctr" fontAlgn="auto">
              <a:spcAft>
                <a:spcPts val="0"/>
              </a:spcAft>
              <a:defRPr/>
            </a:pPr>
            <a:r>
              <a:rPr lang="en-US" b="1" dirty="0">
                <a:effectLst>
                  <a:outerShdw blurRad="38100" dist="38100" dir="2700000" algn="tl">
                    <a:srgbClr val="000000">
                      <a:alpha val="43137"/>
                    </a:srgbClr>
                  </a:outerShdw>
                </a:effectLst>
                <a:latin typeface="Times New Roman" pitchFamily="18" charset="0"/>
                <a:cs typeface="Times New Roman" pitchFamily="18" charset="0"/>
              </a:rPr>
              <a:t>PROBLEM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DEFINITION</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171" name="Content Placeholder 2"/>
          <p:cNvSpPr>
            <a:spLocks noGrp="1"/>
          </p:cNvSpPr>
          <p:nvPr>
            <p:ph idx="1"/>
          </p:nvPr>
        </p:nvSpPr>
        <p:spPr>
          <a:xfrm>
            <a:off x="381000" y="2209800"/>
            <a:ext cx="8229600" cy="4876800"/>
          </a:xfrm>
        </p:spPr>
        <p:txBody>
          <a:bodyPr/>
          <a:lstStyle/>
          <a:p>
            <a:pPr lvl="1" algn="just">
              <a:lnSpc>
                <a:spcPct val="150000"/>
              </a:lnSpc>
            </a:pPr>
            <a:r>
              <a:rPr lang="en-US" sz="2400" dirty="0" smtClean="0">
                <a:latin typeface="Times New Roman" pitchFamily="18" charset="0"/>
                <a:cs typeface="Times New Roman" pitchFamily="18" charset="0"/>
              </a:rPr>
              <a:t>To develop location based application which specifies the location and information about the nearest garages through GPS. The main goal of the application helps the person to know the location of the garages in the city.</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sus\Desktop\imagesCAQ6KSQ3.jpg"/>
          <p:cNvPicPr>
            <a:picLocks noChangeAspect="1" noChangeArrowheads="1"/>
          </p:cNvPicPr>
          <p:nvPr/>
        </p:nvPicPr>
        <p:blipFill>
          <a:blip r:embed="rId2"/>
          <a:srcRect/>
          <a:stretch>
            <a:fillRect/>
          </a:stretch>
        </p:blipFill>
        <p:spPr bwMode="auto">
          <a:xfrm>
            <a:off x="5410200" y="990600"/>
            <a:ext cx="3657600" cy="3352800"/>
          </a:xfrm>
          <a:prstGeom prst="rect">
            <a:avLst/>
          </a:prstGeom>
          <a:noFill/>
        </p:spPr>
      </p:pic>
      <p:pic>
        <p:nvPicPr>
          <p:cNvPr id="1027" name="Picture 3" descr="C:\Users\asus\Desktop\05f93fce517042f093aead63c04a2073_7-1-480x480.jpg"/>
          <p:cNvPicPr>
            <a:picLocks noChangeAspect="1" noChangeArrowheads="1"/>
          </p:cNvPicPr>
          <p:nvPr/>
        </p:nvPicPr>
        <p:blipFill>
          <a:blip r:embed="rId3"/>
          <a:srcRect/>
          <a:stretch>
            <a:fillRect/>
          </a:stretch>
        </p:blipFill>
        <p:spPr bwMode="auto">
          <a:xfrm>
            <a:off x="76200" y="990600"/>
            <a:ext cx="3657600" cy="3352800"/>
          </a:xfrm>
          <a:prstGeom prst="rect">
            <a:avLst/>
          </a:prstGeom>
          <a:noFill/>
        </p:spPr>
      </p:pic>
      <p:pic>
        <p:nvPicPr>
          <p:cNvPr id="1028" name="Picture 4" descr="C:\Users\asus\Desktop\Man_With_A_Flat_Tire_On_His_Bike_Royalty_Free_Clipart_Picture_090113-114929-748048.jpg"/>
          <p:cNvPicPr>
            <a:picLocks noChangeAspect="1" noChangeArrowheads="1"/>
          </p:cNvPicPr>
          <p:nvPr/>
        </p:nvPicPr>
        <p:blipFill>
          <a:blip r:embed="rId4"/>
          <a:srcRect/>
          <a:stretch>
            <a:fillRect/>
          </a:stretch>
        </p:blipFill>
        <p:spPr bwMode="auto">
          <a:xfrm>
            <a:off x="2971800" y="4572000"/>
            <a:ext cx="3352800" cy="2286000"/>
          </a:xfrm>
          <a:prstGeom prst="rect">
            <a:avLst/>
          </a:prstGeom>
          <a:noFill/>
        </p:spPr>
      </p:pic>
      <p:sp>
        <p:nvSpPr>
          <p:cNvPr id="7" name="TextBox 6"/>
          <p:cNvSpPr txBox="1"/>
          <p:nvPr/>
        </p:nvSpPr>
        <p:spPr>
          <a:xfrm>
            <a:off x="304800" y="457200"/>
            <a:ext cx="3048000" cy="381000"/>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VIDYANAGAR GARAGE</a:t>
            </a:r>
            <a:endParaRPr lang="en-US" b="1" dirty="0">
              <a:latin typeface="Times New Roman" pitchFamily="18" charset="0"/>
              <a:cs typeface="Times New Roman" pitchFamily="18" charset="0"/>
            </a:endParaRPr>
          </a:p>
        </p:txBody>
      </p:sp>
      <p:sp>
        <p:nvSpPr>
          <p:cNvPr id="9" name="TextBox 8"/>
          <p:cNvSpPr txBox="1"/>
          <p:nvPr/>
        </p:nvSpPr>
        <p:spPr>
          <a:xfrm>
            <a:off x="5410200" y="533400"/>
            <a:ext cx="3733800" cy="381000"/>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LINGRAJNAGAR GARAGE</a:t>
            </a:r>
            <a:endParaRPr lang="en-US" b="1" dirty="0">
              <a:latin typeface="Times New Roman" pitchFamily="18" charset="0"/>
              <a:cs typeface="Times New Roman" pitchFamily="18" charset="0"/>
            </a:endParaRPr>
          </a:p>
        </p:txBody>
      </p:sp>
      <p:sp>
        <p:nvSpPr>
          <p:cNvPr id="10" name="TextBox 9"/>
          <p:cNvSpPr txBox="1"/>
          <p:nvPr/>
        </p:nvSpPr>
        <p:spPr>
          <a:xfrm>
            <a:off x="533400" y="5105400"/>
            <a:ext cx="2590800" cy="1477328"/>
          </a:xfrm>
          <a:prstGeom prst="rect">
            <a:avLst/>
          </a:prstGeom>
          <a:noFill/>
        </p:spPr>
        <p:txBody>
          <a:bodyPr wrap="square" rtlCol="0">
            <a:spAutoFit/>
          </a:bodyPr>
          <a:lstStyle/>
          <a:p>
            <a:pPr algn="ctr"/>
            <a:r>
              <a:rPr lang="en-US" b="1" dirty="0" smtClean="0"/>
              <a:t>A man with his punctured bike tracks the location of nearest garage with LBS APP.</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ABSTRACT</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rtlCol="0">
            <a:normAutofit fontScale="70000" lnSpcReduction="20000"/>
          </a:bodyPr>
          <a:lstStyle/>
          <a:p>
            <a:pPr lvl="0" algn="just">
              <a:lnSpc>
                <a:spcPct val="170000"/>
              </a:lnSpc>
            </a:pPr>
            <a:r>
              <a:rPr lang="en-US" sz="3100" dirty="0" smtClean="0">
                <a:latin typeface="Times New Roman" pitchFamily="18" charset="0"/>
                <a:cs typeface="Times New Roman" pitchFamily="18" charset="0"/>
              </a:rPr>
              <a:t>We have all seen the explosive growth of mobile apps in recent years. One category of apps that is very popular is location-based services, commonly known as LBS. </a:t>
            </a:r>
          </a:p>
          <a:p>
            <a:pPr lvl="0" algn="just">
              <a:lnSpc>
                <a:spcPct val="170000"/>
              </a:lnSpc>
            </a:pPr>
            <a:r>
              <a:rPr lang="en-US" sz="3100" dirty="0" smtClean="0">
                <a:latin typeface="Times New Roman" pitchFamily="18" charset="0"/>
                <a:cs typeface="Times New Roman" pitchFamily="18" charset="0"/>
              </a:rPr>
              <a:t>LBS apps track your location, and may offer additional services such as locating amenities nearby, as well as offering suggestions for route planning, and so on. </a:t>
            </a:r>
          </a:p>
          <a:p>
            <a:pPr lvl="0" algn="just">
              <a:lnSpc>
                <a:spcPct val="170000"/>
              </a:lnSpc>
            </a:pPr>
            <a:r>
              <a:rPr lang="en-US" sz="3100" dirty="0" smtClean="0">
                <a:latin typeface="Times New Roman" pitchFamily="18" charset="0"/>
                <a:cs typeface="Times New Roman" pitchFamily="18" charset="0"/>
              </a:rPr>
              <a:t>Of course, one of the key ingredients in a LBS app is maps, which present a visual representation of your location.               </a:t>
            </a:r>
            <a:endParaRPr lang="en-US" dirty="0" smtClean="0">
              <a:latin typeface="Times New Roman" pitchFamily="18" charset="0"/>
              <a:cs typeface="Times New Roman" pitchFamily="18" charset="0"/>
            </a:endParaRPr>
          </a:p>
          <a:p>
            <a:pPr marL="0" indent="0" fontAlgn="auto">
              <a:lnSpc>
                <a:spcPct val="170000"/>
              </a:lnSpc>
              <a:spcAft>
                <a:spcPts val="0"/>
              </a:spcAft>
              <a:buFont typeface="Arial" pitchFamily="34" charset="0"/>
              <a:buNone/>
              <a:defRPr/>
            </a:pP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ABSTRACT CONTD</a:t>
            </a:r>
            <a:endParaRPr lang="en-US" dirty="0"/>
          </a:p>
        </p:txBody>
      </p:sp>
      <p:sp>
        <p:nvSpPr>
          <p:cNvPr id="3" name="Content Placeholder 2"/>
          <p:cNvSpPr>
            <a:spLocks noGrp="1"/>
          </p:cNvSpPr>
          <p:nvPr>
            <p:ph idx="1"/>
          </p:nvPr>
        </p:nvSpPr>
        <p:spPr/>
        <p:txBody>
          <a:bodyPr/>
          <a:lstStyle/>
          <a:p>
            <a:pPr lvl="0" algn="just">
              <a:lnSpc>
                <a:spcPct val="150000"/>
              </a:lnSpc>
            </a:pPr>
            <a:r>
              <a:rPr lang="en-US" sz="2400" dirty="0" smtClean="0">
                <a:latin typeface="Times New Roman" pitchFamily="18" charset="0"/>
                <a:cs typeface="Times New Roman" pitchFamily="18" charset="0"/>
              </a:rPr>
              <a:t>Google Maps is one of the many applications bundled with the Android platform. In addition to simply using the Maps application, we can also embed it into our own applications and make it do some very cool things.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DIFFERENT ACTORS USING THE APPLICATION</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400" dirty="0" smtClean="0">
                <a:latin typeface="Times New Roman" pitchFamily="18" charset="0"/>
                <a:cs typeface="Times New Roman" pitchFamily="18" charset="0"/>
              </a:rPr>
              <a:t>This application is very helpful to new visitors to city in finding the garages.</a:t>
            </a:r>
          </a:p>
          <a:p>
            <a:pPr lvl="0" algn="just">
              <a:lnSpc>
                <a:spcPct val="150000"/>
              </a:lnSpc>
            </a:pPr>
            <a:r>
              <a:rPr lang="en-US" sz="2400" dirty="0" smtClean="0">
                <a:latin typeface="Times New Roman" pitchFamily="18" charset="0"/>
                <a:cs typeface="Times New Roman" pitchFamily="18" charset="0"/>
              </a:rPr>
              <a:t>This application is very helpful to users of vehicle whose vehicle might be met with any of the problems any time.</a:t>
            </a:r>
          </a:p>
          <a:p>
            <a:pPr lvl="0" algn="just">
              <a:lnSpc>
                <a:spcPct val="150000"/>
              </a:lnSpc>
            </a:pPr>
            <a:r>
              <a:rPr lang="en-US" sz="2400" dirty="0" smtClean="0">
                <a:latin typeface="Times New Roman" pitchFamily="18" charset="0"/>
                <a:cs typeface="Times New Roman" pitchFamily="18" charset="0"/>
              </a:rPr>
              <a:t>This application is helpful for the persons who are not familiar with the location of the garages.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SOFTWARE  REQUIREMENT </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229600" cy="4876800"/>
          </a:xfrm>
        </p:spPr>
        <p:txBody>
          <a:bodyPr rtlCol="0">
            <a:normAutofit/>
          </a:bodyPr>
          <a:lstStyle/>
          <a:p>
            <a:pPr marL="182880" indent="-182880" fontAlgn="auto">
              <a:spcAft>
                <a:spcPts val="0"/>
              </a:spcAft>
              <a:buFont typeface="Arial" pitchFamily="34" charset="0"/>
              <a:buChar char="•"/>
              <a:defRPr/>
            </a:pPr>
            <a:r>
              <a:rPr lang="en-US" sz="2800" dirty="0" smtClean="0">
                <a:latin typeface="Times New Roman" pitchFamily="18" charset="0"/>
                <a:cs typeface="Times New Roman" pitchFamily="18" charset="0"/>
              </a:rPr>
              <a:t>The application has to be developed in ECLIPSE </a:t>
            </a:r>
          </a:p>
          <a:p>
            <a:pPr marL="182880" indent="-182880" fontAlgn="auto">
              <a:spcAft>
                <a:spcPts val="0"/>
              </a:spcAft>
              <a:buFont typeface="Arial" pitchFamily="34" charset="0"/>
              <a:buChar char="•"/>
              <a:defRPr/>
            </a:pPr>
            <a:r>
              <a:rPr lang="en-US" sz="2800" dirty="0" smtClean="0">
                <a:latin typeface="Times New Roman" pitchFamily="18" charset="0"/>
                <a:cs typeface="Times New Roman" pitchFamily="18" charset="0"/>
              </a:rPr>
              <a:t>Application platform used : Android</a:t>
            </a:r>
          </a:p>
          <a:p>
            <a:pPr marL="182880" indent="-182880" fontAlgn="auto">
              <a:spcAft>
                <a:spcPts val="0"/>
              </a:spcAft>
              <a:buFont typeface="Arial" pitchFamily="34" charset="0"/>
              <a:buChar char="•"/>
              <a:defRPr/>
            </a:pPr>
            <a:r>
              <a:rPr lang="en-US" sz="2800" dirty="0" smtClean="0">
                <a:latin typeface="Times New Roman" pitchFamily="18" charset="0"/>
                <a:cs typeface="Times New Roman" pitchFamily="18" charset="0"/>
              </a:rPr>
              <a:t>Tool: Droid draw</a:t>
            </a:r>
          </a:p>
          <a:p>
            <a:pPr marL="182880" indent="-182880" fontAlgn="auto">
              <a:spcAft>
                <a:spcPts val="0"/>
              </a:spcAft>
              <a:buNone/>
              <a:defRPr/>
            </a:pPr>
            <a:endParaRPr lang="en-US" sz="2800" dirty="0" smtClean="0">
              <a:latin typeface="Times New Roman" pitchFamily="18" charset="0"/>
              <a:cs typeface="Times New Roman" pitchFamily="18" charset="0"/>
            </a:endParaRPr>
          </a:p>
          <a:p>
            <a:pPr marL="182880" indent="-182880" fontAlgn="auto">
              <a:spcAft>
                <a:spcPts val="0"/>
              </a:spcAft>
              <a:buNone/>
              <a:defRPr/>
            </a:pPr>
            <a:endParaRPr lang="en-US" sz="2800" dirty="0" smtClean="0">
              <a:latin typeface="Times New Roman" pitchFamily="18" charset="0"/>
              <a:cs typeface="Times New Roman" pitchFamily="18" charset="0"/>
            </a:endParaRPr>
          </a:p>
          <a:p>
            <a:pPr marL="182880" indent="-182880" fontAlgn="auto">
              <a:spcAft>
                <a:spcPts val="0"/>
              </a:spcAft>
              <a:buNone/>
              <a:defRPr/>
            </a:pPr>
            <a:endParaRPr lang="en-US" sz="2800" dirty="0" smtClean="0">
              <a:latin typeface="Times New Roman" pitchFamily="18" charset="0"/>
              <a:cs typeface="Times New Roman" pitchFamily="18" charset="0"/>
            </a:endParaRPr>
          </a:p>
          <a:p>
            <a:pPr marL="182880" indent="-182880" fontAlgn="auto">
              <a:spcAft>
                <a:spcPts val="0"/>
              </a:spcAft>
              <a:buFont typeface="Arial" pitchFamily="34" charset="0"/>
              <a:buChar char="•"/>
              <a:defRPr/>
            </a:pPr>
            <a:r>
              <a:rPr lang="en-US" sz="2800" dirty="0" smtClean="0">
                <a:latin typeface="Times New Roman" pitchFamily="18" charset="0"/>
                <a:cs typeface="Times New Roman" pitchFamily="18" charset="0"/>
              </a:rPr>
              <a:t>Android Smartphone</a:t>
            </a:r>
          </a:p>
          <a:p>
            <a:pPr marL="182880" indent="-182880" fontAlgn="auto">
              <a:spcAft>
                <a:spcPts val="0"/>
              </a:spcAft>
              <a:buNone/>
              <a:defRPr/>
            </a:pPr>
            <a:endParaRPr lang="en-US" sz="2800" dirty="0" smtClean="0">
              <a:latin typeface="Times New Roman" pitchFamily="18" charset="0"/>
              <a:cs typeface="Times New Roman" pitchFamily="18" charset="0"/>
            </a:endParaRPr>
          </a:p>
        </p:txBody>
      </p:sp>
      <p:sp>
        <p:nvSpPr>
          <p:cNvPr id="4" name="Title 1"/>
          <p:cNvSpPr txBox="1">
            <a:spLocks/>
          </p:cNvSpPr>
          <p:nvPr/>
        </p:nvSpPr>
        <p:spPr>
          <a:xfrm>
            <a:off x="379413" y="3924300"/>
            <a:ext cx="8229600" cy="990600"/>
          </a:xfrm>
          <a:prstGeom prst="rect">
            <a:avLst/>
          </a:prstGeom>
        </p:spPr>
        <p:txBody>
          <a:bodyPr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HARDWARE REQUIREMENTS</a:t>
            </a:r>
            <a:endParaRPr 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293" name="Content Placeholder 2"/>
          <p:cNvSpPr txBox="1">
            <a:spLocks/>
          </p:cNvSpPr>
          <p:nvPr/>
        </p:nvSpPr>
        <p:spPr bwMode="auto">
          <a:xfrm>
            <a:off x="393700" y="4953000"/>
            <a:ext cx="8229600" cy="4876800"/>
          </a:xfrm>
          <a:prstGeom prst="rect">
            <a:avLst/>
          </a:prstGeom>
          <a:noFill/>
          <a:ln w="9525">
            <a:noFill/>
            <a:miter lim="800000"/>
            <a:headEnd/>
            <a:tailEnd/>
          </a:ln>
        </p:spPr>
        <p:txBody>
          <a:bodyPr/>
          <a:lstStyle/>
          <a:p>
            <a:pPr marL="182563" indent="-182563">
              <a:spcBef>
                <a:spcPct val="20000"/>
              </a:spcBef>
              <a:buClr>
                <a:schemeClr val="accent1"/>
              </a:buClr>
              <a:buSzPct val="85000"/>
              <a:buFont typeface="Arial" charset="0"/>
              <a:buChar char="•"/>
            </a:pPr>
            <a:endParaRPr lang="en-US" sz="2800" dirty="0">
              <a:latin typeface="Times New Roman" pitchFamily="18" charset="0"/>
              <a:cs typeface="Times New Roman" pitchFamily="18" charset="0"/>
            </a:endParaRPr>
          </a:p>
          <a:p>
            <a:pPr marL="182563" indent="-182563">
              <a:spcBef>
                <a:spcPct val="20000"/>
              </a:spcBef>
              <a:buClr>
                <a:schemeClr val="accent1"/>
              </a:buClr>
              <a:buSzPct val="85000"/>
              <a:buFont typeface="Arial" charset="0"/>
              <a:buChar cha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smtClean="0">
                <a:effectLst>
                  <a:outerShdw blurRad="38100" dist="38100" dir="2700000" algn="tl">
                    <a:srgbClr val="000000">
                      <a:alpha val="43137"/>
                    </a:srgbClr>
                  </a:outerShdw>
                </a:effectLst>
                <a:latin typeface="Times New Roman" pitchFamily="18" charset="0"/>
                <a:cs typeface="Times New Roman" pitchFamily="18" charset="0"/>
              </a:rPr>
              <a:t>STATUS OF APPLIACTION AFTER DEPLOYMENT IN THE MARKET</a:t>
            </a:r>
            <a:endParaRPr lang="en-US" sz="3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533400" y="1981200"/>
            <a:ext cx="8229600" cy="4525963"/>
          </a:xfrm>
        </p:spPr>
        <p:txBody>
          <a:bodyPr>
            <a:normAutofit fontScale="70000" lnSpcReduction="20000"/>
          </a:bodyPr>
          <a:lstStyle/>
          <a:p>
            <a:pPr algn="just">
              <a:lnSpc>
                <a:spcPct val="150000"/>
              </a:lnSpc>
            </a:pPr>
            <a:r>
              <a:rPr lang="en-US" dirty="0" smtClean="0">
                <a:latin typeface="Times New Roman" pitchFamily="18" charset="0"/>
                <a:cs typeface="Times New Roman" pitchFamily="18" charset="0"/>
              </a:rPr>
              <a:t>This app would be successfully downloaded in the city with the city the app is concerned.</a:t>
            </a:r>
          </a:p>
          <a:p>
            <a:pPr algn="just">
              <a:lnSpc>
                <a:spcPct val="150000"/>
              </a:lnSpc>
            </a:pPr>
            <a:r>
              <a:rPr lang="en-US" dirty="0" smtClean="0">
                <a:latin typeface="Times New Roman" pitchFamily="18" charset="0"/>
                <a:cs typeface="Times New Roman" pitchFamily="18" charset="0"/>
              </a:rPr>
              <a:t>The estimated paid downloads per day would be 8downloads per day.</a:t>
            </a:r>
          </a:p>
          <a:p>
            <a:pPr algn="just">
              <a:lnSpc>
                <a:spcPct val="150000"/>
              </a:lnSpc>
            </a:pPr>
            <a:r>
              <a:rPr lang="en-US" dirty="0" smtClean="0">
                <a:latin typeface="Times New Roman" pitchFamily="18" charset="0"/>
                <a:cs typeface="Times New Roman" pitchFamily="18" charset="0"/>
              </a:rPr>
              <a:t>The estimated clicks would be more than 19clicks per day.</a:t>
            </a:r>
          </a:p>
          <a:p>
            <a:pPr algn="just">
              <a:lnSpc>
                <a:spcPct val="150000"/>
              </a:lnSpc>
            </a:pPr>
            <a:r>
              <a:rPr lang="en-US" dirty="0" smtClean="0">
                <a:latin typeface="Times New Roman" pitchFamily="18" charset="0"/>
                <a:cs typeface="Times New Roman" pitchFamily="18" charset="0"/>
              </a:rPr>
              <a:t>The estimated paid downloads per month would be 240downloads per month.</a:t>
            </a:r>
          </a:p>
          <a:p>
            <a:pPr algn="just">
              <a:lnSpc>
                <a:spcPct val="150000"/>
              </a:lnSpc>
            </a:pPr>
            <a:r>
              <a:rPr lang="en-US" dirty="0" smtClean="0">
                <a:latin typeface="Times New Roman" pitchFamily="18" charset="0"/>
                <a:cs typeface="Times New Roman" pitchFamily="18" charset="0"/>
              </a:rPr>
              <a:t>The estimated clicks would be more than 570clicks per month.</a:t>
            </a:r>
          </a:p>
          <a:p>
            <a:pPr algn="just">
              <a:lnSpc>
                <a:spcPct val="150000"/>
              </a:lnSpc>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192651">
            <a:off x="1068233" y="3152164"/>
            <a:ext cx="7617131" cy="1107996"/>
          </a:xfrm>
          <a:prstGeom prst="rect">
            <a:avLst/>
          </a:prstGeom>
          <a:noFill/>
        </p:spPr>
        <p:txBody>
          <a:bodyPr>
            <a:spAutoFit/>
          </a:bodyPr>
          <a:lstStyle/>
          <a:p>
            <a:pPr algn="ctr" fontAlgn="auto">
              <a:spcBef>
                <a:spcPts val="0"/>
              </a:spcBef>
              <a:spcAft>
                <a:spcPts val="0"/>
              </a:spcAft>
              <a:defRPr/>
            </a:pPr>
            <a:r>
              <a:rPr lang="en-US" sz="66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mn-lt"/>
                <a:cs typeface="+mn-cs"/>
              </a:rPr>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TotalTime>
  <Words>373</Words>
  <Application>Microsoft Office PowerPoint</Application>
  <PresentationFormat>On-screen Show (4:3)</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Location based TRCKER of GARAGES</vt:lpstr>
      <vt:lpstr>PROBLEM DEFINITION</vt:lpstr>
      <vt:lpstr>Slide 3</vt:lpstr>
      <vt:lpstr>ABSTRACT</vt:lpstr>
      <vt:lpstr>ABSTRACT CONTD</vt:lpstr>
      <vt:lpstr>DIFFERENT ACTORS USING THE APPLICATION</vt:lpstr>
      <vt:lpstr>SOFTWARE  REQUIREMENT </vt:lpstr>
      <vt:lpstr>STATUS OF APPLIACTION AFTER DEPLOYMENT IN THE MARKET</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DRIVING    ASSISTANT</dc:title>
  <dc:creator>asus</dc:creator>
  <cp:lastModifiedBy>asus</cp:lastModifiedBy>
  <cp:revision>18</cp:revision>
  <dcterms:created xsi:type="dcterms:W3CDTF">2012-01-29T16:29:33Z</dcterms:created>
  <dcterms:modified xsi:type="dcterms:W3CDTF">2012-01-30T03:45:48Z</dcterms:modified>
</cp:coreProperties>
</file>