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72" r:id="rId4"/>
    <p:sldId id="258" r:id="rId5"/>
    <p:sldId id="267" r:id="rId6"/>
    <p:sldId id="259" r:id="rId7"/>
    <p:sldId id="261" r:id="rId8"/>
    <p:sldId id="260" r:id="rId9"/>
    <p:sldId id="262" r:id="rId10"/>
    <p:sldId id="263" r:id="rId11"/>
    <p:sldId id="264" r:id="rId12"/>
    <p:sldId id="274" r:id="rId13"/>
    <p:sldId id="268" r:id="rId14"/>
    <p:sldId id="269" r:id="rId15"/>
    <p:sldId id="271" r:id="rId16"/>
    <p:sldId id="270"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BEEF16-23B8-4F32-9D60-1F011440B5B8}" type="datetimeFigureOut">
              <a:rPr lang="en-IN" smtClean="0"/>
              <a:t>27-03-2012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44CBC7-A8BF-4CC1-B1CA-ABA4C1D720C2}" type="slidenum">
              <a:rPr lang="en-IN" smtClean="0"/>
              <a:t>‹#›</a:t>
            </a:fld>
            <a:endParaRPr lang="en-IN"/>
          </a:p>
        </p:txBody>
      </p:sp>
    </p:spTree>
    <p:extLst>
      <p:ext uri="{BB962C8B-B14F-4D97-AF65-F5344CB8AC3E}">
        <p14:creationId xmlns:p14="http://schemas.microsoft.com/office/powerpoint/2010/main" val="3608433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97311A4-E309-4EB5-8C3E-019696DABF13}" type="datetime3">
              <a:rPr lang="en-US" smtClean="0"/>
              <a:t>27 March 2012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1273EA6-FA3B-4A47-B581-ADA185B74E7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6DAEC-BC89-4DB8-812D-EE9C63122F74}" type="datetime3">
              <a:rPr lang="en-US" smtClean="0"/>
              <a:t>27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D8B639-BA66-485B-AA25-0B48595BC311}" type="datetime3">
              <a:rPr lang="en-US" smtClean="0"/>
              <a:t>27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E43F55-A428-48E9-AEB6-7563FDE98E07}" type="datetime3">
              <a:rPr lang="en-US" smtClean="0"/>
              <a:t>27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E7A3F-7E20-4FFE-B63C-4FA37E18AC12}" type="datetime3">
              <a:rPr lang="en-US" smtClean="0"/>
              <a:t>27 March 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631D10F-21EF-478F-9F50-4CDD7CA7BCED}" type="datetime3">
              <a:rPr lang="en-US" smtClean="0"/>
              <a:t>27 March 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D969966-A4EB-4447-8C87-90D3641DA1E5}" type="datetime3">
              <a:rPr lang="en-US" smtClean="0"/>
              <a:t>27 March 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E30FAE-5AFC-47AF-8788-E00E96970FFA}" type="datetime3">
              <a:rPr lang="en-US" smtClean="0"/>
              <a:t>27 March 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27 March 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95C558-4089-4E8B-A1EF-7087BDD94BAF}" type="datetime3">
              <a:rPr lang="en-US" smtClean="0"/>
              <a:t>27 March 2012</a:t>
            </a:fld>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165AA-9F37-4962-82B9-6B9D7F3978B3}" type="datetime3">
              <a:rPr lang="en-US" smtClean="0"/>
              <a:t>27 March 2012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81273EA6-FA3B-4A47-B581-ADA185B74E7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39CDE9F-A3FB-4B77-8C64-BC25E0C1AD86}" type="datetime3">
              <a:rPr lang="en-US" smtClean="0"/>
              <a:t>27 March 2012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1273EA6-FA3B-4A47-B581-ADA185B74E7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8458199" cy="6324600"/>
          </a:xfrm>
        </p:spPr>
        <p:txBody>
          <a:bodyPr/>
          <a:lstStyle/>
          <a:p>
            <a:r>
              <a:rPr lang="en-US" dirty="0" smtClean="0"/>
              <a:t>Image</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descr="I:\mystery doors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88392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93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Motion sensing Puzzle</a:t>
            </a:r>
          </a:p>
        </p:txBody>
      </p:sp>
      <p:sp>
        <p:nvSpPr>
          <p:cNvPr id="3" name="Content Placeholder 2"/>
          <p:cNvSpPr>
            <a:spLocks noGrp="1"/>
          </p:cNvSpPr>
          <p:nvPr>
            <p:ph idx="1"/>
          </p:nvPr>
        </p:nvSpPr>
        <p:spPr>
          <a:xfrm>
            <a:off x="990600" y="2590800"/>
            <a:ext cx="6777317" cy="3508977"/>
          </a:xfrm>
        </p:spPr>
        <p:txBody>
          <a:bodyPr/>
          <a:lstStyle/>
          <a:p>
            <a:pPr>
              <a:buFont typeface="Wingdings" pitchFamily="2" charset="2"/>
              <a:buChar char="ü"/>
            </a:pPr>
            <a:r>
              <a:rPr lang="en-US" dirty="0"/>
              <a:t>T</a:t>
            </a:r>
            <a:r>
              <a:rPr lang="en-US" dirty="0" smtClean="0"/>
              <a:t>he orientation of the device during the game.</a:t>
            </a:r>
          </a:p>
          <a:p>
            <a:pPr>
              <a:buFont typeface="Wingdings" pitchFamily="2" charset="2"/>
              <a:buChar char="ü"/>
            </a:pPr>
            <a:r>
              <a:rPr lang="en-US" dirty="0" smtClean="0"/>
              <a:t>Making use of phone’s accelerometer features to create puzzle</a:t>
            </a:r>
          </a:p>
        </p:txBody>
      </p:sp>
      <p:sp>
        <p:nvSpPr>
          <p:cNvPr id="4" name="Date Placeholder 3"/>
          <p:cNvSpPr>
            <a:spLocks noGrp="1"/>
          </p:cNvSpPr>
          <p:nvPr>
            <p:ph type="dt" sz="half" idx="10"/>
          </p:nvPr>
        </p:nvSpPr>
        <p:spPr/>
        <p:txBody>
          <a:bodyPr/>
          <a:lstStyle/>
          <a:p>
            <a:fld id="{648D3D0D-16EF-4863-8367-55460E43E2E0}" type="datetime3">
              <a:rPr lang="en-US" smtClean="0"/>
              <a:t>27 March 2012</a:t>
            </a:fld>
            <a:endParaRPr lang="en-US"/>
          </a:p>
        </p:txBody>
      </p:sp>
    </p:spTree>
    <p:extLst>
      <p:ext uri="{BB962C8B-B14F-4D97-AF65-F5344CB8AC3E}">
        <p14:creationId xmlns:p14="http://schemas.microsoft.com/office/powerpoint/2010/main" val="108298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295400"/>
            <a:ext cx="7024744" cy="1143000"/>
          </a:xfrm>
        </p:spPr>
        <p:txBody>
          <a:bodyPr>
            <a:normAutofit fontScale="90000"/>
          </a:bodyPr>
          <a:lstStyle/>
          <a:p>
            <a:r>
              <a:rPr lang="en-US" dirty="0" smtClean="0"/>
              <a:t>Accessing the Database and Editing the Images</a:t>
            </a:r>
          </a:p>
        </p:txBody>
      </p:sp>
      <p:sp>
        <p:nvSpPr>
          <p:cNvPr id="3" name="Content Placeholder 2"/>
          <p:cNvSpPr>
            <a:spLocks noGrp="1"/>
          </p:cNvSpPr>
          <p:nvPr>
            <p:ph idx="1"/>
          </p:nvPr>
        </p:nvSpPr>
        <p:spPr>
          <a:xfrm>
            <a:off x="990600" y="2667000"/>
            <a:ext cx="6777317" cy="3508977"/>
          </a:xfrm>
        </p:spPr>
        <p:txBody>
          <a:bodyPr/>
          <a:lstStyle/>
          <a:p>
            <a:pPr>
              <a:buFont typeface="Wingdings" pitchFamily="2" charset="2"/>
              <a:buChar char="ü"/>
            </a:pPr>
            <a:r>
              <a:rPr lang="en-US" dirty="0" smtClean="0"/>
              <a:t>Requests the background file transfer.</a:t>
            </a:r>
          </a:p>
          <a:p>
            <a:pPr>
              <a:buFont typeface="Wingdings" pitchFamily="2" charset="2"/>
              <a:buChar char="ü"/>
            </a:pPr>
            <a:r>
              <a:rPr lang="en-US" dirty="0" smtClean="0"/>
              <a:t>Enabling the management of the background file transfer</a:t>
            </a:r>
          </a:p>
          <a:p>
            <a:pPr>
              <a:buFont typeface="Wingdings" pitchFamily="2" charset="2"/>
              <a:buChar char="ü"/>
            </a:pPr>
            <a:endParaRPr lang="en-US" dirty="0" smtClean="0"/>
          </a:p>
        </p:txBody>
      </p:sp>
      <p:sp>
        <p:nvSpPr>
          <p:cNvPr id="4" name="Date Placeholder 3"/>
          <p:cNvSpPr>
            <a:spLocks noGrp="1"/>
          </p:cNvSpPr>
          <p:nvPr>
            <p:ph type="dt" sz="half" idx="10"/>
          </p:nvPr>
        </p:nvSpPr>
        <p:spPr/>
        <p:txBody>
          <a:bodyPr/>
          <a:lstStyle/>
          <a:p>
            <a:fld id="{913F67A4-F975-4C7F-84C0-78DC0355669A}" type="datetime3">
              <a:rPr lang="en-US" smtClean="0"/>
              <a:t>27 March 2012</a:t>
            </a:fld>
            <a:endParaRPr lang="en-US"/>
          </a:p>
        </p:txBody>
      </p:sp>
      <p:sp>
        <p:nvSpPr>
          <p:cNvPr id="5" name="TextBox 4">
            <a:hlinkClick r:id="rId2" action="ppaction://hlinksldjump"/>
          </p:cNvPr>
          <p:cNvSpPr txBox="1"/>
          <p:nvPr/>
        </p:nvSpPr>
        <p:spPr>
          <a:xfrm>
            <a:off x="7905750" y="6488668"/>
            <a:ext cx="914400" cy="369332"/>
          </a:xfrm>
          <a:prstGeom prst="rect">
            <a:avLst/>
          </a:prstGeom>
          <a:noFill/>
        </p:spPr>
        <p:txBody>
          <a:bodyPr wrap="square" rtlCol="0">
            <a:spAutoFit/>
          </a:bodyPr>
          <a:lstStyle/>
          <a:p>
            <a:r>
              <a:rPr lang="en-US" dirty="0" smtClean="0">
                <a:hlinkClick r:id="rId2" action="ppaction://hlinksldjump"/>
              </a:rPr>
              <a:t>click</a:t>
            </a:r>
            <a:endParaRPr lang="en-IN" dirty="0"/>
          </a:p>
        </p:txBody>
      </p:sp>
    </p:spTree>
    <p:extLst>
      <p:ext uri="{BB962C8B-B14F-4D97-AF65-F5344CB8AC3E}">
        <p14:creationId xmlns:p14="http://schemas.microsoft.com/office/powerpoint/2010/main" val="27091177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Motion of the images is portrayed well.</a:t>
            </a:r>
          </a:p>
          <a:p>
            <a:r>
              <a:rPr lang="en-US" dirty="0" smtClean="0"/>
              <a:t>Communication  </a:t>
            </a:r>
            <a:r>
              <a:rPr lang="en-US" dirty="0"/>
              <a:t>between X</a:t>
            </a:r>
            <a:r>
              <a:rPr lang="en-US" dirty="0" smtClean="0"/>
              <a:t>aml </a:t>
            </a:r>
            <a:r>
              <a:rPr lang="en-US" dirty="0"/>
              <a:t>pages is </a:t>
            </a:r>
            <a:r>
              <a:rPr lang="en-US" dirty="0" smtClean="0"/>
              <a:t>completed.</a:t>
            </a:r>
            <a:endParaRPr lang="en-US" dirty="0"/>
          </a:p>
          <a:p>
            <a:r>
              <a:rPr lang="en-US" dirty="0" smtClean="0"/>
              <a:t>Image editing of initial level is completed</a:t>
            </a:r>
          </a:p>
          <a:p>
            <a:r>
              <a:rPr lang="en-US" dirty="0" smtClean="0"/>
              <a:t>The arena for the accelerometer is yet to be changed, but the game is done.</a:t>
            </a:r>
          </a:p>
          <a:p>
            <a:pPr marL="68580" indent="0">
              <a:buNone/>
            </a:pPr>
            <a:endParaRPr lang="en-US" dirty="0"/>
          </a:p>
          <a:p>
            <a:endParaRPr lang="en-US" dirty="0"/>
          </a:p>
        </p:txBody>
      </p:sp>
      <p:sp>
        <p:nvSpPr>
          <p:cNvPr id="4" name="Date Placeholder 3"/>
          <p:cNvSpPr>
            <a:spLocks noGrp="1"/>
          </p:cNvSpPr>
          <p:nvPr>
            <p:ph type="dt" sz="half" idx="10"/>
          </p:nvPr>
        </p:nvSpPr>
        <p:spPr/>
        <p:txBody>
          <a:bodyPr/>
          <a:lstStyle/>
          <a:p>
            <a:fld id="{5AE43F55-A428-48E9-AEB6-7563FDE98E07}" type="datetime3">
              <a:rPr lang="en-US" smtClean="0"/>
              <a:t>27 March 2012</a:t>
            </a:fld>
            <a:endParaRPr lang="en-US"/>
          </a:p>
        </p:txBody>
      </p:sp>
      <p:sp>
        <p:nvSpPr>
          <p:cNvPr id="6" name="TextBox 5"/>
          <p:cNvSpPr txBox="1"/>
          <p:nvPr/>
        </p:nvSpPr>
        <p:spPr>
          <a:xfrm>
            <a:off x="7620000" y="6248400"/>
            <a:ext cx="691215" cy="369332"/>
          </a:xfrm>
          <a:prstGeom prst="rect">
            <a:avLst/>
          </a:prstGeom>
          <a:noFill/>
        </p:spPr>
        <p:txBody>
          <a:bodyPr wrap="none" rtlCol="0">
            <a:spAutoFit/>
          </a:bodyPr>
          <a:lstStyle/>
          <a:p>
            <a:r>
              <a:rPr lang="en-US" dirty="0" smtClean="0">
                <a:hlinkClick r:id="rId2" action="ppaction://hlinksldjump"/>
              </a:rPr>
              <a:t>click</a:t>
            </a:r>
            <a:endParaRPr lang="en-IN" dirty="0"/>
          </a:p>
        </p:txBody>
      </p:sp>
    </p:spTree>
    <p:extLst>
      <p:ext uri="{BB962C8B-B14F-4D97-AF65-F5344CB8AC3E}">
        <p14:creationId xmlns:p14="http://schemas.microsoft.com/office/powerpoint/2010/main" val="811466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181600"/>
            <a:ext cx="7024744" cy="1143000"/>
          </a:xfrm>
        </p:spPr>
        <p:txBody>
          <a:bodyPr/>
          <a:lstStyle/>
          <a:p>
            <a:pPr algn="ctr"/>
            <a:r>
              <a:rPr lang="en-US" sz="6000" b="1" dirty="0" smtClean="0"/>
              <a:t>        THANK YOU…</a:t>
            </a:r>
            <a:endParaRPr lang="en-US" b="1" dirty="0"/>
          </a:p>
        </p:txBody>
      </p:sp>
      <p:sp>
        <p:nvSpPr>
          <p:cNvPr id="4" name="Date Placeholder 3"/>
          <p:cNvSpPr>
            <a:spLocks noGrp="1"/>
          </p:cNvSpPr>
          <p:nvPr>
            <p:ph type="dt" sz="half" idx="10"/>
          </p:nvPr>
        </p:nvSpPr>
        <p:spPr/>
        <p:txBody>
          <a:bodyPr/>
          <a:lstStyle/>
          <a:p>
            <a:fld id="{E448D6CB-CC81-45CA-9513-1CE8B890126C}" type="datetime3">
              <a:rPr lang="en-US" smtClean="0"/>
              <a:t>27 March 2012</a:t>
            </a:fld>
            <a:endParaRPr lang="en-US"/>
          </a:p>
        </p:txBody>
      </p:sp>
    </p:spTree>
    <p:extLst>
      <p:ext uri="{BB962C8B-B14F-4D97-AF65-F5344CB8AC3E}">
        <p14:creationId xmlns:p14="http://schemas.microsoft.com/office/powerpoint/2010/main" val="28495859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E43F55-A428-48E9-AEB6-7563FDE98E07}" type="datetime3">
              <a:rPr lang="en-US" smtClean="0"/>
              <a:t>27 March 2012</a:t>
            </a:fld>
            <a:endParaRPr lang="en-US"/>
          </a:p>
        </p:txBody>
      </p:sp>
      <p:sp>
        <p:nvSpPr>
          <p:cNvPr id="6" name="Content Placeholder 5"/>
          <p:cNvSpPr>
            <a:spLocks noGrp="1"/>
          </p:cNvSpPr>
          <p:nvPr>
            <p:ph sz="quarter" idx="13"/>
          </p:nvPr>
        </p:nvSpPr>
        <p:spPr>
          <a:xfrm>
            <a:off x="762000" y="914400"/>
            <a:ext cx="3700272" cy="4892040"/>
          </a:xfrm>
        </p:spPr>
        <p:txBody>
          <a:bodyPr/>
          <a:lstStyle/>
          <a:p>
            <a:endParaRPr lang="en-IN" dirty="0"/>
          </a:p>
        </p:txBody>
      </p:sp>
      <p:pic>
        <p:nvPicPr>
          <p:cNvPr id="2051" name="Picture 3" descr="I:\Monster_house_-_Animation__Fantasy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838200"/>
            <a:ext cx="3548062" cy="518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prince\Desktop\temp\mystery doors (2).jp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4648200" y="838200"/>
            <a:ext cx="37369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542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31D10F-21EF-478F-9F50-4CDD7CA7BCED}" type="datetime3">
              <a:rPr lang="en-US" smtClean="0"/>
              <a:t>27 March 2012</a:t>
            </a:fld>
            <a:endParaRPr lang="en-US"/>
          </a:p>
        </p:txBody>
      </p:sp>
      <p:pic>
        <p:nvPicPr>
          <p:cNvPr id="3074" name="Picture 2" descr="C:\Users\prince\Desktop\temp\TreeDoor900_-_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685801"/>
            <a:ext cx="356235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I:\TreeDoor900 (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685801"/>
            <a:ext cx="363855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416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631D10F-21EF-478F-9F50-4CDD7CA7BCED}" type="datetime3">
              <a:rPr lang="en-US" smtClean="0"/>
              <a:t>27 March 2012</a:t>
            </a:fld>
            <a:endParaRPr lang="en-US"/>
          </a:p>
        </p:txBody>
      </p:sp>
      <p:pic>
        <p:nvPicPr>
          <p:cNvPr id="4100" name="Picture 4" descr="I:\TreeD - Cop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57248"/>
            <a:ext cx="3671888" cy="5562601"/>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I:\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895348"/>
            <a:ext cx="3733800" cy="548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05750" y="6488668"/>
            <a:ext cx="914400" cy="369332"/>
          </a:xfrm>
          <a:prstGeom prst="rect">
            <a:avLst/>
          </a:prstGeom>
          <a:noFill/>
        </p:spPr>
        <p:txBody>
          <a:bodyPr wrap="square" rtlCol="0">
            <a:spAutoFit/>
          </a:bodyPr>
          <a:lstStyle/>
          <a:p>
            <a:r>
              <a:rPr lang="en-US" dirty="0" smtClean="0">
                <a:hlinkClick r:id="rId4" action="ppaction://hlinksldjump"/>
              </a:rPr>
              <a:t>back</a:t>
            </a:r>
            <a:endParaRPr lang="en-IN" dirty="0"/>
          </a:p>
        </p:txBody>
      </p:sp>
    </p:spTree>
    <p:extLst>
      <p:ext uri="{BB962C8B-B14F-4D97-AF65-F5344CB8AC3E}">
        <p14:creationId xmlns:p14="http://schemas.microsoft.com/office/powerpoint/2010/main" val="1886647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27 March 2012</a:t>
            </a:fld>
            <a:endParaRPr lang="en-US"/>
          </a:p>
        </p:txBody>
      </p:sp>
      <p:pic>
        <p:nvPicPr>
          <p:cNvPr id="1026" name="Picture 2" descr="C:\Users\dell\Desktop\New folder (2)\h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946245"/>
            <a:ext cx="301752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ell\Desktop\New folder (2)\cl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946245"/>
            <a:ext cx="3017520" cy="502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ell\Desktop\New folder (2)\h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946245"/>
            <a:ext cx="315468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935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949D7F-2F6F-4FAB-8915-D7A561DDD85F}" type="datetime3">
              <a:rPr lang="en-US" smtClean="0"/>
              <a:t>27 March 2012</a:t>
            </a:fld>
            <a:endParaRPr lang="en-US"/>
          </a:p>
        </p:txBody>
      </p:sp>
    </p:spTree>
    <p:extLst>
      <p:ext uri="{BB962C8B-B14F-4D97-AF65-F5344CB8AC3E}">
        <p14:creationId xmlns:p14="http://schemas.microsoft.com/office/powerpoint/2010/main" val="337048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Project Associates:</a:t>
            </a:r>
            <a:endParaRPr lang="en-US" dirty="0"/>
          </a:p>
        </p:txBody>
      </p:sp>
      <p:sp>
        <p:nvSpPr>
          <p:cNvPr id="3" name="Content Placeholder 2"/>
          <p:cNvSpPr>
            <a:spLocks noGrp="1"/>
          </p:cNvSpPr>
          <p:nvPr>
            <p:ph idx="1"/>
          </p:nvPr>
        </p:nvSpPr>
        <p:spPr/>
        <p:txBody>
          <a:bodyPr>
            <a:normAutofit fontScale="77500" lnSpcReduction="20000"/>
          </a:bodyPr>
          <a:lstStyle/>
          <a:p>
            <a:pPr marL="0" indent="0" algn="r">
              <a:buNone/>
            </a:pPr>
            <a:endParaRPr lang="en-US" dirty="0" smtClean="0"/>
          </a:p>
          <a:p>
            <a:pPr marL="0" indent="0" algn="r">
              <a:buNone/>
            </a:pPr>
            <a:endParaRPr lang="en-US" dirty="0"/>
          </a:p>
          <a:p>
            <a:pPr marL="0" indent="0">
              <a:buNone/>
            </a:pPr>
            <a:r>
              <a:rPr lang="en-US" dirty="0"/>
              <a:t>G</a:t>
            </a:r>
            <a:r>
              <a:rPr lang="en-US" dirty="0" smtClean="0"/>
              <a:t>uide:</a:t>
            </a:r>
          </a:p>
          <a:p>
            <a:pPr marL="0" indent="0" algn="just">
              <a:buNone/>
            </a:pPr>
            <a:r>
              <a:rPr lang="en-US" dirty="0" smtClean="0"/>
              <a:t>Mrs. </a:t>
            </a:r>
            <a:r>
              <a:rPr lang="en-US" dirty="0" err="1" smtClean="0"/>
              <a:t>Ranjini</a:t>
            </a:r>
            <a:r>
              <a:rPr lang="en-US" dirty="0" smtClean="0"/>
              <a:t> S.</a:t>
            </a:r>
          </a:p>
          <a:p>
            <a:pPr marL="0" indent="0" algn="r">
              <a:buNone/>
            </a:pPr>
            <a:endParaRPr lang="en-US" dirty="0"/>
          </a:p>
          <a:p>
            <a:pPr marL="0" indent="0" algn="r">
              <a:buNone/>
            </a:pPr>
            <a:endParaRPr lang="en-US" dirty="0"/>
          </a:p>
          <a:p>
            <a:pPr marL="0" indent="0" algn="r">
              <a:buNone/>
            </a:pPr>
            <a:endParaRPr lang="en-US" dirty="0" smtClean="0"/>
          </a:p>
          <a:p>
            <a:pPr marL="0" indent="0">
              <a:buNone/>
            </a:pPr>
            <a:r>
              <a:rPr lang="en-US" dirty="0" smtClean="0"/>
              <a:t>Team:			         Roll No</a:t>
            </a:r>
          </a:p>
          <a:p>
            <a:pPr algn="just"/>
            <a:r>
              <a:rPr lang="en-US" dirty="0" smtClean="0"/>
              <a:t>Harish </a:t>
            </a:r>
            <a:r>
              <a:rPr lang="en-US" dirty="0" err="1" smtClean="0"/>
              <a:t>Patil</a:t>
            </a:r>
            <a:r>
              <a:rPr lang="en-US" dirty="0" smtClean="0"/>
              <a:t>			12</a:t>
            </a:r>
          </a:p>
          <a:p>
            <a:pPr algn="just"/>
            <a:r>
              <a:rPr lang="en-US" dirty="0" err="1" smtClean="0"/>
              <a:t>Pavankumar</a:t>
            </a:r>
            <a:r>
              <a:rPr lang="en-US" dirty="0" smtClean="0"/>
              <a:t> B. L.		23	</a:t>
            </a:r>
          </a:p>
          <a:p>
            <a:pPr algn="just"/>
            <a:r>
              <a:rPr lang="en-US" dirty="0" err="1" smtClean="0"/>
              <a:t>Pradeep</a:t>
            </a:r>
            <a:r>
              <a:rPr lang="en-US" dirty="0" smtClean="0"/>
              <a:t> C.			26</a:t>
            </a:r>
          </a:p>
          <a:p>
            <a:pPr algn="just"/>
            <a:r>
              <a:rPr lang="en-US" dirty="0" err="1" smtClean="0"/>
              <a:t>Priyanka</a:t>
            </a:r>
            <a:r>
              <a:rPr lang="en-US" dirty="0" smtClean="0"/>
              <a:t> </a:t>
            </a:r>
            <a:r>
              <a:rPr lang="en-US" dirty="0" err="1" smtClean="0"/>
              <a:t>Patil</a:t>
            </a:r>
            <a:r>
              <a:rPr lang="en-US" dirty="0" smtClean="0"/>
              <a:t>		29</a:t>
            </a:r>
          </a:p>
        </p:txBody>
      </p:sp>
      <p:sp>
        <p:nvSpPr>
          <p:cNvPr id="4" name="Date Placeholder 3"/>
          <p:cNvSpPr>
            <a:spLocks noGrp="1"/>
          </p:cNvSpPr>
          <p:nvPr>
            <p:ph type="dt" sz="half" idx="10"/>
          </p:nvPr>
        </p:nvSpPr>
        <p:spPr/>
        <p:txBody>
          <a:bodyPr/>
          <a:lstStyle/>
          <a:p>
            <a:fld id="{4B084036-5478-4D9F-B8D8-FC34FB419978}" type="datetime3">
              <a:rPr lang="en-US" smtClean="0"/>
              <a:t>27 March 2012</a:t>
            </a:fld>
            <a:endParaRPr lang="en-US"/>
          </a:p>
        </p:txBody>
      </p:sp>
    </p:spTree>
    <p:extLst>
      <p:ext uri="{BB962C8B-B14F-4D97-AF65-F5344CB8AC3E}">
        <p14:creationId xmlns:p14="http://schemas.microsoft.com/office/powerpoint/2010/main" val="614627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p:txBody>
          <a:bodyPr>
            <a:normAutofit lnSpcReduction="10000"/>
          </a:bodyPr>
          <a:lstStyle/>
          <a:p>
            <a:r>
              <a:rPr lang="en-US" dirty="0" smtClean="0"/>
              <a:t>Problem Definition</a:t>
            </a:r>
          </a:p>
          <a:p>
            <a:r>
              <a:rPr lang="en-US" dirty="0" smtClean="0"/>
              <a:t>System Model</a:t>
            </a:r>
          </a:p>
          <a:p>
            <a:r>
              <a:rPr lang="en-US" dirty="0" smtClean="0"/>
              <a:t>Functional Requirements</a:t>
            </a:r>
          </a:p>
          <a:p>
            <a:r>
              <a:rPr lang="en-US" dirty="0" smtClean="0"/>
              <a:t>Non-Functional Requirements</a:t>
            </a:r>
          </a:p>
          <a:p>
            <a:r>
              <a:rPr lang="en-US" dirty="0" smtClean="0"/>
              <a:t>Game </a:t>
            </a:r>
            <a:r>
              <a:rPr lang="en-US" dirty="0" smtClean="0"/>
              <a:t>Play</a:t>
            </a:r>
          </a:p>
          <a:p>
            <a:r>
              <a:rPr lang="en-US" dirty="0" smtClean="0"/>
              <a:t>Motion </a:t>
            </a:r>
            <a:r>
              <a:rPr lang="en-US" dirty="0" smtClean="0"/>
              <a:t>Sensing Puzzle</a:t>
            </a:r>
          </a:p>
          <a:p>
            <a:r>
              <a:rPr lang="en-US" dirty="0" smtClean="0"/>
              <a:t>Database </a:t>
            </a:r>
            <a:r>
              <a:rPr lang="en-US" dirty="0" smtClean="0"/>
              <a:t>Connectivity</a:t>
            </a:r>
          </a:p>
          <a:p>
            <a:r>
              <a:rPr lang="en-US" dirty="0" smtClean="0"/>
              <a:t>Background </a:t>
            </a:r>
            <a:r>
              <a:rPr lang="en-US" dirty="0" smtClean="0"/>
              <a:t>Audio</a:t>
            </a:r>
          </a:p>
          <a:p>
            <a:pPr marL="68580" indent="0">
              <a:buNone/>
            </a:pPr>
            <a:endParaRPr lang="en-US" dirty="0" smtClean="0"/>
          </a:p>
          <a:p>
            <a:endParaRPr lang="en-US" dirty="0" smtClean="0"/>
          </a:p>
          <a:p>
            <a:endParaRPr lang="en-IN" dirty="0"/>
          </a:p>
        </p:txBody>
      </p:sp>
      <p:sp>
        <p:nvSpPr>
          <p:cNvPr id="4" name="Date Placeholder 3"/>
          <p:cNvSpPr>
            <a:spLocks noGrp="1"/>
          </p:cNvSpPr>
          <p:nvPr>
            <p:ph type="dt" sz="half" idx="10"/>
          </p:nvPr>
        </p:nvSpPr>
        <p:spPr/>
        <p:txBody>
          <a:bodyPr/>
          <a:lstStyle/>
          <a:p>
            <a:fld id="{5AE43F55-A428-48E9-AEB6-7563FDE98E07}" type="datetime3">
              <a:rPr lang="en-US" smtClean="0"/>
              <a:t>27 March 2012</a:t>
            </a:fld>
            <a:endParaRPr lang="en-US"/>
          </a:p>
        </p:txBody>
      </p:sp>
    </p:spTree>
    <p:extLst>
      <p:ext uri="{BB962C8B-B14F-4D97-AF65-F5344CB8AC3E}">
        <p14:creationId xmlns:p14="http://schemas.microsoft.com/office/powerpoint/2010/main" val="297231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To develop a game application which will push the user’s intelligent level to its best. Different levels of puzzles are taken with interesting constraints imposed on the user. And will challenge the user to answer the questions to reach the final goal.</a:t>
            </a:r>
            <a:endParaRPr lang="en-US" dirty="0"/>
          </a:p>
        </p:txBody>
      </p:sp>
      <p:sp>
        <p:nvSpPr>
          <p:cNvPr id="4" name="Date Placeholder 3"/>
          <p:cNvSpPr>
            <a:spLocks noGrp="1"/>
          </p:cNvSpPr>
          <p:nvPr>
            <p:ph type="dt" sz="half" idx="10"/>
          </p:nvPr>
        </p:nvSpPr>
        <p:spPr/>
        <p:txBody>
          <a:bodyPr/>
          <a:lstStyle/>
          <a:p>
            <a:fld id="{C9546FE5-D181-42E6-B4C7-AE5CA85AEA75}" type="datetime3">
              <a:rPr lang="en-US" smtClean="0"/>
              <a:t>27 March 2012</a:t>
            </a:fld>
            <a:endParaRPr lang="en-US"/>
          </a:p>
        </p:txBody>
      </p:sp>
    </p:spTree>
    <p:extLst>
      <p:ext uri="{BB962C8B-B14F-4D97-AF65-F5344CB8AC3E}">
        <p14:creationId xmlns:p14="http://schemas.microsoft.com/office/powerpoint/2010/main" val="3116932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133600"/>
            <a:ext cx="7024744" cy="1143000"/>
          </a:xfrm>
        </p:spPr>
        <p:txBody>
          <a:bodyPr/>
          <a:lstStyle/>
          <a:p>
            <a:pPr algn="ctr"/>
            <a:r>
              <a:rPr lang="en-US" b="1" dirty="0" smtClean="0"/>
              <a:t>SYSTEM MODEL</a:t>
            </a:r>
            <a:endParaRPr lang="en-US" b="1" dirty="0"/>
          </a:p>
        </p:txBody>
      </p:sp>
      <p:sp>
        <p:nvSpPr>
          <p:cNvPr id="2" name="Date Placeholder 1"/>
          <p:cNvSpPr>
            <a:spLocks noGrp="1"/>
          </p:cNvSpPr>
          <p:nvPr>
            <p:ph type="dt" sz="half" idx="10"/>
          </p:nvPr>
        </p:nvSpPr>
        <p:spPr/>
        <p:txBody>
          <a:bodyPr/>
          <a:lstStyle/>
          <a:p>
            <a:fld id="{15611A2B-6E7C-42A5-893D-9C155A475FBA}" type="datetime3">
              <a:rPr lang="en-US" smtClean="0"/>
              <a:t>27 March 2012</a:t>
            </a:fld>
            <a:endParaRPr lang="en-US"/>
          </a:p>
        </p:txBody>
      </p:sp>
    </p:spTree>
    <p:extLst>
      <p:ext uri="{BB962C8B-B14F-4D97-AF65-F5344CB8AC3E}">
        <p14:creationId xmlns:p14="http://schemas.microsoft.com/office/powerpoint/2010/main" val="2496930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2746" y="319326"/>
            <a:ext cx="1600200" cy="137044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p:cNvSpPr/>
          <p:nvPr/>
        </p:nvSpPr>
        <p:spPr>
          <a:xfrm>
            <a:off x="3370119" y="857250"/>
            <a:ext cx="1385454"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Launch Game</a:t>
            </a:r>
            <a:endParaRPr lang="en-US" dirty="0"/>
          </a:p>
        </p:txBody>
      </p:sp>
      <p:sp>
        <p:nvSpPr>
          <p:cNvPr id="6" name="TextBox 5"/>
          <p:cNvSpPr txBox="1"/>
          <p:nvPr/>
        </p:nvSpPr>
        <p:spPr>
          <a:xfrm>
            <a:off x="3262746" y="319326"/>
            <a:ext cx="1600200" cy="861774"/>
          </a:xfrm>
          <a:prstGeom prst="rect">
            <a:avLst/>
          </a:prstGeom>
          <a:noFill/>
        </p:spPr>
        <p:txBody>
          <a:bodyPr wrap="square" rtlCol="0">
            <a:spAutoFit/>
          </a:bodyPr>
          <a:lstStyle/>
          <a:p>
            <a:pPr algn="ctr"/>
            <a:r>
              <a:rPr lang="en-US" sz="1600" dirty="0" smtClean="0">
                <a:solidFill>
                  <a:schemeClr val="tx1"/>
                </a:solidFill>
              </a:rPr>
              <a:t>Windows phone 7</a:t>
            </a:r>
          </a:p>
          <a:p>
            <a:endParaRPr lang="en-US" dirty="0"/>
          </a:p>
        </p:txBody>
      </p:sp>
      <p:cxnSp>
        <p:nvCxnSpPr>
          <p:cNvPr id="8" name="Straight Arrow Connector 7"/>
          <p:cNvCxnSpPr/>
          <p:nvPr/>
        </p:nvCxnSpPr>
        <p:spPr>
          <a:xfrm>
            <a:off x="4062846" y="1522268"/>
            <a:ext cx="0" cy="5715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393377" y="3056069"/>
            <a:ext cx="990600" cy="830997"/>
          </a:xfrm>
          <a:prstGeom prst="rect">
            <a:avLst/>
          </a:prstGeom>
          <a:noFill/>
        </p:spPr>
        <p:txBody>
          <a:bodyPr wrap="square" rtlCol="0">
            <a:spAutoFit/>
          </a:bodyPr>
          <a:lstStyle/>
          <a:p>
            <a:r>
              <a:rPr lang="en-US" sz="1200" dirty="0" smtClean="0"/>
              <a:t>Exchange of information from the Database</a:t>
            </a:r>
            <a:endParaRPr lang="en-US" sz="1200" dirty="0"/>
          </a:p>
        </p:txBody>
      </p:sp>
      <p:sp>
        <p:nvSpPr>
          <p:cNvPr id="22" name="Rectangle 21"/>
          <p:cNvSpPr/>
          <p:nvPr/>
        </p:nvSpPr>
        <p:spPr>
          <a:xfrm>
            <a:off x="3390901" y="207645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Main Menu</a:t>
            </a:r>
            <a:endParaRPr lang="en-US" dirty="0"/>
          </a:p>
        </p:txBody>
      </p:sp>
      <p:sp>
        <p:nvSpPr>
          <p:cNvPr id="23" name="Rectangle 22"/>
          <p:cNvSpPr/>
          <p:nvPr/>
        </p:nvSpPr>
        <p:spPr>
          <a:xfrm>
            <a:off x="3281889" y="3145436"/>
            <a:ext cx="1548578"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Introduction</a:t>
            </a:r>
            <a:endParaRPr lang="en-US" dirty="0"/>
          </a:p>
        </p:txBody>
      </p:sp>
      <p:sp>
        <p:nvSpPr>
          <p:cNvPr id="24" name="Rectangle 23"/>
          <p:cNvSpPr/>
          <p:nvPr/>
        </p:nvSpPr>
        <p:spPr>
          <a:xfrm>
            <a:off x="3404756" y="417195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Levels</a:t>
            </a:r>
            <a:endParaRPr lang="en-US" dirty="0"/>
          </a:p>
        </p:txBody>
      </p:sp>
      <p:sp>
        <p:nvSpPr>
          <p:cNvPr id="25" name="Rectangle 24"/>
          <p:cNvSpPr/>
          <p:nvPr/>
        </p:nvSpPr>
        <p:spPr>
          <a:xfrm>
            <a:off x="3430156" y="5219700"/>
            <a:ext cx="1385454" cy="742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Game Over</a:t>
            </a:r>
            <a:endParaRPr lang="en-US" dirty="0"/>
          </a:p>
        </p:txBody>
      </p:sp>
      <p:cxnSp>
        <p:nvCxnSpPr>
          <p:cNvPr id="28" name="Straight Arrow Connector 27"/>
          <p:cNvCxnSpPr/>
          <p:nvPr/>
        </p:nvCxnSpPr>
        <p:spPr>
          <a:xfrm>
            <a:off x="4062846" y="28194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62846" y="386715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062846" y="4914900"/>
            <a:ext cx="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6400800" y="1808018"/>
            <a:ext cx="1828800" cy="13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Audio Library</a:t>
            </a:r>
            <a:endParaRPr lang="en-US" dirty="0"/>
          </a:p>
        </p:txBody>
      </p:sp>
      <p:sp>
        <p:nvSpPr>
          <p:cNvPr id="33" name="Rectangle 32"/>
          <p:cNvSpPr/>
          <p:nvPr/>
        </p:nvSpPr>
        <p:spPr>
          <a:xfrm>
            <a:off x="6411686" y="3696772"/>
            <a:ext cx="1828800" cy="13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 Access</a:t>
            </a:r>
            <a:endParaRPr lang="en-US" dirty="0"/>
          </a:p>
        </p:txBody>
      </p:sp>
      <p:cxnSp>
        <p:nvCxnSpPr>
          <p:cNvPr id="36" name="Straight Arrow Connector 35"/>
          <p:cNvCxnSpPr>
            <a:endCxn id="22" idx="1"/>
          </p:cNvCxnSpPr>
          <p:nvPr/>
        </p:nvCxnSpPr>
        <p:spPr>
          <a:xfrm>
            <a:off x="2743200" y="2447925"/>
            <a:ext cx="647701"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743200" y="2447925"/>
            <a:ext cx="0" cy="31432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25" idx="1"/>
          </p:cNvCxnSpPr>
          <p:nvPr/>
        </p:nvCxnSpPr>
        <p:spPr>
          <a:xfrm>
            <a:off x="2743200" y="5591175"/>
            <a:ext cx="6869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90210" y="2286000"/>
            <a:ext cx="161059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4815610" y="2819400"/>
            <a:ext cx="1585190" cy="45720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802333" y="3602182"/>
            <a:ext cx="1598467" cy="569768"/>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790210" y="4629150"/>
            <a:ext cx="1621476"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D91B5F53-B657-4C23-95AD-A596CD70F8F2}" type="datetime3">
              <a:rPr lang="en-US" smtClean="0"/>
              <a:t>27 March 2012</a:t>
            </a:fld>
            <a:endParaRPr lang="en-US"/>
          </a:p>
        </p:txBody>
      </p:sp>
    </p:spTree>
    <p:extLst>
      <p:ext uri="{BB962C8B-B14F-4D97-AF65-F5344CB8AC3E}">
        <p14:creationId xmlns:p14="http://schemas.microsoft.com/office/powerpoint/2010/main" val="13641661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REQUIREMENTS:</a:t>
            </a:r>
            <a:endParaRPr lang="en-US" dirty="0"/>
          </a:p>
        </p:txBody>
      </p:sp>
      <p:sp>
        <p:nvSpPr>
          <p:cNvPr id="3" name="Content Placeholder 2"/>
          <p:cNvSpPr>
            <a:spLocks noGrp="1"/>
          </p:cNvSpPr>
          <p:nvPr>
            <p:ph idx="1"/>
          </p:nvPr>
        </p:nvSpPr>
        <p:spPr/>
        <p:txBody>
          <a:bodyPr/>
          <a:lstStyle/>
          <a:p>
            <a:r>
              <a:rPr lang="en-US" dirty="0" smtClean="0"/>
              <a:t>Motion of the Images</a:t>
            </a:r>
          </a:p>
          <a:p>
            <a:r>
              <a:rPr lang="en-US" dirty="0" smtClean="0"/>
              <a:t>Playing background audio</a:t>
            </a:r>
          </a:p>
          <a:p>
            <a:r>
              <a:rPr lang="en-US" dirty="0" smtClean="0"/>
              <a:t>Retrieving the relevant  data </a:t>
            </a:r>
          </a:p>
          <a:p>
            <a:r>
              <a:rPr lang="en-US" dirty="0" smtClean="0"/>
              <a:t>Using accelerometer features in one of the puzzles</a:t>
            </a:r>
            <a:endParaRPr lang="en-US" dirty="0"/>
          </a:p>
        </p:txBody>
      </p:sp>
      <p:sp>
        <p:nvSpPr>
          <p:cNvPr id="4" name="Date Placeholder 3"/>
          <p:cNvSpPr>
            <a:spLocks noGrp="1"/>
          </p:cNvSpPr>
          <p:nvPr>
            <p:ph type="dt" sz="half" idx="10"/>
          </p:nvPr>
        </p:nvSpPr>
        <p:spPr/>
        <p:txBody>
          <a:bodyPr/>
          <a:lstStyle/>
          <a:p>
            <a:fld id="{A8B9C240-C50B-4124-B63B-6D0AA36F3473}" type="datetime3">
              <a:rPr lang="en-US" smtClean="0"/>
              <a:t>27 March 2012</a:t>
            </a:fld>
            <a:endParaRPr lang="en-US"/>
          </a:p>
        </p:txBody>
      </p:sp>
    </p:spTree>
    <p:extLst>
      <p:ext uri="{BB962C8B-B14F-4D97-AF65-F5344CB8AC3E}">
        <p14:creationId xmlns:p14="http://schemas.microsoft.com/office/powerpoint/2010/main" val="3882841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Our app requires maximum of 10Mb memory.</a:t>
            </a:r>
          </a:p>
          <a:p>
            <a:r>
              <a:rPr lang="en-US" dirty="0" smtClean="0"/>
              <a:t>Reliability- This app runs 99% of the times.</a:t>
            </a:r>
          </a:p>
          <a:p>
            <a:r>
              <a:rPr lang="en-US" dirty="0" smtClean="0"/>
              <a:t>Response time- This app’s  response time is 0.5s.</a:t>
            </a:r>
          </a:p>
          <a:p>
            <a:r>
              <a:rPr lang="en-US" dirty="0" smtClean="0"/>
              <a:t>Speed- Depends on the mobile’s main memory.</a:t>
            </a:r>
          </a:p>
          <a:p>
            <a:r>
              <a:rPr lang="en-US" dirty="0" smtClean="0"/>
              <a:t>Portability- Meets out all the requirements of the customer.</a:t>
            </a:r>
          </a:p>
          <a:p>
            <a:r>
              <a:rPr lang="en-US" dirty="0" smtClean="0"/>
              <a:t>Performance- The performance is better if the user downloads the app properly.</a:t>
            </a:r>
            <a:endParaRPr lang="en-US" dirty="0"/>
          </a:p>
        </p:txBody>
      </p:sp>
      <p:sp>
        <p:nvSpPr>
          <p:cNvPr id="4" name="Date Placeholder 3"/>
          <p:cNvSpPr>
            <a:spLocks noGrp="1"/>
          </p:cNvSpPr>
          <p:nvPr>
            <p:ph type="dt" sz="half" idx="10"/>
          </p:nvPr>
        </p:nvSpPr>
        <p:spPr/>
        <p:txBody>
          <a:bodyPr/>
          <a:lstStyle/>
          <a:p>
            <a:fld id="{E44328ED-387C-440C-8727-9BCD8E7AF8FA}" type="datetime3">
              <a:rPr lang="en-US" smtClean="0"/>
              <a:t>27 March 2012</a:t>
            </a:fld>
            <a:endParaRPr lang="en-US"/>
          </a:p>
        </p:txBody>
      </p:sp>
    </p:spTree>
    <p:extLst>
      <p:ext uri="{BB962C8B-B14F-4D97-AF65-F5344CB8AC3E}">
        <p14:creationId xmlns:p14="http://schemas.microsoft.com/office/powerpoint/2010/main" val="4102676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 Play</a:t>
            </a:r>
          </a:p>
        </p:txBody>
      </p:sp>
      <p:sp>
        <p:nvSpPr>
          <p:cNvPr id="3" name="Content Placeholder 2"/>
          <p:cNvSpPr>
            <a:spLocks noGrp="1"/>
          </p:cNvSpPr>
          <p:nvPr>
            <p:ph idx="1"/>
          </p:nvPr>
        </p:nvSpPr>
        <p:spPr/>
        <p:txBody>
          <a:bodyPr/>
          <a:lstStyle/>
          <a:p>
            <a:pPr>
              <a:buFont typeface="Wingdings" pitchFamily="2" charset="2"/>
              <a:buChar char="ü"/>
            </a:pPr>
            <a:r>
              <a:rPr lang="en-US" dirty="0" smtClean="0"/>
              <a:t>Creating GUI </a:t>
            </a:r>
          </a:p>
          <a:p>
            <a:pPr>
              <a:buFont typeface="Wingdings" pitchFamily="2" charset="2"/>
              <a:buChar char="ü"/>
            </a:pPr>
            <a:r>
              <a:rPr lang="en-US" dirty="0" smtClean="0"/>
              <a:t>Motion of the Images</a:t>
            </a:r>
          </a:p>
          <a:p>
            <a:pPr>
              <a:buFont typeface="Wingdings" pitchFamily="2" charset="2"/>
              <a:buChar char="ü"/>
            </a:pPr>
            <a:r>
              <a:rPr lang="en-US" dirty="0" smtClean="0"/>
              <a:t>Placing the images at the right place.</a:t>
            </a:r>
            <a:endParaRPr lang="en-US" dirty="0"/>
          </a:p>
        </p:txBody>
      </p:sp>
      <p:sp>
        <p:nvSpPr>
          <p:cNvPr id="4" name="Date Placeholder 3"/>
          <p:cNvSpPr>
            <a:spLocks noGrp="1"/>
          </p:cNvSpPr>
          <p:nvPr>
            <p:ph type="dt" sz="half" idx="10"/>
          </p:nvPr>
        </p:nvSpPr>
        <p:spPr/>
        <p:txBody>
          <a:bodyPr/>
          <a:lstStyle/>
          <a:p>
            <a:fld id="{B68B48A7-8482-49EE-8E3C-C91DBFEA7982}" type="datetime3">
              <a:rPr lang="en-US" smtClean="0"/>
              <a:t>27 March 2012</a:t>
            </a:fld>
            <a:endParaRPr lang="en-US"/>
          </a:p>
        </p:txBody>
      </p:sp>
    </p:spTree>
    <p:extLst>
      <p:ext uri="{BB962C8B-B14F-4D97-AF65-F5344CB8AC3E}">
        <p14:creationId xmlns:p14="http://schemas.microsoft.com/office/powerpoint/2010/main" val="134280013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231</TotalTime>
  <Words>308</Words>
  <Application>Microsoft Office PowerPoint</Application>
  <PresentationFormat>On-screen Show (4:3)</PresentationFormat>
  <Paragraphs>83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Austin</vt:lpstr>
      <vt:lpstr>Image</vt:lpstr>
      <vt:lpstr>Project Associates:</vt:lpstr>
      <vt:lpstr>Contents:</vt:lpstr>
      <vt:lpstr>Problem Definition</vt:lpstr>
      <vt:lpstr>SYSTEM MODEL</vt:lpstr>
      <vt:lpstr>PowerPoint Presentation</vt:lpstr>
      <vt:lpstr>FUNCTIONAL REQUIREMENTS:</vt:lpstr>
      <vt:lpstr>NON-FUNCTIONAL REQUIREMENTS:</vt:lpstr>
      <vt:lpstr>Game Play</vt:lpstr>
      <vt:lpstr>Motion sensing Puzzle</vt:lpstr>
      <vt:lpstr>Accessing the Database and Editing the Images</vt:lpstr>
      <vt:lpstr>PowerPoint Presentation</vt:lpstr>
      <vt:lpstr>        THANK YOU…</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Nerd</dc:creator>
  <cp:lastModifiedBy>dell</cp:lastModifiedBy>
  <cp:revision>27</cp:revision>
  <dcterms:created xsi:type="dcterms:W3CDTF">2012-02-27T15:38:00Z</dcterms:created>
  <dcterms:modified xsi:type="dcterms:W3CDTF">2012-03-27T06:21:26Z</dcterms:modified>
</cp:coreProperties>
</file>