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4" r:id="rId5"/>
    <p:sldId id="273" r:id="rId6"/>
    <p:sldId id="279" r:id="rId7"/>
    <p:sldId id="280" r:id="rId8"/>
    <p:sldId id="281" r:id="rId9"/>
    <p:sldId id="282" r:id="rId10"/>
    <p:sldId id="283" r:id="rId11"/>
    <p:sldId id="284" r:id="rId12"/>
    <p:sldId id="278" r:id="rId13"/>
    <p:sldId id="275" r:id="rId14"/>
    <p:sldId id="276" r:id="rId15"/>
    <p:sldId id="285" r:id="rId16"/>
    <p:sldId id="269" r:id="rId17"/>
    <p:sldId id="28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827A4-5158-454A-90E0-54DE276F3862}" type="doc">
      <dgm:prSet loTypeId="urn:microsoft.com/office/officeart/2005/8/layout/gear1" loCatId="" qsTypeId="urn:microsoft.com/office/officeart/2005/8/quickstyle/simple4" qsCatId="simple" csTypeId="urn:microsoft.com/office/officeart/2005/8/colors/colorful3" csCatId="colorful" phldr="1"/>
      <dgm:spPr/>
    </dgm:pt>
    <dgm:pt modelId="{69FB5AB9-1E96-5745-9037-01BC75201ECA}">
      <dgm:prSet phldrT="[Text]" custT="1"/>
      <dgm:spPr/>
      <dgm:t>
        <a:bodyPr/>
        <a:lstStyle/>
        <a:p>
          <a:r>
            <a:rPr lang="en-US" sz="2000" dirty="0" smtClean="0"/>
            <a:t>Android OS</a:t>
          </a:r>
          <a:endParaRPr lang="en-US" sz="2000" dirty="0"/>
        </a:p>
      </dgm:t>
    </dgm:pt>
    <dgm:pt modelId="{FD1D296B-9727-4040-9102-BA4096B43055}" type="parTrans" cxnId="{EAD37F32-CDFE-7C4E-92A5-FCAF7F773B59}">
      <dgm:prSet/>
      <dgm:spPr/>
      <dgm:t>
        <a:bodyPr/>
        <a:lstStyle/>
        <a:p>
          <a:endParaRPr lang="en-US"/>
        </a:p>
      </dgm:t>
    </dgm:pt>
    <dgm:pt modelId="{268FE7AC-926F-784A-A1E8-24696FE74972}" type="sibTrans" cxnId="{EAD37F32-CDFE-7C4E-92A5-FCAF7F773B59}">
      <dgm:prSet/>
      <dgm:spPr/>
      <dgm:t>
        <a:bodyPr/>
        <a:lstStyle/>
        <a:p>
          <a:endParaRPr lang="en-US"/>
        </a:p>
      </dgm:t>
    </dgm:pt>
    <dgm:pt modelId="{B142C088-C9F9-5A47-8B7F-590290556446}">
      <dgm:prSet phldrT="[Text]" custT="1"/>
      <dgm:spPr/>
      <dgm:t>
        <a:bodyPr/>
        <a:lstStyle/>
        <a:p>
          <a:r>
            <a:rPr lang="en-US" sz="1800" dirty="0" smtClean="0"/>
            <a:t>Wi-Fi</a:t>
          </a:r>
          <a:endParaRPr lang="en-US" sz="1800" dirty="0"/>
        </a:p>
      </dgm:t>
    </dgm:pt>
    <dgm:pt modelId="{127A1189-DA28-0D4A-9035-52654A8E37F8}" type="parTrans" cxnId="{E94838AB-03FD-7649-BC16-62B1A48EB1C5}">
      <dgm:prSet/>
      <dgm:spPr/>
      <dgm:t>
        <a:bodyPr/>
        <a:lstStyle/>
        <a:p>
          <a:endParaRPr lang="en-US"/>
        </a:p>
      </dgm:t>
    </dgm:pt>
    <dgm:pt modelId="{BE1CD419-6178-AC4D-85D5-4DF4AD993CCF}" type="sibTrans" cxnId="{E94838AB-03FD-7649-BC16-62B1A48EB1C5}">
      <dgm:prSet/>
      <dgm:spPr/>
      <dgm:t>
        <a:bodyPr/>
        <a:lstStyle/>
        <a:p>
          <a:endParaRPr lang="en-US"/>
        </a:p>
      </dgm:t>
    </dgm:pt>
    <dgm:pt modelId="{664B32D2-C7F2-B342-84F1-435B19028AD0}">
      <dgm:prSet phldrT="[Text]" custT="1"/>
      <dgm:spPr/>
      <dgm:t>
        <a:bodyPr/>
        <a:lstStyle/>
        <a:p>
          <a:r>
            <a:rPr lang="en-US" sz="1400" dirty="0" smtClean="0"/>
            <a:t>Multicasting</a:t>
          </a:r>
          <a:endParaRPr lang="en-US" sz="1050" dirty="0"/>
        </a:p>
      </dgm:t>
    </dgm:pt>
    <dgm:pt modelId="{629EBA43-0B8D-7D49-BD61-B93C61C2633D}" type="parTrans" cxnId="{61E2882C-F1F3-A64F-9C91-3CAEBCC2A649}">
      <dgm:prSet/>
      <dgm:spPr/>
      <dgm:t>
        <a:bodyPr/>
        <a:lstStyle/>
        <a:p>
          <a:endParaRPr lang="en-US"/>
        </a:p>
      </dgm:t>
    </dgm:pt>
    <dgm:pt modelId="{DAE91E89-063C-7142-8CB2-4C74C18866C4}" type="sibTrans" cxnId="{61E2882C-F1F3-A64F-9C91-3CAEBCC2A649}">
      <dgm:prSet/>
      <dgm:spPr/>
      <dgm:t>
        <a:bodyPr/>
        <a:lstStyle/>
        <a:p>
          <a:endParaRPr lang="en-US"/>
        </a:p>
      </dgm:t>
    </dgm:pt>
    <dgm:pt modelId="{AAE103CC-528A-B94F-852E-15D03739E350}" type="pres">
      <dgm:prSet presAssocID="{122827A4-5158-454A-90E0-54DE276F386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24247C4-8A09-B342-A523-376C35AEC7BC}" type="pres">
      <dgm:prSet presAssocID="{69FB5AB9-1E96-5745-9037-01BC75201EC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3A014-23F7-DB4D-AA5C-1D7514988C4D}" type="pres">
      <dgm:prSet presAssocID="{69FB5AB9-1E96-5745-9037-01BC75201ECA}" presName="gear1srcNode" presStyleLbl="node1" presStyleIdx="0" presStyleCnt="3"/>
      <dgm:spPr/>
      <dgm:t>
        <a:bodyPr/>
        <a:lstStyle/>
        <a:p>
          <a:endParaRPr lang="en-US"/>
        </a:p>
      </dgm:t>
    </dgm:pt>
    <dgm:pt modelId="{B2A4C183-C440-DF44-9A39-A652DB72813E}" type="pres">
      <dgm:prSet presAssocID="{69FB5AB9-1E96-5745-9037-01BC75201ECA}" presName="gear1dstNode" presStyleLbl="node1" presStyleIdx="0" presStyleCnt="3"/>
      <dgm:spPr/>
      <dgm:t>
        <a:bodyPr/>
        <a:lstStyle/>
        <a:p>
          <a:endParaRPr lang="en-US"/>
        </a:p>
      </dgm:t>
    </dgm:pt>
    <dgm:pt modelId="{55156943-5E54-414F-B243-13C2680ED653}" type="pres">
      <dgm:prSet presAssocID="{B142C088-C9F9-5A47-8B7F-59029055644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E25D2-C397-DC4F-8C2B-EA5F3F1E1E2C}" type="pres">
      <dgm:prSet presAssocID="{B142C088-C9F9-5A47-8B7F-590290556446}" presName="gear2srcNode" presStyleLbl="node1" presStyleIdx="1" presStyleCnt="3"/>
      <dgm:spPr/>
      <dgm:t>
        <a:bodyPr/>
        <a:lstStyle/>
        <a:p>
          <a:endParaRPr lang="en-US"/>
        </a:p>
      </dgm:t>
    </dgm:pt>
    <dgm:pt modelId="{A963CDB6-37FB-7B4C-BB40-9285F50A7977}" type="pres">
      <dgm:prSet presAssocID="{B142C088-C9F9-5A47-8B7F-590290556446}" presName="gear2dstNode" presStyleLbl="node1" presStyleIdx="1" presStyleCnt="3"/>
      <dgm:spPr/>
      <dgm:t>
        <a:bodyPr/>
        <a:lstStyle/>
        <a:p>
          <a:endParaRPr lang="en-US"/>
        </a:p>
      </dgm:t>
    </dgm:pt>
    <dgm:pt modelId="{43031666-8227-3F4B-B439-CC78FB7842BD}" type="pres">
      <dgm:prSet presAssocID="{664B32D2-C7F2-B342-84F1-435B19028AD0}" presName="gear3" presStyleLbl="node1" presStyleIdx="2" presStyleCnt="3"/>
      <dgm:spPr/>
      <dgm:t>
        <a:bodyPr/>
        <a:lstStyle/>
        <a:p>
          <a:endParaRPr lang="en-US"/>
        </a:p>
      </dgm:t>
    </dgm:pt>
    <dgm:pt modelId="{F6339F9F-E120-DA4D-B200-E693AA0E8AA3}" type="pres">
      <dgm:prSet presAssocID="{664B32D2-C7F2-B342-84F1-435B19028AD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11999-0C50-384F-A06D-4D5708E03D3C}" type="pres">
      <dgm:prSet presAssocID="{664B32D2-C7F2-B342-84F1-435B19028AD0}" presName="gear3srcNode" presStyleLbl="node1" presStyleIdx="2" presStyleCnt="3"/>
      <dgm:spPr/>
      <dgm:t>
        <a:bodyPr/>
        <a:lstStyle/>
        <a:p>
          <a:endParaRPr lang="en-US"/>
        </a:p>
      </dgm:t>
    </dgm:pt>
    <dgm:pt modelId="{786A0989-95D0-8549-959B-459F6491CDCA}" type="pres">
      <dgm:prSet presAssocID="{664B32D2-C7F2-B342-84F1-435B19028AD0}" presName="gear3dstNode" presStyleLbl="node1" presStyleIdx="2" presStyleCnt="3"/>
      <dgm:spPr/>
      <dgm:t>
        <a:bodyPr/>
        <a:lstStyle/>
        <a:p>
          <a:endParaRPr lang="en-US"/>
        </a:p>
      </dgm:t>
    </dgm:pt>
    <dgm:pt modelId="{DF2F6272-68CC-6D4E-8082-1270AFE4BCF3}" type="pres">
      <dgm:prSet presAssocID="{268FE7AC-926F-784A-A1E8-24696FE7497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D49F8C9-DB54-254A-A2CB-EF168E864CAA}" type="pres">
      <dgm:prSet presAssocID="{BE1CD419-6178-AC4D-85D5-4DF4AD993CCF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C698AB9-13CF-B24F-99B3-81BAEC577C10}" type="pres">
      <dgm:prSet presAssocID="{DAE91E89-063C-7142-8CB2-4C74C18866C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D6ED06D-5A26-F549-89FE-BF32CB63C63D}" type="presOf" srcId="{B142C088-C9F9-5A47-8B7F-590290556446}" destId="{55156943-5E54-414F-B243-13C2680ED653}" srcOrd="0" destOrd="0" presId="urn:microsoft.com/office/officeart/2005/8/layout/gear1"/>
    <dgm:cxn modelId="{5CDFE494-A711-8C43-80B9-7F0B0047024F}" type="presOf" srcId="{BE1CD419-6178-AC4D-85D5-4DF4AD993CCF}" destId="{0D49F8C9-DB54-254A-A2CB-EF168E864CAA}" srcOrd="0" destOrd="0" presId="urn:microsoft.com/office/officeart/2005/8/layout/gear1"/>
    <dgm:cxn modelId="{67066EB5-A68F-F84F-8C14-E3AB266A427C}" type="presOf" srcId="{B142C088-C9F9-5A47-8B7F-590290556446}" destId="{A963CDB6-37FB-7B4C-BB40-9285F50A7977}" srcOrd="2" destOrd="0" presId="urn:microsoft.com/office/officeart/2005/8/layout/gear1"/>
    <dgm:cxn modelId="{D275D0A6-6142-F84D-83F2-631AC639EB11}" type="presOf" srcId="{69FB5AB9-1E96-5745-9037-01BC75201ECA}" destId="{B2A4C183-C440-DF44-9A39-A652DB72813E}" srcOrd="2" destOrd="0" presId="urn:microsoft.com/office/officeart/2005/8/layout/gear1"/>
    <dgm:cxn modelId="{265BE8EC-9FEA-6044-B730-EB577ACDCD46}" type="presOf" srcId="{122827A4-5158-454A-90E0-54DE276F3862}" destId="{AAE103CC-528A-B94F-852E-15D03739E350}" srcOrd="0" destOrd="0" presId="urn:microsoft.com/office/officeart/2005/8/layout/gear1"/>
    <dgm:cxn modelId="{EAD37F32-CDFE-7C4E-92A5-FCAF7F773B59}" srcId="{122827A4-5158-454A-90E0-54DE276F3862}" destId="{69FB5AB9-1E96-5745-9037-01BC75201ECA}" srcOrd="0" destOrd="0" parTransId="{FD1D296B-9727-4040-9102-BA4096B43055}" sibTransId="{268FE7AC-926F-784A-A1E8-24696FE74972}"/>
    <dgm:cxn modelId="{C17FFC6B-E84F-EC41-8958-07229B4C7715}" type="presOf" srcId="{664B32D2-C7F2-B342-84F1-435B19028AD0}" destId="{04B11999-0C50-384F-A06D-4D5708E03D3C}" srcOrd="2" destOrd="0" presId="urn:microsoft.com/office/officeart/2005/8/layout/gear1"/>
    <dgm:cxn modelId="{352E334E-49C8-9A4F-85AB-8DA33C5D04A6}" type="presOf" srcId="{664B32D2-C7F2-B342-84F1-435B19028AD0}" destId="{786A0989-95D0-8549-959B-459F6491CDCA}" srcOrd="3" destOrd="0" presId="urn:microsoft.com/office/officeart/2005/8/layout/gear1"/>
    <dgm:cxn modelId="{61E2882C-F1F3-A64F-9C91-3CAEBCC2A649}" srcId="{122827A4-5158-454A-90E0-54DE276F3862}" destId="{664B32D2-C7F2-B342-84F1-435B19028AD0}" srcOrd="2" destOrd="0" parTransId="{629EBA43-0B8D-7D49-BD61-B93C61C2633D}" sibTransId="{DAE91E89-063C-7142-8CB2-4C74C18866C4}"/>
    <dgm:cxn modelId="{E94838AB-03FD-7649-BC16-62B1A48EB1C5}" srcId="{122827A4-5158-454A-90E0-54DE276F3862}" destId="{B142C088-C9F9-5A47-8B7F-590290556446}" srcOrd="1" destOrd="0" parTransId="{127A1189-DA28-0D4A-9035-52654A8E37F8}" sibTransId="{BE1CD419-6178-AC4D-85D5-4DF4AD993CCF}"/>
    <dgm:cxn modelId="{863106AF-7E5A-CA43-9831-C9F344B98512}" type="presOf" srcId="{268FE7AC-926F-784A-A1E8-24696FE74972}" destId="{DF2F6272-68CC-6D4E-8082-1270AFE4BCF3}" srcOrd="0" destOrd="0" presId="urn:microsoft.com/office/officeart/2005/8/layout/gear1"/>
    <dgm:cxn modelId="{EBC17918-ECD4-174D-8BB3-ADF8732F0478}" type="presOf" srcId="{B142C088-C9F9-5A47-8B7F-590290556446}" destId="{0E2E25D2-C397-DC4F-8C2B-EA5F3F1E1E2C}" srcOrd="1" destOrd="0" presId="urn:microsoft.com/office/officeart/2005/8/layout/gear1"/>
    <dgm:cxn modelId="{DBEC9F7C-3571-1C48-968D-A48F207C2ACE}" type="presOf" srcId="{664B32D2-C7F2-B342-84F1-435B19028AD0}" destId="{F6339F9F-E120-DA4D-B200-E693AA0E8AA3}" srcOrd="1" destOrd="0" presId="urn:microsoft.com/office/officeart/2005/8/layout/gear1"/>
    <dgm:cxn modelId="{C356872F-B2DD-2649-9978-B374210F2651}" type="presOf" srcId="{DAE91E89-063C-7142-8CB2-4C74C18866C4}" destId="{AC698AB9-13CF-B24F-99B3-81BAEC577C10}" srcOrd="0" destOrd="0" presId="urn:microsoft.com/office/officeart/2005/8/layout/gear1"/>
    <dgm:cxn modelId="{DCD1CE2C-13EF-1649-8722-BB08210E105F}" type="presOf" srcId="{69FB5AB9-1E96-5745-9037-01BC75201ECA}" destId="{424247C4-8A09-B342-A523-376C35AEC7BC}" srcOrd="0" destOrd="0" presId="urn:microsoft.com/office/officeart/2005/8/layout/gear1"/>
    <dgm:cxn modelId="{08AB22B7-B3D5-0446-9B12-2D4CD727A723}" type="presOf" srcId="{664B32D2-C7F2-B342-84F1-435B19028AD0}" destId="{43031666-8227-3F4B-B439-CC78FB7842BD}" srcOrd="0" destOrd="0" presId="urn:microsoft.com/office/officeart/2005/8/layout/gear1"/>
    <dgm:cxn modelId="{2BEF23C1-EBA6-2F41-8EB5-1C393E57E977}" type="presOf" srcId="{69FB5AB9-1E96-5745-9037-01BC75201ECA}" destId="{6363A014-23F7-DB4D-AA5C-1D7514988C4D}" srcOrd="1" destOrd="0" presId="urn:microsoft.com/office/officeart/2005/8/layout/gear1"/>
    <dgm:cxn modelId="{9AD310AF-987C-FB49-ADAF-3F7FA4EDEA8D}" type="presParOf" srcId="{AAE103CC-528A-B94F-852E-15D03739E350}" destId="{424247C4-8A09-B342-A523-376C35AEC7BC}" srcOrd="0" destOrd="0" presId="urn:microsoft.com/office/officeart/2005/8/layout/gear1"/>
    <dgm:cxn modelId="{172889A3-0670-704A-9DF7-74DA5C27DE92}" type="presParOf" srcId="{AAE103CC-528A-B94F-852E-15D03739E350}" destId="{6363A014-23F7-DB4D-AA5C-1D7514988C4D}" srcOrd="1" destOrd="0" presId="urn:microsoft.com/office/officeart/2005/8/layout/gear1"/>
    <dgm:cxn modelId="{09D6C2DC-1E5E-6D47-B738-F472BC413122}" type="presParOf" srcId="{AAE103CC-528A-B94F-852E-15D03739E350}" destId="{B2A4C183-C440-DF44-9A39-A652DB72813E}" srcOrd="2" destOrd="0" presId="urn:microsoft.com/office/officeart/2005/8/layout/gear1"/>
    <dgm:cxn modelId="{282A3532-0384-6545-B73B-CD4213968D06}" type="presParOf" srcId="{AAE103CC-528A-B94F-852E-15D03739E350}" destId="{55156943-5E54-414F-B243-13C2680ED653}" srcOrd="3" destOrd="0" presId="urn:microsoft.com/office/officeart/2005/8/layout/gear1"/>
    <dgm:cxn modelId="{86A23B5C-2545-9B40-B673-216E024AB410}" type="presParOf" srcId="{AAE103CC-528A-B94F-852E-15D03739E350}" destId="{0E2E25D2-C397-DC4F-8C2B-EA5F3F1E1E2C}" srcOrd="4" destOrd="0" presId="urn:microsoft.com/office/officeart/2005/8/layout/gear1"/>
    <dgm:cxn modelId="{64522D3F-5DAA-4F46-BE64-B39F2AA2061B}" type="presParOf" srcId="{AAE103CC-528A-B94F-852E-15D03739E350}" destId="{A963CDB6-37FB-7B4C-BB40-9285F50A7977}" srcOrd="5" destOrd="0" presId="urn:microsoft.com/office/officeart/2005/8/layout/gear1"/>
    <dgm:cxn modelId="{17091549-474F-B140-B51D-C4E99DCDCD85}" type="presParOf" srcId="{AAE103CC-528A-B94F-852E-15D03739E350}" destId="{43031666-8227-3F4B-B439-CC78FB7842BD}" srcOrd="6" destOrd="0" presId="urn:microsoft.com/office/officeart/2005/8/layout/gear1"/>
    <dgm:cxn modelId="{3575F788-74B3-E34F-AF51-B31A2F698146}" type="presParOf" srcId="{AAE103CC-528A-B94F-852E-15D03739E350}" destId="{F6339F9F-E120-DA4D-B200-E693AA0E8AA3}" srcOrd="7" destOrd="0" presId="urn:microsoft.com/office/officeart/2005/8/layout/gear1"/>
    <dgm:cxn modelId="{DEA0FFAD-880B-4143-B935-BA17E4A5C00E}" type="presParOf" srcId="{AAE103CC-528A-B94F-852E-15D03739E350}" destId="{04B11999-0C50-384F-A06D-4D5708E03D3C}" srcOrd="8" destOrd="0" presId="urn:microsoft.com/office/officeart/2005/8/layout/gear1"/>
    <dgm:cxn modelId="{905EE06F-C9B0-DB4D-8E6F-128F2790DED0}" type="presParOf" srcId="{AAE103CC-528A-B94F-852E-15D03739E350}" destId="{786A0989-95D0-8549-959B-459F6491CDCA}" srcOrd="9" destOrd="0" presId="urn:microsoft.com/office/officeart/2005/8/layout/gear1"/>
    <dgm:cxn modelId="{99A52B8F-7F4D-314A-91D4-E6F7590BFA50}" type="presParOf" srcId="{AAE103CC-528A-B94F-852E-15D03739E350}" destId="{DF2F6272-68CC-6D4E-8082-1270AFE4BCF3}" srcOrd="10" destOrd="0" presId="urn:microsoft.com/office/officeart/2005/8/layout/gear1"/>
    <dgm:cxn modelId="{60582993-D118-264A-BFB4-470FDBDDB8EB}" type="presParOf" srcId="{AAE103CC-528A-B94F-852E-15D03739E350}" destId="{0D49F8C9-DB54-254A-A2CB-EF168E864CAA}" srcOrd="11" destOrd="0" presId="urn:microsoft.com/office/officeart/2005/8/layout/gear1"/>
    <dgm:cxn modelId="{258D5B9C-112F-A342-A085-62A47C07190A}" type="presParOf" srcId="{AAE103CC-528A-B94F-852E-15D03739E350}" destId="{AC698AB9-13CF-B24F-99B3-81BAEC577C10}" srcOrd="12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4247C4-8A09-B342-A523-376C35AEC7BC}">
      <dsp:nvSpPr>
        <dsp:cNvPr id="0" name=""/>
        <dsp:cNvSpPr/>
      </dsp:nvSpPr>
      <dsp:spPr>
        <a:xfrm>
          <a:off x="3037216" y="1990539"/>
          <a:ext cx="2432882" cy="2432882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OS</a:t>
          </a:r>
          <a:endParaRPr lang="en-US" sz="2000" kern="1200" dirty="0"/>
        </a:p>
      </dsp:txBody>
      <dsp:txXfrm>
        <a:off x="3037216" y="1990539"/>
        <a:ext cx="2432882" cy="2432882"/>
      </dsp:txXfrm>
    </dsp:sp>
    <dsp:sp modelId="{55156943-5E54-414F-B243-13C2680ED653}">
      <dsp:nvSpPr>
        <dsp:cNvPr id="0" name=""/>
        <dsp:cNvSpPr/>
      </dsp:nvSpPr>
      <dsp:spPr>
        <a:xfrm>
          <a:off x="1621721" y="1415495"/>
          <a:ext cx="1769368" cy="1769368"/>
        </a:xfrm>
        <a:prstGeom prst="gear6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Wi-Fi</a:t>
          </a:r>
          <a:endParaRPr lang="en-US" sz="1800" kern="1200" dirty="0"/>
        </a:p>
      </dsp:txBody>
      <dsp:txXfrm>
        <a:off x="1621721" y="1415495"/>
        <a:ext cx="1769368" cy="1769368"/>
      </dsp:txXfrm>
    </dsp:sp>
    <dsp:sp modelId="{43031666-8227-3F4B-B439-CC78FB7842BD}">
      <dsp:nvSpPr>
        <dsp:cNvPr id="0" name=""/>
        <dsp:cNvSpPr/>
      </dsp:nvSpPr>
      <dsp:spPr>
        <a:xfrm rot="20700000">
          <a:off x="2612748" y="194811"/>
          <a:ext cx="1733620" cy="1733620"/>
        </a:xfrm>
        <a:prstGeom prst="gear6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Multicasting</a:t>
          </a:r>
          <a:endParaRPr lang="en-US" sz="1050" kern="1200" dirty="0"/>
        </a:p>
      </dsp:txBody>
      <dsp:txXfrm>
        <a:off x="2992982" y="575044"/>
        <a:ext cx="973152" cy="973152"/>
      </dsp:txXfrm>
    </dsp:sp>
    <dsp:sp modelId="{DF2F6272-68CC-6D4E-8082-1270AFE4BCF3}">
      <dsp:nvSpPr>
        <dsp:cNvPr id="0" name=""/>
        <dsp:cNvSpPr/>
      </dsp:nvSpPr>
      <dsp:spPr>
        <a:xfrm>
          <a:off x="2852663" y="1621988"/>
          <a:ext cx="3114089" cy="3114089"/>
        </a:xfrm>
        <a:prstGeom prst="circularArrow">
          <a:avLst>
            <a:gd name="adj1" fmla="val 4688"/>
            <a:gd name="adj2" fmla="val 299029"/>
            <a:gd name="adj3" fmla="val 2521410"/>
            <a:gd name="adj4" fmla="val 15850025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9F8C9-DB54-254A-A2CB-EF168E864CAA}">
      <dsp:nvSpPr>
        <dsp:cNvPr id="0" name=""/>
        <dsp:cNvSpPr/>
      </dsp:nvSpPr>
      <dsp:spPr>
        <a:xfrm>
          <a:off x="1308369" y="1023017"/>
          <a:ext cx="2262580" cy="226258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698AB9-13CF-B24F-99B3-81BAEC577C10}">
      <dsp:nvSpPr>
        <dsp:cNvPr id="0" name=""/>
        <dsp:cNvSpPr/>
      </dsp:nvSpPr>
      <dsp:spPr>
        <a:xfrm>
          <a:off x="2211744" y="-185900"/>
          <a:ext cx="2439517" cy="24395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85800"/>
            <a:ext cx="6705600" cy="762000"/>
          </a:xfrm>
          <a:ln>
            <a:noFill/>
          </a:ln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3600" b="1" dirty="0" smtClean="0">
                <a:solidFill>
                  <a:schemeClr val="bg1"/>
                </a:solidFill>
              </a:rPr>
              <a:t>CPT 05</a:t>
            </a:r>
          </a:p>
          <a:p>
            <a:pPr algn="r"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Department of Computer Science &amp; Engineering</a:t>
            </a:r>
          </a:p>
          <a:p>
            <a:pPr algn="r"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BVBCET</a:t>
            </a: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r"/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 transfer between single/multiple devices.</a:t>
            </a:r>
          </a:p>
        </p:txBody>
      </p:sp>
      <p:pic>
        <p:nvPicPr>
          <p:cNvPr id="9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914400"/>
            <a:ext cx="1083519" cy="1524000"/>
          </a:xfrm>
          <a:prstGeom prst="rect">
            <a:avLst/>
          </a:prstGeom>
        </p:spPr>
      </p:pic>
      <p:pic>
        <p:nvPicPr>
          <p:cNvPr id="10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2362200"/>
            <a:ext cx="1066800" cy="1500484"/>
          </a:xfrm>
          <a:prstGeom prst="rect">
            <a:avLst/>
          </a:prstGeom>
        </p:spPr>
      </p:pic>
      <p:pic>
        <p:nvPicPr>
          <p:cNvPr id="11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4114800"/>
            <a:ext cx="990600" cy="1393307"/>
          </a:xfrm>
          <a:prstGeom prst="rect">
            <a:avLst/>
          </a:prstGeom>
        </p:spPr>
      </p:pic>
      <p:pic>
        <p:nvPicPr>
          <p:cNvPr id="12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5257800"/>
            <a:ext cx="999313" cy="1405562"/>
          </a:xfrm>
          <a:prstGeom prst="rect">
            <a:avLst/>
          </a:prstGeom>
        </p:spPr>
      </p:pic>
      <p:pic>
        <p:nvPicPr>
          <p:cNvPr id="14" name="Content Placeholder 13" descr="samsung-galaxy-fit-s5670-android-smartphon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2360364" cy="4126330"/>
          </a:xfrm>
        </p:spPr>
      </p:pic>
      <p:pic>
        <p:nvPicPr>
          <p:cNvPr id="13" name="Picture 12" descr="mail2_s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14800"/>
            <a:ext cx="1143000" cy="1143000"/>
          </a:xfrm>
          <a:prstGeom prst="rect">
            <a:avLst/>
          </a:prstGeom>
        </p:spPr>
      </p:pic>
      <p:pic>
        <p:nvPicPr>
          <p:cNvPr id="15" name="Picture 14" descr="icon_lis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2362201"/>
            <a:ext cx="4191000" cy="3221440"/>
          </a:xfrm>
          <a:prstGeom prst="rect">
            <a:avLst/>
          </a:prstGeom>
        </p:spPr>
      </p:pic>
      <p:pic>
        <p:nvPicPr>
          <p:cNvPr id="16" name="Picture 15" descr="mail2_s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038600"/>
            <a:ext cx="1143000" cy="1143000"/>
          </a:xfrm>
          <a:prstGeom prst="rect">
            <a:avLst/>
          </a:prstGeom>
        </p:spPr>
      </p:pic>
      <p:pic>
        <p:nvPicPr>
          <p:cNvPr id="17" name="Picture 16" descr="mail2_s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1" y="4114801"/>
            <a:ext cx="1143000" cy="1143000"/>
          </a:xfrm>
          <a:prstGeom prst="rect">
            <a:avLst/>
          </a:prstGeom>
        </p:spPr>
      </p:pic>
      <p:pic>
        <p:nvPicPr>
          <p:cNvPr id="18" name="Picture 17" descr="mail2_s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148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27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0259E-6 L 0.35416 -0.40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0" y="-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028E-7 L 0.47916 -0.172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0259E-6 L 0.47916 -0.027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-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86309E-7 L 0.35833 0.233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761999" cy="1071773"/>
          </a:xfrm>
          <a:prstGeom prst="rect">
            <a:avLst/>
          </a:prstGeom>
        </p:spPr>
      </p:pic>
      <p:pic>
        <p:nvPicPr>
          <p:cNvPr id="16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600200"/>
            <a:ext cx="761999" cy="1071773"/>
          </a:xfrm>
          <a:prstGeom prst="rect">
            <a:avLst/>
          </a:prstGeom>
        </p:spPr>
      </p:pic>
      <p:pic>
        <p:nvPicPr>
          <p:cNvPr id="17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505200"/>
            <a:ext cx="761999" cy="1071773"/>
          </a:xfrm>
          <a:prstGeom prst="rect">
            <a:avLst/>
          </a:prstGeom>
        </p:spPr>
      </p:pic>
      <p:pic>
        <p:nvPicPr>
          <p:cNvPr id="18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743200"/>
            <a:ext cx="761999" cy="1071773"/>
          </a:xfrm>
          <a:prstGeom prst="rect">
            <a:avLst/>
          </a:prstGeom>
        </p:spPr>
      </p:pic>
      <p:pic>
        <p:nvPicPr>
          <p:cNvPr id="19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267200"/>
            <a:ext cx="761999" cy="1071773"/>
          </a:xfrm>
          <a:prstGeom prst="rect">
            <a:avLst/>
          </a:prstGeom>
        </p:spPr>
      </p:pic>
      <p:pic>
        <p:nvPicPr>
          <p:cNvPr id="20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876800"/>
            <a:ext cx="761999" cy="1071773"/>
          </a:xfrm>
          <a:prstGeom prst="rect">
            <a:avLst/>
          </a:prstGeom>
        </p:spPr>
      </p:pic>
      <p:pic>
        <p:nvPicPr>
          <p:cNvPr id="21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4953000"/>
            <a:ext cx="761999" cy="1071773"/>
          </a:xfrm>
          <a:prstGeom prst="rect">
            <a:avLst/>
          </a:prstGeom>
        </p:spPr>
      </p:pic>
      <p:pic>
        <p:nvPicPr>
          <p:cNvPr id="22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761999" cy="1071773"/>
          </a:xfrm>
          <a:prstGeom prst="rect">
            <a:avLst/>
          </a:prstGeom>
        </p:spPr>
      </p:pic>
      <p:pic>
        <p:nvPicPr>
          <p:cNvPr id="23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38400"/>
            <a:ext cx="761999" cy="1071773"/>
          </a:xfrm>
          <a:prstGeom prst="rect">
            <a:avLst/>
          </a:prstGeom>
        </p:spPr>
      </p:pic>
      <p:pic>
        <p:nvPicPr>
          <p:cNvPr id="24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962400"/>
            <a:ext cx="761999" cy="1071773"/>
          </a:xfrm>
          <a:prstGeom prst="rect">
            <a:avLst/>
          </a:prstGeom>
        </p:spPr>
      </p:pic>
      <p:pic>
        <p:nvPicPr>
          <p:cNvPr id="25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724400"/>
            <a:ext cx="761999" cy="1071773"/>
          </a:xfrm>
          <a:prstGeom prst="rect">
            <a:avLst/>
          </a:prstGeom>
        </p:spPr>
      </p:pic>
      <p:pic>
        <p:nvPicPr>
          <p:cNvPr id="26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124200"/>
            <a:ext cx="761999" cy="1071773"/>
          </a:xfrm>
          <a:prstGeom prst="rect">
            <a:avLst/>
          </a:prstGeom>
        </p:spPr>
      </p:pic>
      <p:pic>
        <p:nvPicPr>
          <p:cNvPr id="27" name="Content Placeholder 3" descr="samsung-galaxy-fit-s5670-android-smart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676400"/>
            <a:ext cx="761999" cy="1071773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</p:cNvCxnSpPr>
          <p:nvPr/>
        </p:nvCxnSpPr>
        <p:spPr>
          <a:xfrm>
            <a:off x="1295399" y="3279087"/>
            <a:ext cx="762001" cy="911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2"/>
          </p:cNvCxnSpPr>
          <p:nvPr/>
        </p:nvCxnSpPr>
        <p:spPr>
          <a:xfrm flipV="1">
            <a:off x="2057400" y="3662573"/>
            <a:ext cx="304800" cy="452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>
            <a:off x="1981200" y="41148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1"/>
          </p:cNvCxnSpPr>
          <p:nvPr/>
        </p:nvCxnSpPr>
        <p:spPr>
          <a:xfrm flipV="1">
            <a:off x="1981200" y="4041087"/>
            <a:ext cx="1295400" cy="7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9" idx="3"/>
          </p:cNvCxnSpPr>
          <p:nvPr/>
        </p:nvCxnSpPr>
        <p:spPr>
          <a:xfrm flipH="1">
            <a:off x="1600199" y="4191000"/>
            <a:ext cx="381001" cy="612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0"/>
          </p:cNvCxnSpPr>
          <p:nvPr/>
        </p:nvCxnSpPr>
        <p:spPr>
          <a:xfrm flipH="1">
            <a:off x="3657600" y="29718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6" idx="3"/>
          </p:cNvCxnSpPr>
          <p:nvPr/>
        </p:nvCxnSpPr>
        <p:spPr>
          <a:xfrm flipH="1" flipV="1">
            <a:off x="3657599" y="2136087"/>
            <a:ext cx="152401" cy="835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2" idx="1"/>
          </p:cNvCxnSpPr>
          <p:nvPr/>
        </p:nvCxnSpPr>
        <p:spPr>
          <a:xfrm flipV="1">
            <a:off x="3810000" y="2440887"/>
            <a:ext cx="381000" cy="607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5" idx="0"/>
          </p:cNvCxnSpPr>
          <p:nvPr/>
        </p:nvCxnSpPr>
        <p:spPr>
          <a:xfrm>
            <a:off x="7010400" y="38100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6" idx="1"/>
          </p:cNvCxnSpPr>
          <p:nvPr/>
        </p:nvCxnSpPr>
        <p:spPr>
          <a:xfrm flipV="1">
            <a:off x="7010400" y="3660087"/>
            <a:ext cx="838200" cy="149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7" idx="2"/>
          </p:cNvCxnSpPr>
          <p:nvPr/>
        </p:nvCxnSpPr>
        <p:spPr>
          <a:xfrm flipV="1">
            <a:off x="7010400" y="2748173"/>
            <a:ext cx="533400" cy="1061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3" idx="3"/>
          </p:cNvCxnSpPr>
          <p:nvPr/>
        </p:nvCxnSpPr>
        <p:spPr>
          <a:xfrm flipH="1" flipV="1">
            <a:off x="6629399" y="2974287"/>
            <a:ext cx="381001" cy="835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1" idx="0"/>
            <a:endCxn id="24" idx="1"/>
          </p:cNvCxnSpPr>
          <p:nvPr/>
        </p:nvCxnSpPr>
        <p:spPr>
          <a:xfrm flipV="1">
            <a:off x="4495800" y="4498287"/>
            <a:ext cx="990600" cy="454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1"/>
            <a:endCxn id="22" idx="3"/>
          </p:cNvCxnSpPr>
          <p:nvPr/>
        </p:nvCxnSpPr>
        <p:spPr>
          <a:xfrm flipH="1" flipV="1">
            <a:off x="4952999" y="2440887"/>
            <a:ext cx="91440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Dodecagon 67"/>
          <p:cNvSpPr/>
          <p:nvPr/>
        </p:nvSpPr>
        <p:spPr>
          <a:xfrm>
            <a:off x="1752600" y="3886200"/>
            <a:ext cx="609600" cy="533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69" name="Dodecagon 68"/>
          <p:cNvSpPr/>
          <p:nvPr/>
        </p:nvSpPr>
        <p:spPr>
          <a:xfrm>
            <a:off x="3505200" y="2743200"/>
            <a:ext cx="609600" cy="533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70" name="Dodecagon 69"/>
          <p:cNvSpPr/>
          <p:nvPr/>
        </p:nvSpPr>
        <p:spPr>
          <a:xfrm>
            <a:off x="6705600" y="3581400"/>
            <a:ext cx="609600" cy="5334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</a:p>
        </p:txBody>
      </p:sp>
    </p:spTree>
    <p:extLst>
      <p:ext uri="{BB962C8B-B14F-4D97-AF65-F5344CB8AC3E}">
        <p14:creationId xmlns="" xmlns:p14="http://schemas.microsoft.com/office/powerpoint/2010/main" val="25326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FFFFFF"/>
                </a:solidFill>
                <a:latin typeface="Times"/>
                <a:cs typeface="Times"/>
              </a:rPr>
              <a:t>Requirements and Constraints</a:t>
            </a:r>
            <a:endParaRPr lang="en-US" i="1" dirty="0">
              <a:solidFill>
                <a:srgbClr val="FFFFFF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84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Hardware Requirements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6" name="Multidocument 5"/>
          <p:cNvSpPr/>
          <p:nvPr/>
        </p:nvSpPr>
        <p:spPr>
          <a:xfrm>
            <a:off x="3657600" y="3124200"/>
            <a:ext cx="18288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16" name="Off-page Connector 15"/>
          <p:cNvSpPr/>
          <p:nvPr/>
        </p:nvSpPr>
        <p:spPr>
          <a:xfrm>
            <a:off x="2057400" y="4572000"/>
            <a:ext cx="1600200" cy="1219200"/>
          </a:xfrm>
          <a:prstGeom prst="flowChartOffpage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Modem : WIFI 802.11IEEE Wireless Ethernet</a:t>
            </a:r>
          </a:p>
        </p:txBody>
      </p:sp>
      <p:sp>
        <p:nvSpPr>
          <p:cNvPr id="18" name="Off-page Connector 17"/>
          <p:cNvSpPr/>
          <p:nvPr/>
        </p:nvSpPr>
        <p:spPr>
          <a:xfrm>
            <a:off x="6019800" y="1828800"/>
            <a:ext cx="2429369" cy="1272258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 : Desktop / Laptop windows </a:t>
            </a:r>
            <a:r>
              <a:rPr lang="en-US" dirty="0" err="1"/>
              <a:t>xp</a:t>
            </a:r>
            <a:r>
              <a:rPr lang="en-US" dirty="0"/>
              <a:t> + , Mac</a:t>
            </a:r>
          </a:p>
        </p:txBody>
      </p:sp>
      <p:sp>
        <p:nvSpPr>
          <p:cNvPr id="19" name="Off-page Connector 18"/>
          <p:cNvSpPr/>
          <p:nvPr/>
        </p:nvSpPr>
        <p:spPr>
          <a:xfrm>
            <a:off x="5410200" y="4419600"/>
            <a:ext cx="2288258" cy="1382324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Device:  Android enabled smart phone : With touchscreen</a:t>
            </a:r>
          </a:p>
        </p:txBody>
      </p:sp>
      <p:sp>
        <p:nvSpPr>
          <p:cNvPr id="20" name="Off-page Connector 19"/>
          <p:cNvSpPr/>
          <p:nvPr/>
        </p:nvSpPr>
        <p:spPr>
          <a:xfrm>
            <a:off x="1143000" y="1828800"/>
            <a:ext cx="2270760" cy="1051560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Min RAM : mobile - 279 MB</a:t>
            </a:r>
          </a:p>
          <a:p>
            <a:r>
              <a:rPr lang="en-US" dirty="0"/>
              <a:t>System - 512 MB</a:t>
            </a:r>
          </a:p>
        </p:txBody>
      </p:sp>
    </p:spTree>
    <p:extLst>
      <p:ext uri="{BB962C8B-B14F-4D97-AF65-F5344CB8AC3E}">
        <p14:creationId xmlns="" xmlns:p14="http://schemas.microsoft.com/office/powerpoint/2010/main" val="211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Software Requirements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7" name="Multidocument 6"/>
          <p:cNvSpPr/>
          <p:nvPr/>
        </p:nvSpPr>
        <p:spPr>
          <a:xfrm>
            <a:off x="3200400" y="3048000"/>
            <a:ext cx="2133600" cy="10668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12" name="Off-page Connector 11"/>
          <p:cNvSpPr/>
          <p:nvPr/>
        </p:nvSpPr>
        <p:spPr>
          <a:xfrm>
            <a:off x="838200" y="2209801"/>
            <a:ext cx="1644791" cy="1143000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Software : </a:t>
            </a:r>
            <a:r>
              <a:rPr lang="en-US" dirty="0"/>
              <a:t>Android SDK 2.2 (or above)</a:t>
            </a:r>
          </a:p>
        </p:txBody>
      </p:sp>
      <p:sp>
        <p:nvSpPr>
          <p:cNvPr id="13" name="Off-page Connector 12"/>
          <p:cNvSpPr/>
          <p:nvPr/>
        </p:nvSpPr>
        <p:spPr>
          <a:xfrm>
            <a:off x="3124200" y="4953000"/>
            <a:ext cx="2286000" cy="1371600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Operating system   : Windows XP (or higher) and Android</a:t>
            </a:r>
          </a:p>
        </p:txBody>
      </p:sp>
      <p:sp>
        <p:nvSpPr>
          <p:cNvPr id="14" name="Off-page Connector 13"/>
          <p:cNvSpPr/>
          <p:nvPr/>
        </p:nvSpPr>
        <p:spPr>
          <a:xfrm>
            <a:off x="5943601" y="2209801"/>
            <a:ext cx="1828800" cy="1142999"/>
          </a:xfrm>
          <a:prstGeom prst="flowChartOffpage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IDE: </a:t>
            </a:r>
            <a:r>
              <a:rPr lang="en-US" dirty="0"/>
              <a:t>Helios Eclipse version 3.6.1</a:t>
            </a:r>
          </a:p>
        </p:txBody>
      </p:sp>
    </p:spTree>
    <p:extLst>
      <p:ext uri="{BB962C8B-B14F-4D97-AF65-F5344CB8AC3E}">
        <p14:creationId xmlns="" xmlns:p14="http://schemas.microsoft.com/office/powerpoint/2010/main" val="29642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Constraints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9" name="Stored Data 8"/>
          <p:cNvSpPr/>
          <p:nvPr/>
        </p:nvSpPr>
        <p:spPr>
          <a:xfrm>
            <a:off x="1371600" y="1752600"/>
            <a:ext cx="2743200" cy="99060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Only 5 devices in a group</a:t>
            </a:r>
          </a:p>
        </p:txBody>
      </p:sp>
      <p:sp>
        <p:nvSpPr>
          <p:cNvPr id="10" name="Stored Data 9"/>
          <p:cNvSpPr/>
          <p:nvPr/>
        </p:nvSpPr>
        <p:spPr>
          <a:xfrm>
            <a:off x="1371600" y="3124200"/>
            <a:ext cx="3962400" cy="121920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device can interact with only one group at a time</a:t>
            </a:r>
          </a:p>
        </p:txBody>
      </p:sp>
      <p:sp>
        <p:nvSpPr>
          <p:cNvPr id="11" name="Stored Data 10"/>
          <p:cNvSpPr/>
          <p:nvPr/>
        </p:nvSpPr>
        <p:spPr>
          <a:xfrm>
            <a:off x="1371600" y="4800600"/>
            <a:ext cx="4419600" cy="121920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devices concerned need to be connected to the same </a:t>
            </a:r>
            <a:r>
              <a:rPr lang="en-US" dirty="0" smtClean="0"/>
              <a:t>Wi-Fi </a:t>
            </a:r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38845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rgbClr val="FFFFFF"/>
                </a:solidFill>
                <a:latin typeface="Times"/>
                <a:cs typeface="Times"/>
              </a:rPr>
              <a:t> Can be extended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to more number </a:t>
            </a:r>
            <a:r>
              <a:rPr lang="en-US" sz="2400" dirty="0" smtClean="0">
                <a:solidFill>
                  <a:srgbClr val="FFFFFF"/>
                </a:solidFill>
                <a:latin typeface="Times"/>
                <a:cs typeface="Times"/>
              </a:rPr>
              <a:t>of devices in a </a:t>
            </a:r>
            <a:r>
              <a:rPr lang="en-US" sz="2400" dirty="0" smtClean="0">
                <a:solidFill>
                  <a:srgbClr val="FFFFFF"/>
                </a:solidFill>
                <a:latin typeface="Times"/>
                <a:cs typeface="Times"/>
              </a:rPr>
              <a:t>group</a:t>
            </a:r>
          </a:p>
          <a:p>
            <a:pPr marL="0" indent="0"/>
            <a:endParaRPr lang="en-US" sz="2400" dirty="0" smtClean="0">
              <a:solidFill>
                <a:srgbClr val="FFFFFF"/>
              </a:solidFill>
              <a:latin typeface="Times"/>
              <a:cs typeface="Times"/>
            </a:endParaRPr>
          </a:p>
          <a:p>
            <a:pPr marL="0" indent="0"/>
            <a:r>
              <a:rPr lang="en-US" sz="2400" dirty="0" smtClean="0">
                <a:solidFill>
                  <a:srgbClr val="FFFFFF"/>
                </a:solidFill>
                <a:latin typeface="Times"/>
                <a:cs typeface="Times"/>
              </a:rPr>
              <a:t> Connect and interact with more than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one group at a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time</a:t>
            </a:r>
          </a:p>
          <a:p>
            <a:pPr marL="0" indent="0"/>
            <a:endParaRPr lang="en-US" sz="2400" dirty="0" smtClean="0">
              <a:solidFill>
                <a:srgbClr val="FFFFFF"/>
              </a:solidFill>
              <a:latin typeface="Times"/>
              <a:cs typeface="Times"/>
            </a:endParaRPr>
          </a:p>
          <a:p>
            <a:pPr marL="0" indent="0"/>
            <a:r>
              <a:rPr lang="en-US" sz="2400" dirty="0" smtClean="0">
                <a:solidFill>
                  <a:srgbClr val="FFFFFF"/>
                </a:solidFill>
                <a:latin typeface="Times"/>
                <a:cs typeface="Times"/>
              </a:rPr>
              <a:t> Extend to other mobile OS like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iOS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"/>
                <a:cs typeface="Times"/>
              </a:rPr>
              <a:t>, windows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References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Times"/>
                <a:cs typeface="Time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] </a:t>
            </a:r>
            <a:r>
              <a:rPr lang="en-US" dirty="0" err="1" smtClean="0">
                <a:solidFill>
                  <a:srgbClr val="FFFFFF"/>
                </a:solidFill>
                <a:latin typeface="Times"/>
                <a:cs typeface="Times"/>
              </a:rPr>
              <a:t>Robosoft</a:t>
            </a:r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 Technologies Pvt. Ltd, </a:t>
            </a:r>
            <a:r>
              <a:rPr lang="en-US" i="1" dirty="0" smtClean="0">
                <a:solidFill>
                  <a:srgbClr val="FFFFFF"/>
                </a:solidFill>
                <a:latin typeface="Times"/>
                <a:cs typeface="Times"/>
              </a:rPr>
              <a:t>Suggested, </a:t>
            </a:r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(2011 Aug).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[ii] </a:t>
            </a:r>
            <a:r>
              <a:rPr lang="en-US" dirty="0" err="1" smtClean="0">
                <a:solidFill>
                  <a:srgbClr val="FFFFFF"/>
                </a:solidFill>
                <a:latin typeface="Times"/>
                <a:cs typeface="Times"/>
              </a:rPr>
              <a:t>developers.android.com</a:t>
            </a:r>
            <a:endParaRPr lang="en-US" dirty="0" smtClean="0">
              <a:solidFill>
                <a:srgbClr val="FFFFFF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52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6000" dirty="0" smtClean="0"/>
              <a:t>  </a:t>
            </a: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THANK YOU</a:t>
            </a:r>
          </a:p>
          <a:p>
            <a:pPr marL="0" indent="0" algn="ctr" eaLnBrk="1" hangingPunct="1">
              <a:buFont typeface="Arial" pitchFamily="34" charset="0"/>
              <a:buNone/>
            </a:pPr>
            <a:endParaRPr lang="en-US" sz="6000" dirty="0" smtClean="0"/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1D777D-2266-498C-9B84-70365444072D}" type="datetime1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4/11/2012</a:t>
            </a:fld>
            <a:endParaRPr lang="en-IN" smtClean="0"/>
          </a:p>
        </p:txBody>
      </p:sp>
      <p:sp>
        <p:nvSpPr>
          <p:cNvPr id="61444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Dept of Computer Science,BVBCET, HUBLI</a:t>
            </a:r>
            <a:endParaRPr lang="en-IN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AFD2D-7B6C-4199-B33D-F5A23F022095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Problem Definition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Scope of the project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Deployment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Functionalities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Requirements and Constraints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Future scope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References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534400" cy="7588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14313" y="1593850"/>
            <a:ext cx="8715375" cy="4572000"/>
          </a:xfrm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5400" dirty="0" smtClean="0">
                <a:solidFill>
                  <a:srgbClr val="FFFFFF"/>
                </a:solidFill>
                <a:latin typeface="Times"/>
                <a:cs typeface="Times"/>
              </a:rPr>
              <a:t>    </a:t>
            </a:r>
            <a:r>
              <a:rPr lang="en-US" sz="4800" dirty="0" smtClean="0">
                <a:solidFill>
                  <a:srgbClr val="FFFFFF"/>
                </a:solidFill>
                <a:latin typeface="Times"/>
                <a:cs typeface="Times"/>
              </a:rPr>
              <a:t>“To Create A </a:t>
            </a:r>
            <a:r>
              <a:rPr lang="en-US" sz="4800" b="1" dirty="0" smtClean="0">
                <a:solidFill>
                  <a:srgbClr val="FFFFFF"/>
                </a:solidFill>
                <a:latin typeface="Times"/>
                <a:cs typeface="Times"/>
              </a:rPr>
              <a:t>P2P Communication Framework</a:t>
            </a:r>
            <a:r>
              <a:rPr lang="en-US" sz="4800" dirty="0" smtClean="0">
                <a:solidFill>
                  <a:srgbClr val="FFFFFF"/>
                </a:solidFill>
                <a:latin typeface="Times"/>
                <a:cs typeface="Times"/>
              </a:rPr>
              <a:t> For Android Mobile Platform”</a:t>
            </a:r>
            <a:endParaRPr lang="en-US" sz="5400" dirty="0" smtClean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706EC8-AF21-4881-A6E4-150970E35D15}" type="datetime1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4/11/2012</a:t>
            </a:fld>
            <a:endParaRPr lang="en-IN" smtClean="0"/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Dept of Computer Science,BVBCET, HUBLI</a:t>
            </a:r>
            <a:endParaRPr lang="en-IN" smtClean="0"/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B314A7-C786-4B83-B4D7-B961106EBBF3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6696002"/>
              </p:ext>
            </p:extLst>
          </p:nvPr>
        </p:nvGraphicFramePr>
        <p:xfrm>
          <a:off x="1027024" y="1752600"/>
          <a:ext cx="6516775" cy="442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534400" cy="7588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800" dirty="0" smtClean="0">
                <a:solidFill>
                  <a:srgbClr val="FFFFFF"/>
                </a:solidFill>
                <a:latin typeface="Times"/>
                <a:cs typeface="Times"/>
              </a:rPr>
              <a:t>Scope of Project</a:t>
            </a:r>
            <a:endParaRPr lang="en-IN" sz="48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010420" y="1383266"/>
            <a:ext cx="2342379" cy="978934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Content Sharing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007784" y="1424682"/>
            <a:ext cx="2145616" cy="1242317"/>
          </a:xfrm>
          <a:prstGeom prst="cloud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85800" y="3581400"/>
            <a:ext cx="1752600" cy="14478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Chatting</a:t>
            </a:r>
            <a:endParaRPr lang="en-US" dirty="0"/>
          </a:p>
        </p:txBody>
      </p:sp>
      <p:pic>
        <p:nvPicPr>
          <p:cNvPr id="9" name="Picture 8" descr="fallen-android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5410200"/>
            <a:ext cx="609600" cy="380733"/>
          </a:xfrm>
          <a:prstGeom prst="rect">
            <a:avLst/>
          </a:prstGeom>
        </p:spPr>
      </p:pic>
      <p:pic>
        <p:nvPicPr>
          <p:cNvPr id="10" name="Picture 9" descr="Wifi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4343400"/>
            <a:ext cx="328874" cy="218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31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1524000"/>
            <a:ext cx="6553200" cy="4647933"/>
            <a:chOff x="2133600" y="1295400"/>
            <a:chExt cx="5029200" cy="4038333"/>
          </a:xfrm>
        </p:grpSpPr>
        <p:pic>
          <p:nvPicPr>
            <p:cNvPr id="6" name="Picture 5" descr="Wifi_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0154869">
              <a:off x="3527658" y="2618217"/>
              <a:ext cx="1897285" cy="1261695"/>
            </a:xfrm>
            <a:prstGeom prst="rect">
              <a:avLst/>
            </a:prstGeom>
          </p:spPr>
        </p:pic>
        <p:pic>
          <p:nvPicPr>
            <p:cNvPr id="5" name="Picture 4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2286000"/>
              <a:ext cx="609600" cy="380733"/>
            </a:xfrm>
            <a:prstGeom prst="rect">
              <a:avLst/>
            </a:prstGeom>
          </p:spPr>
        </p:pic>
        <p:pic>
          <p:nvPicPr>
            <p:cNvPr id="7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2667000"/>
              <a:ext cx="433408" cy="609600"/>
            </a:xfrm>
            <a:prstGeom prst="rect">
              <a:avLst/>
            </a:prstGeom>
          </p:spPr>
        </p:pic>
        <p:pic>
          <p:nvPicPr>
            <p:cNvPr id="8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905000"/>
              <a:ext cx="433408" cy="609600"/>
            </a:xfrm>
            <a:prstGeom prst="rect">
              <a:avLst/>
            </a:prstGeom>
          </p:spPr>
        </p:pic>
        <p:pic>
          <p:nvPicPr>
            <p:cNvPr id="9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3733800"/>
              <a:ext cx="433408" cy="609600"/>
            </a:xfrm>
            <a:prstGeom prst="rect">
              <a:avLst/>
            </a:prstGeom>
          </p:spPr>
        </p:pic>
        <p:pic>
          <p:nvPicPr>
            <p:cNvPr id="10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1295400"/>
              <a:ext cx="433408" cy="609600"/>
            </a:xfrm>
            <a:prstGeom prst="rect">
              <a:avLst/>
            </a:prstGeom>
          </p:spPr>
        </p:pic>
        <p:pic>
          <p:nvPicPr>
            <p:cNvPr id="11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0" y="4648200"/>
              <a:ext cx="433408" cy="609600"/>
            </a:xfrm>
            <a:prstGeom prst="rect">
              <a:avLst/>
            </a:prstGeom>
          </p:spPr>
        </p:pic>
        <p:pic>
          <p:nvPicPr>
            <p:cNvPr id="12" name="Content Placeholder 3" descr="samsung-galaxy-fit-s5670-android-smartphon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0" y="3810000"/>
              <a:ext cx="433408" cy="609600"/>
            </a:xfrm>
            <a:prstGeom prst="rect">
              <a:avLst/>
            </a:prstGeom>
          </p:spPr>
        </p:pic>
        <p:pic>
          <p:nvPicPr>
            <p:cNvPr id="13" name="Picture 12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4953000"/>
              <a:ext cx="609600" cy="380733"/>
            </a:xfrm>
            <a:prstGeom prst="rect">
              <a:avLst/>
            </a:prstGeom>
          </p:spPr>
        </p:pic>
        <p:pic>
          <p:nvPicPr>
            <p:cNvPr id="14" name="Picture 13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4191000"/>
              <a:ext cx="609600" cy="380733"/>
            </a:xfrm>
            <a:prstGeom prst="rect">
              <a:avLst/>
            </a:prstGeom>
          </p:spPr>
        </p:pic>
        <p:pic>
          <p:nvPicPr>
            <p:cNvPr id="15" name="Picture 14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971800"/>
              <a:ext cx="609600" cy="380733"/>
            </a:xfrm>
            <a:prstGeom prst="rect">
              <a:avLst/>
            </a:prstGeom>
          </p:spPr>
        </p:pic>
        <p:pic>
          <p:nvPicPr>
            <p:cNvPr id="16" name="Picture 15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1676400"/>
              <a:ext cx="609600" cy="380733"/>
            </a:xfrm>
            <a:prstGeom prst="rect">
              <a:avLst/>
            </a:prstGeom>
          </p:spPr>
        </p:pic>
        <p:pic>
          <p:nvPicPr>
            <p:cNvPr id="17" name="Picture 16" descr="fallen-android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4038600"/>
              <a:ext cx="609600" cy="380733"/>
            </a:xfrm>
            <a:prstGeom prst="rect">
              <a:avLst/>
            </a:prstGeom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534400" cy="7588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800" dirty="0" smtClean="0">
                <a:solidFill>
                  <a:srgbClr val="FFFFFF"/>
                </a:solidFill>
                <a:latin typeface="Times"/>
                <a:cs typeface="Times"/>
              </a:rPr>
              <a:t>Deployment Diagram</a:t>
            </a:r>
            <a:endParaRPr lang="en-IN" sz="48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05000" y="1905000"/>
            <a:ext cx="5562600" cy="411480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86000" y="2286000"/>
            <a:ext cx="4648200" cy="327660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19400" y="2667000"/>
            <a:ext cx="3657600" cy="228600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1600" y="1447800"/>
            <a:ext cx="6477000" cy="487680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09800"/>
            <a:ext cx="8458200" cy="18288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Functionalities</a:t>
            </a:r>
            <a:endParaRPr 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Chatting between two devices</a:t>
            </a:r>
          </a:p>
        </p:txBody>
      </p:sp>
      <p:pic>
        <p:nvPicPr>
          <p:cNvPr id="6" name="Picture 5" descr="Summer_gorgeouse+fr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1752600" cy="2552330"/>
          </a:xfrm>
          <a:prstGeom prst="rect">
            <a:avLst/>
          </a:prstGeom>
        </p:spPr>
      </p:pic>
      <p:pic>
        <p:nvPicPr>
          <p:cNvPr id="7" name="Picture 6" descr="Summer_gorgeouse+fr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514600"/>
            <a:ext cx="1639824" cy="2388093"/>
          </a:xfrm>
          <a:prstGeom prst="rect">
            <a:avLst/>
          </a:prstGeom>
        </p:spPr>
      </p:pic>
      <p:pic>
        <p:nvPicPr>
          <p:cNvPr id="9" name="Picture 8" descr="email_envelo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3048000"/>
            <a:ext cx="975360" cy="9753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48000" y="4191000"/>
            <a:ext cx="2895600" cy="1588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61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781 L 0.09063 -0.06105 C 0.10955 -0.07909 0.13802 -0.0888 0.16771 -0.0888 C 0.20156 -0.0888 0.22847 -0.07909 0.2474 -0.06105 L 0.33837 0.01781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Chatting with multiple devices </a:t>
            </a:r>
          </a:p>
        </p:txBody>
      </p:sp>
      <p:pic>
        <p:nvPicPr>
          <p:cNvPr id="4" name="Content Placeholder 3" descr="samsung-galaxy-fit-s5670-android-smartpho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1608913" cy="2262982"/>
          </a:xfrm>
        </p:spPr>
      </p:pic>
      <p:pic>
        <p:nvPicPr>
          <p:cNvPr id="9" name="Picture 8" descr="Summer_gorgeouse+fr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2514600" cy="3662039"/>
          </a:xfrm>
          <a:prstGeom prst="rect">
            <a:avLst/>
          </a:prstGeom>
        </p:spPr>
      </p:pic>
      <p:pic>
        <p:nvPicPr>
          <p:cNvPr id="10" name="Picture 9" descr="Summer_gorgeouse+fr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1143000"/>
            <a:ext cx="1258824" cy="1833239"/>
          </a:xfrm>
          <a:prstGeom prst="rect">
            <a:avLst/>
          </a:prstGeom>
        </p:spPr>
      </p:pic>
      <p:pic>
        <p:nvPicPr>
          <p:cNvPr id="12" name="Picture 11" descr="Summer_gorgeouse+fr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676400"/>
            <a:ext cx="1258824" cy="1833239"/>
          </a:xfrm>
          <a:prstGeom prst="rect">
            <a:avLst/>
          </a:prstGeom>
        </p:spPr>
      </p:pic>
      <p:pic>
        <p:nvPicPr>
          <p:cNvPr id="13" name="Picture 12" descr="Summer_gorgeouse+fr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581400"/>
            <a:ext cx="1258824" cy="1833239"/>
          </a:xfrm>
          <a:prstGeom prst="rect">
            <a:avLst/>
          </a:prstGeom>
        </p:spPr>
      </p:pic>
      <p:pic>
        <p:nvPicPr>
          <p:cNvPr id="14" name="Picture 13" descr="Summer_gorgeouse+fr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4419600"/>
            <a:ext cx="1258824" cy="1833239"/>
          </a:xfrm>
          <a:prstGeom prst="rect">
            <a:avLst/>
          </a:prstGeom>
        </p:spPr>
      </p:pic>
      <p:pic>
        <p:nvPicPr>
          <p:cNvPr id="11" name="Picture 10" descr="email_envelo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4191000"/>
            <a:ext cx="975360" cy="975360"/>
          </a:xfrm>
          <a:prstGeom prst="rect">
            <a:avLst/>
          </a:prstGeom>
        </p:spPr>
      </p:pic>
      <p:pic>
        <p:nvPicPr>
          <p:cNvPr id="15" name="Picture 14" descr="email_envelo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4191000"/>
            <a:ext cx="975360" cy="975360"/>
          </a:xfrm>
          <a:prstGeom prst="rect">
            <a:avLst/>
          </a:prstGeom>
        </p:spPr>
      </p:pic>
      <p:pic>
        <p:nvPicPr>
          <p:cNvPr id="16" name="Picture 15" descr="email_envelo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4191000"/>
            <a:ext cx="975360" cy="975360"/>
          </a:xfrm>
          <a:prstGeom prst="rect">
            <a:avLst/>
          </a:prstGeom>
        </p:spPr>
      </p:pic>
      <p:pic>
        <p:nvPicPr>
          <p:cNvPr id="17" name="Picture 16" descr="email_envelo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4191000"/>
            <a:ext cx="975360" cy="97536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743200" y="2286000"/>
            <a:ext cx="1752600" cy="7620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43200" y="2819400"/>
            <a:ext cx="3581400" cy="9144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4114800"/>
            <a:ext cx="3352800" cy="2286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4953000"/>
            <a:ext cx="1600200" cy="6858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227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4 -0.05712 L -0.0033 -0.13135 C 0.01094 -0.14708 0.02934 -0.17298 0.04757 -0.20143 C 0.06788 -0.23381 0.08298 -0.26086 0.09236 -0.28145 L 0.13767 -0.38135 " pathEditMode="relative" rAng="-2986324" ptsTypes="F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63 -0.22641 L 0.05121 -0.23473 C 0.07535 -0.23658 0.11094 -0.23751 0.14826 -0.23751 C 0.19062 -0.23751 0.22465 -0.23658 0.24826 -0.23473 L 0.36337 -0.22641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97 -4.86586E-6 L 0.04219 -0.04995 C 0.0658 -0.06105 0.10121 -0.0666 0.13785 -0.0666 C 0.17986 -0.0666 0.21319 -0.06105 0.2368 -0.04995 L 0.35 -4.86586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-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0.08442 L -0.02674 0.05967 C -0.01424 0.05389 0.00451 0.05111 0.02413 0.05111 C 0.0467 0.05111 0.06476 0.05389 0.07708 0.05967 L 0.13837 0.08442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Camera video streaming  between single/multiple devices</a:t>
            </a:r>
          </a:p>
        </p:txBody>
      </p:sp>
      <p:pic>
        <p:nvPicPr>
          <p:cNvPr id="8" name="Content Placeholder 7" descr="livv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971799"/>
            <a:ext cx="2590800" cy="1337527"/>
          </a:xfrm>
        </p:spPr>
      </p:pic>
      <p:pic>
        <p:nvPicPr>
          <p:cNvPr id="9" name="Content Placeholder 3" descr="samsung-galaxy-fit-s5670-android-smart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3194" y="1371601"/>
            <a:ext cx="1083519" cy="1524000"/>
          </a:xfrm>
          <a:prstGeom prst="rect">
            <a:avLst/>
          </a:prstGeom>
        </p:spPr>
      </p:pic>
      <p:pic>
        <p:nvPicPr>
          <p:cNvPr id="10" name="Content Placeholder 3" descr="samsung-galaxy-fit-s5670-android-smart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2514600"/>
            <a:ext cx="1066800" cy="1500484"/>
          </a:xfrm>
          <a:prstGeom prst="rect">
            <a:avLst/>
          </a:prstGeom>
        </p:spPr>
      </p:pic>
      <p:pic>
        <p:nvPicPr>
          <p:cNvPr id="11" name="Content Placeholder 3" descr="samsung-galaxy-fit-s5670-android-smart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4419600"/>
            <a:ext cx="990600" cy="1393307"/>
          </a:xfrm>
          <a:prstGeom prst="rect">
            <a:avLst/>
          </a:prstGeom>
        </p:spPr>
      </p:pic>
      <p:pic>
        <p:nvPicPr>
          <p:cNvPr id="12" name="Content Placeholder 3" descr="samsung-galaxy-fit-s5670-android-smart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4953000"/>
            <a:ext cx="999313" cy="1405562"/>
          </a:xfrm>
          <a:prstGeom prst="rect">
            <a:avLst/>
          </a:prstGeom>
        </p:spPr>
      </p:pic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3276600"/>
            <a:ext cx="1021080" cy="1021080"/>
          </a:xfrm>
          <a:prstGeom prst="rect">
            <a:avLst/>
          </a:prstGeom>
        </p:spPr>
      </p:pic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3352800"/>
            <a:ext cx="1097280" cy="1097280"/>
          </a:xfrm>
          <a:prstGeom prst="rect">
            <a:avLst/>
          </a:prstGeom>
        </p:spPr>
      </p:pic>
      <p:pic>
        <p:nvPicPr>
          <p:cNvPr id="15" name="Picture 14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3352800"/>
            <a:ext cx="1173480" cy="1173480"/>
          </a:xfrm>
          <a:prstGeom prst="rect">
            <a:avLst/>
          </a:prstGeom>
        </p:spPr>
      </p:pic>
      <p:pic>
        <p:nvPicPr>
          <p:cNvPr id="16" name="Picture 15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327660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71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16859 L 0.05035 -0.20097 C 0.06458 -0.20837 0.0868 -0.21299 0.1092 -0.21299 C 0.13524 -0.21299 0.15573 -0.20837 0.17031 -0.20097 L 0.2401 -0.16859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3631 L 0.10642 -0.02821 C 0.12882 -0.02636 0.1625 -0.02544 0.19722 -0.02544 C 0.23715 -0.02544 0.2691 -0.02636 0.29132 -0.02821 L 0.39844 -0.03631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3113 L 0.1099 0.07447 C 0.13316 0.06152 0.16823 0.05342 0.20469 0.05342 C 0.24653 0.05342 0.27986 0.06152 0.30312 0.07447 L 0.4151 0.13113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0.15888 L -0.02951 0.10384 C -0.01146 0.09089 0.01597 0.08118 0.04496 0.08118 C 0.07743 0.08118 0.10278 0.09089 0.12101 0.10384 L 0.21094 0.15888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255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AGENDA</vt:lpstr>
      <vt:lpstr>Problem Definition</vt:lpstr>
      <vt:lpstr>Scope of Project</vt:lpstr>
      <vt:lpstr>Deployment Diagram</vt:lpstr>
      <vt:lpstr>Functionalities</vt:lpstr>
      <vt:lpstr>Chatting between two devices</vt:lpstr>
      <vt:lpstr>Chatting with multiple devices </vt:lpstr>
      <vt:lpstr>Camera video streaming  between single/multiple devices</vt:lpstr>
      <vt:lpstr>File transfer between single/multiple devices.</vt:lpstr>
      <vt:lpstr>Grouping</vt:lpstr>
      <vt:lpstr>Requirements and Constraints</vt:lpstr>
      <vt:lpstr>Hardware Requirements</vt:lpstr>
      <vt:lpstr>Software Requirements</vt:lpstr>
      <vt:lpstr>Constraints</vt:lpstr>
      <vt:lpstr>Future Scope</vt:lpstr>
      <vt:lpstr>References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Communicator </dc:title>
  <dc:creator>Patil</dc:creator>
  <cp:lastModifiedBy>user</cp:lastModifiedBy>
  <cp:revision>130</cp:revision>
  <dcterms:created xsi:type="dcterms:W3CDTF">2006-08-16T00:00:00Z</dcterms:created>
  <dcterms:modified xsi:type="dcterms:W3CDTF">2012-04-11T03:59:51Z</dcterms:modified>
</cp:coreProperties>
</file>