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67" r:id="rId5"/>
    <p:sldId id="275" r:id="rId6"/>
    <p:sldId id="276" r:id="rId7"/>
    <p:sldId id="279" r:id="rId8"/>
    <p:sldId id="284" r:id="rId9"/>
    <p:sldId id="285" r:id="rId10"/>
    <p:sldId id="280" r:id="rId11"/>
    <p:sldId id="281" r:id="rId12"/>
    <p:sldId id="282" r:id="rId13"/>
    <p:sldId id="283" r:id="rId14"/>
    <p:sldId id="286" r:id="rId15"/>
    <p:sldId id="28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94660"/>
  </p:normalViewPr>
  <p:slideViewPr>
    <p:cSldViewPr>
      <p:cViewPr>
        <p:scale>
          <a:sx n="75" d="100"/>
          <a:sy n="75" d="100"/>
        </p:scale>
        <p:origin x="-1248" y="4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BEEF16-23B8-4F32-9D60-1F011440B5B8}" type="datetimeFigureOut">
              <a:rPr lang="en-IN" smtClean="0"/>
              <a:t>29-03-2012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44CBC7-A8BF-4CC1-B1CA-ABA4C1D720C2}" type="slidenum">
              <a:rPr lang="en-IN" smtClean="0"/>
              <a:t>‹#›</a:t>
            </a:fld>
            <a:endParaRPr lang="en-IN"/>
          </a:p>
        </p:txBody>
      </p:sp>
    </p:spTree>
    <p:extLst>
      <p:ext uri="{BB962C8B-B14F-4D97-AF65-F5344CB8AC3E}">
        <p14:creationId xmlns:p14="http://schemas.microsoft.com/office/powerpoint/2010/main" val="3608433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97311A4-E309-4EB5-8C3E-019696DABF13}" type="datetime3">
              <a:rPr lang="en-US" smtClean="0"/>
              <a:t>29 March 2012</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1273EA6-FA3B-4A47-B581-ADA185B74E7D}"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36DAEC-BC89-4DB8-812D-EE9C63122F74}" type="datetime3">
              <a:rPr lang="en-US" smtClean="0"/>
              <a:t>29 March 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73EA6-FA3B-4A47-B581-ADA185B74E7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D8B639-BA66-485B-AA25-0B48595BC311}" type="datetime3">
              <a:rPr lang="en-US" smtClean="0"/>
              <a:t>29 March 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73EA6-FA3B-4A47-B581-ADA185B74E7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E43F55-A428-48E9-AEB6-7563FDE98E07}" type="datetime3">
              <a:rPr lang="en-US" smtClean="0"/>
              <a:t>29 March 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73EA6-FA3B-4A47-B581-ADA185B74E7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BE7A3F-7E20-4FFE-B63C-4FA37E18AC12}" type="datetime3">
              <a:rPr lang="en-US" smtClean="0"/>
              <a:t>29 March 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73EA6-FA3B-4A47-B581-ADA185B74E7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6631D10F-21EF-478F-9F50-4CDD7CA7BCED}" type="datetime3">
              <a:rPr lang="en-US" smtClean="0"/>
              <a:t>29 March 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273EA6-FA3B-4A47-B581-ADA185B74E7D}"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D969966-A4EB-4447-8C87-90D3641DA1E5}" type="datetime3">
              <a:rPr lang="en-US" smtClean="0"/>
              <a:t>29 March 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273EA6-FA3B-4A47-B581-ADA185B74E7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E30FAE-5AFC-47AF-8788-E00E96970FFA}" type="datetime3">
              <a:rPr lang="en-US" smtClean="0"/>
              <a:t>29 March 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273EA6-FA3B-4A47-B581-ADA185B74E7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949D7F-2F6F-4FAB-8915-D7A561DDD85F}" type="datetime3">
              <a:rPr lang="en-US" smtClean="0"/>
              <a:t>29 March 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273EA6-FA3B-4A47-B581-ADA185B74E7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995C558-4089-4E8B-A1EF-7087BDD94BAF}" type="datetime3">
              <a:rPr lang="en-US" smtClean="0"/>
              <a:t>29 March 2012</a:t>
            </a:fld>
            <a:endParaRPr lang="en-US"/>
          </a:p>
        </p:txBody>
      </p:sp>
      <p:sp>
        <p:nvSpPr>
          <p:cNvPr id="7" name="Slide Number Placeholder 6"/>
          <p:cNvSpPr>
            <a:spLocks noGrp="1"/>
          </p:cNvSpPr>
          <p:nvPr>
            <p:ph type="sldNum" sz="quarter" idx="12"/>
          </p:nvPr>
        </p:nvSpPr>
        <p:spPr/>
        <p:txBody>
          <a:bodyPr/>
          <a:lstStyle/>
          <a:p>
            <a:fld id="{81273EA6-FA3B-4A47-B581-ADA185B74E7D}"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8165AA-9F37-4962-82B9-6B9D7F3978B3}" type="datetime3">
              <a:rPr lang="en-US" smtClean="0"/>
              <a:t>29 March 2012</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81273EA6-FA3B-4A47-B581-ADA185B74E7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639CDE9F-A3FB-4B77-8C64-BC25E0C1AD86}" type="datetime3">
              <a:rPr lang="en-US" smtClean="0"/>
              <a:t>29 March 2012</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1273EA6-FA3B-4A47-B581-ADA185B74E7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Layout" Target="../slideLayouts/slideLayout4.xml"/><Relationship Id="rId4" Type="http://schemas.openxmlformats.org/officeDocument/2006/relationships/slide" Target="slide5.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slide" Target="slide5.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slide" Target="slide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slide" Target="slide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slide" Target="slide5.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slide" Target="slide7.xml"/></Relationships>
</file>

<file path=ppt/slides/_rels/slide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8458199" cy="6324600"/>
          </a:xfrm>
        </p:spPr>
        <p:txBody>
          <a:bodyPr/>
          <a:lstStyle/>
          <a:p>
            <a:r>
              <a:rPr lang="en-US" dirty="0" smtClean="0"/>
              <a:t>Image</a:t>
            </a:r>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I:\mystery doors (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8839200" cy="655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98938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E43F55-A428-48E9-AEB6-7563FDE98E07}" type="datetime3">
              <a:rPr lang="en-US" smtClean="0"/>
              <a:t>29 March 2012</a:t>
            </a:fld>
            <a:endParaRPr lang="en-US"/>
          </a:p>
        </p:txBody>
      </p:sp>
      <p:pic>
        <p:nvPicPr>
          <p:cNvPr id="5"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0" y="914400"/>
            <a:ext cx="3505200" cy="5334000"/>
          </a:xfrm>
        </p:spPr>
      </p:pic>
      <p:sp>
        <p:nvSpPr>
          <p:cNvPr id="2" name="TextBox 1"/>
          <p:cNvSpPr txBox="1"/>
          <p:nvPr/>
        </p:nvSpPr>
        <p:spPr>
          <a:xfrm>
            <a:off x="7823579" y="6161010"/>
            <a:ext cx="699230" cy="338554"/>
          </a:xfrm>
          <a:prstGeom prst="rect">
            <a:avLst/>
          </a:prstGeom>
          <a:noFill/>
        </p:spPr>
        <p:txBody>
          <a:bodyPr wrap="none" rtlCol="0">
            <a:spAutoFit/>
          </a:bodyPr>
          <a:lstStyle/>
          <a:p>
            <a:r>
              <a:rPr lang="en-US" sz="1600" dirty="0" smtClean="0">
                <a:hlinkClick r:id="rId3" action="ppaction://hlinksldjump"/>
              </a:rPr>
              <a:t>back</a:t>
            </a:r>
            <a:endParaRPr lang="en-IN" dirty="0"/>
          </a:p>
        </p:txBody>
      </p:sp>
    </p:spTree>
    <p:extLst>
      <p:ext uri="{BB962C8B-B14F-4D97-AF65-F5344CB8AC3E}">
        <p14:creationId xmlns:p14="http://schemas.microsoft.com/office/powerpoint/2010/main" val="16869203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E43F55-A428-48E9-AEB6-7563FDE98E07}" type="datetime3">
              <a:rPr lang="en-US" smtClean="0"/>
              <a:t>29 March 2012</a:t>
            </a:fld>
            <a:endParaRPr lang="en-US"/>
          </a:p>
        </p:txBody>
      </p:sp>
      <p:sp>
        <p:nvSpPr>
          <p:cNvPr id="6" name="Content Placeholder 5"/>
          <p:cNvSpPr>
            <a:spLocks noGrp="1"/>
          </p:cNvSpPr>
          <p:nvPr>
            <p:ph sz="quarter" idx="13"/>
          </p:nvPr>
        </p:nvSpPr>
        <p:spPr>
          <a:xfrm>
            <a:off x="762000" y="914400"/>
            <a:ext cx="3700272" cy="4892040"/>
          </a:xfrm>
        </p:spPr>
        <p:txBody>
          <a:bodyPr/>
          <a:lstStyle/>
          <a:p>
            <a:endParaRPr lang="en-IN" dirty="0"/>
          </a:p>
        </p:txBody>
      </p:sp>
      <p:pic>
        <p:nvPicPr>
          <p:cNvPr id="2051" name="Picture 3" descr="I:\Monster_house_-_Animation__Fantasy - Cop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838200"/>
            <a:ext cx="3548062" cy="5181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prince\Desktop\temp\mystery doors (2).jpg"/>
          <p:cNvPicPr>
            <a:picLocks noGrp="1" noChangeAspect="1" noChangeArrowheads="1"/>
          </p:cNvPicPr>
          <p:nvPr>
            <p:ph sz="quarter" idx="14"/>
          </p:nvPr>
        </p:nvPicPr>
        <p:blipFill>
          <a:blip r:embed="rId3">
            <a:extLst>
              <a:ext uri="{28A0092B-C50C-407E-A947-70E740481C1C}">
                <a14:useLocalDpi xmlns:a14="http://schemas.microsoft.com/office/drawing/2010/main" val="0"/>
              </a:ext>
            </a:extLst>
          </a:blip>
          <a:srcRect/>
          <a:stretch>
            <a:fillRect/>
          </a:stretch>
        </p:blipFill>
        <p:spPr bwMode="auto">
          <a:xfrm>
            <a:off x="4648200" y="838200"/>
            <a:ext cx="3736975" cy="51816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823579" y="6161010"/>
            <a:ext cx="699230" cy="338554"/>
          </a:xfrm>
          <a:prstGeom prst="rect">
            <a:avLst/>
          </a:prstGeom>
          <a:noFill/>
        </p:spPr>
        <p:txBody>
          <a:bodyPr wrap="none" rtlCol="0">
            <a:spAutoFit/>
          </a:bodyPr>
          <a:lstStyle/>
          <a:p>
            <a:r>
              <a:rPr lang="en-US" sz="1600" dirty="0" smtClean="0">
                <a:hlinkClick r:id="rId4" action="ppaction://hlinksldjump"/>
              </a:rPr>
              <a:t>back</a:t>
            </a:r>
            <a:endParaRPr lang="en-IN" dirty="0"/>
          </a:p>
        </p:txBody>
      </p:sp>
    </p:spTree>
    <p:extLst>
      <p:ext uri="{BB962C8B-B14F-4D97-AF65-F5344CB8AC3E}">
        <p14:creationId xmlns:p14="http://schemas.microsoft.com/office/powerpoint/2010/main" val="21819981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631D10F-21EF-478F-9F50-4CDD7CA7BCED}" type="datetime3">
              <a:rPr lang="en-US" smtClean="0"/>
              <a:t>29 March 2012</a:t>
            </a:fld>
            <a:endParaRPr lang="en-US"/>
          </a:p>
        </p:txBody>
      </p:sp>
      <p:pic>
        <p:nvPicPr>
          <p:cNvPr id="3074" name="Picture 2" descr="C:\Users\prince\Desktop\temp\TreeDoor900_-_Cop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725" y="685801"/>
            <a:ext cx="3562350" cy="54864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I:\TreeDoor900 (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685801"/>
            <a:ext cx="3638550" cy="5486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823579" y="6161010"/>
            <a:ext cx="699230" cy="338554"/>
          </a:xfrm>
          <a:prstGeom prst="rect">
            <a:avLst/>
          </a:prstGeom>
          <a:noFill/>
        </p:spPr>
        <p:txBody>
          <a:bodyPr wrap="none" rtlCol="0">
            <a:spAutoFit/>
          </a:bodyPr>
          <a:lstStyle/>
          <a:p>
            <a:r>
              <a:rPr lang="en-US" sz="1600" dirty="0" smtClean="0">
                <a:hlinkClick r:id="rId4" action="ppaction://hlinksldjump"/>
              </a:rPr>
              <a:t>back</a:t>
            </a:r>
            <a:endParaRPr lang="en-IN" dirty="0"/>
          </a:p>
        </p:txBody>
      </p:sp>
    </p:spTree>
    <p:extLst>
      <p:ext uri="{BB962C8B-B14F-4D97-AF65-F5344CB8AC3E}">
        <p14:creationId xmlns:p14="http://schemas.microsoft.com/office/powerpoint/2010/main" val="13249412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631D10F-21EF-478F-9F50-4CDD7CA7BCED}" type="datetime3">
              <a:rPr lang="en-US" smtClean="0"/>
              <a:t>29 March 2012</a:t>
            </a:fld>
            <a:endParaRPr lang="en-US"/>
          </a:p>
        </p:txBody>
      </p:sp>
      <p:pic>
        <p:nvPicPr>
          <p:cNvPr id="4100" name="Picture 4" descr="I:\TreeD - Cop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857248"/>
            <a:ext cx="3671888" cy="5562601"/>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I:\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895348"/>
            <a:ext cx="3733800" cy="54864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823579" y="6499564"/>
            <a:ext cx="699230" cy="338554"/>
          </a:xfrm>
          <a:prstGeom prst="rect">
            <a:avLst/>
          </a:prstGeom>
          <a:noFill/>
        </p:spPr>
        <p:txBody>
          <a:bodyPr wrap="none" rtlCol="0">
            <a:spAutoFit/>
          </a:bodyPr>
          <a:lstStyle/>
          <a:p>
            <a:r>
              <a:rPr lang="en-US" sz="1600" dirty="0" smtClean="0">
                <a:hlinkClick r:id="rId4" action="ppaction://hlinksldjump"/>
              </a:rPr>
              <a:t>back</a:t>
            </a:r>
            <a:endParaRPr lang="en-IN" dirty="0"/>
          </a:p>
        </p:txBody>
      </p:sp>
    </p:spTree>
    <p:extLst>
      <p:ext uri="{BB962C8B-B14F-4D97-AF65-F5344CB8AC3E}">
        <p14:creationId xmlns:p14="http://schemas.microsoft.com/office/powerpoint/2010/main" val="4734640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E43F55-A428-48E9-AEB6-7563FDE98E07}" type="datetime3">
              <a:rPr lang="en-US" smtClean="0"/>
              <a:t>29 March 2012</a:t>
            </a:fld>
            <a:endParaRPr lang="en-US"/>
          </a:p>
        </p:txBody>
      </p:sp>
      <p:pic>
        <p:nvPicPr>
          <p:cNvPr id="9" name="Content Placeholder 8"/>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1143000" y="918460"/>
            <a:ext cx="2667000" cy="5394962"/>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948941"/>
            <a:ext cx="2778784" cy="5334000"/>
          </a:xfrm>
          <a:prstGeom prst="rect">
            <a:avLst/>
          </a:prstGeom>
        </p:spPr>
      </p:pic>
      <p:sp>
        <p:nvSpPr>
          <p:cNvPr id="5" name="TextBox 4"/>
          <p:cNvSpPr txBox="1"/>
          <p:nvPr/>
        </p:nvSpPr>
        <p:spPr>
          <a:xfrm>
            <a:off x="7807984" y="6532729"/>
            <a:ext cx="699230" cy="338554"/>
          </a:xfrm>
          <a:prstGeom prst="rect">
            <a:avLst/>
          </a:prstGeom>
          <a:noFill/>
        </p:spPr>
        <p:txBody>
          <a:bodyPr wrap="none" rtlCol="0">
            <a:spAutoFit/>
          </a:bodyPr>
          <a:lstStyle/>
          <a:p>
            <a:r>
              <a:rPr lang="en-US" sz="1600" dirty="0" smtClean="0">
                <a:hlinkClick r:id="rId4" action="ppaction://hlinksldjump"/>
              </a:rPr>
              <a:t>back</a:t>
            </a:r>
            <a:endParaRPr lang="en-IN" dirty="0"/>
          </a:p>
        </p:txBody>
      </p:sp>
    </p:spTree>
    <p:extLst>
      <p:ext uri="{BB962C8B-B14F-4D97-AF65-F5344CB8AC3E}">
        <p14:creationId xmlns:p14="http://schemas.microsoft.com/office/powerpoint/2010/main" val="7809079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949D7F-2F6F-4FAB-8915-D7A561DDD85F}" type="datetime3">
              <a:rPr lang="en-US" smtClean="0"/>
              <a:t>29 March 2012</a:t>
            </a:fld>
            <a:endParaRPr lang="en-US"/>
          </a:p>
        </p:txBody>
      </p:sp>
      <p:pic>
        <p:nvPicPr>
          <p:cNvPr id="1026" name="Picture 2" descr="C:\Users\dell\Desktop\New folder (2)\h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946245"/>
            <a:ext cx="3017520" cy="50292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ell\Desktop\New folder (2)\clic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946245"/>
            <a:ext cx="3017520" cy="5029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dell\Desktop\New folder (2)\h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946245"/>
            <a:ext cx="3154680" cy="5029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807984" y="6532729"/>
            <a:ext cx="699230" cy="338554"/>
          </a:xfrm>
          <a:prstGeom prst="rect">
            <a:avLst/>
          </a:prstGeom>
          <a:noFill/>
        </p:spPr>
        <p:txBody>
          <a:bodyPr wrap="none" rtlCol="0">
            <a:spAutoFit/>
          </a:bodyPr>
          <a:lstStyle/>
          <a:p>
            <a:r>
              <a:rPr lang="en-US" sz="1600" dirty="0" smtClean="0">
                <a:hlinkClick r:id="rId5" action="ppaction://hlinksldjump"/>
              </a:rPr>
              <a:t>back</a:t>
            </a:r>
            <a:endParaRPr lang="en-IN" dirty="0"/>
          </a:p>
        </p:txBody>
      </p:sp>
    </p:spTree>
    <p:extLst>
      <p:ext uri="{BB962C8B-B14F-4D97-AF65-F5344CB8AC3E}">
        <p14:creationId xmlns:p14="http://schemas.microsoft.com/office/powerpoint/2010/main" val="7545925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Project Associates:</a:t>
            </a:r>
            <a:endParaRPr lang="en-US" dirty="0"/>
          </a:p>
        </p:txBody>
      </p:sp>
      <p:sp>
        <p:nvSpPr>
          <p:cNvPr id="3" name="Content Placeholder 2"/>
          <p:cNvSpPr>
            <a:spLocks noGrp="1"/>
          </p:cNvSpPr>
          <p:nvPr>
            <p:ph idx="1"/>
          </p:nvPr>
        </p:nvSpPr>
        <p:spPr/>
        <p:txBody>
          <a:bodyPr>
            <a:normAutofit fontScale="77500" lnSpcReduction="20000"/>
          </a:bodyPr>
          <a:lstStyle/>
          <a:p>
            <a:pPr marL="0" indent="0" algn="r">
              <a:buNone/>
            </a:pPr>
            <a:endParaRPr lang="en-US" dirty="0" smtClean="0"/>
          </a:p>
          <a:p>
            <a:pPr marL="0" indent="0" algn="r">
              <a:buNone/>
            </a:pPr>
            <a:endParaRPr lang="en-US" dirty="0"/>
          </a:p>
          <a:p>
            <a:pPr marL="0" indent="0">
              <a:buNone/>
            </a:pPr>
            <a:r>
              <a:rPr lang="en-US" dirty="0"/>
              <a:t>G</a:t>
            </a:r>
            <a:r>
              <a:rPr lang="en-US" dirty="0" smtClean="0"/>
              <a:t>uide:</a:t>
            </a:r>
          </a:p>
          <a:p>
            <a:pPr marL="0" indent="0" algn="just">
              <a:buNone/>
            </a:pPr>
            <a:r>
              <a:rPr lang="en-US" dirty="0" smtClean="0"/>
              <a:t>Mrs. Ranjini S.</a:t>
            </a:r>
          </a:p>
          <a:p>
            <a:pPr marL="0" indent="0" algn="r">
              <a:buNone/>
            </a:pPr>
            <a:endParaRPr lang="en-US" dirty="0"/>
          </a:p>
          <a:p>
            <a:pPr marL="0" indent="0" algn="r">
              <a:buNone/>
            </a:pPr>
            <a:endParaRPr lang="en-US" dirty="0"/>
          </a:p>
          <a:p>
            <a:pPr marL="0" indent="0" algn="r">
              <a:buNone/>
            </a:pPr>
            <a:endParaRPr lang="en-US" dirty="0" smtClean="0"/>
          </a:p>
          <a:p>
            <a:pPr marL="0" indent="0">
              <a:buNone/>
            </a:pPr>
            <a:r>
              <a:rPr lang="en-US" dirty="0" smtClean="0"/>
              <a:t>Team:			         Roll No</a:t>
            </a:r>
          </a:p>
          <a:p>
            <a:pPr algn="just"/>
            <a:r>
              <a:rPr lang="en-US" dirty="0" smtClean="0"/>
              <a:t>Harish Patil			12</a:t>
            </a:r>
          </a:p>
          <a:p>
            <a:pPr algn="just"/>
            <a:r>
              <a:rPr lang="en-US" dirty="0" smtClean="0"/>
              <a:t>Pavankumar B. L.		23	</a:t>
            </a:r>
          </a:p>
          <a:p>
            <a:pPr algn="just"/>
            <a:r>
              <a:rPr lang="en-US" dirty="0" smtClean="0"/>
              <a:t>Pradeep C.			26</a:t>
            </a:r>
          </a:p>
          <a:p>
            <a:pPr algn="just"/>
            <a:r>
              <a:rPr lang="en-US" dirty="0" smtClean="0"/>
              <a:t>Priyanka Patil		29</a:t>
            </a:r>
          </a:p>
        </p:txBody>
      </p:sp>
      <p:sp>
        <p:nvSpPr>
          <p:cNvPr id="4" name="Date Placeholder 3"/>
          <p:cNvSpPr>
            <a:spLocks noGrp="1"/>
          </p:cNvSpPr>
          <p:nvPr>
            <p:ph type="dt" sz="half" idx="10"/>
          </p:nvPr>
        </p:nvSpPr>
        <p:spPr/>
        <p:txBody>
          <a:bodyPr/>
          <a:lstStyle/>
          <a:p>
            <a:fld id="{4B084036-5478-4D9F-B8D8-FC34FB419978}" type="datetime3">
              <a:rPr lang="en-US" smtClean="0"/>
              <a:t>29 March 2012</a:t>
            </a:fld>
            <a:endParaRPr lang="en-US"/>
          </a:p>
        </p:txBody>
      </p:sp>
    </p:spTree>
    <p:extLst>
      <p:ext uri="{BB962C8B-B14F-4D97-AF65-F5344CB8AC3E}">
        <p14:creationId xmlns:p14="http://schemas.microsoft.com/office/powerpoint/2010/main" val="6146274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en-US" dirty="0"/>
          </a:p>
        </p:txBody>
      </p:sp>
      <p:sp>
        <p:nvSpPr>
          <p:cNvPr id="3" name="Content Placeholder 2"/>
          <p:cNvSpPr>
            <a:spLocks noGrp="1"/>
          </p:cNvSpPr>
          <p:nvPr>
            <p:ph idx="1"/>
          </p:nvPr>
        </p:nvSpPr>
        <p:spPr/>
        <p:txBody>
          <a:bodyPr/>
          <a:lstStyle/>
          <a:p>
            <a:pPr algn="just"/>
            <a:r>
              <a:rPr lang="en-US" dirty="0" smtClean="0"/>
              <a:t>To develop a game application which will push the user’s intelligent level to its best. Different levels of puzzles are taken with interesting constraints imposed on the user. And will challenge the user to answer the questions to reach the final goal.</a:t>
            </a:r>
            <a:endParaRPr lang="en-US" dirty="0"/>
          </a:p>
        </p:txBody>
      </p:sp>
      <p:sp>
        <p:nvSpPr>
          <p:cNvPr id="4" name="Date Placeholder 3"/>
          <p:cNvSpPr>
            <a:spLocks noGrp="1"/>
          </p:cNvSpPr>
          <p:nvPr>
            <p:ph type="dt" sz="half" idx="10"/>
          </p:nvPr>
        </p:nvSpPr>
        <p:spPr/>
        <p:txBody>
          <a:bodyPr/>
          <a:lstStyle/>
          <a:p>
            <a:fld id="{C9546FE5-D181-42E6-B4C7-AE5CA85AEA75}" type="datetime3">
              <a:rPr lang="en-US" smtClean="0"/>
              <a:t>29 March 2012</a:t>
            </a:fld>
            <a:endParaRPr lang="en-US"/>
          </a:p>
        </p:txBody>
      </p:sp>
    </p:spTree>
    <p:extLst>
      <p:ext uri="{BB962C8B-B14F-4D97-AF65-F5344CB8AC3E}">
        <p14:creationId xmlns:p14="http://schemas.microsoft.com/office/powerpoint/2010/main" val="31169324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66800" y="2133600"/>
            <a:ext cx="7024744" cy="1143000"/>
          </a:xfrm>
        </p:spPr>
        <p:txBody>
          <a:bodyPr/>
          <a:lstStyle/>
          <a:p>
            <a:pPr algn="ctr"/>
            <a:r>
              <a:rPr lang="en-US" b="1" dirty="0" smtClean="0"/>
              <a:t>ACTIVITY DIAGRAM</a:t>
            </a:r>
            <a:endParaRPr lang="en-US" b="1" dirty="0"/>
          </a:p>
        </p:txBody>
      </p:sp>
      <p:sp>
        <p:nvSpPr>
          <p:cNvPr id="2" name="Date Placeholder 1"/>
          <p:cNvSpPr>
            <a:spLocks noGrp="1"/>
          </p:cNvSpPr>
          <p:nvPr>
            <p:ph type="dt" sz="half" idx="10"/>
          </p:nvPr>
        </p:nvSpPr>
        <p:spPr/>
        <p:txBody>
          <a:bodyPr/>
          <a:lstStyle/>
          <a:p>
            <a:fld id="{15611A2B-6E7C-42A5-893D-9C155A475FBA}" type="datetime3">
              <a:rPr lang="en-US" smtClean="0"/>
              <a:t>29 March 2012</a:t>
            </a:fld>
            <a:endParaRPr lang="en-US"/>
          </a:p>
        </p:txBody>
      </p:sp>
    </p:spTree>
    <p:extLst>
      <p:ext uri="{BB962C8B-B14F-4D97-AF65-F5344CB8AC3E}">
        <p14:creationId xmlns:p14="http://schemas.microsoft.com/office/powerpoint/2010/main" val="24969301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BE30FAE-5AFC-47AF-8788-E00E96970FFA}" type="datetime3">
              <a:rPr lang="en-US" smtClean="0"/>
              <a:t>29 March 2012</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19200"/>
            <a:ext cx="7543800" cy="4876800"/>
          </a:xfrm>
          <a:prstGeom prst="rect">
            <a:avLst/>
          </a:prstGeom>
        </p:spPr>
      </p:pic>
      <p:sp>
        <p:nvSpPr>
          <p:cNvPr id="2" name="TextBox 1"/>
          <p:cNvSpPr txBox="1"/>
          <p:nvPr/>
        </p:nvSpPr>
        <p:spPr>
          <a:xfrm>
            <a:off x="2363745" y="1913716"/>
            <a:ext cx="521297" cy="276999"/>
          </a:xfrm>
          <a:prstGeom prst="rect">
            <a:avLst/>
          </a:prstGeom>
          <a:noFill/>
        </p:spPr>
        <p:txBody>
          <a:bodyPr wrap="none" rtlCol="0">
            <a:spAutoFit/>
          </a:bodyPr>
          <a:lstStyle/>
          <a:p>
            <a:r>
              <a:rPr lang="en-US" sz="1200" dirty="0" smtClean="0">
                <a:hlinkClick r:id="rId3" action="ppaction://hlinksldjump"/>
              </a:rPr>
              <a:t>click</a:t>
            </a:r>
            <a:endParaRPr lang="en-IN" dirty="0"/>
          </a:p>
        </p:txBody>
      </p:sp>
      <p:sp>
        <p:nvSpPr>
          <p:cNvPr id="7" name="TextBox 6"/>
          <p:cNvSpPr txBox="1"/>
          <p:nvPr/>
        </p:nvSpPr>
        <p:spPr>
          <a:xfrm>
            <a:off x="5724099" y="1931898"/>
            <a:ext cx="521297" cy="276999"/>
          </a:xfrm>
          <a:prstGeom prst="rect">
            <a:avLst/>
          </a:prstGeom>
          <a:noFill/>
        </p:spPr>
        <p:txBody>
          <a:bodyPr wrap="none" rtlCol="0">
            <a:spAutoFit/>
          </a:bodyPr>
          <a:lstStyle/>
          <a:p>
            <a:r>
              <a:rPr lang="en-US" sz="1200" dirty="0" smtClean="0">
                <a:hlinkClick r:id="rId4" action="ppaction://hlinksldjump"/>
              </a:rPr>
              <a:t>click</a:t>
            </a:r>
            <a:endParaRPr lang="en-IN" dirty="0"/>
          </a:p>
        </p:txBody>
      </p:sp>
    </p:spTree>
    <p:extLst>
      <p:ext uri="{BB962C8B-B14F-4D97-AF65-F5344CB8AC3E}">
        <p14:creationId xmlns:p14="http://schemas.microsoft.com/office/powerpoint/2010/main" val="13964593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a:t>Functional </a:t>
            </a:r>
            <a:r>
              <a:rPr lang="en-IN" dirty="0" smtClean="0"/>
              <a:t>Requirements </a:t>
            </a:r>
            <a:r>
              <a:rPr lang="en-IN" dirty="0"/>
              <a:t>-  GUI</a:t>
            </a:r>
            <a:r>
              <a:rPr lang="en-US" dirty="0"/>
              <a:t/>
            </a:r>
            <a:br>
              <a:rPr lang="en-US" dirty="0"/>
            </a:br>
            <a:endParaRPr lang="en-US" dirty="0"/>
          </a:p>
        </p:txBody>
      </p:sp>
      <p:sp>
        <p:nvSpPr>
          <p:cNvPr id="4" name="Content Placeholder 3"/>
          <p:cNvSpPr>
            <a:spLocks noGrp="1"/>
          </p:cNvSpPr>
          <p:nvPr>
            <p:ph idx="1"/>
          </p:nvPr>
        </p:nvSpPr>
        <p:spPr>
          <a:xfrm>
            <a:off x="1143000" y="2209800"/>
            <a:ext cx="6777317" cy="3508977"/>
          </a:xfrm>
        </p:spPr>
        <p:txBody>
          <a:bodyPr>
            <a:normAutofit fontScale="92500" lnSpcReduction="10000"/>
          </a:bodyPr>
          <a:lstStyle/>
          <a:p>
            <a:pPr lvl="0" algn="just"/>
            <a:r>
              <a:rPr lang="en-IN" dirty="0"/>
              <a:t>The welcome screen or main menu screen must consists of two buttons. PLAY and EXIT. If user clicks on EXIT button the game must terminate.</a:t>
            </a:r>
            <a:endParaRPr lang="en-US" dirty="0"/>
          </a:p>
          <a:p>
            <a:pPr lvl="0" algn="just"/>
            <a:r>
              <a:rPr lang="en-IN" dirty="0"/>
              <a:t>When user clicks on PLAY button, he/she must be given an option to enable or disable sound. </a:t>
            </a:r>
            <a:endParaRPr lang="en-US" dirty="0"/>
          </a:p>
          <a:p>
            <a:pPr lvl="0" algn="just"/>
            <a:r>
              <a:rPr lang="en-IN" dirty="0"/>
              <a:t>If user enables sound then background audio need to be played using background audio player agent. </a:t>
            </a:r>
            <a:endParaRPr lang="en-IN" dirty="0" smtClean="0"/>
          </a:p>
          <a:p>
            <a:pPr lvl="0"/>
            <a:endParaRPr lang="en-US" dirty="0"/>
          </a:p>
          <a:p>
            <a:endParaRPr lang="en-US" dirty="0"/>
          </a:p>
        </p:txBody>
      </p:sp>
      <p:sp>
        <p:nvSpPr>
          <p:cNvPr id="2" name="Date Placeholder 1"/>
          <p:cNvSpPr>
            <a:spLocks noGrp="1"/>
          </p:cNvSpPr>
          <p:nvPr>
            <p:ph type="dt" sz="half" idx="10"/>
          </p:nvPr>
        </p:nvSpPr>
        <p:spPr/>
        <p:txBody>
          <a:bodyPr/>
          <a:lstStyle/>
          <a:p>
            <a:fld id="{69949D7F-2F6F-4FAB-8915-D7A561DDD85F}" type="datetime3">
              <a:rPr lang="en-US" smtClean="0"/>
              <a:t>29 March 2012</a:t>
            </a:fld>
            <a:endParaRPr lang="en-US"/>
          </a:p>
        </p:txBody>
      </p:sp>
      <p:sp>
        <p:nvSpPr>
          <p:cNvPr id="5" name="TextBox 4"/>
          <p:cNvSpPr txBox="1"/>
          <p:nvPr/>
        </p:nvSpPr>
        <p:spPr>
          <a:xfrm>
            <a:off x="6937612" y="6172916"/>
            <a:ext cx="1418978" cy="338554"/>
          </a:xfrm>
          <a:prstGeom prst="rect">
            <a:avLst/>
          </a:prstGeom>
          <a:noFill/>
        </p:spPr>
        <p:txBody>
          <a:bodyPr wrap="none" rtlCol="0">
            <a:spAutoFit/>
          </a:bodyPr>
          <a:lstStyle/>
          <a:p>
            <a:r>
              <a:rPr lang="en-US" sz="1600" dirty="0" smtClean="0">
                <a:hlinkClick r:id="rId2" action="ppaction://hlinksldjump"/>
              </a:rPr>
              <a:t>Screen shots</a:t>
            </a:r>
            <a:endParaRPr lang="en-IN" dirty="0"/>
          </a:p>
        </p:txBody>
      </p:sp>
      <p:sp>
        <p:nvSpPr>
          <p:cNvPr id="6" name="TextBox 5"/>
          <p:cNvSpPr txBox="1"/>
          <p:nvPr/>
        </p:nvSpPr>
        <p:spPr>
          <a:xfrm>
            <a:off x="609600" y="6174404"/>
            <a:ext cx="699230" cy="338554"/>
          </a:xfrm>
          <a:prstGeom prst="rect">
            <a:avLst/>
          </a:prstGeom>
          <a:noFill/>
        </p:spPr>
        <p:txBody>
          <a:bodyPr wrap="none" rtlCol="0">
            <a:spAutoFit/>
          </a:bodyPr>
          <a:lstStyle/>
          <a:p>
            <a:r>
              <a:rPr lang="en-US" sz="1600" dirty="0" smtClean="0">
                <a:hlinkClick r:id="rId3" action="ppaction://hlinksldjump"/>
              </a:rPr>
              <a:t>back</a:t>
            </a:r>
            <a:endParaRPr lang="en-IN" dirty="0"/>
          </a:p>
        </p:txBody>
      </p:sp>
    </p:spTree>
    <p:extLst>
      <p:ext uri="{BB962C8B-B14F-4D97-AF65-F5344CB8AC3E}">
        <p14:creationId xmlns:p14="http://schemas.microsoft.com/office/powerpoint/2010/main" val="34285320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Functional </a:t>
            </a:r>
            <a:r>
              <a:rPr lang="en-US" dirty="0" smtClean="0"/>
              <a:t>Requirements- Game-play </a:t>
            </a:r>
            <a:endParaRPr lang="en-US" dirty="0"/>
          </a:p>
        </p:txBody>
      </p:sp>
      <p:sp>
        <p:nvSpPr>
          <p:cNvPr id="3" name="Content Placeholder 2"/>
          <p:cNvSpPr>
            <a:spLocks noGrp="1"/>
          </p:cNvSpPr>
          <p:nvPr>
            <p:ph idx="1"/>
          </p:nvPr>
        </p:nvSpPr>
        <p:spPr>
          <a:xfrm>
            <a:off x="685800" y="2209800"/>
            <a:ext cx="7772400" cy="3508977"/>
          </a:xfrm>
        </p:spPr>
        <p:txBody>
          <a:bodyPr>
            <a:noAutofit/>
          </a:bodyPr>
          <a:lstStyle/>
          <a:p>
            <a:pPr lvl="0" algn="just"/>
            <a:r>
              <a:rPr lang="en-IN" sz="2000" dirty="0"/>
              <a:t>When user clicks on PLAY button the game must navigate to next page showing the introduction to game using motion of characters. Characters are moved using motion of images(.gif to enable animation).</a:t>
            </a:r>
            <a:endParaRPr lang="en-US" sz="2000" dirty="0"/>
          </a:p>
          <a:p>
            <a:pPr lvl="0" algn="just"/>
            <a:r>
              <a:rPr lang="en-IN" sz="2000" dirty="0"/>
              <a:t>During gameplay different set and type of questions need to displayed on screen and answers must be validated before proceeding to next step.</a:t>
            </a:r>
            <a:endParaRPr lang="en-US" sz="2000" dirty="0"/>
          </a:p>
          <a:p>
            <a:pPr lvl="0" algn="just"/>
            <a:r>
              <a:rPr lang="en-IN" sz="2000" dirty="0"/>
              <a:t>Different set and type of questions and all the solutions must be stored in an isolated file storage medium i.e. mobile’s flash memory. At a different  level’s of game suitable type of question must be fetched from file and displayed on </a:t>
            </a:r>
            <a:r>
              <a:rPr lang="en-IN" sz="2000" dirty="0" smtClean="0"/>
              <a:t>screen</a:t>
            </a:r>
            <a:r>
              <a:rPr lang="en-US" sz="2000" dirty="0"/>
              <a:t>.</a:t>
            </a:r>
          </a:p>
        </p:txBody>
      </p:sp>
      <p:sp>
        <p:nvSpPr>
          <p:cNvPr id="4" name="Date Placeholder 3"/>
          <p:cNvSpPr>
            <a:spLocks noGrp="1"/>
          </p:cNvSpPr>
          <p:nvPr>
            <p:ph type="dt" sz="half" idx="10"/>
          </p:nvPr>
        </p:nvSpPr>
        <p:spPr/>
        <p:txBody>
          <a:bodyPr/>
          <a:lstStyle/>
          <a:p>
            <a:fld id="{5AE43F55-A428-48E9-AEB6-7563FDE98E07}" type="datetime3">
              <a:rPr lang="en-US" smtClean="0"/>
              <a:t>29 March 2012</a:t>
            </a:fld>
            <a:endParaRPr lang="en-US"/>
          </a:p>
        </p:txBody>
      </p:sp>
      <p:sp>
        <p:nvSpPr>
          <p:cNvPr id="5" name="TextBox 4"/>
          <p:cNvSpPr txBox="1"/>
          <p:nvPr/>
        </p:nvSpPr>
        <p:spPr>
          <a:xfrm>
            <a:off x="6937612" y="6172916"/>
            <a:ext cx="1418978" cy="338554"/>
          </a:xfrm>
          <a:prstGeom prst="rect">
            <a:avLst/>
          </a:prstGeom>
          <a:noFill/>
        </p:spPr>
        <p:txBody>
          <a:bodyPr wrap="none" rtlCol="0">
            <a:spAutoFit/>
          </a:bodyPr>
          <a:lstStyle/>
          <a:p>
            <a:r>
              <a:rPr lang="en-US" sz="1600" dirty="0" smtClean="0">
                <a:hlinkClick r:id="rId2" action="ppaction://hlinksldjump"/>
              </a:rPr>
              <a:t>Screen shots</a:t>
            </a:r>
            <a:endParaRPr lang="en-IN" dirty="0"/>
          </a:p>
        </p:txBody>
      </p:sp>
      <p:sp>
        <p:nvSpPr>
          <p:cNvPr id="7" name="TextBox 6"/>
          <p:cNvSpPr txBox="1"/>
          <p:nvPr/>
        </p:nvSpPr>
        <p:spPr>
          <a:xfrm>
            <a:off x="533400" y="6194175"/>
            <a:ext cx="699230" cy="338554"/>
          </a:xfrm>
          <a:prstGeom prst="rect">
            <a:avLst/>
          </a:prstGeom>
          <a:noFill/>
        </p:spPr>
        <p:txBody>
          <a:bodyPr wrap="none" rtlCol="0">
            <a:spAutoFit/>
          </a:bodyPr>
          <a:lstStyle/>
          <a:p>
            <a:r>
              <a:rPr lang="en-US" sz="1600" dirty="0" smtClean="0">
                <a:hlinkClick r:id="rId3" action="ppaction://hlinksldjump"/>
              </a:rPr>
              <a:t>back</a:t>
            </a:r>
            <a:endParaRPr lang="en-IN" dirty="0"/>
          </a:p>
        </p:txBody>
      </p:sp>
    </p:spTree>
    <p:extLst>
      <p:ext uri="{BB962C8B-B14F-4D97-AF65-F5344CB8AC3E}">
        <p14:creationId xmlns:p14="http://schemas.microsoft.com/office/powerpoint/2010/main" val="11453180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914400"/>
            <a:ext cx="7024744" cy="1143000"/>
          </a:xfrm>
        </p:spPr>
        <p:txBody>
          <a:bodyPr>
            <a:normAutofit fontScale="90000"/>
          </a:bodyPr>
          <a:lstStyle/>
          <a:p>
            <a:r>
              <a:rPr lang="en-US" dirty="0" smtClean="0"/>
              <a:t>Non-Functional Requirements</a:t>
            </a:r>
            <a:endParaRPr lang="en-US" dirty="0"/>
          </a:p>
        </p:txBody>
      </p:sp>
      <p:sp>
        <p:nvSpPr>
          <p:cNvPr id="3" name="Content Placeholder 2"/>
          <p:cNvSpPr>
            <a:spLocks noGrp="1"/>
          </p:cNvSpPr>
          <p:nvPr>
            <p:ph idx="1"/>
          </p:nvPr>
        </p:nvSpPr>
        <p:spPr>
          <a:xfrm>
            <a:off x="990600" y="2286000"/>
            <a:ext cx="6777317" cy="3508977"/>
          </a:xfrm>
        </p:spPr>
        <p:txBody>
          <a:bodyPr>
            <a:normAutofit fontScale="92500" lnSpcReduction="10000"/>
          </a:bodyPr>
          <a:lstStyle/>
          <a:p>
            <a:pPr algn="just"/>
            <a:r>
              <a:rPr lang="en-US" dirty="0" smtClean="0"/>
              <a:t>Our app requires maximum of 10Mb memory.</a:t>
            </a:r>
          </a:p>
          <a:p>
            <a:pPr algn="just"/>
            <a:r>
              <a:rPr lang="en-US" dirty="0" smtClean="0"/>
              <a:t>Reliability- This app runs 99% of the times.</a:t>
            </a:r>
          </a:p>
          <a:p>
            <a:pPr algn="just"/>
            <a:r>
              <a:rPr lang="en-US" dirty="0" smtClean="0"/>
              <a:t>Response time- This app’s  response time is 0.5s.</a:t>
            </a:r>
          </a:p>
          <a:p>
            <a:pPr algn="just"/>
            <a:r>
              <a:rPr lang="en-US" dirty="0" smtClean="0"/>
              <a:t>Speed- Depends on the mobile’s main memory.</a:t>
            </a:r>
          </a:p>
          <a:p>
            <a:pPr algn="just"/>
            <a:r>
              <a:rPr lang="en-US" dirty="0" smtClean="0"/>
              <a:t>Portability- Meets out all the requirements of the customer.</a:t>
            </a:r>
          </a:p>
          <a:p>
            <a:pPr algn="just"/>
            <a:r>
              <a:rPr lang="en-US" dirty="0" smtClean="0"/>
              <a:t>Performance- The performance is better if the user downloads the app properly.</a:t>
            </a:r>
            <a:endParaRPr lang="en-US" dirty="0"/>
          </a:p>
        </p:txBody>
      </p:sp>
      <p:sp>
        <p:nvSpPr>
          <p:cNvPr id="4" name="Date Placeholder 3"/>
          <p:cNvSpPr>
            <a:spLocks noGrp="1"/>
          </p:cNvSpPr>
          <p:nvPr>
            <p:ph type="dt" sz="half" idx="10"/>
          </p:nvPr>
        </p:nvSpPr>
        <p:spPr/>
        <p:txBody>
          <a:bodyPr/>
          <a:lstStyle/>
          <a:p>
            <a:fld id="{E44328ED-387C-440C-8727-9BCD8E7AF8FA}" type="datetime3">
              <a:rPr lang="en-US" smtClean="0"/>
              <a:t>29 March 2012</a:t>
            </a:fld>
            <a:endParaRPr lang="en-US"/>
          </a:p>
        </p:txBody>
      </p:sp>
    </p:spTree>
    <p:extLst>
      <p:ext uri="{BB962C8B-B14F-4D97-AF65-F5344CB8AC3E}">
        <p14:creationId xmlns:p14="http://schemas.microsoft.com/office/powerpoint/2010/main" val="24486102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5181600"/>
            <a:ext cx="7024744" cy="1143000"/>
          </a:xfrm>
        </p:spPr>
        <p:txBody>
          <a:bodyPr/>
          <a:lstStyle/>
          <a:p>
            <a:pPr algn="ctr"/>
            <a:r>
              <a:rPr lang="en-US" sz="6000" b="1" dirty="0" smtClean="0"/>
              <a:t>        THANK YOU…</a:t>
            </a:r>
            <a:endParaRPr lang="en-US" b="1" dirty="0"/>
          </a:p>
        </p:txBody>
      </p:sp>
      <p:sp>
        <p:nvSpPr>
          <p:cNvPr id="4" name="Date Placeholder 3"/>
          <p:cNvSpPr>
            <a:spLocks noGrp="1"/>
          </p:cNvSpPr>
          <p:nvPr>
            <p:ph type="dt" sz="half" idx="10"/>
          </p:nvPr>
        </p:nvSpPr>
        <p:spPr/>
        <p:txBody>
          <a:bodyPr/>
          <a:lstStyle/>
          <a:p>
            <a:fld id="{E448D6CB-CC81-45CA-9513-1CE8B890126C}" type="datetime3">
              <a:rPr lang="en-US" smtClean="0"/>
              <a:t>29 March 2012</a:t>
            </a:fld>
            <a:endParaRPr lang="en-US"/>
          </a:p>
        </p:txBody>
      </p:sp>
    </p:spTree>
    <p:extLst>
      <p:ext uri="{BB962C8B-B14F-4D97-AF65-F5344CB8AC3E}">
        <p14:creationId xmlns:p14="http://schemas.microsoft.com/office/powerpoint/2010/main" val="4141090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243</TotalTime>
  <Words>330</Words>
  <Application>Microsoft Office PowerPoint</Application>
  <PresentationFormat>On-screen Show (4:3)</PresentationFormat>
  <Paragraphs>59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Austin</vt:lpstr>
      <vt:lpstr>Image</vt:lpstr>
      <vt:lpstr>Project Associates:</vt:lpstr>
      <vt:lpstr>Problem Definition</vt:lpstr>
      <vt:lpstr>ACTIVITY DIAGRAM</vt:lpstr>
      <vt:lpstr>PowerPoint Presentation</vt:lpstr>
      <vt:lpstr>Functional Requirements -  GUI </vt:lpstr>
      <vt:lpstr>Functional Requirements- Game-play </vt:lpstr>
      <vt:lpstr>Non-Functional Requirements</vt:lpstr>
      <vt:lpstr>        THANK YOU…</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Nerd</dc:creator>
  <cp:lastModifiedBy>dell</cp:lastModifiedBy>
  <cp:revision>36</cp:revision>
  <dcterms:created xsi:type="dcterms:W3CDTF">2012-02-27T15:38:00Z</dcterms:created>
  <dcterms:modified xsi:type="dcterms:W3CDTF">2012-03-29T07:37:12Z</dcterms:modified>
</cp:coreProperties>
</file>