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2" r:id="rId4"/>
    <p:sldId id="258" r:id="rId5"/>
    <p:sldId id="267" r:id="rId6"/>
    <p:sldId id="259" r:id="rId7"/>
    <p:sldId id="261" r:id="rId8"/>
    <p:sldId id="260" r:id="rId9"/>
    <p:sldId id="262" r:id="rId10"/>
    <p:sldId id="263" r:id="rId11"/>
    <p:sldId id="264" r:id="rId12"/>
    <p:sldId id="265" r:id="rId13"/>
    <p:sldId id="273" r:id="rId14"/>
    <p:sldId id="268" r:id="rId15"/>
    <p:sldId id="269" r:id="rId16"/>
    <p:sldId id="271"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978"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EEF16-23B8-4F32-9D60-1F011440B5B8}" type="datetimeFigureOut">
              <a:rPr lang="en-IN" smtClean="0"/>
              <a:t>28-02-2012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4CBC7-A8BF-4CC1-B1CA-ABA4C1D720C2}" type="slidenum">
              <a:rPr lang="en-IN" smtClean="0"/>
              <a:t>‹#›</a:t>
            </a:fld>
            <a:endParaRPr lang="en-IN"/>
          </a:p>
        </p:txBody>
      </p:sp>
    </p:spTree>
    <p:extLst>
      <p:ext uri="{BB962C8B-B14F-4D97-AF65-F5344CB8AC3E}">
        <p14:creationId xmlns:p14="http://schemas.microsoft.com/office/powerpoint/2010/main" val="3608433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97311A4-E309-4EB5-8C3E-019696DABF13}" type="datetime3">
              <a:rPr lang="en-US" smtClean="0"/>
              <a:t>28 February 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1273EA6-FA3B-4A47-B581-ADA185B74E7D}"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DAEC-BC89-4DB8-812D-EE9C63122F74}" type="datetime3">
              <a:rPr lang="en-US" smtClean="0"/>
              <a:t>28 February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8B639-BA66-485B-AA25-0B48595BC311}" type="datetime3">
              <a:rPr lang="en-US" smtClean="0"/>
              <a:t>28 February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43F55-A428-48E9-AEB6-7563FDE98E07}" type="datetime3">
              <a:rPr lang="en-US" smtClean="0"/>
              <a:t>28 February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E7A3F-7E20-4FFE-B63C-4FA37E18AC12}" type="datetime3">
              <a:rPr lang="en-US" smtClean="0"/>
              <a:t>28 February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631D10F-21EF-478F-9F50-4CDD7CA7BCED}" type="datetime3">
              <a:rPr lang="en-US" smtClean="0"/>
              <a:t>28 February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969966-A4EB-4447-8C87-90D3641DA1E5}" type="datetime3">
              <a:rPr lang="en-US" smtClean="0"/>
              <a:t>28 February 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E30FAE-5AFC-47AF-8788-E00E96970FFA}" type="datetime3">
              <a:rPr lang="en-US" smtClean="0"/>
              <a:t>28 February 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49D7F-2F6F-4FAB-8915-D7A561DDD85F}" type="datetime3">
              <a:rPr lang="en-US" smtClean="0"/>
              <a:t>28 February 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995C558-4089-4E8B-A1EF-7087BDD94BAF}" type="datetime3">
              <a:rPr lang="en-US" smtClean="0"/>
              <a:t>28 February 2012</a:t>
            </a:fld>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165AA-9F37-4962-82B9-6B9D7F3978B3}" type="datetime3">
              <a:rPr lang="en-US" smtClean="0"/>
              <a:t>28 February 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39CDE9F-A3FB-4B77-8C64-BC25E0C1AD86}" type="datetime3">
              <a:rPr lang="en-US" smtClean="0"/>
              <a:t>28 February 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1273EA6-FA3B-4A47-B581-ADA185B74E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458199" cy="6324600"/>
          </a:xfrm>
        </p:spPr>
        <p:txBody>
          <a:bodyPr/>
          <a:lstStyle/>
          <a:p>
            <a:r>
              <a:rPr lang="en-US" dirty="0" smtClean="0"/>
              <a:t>Image</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I:\mystery door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93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2- </a:t>
            </a:r>
            <a:r>
              <a:rPr lang="en-US" dirty="0" smtClean="0"/>
              <a:t>Motion sensing </a:t>
            </a:r>
            <a:r>
              <a:rPr lang="en-US" dirty="0" smtClean="0"/>
              <a:t> 			    Puzzle</a:t>
            </a:r>
            <a:endParaRPr lang="en-US" dirty="0" smtClean="0"/>
          </a:p>
        </p:txBody>
      </p:sp>
      <p:sp>
        <p:nvSpPr>
          <p:cNvPr id="3" name="Content Placeholder 2"/>
          <p:cNvSpPr>
            <a:spLocks noGrp="1"/>
          </p:cNvSpPr>
          <p:nvPr>
            <p:ph idx="1"/>
          </p:nvPr>
        </p:nvSpPr>
        <p:spPr>
          <a:xfrm>
            <a:off x="990600" y="2590800"/>
            <a:ext cx="6777317" cy="3508977"/>
          </a:xfrm>
        </p:spPr>
        <p:txBody>
          <a:bodyPr/>
          <a:lstStyle/>
          <a:p>
            <a:pPr>
              <a:buFont typeface="Wingdings" pitchFamily="2" charset="2"/>
              <a:buChar char="ü"/>
            </a:pPr>
            <a:r>
              <a:rPr lang="en-US" dirty="0" smtClean="0"/>
              <a:t>To provide the orientation of the device during the game</a:t>
            </a:r>
            <a:r>
              <a:rPr lang="en-US" dirty="0" smtClean="0"/>
              <a:t>.</a:t>
            </a:r>
          </a:p>
          <a:p>
            <a:pPr>
              <a:buFont typeface="Wingdings" pitchFamily="2" charset="2"/>
              <a:buChar char="ü"/>
            </a:pPr>
            <a:r>
              <a:rPr lang="en-US" dirty="0" smtClean="0"/>
              <a:t>Making use of phone’s accelerometer features </a:t>
            </a:r>
          </a:p>
        </p:txBody>
      </p:sp>
      <p:sp>
        <p:nvSpPr>
          <p:cNvPr id="4" name="Date Placeholder 3"/>
          <p:cNvSpPr>
            <a:spLocks noGrp="1"/>
          </p:cNvSpPr>
          <p:nvPr>
            <p:ph type="dt" sz="half" idx="10"/>
          </p:nvPr>
        </p:nvSpPr>
        <p:spPr/>
        <p:txBody>
          <a:bodyPr/>
          <a:lstStyle/>
          <a:p>
            <a:fld id="{648D3D0D-16EF-4863-8367-55460E43E2E0}" type="datetime3">
              <a:rPr lang="en-US" smtClean="0"/>
              <a:t>28 February 2012</a:t>
            </a:fld>
            <a:endParaRPr lang="en-US"/>
          </a:p>
        </p:txBody>
      </p:sp>
    </p:spTree>
    <p:extLst>
      <p:ext uri="{BB962C8B-B14F-4D97-AF65-F5344CB8AC3E}">
        <p14:creationId xmlns:p14="http://schemas.microsoft.com/office/powerpoint/2010/main" val="108298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95400"/>
            <a:ext cx="7024744" cy="1143000"/>
          </a:xfrm>
        </p:spPr>
        <p:txBody>
          <a:bodyPr>
            <a:normAutofit fontScale="90000"/>
          </a:bodyPr>
          <a:lstStyle/>
          <a:p>
            <a:r>
              <a:rPr lang="en-US" dirty="0" smtClean="0"/>
              <a:t>Module 3- Accessing the Database and Editing the Images</a:t>
            </a:r>
          </a:p>
        </p:txBody>
      </p:sp>
      <p:sp>
        <p:nvSpPr>
          <p:cNvPr id="3" name="Content Placeholder 2"/>
          <p:cNvSpPr>
            <a:spLocks noGrp="1"/>
          </p:cNvSpPr>
          <p:nvPr>
            <p:ph idx="1"/>
          </p:nvPr>
        </p:nvSpPr>
        <p:spPr>
          <a:xfrm>
            <a:off x="990600" y="2667000"/>
            <a:ext cx="6777317" cy="3508977"/>
          </a:xfrm>
        </p:spPr>
        <p:txBody>
          <a:bodyPr/>
          <a:lstStyle/>
          <a:p>
            <a:pPr>
              <a:buFont typeface="Wingdings" pitchFamily="2" charset="2"/>
              <a:buChar char="ü"/>
            </a:pPr>
            <a:r>
              <a:rPr lang="en-US" dirty="0" smtClean="0"/>
              <a:t>Requests the background file transfer.</a:t>
            </a:r>
          </a:p>
          <a:p>
            <a:pPr>
              <a:buFont typeface="Wingdings" pitchFamily="2" charset="2"/>
              <a:buChar char="ü"/>
            </a:pPr>
            <a:r>
              <a:rPr lang="en-US" dirty="0" smtClean="0"/>
              <a:t>Enabling the management of the background file </a:t>
            </a:r>
            <a:r>
              <a:rPr lang="en-US" dirty="0" smtClean="0"/>
              <a:t>transfer</a:t>
            </a:r>
          </a:p>
          <a:p>
            <a:pPr>
              <a:buFont typeface="Wingdings" pitchFamily="2" charset="2"/>
              <a:buChar char="ü"/>
            </a:pPr>
            <a:endParaRPr lang="en-US" dirty="0" smtClean="0"/>
          </a:p>
        </p:txBody>
      </p:sp>
      <p:sp>
        <p:nvSpPr>
          <p:cNvPr id="4" name="Date Placeholder 3"/>
          <p:cNvSpPr>
            <a:spLocks noGrp="1"/>
          </p:cNvSpPr>
          <p:nvPr>
            <p:ph type="dt" sz="half" idx="10"/>
          </p:nvPr>
        </p:nvSpPr>
        <p:spPr/>
        <p:txBody>
          <a:bodyPr/>
          <a:lstStyle/>
          <a:p>
            <a:fld id="{913F67A4-F975-4C7F-84C0-78DC0355669A}" type="datetime3">
              <a:rPr lang="en-US" smtClean="0"/>
              <a:t>28 February 2012</a:t>
            </a:fld>
            <a:endParaRPr lang="en-US"/>
          </a:p>
        </p:txBody>
      </p:sp>
      <p:sp>
        <p:nvSpPr>
          <p:cNvPr id="5" name="TextBox 4">
            <a:hlinkClick r:id="rId2" action="ppaction://hlinksldjump"/>
          </p:cNvPr>
          <p:cNvSpPr txBox="1"/>
          <p:nvPr/>
        </p:nvSpPr>
        <p:spPr>
          <a:xfrm>
            <a:off x="7905750" y="6488668"/>
            <a:ext cx="914400" cy="369332"/>
          </a:xfrm>
          <a:prstGeom prst="rect">
            <a:avLst/>
          </a:prstGeom>
          <a:noFill/>
        </p:spPr>
        <p:txBody>
          <a:bodyPr wrap="square" rtlCol="0">
            <a:spAutoFit/>
          </a:bodyPr>
          <a:lstStyle/>
          <a:p>
            <a:r>
              <a:rPr lang="en-US" dirty="0" smtClean="0">
                <a:hlinkClick r:id="rId2" action="ppaction://hlinksldjump"/>
              </a:rPr>
              <a:t>click</a:t>
            </a:r>
            <a:endParaRPr lang="en-IN" dirty="0"/>
          </a:p>
        </p:txBody>
      </p:sp>
    </p:spTree>
    <p:extLst>
      <p:ext uri="{BB962C8B-B14F-4D97-AF65-F5344CB8AC3E}">
        <p14:creationId xmlns:p14="http://schemas.microsoft.com/office/powerpoint/2010/main" val="2709117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4- Playing the Background music</a:t>
            </a:r>
          </a:p>
        </p:txBody>
      </p:sp>
      <p:sp>
        <p:nvSpPr>
          <p:cNvPr id="3" name="Content Placeholder 2"/>
          <p:cNvSpPr>
            <a:spLocks noGrp="1"/>
          </p:cNvSpPr>
          <p:nvPr>
            <p:ph idx="1"/>
          </p:nvPr>
        </p:nvSpPr>
        <p:spPr/>
        <p:txBody>
          <a:bodyPr>
            <a:noAutofit/>
          </a:bodyPr>
          <a:lstStyle/>
          <a:p>
            <a:pPr algn="just">
              <a:buFont typeface="Wingdings" pitchFamily="2" charset="2"/>
              <a:buChar char="ü"/>
            </a:pPr>
            <a:r>
              <a:rPr lang="en-US" sz="2000" dirty="0" smtClean="0"/>
              <a:t>To imply a Background agent specifically designed to play audio in the background.</a:t>
            </a:r>
          </a:p>
          <a:p>
            <a:pPr algn="just">
              <a:buFont typeface="Wingdings" pitchFamily="2" charset="2"/>
              <a:buChar char="ü"/>
            </a:pPr>
            <a:r>
              <a:rPr lang="en-US" sz="2000" dirty="0"/>
              <a:t>To handle user actions such as clicking the </a:t>
            </a:r>
            <a:r>
              <a:rPr lang="en-US" sz="2000" b="1" dirty="0"/>
              <a:t>play</a:t>
            </a:r>
            <a:r>
              <a:rPr lang="en-US" sz="2000" dirty="0"/>
              <a:t>, </a:t>
            </a:r>
            <a:r>
              <a:rPr lang="en-US" sz="2000" b="1" dirty="0"/>
              <a:t>next</a:t>
            </a:r>
            <a:r>
              <a:rPr lang="en-US" sz="2000" dirty="0"/>
              <a:t>, and </a:t>
            </a:r>
            <a:r>
              <a:rPr lang="en-US" sz="2000" b="1" dirty="0"/>
              <a:t>previous</a:t>
            </a:r>
            <a:r>
              <a:rPr lang="en-US" sz="2000" dirty="0"/>
              <a:t> </a:t>
            </a:r>
            <a:r>
              <a:rPr lang="en-US" sz="2000" dirty="0" smtClean="0"/>
              <a:t>buttons.</a:t>
            </a:r>
          </a:p>
          <a:p>
            <a:pPr algn="just">
              <a:buFont typeface="Wingdings" pitchFamily="2" charset="2"/>
              <a:buChar char="ü"/>
            </a:pPr>
            <a:r>
              <a:rPr lang="en-US" sz="2000" dirty="0" smtClean="0"/>
              <a:t>Since </a:t>
            </a:r>
            <a:r>
              <a:rPr lang="en-US" sz="2000" dirty="0"/>
              <a:t>this application is designed to play audio in the background, it is likely that the user will return to this application with audio already playing. The </a:t>
            </a:r>
            <a:r>
              <a:rPr lang="en-US" sz="2000" dirty="0" smtClean="0"/>
              <a:t>user interface </a:t>
            </a:r>
            <a:r>
              <a:rPr lang="en-US" sz="2000" dirty="0"/>
              <a:t>should show this by updating appropriately to reflect the current state of playback, as well as the currently playing track. To update the UI when the application is loaded, </a:t>
            </a:r>
            <a:r>
              <a:rPr lang="en-US" sz="2000" dirty="0" smtClean="0"/>
              <a:t>override the </a:t>
            </a:r>
            <a:r>
              <a:rPr lang="en-US" sz="2000" b="1" dirty="0" err="1" smtClean="0"/>
              <a:t>OnNavigatedTo</a:t>
            </a:r>
            <a:r>
              <a:rPr lang="en-US" sz="2000" dirty="0"/>
              <a:t> virtual </a:t>
            </a:r>
            <a:r>
              <a:rPr lang="en-US" sz="2000" dirty="0" smtClean="0"/>
              <a:t>method.</a:t>
            </a:r>
          </a:p>
        </p:txBody>
      </p:sp>
      <p:sp>
        <p:nvSpPr>
          <p:cNvPr id="4" name="Date Placeholder 3"/>
          <p:cNvSpPr>
            <a:spLocks noGrp="1"/>
          </p:cNvSpPr>
          <p:nvPr>
            <p:ph type="dt" sz="half" idx="10"/>
          </p:nvPr>
        </p:nvSpPr>
        <p:spPr/>
        <p:txBody>
          <a:bodyPr/>
          <a:lstStyle/>
          <a:p>
            <a:fld id="{314C0432-93BE-4844-BB96-318CB30EC1B5}" type="datetime3">
              <a:rPr lang="en-US" smtClean="0"/>
              <a:t>28 February 2012</a:t>
            </a:fld>
            <a:endParaRPr lang="en-US"/>
          </a:p>
        </p:txBody>
      </p:sp>
    </p:spTree>
    <p:extLst>
      <p:ext uri="{BB962C8B-B14F-4D97-AF65-F5344CB8AC3E}">
        <p14:creationId xmlns:p14="http://schemas.microsoft.com/office/powerpoint/2010/main" val="2164330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4" name="Date Placeholder 3"/>
          <p:cNvSpPr>
            <a:spLocks noGrp="1"/>
          </p:cNvSpPr>
          <p:nvPr>
            <p:ph type="dt" sz="half" idx="10"/>
          </p:nvPr>
        </p:nvSpPr>
        <p:spPr/>
        <p:txBody>
          <a:bodyPr/>
          <a:lstStyle/>
          <a:p>
            <a:fld id="{5AE43F55-A428-48E9-AEB6-7563FDE98E07}" type="datetime3">
              <a:rPr lang="en-US" smtClean="0"/>
              <a:t>28 February 2012</a:t>
            </a:fld>
            <a:endParaRPr lang="en-US"/>
          </a:p>
        </p:txBody>
      </p:sp>
    </p:spTree>
    <p:extLst>
      <p:ext uri="{BB962C8B-B14F-4D97-AF65-F5344CB8AC3E}">
        <p14:creationId xmlns:p14="http://schemas.microsoft.com/office/powerpoint/2010/main" val="1553333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181600"/>
            <a:ext cx="7024744" cy="1143000"/>
          </a:xfrm>
        </p:spPr>
        <p:txBody>
          <a:bodyPr/>
          <a:lstStyle/>
          <a:p>
            <a:pPr algn="ctr"/>
            <a:r>
              <a:rPr lang="en-US" sz="6000" b="1" dirty="0" smtClean="0"/>
              <a:t>        THANK YOU…</a:t>
            </a:r>
            <a:endParaRPr lang="en-US" b="1" dirty="0"/>
          </a:p>
        </p:txBody>
      </p:sp>
      <p:sp>
        <p:nvSpPr>
          <p:cNvPr id="4" name="Date Placeholder 3"/>
          <p:cNvSpPr>
            <a:spLocks noGrp="1"/>
          </p:cNvSpPr>
          <p:nvPr>
            <p:ph type="dt" sz="half" idx="10"/>
          </p:nvPr>
        </p:nvSpPr>
        <p:spPr/>
        <p:txBody>
          <a:bodyPr/>
          <a:lstStyle/>
          <a:p>
            <a:fld id="{E448D6CB-CC81-45CA-9513-1CE8B890126C}" type="datetime3">
              <a:rPr lang="en-US" smtClean="0"/>
              <a:t>28 February 2012</a:t>
            </a:fld>
            <a:endParaRPr lang="en-US"/>
          </a:p>
        </p:txBody>
      </p:sp>
    </p:spTree>
    <p:extLst>
      <p:ext uri="{BB962C8B-B14F-4D97-AF65-F5344CB8AC3E}">
        <p14:creationId xmlns:p14="http://schemas.microsoft.com/office/powerpoint/2010/main" val="2849585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28 February 2012</a:t>
            </a:fld>
            <a:endParaRPr lang="en-US"/>
          </a:p>
        </p:txBody>
      </p:sp>
      <p:sp>
        <p:nvSpPr>
          <p:cNvPr id="6" name="Content Placeholder 5"/>
          <p:cNvSpPr>
            <a:spLocks noGrp="1"/>
          </p:cNvSpPr>
          <p:nvPr>
            <p:ph sz="quarter" idx="13"/>
          </p:nvPr>
        </p:nvSpPr>
        <p:spPr>
          <a:xfrm>
            <a:off x="762000" y="914400"/>
            <a:ext cx="3700272" cy="4892040"/>
          </a:xfrm>
        </p:spPr>
        <p:txBody>
          <a:bodyPr/>
          <a:lstStyle/>
          <a:p>
            <a:endParaRPr lang="en-IN" dirty="0"/>
          </a:p>
        </p:txBody>
      </p:sp>
      <p:pic>
        <p:nvPicPr>
          <p:cNvPr id="2051" name="Picture 3" descr="I:\Monster_house_-_Animation__Fantasy -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3548062" cy="5181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rince\Desktop\temp\mystery doors (2).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4648200" y="838200"/>
            <a:ext cx="373697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54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31D10F-21EF-478F-9F50-4CDD7CA7BCED}" type="datetime3">
              <a:rPr lang="en-US" smtClean="0"/>
              <a:t>28 February 2012</a:t>
            </a:fld>
            <a:endParaRPr lang="en-US"/>
          </a:p>
        </p:txBody>
      </p:sp>
      <p:pic>
        <p:nvPicPr>
          <p:cNvPr id="3074" name="Picture 2" descr="C:\Users\prince\Desktop\temp\TreeDoor900_-_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685801"/>
            <a:ext cx="3562350" cy="5486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I:\TreeDoor900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685801"/>
            <a:ext cx="363855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416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31D10F-21EF-478F-9F50-4CDD7CA7BCED}" type="datetime3">
              <a:rPr lang="en-US" smtClean="0"/>
              <a:t>28 February 2012</a:t>
            </a:fld>
            <a:endParaRPr lang="en-US"/>
          </a:p>
        </p:txBody>
      </p:sp>
      <p:pic>
        <p:nvPicPr>
          <p:cNvPr id="4100" name="Picture 4" descr="I:\TreeD -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57248"/>
            <a:ext cx="3671888" cy="5562601"/>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895348"/>
            <a:ext cx="3733800" cy="548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905750" y="6488668"/>
            <a:ext cx="914400" cy="369332"/>
          </a:xfrm>
          <a:prstGeom prst="rect">
            <a:avLst/>
          </a:prstGeom>
          <a:noFill/>
        </p:spPr>
        <p:txBody>
          <a:bodyPr wrap="square" rtlCol="0">
            <a:spAutoFit/>
          </a:bodyPr>
          <a:lstStyle/>
          <a:p>
            <a:r>
              <a:rPr lang="en-US" dirty="0" smtClean="0">
                <a:hlinkClick r:id="rId4" action="ppaction://hlinksldjump"/>
              </a:rPr>
              <a:t>back</a:t>
            </a:r>
            <a:endParaRPr lang="en-IN" dirty="0"/>
          </a:p>
        </p:txBody>
      </p:sp>
    </p:spTree>
    <p:extLst>
      <p:ext uri="{BB962C8B-B14F-4D97-AF65-F5344CB8AC3E}">
        <p14:creationId xmlns:p14="http://schemas.microsoft.com/office/powerpoint/2010/main" val="1886647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Associates:</a:t>
            </a:r>
            <a:endParaRPr lang="en-US" dirty="0"/>
          </a:p>
        </p:txBody>
      </p:sp>
      <p:sp>
        <p:nvSpPr>
          <p:cNvPr id="3" name="Content Placeholder 2"/>
          <p:cNvSpPr>
            <a:spLocks noGrp="1"/>
          </p:cNvSpPr>
          <p:nvPr>
            <p:ph idx="1"/>
          </p:nvPr>
        </p:nvSpPr>
        <p:spPr/>
        <p:txBody>
          <a:bodyPr>
            <a:normAutofit fontScale="77500" lnSpcReduction="20000"/>
          </a:bodyPr>
          <a:lstStyle/>
          <a:p>
            <a:pPr marL="0" indent="0" algn="r">
              <a:buNone/>
            </a:pPr>
            <a:endParaRPr lang="en-US" dirty="0" smtClean="0"/>
          </a:p>
          <a:p>
            <a:pPr marL="0" indent="0" algn="r">
              <a:buNone/>
            </a:pPr>
            <a:endParaRPr lang="en-US" dirty="0"/>
          </a:p>
          <a:p>
            <a:pPr marL="0" indent="0">
              <a:buNone/>
            </a:pPr>
            <a:r>
              <a:rPr lang="en-US" dirty="0"/>
              <a:t>G</a:t>
            </a:r>
            <a:r>
              <a:rPr lang="en-US" dirty="0" smtClean="0"/>
              <a:t>uide:</a:t>
            </a:r>
            <a:endParaRPr lang="en-US" dirty="0" smtClean="0"/>
          </a:p>
          <a:p>
            <a:pPr marL="0" indent="0" algn="just">
              <a:buNone/>
            </a:pPr>
            <a:r>
              <a:rPr lang="en-US" dirty="0" smtClean="0"/>
              <a:t>Mrs. </a:t>
            </a:r>
            <a:r>
              <a:rPr lang="en-US" dirty="0" err="1" smtClean="0"/>
              <a:t>Ranjini</a:t>
            </a:r>
            <a:r>
              <a:rPr lang="en-US" dirty="0" smtClean="0"/>
              <a:t> S.</a:t>
            </a:r>
            <a:endParaRPr lang="en-US" dirty="0" smtClean="0"/>
          </a:p>
          <a:p>
            <a:pPr marL="0" indent="0" algn="r">
              <a:buNone/>
            </a:pPr>
            <a:endParaRPr lang="en-US" dirty="0"/>
          </a:p>
          <a:p>
            <a:pPr marL="0" indent="0" algn="r">
              <a:buNone/>
            </a:pPr>
            <a:endParaRPr lang="en-US" dirty="0"/>
          </a:p>
          <a:p>
            <a:pPr marL="0" indent="0" algn="r">
              <a:buNone/>
            </a:pPr>
            <a:endParaRPr lang="en-US" dirty="0" smtClean="0"/>
          </a:p>
          <a:p>
            <a:pPr marL="0" indent="0">
              <a:buNone/>
            </a:pPr>
            <a:r>
              <a:rPr lang="en-US" dirty="0" smtClean="0"/>
              <a:t>Team:</a:t>
            </a:r>
            <a:r>
              <a:rPr lang="en-US" dirty="0" smtClean="0"/>
              <a:t>	</a:t>
            </a:r>
            <a:r>
              <a:rPr lang="en-US" dirty="0" smtClean="0"/>
              <a:t>		         Roll No</a:t>
            </a:r>
            <a:endParaRPr lang="en-US" dirty="0" smtClean="0"/>
          </a:p>
          <a:p>
            <a:pPr algn="just"/>
            <a:r>
              <a:rPr lang="en-US" dirty="0" smtClean="0"/>
              <a:t>Harish </a:t>
            </a:r>
            <a:r>
              <a:rPr lang="en-US" dirty="0" err="1" smtClean="0"/>
              <a:t>Patil</a:t>
            </a:r>
            <a:r>
              <a:rPr lang="en-US" dirty="0" smtClean="0"/>
              <a:t>			12</a:t>
            </a:r>
            <a:endParaRPr lang="en-US" dirty="0" smtClean="0"/>
          </a:p>
          <a:p>
            <a:pPr algn="just"/>
            <a:r>
              <a:rPr lang="en-US" dirty="0" err="1" smtClean="0"/>
              <a:t>Pavankumar</a:t>
            </a:r>
            <a:r>
              <a:rPr lang="en-US" dirty="0" smtClean="0"/>
              <a:t> B. L</a:t>
            </a:r>
            <a:r>
              <a:rPr lang="en-US" dirty="0" smtClean="0"/>
              <a:t>.		23	</a:t>
            </a:r>
            <a:endParaRPr lang="en-US" dirty="0" smtClean="0"/>
          </a:p>
          <a:p>
            <a:pPr algn="just"/>
            <a:r>
              <a:rPr lang="en-US" dirty="0" err="1" smtClean="0"/>
              <a:t>Pradeep</a:t>
            </a:r>
            <a:r>
              <a:rPr lang="en-US" dirty="0" smtClean="0"/>
              <a:t> C</a:t>
            </a:r>
            <a:r>
              <a:rPr lang="en-US" dirty="0" smtClean="0"/>
              <a:t>.			26</a:t>
            </a:r>
            <a:endParaRPr lang="en-US" dirty="0" smtClean="0"/>
          </a:p>
          <a:p>
            <a:pPr algn="just"/>
            <a:r>
              <a:rPr lang="en-US" dirty="0" err="1" smtClean="0"/>
              <a:t>Priyanka</a:t>
            </a:r>
            <a:r>
              <a:rPr lang="en-US" dirty="0" smtClean="0"/>
              <a:t> </a:t>
            </a:r>
            <a:r>
              <a:rPr lang="en-US" dirty="0" err="1" smtClean="0"/>
              <a:t>Patil</a:t>
            </a:r>
            <a:r>
              <a:rPr lang="en-US" dirty="0" smtClean="0"/>
              <a:t>		29</a:t>
            </a:r>
            <a:endParaRPr lang="en-US" dirty="0" smtClean="0"/>
          </a:p>
        </p:txBody>
      </p:sp>
      <p:sp>
        <p:nvSpPr>
          <p:cNvPr id="4" name="Date Placeholder 3"/>
          <p:cNvSpPr>
            <a:spLocks noGrp="1"/>
          </p:cNvSpPr>
          <p:nvPr>
            <p:ph type="dt" sz="half" idx="10"/>
          </p:nvPr>
        </p:nvSpPr>
        <p:spPr/>
        <p:txBody>
          <a:bodyPr/>
          <a:lstStyle/>
          <a:p>
            <a:fld id="{4B084036-5478-4D9F-B8D8-FC34FB419978}" type="datetime3">
              <a:rPr lang="en-US" smtClean="0"/>
              <a:t>28 February 2012</a:t>
            </a:fld>
            <a:endParaRPr lang="en-US"/>
          </a:p>
        </p:txBody>
      </p:sp>
    </p:spTree>
    <p:extLst>
      <p:ext uri="{BB962C8B-B14F-4D97-AF65-F5344CB8AC3E}">
        <p14:creationId xmlns:p14="http://schemas.microsoft.com/office/powerpoint/2010/main" val="614627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Problem Definition</a:t>
            </a:r>
          </a:p>
          <a:p>
            <a:r>
              <a:rPr lang="en-US" dirty="0" smtClean="0"/>
              <a:t>System Model</a:t>
            </a:r>
          </a:p>
          <a:p>
            <a:r>
              <a:rPr lang="en-US" dirty="0" smtClean="0"/>
              <a:t>Functional Requirements</a:t>
            </a:r>
          </a:p>
          <a:p>
            <a:r>
              <a:rPr lang="en-US" dirty="0" smtClean="0"/>
              <a:t>Non-Functional Requirements</a:t>
            </a:r>
          </a:p>
          <a:p>
            <a:r>
              <a:rPr lang="en-US" dirty="0" smtClean="0"/>
              <a:t>Module 1- Game Play</a:t>
            </a:r>
          </a:p>
          <a:p>
            <a:r>
              <a:rPr lang="en-US" dirty="0" smtClean="0"/>
              <a:t>Module 2- Motion Sensing Puzzle</a:t>
            </a:r>
          </a:p>
          <a:p>
            <a:r>
              <a:rPr lang="en-US" dirty="0" smtClean="0"/>
              <a:t>Module 3- Database Connectivity</a:t>
            </a:r>
          </a:p>
          <a:p>
            <a:r>
              <a:rPr lang="en-US" dirty="0" smtClean="0"/>
              <a:t>Module 4- Background Audio</a:t>
            </a:r>
          </a:p>
          <a:p>
            <a:r>
              <a:rPr lang="en-US" dirty="0" smtClean="0"/>
              <a:t>Conclusion</a:t>
            </a:r>
          </a:p>
          <a:p>
            <a:endParaRPr lang="en-US" dirty="0" smtClean="0"/>
          </a:p>
          <a:p>
            <a:endParaRPr lang="en-IN" dirty="0"/>
          </a:p>
        </p:txBody>
      </p:sp>
      <p:sp>
        <p:nvSpPr>
          <p:cNvPr id="4" name="Date Placeholder 3"/>
          <p:cNvSpPr>
            <a:spLocks noGrp="1"/>
          </p:cNvSpPr>
          <p:nvPr>
            <p:ph type="dt" sz="half" idx="10"/>
          </p:nvPr>
        </p:nvSpPr>
        <p:spPr/>
        <p:txBody>
          <a:bodyPr/>
          <a:lstStyle/>
          <a:p>
            <a:fld id="{5AE43F55-A428-48E9-AEB6-7563FDE98E07}" type="datetime3">
              <a:rPr lang="en-US" smtClean="0"/>
              <a:t>28 February 2012</a:t>
            </a:fld>
            <a:endParaRPr lang="en-US"/>
          </a:p>
        </p:txBody>
      </p:sp>
    </p:spTree>
    <p:extLst>
      <p:ext uri="{BB962C8B-B14F-4D97-AF65-F5344CB8AC3E}">
        <p14:creationId xmlns:p14="http://schemas.microsoft.com/office/powerpoint/2010/main" val="29723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dirty="0" smtClean="0"/>
              <a:t>To develop a game application which will push the user’s intelligent level to its best. Different levels of puzzles are taken with interesting constraints imposed on the user. And will challenge the user to answer the questions to reach the final goal.</a:t>
            </a:r>
            <a:endParaRPr lang="en-US" dirty="0"/>
          </a:p>
        </p:txBody>
      </p:sp>
      <p:sp>
        <p:nvSpPr>
          <p:cNvPr id="4" name="Date Placeholder 3"/>
          <p:cNvSpPr>
            <a:spLocks noGrp="1"/>
          </p:cNvSpPr>
          <p:nvPr>
            <p:ph type="dt" sz="half" idx="10"/>
          </p:nvPr>
        </p:nvSpPr>
        <p:spPr/>
        <p:txBody>
          <a:bodyPr/>
          <a:lstStyle/>
          <a:p>
            <a:fld id="{C9546FE5-D181-42E6-B4C7-AE5CA85AEA75}" type="datetime3">
              <a:rPr lang="en-US" smtClean="0"/>
              <a:t>28 February 2012</a:t>
            </a:fld>
            <a:endParaRPr lang="en-US"/>
          </a:p>
        </p:txBody>
      </p:sp>
    </p:spTree>
    <p:extLst>
      <p:ext uri="{BB962C8B-B14F-4D97-AF65-F5344CB8AC3E}">
        <p14:creationId xmlns:p14="http://schemas.microsoft.com/office/powerpoint/2010/main" val="3116932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2133600"/>
            <a:ext cx="7024744" cy="1143000"/>
          </a:xfrm>
        </p:spPr>
        <p:txBody>
          <a:bodyPr/>
          <a:lstStyle/>
          <a:p>
            <a:pPr algn="ctr"/>
            <a:r>
              <a:rPr lang="en-US" b="1" dirty="0" smtClean="0"/>
              <a:t>SYSTEM MODEL</a:t>
            </a:r>
            <a:endParaRPr lang="en-US" b="1" dirty="0"/>
          </a:p>
        </p:txBody>
      </p:sp>
      <p:sp>
        <p:nvSpPr>
          <p:cNvPr id="2" name="Date Placeholder 1"/>
          <p:cNvSpPr>
            <a:spLocks noGrp="1"/>
          </p:cNvSpPr>
          <p:nvPr>
            <p:ph type="dt" sz="half" idx="10"/>
          </p:nvPr>
        </p:nvSpPr>
        <p:spPr/>
        <p:txBody>
          <a:bodyPr/>
          <a:lstStyle/>
          <a:p>
            <a:fld id="{15611A2B-6E7C-42A5-893D-9C155A475FBA}" type="datetime3">
              <a:rPr lang="en-US" smtClean="0"/>
              <a:t>28 February 2012</a:t>
            </a:fld>
            <a:endParaRPr lang="en-US"/>
          </a:p>
        </p:txBody>
      </p:sp>
    </p:spTree>
    <p:extLst>
      <p:ext uri="{BB962C8B-B14F-4D97-AF65-F5344CB8AC3E}">
        <p14:creationId xmlns:p14="http://schemas.microsoft.com/office/powerpoint/2010/main" val="2496930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2746" y="319326"/>
            <a:ext cx="1600200" cy="1370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3370119" y="857250"/>
            <a:ext cx="1385454"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Launch Game</a:t>
            </a:r>
            <a:endParaRPr lang="en-US" dirty="0"/>
          </a:p>
        </p:txBody>
      </p:sp>
      <p:sp>
        <p:nvSpPr>
          <p:cNvPr id="6" name="TextBox 5"/>
          <p:cNvSpPr txBox="1"/>
          <p:nvPr/>
        </p:nvSpPr>
        <p:spPr>
          <a:xfrm>
            <a:off x="3262746" y="319326"/>
            <a:ext cx="1600200" cy="861774"/>
          </a:xfrm>
          <a:prstGeom prst="rect">
            <a:avLst/>
          </a:prstGeom>
          <a:noFill/>
        </p:spPr>
        <p:txBody>
          <a:bodyPr wrap="square" rtlCol="0">
            <a:spAutoFit/>
          </a:bodyPr>
          <a:lstStyle/>
          <a:p>
            <a:pPr algn="ctr"/>
            <a:r>
              <a:rPr lang="en-US" sz="1600" dirty="0" smtClean="0">
                <a:solidFill>
                  <a:schemeClr val="tx1"/>
                </a:solidFill>
              </a:rPr>
              <a:t>Windows phone 7</a:t>
            </a:r>
          </a:p>
          <a:p>
            <a:endParaRPr lang="en-US" dirty="0"/>
          </a:p>
        </p:txBody>
      </p:sp>
      <p:cxnSp>
        <p:nvCxnSpPr>
          <p:cNvPr id="8" name="Straight Arrow Connector 7"/>
          <p:cNvCxnSpPr/>
          <p:nvPr/>
        </p:nvCxnSpPr>
        <p:spPr>
          <a:xfrm>
            <a:off x="4062846" y="1522268"/>
            <a:ext cx="0" cy="5715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93377" y="3056069"/>
            <a:ext cx="990600" cy="830997"/>
          </a:xfrm>
          <a:prstGeom prst="rect">
            <a:avLst/>
          </a:prstGeom>
          <a:noFill/>
        </p:spPr>
        <p:txBody>
          <a:bodyPr wrap="square" rtlCol="0">
            <a:spAutoFit/>
          </a:bodyPr>
          <a:lstStyle/>
          <a:p>
            <a:r>
              <a:rPr lang="en-US" sz="1200" dirty="0" smtClean="0"/>
              <a:t>Exchange of information from the Database</a:t>
            </a:r>
            <a:endParaRPr lang="en-US" sz="1200" dirty="0"/>
          </a:p>
        </p:txBody>
      </p:sp>
      <p:sp>
        <p:nvSpPr>
          <p:cNvPr id="22" name="Rectangle 21"/>
          <p:cNvSpPr/>
          <p:nvPr/>
        </p:nvSpPr>
        <p:spPr>
          <a:xfrm>
            <a:off x="3390901" y="207645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Menu</a:t>
            </a:r>
            <a:endParaRPr lang="en-US" dirty="0"/>
          </a:p>
        </p:txBody>
      </p:sp>
      <p:sp>
        <p:nvSpPr>
          <p:cNvPr id="23" name="Rectangle 22"/>
          <p:cNvSpPr/>
          <p:nvPr/>
        </p:nvSpPr>
        <p:spPr>
          <a:xfrm>
            <a:off x="3281889" y="3145436"/>
            <a:ext cx="1548578"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Introduction</a:t>
            </a:r>
            <a:endParaRPr lang="en-US" dirty="0"/>
          </a:p>
        </p:txBody>
      </p:sp>
      <p:sp>
        <p:nvSpPr>
          <p:cNvPr id="24" name="Rectangle 23"/>
          <p:cNvSpPr/>
          <p:nvPr/>
        </p:nvSpPr>
        <p:spPr>
          <a:xfrm>
            <a:off x="3404756" y="417195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Different Levels</a:t>
            </a:r>
            <a:endParaRPr lang="en-US" dirty="0"/>
          </a:p>
        </p:txBody>
      </p:sp>
      <p:sp>
        <p:nvSpPr>
          <p:cNvPr id="25" name="Rectangle 24"/>
          <p:cNvSpPr/>
          <p:nvPr/>
        </p:nvSpPr>
        <p:spPr>
          <a:xfrm>
            <a:off x="3430156" y="521970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Over</a:t>
            </a:r>
            <a:endParaRPr lang="en-US" dirty="0"/>
          </a:p>
        </p:txBody>
      </p:sp>
      <p:cxnSp>
        <p:nvCxnSpPr>
          <p:cNvPr id="28" name="Straight Arrow Connector 27"/>
          <p:cNvCxnSpPr/>
          <p:nvPr/>
        </p:nvCxnSpPr>
        <p:spPr>
          <a:xfrm>
            <a:off x="4062846" y="281940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62846" y="386715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062846" y="491490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400800" y="1808018"/>
            <a:ext cx="1828800" cy="131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Audio Library</a:t>
            </a:r>
            <a:endParaRPr lang="en-US" dirty="0"/>
          </a:p>
        </p:txBody>
      </p:sp>
      <p:sp>
        <p:nvSpPr>
          <p:cNvPr id="33" name="Rectangle 32"/>
          <p:cNvSpPr/>
          <p:nvPr/>
        </p:nvSpPr>
        <p:spPr>
          <a:xfrm>
            <a:off x="6411686" y="3696772"/>
            <a:ext cx="1828800" cy="131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Access</a:t>
            </a:r>
            <a:endParaRPr lang="en-US" dirty="0"/>
          </a:p>
        </p:txBody>
      </p:sp>
      <p:cxnSp>
        <p:nvCxnSpPr>
          <p:cNvPr id="36" name="Straight Arrow Connector 35"/>
          <p:cNvCxnSpPr>
            <a:endCxn id="22" idx="1"/>
          </p:cNvCxnSpPr>
          <p:nvPr/>
        </p:nvCxnSpPr>
        <p:spPr>
          <a:xfrm>
            <a:off x="2743200" y="2447925"/>
            <a:ext cx="64770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43200" y="2447925"/>
            <a:ext cx="0" cy="3143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25" idx="1"/>
          </p:cNvCxnSpPr>
          <p:nvPr/>
        </p:nvCxnSpPr>
        <p:spPr>
          <a:xfrm>
            <a:off x="2743200" y="5591175"/>
            <a:ext cx="6869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790210" y="2286000"/>
            <a:ext cx="161059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815610" y="2819400"/>
            <a:ext cx="1585190" cy="45720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802333" y="3602182"/>
            <a:ext cx="1598467" cy="56976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790210" y="4629150"/>
            <a:ext cx="1621476"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D91B5F53-B657-4C23-95AD-A596CD70F8F2}" type="datetime3">
              <a:rPr lang="en-US" smtClean="0"/>
              <a:t>28 February 2012</a:t>
            </a:fld>
            <a:endParaRPr lang="en-US"/>
          </a:p>
        </p:txBody>
      </p:sp>
    </p:spTree>
    <p:extLst>
      <p:ext uri="{BB962C8B-B14F-4D97-AF65-F5344CB8AC3E}">
        <p14:creationId xmlns:p14="http://schemas.microsoft.com/office/powerpoint/2010/main" val="1364166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p:txBody>
          <a:bodyPr/>
          <a:lstStyle/>
          <a:p>
            <a:r>
              <a:rPr lang="en-US" dirty="0" smtClean="0"/>
              <a:t>Motion of the Images</a:t>
            </a:r>
          </a:p>
          <a:p>
            <a:r>
              <a:rPr lang="en-US" dirty="0" smtClean="0"/>
              <a:t>Playing background audio</a:t>
            </a:r>
          </a:p>
          <a:p>
            <a:r>
              <a:rPr lang="en-US" dirty="0" smtClean="0"/>
              <a:t>Retrieving the </a:t>
            </a:r>
            <a:r>
              <a:rPr lang="en-US" dirty="0" smtClean="0"/>
              <a:t>relevant </a:t>
            </a:r>
            <a:r>
              <a:rPr lang="en-US" dirty="0" smtClean="0"/>
              <a:t> data </a:t>
            </a:r>
            <a:endParaRPr lang="en-US" dirty="0" smtClean="0"/>
          </a:p>
          <a:p>
            <a:r>
              <a:rPr lang="en-US" dirty="0" smtClean="0"/>
              <a:t>Using </a:t>
            </a:r>
            <a:r>
              <a:rPr lang="en-US" dirty="0" smtClean="0"/>
              <a:t>accelerometer </a:t>
            </a:r>
            <a:r>
              <a:rPr lang="en-US" dirty="0" smtClean="0"/>
              <a:t>features in </a:t>
            </a:r>
            <a:r>
              <a:rPr lang="en-US" dirty="0" smtClean="0"/>
              <a:t>one of the </a:t>
            </a:r>
            <a:r>
              <a:rPr lang="en-US" dirty="0" smtClean="0"/>
              <a:t>puzzles</a:t>
            </a:r>
            <a:endParaRPr lang="en-US" dirty="0"/>
          </a:p>
        </p:txBody>
      </p:sp>
      <p:sp>
        <p:nvSpPr>
          <p:cNvPr id="4" name="Date Placeholder 3"/>
          <p:cNvSpPr>
            <a:spLocks noGrp="1"/>
          </p:cNvSpPr>
          <p:nvPr>
            <p:ph type="dt" sz="half" idx="10"/>
          </p:nvPr>
        </p:nvSpPr>
        <p:spPr/>
        <p:txBody>
          <a:bodyPr/>
          <a:lstStyle/>
          <a:p>
            <a:fld id="{A8B9C240-C50B-4124-B63B-6D0AA36F3473}" type="datetime3">
              <a:rPr lang="en-US" smtClean="0"/>
              <a:t>28 February 2012</a:t>
            </a:fld>
            <a:endParaRPr lang="en-US"/>
          </a:p>
        </p:txBody>
      </p:sp>
    </p:spTree>
    <p:extLst>
      <p:ext uri="{BB962C8B-B14F-4D97-AF65-F5344CB8AC3E}">
        <p14:creationId xmlns:p14="http://schemas.microsoft.com/office/powerpoint/2010/main" val="3882841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Our app requires maximum of 10Mb memory.</a:t>
            </a:r>
          </a:p>
          <a:p>
            <a:r>
              <a:rPr lang="en-US" dirty="0" smtClean="0"/>
              <a:t>Reliability- This app runs 99% of the times.</a:t>
            </a:r>
          </a:p>
          <a:p>
            <a:r>
              <a:rPr lang="en-US" dirty="0" smtClean="0"/>
              <a:t>Response time- This app’s  response time is 0.5s.</a:t>
            </a:r>
          </a:p>
          <a:p>
            <a:r>
              <a:rPr lang="en-US" dirty="0" smtClean="0"/>
              <a:t>Speed- Depends on the mobile’s main memory.</a:t>
            </a:r>
          </a:p>
          <a:p>
            <a:r>
              <a:rPr lang="en-US" dirty="0" smtClean="0"/>
              <a:t>Portability- Meets out all the requirements of the customer.</a:t>
            </a:r>
          </a:p>
          <a:p>
            <a:r>
              <a:rPr lang="en-US" dirty="0" smtClean="0"/>
              <a:t>Performance- The performance is better if the user downloads the app properly.</a:t>
            </a:r>
            <a:endParaRPr lang="en-US" dirty="0"/>
          </a:p>
        </p:txBody>
      </p:sp>
      <p:sp>
        <p:nvSpPr>
          <p:cNvPr id="4" name="Date Placeholder 3"/>
          <p:cNvSpPr>
            <a:spLocks noGrp="1"/>
          </p:cNvSpPr>
          <p:nvPr>
            <p:ph type="dt" sz="half" idx="10"/>
          </p:nvPr>
        </p:nvSpPr>
        <p:spPr/>
        <p:txBody>
          <a:bodyPr/>
          <a:lstStyle/>
          <a:p>
            <a:fld id="{E44328ED-387C-440C-8727-9BCD8E7AF8FA}" type="datetime3">
              <a:rPr lang="en-US" smtClean="0"/>
              <a:t>28 February 2012</a:t>
            </a:fld>
            <a:endParaRPr lang="en-US"/>
          </a:p>
        </p:txBody>
      </p:sp>
    </p:spTree>
    <p:extLst>
      <p:ext uri="{BB962C8B-B14F-4D97-AF65-F5344CB8AC3E}">
        <p14:creationId xmlns:p14="http://schemas.microsoft.com/office/powerpoint/2010/main" val="4102676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Game Play</a:t>
            </a:r>
          </a:p>
        </p:txBody>
      </p:sp>
      <p:sp>
        <p:nvSpPr>
          <p:cNvPr id="3" name="Content Placeholder 2"/>
          <p:cNvSpPr>
            <a:spLocks noGrp="1"/>
          </p:cNvSpPr>
          <p:nvPr>
            <p:ph idx="1"/>
          </p:nvPr>
        </p:nvSpPr>
        <p:spPr/>
        <p:txBody>
          <a:bodyPr/>
          <a:lstStyle/>
          <a:p>
            <a:pPr>
              <a:buFont typeface="Wingdings" pitchFamily="2" charset="2"/>
              <a:buChar char="ü"/>
            </a:pPr>
            <a:r>
              <a:rPr lang="en-US" dirty="0" smtClean="0"/>
              <a:t>Creating </a:t>
            </a:r>
            <a:r>
              <a:rPr lang="en-US" dirty="0" smtClean="0"/>
              <a:t>GUI </a:t>
            </a:r>
            <a:endParaRPr lang="en-US" dirty="0" smtClean="0"/>
          </a:p>
          <a:p>
            <a:pPr>
              <a:buFont typeface="Wingdings" pitchFamily="2" charset="2"/>
              <a:buChar char="ü"/>
            </a:pPr>
            <a:r>
              <a:rPr lang="en-US" dirty="0" smtClean="0"/>
              <a:t>Motion of the Images</a:t>
            </a:r>
          </a:p>
          <a:p>
            <a:pPr>
              <a:buFont typeface="Wingdings" pitchFamily="2" charset="2"/>
              <a:buChar char="ü"/>
            </a:pPr>
            <a:r>
              <a:rPr lang="en-US" dirty="0" smtClean="0"/>
              <a:t>Placing the images at the right place.</a:t>
            </a:r>
            <a:endParaRPr lang="en-US" dirty="0"/>
          </a:p>
        </p:txBody>
      </p:sp>
      <p:sp>
        <p:nvSpPr>
          <p:cNvPr id="4" name="Date Placeholder 3"/>
          <p:cNvSpPr>
            <a:spLocks noGrp="1"/>
          </p:cNvSpPr>
          <p:nvPr>
            <p:ph type="dt" sz="half" idx="10"/>
          </p:nvPr>
        </p:nvSpPr>
        <p:spPr/>
        <p:txBody>
          <a:bodyPr/>
          <a:lstStyle/>
          <a:p>
            <a:fld id="{B68B48A7-8482-49EE-8E3C-C91DBFEA7982}" type="datetime3">
              <a:rPr lang="en-US" smtClean="0"/>
              <a:t>28 February 2012</a:t>
            </a:fld>
            <a:endParaRPr lang="en-US"/>
          </a:p>
        </p:txBody>
      </p:sp>
    </p:spTree>
    <p:extLst>
      <p:ext uri="{BB962C8B-B14F-4D97-AF65-F5344CB8AC3E}">
        <p14:creationId xmlns:p14="http://schemas.microsoft.com/office/powerpoint/2010/main" val="1342800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147</TotalTime>
  <Words>310</Words>
  <Application>Microsoft Office PowerPoint</Application>
  <PresentationFormat>On-screen Show (4:3)</PresentationFormat>
  <Paragraphs>82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Image</vt:lpstr>
      <vt:lpstr>Project Associates:</vt:lpstr>
      <vt:lpstr>Contents:</vt:lpstr>
      <vt:lpstr>Problem Definition</vt:lpstr>
      <vt:lpstr>SYSTEM MODEL</vt:lpstr>
      <vt:lpstr>PowerPoint Presentation</vt:lpstr>
      <vt:lpstr>FUNCTIONAL REQUIREMENTS:</vt:lpstr>
      <vt:lpstr>NON-FUNCTIONAL REQUIREMENTS:</vt:lpstr>
      <vt:lpstr>Module 1- Game Play</vt:lpstr>
      <vt:lpstr>Module 2- Motion sensing         Puzzle</vt:lpstr>
      <vt:lpstr>Module 3- Accessing the Database and Editing the Images</vt:lpstr>
      <vt:lpstr>Module 4- Playing the Background music</vt:lpstr>
      <vt:lpstr>Conclusion:</vt:lpstr>
      <vt:lpstr>        THANK YOU…</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Nerd</dc:creator>
  <cp:lastModifiedBy>prince</cp:lastModifiedBy>
  <cp:revision>20</cp:revision>
  <dcterms:created xsi:type="dcterms:W3CDTF">2012-02-27T15:38:00Z</dcterms:created>
  <dcterms:modified xsi:type="dcterms:W3CDTF">2012-02-28T04:16:20Z</dcterms:modified>
</cp:coreProperties>
</file>