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72" r:id="rId4"/>
    <p:sldId id="282" r:id="rId5"/>
    <p:sldId id="283" r:id="rId6"/>
    <p:sldId id="258" r:id="rId7"/>
    <p:sldId id="267" r:id="rId8"/>
    <p:sldId id="261" r:id="rId9"/>
    <p:sldId id="284" r:id="rId10"/>
    <p:sldId id="260" r:id="rId11"/>
    <p:sldId id="285" r:id="rId12"/>
    <p:sldId id="299" r:id="rId13"/>
    <p:sldId id="298" r:id="rId14"/>
    <p:sldId id="297" r:id="rId15"/>
    <p:sldId id="296" r:id="rId16"/>
    <p:sldId id="295" r:id="rId17"/>
    <p:sldId id="294" r:id="rId18"/>
    <p:sldId id="293" r:id="rId19"/>
    <p:sldId id="292" r:id="rId20"/>
    <p:sldId id="291" r:id="rId21"/>
    <p:sldId id="290" r:id="rId22"/>
    <p:sldId id="289" r:id="rId23"/>
    <p:sldId id="288" r:id="rId24"/>
    <p:sldId id="287" r:id="rId25"/>
    <p:sldId id="286" r:id="rId26"/>
    <p:sldId id="305" r:id="rId27"/>
    <p:sldId id="303" r:id="rId28"/>
    <p:sldId id="306" r:id="rId29"/>
    <p:sldId id="26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BEEF16-23B8-4F32-9D60-1F011440B5B8}" type="datetimeFigureOut">
              <a:rPr lang="en-IN" smtClean="0"/>
              <a:t>25-05-2012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44CBC7-A8BF-4CC1-B1CA-ABA4C1D720C2}" type="slidenum">
              <a:rPr lang="en-IN" smtClean="0"/>
              <a:t>‹#›</a:t>
            </a:fld>
            <a:endParaRPr lang="en-IN"/>
          </a:p>
        </p:txBody>
      </p:sp>
    </p:spTree>
    <p:extLst>
      <p:ext uri="{BB962C8B-B14F-4D97-AF65-F5344CB8AC3E}">
        <p14:creationId xmlns:p14="http://schemas.microsoft.com/office/powerpoint/2010/main" val="3608433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97311A4-E309-4EB5-8C3E-019696DABF13}" type="datetime3">
              <a:rPr lang="en-US" smtClean="0"/>
              <a:t>25 May 2012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1273EA6-FA3B-4A47-B581-ADA185B74E7D}"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6DAEC-BC89-4DB8-812D-EE9C63122F74}" type="datetime3">
              <a:rPr lang="en-US" smtClean="0"/>
              <a:t>25 May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D8B639-BA66-485B-AA25-0B48595BC311}" type="datetime3">
              <a:rPr lang="en-US" smtClean="0"/>
              <a:t>25 May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BE7A3F-7E20-4FFE-B63C-4FA37E18AC12}" type="datetime3">
              <a:rPr lang="en-US" smtClean="0"/>
              <a:t>25 May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631D10F-21EF-478F-9F50-4CDD7CA7BCED}" type="datetime3">
              <a:rPr lang="en-US" smtClean="0"/>
              <a:t>25 May 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73EA6-FA3B-4A47-B581-ADA185B74E7D}"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969966-A4EB-4447-8C87-90D3641DA1E5}" type="datetime3">
              <a:rPr lang="en-US" smtClean="0"/>
              <a:t>25 May 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E30FAE-5AFC-47AF-8788-E00E96970FFA}" type="datetime3">
              <a:rPr lang="en-US" smtClean="0"/>
              <a:t>25 May 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49D7F-2F6F-4FAB-8915-D7A561DDD85F}" type="datetime3">
              <a:rPr lang="en-US" smtClean="0"/>
              <a:t>25 May 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995C558-4089-4E8B-A1EF-7087BDD94BAF}" type="datetime3">
              <a:rPr lang="en-US" smtClean="0"/>
              <a:t>25 May 2012</a:t>
            </a:fld>
            <a:endParaRPr lang="en-US"/>
          </a:p>
        </p:txBody>
      </p:sp>
      <p:sp>
        <p:nvSpPr>
          <p:cNvPr id="7" name="Slide Number Placeholder 6"/>
          <p:cNvSpPr>
            <a:spLocks noGrp="1"/>
          </p:cNvSpPr>
          <p:nvPr>
            <p:ph type="sldNum" sz="quarter" idx="12"/>
          </p:nvPr>
        </p:nvSpPr>
        <p:spPr/>
        <p:txBody>
          <a:bodyPr/>
          <a:lstStyle/>
          <a:p>
            <a:fld id="{81273EA6-FA3B-4A47-B581-ADA185B74E7D}"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165AA-9F37-4962-82B9-6B9D7F3978B3}" type="datetime3">
              <a:rPr lang="en-US" smtClean="0"/>
              <a:t>25 May 2012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39CDE9F-A3FB-4B77-8C64-BC25E0C1AD86}" type="datetime3">
              <a:rPr lang="en-US" smtClean="0"/>
              <a:t>25 May 2012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1273EA6-FA3B-4A47-B581-ADA185B74E7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458199" cy="6324600"/>
          </a:xfrm>
        </p:spPr>
        <p:txBody>
          <a:bodyPr/>
          <a:lstStyle/>
          <a:p>
            <a:r>
              <a:rPr lang="en-US" dirty="0" smtClean="0"/>
              <a:t>Image</a:t>
            </a:r>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I:\mystery doors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39200"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893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NON-FUNCTIONAL </a:t>
            </a:r>
            <a:r>
              <a:rPr lang="en-US" b="1" dirty="0" smtClean="0">
                <a:latin typeface="Times New Roman" pitchFamily="18" charset="0"/>
                <a:cs typeface="Times New Roman" pitchFamily="18" charset="0"/>
              </a:rPr>
              <a:t>REQUIREMENTS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lvl="0"/>
            <a:r>
              <a:rPr lang="en-US" sz="2300" dirty="0">
                <a:latin typeface="Times New Roman" pitchFamily="18" charset="0"/>
                <a:cs typeface="Times New Roman" pitchFamily="18" charset="0"/>
              </a:rPr>
              <a:t>Our app requires maximum of 15 Mb memory.</a:t>
            </a:r>
          </a:p>
          <a:p>
            <a:pPr lvl="0"/>
            <a:r>
              <a:rPr lang="en-US" sz="2300" dirty="0">
                <a:latin typeface="Times New Roman" pitchFamily="18" charset="0"/>
                <a:cs typeface="Times New Roman" pitchFamily="18" charset="0"/>
              </a:rPr>
              <a:t>Reliability- This app runs 99% of the times.</a:t>
            </a:r>
          </a:p>
          <a:p>
            <a:pPr lvl="0"/>
            <a:r>
              <a:rPr lang="en-US" sz="2300" dirty="0">
                <a:latin typeface="Times New Roman" pitchFamily="18" charset="0"/>
                <a:cs typeface="Times New Roman" pitchFamily="18" charset="0"/>
              </a:rPr>
              <a:t>Response time- This app’s response time is </a:t>
            </a:r>
            <a:r>
              <a:rPr lang="en-US" sz="2300" dirty="0" smtClean="0">
                <a:latin typeface="Times New Roman" pitchFamily="18" charset="0"/>
                <a:cs typeface="Times New Roman" pitchFamily="18" charset="0"/>
              </a:rPr>
              <a:t>0.5 seconds.</a:t>
            </a:r>
            <a:endParaRPr lang="en-US" sz="2300" dirty="0">
              <a:latin typeface="Times New Roman" pitchFamily="18" charset="0"/>
              <a:cs typeface="Times New Roman" pitchFamily="18" charset="0"/>
            </a:endParaRPr>
          </a:p>
          <a:p>
            <a:pPr lvl="0"/>
            <a:r>
              <a:rPr lang="en-US" sz="2300" dirty="0">
                <a:latin typeface="Times New Roman" pitchFamily="18" charset="0"/>
                <a:cs typeface="Times New Roman" pitchFamily="18" charset="0"/>
              </a:rPr>
              <a:t>Speed- Depends on the mobile’s main memory.</a:t>
            </a:r>
          </a:p>
          <a:p>
            <a:pPr lvl="0"/>
            <a:r>
              <a:rPr lang="en-US" sz="2300" dirty="0">
                <a:latin typeface="Times New Roman" pitchFamily="18" charset="0"/>
                <a:cs typeface="Times New Roman" pitchFamily="18" charset="0"/>
              </a:rPr>
              <a:t>Portability- Meets out all the requirements of the customer.</a:t>
            </a:r>
          </a:p>
          <a:p>
            <a:pPr lvl="0"/>
            <a:r>
              <a:rPr lang="en-US" sz="2300" dirty="0">
                <a:latin typeface="Times New Roman" pitchFamily="18" charset="0"/>
                <a:cs typeface="Times New Roman" pitchFamily="18" charset="0"/>
              </a:rPr>
              <a:t>Performance- The performance is better if the user downloads the app properly.</a:t>
            </a:r>
          </a:p>
          <a:p>
            <a:endParaRPr lang="en-US" sz="23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44328ED-387C-440C-8727-9BCD8E7AF8FA}" type="datetime3">
              <a:rPr lang="en-US" smtClean="0"/>
              <a:t>25 May 2012</a:t>
            </a:fld>
            <a:endParaRPr lang="en-US"/>
          </a:p>
        </p:txBody>
      </p:sp>
    </p:spTree>
    <p:extLst>
      <p:ext uri="{BB962C8B-B14F-4D97-AF65-F5344CB8AC3E}">
        <p14:creationId xmlns:p14="http://schemas.microsoft.com/office/powerpoint/2010/main" val="4102676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024744" cy="1143000"/>
          </a:xfrm>
        </p:spPr>
        <p:txBody>
          <a:bodyPr>
            <a:normAutofit/>
          </a:bodyPr>
          <a:lstStyle/>
          <a:p>
            <a:r>
              <a:rPr lang="en-US" sz="3600" b="1" dirty="0" smtClean="0">
                <a:latin typeface="Times New Roman" pitchFamily="18" charset="0"/>
                <a:cs typeface="Times New Roman" pitchFamily="18" charset="0"/>
              </a:rPr>
              <a:t>SCREEN-SHOTS</a:t>
            </a:r>
            <a:endParaRPr lang="en-US" sz="36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pic>
        <p:nvPicPr>
          <p:cNvPr id="2050" name="Picture 2" descr="D:\Priyanka\final report\Mystery door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7772400" cy="4343400"/>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p:cNvSpPr txBox="1">
            <a:spLocks/>
          </p:cNvSpPr>
          <p:nvPr/>
        </p:nvSpPr>
        <p:spPr>
          <a:xfrm>
            <a:off x="685800" y="1569027"/>
            <a:ext cx="7024744" cy="4191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t>Introduction</a:t>
            </a:r>
            <a:r>
              <a:rPr lang="en-US" sz="2000" b="1" dirty="0" smtClean="0"/>
              <a:t> </a:t>
            </a:r>
            <a:r>
              <a:rPr lang="en-US" sz="2000" b="1" dirty="0" smtClean="0"/>
              <a:t>Page</a:t>
            </a:r>
            <a:endParaRPr lang="en-US" b="1" dirty="0"/>
          </a:p>
        </p:txBody>
      </p:sp>
    </p:spTree>
    <p:extLst>
      <p:ext uri="{BB962C8B-B14F-4D97-AF65-F5344CB8AC3E}">
        <p14:creationId xmlns:p14="http://schemas.microsoft.com/office/powerpoint/2010/main" val="1981450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pic>
        <p:nvPicPr>
          <p:cNvPr id="5" name="Picture 4" descr="D:\Priyanka\final report\Mystery door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7620000" cy="44196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893618" y="1219200"/>
            <a:ext cx="7024744" cy="4191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t>Introduction of the Game</a:t>
            </a:r>
            <a:endParaRPr lang="en-US" b="1" dirty="0"/>
          </a:p>
        </p:txBody>
      </p:sp>
    </p:spTree>
    <p:extLst>
      <p:ext uri="{BB962C8B-B14F-4D97-AF65-F5344CB8AC3E}">
        <p14:creationId xmlns:p14="http://schemas.microsoft.com/office/powerpoint/2010/main" val="3009541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pic>
        <p:nvPicPr>
          <p:cNvPr id="5" name="Picture 5" descr="D:\Priyanka\final report\Mystery doors\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618" y="1828800"/>
            <a:ext cx="7620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893618" y="1219200"/>
            <a:ext cx="7024744" cy="4191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t>Beginning of Level-1</a:t>
            </a:r>
            <a:endParaRPr lang="en-US" b="1" dirty="0"/>
          </a:p>
        </p:txBody>
      </p:sp>
    </p:spTree>
    <p:extLst>
      <p:ext uri="{BB962C8B-B14F-4D97-AF65-F5344CB8AC3E}">
        <p14:creationId xmlns:p14="http://schemas.microsoft.com/office/powerpoint/2010/main" val="1289314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pic>
        <p:nvPicPr>
          <p:cNvPr id="5" name="Picture 6" descr="D:\Priyanka\final report\Mystery doors\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620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762000" y="1219200"/>
            <a:ext cx="7024744" cy="4191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t>End of Level-1</a:t>
            </a:r>
            <a:endParaRPr lang="en-US" b="1" dirty="0"/>
          </a:p>
        </p:txBody>
      </p:sp>
    </p:spTree>
    <p:extLst>
      <p:ext uri="{BB962C8B-B14F-4D97-AF65-F5344CB8AC3E}">
        <p14:creationId xmlns:p14="http://schemas.microsoft.com/office/powerpoint/2010/main" val="2545247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pic>
        <p:nvPicPr>
          <p:cNvPr id="5" name="Picture 7" descr="D:\Priyanka\final report\Mystery doors\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691" y="1828800"/>
            <a:ext cx="7620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893618" y="1219200"/>
            <a:ext cx="7024744" cy="4191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t>Beginning of Level-2</a:t>
            </a:r>
            <a:endParaRPr lang="en-US" b="1" dirty="0"/>
          </a:p>
        </p:txBody>
      </p:sp>
    </p:spTree>
    <p:extLst>
      <p:ext uri="{BB962C8B-B14F-4D97-AF65-F5344CB8AC3E}">
        <p14:creationId xmlns:p14="http://schemas.microsoft.com/office/powerpoint/2010/main" val="2227129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pic>
        <p:nvPicPr>
          <p:cNvPr id="5" name="Picture 8" descr="D:\Priyanka\final report\Mystery doors\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620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893618" y="1219200"/>
            <a:ext cx="7024744" cy="4191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t>End of Level-1</a:t>
            </a:r>
            <a:endParaRPr lang="en-US" b="1" dirty="0"/>
          </a:p>
        </p:txBody>
      </p:sp>
    </p:spTree>
    <p:extLst>
      <p:ext uri="{BB962C8B-B14F-4D97-AF65-F5344CB8AC3E}">
        <p14:creationId xmlns:p14="http://schemas.microsoft.com/office/powerpoint/2010/main" val="20026104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pic>
        <p:nvPicPr>
          <p:cNvPr id="5" name="Picture 9" descr="D:\Priyanka\final report\Mystery doors\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618" y="1752600"/>
            <a:ext cx="7620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893618" y="1219200"/>
            <a:ext cx="7024744" cy="4191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t>Beginning of Level-3</a:t>
            </a:r>
            <a:endParaRPr lang="en-US" b="1" dirty="0"/>
          </a:p>
        </p:txBody>
      </p:sp>
    </p:spTree>
    <p:extLst>
      <p:ext uri="{BB962C8B-B14F-4D97-AF65-F5344CB8AC3E}">
        <p14:creationId xmlns:p14="http://schemas.microsoft.com/office/powerpoint/2010/main" val="200894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pic>
        <p:nvPicPr>
          <p:cNvPr id="5" name="Picture 10" descr="D:\Priyanka\final report\Mystery doors\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620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893618" y="1219200"/>
            <a:ext cx="7024744" cy="4191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t>Unlocking the password in Level-3</a:t>
            </a:r>
            <a:endParaRPr lang="en-US" b="1" dirty="0"/>
          </a:p>
        </p:txBody>
      </p:sp>
    </p:spTree>
    <p:extLst>
      <p:ext uri="{BB962C8B-B14F-4D97-AF65-F5344CB8AC3E}">
        <p14:creationId xmlns:p14="http://schemas.microsoft.com/office/powerpoint/2010/main" val="3202191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pic>
        <p:nvPicPr>
          <p:cNvPr id="5" name="Picture 11" descr="D:\Priyanka\final report\Mystery doors\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620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893618" y="1219200"/>
            <a:ext cx="7024744" cy="4191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t>End of Level-3</a:t>
            </a:r>
            <a:endParaRPr lang="en-US" b="1" dirty="0"/>
          </a:p>
        </p:txBody>
      </p:sp>
    </p:spTree>
    <p:extLst>
      <p:ext uri="{BB962C8B-B14F-4D97-AF65-F5344CB8AC3E}">
        <p14:creationId xmlns:p14="http://schemas.microsoft.com/office/powerpoint/2010/main" val="94556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Project </a:t>
            </a:r>
            <a:r>
              <a:rPr lang="en-US" sz="3600" dirty="0" smtClean="0">
                <a:latin typeface="Times New Roman" pitchFamily="18" charset="0"/>
                <a:cs typeface="Times New Roman" pitchFamily="18" charset="0"/>
              </a:rPr>
              <a:t>Associates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marL="0" indent="0" algn="r">
              <a:buNone/>
            </a:pPr>
            <a:endParaRPr lang="en-US" dirty="0" smtClean="0"/>
          </a:p>
          <a:p>
            <a:pPr marL="0" indent="0" algn="r">
              <a:buNone/>
            </a:pPr>
            <a:endParaRPr lang="en-US" dirty="0"/>
          </a:p>
          <a:p>
            <a:pPr marL="0" indent="0">
              <a:buNone/>
            </a:pPr>
            <a:r>
              <a:rPr lang="en-US" dirty="0"/>
              <a:t>G</a:t>
            </a:r>
            <a:r>
              <a:rPr lang="en-US" dirty="0" smtClean="0"/>
              <a:t>uide:</a:t>
            </a:r>
          </a:p>
          <a:p>
            <a:pPr marL="0" indent="0" algn="just">
              <a:buNone/>
            </a:pPr>
            <a:r>
              <a:rPr lang="en-US" dirty="0" smtClean="0"/>
              <a:t>Mrs. Ranjini S.</a:t>
            </a:r>
          </a:p>
          <a:p>
            <a:pPr marL="0" indent="0" algn="r">
              <a:buNone/>
            </a:pPr>
            <a:endParaRPr lang="en-US" dirty="0"/>
          </a:p>
          <a:p>
            <a:pPr marL="0" indent="0" algn="r">
              <a:buNone/>
            </a:pPr>
            <a:endParaRPr lang="en-US" dirty="0"/>
          </a:p>
          <a:p>
            <a:pPr marL="0" indent="0" algn="r">
              <a:buNone/>
            </a:pPr>
            <a:endParaRPr lang="en-US" dirty="0" smtClean="0"/>
          </a:p>
          <a:p>
            <a:pPr marL="0" indent="0">
              <a:buNone/>
            </a:pPr>
            <a:r>
              <a:rPr lang="en-US" dirty="0" smtClean="0"/>
              <a:t>Team:			         	     </a:t>
            </a:r>
            <a:r>
              <a:rPr lang="en-US" dirty="0" err="1" smtClean="0"/>
              <a:t>USN</a:t>
            </a:r>
            <a:endParaRPr lang="en-US" dirty="0" smtClean="0"/>
          </a:p>
          <a:p>
            <a:pPr algn="just"/>
            <a:r>
              <a:rPr lang="en-US" dirty="0" smtClean="0"/>
              <a:t>Harish Patil			</a:t>
            </a:r>
            <a:r>
              <a:rPr lang="en-US" dirty="0" err="1" smtClean="0"/>
              <a:t>2BV09IS034</a:t>
            </a:r>
            <a:endParaRPr lang="en-US" dirty="0" smtClean="0"/>
          </a:p>
          <a:p>
            <a:pPr algn="just"/>
            <a:r>
              <a:rPr lang="en-US" dirty="0" smtClean="0"/>
              <a:t>Pavankumar B. L.		</a:t>
            </a:r>
            <a:r>
              <a:rPr lang="en-US" dirty="0" err="1" smtClean="0"/>
              <a:t>2BV09IS062</a:t>
            </a:r>
            <a:endParaRPr lang="en-US" dirty="0" smtClean="0"/>
          </a:p>
          <a:p>
            <a:pPr algn="just"/>
            <a:r>
              <a:rPr lang="en-US" dirty="0" smtClean="0"/>
              <a:t>Pradeep C.			</a:t>
            </a:r>
            <a:r>
              <a:rPr lang="en-US" dirty="0" err="1" smtClean="0"/>
              <a:t>2BV09IS067</a:t>
            </a:r>
            <a:endParaRPr lang="en-US" dirty="0" smtClean="0"/>
          </a:p>
          <a:p>
            <a:pPr algn="just"/>
            <a:r>
              <a:rPr lang="en-US" dirty="0" smtClean="0"/>
              <a:t>Priyanka Patil		</a:t>
            </a:r>
            <a:r>
              <a:rPr lang="en-US" dirty="0" err="1" smtClean="0"/>
              <a:t>2BV09IS075</a:t>
            </a:r>
            <a:endParaRPr lang="en-US" dirty="0" smtClean="0"/>
          </a:p>
        </p:txBody>
      </p:sp>
      <p:sp>
        <p:nvSpPr>
          <p:cNvPr id="4" name="Date Placeholder 3"/>
          <p:cNvSpPr>
            <a:spLocks noGrp="1"/>
          </p:cNvSpPr>
          <p:nvPr>
            <p:ph type="dt" sz="half" idx="10"/>
          </p:nvPr>
        </p:nvSpPr>
        <p:spPr/>
        <p:txBody>
          <a:bodyPr/>
          <a:lstStyle/>
          <a:p>
            <a:fld id="{4B084036-5478-4D9F-B8D8-FC34FB419978}" type="datetime3">
              <a:rPr lang="en-US" smtClean="0"/>
              <a:t>25 May 2012</a:t>
            </a:fld>
            <a:endParaRPr lang="en-US"/>
          </a:p>
        </p:txBody>
      </p:sp>
    </p:spTree>
    <p:extLst>
      <p:ext uri="{BB962C8B-B14F-4D97-AF65-F5344CB8AC3E}">
        <p14:creationId xmlns:p14="http://schemas.microsoft.com/office/powerpoint/2010/main" val="614627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pic>
        <p:nvPicPr>
          <p:cNvPr id="5" name="Picture 12" descr="D:\Priyanka\final report\Mystery doors\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7620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893618" y="1219200"/>
            <a:ext cx="7024744" cy="4191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latin typeface="Times New Roman" pitchFamily="18" charset="0"/>
                <a:cs typeface="Times New Roman" pitchFamily="18" charset="0"/>
              </a:rPr>
              <a:t>Level-4 questions</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763614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pic>
        <p:nvPicPr>
          <p:cNvPr id="5" name="Picture 13" descr="D:\Priyanka\final report\Mystery doors\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618" y="1752600"/>
            <a:ext cx="7620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893618" y="1219200"/>
            <a:ext cx="7024744" cy="4191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Times New Roman" pitchFamily="18" charset="0"/>
                <a:cs typeface="Times New Roman" pitchFamily="18" charset="0"/>
              </a:rPr>
              <a:t>E</a:t>
            </a:r>
            <a:r>
              <a:rPr lang="en-US" sz="2000" b="1" dirty="0" smtClean="0">
                <a:latin typeface="Times New Roman" pitchFamily="18" charset="0"/>
                <a:cs typeface="Times New Roman" pitchFamily="18" charset="0"/>
              </a:rPr>
              <a:t>nd of Level-4</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769098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pic>
        <p:nvPicPr>
          <p:cNvPr id="5" name="Picture 14" descr="D:\Priyanka\final report\Mystery doors\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7620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893618" y="1219200"/>
            <a:ext cx="7024744" cy="4191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latin typeface="Times New Roman" pitchFamily="18" charset="0"/>
                <a:cs typeface="Times New Roman" pitchFamily="18" charset="0"/>
              </a:rPr>
              <a:t>After crossing all the Doors</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3122701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pic>
        <p:nvPicPr>
          <p:cNvPr id="5" name="Picture 15" descr="D:\Priyanka\final report\Mystery doors\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764" y="1752600"/>
            <a:ext cx="7620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893618" y="1219200"/>
            <a:ext cx="7024744" cy="4191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latin typeface="Times New Roman" pitchFamily="18" charset="0"/>
                <a:cs typeface="Times New Roman" pitchFamily="18" charset="0"/>
              </a:rPr>
              <a:t>Climax of the game</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712785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pic>
        <p:nvPicPr>
          <p:cNvPr id="5" name="Picture 16" descr="D:\Priyanka\final report\Mystery doors\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620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893618" y="1219200"/>
            <a:ext cx="7024744" cy="4191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latin typeface="Times New Roman" pitchFamily="18" charset="0"/>
                <a:cs typeface="Times New Roman" pitchFamily="18" charset="0"/>
              </a:rPr>
              <a:t>Credits-i</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2178668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pic>
        <p:nvPicPr>
          <p:cNvPr id="5" name="Picture 17" descr="D:\Priyanka\final report\Mystery doors\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620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893618" y="1219200"/>
            <a:ext cx="7024744" cy="4191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latin typeface="Times New Roman" pitchFamily="18" charset="0"/>
                <a:cs typeface="Times New Roman" pitchFamily="18" charset="0"/>
              </a:rPr>
              <a:t>Credits-ii</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861319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SUBJECT RELEVANCE</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Programming Language is  C#</a:t>
            </a:r>
          </a:p>
          <a:p>
            <a:r>
              <a:rPr lang="en-US" dirty="0">
                <a:latin typeface="Times New Roman" pitchFamily="18" charset="0"/>
                <a:cs typeface="Times New Roman" pitchFamily="18" charset="0"/>
              </a:rPr>
              <a:t>Design and Analysis of Algorithm </a:t>
            </a:r>
            <a:endParaRPr lang="en-IN" dirty="0">
              <a:latin typeface="Times New Roman" pitchFamily="18" charset="0"/>
              <a:cs typeface="Times New Roman" pitchFamily="18" charset="0"/>
            </a:endParaRPr>
          </a:p>
          <a:p>
            <a:r>
              <a:rPr lang="en-US" dirty="0" smtClean="0">
                <a:latin typeface="Times New Roman" pitchFamily="18" charset="0"/>
                <a:cs typeface="Times New Roman" pitchFamily="18" charset="0"/>
              </a:rPr>
              <a:t>Operating System</a:t>
            </a:r>
          </a:p>
          <a:p>
            <a:r>
              <a:rPr lang="en-US" dirty="0" smtClean="0">
                <a:latin typeface="Times New Roman" pitchFamily="18" charset="0"/>
                <a:cs typeface="Times New Roman" pitchFamily="18" charset="0"/>
              </a:rPr>
              <a:t>Fundamentals of Software Engineering</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spTree>
    <p:extLst>
      <p:ext uri="{BB962C8B-B14F-4D97-AF65-F5344CB8AC3E}">
        <p14:creationId xmlns:p14="http://schemas.microsoft.com/office/powerpoint/2010/main" val="917638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990600" y="533400"/>
            <a:ext cx="7024744" cy="1143000"/>
          </a:xfrm>
        </p:spPr>
        <p:txBody>
          <a:bodyPr>
            <a:normAutofit fontScale="90000"/>
          </a:bodyPr>
          <a:lstStyle/>
          <a:p>
            <a:pPr eaLnBrk="1" hangingPunct="1"/>
            <a:r>
              <a:rPr lang="en-US" b="1" dirty="0" smtClean="0">
                <a:latin typeface="Times New Roman" pitchFamily="18" charset="0"/>
                <a:cs typeface="Times New Roman" pitchFamily="18" charset="0"/>
              </a:rPr>
              <a:t>LEARNABILITY AND TOOLS</a:t>
            </a:r>
          </a:p>
        </p:txBody>
      </p:sp>
      <p:sp>
        <p:nvSpPr>
          <p:cNvPr id="25603" name="Content Placeholder 2"/>
          <p:cNvSpPr>
            <a:spLocks noGrp="1"/>
          </p:cNvSpPr>
          <p:nvPr>
            <p:ph idx="1"/>
          </p:nvPr>
        </p:nvSpPr>
        <p:spPr>
          <a:xfrm>
            <a:off x="1043492" y="1905000"/>
            <a:ext cx="6777317" cy="4495800"/>
          </a:xfrm>
        </p:spPr>
        <p:txBody>
          <a:bodyPr>
            <a:normAutofit/>
          </a:bodyPr>
          <a:lstStyle/>
          <a:p>
            <a:pPr eaLnBrk="1" hangingPunct="1"/>
            <a:r>
              <a:rPr lang="en-US" dirty="0" smtClean="0">
                <a:latin typeface="Times New Roman" pitchFamily="18" charset="0"/>
                <a:cs typeface="Times New Roman" pitchFamily="18" charset="0"/>
              </a:rPr>
              <a:t>Design : E-Draw Tool</a:t>
            </a:r>
            <a:endParaRPr lang="en-US" dirty="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Implementation : Visual Studio 2010 Express for windows 7</a:t>
            </a:r>
          </a:p>
          <a:p>
            <a:pPr eaLnBrk="1" hangingPunct="1"/>
            <a:r>
              <a:rPr lang="en-US" dirty="0" smtClean="0">
                <a:latin typeface="Times New Roman" pitchFamily="18" charset="0"/>
                <a:cs typeface="Times New Roman" pitchFamily="18" charset="0"/>
              </a:rPr>
              <a:t>Mini Project Report : </a:t>
            </a:r>
            <a:r>
              <a:rPr lang="en-US" dirty="0" err="1" smtClean="0">
                <a:latin typeface="Times New Roman" pitchFamily="18" charset="0"/>
                <a:cs typeface="Times New Roman" pitchFamily="18" charset="0"/>
              </a:rPr>
              <a:t>MikTeX</a:t>
            </a:r>
            <a:r>
              <a:rPr lang="en-US" dirty="0" smtClean="0">
                <a:latin typeface="Times New Roman" pitchFamily="18" charset="0"/>
                <a:cs typeface="Times New Roman" pitchFamily="18" charset="0"/>
              </a:rPr>
              <a:t> Tool</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7463626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CONCLUSION</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IN" dirty="0">
                <a:latin typeface="Times New Roman" pitchFamily="18" charset="0"/>
                <a:cs typeface="Times New Roman" pitchFamily="18" charset="0"/>
              </a:rPr>
              <a:t>With a large and growing user base that generates large revenues but also raises numerous technological applications, Mobile Games have recently started to attract the interest of the research community. In this work we have tried to identify the availability of the puzzle-based games in Windows phone Operating System. To address this, we have designed and implemented “Mystery Doors”, a puzzle-based gaming application for Windows phone. Our architecture focuses on puzzle game, which is one of the most important components of the generic game. </a:t>
            </a:r>
          </a:p>
        </p:txBody>
      </p:sp>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spTree>
    <p:extLst>
      <p:ext uri="{BB962C8B-B14F-4D97-AF65-F5344CB8AC3E}">
        <p14:creationId xmlns:p14="http://schemas.microsoft.com/office/powerpoint/2010/main" val="53723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181600"/>
            <a:ext cx="7024744" cy="1143000"/>
          </a:xfrm>
        </p:spPr>
        <p:txBody>
          <a:bodyPr/>
          <a:lstStyle/>
          <a:p>
            <a:pPr algn="ctr"/>
            <a:r>
              <a:rPr lang="en-US" sz="6000" b="1" dirty="0" smtClean="0"/>
              <a:t>        THANK YOU…</a:t>
            </a:r>
            <a:endParaRPr lang="en-US" b="1" dirty="0"/>
          </a:p>
        </p:txBody>
      </p:sp>
      <p:sp>
        <p:nvSpPr>
          <p:cNvPr id="4" name="Date Placeholder 3"/>
          <p:cNvSpPr>
            <a:spLocks noGrp="1"/>
          </p:cNvSpPr>
          <p:nvPr>
            <p:ph type="dt" sz="half" idx="10"/>
          </p:nvPr>
        </p:nvSpPr>
        <p:spPr/>
        <p:txBody>
          <a:bodyPr/>
          <a:lstStyle/>
          <a:p>
            <a:fld id="{E448D6CB-CC81-45CA-9513-1CE8B890126C}" type="datetime3">
              <a:rPr lang="en-US" smtClean="0"/>
              <a:t>25 May 2012</a:t>
            </a:fld>
            <a:endParaRPr lang="en-US"/>
          </a:p>
        </p:txBody>
      </p:sp>
    </p:spTree>
    <p:extLst>
      <p:ext uri="{BB962C8B-B14F-4D97-AF65-F5344CB8AC3E}">
        <p14:creationId xmlns:p14="http://schemas.microsoft.com/office/powerpoint/2010/main" val="2849585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CONTENTS</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t>Existing System</a:t>
            </a:r>
          </a:p>
          <a:p>
            <a:r>
              <a:rPr lang="en-US" dirty="0" smtClean="0"/>
              <a:t>Motivation</a:t>
            </a:r>
          </a:p>
          <a:p>
            <a:r>
              <a:rPr lang="en-US" dirty="0" smtClean="0"/>
              <a:t>Problem Definition</a:t>
            </a:r>
          </a:p>
          <a:p>
            <a:r>
              <a:rPr lang="en-US" dirty="0" smtClean="0"/>
              <a:t>Activity </a:t>
            </a:r>
            <a:r>
              <a:rPr lang="en-US" dirty="0" smtClean="0"/>
              <a:t>Diagram</a:t>
            </a:r>
            <a:endParaRPr lang="en-US" dirty="0" smtClean="0"/>
          </a:p>
          <a:p>
            <a:r>
              <a:rPr lang="en-US" dirty="0" smtClean="0"/>
              <a:t>Functional Requirements</a:t>
            </a:r>
          </a:p>
          <a:p>
            <a:r>
              <a:rPr lang="en-US" dirty="0" smtClean="0"/>
              <a:t>Non-Functional Requirements</a:t>
            </a:r>
          </a:p>
          <a:p>
            <a:r>
              <a:rPr lang="en-IN" dirty="0" smtClean="0"/>
              <a:t>Screen </a:t>
            </a:r>
            <a:r>
              <a:rPr lang="en-IN" dirty="0"/>
              <a:t>S</a:t>
            </a:r>
            <a:r>
              <a:rPr lang="en-IN" dirty="0" smtClean="0"/>
              <a:t>hots</a:t>
            </a:r>
          </a:p>
          <a:p>
            <a:r>
              <a:rPr lang="en-US" dirty="0" smtClean="0"/>
              <a:t>Subject Relevance</a:t>
            </a:r>
          </a:p>
          <a:p>
            <a:r>
              <a:rPr lang="en-US" dirty="0" smtClean="0"/>
              <a:t>Learning Tools</a:t>
            </a:r>
          </a:p>
          <a:p>
            <a:r>
              <a:rPr lang="en-US" dirty="0" smtClean="0"/>
              <a:t>Conclusion</a:t>
            </a:r>
            <a:endParaRPr lang="en-US" dirty="0" smtClean="0"/>
          </a:p>
          <a:p>
            <a:endParaRPr lang="en-IN" dirty="0" smtClean="0"/>
          </a:p>
        </p:txBody>
      </p:sp>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spTree>
    <p:extLst>
      <p:ext uri="{BB962C8B-B14F-4D97-AF65-F5344CB8AC3E}">
        <p14:creationId xmlns:p14="http://schemas.microsoft.com/office/powerpoint/2010/main" val="297231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E</a:t>
            </a:r>
            <a:r>
              <a:rPr lang="en-US" sz="3600" b="1" dirty="0" smtClean="0">
                <a:latin typeface="Times New Roman" pitchFamily="18" charset="0"/>
                <a:cs typeface="Times New Roman" pitchFamily="18" charset="0"/>
              </a:rPr>
              <a:t>xisting System</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marL="68580" indent="0" algn="just">
              <a:buNone/>
            </a:pPr>
            <a:r>
              <a:rPr lang="en-IN" sz="2800" dirty="0">
                <a:latin typeface="Times New Roman" pitchFamily="18" charset="0"/>
                <a:cs typeface="Times New Roman" pitchFamily="18" charset="0"/>
              </a:rPr>
              <a:t>In the past video game industries were booming exponentially. But with the success rate of personal computers and mobile phones the online gaming websites and applications have become a hit. Earlier games were just for entertainment, to pass the time or to just relax the mind. But with the world being so competitive the cliché of entertainment in games has turned to learning. People tend to learn through games. People tend to learn in every moment. We believe in learning throughout the life. There are so many gaming applications which provide entertainment. But there are very few applications which provide knowledge through entertainment. This application is one among them.</a:t>
            </a:r>
          </a:p>
          <a:p>
            <a:pPr algn="just"/>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spTree>
    <p:extLst>
      <p:ext uri="{BB962C8B-B14F-4D97-AF65-F5344CB8AC3E}">
        <p14:creationId xmlns:p14="http://schemas.microsoft.com/office/powerpoint/2010/main" val="569975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MOTIVATION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The importance </a:t>
            </a:r>
            <a:r>
              <a:rPr lang="en-US" dirty="0">
                <a:latin typeface="Times New Roman" pitchFamily="18" charset="0"/>
                <a:cs typeface="Times New Roman" pitchFamily="18" charset="0"/>
              </a:rPr>
              <a:t>of logical reasoning and </a:t>
            </a:r>
            <a:r>
              <a:rPr lang="en-US" dirty="0" smtClean="0">
                <a:latin typeface="Times New Roman" pitchFamily="18" charset="0"/>
                <a:cs typeface="Times New Roman" pitchFamily="18" charset="0"/>
              </a:rPr>
              <a:t>practical analysis.</a:t>
            </a:r>
          </a:p>
          <a:p>
            <a:pPr algn="just"/>
            <a:r>
              <a:rPr lang="en-US" dirty="0" smtClean="0">
                <a:latin typeface="Times New Roman" pitchFamily="18" charset="0"/>
                <a:cs typeface="Times New Roman" pitchFamily="18" charset="0"/>
              </a:rPr>
              <a:t>To learn </a:t>
            </a:r>
            <a:r>
              <a:rPr lang="en-US" dirty="0">
                <a:latin typeface="Times New Roman" pitchFamily="18" charset="0"/>
                <a:cs typeface="Times New Roman" pitchFamily="18" charset="0"/>
              </a:rPr>
              <a:t>building the applications </a:t>
            </a:r>
            <a:r>
              <a:rPr lang="en-US" dirty="0" smtClean="0">
                <a:latin typeface="Times New Roman" pitchFamily="18" charset="0"/>
                <a:cs typeface="Times New Roman" pitchFamily="18" charset="0"/>
              </a:rPr>
              <a:t>for Windows operating system.</a:t>
            </a:r>
          </a:p>
          <a:p>
            <a:pPr algn="just"/>
            <a:r>
              <a:rPr lang="en-US" dirty="0">
                <a:latin typeface="Times New Roman" pitchFamily="18" charset="0"/>
                <a:cs typeface="Times New Roman" pitchFamily="18" charset="0"/>
              </a:rPr>
              <a:t>To overcome </a:t>
            </a:r>
            <a:r>
              <a:rPr lang="en-US" dirty="0" smtClean="0">
                <a:latin typeface="Times New Roman" pitchFamily="18" charset="0"/>
                <a:cs typeface="Times New Roman" pitchFamily="18" charset="0"/>
              </a:rPr>
              <a:t>the competition between mobile OS efficient </a:t>
            </a:r>
            <a:r>
              <a:rPr lang="en-US" dirty="0">
                <a:latin typeface="Times New Roman" pitchFamily="18" charset="0"/>
                <a:cs typeface="Times New Roman" pitchFamily="18" charset="0"/>
              </a:rPr>
              <a:t>and useful </a:t>
            </a:r>
            <a:r>
              <a:rPr lang="en-US" dirty="0" smtClean="0">
                <a:latin typeface="Times New Roman" pitchFamily="18" charset="0"/>
                <a:cs typeface="Times New Roman" pitchFamily="18" charset="0"/>
              </a:rPr>
              <a:t>applications </a:t>
            </a:r>
            <a:r>
              <a:rPr lang="en-US" dirty="0">
                <a:latin typeface="Times New Roman" pitchFamily="18" charset="0"/>
                <a:cs typeface="Times New Roman" pitchFamily="18" charset="0"/>
              </a:rPr>
              <a:t>are </a:t>
            </a:r>
            <a:r>
              <a:rPr lang="en-US" dirty="0" smtClean="0">
                <a:latin typeface="Times New Roman" pitchFamily="18" charset="0"/>
                <a:cs typeface="Times New Roman" pitchFamily="18" charset="0"/>
              </a:rPr>
              <a:t>necessary.</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AE43F55-A428-48E9-AEB6-7563FDE98E07}" type="datetime3">
              <a:rPr lang="en-US" smtClean="0"/>
              <a:t>25 May 2012</a:t>
            </a:fld>
            <a:endParaRPr lang="en-US"/>
          </a:p>
        </p:txBody>
      </p:sp>
    </p:spTree>
    <p:extLst>
      <p:ext uri="{BB962C8B-B14F-4D97-AF65-F5344CB8AC3E}">
        <p14:creationId xmlns:p14="http://schemas.microsoft.com/office/powerpoint/2010/main" val="3166676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024744" cy="1143000"/>
          </a:xfrm>
        </p:spPr>
        <p:txBody>
          <a:bodyPr>
            <a:normAutofit/>
          </a:bodyPr>
          <a:lstStyle/>
          <a:p>
            <a:r>
              <a:rPr lang="en-US" sz="3600" b="1" dirty="0" smtClean="0">
                <a:latin typeface="Times New Roman" pitchFamily="18" charset="0"/>
                <a:cs typeface="Times New Roman" pitchFamily="18" charset="0"/>
              </a:rPr>
              <a:t>PROBLEM DEFINITION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914400" y="2133600"/>
            <a:ext cx="6777317" cy="3508977"/>
          </a:xfrm>
        </p:spPr>
        <p:txBody>
          <a:bodyPr/>
          <a:lstStyle/>
          <a:p>
            <a:pPr algn="just"/>
            <a:r>
              <a:rPr lang="en-US" dirty="0" smtClean="0">
                <a:latin typeface="Times New Roman" pitchFamily="18" charset="0"/>
                <a:cs typeface="Times New Roman" pitchFamily="18" charset="0"/>
              </a:rPr>
              <a:t>To develop a game application which will push the user’s intelligent level to its best. Different levels of puzzles are taken with interesting constraints imposed on the user. And will challenge the user to answer the questions to reach the final goal.</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9546FE5-D181-42E6-B4C7-AE5CA85AEA75}" type="datetime3">
              <a:rPr lang="en-US" smtClean="0"/>
              <a:t>25 May 2012</a:t>
            </a:fld>
            <a:endParaRPr lang="en-US"/>
          </a:p>
        </p:txBody>
      </p:sp>
    </p:spTree>
    <p:extLst>
      <p:ext uri="{BB962C8B-B14F-4D97-AF65-F5344CB8AC3E}">
        <p14:creationId xmlns:p14="http://schemas.microsoft.com/office/powerpoint/2010/main" val="3116932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574965"/>
            <a:ext cx="7024744" cy="914400"/>
          </a:xfrm>
        </p:spPr>
        <p:txBody>
          <a:bodyPr>
            <a:normAutofit/>
          </a:bodyPr>
          <a:lstStyle/>
          <a:p>
            <a:pPr algn="ctr"/>
            <a:r>
              <a:rPr lang="en-US" sz="3600" b="1" dirty="0" smtClean="0">
                <a:latin typeface="Times New Roman" pitchFamily="18" charset="0"/>
                <a:cs typeface="Times New Roman" pitchFamily="18" charset="0"/>
              </a:rPr>
              <a:t>ACTIVITY DIAGRAM</a:t>
            </a:r>
            <a:endParaRPr lang="en-US" sz="3600" b="1"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15611A2B-6E7C-42A5-893D-9C155A475FBA}" type="datetime3">
              <a:rPr lang="en-US" smtClean="0"/>
              <a:t>25 May 2012</a:t>
            </a:fld>
            <a:endParaRPr lang="en-US"/>
          </a:p>
        </p:txBody>
      </p:sp>
      <p:pic>
        <p:nvPicPr>
          <p:cNvPr id="1026" name="Picture 2" descr="D:\Priyanka\final report\Mystery doors\activ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1"/>
            <a:ext cx="7391400" cy="4831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930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1143000"/>
          </a:xfrm>
        </p:spPr>
        <p:txBody>
          <a:bodyPr>
            <a:noAutofit/>
          </a:bodyPr>
          <a:lstStyle/>
          <a:p>
            <a:r>
              <a:rPr lang="en-US" sz="3600" b="1" dirty="0" smtClean="0">
                <a:latin typeface="Times New Roman" pitchFamily="18" charset="0"/>
                <a:cs typeface="Times New Roman" pitchFamily="18" charset="0"/>
              </a:rPr>
              <a:t>FUNCTIONAL REQUIREMENTS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905000"/>
            <a:ext cx="6777317" cy="3508977"/>
          </a:xfrm>
        </p:spPr>
        <p:txBody>
          <a:bodyPr>
            <a:noAutofit/>
          </a:bodyPr>
          <a:lstStyle/>
          <a:p>
            <a:pPr lvl="0" algn="just"/>
            <a:r>
              <a:rPr lang="en-IN" sz="2300" dirty="0">
                <a:latin typeface="Times New Roman" pitchFamily="18" charset="0"/>
                <a:cs typeface="Times New Roman" pitchFamily="18" charset="0"/>
              </a:rPr>
              <a:t>At the start of the application, the main menu page shall be displayed.</a:t>
            </a:r>
            <a:endParaRPr lang="en-US" sz="2300" dirty="0">
              <a:latin typeface="Times New Roman" pitchFamily="18" charset="0"/>
              <a:cs typeface="Times New Roman" pitchFamily="18" charset="0"/>
            </a:endParaRPr>
          </a:p>
          <a:p>
            <a:pPr lvl="0" algn="just"/>
            <a:r>
              <a:rPr lang="en-IN" sz="2300" dirty="0">
                <a:latin typeface="Times New Roman" pitchFamily="18" charset="0"/>
                <a:cs typeface="Times New Roman" pitchFamily="18" charset="0"/>
              </a:rPr>
              <a:t>The main menu shall consist of 2 buttons, PLAY and EXIT.</a:t>
            </a:r>
            <a:endParaRPr lang="en-US" sz="2300" dirty="0">
              <a:latin typeface="Times New Roman" pitchFamily="18" charset="0"/>
              <a:cs typeface="Times New Roman" pitchFamily="18" charset="0"/>
            </a:endParaRPr>
          </a:p>
          <a:p>
            <a:pPr lvl="0" algn="just"/>
            <a:r>
              <a:rPr lang="en-IN" sz="2300" dirty="0">
                <a:latin typeface="Times New Roman" pitchFamily="18" charset="0"/>
                <a:cs typeface="Times New Roman" pitchFamily="18" charset="0"/>
              </a:rPr>
              <a:t>At the click of PLAY button, the user shall be given an option to enable or disable the sound of the application.</a:t>
            </a:r>
            <a:endParaRPr lang="en-US" sz="2300" dirty="0">
              <a:latin typeface="Times New Roman" pitchFamily="18" charset="0"/>
              <a:cs typeface="Times New Roman" pitchFamily="18" charset="0"/>
            </a:endParaRPr>
          </a:p>
          <a:p>
            <a:pPr lvl="0" algn="just"/>
            <a:r>
              <a:rPr lang="en-IN" sz="2300" dirty="0">
                <a:latin typeface="Times New Roman" pitchFamily="18" charset="0"/>
                <a:cs typeface="Times New Roman" pitchFamily="18" charset="0"/>
              </a:rPr>
              <a:t>If the user enables sound then background audio shall be played using background audio player agent. </a:t>
            </a:r>
            <a:endParaRPr lang="en-US" sz="2300" dirty="0">
              <a:latin typeface="Times New Roman" pitchFamily="18" charset="0"/>
              <a:cs typeface="Times New Roman" pitchFamily="18" charset="0"/>
            </a:endParaRPr>
          </a:p>
          <a:p>
            <a:pPr lvl="0" algn="just"/>
            <a:r>
              <a:rPr lang="en-IN" sz="2300" dirty="0">
                <a:latin typeface="Times New Roman" pitchFamily="18" charset="0"/>
                <a:cs typeface="Times New Roman" pitchFamily="18" charset="0"/>
              </a:rPr>
              <a:t>After enabling/disabling of the sound the application shall be navigated to the next page.</a:t>
            </a:r>
            <a:endParaRPr lang="en-US" sz="2300" dirty="0">
              <a:latin typeface="Times New Roman" pitchFamily="18" charset="0"/>
              <a:cs typeface="Times New Roman" pitchFamily="18" charset="0"/>
            </a:endParaRPr>
          </a:p>
          <a:p>
            <a:pPr marL="68580" indent="0">
              <a:buNone/>
            </a:pPr>
            <a:endParaRPr lang="en-US" sz="2300" dirty="0"/>
          </a:p>
        </p:txBody>
      </p:sp>
      <p:sp>
        <p:nvSpPr>
          <p:cNvPr id="4" name="Date Placeholder 3"/>
          <p:cNvSpPr>
            <a:spLocks noGrp="1"/>
          </p:cNvSpPr>
          <p:nvPr>
            <p:ph type="dt" sz="half" idx="10"/>
          </p:nvPr>
        </p:nvSpPr>
        <p:spPr/>
        <p:txBody>
          <a:bodyPr/>
          <a:lstStyle/>
          <a:p>
            <a:fld id="{A8B9C240-C50B-4124-B63B-6D0AA36F3473}" type="datetime3">
              <a:rPr lang="en-US" smtClean="0"/>
              <a:t>25 May 2012</a:t>
            </a:fld>
            <a:endParaRPr lang="en-US"/>
          </a:p>
        </p:txBody>
      </p:sp>
    </p:spTree>
    <p:extLst>
      <p:ext uri="{BB962C8B-B14F-4D97-AF65-F5344CB8AC3E}">
        <p14:creationId xmlns:p14="http://schemas.microsoft.com/office/powerpoint/2010/main" val="3882841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27664"/>
            <a:ext cx="7315200" cy="1143000"/>
          </a:xfrm>
        </p:spPr>
        <p:txBody>
          <a:bodyPr>
            <a:normAutofit fontScale="90000"/>
          </a:bodyPr>
          <a:lstStyle/>
          <a:p>
            <a:r>
              <a:rPr lang="en-US" b="1" dirty="0" smtClean="0">
                <a:latin typeface="Times New Roman" pitchFamily="18" charset="0"/>
                <a:cs typeface="Times New Roman" pitchFamily="18" charset="0"/>
              </a:rPr>
              <a:t>FUNCTIONAL REQUIREMENTS[contd</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lvl="0"/>
            <a:r>
              <a:rPr lang="en-US" sz="2700" dirty="0">
                <a:latin typeface="Times New Roman" pitchFamily="18" charset="0"/>
                <a:cs typeface="Times New Roman" pitchFamily="18" charset="0"/>
              </a:rPr>
              <a:t>The next page of the application shall introduce the story to the user.</a:t>
            </a:r>
          </a:p>
          <a:p>
            <a:pPr lvl="0"/>
            <a:r>
              <a:rPr lang="en-US" sz="2700" dirty="0">
                <a:latin typeface="Times New Roman" pitchFamily="18" charset="0"/>
                <a:cs typeface="Times New Roman" pitchFamily="18" charset="0"/>
              </a:rPr>
              <a:t>In this application .gif shall be used to enable the animation and the motion of the images. </a:t>
            </a:r>
          </a:p>
          <a:p>
            <a:pPr lvl="0"/>
            <a:r>
              <a:rPr lang="en-IN" sz="2700" dirty="0">
                <a:latin typeface="Times New Roman" pitchFamily="18" charset="0"/>
                <a:cs typeface="Times New Roman" pitchFamily="18" charset="0"/>
              </a:rPr>
              <a:t>During gameplay different set and type of questions shall be displayed on screen and answers shall be validated before proceeding to next step.</a:t>
            </a:r>
            <a:endParaRPr lang="en-US" sz="2700" dirty="0">
              <a:latin typeface="Times New Roman" pitchFamily="18" charset="0"/>
              <a:cs typeface="Times New Roman" pitchFamily="18" charset="0"/>
            </a:endParaRPr>
          </a:p>
          <a:p>
            <a:pPr lvl="0"/>
            <a:r>
              <a:rPr lang="en-IN" sz="2700" dirty="0">
                <a:latin typeface="Times New Roman" pitchFamily="18" charset="0"/>
                <a:cs typeface="Times New Roman" pitchFamily="18" charset="0"/>
              </a:rPr>
              <a:t>Different set and type of questions and all the solutions shall be stored in an isolated file storage medium i.e. mobile’s flash memory. </a:t>
            </a:r>
            <a:endParaRPr lang="en-US" sz="2700" dirty="0">
              <a:latin typeface="Times New Roman" pitchFamily="18" charset="0"/>
              <a:cs typeface="Times New Roman" pitchFamily="18" charset="0"/>
            </a:endParaRPr>
          </a:p>
          <a:p>
            <a:pPr lvl="0"/>
            <a:r>
              <a:rPr lang="en-IN" sz="2700" dirty="0">
                <a:latin typeface="Times New Roman" pitchFamily="18" charset="0"/>
                <a:cs typeface="Times New Roman" pitchFamily="18" charset="0"/>
              </a:rPr>
              <a:t>At a different level of game suitable type of question must be fetched from file and displayed on screen</a:t>
            </a:r>
            <a:r>
              <a:rPr lang="en-US" sz="2700" dirty="0">
                <a:latin typeface="Times New Roman" pitchFamily="18" charset="0"/>
                <a:cs typeface="Times New Roman" pitchFamily="18" charset="0"/>
              </a:rPr>
              <a:t>.</a:t>
            </a:r>
          </a:p>
          <a:p>
            <a:pPr marL="68580" indent="0">
              <a:buNone/>
            </a:pPr>
            <a:endParaRPr lang="en-US" dirty="0"/>
          </a:p>
        </p:txBody>
      </p:sp>
      <p:sp>
        <p:nvSpPr>
          <p:cNvPr id="4" name="Date Placeholder 3"/>
          <p:cNvSpPr>
            <a:spLocks noGrp="1"/>
          </p:cNvSpPr>
          <p:nvPr>
            <p:ph type="dt" sz="half" idx="10"/>
          </p:nvPr>
        </p:nvSpPr>
        <p:spPr/>
        <p:txBody>
          <a:bodyPr/>
          <a:lstStyle/>
          <a:p>
            <a:fld id="{A8B9C240-C50B-4124-B63B-6D0AA36F3473}" type="datetime3">
              <a:rPr lang="en-US" smtClean="0"/>
              <a:t>25 May 2012</a:t>
            </a:fld>
            <a:endParaRPr lang="en-US"/>
          </a:p>
        </p:txBody>
      </p:sp>
    </p:spTree>
    <p:extLst>
      <p:ext uri="{BB962C8B-B14F-4D97-AF65-F5344CB8AC3E}">
        <p14:creationId xmlns:p14="http://schemas.microsoft.com/office/powerpoint/2010/main" val="42647838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289</TotalTime>
  <Words>700</Words>
  <Application>Microsoft Office PowerPoint</Application>
  <PresentationFormat>On-screen Show (4:3)</PresentationFormat>
  <Paragraphs>108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Austin</vt:lpstr>
      <vt:lpstr>Image</vt:lpstr>
      <vt:lpstr>Project Associates</vt:lpstr>
      <vt:lpstr>CONTENTS</vt:lpstr>
      <vt:lpstr>Existing System</vt:lpstr>
      <vt:lpstr>MOTIVATION</vt:lpstr>
      <vt:lpstr>PROBLEM DEFINITION</vt:lpstr>
      <vt:lpstr>ACTIVITY DIAGRAM</vt:lpstr>
      <vt:lpstr>FUNCTIONAL REQUIREMENTS</vt:lpstr>
      <vt:lpstr>FUNCTIONAL REQUIREMENTS[contd.]</vt:lpstr>
      <vt:lpstr>NON-FUNCTIONAL REQUIREMENTS</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SUBJECT RELEVANCE</vt:lpstr>
      <vt:lpstr>LEARNABILITY AND TOOLS</vt:lpstr>
      <vt:lpstr>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Nerd</dc:creator>
  <cp:lastModifiedBy>dell</cp:lastModifiedBy>
  <cp:revision>59</cp:revision>
  <dcterms:created xsi:type="dcterms:W3CDTF">2012-02-27T15:38:00Z</dcterms:created>
  <dcterms:modified xsi:type="dcterms:W3CDTF">2012-05-25T06:18:52Z</dcterms:modified>
</cp:coreProperties>
</file>