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7" r:id="rId5"/>
    <p:sldId id="259" r:id="rId6"/>
    <p:sldId id="260" r:id="rId7"/>
    <p:sldId id="261" r:id="rId8"/>
    <p:sldId id="266" r:id="rId9"/>
    <p:sldId id="262" r:id="rId10"/>
    <p:sldId id="263" r:id="rId11"/>
    <p:sldId id="264"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2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E720343E-C927-4DD1-B725-1EEA4B41128C}" type="datetimeFigureOut">
              <a:rPr lang="en-US" smtClean="0"/>
              <a:t>27-Feb-12</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81273EA6-FA3B-4A47-B581-ADA185B74E7D}"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20343E-C927-4DD1-B725-1EEA4B41128C}" type="datetimeFigureOut">
              <a:rPr lang="en-US" smtClean="0"/>
              <a:t>27-Feb-12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73EA6-FA3B-4A47-B581-ADA185B74E7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20343E-C927-4DD1-B725-1EEA4B41128C}" type="datetimeFigureOut">
              <a:rPr lang="en-US" smtClean="0"/>
              <a:t>27-Feb-12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73EA6-FA3B-4A47-B581-ADA185B74E7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20343E-C927-4DD1-B725-1EEA4B41128C}" type="datetimeFigureOut">
              <a:rPr lang="en-US" smtClean="0"/>
              <a:t>27-Feb-12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73EA6-FA3B-4A47-B581-ADA185B74E7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20343E-C927-4DD1-B725-1EEA4B41128C}" type="datetimeFigureOut">
              <a:rPr lang="en-US" smtClean="0"/>
              <a:t>27-Feb-12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73EA6-FA3B-4A47-B581-ADA185B74E7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E720343E-C927-4DD1-B725-1EEA4B41128C}" type="datetimeFigureOut">
              <a:rPr lang="en-US" smtClean="0"/>
              <a:t>27-Feb-12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273EA6-FA3B-4A47-B581-ADA185B74E7D}"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20343E-C927-4DD1-B725-1EEA4B41128C}" type="datetimeFigureOut">
              <a:rPr lang="en-US" smtClean="0"/>
              <a:t>27-Feb-12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273EA6-FA3B-4A47-B581-ADA185B74E7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20343E-C927-4DD1-B725-1EEA4B41128C}" type="datetimeFigureOut">
              <a:rPr lang="en-US" smtClean="0"/>
              <a:t>27-Feb-12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273EA6-FA3B-4A47-B581-ADA185B74E7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20343E-C927-4DD1-B725-1EEA4B41128C}" type="datetimeFigureOut">
              <a:rPr lang="en-US" smtClean="0"/>
              <a:t>27-Feb-12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273EA6-FA3B-4A47-B581-ADA185B74E7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E720343E-C927-4DD1-B725-1EEA4B41128C}" type="datetimeFigureOut">
              <a:rPr lang="en-US" smtClean="0"/>
              <a:t>27-Feb-12</a:t>
            </a:fld>
            <a:endParaRPr lang="en-US"/>
          </a:p>
        </p:txBody>
      </p:sp>
      <p:sp>
        <p:nvSpPr>
          <p:cNvPr id="7" name="Slide Number Placeholder 6"/>
          <p:cNvSpPr>
            <a:spLocks noGrp="1"/>
          </p:cNvSpPr>
          <p:nvPr>
            <p:ph type="sldNum" sz="quarter" idx="12"/>
          </p:nvPr>
        </p:nvSpPr>
        <p:spPr/>
        <p:txBody>
          <a:bodyPr/>
          <a:lstStyle/>
          <a:p>
            <a:fld id="{81273EA6-FA3B-4A47-B581-ADA185B74E7D}"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20343E-C927-4DD1-B725-1EEA4B41128C}" type="datetimeFigureOut">
              <a:rPr lang="en-US" smtClean="0"/>
              <a:t>27-Feb-12</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81273EA6-FA3B-4A47-B581-ADA185B74E7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E720343E-C927-4DD1-B725-1EEA4B41128C}" type="datetimeFigureOut">
              <a:rPr lang="en-US" smtClean="0"/>
              <a:t>27-Feb-12</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81273EA6-FA3B-4A47-B581-ADA185B74E7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Image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998938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Module 2- Accelerometer Puzzle</a:t>
            </a:r>
            <a:endParaRPr lang="en-US" dirty="0" smtClean="0"/>
          </a:p>
        </p:txBody>
      </p:sp>
      <p:sp>
        <p:nvSpPr>
          <p:cNvPr id="3" name="Content Placeholder 2"/>
          <p:cNvSpPr>
            <a:spLocks noGrp="1"/>
          </p:cNvSpPr>
          <p:nvPr>
            <p:ph idx="1"/>
          </p:nvPr>
        </p:nvSpPr>
        <p:spPr/>
        <p:txBody>
          <a:bodyPr/>
          <a:lstStyle/>
          <a:p>
            <a:pPr>
              <a:buFont typeface="Wingdings" pitchFamily="2" charset="2"/>
              <a:buChar char="ü"/>
            </a:pPr>
            <a:endParaRPr lang="en-US" dirty="0" smtClean="0"/>
          </a:p>
        </p:txBody>
      </p:sp>
    </p:spTree>
    <p:extLst>
      <p:ext uri="{BB962C8B-B14F-4D97-AF65-F5344CB8AC3E}">
        <p14:creationId xmlns:p14="http://schemas.microsoft.com/office/powerpoint/2010/main" val="108298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Module 3- Editing the Images</a:t>
            </a:r>
            <a:endParaRPr lang="en-US" dirty="0" smtClean="0"/>
          </a:p>
        </p:txBody>
      </p:sp>
      <p:sp>
        <p:nvSpPr>
          <p:cNvPr id="3" name="Content Placeholder 2"/>
          <p:cNvSpPr>
            <a:spLocks noGrp="1"/>
          </p:cNvSpPr>
          <p:nvPr>
            <p:ph idx="1"/>
          </p:nvPr>
        </p:nvSpPr>
        <p:spPr/>
        <p:txBody>
          <a:bodyPr/>
          <a:lstStyle/>
          <a:p>
            <a:pPr>
              <a:buFont typeface="Wingdings" pitchFamily="2" charset="2"/>
              <a:buChar char="ü"/>
            </a:pPr>
            <a:endParaRPr lang="en-US" dirty="0" smtClean="0"/>
          </a:p>
        </p:txBody>
      </p:sp>
    </p:spTree>
    <p:extLst>
      <p:ext uri="{BB962C8B-B14F-4D97-AF65-F5344CB8AC3E}">
        <p14:creationId xmlns:p14="http://schemas.microsoft.com/office/powerpoint/2010/main" val="2709117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Module 4- Playing the Background music</a:t>
            </a:r>
            <a:endParaRPr lang="en-US" dirty="0" smtClean="0"/>
          </a:p>
        </p:txBody>
      </p:sp>
      <p:sp>
        <p:nvSpPr>
          <p:cNvPr id="3" name="Content Placeholder 2"/>
          <p:cNvSpPr>
            <a:spLocks noGrp="1"/>
          </p:cNvSpPr>
          <p:nvPr>
            <p:ph idx="1"/>
          </p:nvPr>
        </p:nvSpPr>
        <p:spPr/>
        <p:txBody>
          <a:bodyPr>
            <a:noAutofit/>
          </a:bodyPr>
          <a:lstStyle/>
          <a:p>
            <a:pPr algn="just">
              <a:buFont typeface="Wingdings" pitchFamily="2" charset="2"/>
              <a:buChar char="ü"/>
            </a:pPr>
            <a:r>
              <a:rPr lang="en-US" sz="2000" dirty="0" smtClean="0"/>
              <a:t>To imply a Background agent specifically designed to play audio in the background.</a:t>
            </a:r>
          </a:p>
          <a:p>
            <a:pPr algn="just">
              <a:buFont typeface="Wingdings" pitchFamily="2" charset="2"/>
              <a:buChar char="ü"/>
            </a:pPr>
            <a:r>
              <a:rPr lang="en-US" sz="2000" dirty="0"/>
              <a:t>To handle user actions such as clicking the </a:t>
            </a:r>
            <a:r>
              <a:rPr lang="en-US" sz="2000" b="1" dirty="0"/>
              <a:t>play</a:t>
            </a:r>
            <a:r>
              <a:rPr lang="en-US" sz="2000" dirty="0"/>
              <a:t>, </a:t>
            </a:r>
            <a:r>
              <a:rPr lang="en-US" sz="2000" b="1" dirty="0"/>
              <a:t>next</a:t>
            </a:r>
            <a:r>
              <a:rPr lang="en-US" sz="2000" dirty="0"/>
              <a:t>, and </a:t>
            </a:r>
            <a:r>
              <a:rPr lang="en-US" sz="2000" b="1" dirty="0"/>
              <a:t>previous</a:t>
            </a:r>
            <a:r>
              <a:rPr lang="en-US" sz="2000" dirty="0"/>
              <a:t> </a:t>
            </a:r>
            <a:r>
              <a:rPr lang="en-US" sz="2000" dirty="0" smtClean="0"/>
              <a:t>buttons.</a:t>
            </a:r>
          </a:p>
          <a:p>
            <a:pPr algn="just">
              <a:buFont typeface="Wingdings" pitchFamily="2" charset="2"/>
              <a:buChar char="ü"/>
            </a:pPr>
            <a:r>
              <a:rPr lang="en-US" sz="2000" dirty="0" smtClean="0"/>
              <a:t>Since </a:t>
            </a:r>
            <a:r>
              <a:rPr lang="en-US" sz="2000" dirty="0"/>
              <a:t>this application is designed to play audio in the background, it is likely that the user will return to this application with audio already playing. The </a:t>
            </a:r>
            <a:r>
              <a:rPr lang="en-US" sz="2000" dirty="0" smtClean="0"/>
              <a:t>user interface </a:t>
            </a:r>
            <a:r>
              <a:rPr lang="en-US" sz="2000" dirty="0"/>
              <a:t>should show this by updating appropriately to reflect the current state of playback, as well as the currently playing track. To update the UI when the application is loaded, </a:t>
            </a:r>
            <a:r>
              <a:rPr lang="en-US" sz="2000" dirty="0" smtClean="0"/>
              <a:t>override the </a:t>
            </a:r>
            <a:r>
              <a:rPr lang="en-US" sz="2000" b="1" dirty="0" err="1" smtClean="0"/>
              <a:t>OnNavigatedTo</a:t>
            </a:r>
            <a:r>
              <a:rPr lang="en-US" sz="2000" dirty="0"/>
              <a:t> virtual </a:t>
            </a:r>
            <a:r>
              <a:rPr lang="en-US" sz="2000" dirty="0" smtClean="0"/>
              <a:t>method.</a:t>
            </a:r>
          </a:p>
        </p:txBody>
      </p:sp>
    </p:spTree>
    <p:extLst>
      <p:ext uri="{BB962C8B-B14F-4D97-AF65-F5344CB8AC3E}">
        <p14:creationId xmlns:p14="http://schemas.microsoft.com/office/powerpoint/2010/main" val="21643306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Project Associates:</a:t>
            </a:r>
            <a:endParaRPr lang="en-US" dirty="0"/>
          </a:p>
        </p:txBody>
      </p:sp>
      <p:sp>
        <p:nvSpPr>
          <p:cNvPr id="3" name="Content Placeholder 2"/>
          <p:cNvSpPr>
            <a:spLocks noGrp="1"/>
          </p:cNvSpPr>
          <p:nvPr>
            <p:ph idx="1"/>
          </p:nvPr>
        </p:nvSpPr>
        <p:spPr/>
        <p:txBody>
          <a:bodyPr>
            <a:normAutofit fontScale="77500" lnSpcReduction="20000"/>
          </a:bodyPr>
          <a:lstStyle/>
          <a:p>
            <a:pPr marL="0" indent="0" algn="r">
              <a:buNone/>
            </a:pPr>
            <a:endParaRPr lang="en-US" dirty="0" smtClean="0"/>
          </a:p>
          <a:p>
            <a:pPr marL="0" indent="0" algn="r">
              <a:buNone/>
            </a:pPr>
            <a:endParaRPr lang="en-US" dirty="0"/>
          </a:p>
          <a:p>
            <a:pPr marL="0" indent="0" algn="r">
              <a:buNone/>
            </a:pPr>
            <a:r>
              <a:rPr lang="en-US" dirty="0" smtClean="0"/>
              <a:t>Under the guidance of </a:t>
            </a:r>
          </a:p>
          <a:p>
            <a:pPr marL="0" indent="0" algn="r">
              <a:buNone/>
            </a:pPr>
            <a:r>
              <a:rPr lang="en-US" dirty="0" smtClean="0"/>
              <a:t>Mrs. </a:t>
            </a:r>
            <a:r>
              <a:rPr lang="en-US" dirty="0" err="1" smtClean="0"/>
              <a:t>Ranjini</a:t>
            </a:r>
            <a:endParaRPr lang="en-US" dirty="0" smtClean="0"/>
          </a:p>
          <a:p>
            <a:pPr marL="0" indent="0" algn="r">
              <a:buNone/>
            </a:pPr>
            <a:endParaRPr lang="en-US" dirty="0"/>
          </a:p>
          <a:p>
            <a:pPr marL="0" indent="0" algn="r">
              <a:buNone/>
            </a:pPr>
            <a:endParaRPr lang="en-US" dirty="0"/>
          </a:p>
          <a:p>
            <a:pPr marL="0" indent="0" algn="r">
              <a:buNone/>
            </a:pPr>
            <a:endParaRPr lang="en-US" dirty="0" smtClean="0"/>
          </a:p>
          <a:p>
            <a:pPr marL="0" indent="0">
              <a:buNone/>
            </a:pPr>
            <a:r>
              <a:rPr lang="en-US" dirty="0" smtClean="0"/>
              <a:t>Project Associates	</a:t>
            </a:r>
            <a:endParaRPr lang="en-US" dirty="0" smtClean="0"/>
          </a:p>
          <a:p>
            <a:pPr algn="just"/>
            <a:r>
              <a:rPr lang="en-US" dirty="0" smtClean="0"/>
              <a:t>Harish Patil</a:t>
            </a:r>
          </a:p>
          <a:p>
            <a:pPr algn="just"/>
            <a:r>
              <a:rPr lang="en-US" dirty="0" err="1" smtClean="0"/>
              <a:t>Pavankumar</a:t>
            </a:r>
            <a:r>
              <a:rPr lang="en-US" dirty="0" smtClean="0"/>
              <a:t> B. L.</a:t>
            </a:r>
          </a:p>
          <a:p>
            <a:pPr algn="just"/>
            <a:r>
              <a:rPr lang="en-US" dirty="0" err="1" smtClean="0"/>
              <a:t>Pradeep</a:t>
            </a:r>
            <a:r>
              <a:rPr lang="en-US" dirty="0" smtClean="0"/>
              <a:t> C.</a:t>
            </a:r>
          </a:p>
          <a:p>
            <a:pPr algn="just"/>
            <a:r>
              <a:rPr lang="en-US" dirty="0" smtClean="0"/>
              <a:t>Priyanka Patil</a:t>
            </a:r>
          </a:p>
        </p:txBody>
      </p:sp>
    </p:spTree>
    <p:extLst>
      <p:ext uri="{BB962C8B-B14F-4D97-AF65-F5344CB8AC3E}">
        <p14:creationId xmlns:p14="http://schemas.microsoft.com/office/powerpoint/2010/main" val="6146274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a:t>
            </a:r>
            <a:endParaRPr lang="en-US" dirty="0"/>
          </a:p>
        </p:txBody>
      </p:sp>
      <p:sp>
        <p:nvSpPr>
          <p:cNvPr id="3" name="Content Placeholder 2"/>
          <p:cNvSpPr>
            <a:spLocks noGrp="1"/>
          </p:cNvSpPr>
          <p:nvPr>
            <p:ph idx="1"/>
          </p:nvPr>
        </p:nvSpPr>
        <p:spPr/>
        <p:txBody>
          <a:bodyPr/>
          <a:lstStyle/>
          <a:p>
            <a:r>
              <a:rPr lang="en-US" dirty="0" smtClean="0"/>
              <a:t>To develop a game application which will push the user’s intelligent level to its best. Different levels of puzzles are taken with interesting constraints imposed on the user. And will challenge the user to answer the questions to reach the final goal.</a:t>
            </a:r>
            <a:endParaRPr lang="en-US" dirty="0"/>
          </a:p>
        </p:txBody>
      </p:sp>
    </p:spTree>
    <p:extLst>
      <p:ext uri="{BB962C8B-B14F-4D97-AF65-F5344CB8AC3E}">
        <p14:creationId xmlns:p14="http://schemas.microsoft.com/office/powerpoint/2010/main" val="31169324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66800" y="2133600"/>
            <a:ext cx="7024744" cy="1143000"/>
          </a:xfrm>
        </p:spPr>
        <p:txBody>
          <a:bodyPr/>
          <a:lstStyle/>
          <a:p>
            <a:pPr algn="ctr"/>
            <a:r>
              <a:rPr lang="en-US" b="1" dirty="0" smtClean="0"/>
              <a:t>SYSTEM MODEL</a:t>
            </a:r>
            <a:endParaRPr lang="en-US" b="1" dirty="0"/>
          </a:p>
        </p:txBody>
      </p:sp>
    </p:spTree>
    <p:extLst>
      <p:ext uri="{BB962C8B-B14F-4D97-AF65-F5344CB8AC3E}">
        <p14:creationId xmlns:p14="http://schemas.microsoft.com/office/powerpoint/2010/main" val="24969301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62746" y="319326"/>
            <a:ext cx="1600200" cy="13704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Rectangle 4"/>
          <p:cNvSpPr/>
          <p:nvPr/>
        </p:nvSpPr>
        <p:spPr>
          <a:xfrm>
            <a:off x="3370119" y="857250"/>
            <a:ext cx="1385454"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Launch Game</a:t>
            </a:r>
            <a:endParaRPr lang="en-US" dirty="0"/>
          </a:p>
        </p:txBody>
      </p:sp>
      <p:sp>
        <p:nvSpPr>
          <p:cNvPr id="6" name="TextBox 5"/>
          <p:cNvSpPr txBox="1"/>
          <p:nvPr/>
        </p:nvSpPr>
        <p:spPr>
          <a:xfrm>
            <a:off x="3262746" y="319326"/>
            <a:ext cx="1600200" cy="861774"/>
          </a:xfrm>
          <a:prstGeom prst="rect">
            <a:avLst/>
          </a:prstGeom>
          <a:noFill/>
        </p:spPr>
        <p:txBody>
          <a:bodyPr wrap="square" rtlCol="0">
            <a:spAutoFit/>
          </a:bodyPr>
          <a:lstStyle/>
          <a:p>
            <a:pPr algn="ctr"/>
            <a:r>
              <a:rPr lang="en-US" sz="1600" dirty="0" smtClean="0">
                <a:solidFill>
                  <a:schemeClr val="tx1"/>
                </a:solidFill>
              </a:rPr>
              <a:t>Windows phone 7</a:t>
            </a:r>
          </a:p>
          <a:p>
            <a:endParaRPr lang="en-US" dirty="0"/>
          </a:p>
        </p:txBody>
      </p:sp>
      <p:cxnSp>
        <p:nvCxnSpPr>
          <p:cNvPr id="8" name="Straight Arrow Connector 7"/>
          <p:cNvCxnSpPr/>
          <p:nvPr/>
        </p:nvCxnSpPr>
        <p:spPr>
          <a:xfrm>
            <a:off x="4062846" y="1522268"/>
            <a:ext cx="0" cy="5715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393377" y="3056069"/>
            <a:ext cx="990600" cy="830997"/>
          </a:xfrm>
          <a:prstGeom prst="rect">
            <a:avLst/>
          </a:prstGeom>
          <a:noFill/>
        </p:spPr>
        <p:txBody>
          <a:bodyPr wrap="square" rtlCol="0">
            <a:spAutoFit/>
          </a:bodyPr>
          <a:lstStyle/>
          <a:p>
            <a:r>
              <a:rPr lang="en-US" sz="1200" dirty="0" smtClean="0"/>
              <a:t>Exchange of information from the Database</a:t>
            </a:r>
            <a:endParaRPr lang="en-US" sz="1200" dirty="0"/>
          </a:p>
        </p:txBody>
      </p:sp>
      <p:sp>
        <p:nvSpPr>
          <p:cNvPr id="22" name="Rectangle 21"/>
          <p:cNvSpPr/>
          <p:nvPr/>
        </p:nvSpPr>
        <p:spPr>
          <a:xfrm>
            <a:off x="3390901" y="2076450"/>
            <a:ext cx="1385454" cy="742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Main Menu</a:t>
            </a:r>
            <a:endParaRPr lang="en-US" dirty="0"/>
          </a:p>
        </p:txBody>
      </p:sp>
      <p:sp>
        <p:nvSpPr>
          <p:cNvPr id="23" name="Rectangle 22"/>
          <p:cNvSpPr/>
          <p:nvPr/>
        </p:nvSpPr>
        <p:spPr>
          <a:xfrm>
            <a:off x="3404756" y="3124200"/>
            <a:ext cx="1385454" cy="742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Game Introduction</a:t>
            </a:r>
            <a:endParaRPr lang="en-US" dirty="0"/>
          </a:p>
        </p:txBody>
      </p:sp>
      <p:sp>
        <p:nvSpPr>
          <p:cNvPr id="24" name="Rectangle 23"/>
          <p:cNvSpPr/>
          <p:nvPr/>
        </p:nvSpPr>
        <p:spPr>
          <a:xfrm>
            <a:off x="3404756" y="4171950"/>
            <a:ext cx="1385454" cy="742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Different Levels</a:t>
            </a:r>
            <a:endParaRPr lang="en-US" dirty="0"/>
          </a:p>
        </p:txBody>
      </p:sp>
      <p:sp>
        <p:nvSpPr>
          <p:cNvPr id="25" name="Rectangle 24"/>
          <p:cNvSpPr/>
          <p:nvPr/>
        </p:nvSpPr>
        <p:spPr>
          <a:xfrm>
            <a:off x="3430156" y="5219700"/>
            <a:ext cx="1385454" cy="742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Game Over</a:t>
            </a:r>
            <a:endParaRPr lang="en-US" dirty="0"/>
          </a:p>
        </p:txBody>
      </p:sp>
      <p:cxnSp>
        <p:nvCxnSpPr>
          <p:cNvPr id="28" name="Straight Arrow Connector 27"/>
          <p:cNvCxnSpPr/>
          <p:nvPr/>
        </p:nvCxnSpPr>
        <p:spPr>
          <a:xfrm>
            <a:off x="4062846" y="2819400"/>
            <a:ext cx="0" cy="304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062846" y="3867150"/>
            <a:ext cx="0" cy="304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062846" y="4914900"/>
            <a:ext cx="0" cy="304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400800" y="1808018"/>
            <a:ext cx="1828800" cy="1316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Audio Library</a:t>
            </a:r>
            <a:endParaRPr lang="en-US" dirty="0"/>
          </a:p>
        </p:txBody>
      </p:sp>
      <p:sp>
        <p:nvSpPr>
          <p:cNvPr id="33" name="Rectangle 32"/>
          <p:cNvSpPr/>
          <p:nvPr/>
        </p:nvSpPr>
        <p:spPr>
          <a:xfrm>
            <a:off x="6411686" y="3696772"/>
            <a:ext cx="1828800" cy="1316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 Access</a:t>
            </a:r>
            <a:endParaRPr lang="en-US" dirty="0"/>
          </a:p>
        </p:txBody>
      </p:sp>
      <p:cxnSp>
        <p:nvCxnSpPr>
          <p:cNvPr id="36" name="Straight Arrow Connector 35"/>
          <p:cNvCxnSpPr>
            <a:endCxn id="22" idx="1"/>
          </p:cNvCxnSpPr>
          <p:nvPr/>
        </p:nvCxnSpPr>
        <p:spPr>
          <a:xfrm>
            <a:off x="2743200" y="2447925"/>
            <a:ext cx="647701"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743200" y="2447925"/>
            <a:ext cx="0" cy="31432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25" idx="1"/>
          </p:cNvCxnSpPr>
          <p:nvPr/>
        </p:nvCxnSpPr>
        <p:spPr>
          <a:xfrm>
            <a:off x="2743200" y="5591175"/>
            <a:ext cx="6869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4790210" y="2286000"/>
            <a:ext cx="161059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4815610" y="2819400"/>
            <a:ext cx="1585190" cy="45720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802333" y="3602182"/>
            <a:ext cx="1598467" cy="569768"/>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4790210" y="4629150"/>
            <a:ext cx="1621476"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41661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NON-FUNCTIONAL REQUIREMENTS: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Our app requires maximum of 10Mb memory.</a:t>
            </a:r>
          </a:p>
          <a:p>
            <a:r>
              <a:rPr lang="en-US" dirty="0" smtClean="0"/>
              <a:t>Reliability- This app runs 99% of the times.</a:t>
            </a:r>
          </a:p>
          <a:p>
            <a:r>
              <a:rPr lang="en-US" dirty="0" smtClean="0"/>
              <a:t>Response time- This app’s  response time is 0.5s.</a:t>
            </a:r>
          </a:p>
          <a:p>
            <a:r>
              <a:rPr lang="en-US" dirty="0" smtClean="0"/>
              <a:t>Speed- Depends on the mobile’s main memory.</a:t>
            </a:r>
          </a:p>
          <a:p>
            <a:r>
              <a:rPr lang="en-US" dirty="0" smtClean="0"/>
              <a:t>Portability- Meets out all the requirements of the customer.</a:t>
            </a:r>
          </a:p>
          <a:p>
            <a:r>
              <a:rPr lang="en-US" dirty="0" smtClean="0"/>
              <a:t>Performance- The performance is better if the user downloads the app properly.</a:t>
            </a:r>
            <a:endParaRPr lang="en-US" dirty="0"/>
          </a:p>
        </p:txBody>
      </p:sp>
    </p:spTree>
    <p:extLst>
      <p:ext uri="{BB962C8B-B14F-4D97-AF65-F5344CB8AC3E}">
        <p14:creationId xmlns:p14="http://schemas.microsoft.com/office/powerpoint/2010/main" val="4102676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FUNCTIONAL REQUIREMENTS:</a:t>
            </a:r>
            <a:endParaRPr lang="en-US" dirty="0"/>
          </a:p>
        </p:txBody>
      </p:sp>
      <p:sp>
        <p:nvSpPr>
          <p:cNvPr id="3" name="Content Placeholder 2"/>
          <p:cNvSpPr>
            <a:spLocks noGrp="1"/>
          </p:cNvSpPr>
          <p:nvPr>
            <p:ph idx="1"/>
          </p:nvPr>
        </p:nvSpPr>
        <p:spPr/>
        <p:txBody>
          <a:bodyPr/>
          <a:lstStyle/>
          <a:p>
            <a:r>
              <a:rPr lang="en-US" dirty="0" smtClean="0"/>
              <a:t>Motion of the Images</a:t>
            </a:r>
          </a:p>
          <a:p>
            <a:r>
              <a:rPr lang="en-US" dirty="0" smtClean="0"/>
              <a:t>Playing background audio</a:t>
            </a:r>
          </a:p>
          <a:p>
            <a:r>
              <a:rPr lang="en-US" dirty="0" smtClean="0"/>
              <a:t>Retrieving the right data</a:t>
            </a:r>
          </a:p>
          <a:p>
            <a:r>
              <a:rPr lang="en-US" dirty="0" smtClean="0"/>
              <a:t>Using accelerometer in one of the levels</a:t>
            </a:r>
            <a:endParaRPr lang="en-US" dirty="0"/>
          </a:p>
        </p:txBody>
      </p:sp>
    </p:spTree>
    <p:extLst>
      <p:ext uri="{BB962C8B-B14F-4D97-AF65-F5344CB8AC3E}">
        <p14:creationId xmlns:p14="http://schemas.microsoft.com/office/powerpoint/2010/main" val="38828413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905000"/>
            <a:ext cx="8229600" cy="1143000"/>
          </a:xfrm>
        </p:spPr>
        <p:txBody>
          <a:bodyPr>
            <a:normAutofit fontScale="90000"/>
          </a:bodyPr>
          <a:lstStyle/>
          <a:p>
            <a:pPr algn="ctr"/>
            <a:r>
              <a:rPr lang="en-US" dirty="0" smtClean="0"/>
              <a:t>INDIVIDUAL MODULE-WISE FUNCTIONS</a:t>
            </a:r>
            <a:endParaRPr lang="en-US" dirty="0"/>
          </a:p>
        </p:txBody>
      </p:sp>
    </p:spTree>
    <p:extLst>
      <p:ext uri="{BB962C8B-B14F-4D97-AF65-F5344CB8AC3E}">
        <p14:creationId xmlns:p14="http://schemas.microsoft.com/office/powerpoint/2010/main" val="1028040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1- Game Play</a:t>
            </a:r>
            <a:endParaRPr lang="en-US" dirty="0" smtClean="0"/>
          </a:p>
        </p:txBody>
      </p:sp>
      <p:sp>
        <p:nvSpPr>
          <p:cNvPr id="3" name="Content Placeholder 2"/>
          <p:cNvSpPr>
            <a:spLocks noGrp="1"/>
          </p:cNvSpPr>
          <p:nvPr>
            <p:ph idx="1"/>
          </p:nvPr>
        </p:nvSpPr>
        <p:spPr/>
        <p:txBody>
          <a:bodyPr/>
          <a:lstStyle/>
          <a:p>
            <a:pPr>
              <a:buFont typeface="Wingdings" pitchFamily="2" charset="2"/>
              <a:buChar char="ü"/>
            </a:pPr>
            <a:r>
              <a:rPr lang="en-US" dirty="0" smtClean="0"/>
              <a:t>Creating GUI</a:t>
            </a:r>
          </a:p>
          <a:p>
            <a:pPr>
              <a:buFont typeface="Wingdings" pitchFamily="2" charset="2"/>
              <a:buChar char="ü"/>
            </a:pPr>
            <a:r>
              <a:rPr lang="en-US" dirty="0" smtClean="0"/>
              <a:t>Motion of the Images</a:t>
            </a:r>
          </a:p>
          <a:p>
            <a:pPr>
              <a:buFont typeface="Wingdings" pitchFamily="2" charset="2"/>
              <a:buChar char="ü"/>
            </a:pPr>
            <a:r>
              <a:rPr lang="en-US" dirty="0" smtClean="0"/>
              <a:t>Placing the images at the right place.</a:t>
            </a:r>
            <a:endParaRPr lang="en-US" dirty="0"/>
          </a:p>
        </p:txBody>
      </p:sp>
    </p:spTree>
    <p:extLst>
      <p:ext uri="{BB962C8B-B14F-4D97-AF65-F5344CB8AC3E}">
        <p14:creationId xmlns:p14="http://schemas.microsoft.com/office/powerpoint/2010/main" val="13428001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75</TotalTime>
  <Words>225</Words>
  <Application>Microsoft Office PowerPoint</Application>
  <PresentationFormat>On-screen Show (4:3)</PresentationFormat>
  <Paragraphs>49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Austin</vt:lpstr>
      <vt:lpstr>Image</vt:lpstr>
      <vt:lpstr>Project Associates:</vt:lpstr>
      <vt:lpstr>Problem Definition</vt:lpstr>
      <vt:lpstr>SYSTEM MODEL</vt:lpstr>
      <vt:lpstr>PowerPoint Presentation</vt:lpstr>
      <vt:lpstr>NON-FUNCTIONAL REQUIREMENTS:</vt:lpstr>
      <vt:lpstr>FUNCTIONAL REQUIREMENTS:</vt:lpstr>
      <vt:lpstr>INDIVIDUAL MODULE-WISE FUNCTIONS</vt:lpstr>
      <vt:lpstr>Module 1- Game Play</vt:lpstr>
      <vt:lpstr>Module 2- Accelerometer Puzzle</vt:lpstr>
      <vt:lpstr>Module 3- Editing the Images</vt:lpstr>
      <vt:lpstr>Module 4- Playing the Background music</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Nerd</dc:creator>
  <cp:lastModifiedBy>Nerd</cp:lastModifiedBy>
  <cp:revision>7</cp:revision>
  <dcterms:created xsi:type="dcterms:W3CDTF">2012-02-27T15:38:00Z</dcterms:created>
  <dcterms:modified xsi:type="dcterms:W3CDTF">2012-02-27T16:53:01Z</dcterms:modified>
</cp:coreProperties>
</file>