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1905000"/>
            <a:ext cx="2438400" cy="419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6096000" y="1905000"/>
            <a:ext cx="2438400" cy="419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Images  and  different set of puzzles are stored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310" y="1100667"/>
            <a:ext cx="144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1083734"/>
            <a:ext cx="144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base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866988" y="4000500"/>
            <a:ext cx="1676400" cy="18669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Mystery doors game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Different levels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317" y="2253734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for user selection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1141310" y="2895600"/>
            <a:ext cx="306491" cy="799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553638" y="2800171"/>
            <a:ext cx="139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opens an application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44196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543388" y="5181600"/>
            <a:ext cx="35526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02000" y="4570968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Exchange of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7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</dc:creator>
  <cp:lastModifiedBy>prince</cp:lastModifiedBy>
  <cp:revision>2</cp:revision>
  <dcterms:created xsi:type="dcterms:W3CDTF">2006-08-16T00:00:00Z</dcterms:created>
  <dcterms:modified xsi:type="dcterms:W3CDTF">2012-02-06T17:14:25Z</dcterms:modified>
</cp:coreProperties>
</file>