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3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4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20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69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09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2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ru-RU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001554"/>
            <a:ext cx="747760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ru-RU" sz="6036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Разработка мобильного приложения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5167670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85585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5"/>
          <p:cNvSpPr/>
          <p:nvPr/>
        </p:nvSpPr>
        <p:spPr>
          <a:xfrm>
            <a:off x="6786086" y="6794584"/>
            <a:ext cx="545606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ru-RU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Выполнила: </a:t>
            </a:r>
            <a:r>
              <a:rPr lang="ru-RU" sz="2187" b="1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Гиндуллина</a:t>
            </a:r>
            <a:r>
              <a:rPr lang="ru-RU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 А.А., БВТ2003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4" name="Text 2"/>
          <p:cNvSpPr/>
          <p:nvPr/>
        </p:nvSpPr>
        <p:spPr>
          <a:xfrm>
            <a:off x="2348389" y="303133"/>
            <a:ext cx="9933503" cy="25069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Было разработано мобильное приложение с мини-играми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6360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863918" y="2184440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solidFill>
                  <a:srgbClr val="6EB9FC"/>
                </a:solidFill>
                <a:latin typeface="Lora" pitchFamily="34" charset="0"/>
              </a:rPr>
              <a:t>Игра с животными: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873681" y="2970019"/>
            <a:ext cx="2949416" cy="25841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 которую включены 2 упражнения: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1. Угадай животное по картинке.</a:t>
            </a:r>
            <a:br>
              <a:rPr lang="ru-RU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</a:br>
            <a:r>
              <a:rPr lang="ru-RU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2. Выбери правильный перевод.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125878" y="2184440"/>
            <a:ext cx="310372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Игра и аудирование: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203030" y="2973587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Где указаны слова и их транскрипция, что позволяет проверить произношение на английском языке.</a:t>
            </a:r>
            <a:endParaRPr lang="en-US" sz="175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183076D-01C0-3A3E-80C5-BE1ABC136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997" y="2178845"/>
            <a:ext cx="237485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2348389" y="180030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4374" dirty="0">
                <a:solidFill>
                  <a:srgbClr val="6EB9FC"/>
                </a:solidFill>
                <a:latin typeface="Lora" pitchFamily="34" charset="0"/>
              </a:rPr>
              <a:t>Профиль</a:t>
            </a:r>
            <a:endParaRPr lang="en-US" sz="4374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83FC78C-E044-4AEC-17C5-D6B48CAC6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319" y="1362074"/>
            <a:ext cx="2836627" cy="61436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B0A81A1-E8A1-0E4D-458A-AFA6A09F4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454" y="1362073"/>
            <a:ext cx="2836627" cy="61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2348389" y="180030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4374" dirty="0">
                <a:solidFill>
                  <a:srgbClr val="6EB9FC"/>
                </a:solidFill>
                <a:latin typeface="Lora" pitchFamily="34" charset="0"/>
              </a:rPr>
              <a:t>Главный экран с упражнениями</a:t>
            </a:r>
            <a:endParaRPr lang="en-US" sz="4374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ECA3AC-8098-0311-5B25-42D0D0AFE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799" y="1289952"/>
            <a:ext cx="2966681" cy="6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7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2348389" y="180030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4374" dirty="0">
                <a:solidFill>
                  <a:srgbClr val="6EB9FC"/>
                </a:solidFill>
                <a:latin typeface="Lora" pitchFamily="34" charset="0"/>
              </a:rPr>
              <a:t>Упражнение «Угадай животное». Успешный и провальный результат.</a:t>
            </a:r>
            <a:endParaRPr lang="en-US" sz="4374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B0CE93-7A3D-74FE-C2E5-1963D9526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75" y="1748805"/>
            <a:ext cx="2836627" cy="614362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F6EC47-AC80-F874-C8B0-FAB8D8AD4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826" y="1748805"/>
            <a:ext cx="2836628" cy="614362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20F9EB-CBA7-CDC3-C2AD-2BA9CDC92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3697" y="1748805"/>
            <a:ext cx="2836628" cy="614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5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1143000" y="180030"/>
            <a:ext cx="1234439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4374" dirty="0">
                <a:solidFill>
                  <a:srgbClr val="6EB9FC"/>
                </a:solidFill>
                <a:latin typeface="Lora" pitchFamily="34" charset="0"/>
              </a:rPr>
              <a:t>Упражнение «Выбери правильный перевод»</a:t>
            </a:r>
            <a:endParaRPr lang="en-US" sz="4374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49D262-730E-196F-8011-2D7325CA0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126" y="1362073"/>
            <a:ext cx="2836628" cy="614362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E270D2-8AF3-C006-0D7B-10E8B1D10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880" y="1362073"/>
            <a:ext cx="2836628" cy="61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7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2348389" y="180030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4374" dirty="0">
                <a:solidFill>
                  <a:srgbClr val="6EB9FC"/>
                </a:solidFill>
                <a:latin typeface="Lora" pitchFamily="34" charset="0"/>
              </a:rPr>
              <a:t>Игра и аудирование</a:t>
            </a:r>
            <a:endParaRPr lang="en-US" sz="4374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C77137-201A-359A-6DC8-39E9E904F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585" y="1568775"/>
            <a:ext cx="266511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1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91</Words>
  <Application>Microsoft Office PowerPoint</Application>
  <PresentationFormat>Произвольный</PresentationFormat>
  <Paragraphs>20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Lora</vt:lpstr>
      <vt:lpstr>Source Sans Pro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</dc:title>
  <dc:subject>mob</dc:subject>
  <dc:creator>Adele</dc:creator>
  <cp:lastModifiedBy>@PennoeBot - лучший магазин скидок в телеграмме</cp:lastModifiedBy>
  <cp:revision>2</cp:revision>
  <dcterms:created xsi:type="dcterms:W3CDTF">2024-04-18T20:05:05Z</dcterms:created>
  <dcterms:modified xsi:type="dcterms:W3CDTF">2024-04-18T20:49:42Z</dcterms:modified>
</cp:coreProperties>
</file>