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1" r:id="rId10"/>
    <p:sldId id="270" r:id="rId11"/>
    <p:sldId id="271" r:id="rId12"/>
    <p:sldId id="267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9E50-FD71-A407-7EE5-D7C28FE9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5C47-7246-9D25-3525-8146126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C6638-E873-8DE3-F99F-779BEB32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BB1E6-6D78-3C44-9D05-B0E2A7B1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68B-BF9B-6530-9514-A3DDCB6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898-1381-3716-FBB0-809E6E9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20F5-6C8A-9130-4E99-FFDA23B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48BCD-75B5-CCD2-E3E0-47C13B5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A0E04-22C4-DD63-827C-F96AFA5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B3FF-7C73-2F38-22D6-671A9B9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B24DC1-9D5A-6374-43F4-AFB2DB344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F894B-E811-6617-A904-D802AA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415C7-BF92-CF97-CB6E-3FE0C2F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6052-DE1D-C433-5449-C88EE94D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379DE-9A3C-E5D2-85A3-A776173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CE1F-31DF-C26C-B977-40AC7C0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07A90-D2F7-9EDD-2322-D722F82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221C9-C120-8BA7-64E0-030B773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9A9C-8D28-E15C-EB6E-0439F5E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0817-7E1D-50D1-2E59-F526647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590D-C590-8E20-8FD8-FE862A9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E3E-CA1E-5BB6-65E9-D966605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A52FB-02A2-BF89-DD9F-C3A9330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E3DC6-B629-B390-1521-58E22DA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D474-FBB4-C9B2-9CBD-D9DD138F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209C-AA3C-2586-FDEA-D46A2AF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5F23D-1DB5-5B47-9C0D-BDB67600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61FFB-2E55-EF08-E80B-712F3758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8A3F-D0AA-18B7-809B-3D4E4A2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F0B1F-A200-C9F6-2E7F-75E2331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A82C-007B-856D-4304-5FF288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2BE6-F8B4-2EAF-197A-9641646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7F31C-235A-B99E-33AD-69E4C74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C96B3-0975-DF59-5C04-D04DC7F5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98597-453B-0EA5-55ED-00DFA4A7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49596-0E69-9809-053F-3F134D03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BBA54C-1952-8772-74B3-8646DD74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700D4-2500-8BF6-B92E-81CEEC3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031CC-80AF-D174-5E53-199E0DE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1FB8-7FD8-706A-7908-F41CB87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11A89-3A8C-BCEE-725B-36317A8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C1E50-8EB6-A1E8-DFD4-11D068A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F5366-AAA8-D399-817A-4125E45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FA5D63-4166-3DC8-BA47-E2F1323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6CA13-0BD5-8BF4-B49B-3BA63D6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F877F-63A7-0CF2-BC1A-A9539270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144C-5A38-9147-D1A9-9358A01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1AA86-7B74-7C7C-B590-B5552EC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1B5E0-6D73-E45C-24CA-59B920B2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6F04C-F839-42C6-9B8A-12BBF71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74E05-D348-ACE4-01B9-F02F9EA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2A5B9-0AEC-EF62-096D-78CBA2D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00FC-38DB-9B8A-3DC1-13B54FB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004E6-4436-CD73-740E-320B3AF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FB32E-D94F-931A-16AE-B7D18DED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A5265-7A34-2C04-F822-94A5220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EF1FC0-3BFC-BA5B-4A93-3D83FFA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5CAFD-D87E-9058-7D14-89C3F39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BC2E-5097-5A28-FDCF-BC7897D4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CEC1-C10D-7E8E-7826-2965F921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2B996-EAB8-476D-917C-5592AA11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5D0E-C7FB-600C-5CAB-657747D3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6939-C7F5-8358-ADBC-8A8EC60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II Отраслевой чемпионат профессионального мастерства «AtomSkills-2023» |  Атомная энергия 2.0">
            <a:extLst>
              <a:ext uri="{FF2B5EF4-FFF2-40B4-BE49-F238E27FC236}">
                <a16:creationId xmlns:a16="http://schemas.microsoft.com/office/drawing/2014/main" id="{97BAB5A9-EDBC-42B7-E73C-5E52C402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Isosceles Triangle 20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E8EE5A-DE77-1F1C-57F5-F19390F7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26" y="496960"/>
            <a:ext cx="9833490" cy="339255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FBF3DA-C551-167F-0AAB-C94A42600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47"/>
          <a:stretch/>
        </p:blipFill>
        <p:spPr>
          <a:xfrm>
            <a:off x="1165784" y="438847"/>
            <a:ext cx="9986860" cy="35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7E6D1F8-9BFD-8C12-1484-7960D904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16" b="4916"/>
          <a:stretch/>
        </p:blipFill>
        <p:spPr>
          <a:xfrm>
            <a:off x="0" y="-88490"/>
            <a:ext cx="12191979" cy="58345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2594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E0B8BE71-DB9E-FE3B-3DBD-6025F898C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CF57-6473-65BB-67CB-37C8B1E2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4000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C68A1-4737-C9DB-9CB0-9750103A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Вертикальное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увеличении мощности сервера (процессор, память, дисковое пространство)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Горизонтальное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добавление дополнительных серверов, которые работают параллельно и распределяют нагрузку между собой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576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0E6F-E6DE-CC22-9A73-FA32399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Преимущества</a:t>
            </a:r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142C9976-B0C3-A087-2188-A289632C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6" r="1762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C6AEF-145D-D5E4-B307-69DEE37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ru-RU" sz="2000" dirty="0"/>
              <a:t>Мощность и надежность </a:t>
            </a:r>
            <a:r>
              <a:rPr lang="en-US" sz="2000" dirty="0" err="1"/>
              <a:t>.Net</a:t>
            </a:r>
            <a:r>
              <a:rPr lang="en-US" sz="2000" dirty="0"/>
              <a:t> 8</a:t>
            </a:r>
            <a:endParaRPr lang="ru-RU" sz="2000" dirty="0"/>
          </a:p>
          <a:p>
            <a:r>
              <a:rPr lang="ru-RU" sz="2000" dirty="0"/>
              <a:t>Интеграция</a:t>
            </a:r>
            <a:r>
              <a:rPr lang="en-US" sz="2000" dirty="0"/>
              <a:t> c PostgreSQL</a:t>
            </a:r>
          </a:p>
          <a:p>
            <a:r>
              <a:rPr lang="ru-RU" sz="2000" dirty="0"/>
              <a:t>Гибкость и масштабируемость </a:t>
            </a:r>
            <a:r>
              <a:rPr lang="en-US" sz="2000" dirty="0"/>
              <a:t>React c Next.js</a:t>
            </a:r>
            <a:endParaRPr lang="ru-RU" sz="2000" dirty="0"/>
          </a:p>
          <a:p>
            <a:r>
              <a:rPr lang="ru-RU" sz="2000" dirty="0"/>
              <a:t>Однородность технологического стека</a:t>
            </a:r>
          </a:p>
          <a:p>
            <a:r>
              <a:rPr lang="ru-RU" sz="2000" dirty="0"/>
              <a:t>Широкая поддержка и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41805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1DDCC-9109-AE56-C6B8-40DEFED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6" y="4914002"/>
            <a:ext cx="6256964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Quantic</a:t>
            </a:r>
          </a:p>
        </p:txBody>
      </p:sp>
      <p:pic>
        <p:nvPicPr>
          <p:cNvPr id="6" name="Рисунок 5" descr="Изображение выглядит как Человеческое лицо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9F3E4C9-53B5-2097-2E31-3A26E3D6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1" r="-2" b="-2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8" name="Рисунок 7" descr="Изображение выглядит как Человеческое лицо, человек, одежда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4331F02B-B0F6-4D2B-9E90-BDB563EC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6519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2" name="Рисунок 11" descr="Изображение выглядит как человек, небо, одеж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5DE17E2E-67B8-D6E5-4B90-C240F2188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r="7502" b="-4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80A1D2-1476-513E-E0F8-E217A75A1440}"/>
              </a:ext>
            </a:extLst>
          </p:cNvPr>
          <p:cNvSpPr txBox="1"/>
          <p:nvPr/>
        </p:nvSpPr>
        <p:spPr>
          <a:xfrm>
            <a:off x="5046619" y="361240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(Front) </a:t>
            </a:r>
            <a:r>
              <a:rPr lang="ru-RU" dirty="0" err="1"/>
              <a:t>Петевотов</a:t>
            </a:r>
            <a:r>
              <a:rPr lang="ru-RU" dirty="0"/>
              <a:t> Виктор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B7D-8105-015B-5BED-EC6A48BFA66D}"/>
              </a:ext>
            </a:extLst>
          </p:cNvPr>
          <p:cNvSpPr txBox="1"/>
          <p:nvPr/>
        </p:nvSpPr>
        <p:spPr>
          <a:xfrm>
            <a:off x="1435509" y="6171513"/>
            <a:ext cx="36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TeamLead</a:t>
            </a:r>
            <a:r>
              <a:rPr lang="en-US" dirty="0"/>
              <a:t>) </a:t>
            </a:r>
            <a:r>
              <a:rPr lang="ru-RU" dirty="0"/>
              <a:t>Тюрников Дмитрий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1E4C-8C60-30B4-75DC-8DB866D6ACE1}"/>
              </a:ext>
            </a:extLst>
          </p:cNvPr>
          <p:cNvSpPr txBox="1"/>
          <p:nvPr/>
        </p:nvSpPr>
        <p:spPr>
          <a:xfrm>
            <a:off x="8867775" y="4341054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 </a:t>
            </a:r>
            <a:r>
              <a:rPr lang="ru-RU" dirty="0"/>
              <a:t>Говорухин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08666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BAC9-7835-203A-ED65-CD0478C9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ru-RU" sz="3200"/>
              <a:t>Заключение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84A3-FF98-B026-DF70-1CFCCDB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Web</a:t>
            </a:r>
            <a:r>
              <a:rPr lang="ru-RU" sz="1500" dirty="0"/>
              <a:t>-сервис на .NET 8, </a:t>
            </a:r>
            <a:r>
              <a:rPr lang="ru-RU" sz="1500" dirty="0" err="1"/>
              <a:t>React</a:t>
            </a:r>
            <a:r>
              <a:rPr lang="ru-RU" sz="1500" dirty="0"/>
              <a:t> с Next.js и </a:t>
            </a:r>
            <a:r>
              <a:rPr lang="ru-RU" sz="1500" dirty="0" err="1"/>
              <a:t>PostgreSQL</a:t>
            </a:r>
            <a:r>
              <a:rPr lang="ru-RU" sz="1500" dirty="0"/>
              <a:t> - надежное, производительное и простое в использовании решение для работы с данными и пользовательским интерфейсом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64A26439-A9C2-E3CF-B302-25E97BB1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r="1130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925B-8194-E4AC-BB45-7243A817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57138-F6B0-D5CB-D527-51E4567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43245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 dirty="0"/>
              <a:t>В связи с </a:t>
            </a:r>
            <a:r>
              <a:rPr lang="ru-RU" sz="1500" b="1" dirty="0"/>
              <a:t>открытием новой лаборатории </a:t>
            </a:r>
            <a:r>
              <a:rPr lang="ru-RU" sz="1500" dirty="0"/>
              <a:t>на красной планете, столкнулись с проблемой периодической недоступности связи, что затрудняет передачу отчетов и результатов исследований. Наш сервис предназначен для </a:t>
            </a:r>
            <a:r>
              <a:rPr lang="ru-RU" sz="1500" b="1" dirty="0"/>
              <a:t>ученых и инспекторов</a:t>
            </a:r>
            <a:r>
              <a:rPr lang="ru-RU" sz="1500" dirty="0"/>
              <a:t>, чтобы обеспечить эффективное управление процессом создания, редактирования и утверждения отчетов, несмотря на временные ограничения связи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500" dirty="0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3636913D-90B9-EB8A-0B63-D36DAB8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4" r="-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DE9E-D6C5-7BD5-FA8B-83B1B32D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B3830-2AB6-78B5-7D66-CE76253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500" dirty="0"/>
              <a:t>Ученые, работающие на Марсе, сталкиваются с </a:t>
            </a:r>
            <a:r>
              <a:rPr lang="ru-RU" sz="1500" b="1" dirty="0"/>
              <a:t>ограниченной связью </a:t>
            </a:r>
            <a:r>
              <a:rPr lang="ru-RU" sz="1500" dirty="0"/>
              <a:t>с Землей, что затрудняет </a:t>
            </a:r>
            <a:r>
              <a:rPr lang="ru-RU" sz="1500" b="1" dirty="0"/>
              <a:t>передачу отчетов </a:t>
            </a:r>
            <a:r>
              <a:rPr lang="ru-RU" sz="1500" dirty="0"/>
              <a:t>и результатов исследований. В связи с этим возникает необходимость разработки продукта, который позволит </a:t>
            </a:r>
            <a:r>
              <a:rPr lang="ru-RU" sz="1500" b="1" dirty="0"/>
              <a:t>эффективно</a:t>
            </a:r>
            <a:r>
              <a:rPr lang="ru-RU" sz="1500" dirty="0"/>
              <a:t> управлять процессом создания, редактирования и согласования отчетов, даже при ограниченной доступности связи.</a:t>
            </a:r>
          </a:p>
        </p:txBody>
      </p:sp>
      <p:pic>
        <p:nvPicPr>
          <p:cNvPr id="5" name="Picture 4" descr="Желтый вопросительный знак">
            <a:extLst>
              <a:ext uri="{FF2B5EF4-FFF2-40B4-BE49-F238E27FC236}">
                <a16:creationId xmlns:a16="http://schemas.microsoft.com/office/drawing/2014/main" id="{8CE4B2AA-83CB-76A4-EAEE-FC53ABD72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3" r="1444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5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57E2C-FAE6-90C9-B10E-2D7881A1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Решение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225F10AF-6C1B-205A-2AE2-5C9EA129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3A22E-503A-636A-FB41-75E02ECA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Web-</a:t>
            </a:r>
            <a:r>
              <a:rPr lang="ru-RU" sz="1500" b="1" dirty="0"/>
              <a:t>сервис, </a:t>
            </a:r>
            <a:r>
              <a:rPr lang="ru-RU" sz="1500" dirty="0"/>
              <a:t>предназначенный для ученых и инспекторов, который обеспечивает эффективное управление процессом </a:t>
            </a:r>
            <a:r>
              <a:rPr lang="ru-RU" sz="1500" b="1" dirty="0"/>
              <a:t>создания</a:t>
            </a:r>
            <a:r>
              <a:rPr lang="ru-RU" sz="1500" dirty="0"/>
              <a:t>, </a:t>
            </a:r>
            <a:r>
              <a:rPr lang="ru-RU" sz="1500" b="1" dirty="0"/>
              <a:t>редактирования</a:t>
            </a:r>
            <a:r>
              <a:rPr lang="ru-RU" sz="1500" dirty="0"/>
              <a:t> и </a:t>
            </a:r>
            <a:r>
              <a:rPr lang="ru-RU" sz="1500" b="1" dirty="0"/>
              <a:t>согласования</a:t>
            </a:r>
            <a:r>
              <a:rPr lang="ru-RU" sz="1500" dirty="0"/>
              <a:t> отчетов, несмотря на временные </a:t>
            </a:r>
            <a:r>
              <a:rPr lang="ru-RU" sz="1500" b="1" dirty="0"/>
              <a:t>ограничения связи.</a:t>
            </a:r>
          </a:p>
          <a:p>
            <a:pPr marL="0" indent="0">
              <a:buNone/>
            </a:pPr>
            <a:r>
              <a:rPr lang="en-US" sz="1500" b="1" dirty="0"/>
              <a:t>Backend - </a:t>
            </a:r>
            <a:r>
              <a:rPr lang="en-US" sz="1500" dirty="0" err="1"/>
              <a:t>.Net</a:t>
            </a:r>
            <a:r>
              <a:rPr lang="en-US" sz="1500" dirty="0"/>
              <a:t> 8 + Postgres</a:t>
            </a:r>
          </a:p>
          <a:p>
            <a:pPr marL="0" indent="0">
              <a:buNone/>
            </a:pPr>
            <a:r>
              <a:rPr lang="en-US" sz="1500" b="1" dirty="0"/>
              <a:t>Frontend – </a:t>
            </a:r>
            <a:r>
              <a:rPr lang="en-US" sz="1500" dirty="0"/>
              <a:t>React c Next.js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858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0FD-33EB-F5AA-B3F4-DC2BAE7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Бизнес модель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6D0EA1-7F13-BD5D-4E08-46B7AC09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ntegrate Entity Framework Core in .NET Core Application | by Kundan Zalte  | C# Programming | Medium">
            <a:extLst>
              <a:ext uri="{FF2B5EF4-FFF2-40B4-BE49-F238E27FC236}">
                <a16:creationId xmlns:a16="http://schemas.microsoft.com/office/drawing/2014/main" id="{BF7FB34D-09CA-F3DE-614F-DCED57D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9" y="1264434"/>
            <a:ext cx="3373421" cy="14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B24FB5CC-3667-D772-9F09-064E00F9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18" y="2690689"/>
            <a:ext cx="3255743" cy="1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Understanding Server Components in React 18 and Next.js 13 | by Adhithi  Ravichandran | Medium">
            <a:extLst>
              <a:ext uri="{FF2B5EF4-FFF2-40B4-BE49-F238E27FC236}">
                <a16:creationId xmlns:a16="http://schemas.microsoft.com/office/drawing/2014/main" id="{22B87595-CF89-1872-CEBB-67EBD44A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23" y="1129435"/>
            <a:ext cx="3499440" cy="16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NT DESIGN">
            <a:extLst>
              <a:ext uri="{FF2B5EF4-FFF2-40B4-BE49-F238E27FC236}">
                <a16:creationId xmlns:a16="http://schemas.microsoft.com/office/drawing/2014/main" id="{B155C8CC-1EAD-8C6D-2F99-07EE918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74" y="1673835"/>
            <a:ext cx="3171697" cy="3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cker - ПО для разработки, тестирования и запуска веб-приложений">
            <a:extLst>
              <a:ext uri="{FF2B5EF4-FFF2-40B4-BE49-F238E27FC236}">
                <a16:creationId xmlns:a16="http://schemas.microsoft.com/office/drawing/2014/main" id="{50D4BBC7-7271-EF48-872F-00A9023F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5" y="4704648"/>
            <a:ext cx="1693429" cy="14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65905C-FE66-4456-4B84-07A519535064}"/>
              </a:ext>
            </a:extLst>
          </p:cNvPr>
          <p:cNvCxnSpPr>
            <a:cxnSpLocks/>
          </p:cNvCxnSpPr>
          <p:nvPr/>
        </p:nvCxnSpPr>
        <p:spPr>
          <a:xfrm>
            <a:off x="641774" y="4486380"/>
            <a:ext cx="1090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02B7AD-E057-67D1-6348-66BBA5435A25}"/>
              </a:ext>
            </a:extLst>
          </p:cNvPr>
          <p:cNvCxnSpPr>
            <a:cxnSpLocks/>
          </p:cNvCxnSpPr>
          <p:nvPr/>
        </p:nvCxnSpPr>
        <p:spPr>
          <a:xfrm>
            <a:off x="6095847" y="623275"/>
            <a:ext cx="0" cy="3863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git: советы и шпаргалки">
            <a:extLst>
              <a:ext uri="{FF2B5EF4-FFF2-40B4-BE49-F238E27FC236}">
                <a16:creationId xmlns:a16="http://schemas.microsoft.com/office/drawing/2014/main" id="{676A269D-E914-64C9-6A12-8AA80105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7" y="5553897"/>
            <a:ext cx="586255" cy="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Wikipedia">
            <a:extLst>
              <a:ext uri="{FF2B5EF4-FFF2-40B4-BE49-F238E27FC236}">
                <a16:creationId xmlns:a16="http://schemas.microsoft.com/office/drawing/2014/main" id="{64CDD28B-78F8-AA6E-3A00-8E2FA984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17" y="5553897"/>
            <a:ext cx="628802" cy="6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5B33-23C2-534D-52B5-A300F25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Ресурсы для развертывания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Ветровые турбины на фоне голубого неба">
            <a:extLst>
              <a:ext uri="{FF2B5EF4-FFF2-40B4-BE49-F238E27FC236}">
                <a16:creationId xmlns:a16="http://schemas.microsoft.com/office/drawing/2014/main" id="{BA13071A-8A6D-EA72-BE12-086AA02D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-1" r="7463" b="-1"/>
          <a:stretch/>
        </p:blipFill>
        <p:spPr>
          <a:xfrm>
            <a:off x="7000569" y="10"/>
            <a:ext cx="51914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80BC2-756C-9D7C-317E-7CF89DCF2B58}"/>
              </a:ext>
            </a:extLst>
          </p:cNvPr>
          <p:cNvSpPr txBox="1"/>
          <p:nvPr/>
        </p:nvSpPr>
        <p:spPr>
          <a:xfrm>
            <a:off x="762001" y="2671967"/>
            <a:ext cx="7570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Системные требования:</a:t>
            </a:r>
          </a:p>
          <a:p>
            <a:r>
              <a:rPr lang="ru-RU" dirty="0"/>
              <a:t>   - CPU: минимум 2 ядра CPU</a:t>
            </a:r>
          </a:p>
          <a:p>
            <a:r>
              <a:rPr lang="ru-RU" dirty="0"/>
              <a:t>   - RAM: не менее 2 ГБ</a:t>
            </a:r>
          </a:p>
          <a:p>
            <a:r>
              <a:rPr lang="ru-RU" dirty="0"/>
              <a:t>   - ROM: не менее </a:t>
            </a:r>
            <a:r>
              <a:rPr lang="en-US" dirty="0"/>
              <a:t>3</a:t>
            </a:r>
            <a:r>
              <a:rPr lang="ru-RU" dirty="0"/>
              <a:t>2 ГБ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2. Предустановленные библиотеки и фреймворки:</a:t>
            </a:r>
          </a:p>
          <a:p>
            <a:r>
              <a:rPr lang="ru-RU" dirty="0"/>
              <a:t>   - .NET 8</a:t>
            </a:r>
          </a:p>
          <a:p>
            <a:r>
              <a:rPr lang="ru-RU" dirty="0"/>
              <a:t>   - Node.js и </a:t>
            </a:r>
            <a:r>
              <a:rPr lang="ru-RU" dirty="0" err="1"/>
              <a:t>npm</a:t>
            </a:r>
            <a:endParaRPr lang="ru-RU" dirty="0"/>
          </a:p>
          <a:p>
            <a:r>
              <a:rPr lang="ru-RU" dirty="0"/>
              <a:t>   - </a:t>
            </a:r>
            <a:r>
              <a:rPr lang="ru-RU" dirty="0" err="1"/>
              <a:t>Docker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Приложения:</a:t>
            </a:r>
          </a:p>
          <a:p>
            <a:r>
              <a:rPr lang="ru-RU" dirty="0"/>
              <a:t>   -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   - Редактор кода: например </a:t>
            </a:r>
            <a:r>
              <a:rPr lang="en-US" dirty="0"/>
              <a:t>VS Code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2449-96D5-4637-AAD3-421ADB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Стоимость сопровождения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Биржевые котировки">
            <a:extLst>
              <a:ext uri="{FF2B5EF4-FFF2-40B4-BE49-F238E27FC236}">
                <a16:creationId xmlns:a16="http://schemas.microsoft.com/office/drawing/2014/main" id="{CB5B96CA-2EE4-ECBC-291E-EB2481A6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5" t="-1" r="12387" b="-1"/>
          <a:stretch/>
        </p:blipFill>
        <p:spPr>
          <a:xfrm>
            <a:off x="7108723" y="10"/>
            <a:ext cx="508327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2751-9148-8888-6187-BA4556CC9BBC}"/>
              </a:ext>
            </a:extLst>
          </p:cNvPr>
          <p:cNvSpPr txBox="1"/>
          <p:nvPr/>
        </p:nvSpPr>
        <p:spPr>
          <a:xfrm>
            <a:off x="762001" y="2457326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Разработчик бэкенда (.NET 8):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2. Разработчик </a:t>
            </a:r>
            <a:r>
              <a:rPr lang="ru-RU" sz="1600" dirty="0" err="1"/>
              <a:t>фронтенда</a:t>
            </a:r>
            <a:r>
              <a:rPr lang="ru-RU" sz="1600" dirty="0"/>
              <a:t> (</a:t>
            </a:r>
            <a:r>
              <a:rPr lang="ru-RU" sz="1600" dirty="0" err="1"/>
              <a:t>React</a:t>
            </a:r>
            <a:r>
              <a:rPr lang="ru-RU" sz="1600" dirty="0"/>
              <a:t> + Next.js):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3. Системный администратор / </a:t>
            </a:r>
            <a:r>
              <a:rPr lang="ru-RU" sz="1600" dirty="0" err="1"/>
              <a:t>DevOps</a:t>
            </a:r>
            <a:r>
              <a:rPr lang="ru-RU" sz="1600" dirty="0"/>
              <a:t> инженер: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4. Инфраструктура и инструменты:</a:t>
            </a:r>
          </a:p>
          <a:p>
            <a:r>
              <a:rPr lang="ru-RU" sz="1600" dirty="0"/>
              <a:t>   - Облачные услуги, хостинг и инструменты мониторинга и безопасности (например, </a:t>
            </a:r>
            <a:r>
              <a:rPr lang="ru-RU" sz="1600" dirty="0" err="1"/>
              <a:t>Docker</a:t>
            </a:r>
            <a:r>
              <a:rPr lang="ru-RU" sz="1600" dirty="0"/>
              <a:t> : 50 000 в месяц</a:t>
            </a:r>
          </a:p>
          <a:p>
            <a:endParaRPr lang="ru-RU" sz="1600" dirty="0"/>
          </a:p>
          <a:p>
            <a:r>
              <a:rPr lang="ru-RU" sz="1600" dirty="0"/>
              <a:t>Общая стоимость: 500 000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7835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AFF0D30-CB15-102C-F40E-A38675DCC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54" b="734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78017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407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Презентация PowerPoint</vt:lpstr>
      <vt:lpstr>Введение</vt:lpstr>
      <vt:lpstr>Проблема</vt:lpstr>
      <vt:lpstr>Решение</vt:lpstr>
      <vt:lpstr>Бизнес модель</vt:lpstr>
      <vt:lpstr>Презентация PowerPoint</vt:lpstr>
      <vt:lpstr>Ресурсы для развертывания</vt:lpstr>
      <vt:lpstr>Стоимость сопровождения</vt:lpstr>
      <vt:lpstr>Демонстрация</vt:lpstr>
      <vt:lpstr>Демонстрация</vt:lpstr>
      <vt:lpstr>Демонстрация</vt:lpstr>
      <vt:lpstr>Масштабирование</vt:lpstr>
      <vt:lpstr>Преимущества</vt:lpstr>
      <vt:lpstr>Команда Quantic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AtomSkills 2024</dc:title>
  <dc:creator>Александр Говорухин</dc:creator>
  <cp:lastModifiedBy>Александр Говорухин</cp:lastModifiedBy>
  <cp:revision>21</cp:revision>
  <dcterms:created xsi:type="dcterms:W3CDTF">2024-04-16T18:05:02Z</dcterms:created>
  <dcterms:modified xsi:type="dcterms:W3CDTF">2024-04-17T10:42:00Z</dcterms:modified>
</cp:coreProperties>
</file>