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856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026AF-00EF-B94B-BCE1-DFFB2134B9FF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6873-7791-F241-8A5A-9C433490C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26873-7791-F241-8A5A-9C433490C9D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62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26873-7791-F241-8A5A-9C433490C9D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 zu den</a:t>
            </a:r>
            <a:r>
              <a:rPr lang="de-DE" baseline="0" dirty="0" smtClean="0"/>
              <a:t> von uns eingesetzten Technologien. Ich werde nicht ins Detail gehen, da durch die Vorlesung die Technologien und Frameworks bereits weitreichend bekannt sind. </a:t>
            </a:r>
          </a:p>
          <a:p>
            <a:r>
              <a:rPr lang="de-DE" baseline="0" dirty="0" smtClean="0"/>
              <a:t>Für mobile Endgeräte haben wir im Frontend </a:t>
            </a:r>
            <a:r>
              <a:rPr lang="de-DE" baseline="0" dirty="0" err="1" smtClean="0"/>
              <a:t>ionic</a:t>
            </a:r>
            <a:r>
              <a:rPr lang="de-DE" baseline="0" dirty="0" smtClean="0"/>
              <a:t> verwendet, das </a:t>
            </a:r>
            <a:r>
              <a:rPr lang="de-DE" baseline="0" dirty="0" err="1" smtClean="0"/>
              <a:t>cordova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AngularJS</a:t>
            </a:r>
            <a:r>
              <a:rPr lang="de-DE" baseline="0" dirty="0" smtClean="0"/>
              <a:t> integriert.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26873-7791-F241-8A5A-9C433490C9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2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7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8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00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9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F063-CA21-5E49-9564-743797D11473}" type="datetimeFigureOut">
              <a:rPr lang="de-DE" smtClean="0"/>
              <a:t>21.06.16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9B1C-6E3A-C84C-A54C-3EBA6F1609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3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43303" y="1805049"/>
            <a:ext cx="4136571" cy="941965"/>
          </a:xfrm>
        </p:spPr>
        <p:txBody>
          <a:bodyPr/>
          <a:lstStyle/>
          <a:p>
            <a:pPr algn="l"/>
            <a:r>
              <a:rPr lang="de-DE" dirty="0" err="1" smtClean="0"/>
              <a:t>Blob</a:t>
            </a:r>
            <a:r>
              <a:rPr lang="de-DE" dirty="0" smtClean="0"/>
              <a:t> Stream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43303" y="2747015"/>
            <a:ext cx="4136572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 smtClean="0"/>
              <a:t>Per Guth</a:t>
            </a:r>
          </a:p>
          <a:p>
            <a:pPr algn="l"/>
            <a:r>
              <a:rPr lang="de-DE" dirty="0" smtClean="0"/>
              <a:t>Eugen Schaffner</a:t>
            </a:r>
          </a:p>
          <a:p>
            <a:pPr algn="l"/>
            <a:r>
              <a:rPr lang="de-DE" dirty="0" smtClean="0"/>
              <a:t>Julian Späth</a:t>
            </a:r>
          </a:p>
          <a:p>
            <a:pPr algn="l"/>
            <a:r>
              <a:rPr lang="de-DE" dirty="0" smtClean="0"/>
              <a:t>Darja Ferber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61" y="1239026"/>
            <a:ext cx="4018774" cy="40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Idea</a:t>
            </a:r>
            <a:endParaRPr lang="de-DE" dirty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Technologies</a:t>
            </a:r>
            <a:endParaRPr lang="de-DE" dirty="0"/>
          </a:p>
          <a:p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API-Gateway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2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6840000" y="360000"/>
            <a:ext cx="5920351" cy="5920351"/>
            <a:chOff x="7253207" y="303133"/>
            <a:chExt cx="5920351" cy="5920351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8833" y="976392"/>
              <a:ext cx="2604366" cy="4637451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3207" y="303133"/>
              <a:ext cx="5920351" cy="592035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3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6840000" y="360000"/>
            <a:ext cx="5920351" cy="5920351"/>
            <a:chOff x="7160216" y="365125"/>
            <a:chExt cx="5920351" cy="5920351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5362" y="1038384"/>
              <a:ext cx="2603334" cy="4637451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0216" y="365125"/>
              <a:ext cx="5920351" cy="592035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5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frontends</a:t>
            </a:r>
            <a:endParaRPr lang="de-DE" dirty="0" smtClean="0"/>
          </a:p>
          <a:p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frontends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Synchronizing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smtClean="0"/>
              <a:t>API-Gateway </a:t>
            </a:r>
            <a:r>
              <a:rPr lang="de-DE" dirty="0" err="1" smtClean="0"/>
              <a:t>posts</a:t>
            </a:r>
            <a:r>
              <a:rPr lang="de-DE" dirty="0" smtClean="0"/>
              <a:t> a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Mark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favorite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Picture 2" descr="http://www.blinds.guru/wp-content/uploads/2014/03/blinds.guru-thinking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72" y="3258000"/>
            <a:ext cx="361035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7" y="2247981"/>
            <a:ext cx="1892300" cy="1143000"/>
          </a:xfrm>
          <a:prstGeom prst="rect">
            <a:avLst/>
          </a:prstGeom>
        </p:spPr>
      </p:pic>
      <p:pic>
        <p:nvPicPr>
          <p:cNvPr id="7" name="Picture 2" descr="http://blog.mean.io/wp-content/uploads/2014/07/ninj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7507"/>
            <a:ext cx="1696077" cy="180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176" y="1827316"/>
            <a:ext cx="2532085" cy="90316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601" y="4341249"/>
            <a:ext cx="2796843" cy="96141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987" y="2439914"/>
            <a:ext cx="2008781" cy="749545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410" y="3849729"/>
            <a:ext cx="1308357" cy="12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Breitbild</PresentationFormat>
  <Paragraphs>26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Office-Design</vt:lpstr>
      <vt:lpstr>Blob Stream</vt:lpstr>
      <vt:lpstr>Agenda</vt:lpstr>
      <vt:lpstr>Functions</vt:lpstr>
      <vt:lpstr>Functions</vt:lpstr>
      <vt:lpstr>Idea</vt:lpstr>
      <vt:lpstr>Technologies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 Stream</dc:title>
  <dc:creator>Darja Ferber</dc:creator>
  <cp:lastModifiedBy>Darja Ferber</cp:lastModifiedBy>
  <cp:revision>8</cp:revision>
  <dcterms:created xsi:type="dcterms:W3CDTF">2016-06-21T08:01:55Z</dcterms:created>
  <dcterms:modified xsi:type="dcterms:W3CDTF">2016-06-21T09:38:53Z</dcterms:modified>
</cp:coreProperties>
</file>