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96DBE-CBFE-45EF-AF50-8E1B1B3208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7310AC-EA7B-4C2D-97EA-E3C49570BB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366FF-F1BC-43B1-8C4A-9C9118396F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090DB-CE4D-4D12-9CEE-BC78489E90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4EAA93-FD1B-4D52-B7AE-2AE01354BA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DAC8D7-B674-4BF2-ABB6-E9F1BE747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93D9A9-18AD-4FD6-B842-4B27D99F0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F14B2A-AFA7-495B-9529-86016C8151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A534E-F4BC-4DA8-A5D0-5E164C6128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029FF6-FB30-4A63-8F06-519B579866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9C793-6CCF-47B1-ADAB-96B5257260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5713F-341E-4FE5-BCCC-606C9EEEA2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0960D88D-D86F-4FD0-A139-3328146888B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920" y="75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360" y="-3600"/>
            <a:ext cx="10079640" cy="56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7920" y="7560"/>
            <a:ext cx="10079280" cy="56696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20" y="36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920" y="7560"/>
            <a:ext cx="10079280" cy="56696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2160"/>
            <a:ext cx="10079640" cy="56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-4680"/>
            <a:ext cx="100792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LibreOffice/7.4.0.3$Windows_X86_64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2022-12-29T15:05:06Z</dcterms:created>
  <dc:creator/>
  <dc:description/>
  <dc:language>ru-RU</dc:language>
  <cp:lastModifiedBy/>
  <dcterms:modified xsi:type="dcterms:W3CDTF">2022-12-29T15:13:35Z</dcterms:modified>
  <cp:revision>1</cp:revision>
  <dc:subject/>
  <dc:title/>
</cp:coreProperties>
</file>