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15" r:id="rId32"/>
    <p:sldId id="318" r:id="rId33"/>
    <p:sldId id="319" r:id="rId34"/>
    <p:sldId id="316" r:id="rId35"/>
    <p:sldId id="317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  <a:srgbClr val="6633FF"/>
    <a:srgbClr val="FF66FF"/>
    <a:srgbClr val="FFFFFF"/>
    <a:srgbClr val="3346FF"/>
    <a:srgbClr val="FFFF1A"/>
    <a:srgbClr val="FFFF33"/>
    <a:srgbClr val="FF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1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774"/>
            <a:ext cx="5829300" cy="2123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4300"/>
            <a:ext cx="4800600" cy="2531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64"/>
            <a:ext cx="1543050" cy="84535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64"/>
            <a:ext cx="4514850" cy="84535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6543"/>
            <a:ext cx="5829300" cy="1967757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9261"/>
            <a:ext cx="5829300" cy="2167285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917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83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749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66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58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499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41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33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774"/>
            <a:ext cx="3028950" cy="6538549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774"/>
            <a:ext cx="3028950" cy="6538549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740"/>
            <a:ext cx="3030141" cy="924250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917" indent="0">
              <a:buNone/>
              <a:defRPr sz="1465" b="1"/>
            </a:lvl2pPr>
            <a:lvl3pPr marL="669833" indent="0">
              <a:buNone/>
              <a:defRPr sz="1319" b="1"/>
            </a:lvl3pPr>
            <a:lvl4pPr marL="1004749" indent="0">
              <a:buNone/>
              <a:defRPr sz="1172" b="1"/>
            </a:lvl4pPr>
            <a:lvl5pPr marL="1339666" indent="0">
              <a:buNone/>
              <a:defRPr sz="1172" b="1"/>
            </a:lvl5pPr>
            <a:lvl6pPr marL="1674582" indent="0">
              <a:buNone/>
              <a:defRPr sz="1172" b="1"/>
            </a:lvl6pPr>
            <a:lvl7pPr marL="2009499" indent="0">
              <a:buNone/>
              <a:defRPr sz="1172" b="1"/>
            </a:lvl7pPr>
            <a:lvl8pPr marL="2344415" indent="0">
              <a:buNone/>
              <a:defRPr sz="1172" b="1"/>
            </a:lvl8pPr>
            <a:lvl9pPr marL="2679331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990"/>
            <a:ext cx="3030141" cy="5708330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740"/>
            <a:ext cx="3031331" cy="924250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917" indent="0">
              <a:buNone/>
              <a:defRPr sz="1465" b="1"/>
            </a:lvl2pPr>
            <a:lvl3pPr marL="669833" indent="0">
              <a:buNone/>
              <a:defRPr sz="1319" b="1"/>
            </a:lvl3pPr>
            <a:lvl4pPr marL="1004749" indent="0">
              <a:buNone/>
              <a:defRPr sz="1172" b="1"/>
            </a:lvl4pPr>
            <a:lvl5pPr marL="1339666" indent="0">
              <a:buNone/>
              <a:defRPr sz="1172" b="1"/>
            </a:lvl5pPr>
            <a:lvl6pPr marL="1674582" indent="0">
              <a:buNone/>
              <a:defRPr sz="1172" b="1"/>
            </a:lvl6pPr>
            <a:lvl7pPr marL="2009499" indent="0">
              <a:buNone/>
              <a:defRPr sz="1172" b="1"/>
            </a:lvl7pPr>
            <a:lvl8pPr marL="2344415" indent="0">
              <a:buNone/>
              <a:defRPr sz="1172" b="1"/>
            </a:lvl8pPr>
            <a:lvl9pPr marL="2679331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990"/>
            <a:ext cx="3031331" cy="5708330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69"/>
            <a:ext cx="2256235" cy="1678786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71"/>
            <a:ext cx="3833812" cy="8455851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3258"/>
            <a:ext cx="2256235" cy="6777065"/>
          </a:xfrm>
        </p:spPr>
        <p:txBody>
          <a:bodyPr/>
          <a:lstStyle>
            <a:lvl1pPr marL="0" indent="0">
              <a:buNone/>
              <a:defRPr sz="1026"/>
            </a:lvl1pPr>
            <a:lvl2pPr marL="334917" indent="0">
              <a:buNone/>
              <a:defRPr sz="879"/>
            </a:lvl2pPr>
            <a:lvl3pPr marL="669833" indent="0">
              <a:buNone/>
              <a:defRPr sz="733"/>
            </a:lvl3pPr>
            <a:lvl4pPr marL="1004749" indent="0">
              <a:buNone/>
              <a:defRPr sz="659"/>
            </a:lvl4pPr>
            <a:lvl5pPr marL="1339666" indent="0">
              <a:buNone/>
              <a:defRPr sz="659"/>
            </a:lvl5pPr>
            <a:lvl6pPr marL="1674582" indent="0">
              <a:buNone/>
              <a:defRPr sz="659"/>
            </a:lvl6pPr>
            <a:lvl7pPr marL="2009499" indent="0">
              <a:buNone/>
              <a:defRPr sz="659"/>
            </a:lvl7pPr>
            <a:lvl8pPr marL="2344415" indent="0">
              <a:buNone/>
              <a:defRPr sz="659"/>
            </a:lvl8pPr>
            <a:lvl9pPr marL="2679331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5312"/>
            <a:ext cx="4114800" cy="818752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261"/>
            <a:ext cx="4114800" cy="5944553"/>
          </a:xfrm>
        </p:spPr>
        <p:txBody>
          <a:bodyPr/>
          <a:lstStyle>
            <a:lvl1pPr marL="0" indent="0">
              <a:buNone/>
              <a:defRPr sz="2344"/>
            </a:lvl1pPr>
            <a:lvl2pPr marL="334917" indent="0">
              <a:buNone/>
              <a:defRPr sz="2051"/>
            </a:lvl2pPr>
            <a:lvl3pPr marL="669833" indent="0">
              <a:buNone/>
              <a:defRPr sz="1758"/>
            </a:lvl3pPr>
            <a:lvl4pPr marL="1004749" indent="0">
              <a:buNone/>
              <a:defRPr sz="1465"/>
            </a:lvl4pPr>
            <a:lvl5pPr marL="1339666" indent="0">
              <a:buNone/>
              <a:defRPr sz="1465"/>
            </a:lvl5pPr>
            <a:lvl6pPr marL="1674582" indent="0">
              <a:buNone/>
              <a:defRPr sz="1465"/>
            </a:lvl6pPr>
            <a:lvl7pPr marL="2009499" indent="0">
              <a:buNone/>
              <a:defRPr sz="1465"/>
            </a:lvl7pPr>
            <a:lvl8pPr marL="2344415" indent="0">
              <a:buNone/>
              <a:defRPr sz="1465"/>
            </a:lvl8pPr>
            <a:lvl9pPr marL="2679331" indent="0">
              <a:buNone/>
              <a:defRPr sz="146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4063"/>
            <a:ext cx="4114800" cy="1162766"/>
          </a:xfrm>
        </p:spPr>
        <p:txBody>
          <a:bodyPr/>
          <a:lstStyle>
            <a:lvl1pPr marL="0" indent="0">
              <a:buNone/>
              <a:defRPr sz="1026"/>
            </a:lvl1pPr>
            <a:lvl2pPr marL="334917" indent="0">
              <a:buNone/>
              <a:defRPr sz="879"/>
            </a:lvl2pPr>
            <a:lvl3pPr marL="669833" indent="0">
              <a:buNone/>
              <a:defRPr sz="733"/>
            </a:lvl3pPr>
            <a:lvl4pPr marL="1004749" indent="0">
              <a:buNone/>
              <a:defRPr sz="659"/>
            </a:lvl4pPr>
            <a:lvl5pPr marL="1339666" indent="0">
              <a:buNone/>
              <a:defRPr sz="659"/>
            </a:lvl5pPr>
            <a:lvl6pPr marL="1674582" indent="0">
              <a:buNone/>
              <a:defRPr sz="659"/>
            </a:lvl6pPr>
            <a:lvl7pPr marL="2009499" indent="0">
              <a:buNone/>
              <a:defRPr sz="659"/>
            </a:lvl7pPr>
            <a:lvl8pPr marL="2344415" indent="0">
              <a:buNone/>
              <a:defRPr sz="659"/>
            </a:lvl8pPr>
            <a:lvl9pPr marL="2679331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62"/>
            <a:ext cx="6172200" cy="165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774"/>
            <a:ext cx="6172200" cy="653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2866"/>
            <a:ext cx="160020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2866"/>
            <a:ext cx="217170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2866"/>
            <a:ext cx="160020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917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87" indent="-251187" algn="l" defTabSz="334917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39" indent="-209323" algn="l" defTabSz="334917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91" indent="-167458" algn="l" defTabSz="334917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207" indent="-167458" algn="l" defTabSz="334917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124" indent="-167458" algn="l" defTabSz="334917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2040" indent="-167458" algn="l" defTabSz="334917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956" indent="-167458" algn="l" defTabSz="334917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873" indent="-167458" algn="l" defTabSz="334917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789" indent="-167458" algn="l" defTabSz="334917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917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833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749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666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582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499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415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331" algn="l" defTabSz="334917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10549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97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1689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9710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86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800" y="3525442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46891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5442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42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5442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5442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91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800" y="3525442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0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77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18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89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02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10549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23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60945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93014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2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63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40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60791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33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992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104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08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6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10549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337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79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4333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6761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7" y="6036761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54257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4333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6761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7" y="6036761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96180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4333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6761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7" y="6036761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961803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4333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6761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7" y="6036761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32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3783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4333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6761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7" y="6036761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320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400526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2182585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171678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31009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10549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361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60791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6" y="3879194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429474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7" y="5503783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61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3783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7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3783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78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3783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14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7" y="5503783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 dirty="0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297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28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26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377772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6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10549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800" y="3800786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93505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516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994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944101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4" y="5473994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170866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994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4254918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994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2607454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8536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994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1025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957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2395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8" y="3981859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633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800" y="3733810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8" y="3981859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2635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 dirty="0"/>
          </a:p>
        </p:txBody>
      </p:sp>
    </p:spTree>
    <p:extLst>
      <p:ext uri="{BB962C8B-B14F-4D97-AF65-F5344CB8AC3E}">
        <p14:creationId xmlns:p14="http://schemas.microsoft.com/office/powerpoint/2010/main" val="182197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9710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1689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0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9710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1689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5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9710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1689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18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8672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9710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1689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74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43</cp:revision>
  <dcterms:created xsi:type="dcterms:W3CDTF">2016-05-01T17:57:23Z</dcterms:created>
  <dcterms:modified xsi:type="dcterms:W3CDTF">2019-06-20T11:56:19Z</dcterms:modified>
</cp:coreProperties>
</file>