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00"/>
    <a:srgbClr val="FFFF1A"/>
    <a:srgbClr val="FFFF33"/>
    <a:srgbClr val="FF8000"/>
    <a:srgbClr val="FF9900"/>
    <a:srgbClr val="CC00FF"/>
    <a:srgbClr val="3333FF"/>
    <a:srgbClr val="00B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354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29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1pPr>
            <a:lvl2pPr marL="334879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2pPr>
            <a:lvl3pPr marL="669759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638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339517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674397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200927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34415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67903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79" indent="0">
              <a:buNone/>
              <a:defRPr sz="1465" b="1"/>
            </a:lvl2pPr>
            <a:lvl3pPr marL="669759" indent="0">
              <a:buNone/>
              <a:defRPr sz="1319" b="1"/>
            </a:lvl3pPr>
            <a:lvl4pPr marL="1004638" indent="0">
              <a:buNone/>
              <a:defRPr sz="1172" b="1"/>
            </a:lvl4pPr>
            <a:lvl5pPr marL="1339517" indent="0">
              <a:buNone/>
              <a:defRPr sz="1172" b="1"/>
            </a:lvl5pPr>
            <a:lvl6pPr marL="1674397" indent="0">
              <a:buNone/>
              <a:defRPr sz="1172" b="1"/>
            </a:lvl6pPr>
            <a:lvl7pPr marL="2009276" indent="0">
              <a:buNone/>
              <a:defRPr sz="1172" b="1"/>
            </a:lvl7pPr>
            <a:lvl8pPr marL="2344155" indent="0">
              <a:buNone/>
              <a:defRPr sz="1172" b="1"/>
            </a:lvl8pPr>
            <a:lvl9pPr marL="2679035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79" indent="0">
              <a:buNone/>
              <a:defRPr sz="1465" b="1"/>
            </a:lvl2pPr>
            <a:lvl3pPr marL="669759" indent="0">
              <a:buNone/>
              <a:defRPr sz="1319" b="1"/>
            </a:lvl3pPr>
            <a:lvl4pPr marL="1004638" indent="0">
              <a:buNone/>
              <a:defRPr sz="1172" b="1"/>
            </a:lvl4pPr>
            <a:lvl5pPr marL="1339517" indent="0">
              <a:buNone/>
              <a:defRPr sz="1172" b="1"/>
            </a:lvl5pPr>
            <a:lvl6pPr marL="1674397" indent="0">
              <a:buNone/>
              <a:defRPr sz="1172" b="1"/>
            </a:lvl6pPr>
            <a:lvl7pPr marL="2009276" indent="0">
              <a:buNone/>
              <a:defRPr sz="1172" b="1"/>
            </a:lvl7pPr>
            <a:lvl8pPr marL="2344155" indent="0">
              <a:buNone/>
              <a:defRPr sz="1172" b="1"/>
            </a:lvl8pPr>
            <a:lvl9pPr marL="2679035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79"/>
          </a:xfrm>
        </p:spPr>
        <p:txBody>
          <a:bodyPr/>
          <a:lstStyle>
            <a:lvl1pPr marL="0" indent="0">
              <a:buNone/>
              <a:defRPr sz="1026"/>
            </a:lvl1pPr>
            <a:lvl2pPr marL="334879" indent="0">
              <a:buNone/>
              <a:defRPr sz="879"/>
            </a:lvl2pPr>
            <a:lvl3pPr marL="669759" indent="0">
              <a:buNone/>
              <a:defRPr sz="733"/>
            </a:lvl3pPr>
            <a:lvl4pPr marL="1004638" indent="0">
              <a:buNone/>
              <a:defRPr sz="659"/>
            </a:lvl4pPr>
            <a:lvl5pPr marL="1339517" indent="0">
              <a:buNone/>
              <a:defRPr sz="659"/>
            </a:lvl5pPr>
            <a:lvl6pPr marL="1674397" indent="0">
              <a:buNone/>
              <a:defRPr sz="659"/>
            </a:lvl6pPr>
            <a:lvl7pPr marL="2009276" indent="0">
              <a:buNone/>
              <a:defRPr sz="659"/>
            </a:lvl7pPr>
            <a:lvl8pPr marL="2344155" indent="0">
              <a:buNone/>
              <a:defRPr sz="659"/>
            </a:lvl8pPr>
            <a:lvl9pPr marL="2679035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344"/>
            </a:lvl1pPr>
            <a:lvl2pPr marL="334879" indent="0">
              <a:buNone/>
              <a:defRPr sz="2051"/>
            </a:lvl2pPr>
            <a:lvl3pPr marL="669759" indent="0">
              <a:buNone/>
              <a:defRPr sz="1758"/>
            </a:lvl3pPr>
            <a:lvl4pPr marL="1004638" indent="0">
              <a:buNone/>
              <a:defRPr sz="1465"/>
            </a:lvl4pPr>
            <a:lvl5pPr marL="1339517" indent="0">
              <a:buNone/>
              <a:defRPr sz="1465"/>
            </a:lvl5pPr>
            <a:lvl6pPr marL="1674397" indent="0">
              <a:buNone/>
              <a:defRPr sz="1465"/>
            </a:lvl6pPr>
            <a:lvl7pPr marL="2009276" indent="0">
              <a:buNone/>
              <a:defRPr sz="1465"/>
            </a:lvl7pPr>
            <a:lvl8pPr marL="2344155" indent="0">
              <a:buNone/>
              <a:defRPr sz="1465"/>
            </a:lvl8pPr>
            <a:lvl9pPr marL="2679035" indent="0">
              <a:buNone/>
              <a:defRPr sz="14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026"/>
            </a:lvl1pPr>
            <a:lvl2pPr marL="334879" indent="0">
              <a:buNone/>
              <a:defRPr sz="879"/>
            </a:lvl2pPr>
            <a:lvl3pPr marL="669759" indent="0">
              <a:buNone/>
              <a:defRPr sz="733"/>
            </a:lvl3pPr>
            <a:lvl4pPr marL="1004638" indent="0">
              <a:buNone/>
              <a:defRPr sz="659"/>
            </a:lvl4pPr>
            <a:lvl5pPr marL="1339517" indent="0">
              <a:buNone/>
              <a:defRPr sz="659"/>
            </a:lvl5pPr>
            <a:lvl6pPr marL="1674397" indent="0">
              <a:buNone/>
              <a:defRPr sz="659"/>
            </a:lvl6pPr>
            <a:lvl7pPr marL="2009276" indent="0">
              <a:buNone/>
              <a:defRPr sz="659"/>
            </a:lvl7pPr>
            <a:lvl8pPr marL="2344155" indent="0">
              <a:buNone/>
              <a:defRPr sz="659"/>
            </a:lvl8pPr>
            <a:lvl9pPr marL="2679035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4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79" rtl="0" eaLnBrk="1" latinLnBrk="0" hangingPunct="1"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60" indent="-251160" algn="l" defTabSz="334879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4179" indent="-209299" algn="l" defTabSz="334879" rtl="0" eaLnBrk="1" latinLnBrk="0" hangingPunct="1">
        <a:spcBef>
          <a:spcPct val="20000"/>
        </a:spcBef>
        <a:buFont typeface="Arial"/>
        <a:buChar char="–"/>
        <a:defRPr sz="2051" kern="1200">
          <a:solidFill>
            <a:schemeClr val="tx1"/>
          </a:solidFill>
          <a:latin typeface="+mn-lt"/>
          <a:ea typeface="+mn-ea"/>
          <a:cs typeface="+mn-cs"/>
        </a:defRPr>
      </a:lvl2pPr>
      <a:lvl3pPr marL="837198" indent="-167439" algn="l" defTabSz="334879" rtl="0" eaLnBrk="1" latinLnBrk="0" hangingPunct="1">
        <a:spcBef>
          <a:spcPct val="20000"/>
        </a:spcBef>
        <a:buFont typeface="Arial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172078" indent="-167439" algn="l" defTabSz="334879" rtl="0" eaLnBrk="1" latinLnBrk="0" hangingPunct="1">
        <a:spcBef>
          <a:spcPct val="20000"/>
        </a:spcBef>
        <a:buFont typeface="Arial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506957" indent="-167439" algn="l" defTabSz="334879" rtl="0" eaLnBrk="1" latinLnBrk="0" hangingPunct="1">
        <a:spcBef>
          <a:spcPct val="20000"/>
        </a:spcBef>
        <a:buFont typeface="Arial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41836" indent="-167439" algn="l" defTabSz="33487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176715" indent="-167439" algn="l" defTabSz="33487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11595" indent="-167439" algn="l" defTabSz="33487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846474" indent="-167439" algn="l" defTabSz="33487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879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759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638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517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397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276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155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035" algn="l" defTabSz="33487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733016"/>
            <a:ext cx="2362403" cy="743964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7800" y="3524648"/>
            <a:ext cx="2362403" cy="743964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800" y="3524648"/>
            <a:ext cx="2362403" cy="743964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733016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733016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54" name="Group 53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7" y="5502990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25" name="Group 24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34" name="Group 33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800" y="3733016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6" y="3878400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237" y="5502989"/>
            <a:ext cx="2699640" cy="1145888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7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7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7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8237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800" y="3799992"/>
            <a:ext cx="2362403" cy="743964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4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071684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4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4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16900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4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77006" y="4030231"/>
            <a:ext cx="2353820" cy="855796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800" y="3733016"/>
            <a:ext cx="2362403" cy="743964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52258" y="3981065"/>
            <a:ext cx="2353487" cy="676727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7800" y="3733016"/>
            <a:ext cx="2362403" cy="743964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2258" y="3981065"/>
            <a:ext cx="2353487" cy="676727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3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0</Words>
  <Application>Microsoft Macintosh PowerPoint</Application>
  <PresentationFormat>A4 Paper (210x297 mm)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Microsoft Office User</cp:lastModifiedBy>
  <cp:revision>40</cp:revision>
  <dcterms:created xsi:type="dcterms:W3CDTF">2016-05-01T17:57:23Z</dcterms:created>
  <dcterms:modified xsi:type="dcterms:W3CDTF">2019-06-20T11:59:07Z</dcterms:modified>
</cp:coreProperties>
</file>