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15" r:id="rId32"/>
    <p:sldId id="318" r:id="rId33"/>
    <p:sldId id="319" r:id="rId34"/>
    <p:sldId id="316" r:id="rId35"/>
    <p:sldId id="317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FF"/>
    <a:srgbClr val="6633FF"/>
    <a:srgbClr val="FF66FF"/>
    <a:srgbClr val="FFFFFF"/>
    <a:srgbClr val="3346FF"/>
    <a:srgbClr val="FFFF1A"/>
    <a:srgbClr val="FFFF33"/>
    <a:srgbClr val="FF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90" d="100"/>
          <a:sy n="90" d="100"/>
        </p:scale>
        <p:origin x="-736" y="-2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297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86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891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742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30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191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230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577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918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889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402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23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945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014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02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63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40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233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999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10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08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966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233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279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257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18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18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132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132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6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8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8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8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36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4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06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17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78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01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929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2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32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777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60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505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51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01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6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18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4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957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633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7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05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5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318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74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0</Words>
  <Application>Microsoft Macintosh PowerPoint</Application>
  <PresentationFormat>Custom</PresentationFormat>
  <Paragraphs>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42</cp:revision>
  <dcterms:created xsi:type="dcterms:W3CDTF">2016-05-01T17:57:23Z</dcterms:created>
  <dcterms:modified xsi:type="dcterms:W3CDTF">2016-10-07T06:31:03Z</dcterms:modified>
</cp:coreProperties>
</file>