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4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2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6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6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6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7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7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1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92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6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40</cp:revision>
  <dcterms:created xsi:type="dcterms:W3CDTF">2016-05-01T17:57:23Z</dcterms:created>
  <dcterms:modified xsi:type="dcterms:W3CDTF">2016-10-07T06:32:18Z</dcterms:modified>
</cp:coreProperties>
</file>