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7" r:id="rId3"/>
    <p:sldId id="268" r:id="rId4"/>
    <p:sldId id="269" r:id="rId5"/>
    <p:sldId id="264" r:id="rId6"/>
    <p:sldId id="260" r:id="rId7"/>
    <p:sldId id="270" r:id="rId8"/>
    <p:sldId id="271" r:id="rId9"/>
    <p:sldId id="272" r:id="rId10"/>
    <p:sldId id="266" r:id="rId11"/>
    <p:sldId id="261" r:id="rId12"/>
    <p:sldId id="273" r:id="rId13"/>
    <p:sldId id="274" r:id="rId14"/>
    <p:sldId id="275" r:id="rId15"/>
    <p:sldId id="265" r:id="rId16"/>
    <p:sldId id="262" r:id="rId17"/>
    <p:sldId id="276" r:id="rId18"/>
    <p:sldId id="277" r:id="rId19"/>
    <p:sldId id="278" r:id="rId20"/>
    <p:sldId id="263" r:id="rId21"/>
    <p:sldId id="279" r:id="rId22"/>
    <p:sldId id="281" r:id="rId23"/>
    <p:sldId id="282" r:id="rId24"/>
    <p:sldId id="283" r:id="rId25"/>
    <p:sldId id="280" r:id="rId26"/>
    <p:sldId id="292" r:id="rId27"/>
    <p:sldId id="289" r:id="rId28"/>
    <p:sldId id="290" r:id="rId29"/>
    <p:sldId id="291" r:id="rId30"/>
    <p:sldId id="293" r:id="rId31"/>
    <p:sldId id="316" r:id="rId32"/>
    <p:sldId id="317" r:id="rId33"/>
    <p:sldId id="318" r:id="rId34"/>
    <p:sldId id="319" r:id="rId35"/>
    <p:sldId id="320" r:id="rId36"/>
    <p:sldId id="294" r:id="rId37"/>
    <p:sldId id="296" r:id="rId38"/>
    <p:sldId id="297" r:id="rId39"/>
    <p:sldId id="298" r:id="rId40"/>
    <p:sldId id="295" r:id="rId41"/>
    <p:sldId id="299" r:id="rId42"/>
    <p:sldId id="301" r:id="rId43"/>
    <p:sldId id="302" r:id="rId44"/>
    <p:sldId id="303" r:id="rId45"/>
    <p:sldId id="300" r:id="rId46"/>
    <p:sldId id="307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E17300"/>
    <a:srgbClr val="FF8000"/>
    <a:srgbClr val="FFFF1A"/>
    <a:srgbClr val="FFFF33"/>
    <a:srgbClr val="FF9900"/>
    <a:srgbClr val="CC00FF"/>
    <a:srgbClr val="3333FF"/>
    <a:srgbClr val="00B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352" y="-24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36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357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6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81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78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21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85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1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63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243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04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901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662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092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27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32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75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326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53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83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856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74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286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0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94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7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81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8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39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04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680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533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07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70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96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21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475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843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03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9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56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97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1606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0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0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961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332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0</Words>
  <Application>Microsoft Macintosh PowerPoint</Application>
  <PresentationFormat>Custom</PresentationFormat>
  <Paragraphs>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67</cp:revision>
  <dcterms:created xsi:type="dcterms:W3CDTF">2016-05-01T17:57:23Z</dcterms:created>
  <dcterms:modified xsi:type="dcterms:W3CDTF">2016-10-07T06:33:36Z</dcterms:modified>
</cp:coreProperties>
</file>