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99"/>
    <a:srgbClr val="FF66FF"/>
    <a:srgbClr val="CC66FF"/>
    <a:srgbClr val="FF00FF"/>
    <a:srgbClr val="CC00FF"/>
    <a:srgbClr val="FFFF1A"/>
    <a:srgbClr val="FFFF33"/>
    <a:srgbClr val="FF8000"/>
    <a:srgbClr val="FF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0</Words>
  <Application>Microsoft Macintosh PowerPoint</Application>
  <PresentationFormat>Custom</PresentationFormat>
  <Paragraphs>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40</cp:revision>
  <dcterms:created xsi:type="dcterms:W3CDTF">2016-05-01T17:57:23Z</dcterms:created>
  <dcterms:modified xsi:type="dcterms:W3CDTF">2016-10-07T06:34:07Z</dcterms:modified>
</cp:coreProperties>
</file>