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08" r:id="rId32"/>
    <p:sldId id="309" r:id="rId33"/>
    <p:sldId id="310" r:id="rId34"/>
    <p:sldId id="311" r:id="rId35"/>
    <p:sldId id="312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x="93630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66666"/>
    <a:srgbClr val="666650"/>
    <a:srgbClr val="666655"/>
    <a:srgbClr val="66664B"/>
    <a:srgbClr val="6666FF"/>
    <a:srgbClr val="FFFF1A"/>
    <a:srgbClr val="FFFF33"/>
    <a:srgbClr val="FF8000"/>
    <a:srgbClr val="FF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667" autoAdjust="0"/>
  </p:normalViewPr>
  <p:slideViewPr>
    <p:cSldViewPr snapToGrid="0" snapToObjects="1">
      <p:cViewPr>
        <p:scale>
          <a:sx n="125" d="100"/>
          <a:sy n="125" d="100"/>
        </p:scale>
        <p:origin x="-80" y="-80"/>
      </p:cViewPr>
      <p:guideLst>
        <p:guide orient="horz" pos="1728"/>
        <p:guide pos="29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printerSettings" Target="printerSettings/printerSettings1.bin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231" y="1704340"/>
            <a:ext cx="7958614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464" y="3108960"/>
            <a:ext cx="6554153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8232" y="219711"/>
            <a:ext cx="2106692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154" y="219711"/>
            <a:ext cx="6164024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1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6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18" y="3525520"/>
            <a:ext cx="7958614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618" y="2325371"/>
            <a:ext cx="7958614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154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9566" y="1280161"/>
            <a:ext cx="4135358" cy="36207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28090"/>
            <a:ext cx="4136984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4" y="1739900"/>
            <a:ext cx="4136984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6316" y="1228090"/>
            <a:ext cx="4138609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6316" y="1739900"/>
            <a:ext cx="4138609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57" y="218440"/>
            <a:ext cx="3080387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0702" y="218441"/>
            <a:ext cx="5234219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157" y="1148081"/>
            <a:ext cx="3080387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228" y="3840480"/>
            <a:ext cx="5617845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35228" y="490220"/>
            <a:ext cx="5617845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5228" y="4293870"/>
            <a:ext cx="5617845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154" y="219710"/>
            <a:ext cx="842676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54" y="1280161"/>
            <a:ext cx="8426768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15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6EDF-1C2D-0540-A068-25EC01BD39B7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9051" y="5085080"/>
            <a:ext cx="2964974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10204" y="5085080"/>
            <a:ext cx="2184718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8EF1-204C-1549-85F6-2CAC28AC8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3" name="Arc 12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7" name="Arc 6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9193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3" name="Arc 12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14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8" name="Arc 17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7366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206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74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8" name="Arc 7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01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68869" y="793102"/>
            <a:ext cx="3225337" cy="1015717"/>
            <a:chOff x="3044953" y="1169022"/>
            <a:chExt cx="3225337" cy="1015717"/>
          </a:xfrm>
        </p:grpSpPr>
        <p:sp>
          <p:nvSpPr>
            <p:cNvPr id="16" name="Arc 15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880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709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9467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69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2377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029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44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2" name="Arc 11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52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86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1" name="Arc 10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1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3" name="Arc 12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3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3" name="Freeform 12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64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474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75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15" name="Freeform 14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766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3034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3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55" name="Oval 54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60" name="Arc 59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76879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1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9" name="Oval 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4" name="Arc 13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c 14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0331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9" name="Oval 18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9" name="Arc 3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349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001202" y="3494088"/>
            <a:ext cx="3685759" cy="855345"/>
            <a:chOff x="2613014" y="3463608"/>
            <a:chExt cx="4482465" cy="855345"/>
          </a:xfrm>
        </p:grpSpPr>
        <p:sp>
          <p:nvSpPr>
            <p:cNvPr id="22" name="Freeform 21"/>
            <p:cNvSpPr/>
            <p:nvPr/>
          </p:nvSpPr>
          <p:spPr>
            <a:xfrm>
              <a:off x="2613014" y="3867468"/>
              <a:ext cx="4116070" cy="451485"/>
            </a:xfrm>
            <a:custGeom>
              <a:avLst/>
              <a:gdLst>
                <a:gd name="connsiteX0" fmla="*/ 1441 w 4116241"/>
                <a:gd name="connsiteY0" fmla="*/ 53788 h 452079"/>
                <a:gd name="connsiteX1" fmla="*/ 566218 w 4116241"/>
                <a:gd name="connsiteY1" fmla="*/ 430306 h 452079"/>
                <a:gd name="connsiteX2" fmla="*/ 3470782 w 4116241"/>
                <a:gd name="connsiteY2" fmla="*/ 363071 h 452079"/>
                <a:gd name="connsiteX3" fmla="*/ 4116241 w 4116241"/>
                <a:gd name="connsiteY3" fmla="*/ 0 h 452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241" h="452079">
                  <a:moveTo>
                    <a:pt x="1441" y="53788"/>
                  </a:moveTo>
                  <a:cubicBezTo>
                    <a:pt x="-5283" y="216273"/>
                    <a:pt x="-12006" y="378759"/>
                    <a:pt x="566218" y="430306"/>
                  </a:cubicBezTo>
                  <a:cubicBezTo>
                    <a:pt x="1144442" y="481853"/>
                    <a:pt x="2879112" y="434789"/>
                    <a:pt x="3470782" y="363071"/>
                  </a:cubicBezTo>
                  <a:cubicBezTo>
                    <a:pt x="4062452" y="291353"/>
                    <a:pt x="3883159" y="163606"/>
                    <a:pt x="4116241" y="0"/>
                  </a:cubicBezTo>
                </a:path>
              </a:pathLst>
            </a:cu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Arc 22"/>
            <p:cNvSpPr/>
            <p:nvPr/>
          </p:nvSpPr>
          <p:spPr>
            <a:xfrm rot="10421988">
              <a:off x="6633199" y="3463608"/>
              <a:ext cx="462280" cy="44386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4464050" y="4163825"/>
            <a:ext cx="409575" cy="38118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 flipH="1">
            <a:off x="4747488" y="4221751"/>
            <a:ext cx="328074" cy="266300"/>
          </a:xfrm>
          <a:prstGeom prst="triangle">
            <a:avLst>
              <a:gd name="adj" fmla="val 57371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26" name="Arc 25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Arc 26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8" name="Arc 27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Arc 29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Arc 30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3" name="Isosceles Triangle 32"/>
          <p:cNvSpPr/>
          <p:nvPr/>
        </p:nvSpPr>
        <p:spPr>
          <a:xfrm rot="16200000">
            <a:off x="4271238" y="4221751"/>
            <a:ext cx="328074" cy="266300"/>
          </a:xfrm>
          <a:prstGeom prst="triangle">
            <a:avLst>
              <a:gd name="adj" fmla="val 53500"/>
            </a:avLst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35" name="Arc 34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Arc 35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50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8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9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8" name="Freeform 7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c 12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8" name="Arc 7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11" name="Arc 10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975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52400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32759" y="1276071"/>
            <a:ext cx="3097557" cy="186969"/>
            <a:chOff x="3132759" y="1276071"/>
            <a:chExt cx="3097557" cy="186969"/>
          </a:xfrm>
        </p:grpSpPr>
        <p:sp>
          <p:nvSpPr>
            <p:cNvPr id="10" name="Freeform 9"/>
            <p:cNvSpPr/>
            <p:nvPr/>
          </p:nvSpPr>
          <p:spPr>
            <a:xfrm flipH="1">
              <a:off x="5387093" y="1276071"/>
              <a:ext cx="843223" cy="186969"/>
            </a:xfrm>
            <a:custGeom>
              <a:avLst/>
              <a:gdLst>
                <a:gd name="connsiteX0" fmla="*/ 0 w 843223"/>
                <a:gd name="connsiteY0" fmla="*/ 186969 h 186969"/>
                <a:gd name="connsiteX1" fmla="*/ 335258 w 843223"/>
                <a:gd name="connsiteY1" fmla="*/ 4089 h 186969"/>
                <a:gd name="connsiteX2" fmla="*/ 629878 w 843223"/>
                <a:gd name="connsiteY2" fmla="*/ 65049 h 186969"/>
                <a:gd name="connsiteX3" fmla="*/ 843223 w 843223"/>
                <a:gd name="connsiteY3" fmla="*/ 126009 h 18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3223" h="186969">
                  <a:moveTo>
                    <a:pt x="0" y="186969"/>
                  </a:moveTo>
                  <a:cubicBezTo>
                    <a:pt x="115139" y="105689"/>
                    <a:pt x="230278" y="24409"/>
                    <a:pt x="335258" y="4089"/>
                  </a:cubicBezTo>
                  <a:cubicBezTo>
                    <a:pt x="440238" y="-16231"/>
                    <a:pt x="545217" y="44729"/>
                    <a:pt x="629878" y="65049"/>
                  </a:cubicBezTo>
                  <a:cubicBezTo>
                    <a:pt x="714539" y="85369"/>
                    <a:pt x="843223" y="126009"/>
                    <a:pt x="843223" y="126009"/>
                  </a:cubicBezTo>
                </a:path>
              </a:pathLst>
            </a:cu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132759" y="1296391"/>
              <a:ext cx="939889" cy="144166"/>
            </a:xfrm>
            <a:prstGeom prst="line">
              <a:avLst/>
            </a:prstGeom>
            <a:ln w="57150" cap="rnd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/>
          <p:cNvSpPr/>
          <p:nvPr/>
        </p:nvSpPr>
        <p:spPr>
          <a:xfrm rot="503497" flipV="1">
            <a:off x="1120696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6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6" name="Group 5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Arc 13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7" name="Chord 6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1040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579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38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9" name="Arc 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1" name="Arc 20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Chord 17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0705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9" name="Arc 18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01202" y="3494088"/>
            <a:ext cx="3685759" cy="1564456"/>
            <a:chOff x="3001202" y="3494088"/>
            <a:chExt cx="3685759" cy="1564456"/>
          </a:xfrm>
        </p:grpSpPr>
        <p:grpSp>
          <p:nvGrpSpPr>
            <p:cNvPr id="17" name="Group 16"/>
            <p:cNvGrpSpPr/>
            <p:nvPr/>
          </p:nvGrpSpPr>
          <p:grpSpPr>
            <a:xfrm>
              <a:off x="3001202" y="3494088"/>
              <a:ext cx="3685759" cy="855345"/>
              <a:chOff x="2613014" y="3463608"/>
              <a:chExt cx="4482465" cy="855345"/>
            </a:xfrm>
          </p:grpSpPr>
          <p:sp>
            <p:nvSpPr>
              <p:cNvPr id="26" name="Freeform 25"/>
              <p:cNvSpPr/>
              <p:nvPr/>
            </p:nvSpPr>
            <p:spPr>
              <a:xfrm>
                <a:off x="2613014" y="3867468"/>
                <a:ext cx="4116070" cy="451485"/>
              </a:xfrm>
              <a:custGeom>
                <a:avLst/>
                <a:gdLst>
                  <a:gd name="connsiteX0" fmla="*/ 1441 w 4116241"/>
                  <a:gd name="connsiteY0" fmla="*/ 53788 h 452079"/>
                  <a:gd name="connsiteX1" fmla="*/ 566218 w 4116241"/>
                  <a:gd name="connsiteY1" fmla="*/ 430306 h 452079"/>
                  <a:gd name="connsiteX2" fmla="*/ 3470782 w 4116241"/>
                  <a:gd name="connsiteY2" fmla="*/ 363071 h 452079"/>
                  <a:gd name="connsiteX3" fmla="*/ 4116241 w 4116241"/>
                  <a:gd name="connsiteY3" fmla="*/ 0 h 452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16241" h="452079">
                    <a:moveTo>
                      <a:pt x="1441" y="53788"/>
                    </a:moveTo>
                    <a:cubicBezTo>
                      <a:pt x="-5283" y="216273"/>
                      <a:pt x="-12006" y="378759"/>
                      <a:pt x="566218" y="430306"/>
                    </a:cubicBezTo>
                    <a:cubicBezTo>
                      <a:pt x="1144442" y="481853"/>
                      <a:pt x="2879112" y="434789"/>
                      <a:pt x="3470782" y="363071"/>
                    </a:cubicBezTo>
                    <a:cubicBezTo>
                      <a:pt x="4062452" y="291353"/>
                      <a:pt x="3883159" y="163606"/>
                      <a:pt x="4116241" y="0"/>
                    </a:cubicBezTo>
                  </a:path>
                </a:pathLst>
              </a:cu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Arc 26"/>
              <p:cNvSpPr/>
              <p:nvPr/>
            </p:nvSpPr>
            <p:spPr>
              <a:xfrm rot="10421988">
                <a:off x="6633199" y="3463608"/>
                <a:ext cx="462280" cy="443865"/>
              </a:xfrm>
              <a:prstGeom prst="arc">
                <a:avLst/>
              </a:prstGeom>
              <a:ln w="571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Chord 23"/>
            <p:cNvSpPr/>
            <p:nvPr/>
          </p:nvSpPr>
          <p:spPr>
            <a:xfrm rot="3578303" flipH="1">
              <a:off x="5045085" y="4084322"/>
              <a:ext cx="1267725" cy="680720"/>
            </a:xfrm>
            <a:prstGeom prst="chord">
              <a:avLst/>
            </a:prstGeom>
            <a:noFill/>
            <a:ln w="571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20889946">
              <a:off x="5696197" y="4277724"/>
              <a:ext cx="257843" cy="669977"/>
            </a:xfrm>
            <a:custGeom>
              <a:avLst/>
              <a:gdLst>
                <a:gd name="connsiteX0" fmla="*/ 0 w 335257"/>
                <a:gd name="connsiteY0" fmla="*/ 0 h 711200"/>
                <a:gd name="connsiteX1" fmla="*/ 91434 w 335257"/>
                <a:gd name="connsiteY1" fmla="*/ 406400 h 711200"/>
                <a:gd name="connsiteX2" fmla="*/ 335257 w 335257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257" h="711200">
                  <a:moveTo>
                    <a:pt x="0" y="0"/>
                  </a:moveTo>
                  <a:cubicBezTo>
                    <a:pt x="17779" y="143933"/>
                    <a:pt x="35558" y="287867"/>
                    <a:pt x="91434" y="406400"/>
                  </a:cubicBezTo>
                  <a:cubicBezTo>
                    <a:pt x="147310" y="524933"/>
                    <a:pt x="208266" y="641773"/>
                    <a:pt x="335257" y="711200"/>
                  </a:cubicBezTo>
                </a:path>
              </a:pathLst>
            </a:cu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1298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Arc 7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6815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280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0787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" name="Arc 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2" name="Arc 11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135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3" name="Arc 2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89320" y="2001520"/>
            <a:ext cx="5384434" cy="2336800"/>
            <a:chOff x="2021693" y="2062480"/>
            <a:chExt cx="5384434" cy="2336800"/>
          </a:xfrm>
        </p:grpSpPr>
        <p:sp>
          <p:nvSpPr>
            <p:cNvPr id="10" name="Arc 9"/>
            <p:cNvSpPr/>
            <p:nvPr/>
          </p:nvSpPr>
          <p:spPr>
            <a:xfrm flipV="1">
              <a:off x="2021693" y="2062480"/>
              <a:ext cx="5384434" cy="201168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2722685" y="2550160"/>
              <a:ext cx="3968061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68869" y="1169022"/>
            <a:ext cx="3225337" cy="1015717"/>
            <a:chOff x="3044953" y="1169022"/>
            <a:chExt cx="3225337" cy="1015717"/>
          </a:xfrm>
        </p:grpSpPr>
        <p:sp>
          <p:nvSpPr>
            <p:cNvPr id="13" name="Arc 12"/>
            <p:cNvSpPr/>
            <p:nvPr/>
          </p:nvSpPr>
          <p:spPr>
            <a:xfrm rot="18532473">
              <a:off x="3067793" y="114618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3067527" flipH="1">
              <a:off x="5231735" y="114618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5970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4" name="Arc 3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7" name="Arc 16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4" name="Arc 13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536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5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12" name="Oval 1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17" name="Arc 16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8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90155" y="237564"/>
            <a:ext cx="3582764" cy="1022374"/>
            <a:chOff x="2885076" y="237564"/>
            <a:chExt cx="3582764" cy="1022374"/>
          </a:xfrm>
        </p:grpSpPr>
        <p:sp>
          <p:nvSpPr>
            <p:cNvPr id="8" name="Arc 7"/>
            <p:cNvSpPr/>
            <p:nvPr/>
          </p:nvSpPr>
          <p:spPr>
            <a:xfrm rot="3755524" flipV="1">
              <a:off x="3053228" y="76070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 rot="17844476" flipH="1" flipV="1">
              <a:off x="5283972" y="69412"/>
              <a:ext cx="1015716" cy="1352020"/>
            </a:xfrm>
            <a:prstGeom prst="arc">
              <a:avLst>
                <a:gd name="adj1" fmla="val 17881186"/>
                <a:gd name="adj2" fmla="val 1991781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>
            <a:off x="2828422" y="3453417"/>
            <a:ext cx="3706231" cy="1115776"/>
          </a:xfrm>
          <a:custGeom>
            <a:avLst/>
            <a:gdLst>
              <a:gd name="connsiteX0" fmla="*/ 251640 w 4076399"/>
              <a:gd name="connsiteY0" fmla="*/ 326103 h 1115776"/>
              <a:gd name="connsiteX1" fmla="*/ 160206 w 4076399"/>
              <a:gd name="connsiteY1" fmla="*/ 1057623 h 1115776"/>
              <a:gd name="connsiteX2" fmla="*/ 1450439 w 4076399"/>
              <a:gd name="connsiteY2" fmla="*/ 773143 h 1115776"/>
              <a:gd name="connsiteX3" fmla="*/ 2222546 w 4076399"/>
              <a:gd name="connsiteY3" fmla="*/ 691863 h 1115776"/>
              <a:gd name="connsiteX4" fmla="*/ 3268955 w 4076399"/>
              <a:gd name="connsiteY4" fmla="*/ 905223 h 1115776"/>
              <a:gd name="connsiteX5" fmla="*/ 3756602 w 4076399"/>
              <a:gd name="connsiteY5" fmla="*/ 1098263 h 1115776"/>
              <a:gd name="connsiteX6" fmla="*/ 3990266 w 4076399"/>
              <a:gd name="connsiteY6" fmla="*/ 437863 h 1115776"/>
              <a:gd name="connsiteX7" fmla="*/ 2253024 w 4076399"/>
              <a:gd name="connsiteY7" fmla="*/ 983 h 1115776"/>
              <a:gd name="connsiteX8" fmla="*/ 251640 w 4076399"/>
              <a:gd name="connsiteY8" fmla="*/ 326103 h 111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6399" h="1115776">
                <a:moveTo>
                  <a:pt x="251640" y="326103"/>
                </a:moveTo>
                <a:cubicBezTo>
                  <a:pt x="-97163" y="502210"/>
                  <a:pt x="-39594" y="983116"/>
                  <a:pt x="160206" y="1057623"/>
                </a:cubicBezTo>
                <a:cubicBezTo>
                  <a:pt x="360006" y="1132130"/>
                  <a:pt x="1106716" y="834103"/>
                  <a:pt x="1450439" y="773143"/>
                </a:cubicBezTo>
                <a:cubicBezTo>
                  <a:pt x="1794162" y="712183"/>
                  <a:pt x="1919460" y="669850"/>
                  <a:pt x="2222546" y="691863"/>
                </a:cubicBezTo>
                <a:cubicBezTo>
                  <a:pt x="2525632" y="713876"/>
                  <a:pt x="3013279" y="837490"/>
                  <a:pt x="3268955" y="905223"/>
                </a:cubicBezTo>
                <a:cubicBezTo>
                  <a:pt x="3524631" y="972956"/>
                  <a:pt x="3636384" y="1176156"/>
                  <a:pt x="3756602" y="1098263"/>
                </a:cubicBezTo>
                <a:cubicBezTo>
                  <a:pt x="3876821" y="1020370"/>
                  <a:pt x="4240862" y="620743"/>
                  <a:pt x="3990266" y="437863"/>
                </a:cubicBezTo>
                <a:cubicBezTo>
                  <a:pt x="3739670" y="254983"/>
                  <a:pt x="2872742" y="16223"/>
                  <a:pt x="2253024" y="983"/>
                </a:cubicBezTo>
                <a:cubicBezTo>
                  <a:pt x="1633306" y="-14257"/>
                  <a:pt x="600443" y="149996"/>
                  <a:pt x="251640" y="326103"/>
                </a:cubicBezTo>
                <a:close/>
              </a:path>
            </a:pathLst>
          </a:custGeom>
          <a:noFill/>
          <a:ln w="571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08745" y="1483362"/>
            <a:ext cx="3213618" cy="1168399"/>
            <a:chOff x="3108745" y="1483362"/>
            <a:chExt cx="3213618" cy="1168399"/>
          </a:xfrm>
        </p:grpSpPr>
        <p:sp>
          <p:nvSpPr>
            <p:cNvPr id="12" name="Arc 11"/>
            <p:cNvSpPr/>
            <p:nvPr/>
          </p:nvSpPr>
          <p:spPr>
            <a:xfrm rot="19099713">
              <a:off x="5534842" y="1730541"/>
              <a:ext cx="552941" cy="627136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 rot="20904659">
              <a:off x="5485971" y="1947381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 rot="17805634">
              <a:off x="5452601" y="147204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343102">
              <a:off x="3295851" y="1763944"/>
              <a:ext cx="552941" cy="709808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rot="787364">
              <a:off x="3357916" y="2024625"/>
              <a:ext cx="552941" cy="627136"/>
            </a:xfrm>
            <a:prstGeom prst="arc">
              <a:avLst>
                <a:gd name="adj1" fmla="val 13033844"/>
                <a:gd name="adj2" fmla="val 18647106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 rot="1377231">
              <a:off x="3108745" y="1505908"/>
              <a:ext cx="790314" cy="962834"/>
            </a:xfrm>
            <a:prstGeom prst="arc">
              <a:avLst>
                <a:gd name="adj1" fmla="val 12622909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831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30649" y="2987040"/>
            <a:ext cx="3301776" cy="2082800"/>
            <a:chOff x="3043564" y="2987040"/>
            <a:chExt cx="3301776" cy="2082800"/>
          </a:xfrm>
        </p:grpSpPr>
        <p:sp>
          <p:nvSpPr>
            <p:cNvPr id="10" name="Arc 9"/>
            <p:cNvSpPr/>
            <p:nvPr/>
          </p:nvSpPr>
          <p:spPr>
            <a:xfrm>
              <a:off x="3043564" y="3484880"/>
              <a:ext cx="3301776" cy="158496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V="1">
              <a:off x="3043564" y="2987040"/>
              <a:ext cx="3301776" cy="15443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25" name="Arc 24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33" name="Arc 32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Arc 36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256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068869" y="1077582"/>
            <a:ext cx="3225337" cy="1015717"/>
            <a:chOff x="3044953" y="1077582"/>
            <a:chExt cx="3225337" cy="1015717"/>
          </a:xfrm>
        </p:grpSpPr>
        <p:sp>
          <p:nvSpPr>
            <p:cNvPr id="6" name="Arc 5"/>
            <p:cNvSpPr/>
            <p:nvPr/>
          </p:nvSpPr>
          <p:spPr>
            <a:xfrm rot="18532473">
              <a:off x="3067793" y="1054743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 rot="3067527" flipH="1">
              <a:off x="5231735" y="1054742"/>
              <a:ext cx="1015716" cy="1061395"/>
            </a:xfrm>
            <a:prstGeom prst="arc">
              <a:avLst/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74956" y="1416239"/>
            <a:ext cx="3213163" cy="923920"/>
            <a:chOff x="3077570" y="1416239"/>
            <a:chExt cx="3213163" cy="923920"/>
          </a:xfrm>
        </p:grpSpPr>
        <p:sp>
          <p:nvSpPr>
            <p:cNvPr id="9" name="Arc 8"/>
            <p:cNvSpPr/>
            <p:nvPr/>
          </p:nvSpPr>
          <p:spPr>
            <a:xfrm rot="1540852" flipV="1">
              <a:off x="5432283" y="1416239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 rot="20059148" flipH="1" flipV="1">
              <a:off x="3077570" y="1459084"/>
              <a:ext cx="858450" cy="881075"/>
            </a:xfrm>
            <a:prstGeom prst="arc">
              <a:avLst>
                <a:gd name="adj1" fmla="val 13033844"/>
                <a:gd name="adj2" fmla="val 0"/>
              </a:avLst>
            </a:prstGeom>
            <a:ln w="571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" name="Arc 10"/>
          <p:cNvSpPr/>
          <p:nvPr/>
        </p:nvSpPr>
        <p:spPr>
          <a:xfrm flipV="1">
            <a:off x="1029265" y="2509520"/>
            <a:ext cx="7304545" cy="1676400"/>
          </a:xfrm>
          <a:prstGeom prst="arc">
            <a:avLst>
              <a:gd name="adj1" fmla="val 12065474"/>
              <a:gd name="adj2" fmla="val 20277832"/>
            </a:avLst>
          </a:prstGeom>
          <a:ln w="57150" cap="rnd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2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2" name="Oval 1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8" name="Arc 7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252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420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603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V="1">
            <a:off x="3371269" y="1507457"/>
            <a:ext cx="2620536" cy="800100"/>
            <a:chOff x="3373625" y="1507457"/>
            <a:chExt cx="2620536" cy="800100"/>
          </a:xfrm>
        </p:grpSpPr>
        <p:sp>
          <p:nvSpPr>
            <p:cNvPr id="3" name="Oval 2"/>
            <p:cNvSpPr/>
            <p:nvPr/>
          </p:nvSpPr>
          <p:spPr>
            <a:xfrm>
              <a:off x="5536961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634199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73625" y="1507457"/>
              <a:ext cx="457200" cy="8001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70863" y="1585438"/>
              <a:ext cx="180975" cy="361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60486" y="1071986"/>
            <a:ext cx="3242103" cy="331694"/>
            <a:chOff x="3072962" y="1071986"/>
            <a:chExt cx="3242103" cy="331694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3072962" y="1080951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5294964" y="1071986"/>
              <a:ext cx="1020101" cy="322729"/>
            </a:xfrm>
            <a:prstGeom prst="line">
              <a:avLst/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37923" y="3545840"/>
            <a:ext cx="4287229" cy="2214880"/>
            <a:chOff x="2641422" y="3545840"/>
            <a:chExt cx="4287229" cy="2214880"/>
          </a:xfrm>
        </p:grpSpPr>
        <p:sp>
          <p:nvSpPr>
            <p:cNvPr id="11" name="Arc 10"/>
            <p:cNvSpPr/>
            <p:nvPr/>
          </p:nvSpPr>
          <p:spPr>
            <a:xfrm>
              <a:off x="2641422" y="3911600"/>
              <a:ext cx="4287229" cy="1849120"/>
            </a:xfrm>
            <a:prstGeom prst="arc">
              <a:avLst>
                <a:gd name="adj1" fmla="val 12065474"/>
                <a:gd name="adj2" fmla="val 20277832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3124836" y="3545840"/>
              <a:ext cx="3301776" cy="1849120"/>
            </a:xfrm>
            <a:prstGeom prst="arc">
              <a:avLst>
                <a:gd name="adj1" fmla="val 11378229"/>
                <a:gd name="adj2" fmla="val 20994250"/>
              </a:avLst>
            </a:prstGeom>
            <a:ln w="57150" cap="rnd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30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0</Words>
  <Application>Microsoft Macintosh PowerPoint</Application>
  <PresentationFormat>Custom</PresentationFormat>
  <Paragraphs>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</dc:creator>
  <cp:lastModifiedBy>Naomi</cp:lastModifiedBy>
  <cp:revision>45</cp:revision>
  <dcterms:created xsi:type="dcterms:W3CDTF">2016-05-01T17:57:23Z</dcterms:created>
  <dcterms:modified xsi:type="dcterms:W3CDTF">2016-10-07T06:34:57Z</dcterms:modified>
</cp:coreProperties>
</file>