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3630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66FF"/>
    <a:srgbClr val="6633FF"/>
    <a:srgbClr val="FF66FF"/>
    <a:srgbClr val="FFFFFF"/>
    <a:srgbClr val="3346FF"/>
    <a:srgbClr val="FFFF1A"/>
    <a:srgbClr val="FFFF33"/>
    <a:srgbClr val="FF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667" autoAdjust="0"/>
  </p:normalViewPr>
  <p:slideViewPr>
    <p:cSldViewPr snapToGrid="0" snapToObjects="1">
      <p:cViewPr>
        <p:scale>
          <a:sx n="125" d="100"/>
          <a:sy n="125" d="100"/>
        </p:scale>
        <p:origin x="-80" y="-24"/>
      </p:cViewPr>
      <p:guideLst>
        <p:guide orient="horz" pos="1728"/>
        <p:guide pos="2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231" y="1704340"/>
            <a:ext cx="7958614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461" y="3108960"/>
            <a:ext cx="6554153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229" y="219711"/>
            <a:ext cx="2106692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154" y="219711"/>
            <a:ext cx="6164024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618" y="3525520"/>
            <a:ext cx="7958614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618" y="2325371"/>
            <a:ext cx="7958614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154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563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28090"/>
            <a:ext cx="4136984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4" y="1739900"/>
            <a:ext cx="4136984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313" y="1228090"/>
            <a:ext cx="4138609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313" y="1739900"/>
            <a:ext cx="4138609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54" y="218440"/>
            <a:ext cx="3080387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702" y="218441"/>
            <a:ext cx="5234219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154" y="1148081"/>
            <a:ext cx="3080387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228" y="3840480"/>
            <a:ext cx="5617845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5228" y="490220"/>
            <a:ext cx="5617845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5228" y="4293870"/>
            <a:ext cx="5617845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154" y="219710"/>
            <a:ext cx="842676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80161"/>
            <a:ext cx="8426768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15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6EDF-1C2D-0540-A068-25EC01BD39B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9051" y="5085080"/>
            <a:ext cx="296497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020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4" name="Oval 3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72421" y="1077186"/>
            <a:ext cx="3218233" cy="326494"/>
            <a:chOff x="3079333" y="1077186"/>
            <a:chExt cx="3218233" cy="326494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5277465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3079333" y="1077186"/>
              <a:ext cx="1020101" cy="322729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20" name="Arc 19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406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32759" y="1276071"/>
            <a:ext cx="3097557" cy="186969"/>
            <a:chOff x="3139228" y="1276071"/>
            <a:chExt cx="3097557" cy="186969"/>
          </a:xfrm>
        </p:grpSpPr>
        <p:sp>
          <p:nvSpPr>
            <p:cNvPr id="14" name="Freeform 13"/>
            <p:cNvSpPr/>
            <p:nvPr/>
          </p:nvSpPr>
          <p:spPr>
            <a:xfrm flipH="1">
              <a:off x="5393562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3139228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030649" y="3360351"/>
            <a:ext cx="3301776" cy="1604853"/>
            <a:chOff x="3038239" y="3360351"/>
            <a:chExt cx="3301776" cy="1604853"/>
          </a:xfrm>
        </p:grpSpPr>
        <p:sp>
          <p:nvSpPr>
            <p:cNvPr id="21" name="Arc 20"/>
            <p:cNvSpPr/>
            <p:nvPr/>
          </p:nvSpPr>
          <p:spPr>
            <a:xfrm>
              <a:off x="3038239" y="3959364"/>
              <a:ext cx="3301776" cy="1005840"/>
            </a:xfrm>
            <a:prstGeom prst="arc">
              <a:avLst>
                <a:gd name="adj1" fmla="val 10989365"/>
                <a:gd name="adj2" fmla="val 2138770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057958" y="3360351"/>
              <a:ext cx="3240820" cy="1028769"/>
            </a:xfrm>
            <a:custGeom>
              <a:avLst/>
              <a:gdLst>
                <a:gd name="connsiteX0" fmla="*/ 3240820 w 3240820"/>
                <a:gd name="connsiteY0" fmla="*/ 998289 h 1028769"/>
                <a:gd name="connsiteX1" fmla="*/ 2580465 w 3240820"/>
                <a:gd name="connsiteY1" fmla="*/ 94049 h 1028769"/>
                <a:gd name="connsiteX2" fmla="*/ 1716923 w 3240820"/>
                <a:gd name="connsiteY2" fmla="*/ 276929 h 1028769"/>
                <a:gd name="connsiteX3" fmla="*/ 934656 w 3240820"/>
                <a:gd name="connsiteY3" fmla="*/ 2609 h 1028769"/>
                <a:gd name="connsiteX4" fmla="*/ 518124 w 3240820"/>
                <a:gd name="connsiteY4" fmla="*/ 195649 h 1028769"/>
                <a:gd name="connsiteX5" fmla="*/ 0 w 3240820"/>
                <a:gd name="connsiteY5" fmla="*/ 1028769 h 102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0820" h="1028769">
                  <a:moveTo>
                    <a:pt x="3240820" y="998289"/>
                  </a:moveTo>
                  <a:cubicBezTo>
                    <a:pt x="3037634" y="606282"/>
                    <a:pt x="2834448" y="214276"/>
                    <a:pt x="2580465" y="94049"/>
                  </a:cubicBezTo>
                  <a:cubicBezTo>
                    <a:pt x="2326482" y="-26178"/>
                    <a:pt x="1991224" y="292169"/>
                    <a:pt x="1716923" y="276929"/>
                  </a:cubicBezTo>
                  <a:cubicBezTo>
                    <a:pt x="1442621" y="261689"/>
                    <a:pt x="1134456" y="16156"/>
                    <a:pt x="934656" y="2609"/>
                  </a:cubicBezTo>
                  <a:cubicBezTo>
                    <a:pt x="734856" y="-10938"/>
                    <a:pt x="673900" y="24622"/>
                    <a:pt x="518124" y="195649"/>
                  </a:cubicBezTo>
                  <a:cubicBezTo>
                    <a:pt x="362348" y="366676"/>
                    <a:pt x="0" y="1028769"/>
                    <a:pt x="0" y="1028769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64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3" name="Arc 12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reeform 16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3" name="Arc 12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7" name="Arc 6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365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8" name="Arc 7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80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8" name="Arc 17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461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367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3458</TotalTime>
  <Words>0</Words>
  <Application>Microsoft Macintosh PowerPoint</Application>
  <PresentationFormat>Custom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</dc:creator>
  <cp:lastModifiedBy>Naomi</cp:lastModifiedBy>
  <cp:revision>36</cp:revision>
  <dcterms:created xsi:type="dcterms:W3CDTF">2016-05-01T17:57:23Z</dcterms:created>
  <dcterms:modified xsi:type="dcterms:W3CDTF">2016-05-11T02:18:31Z</dcterms:modified>
</cp:coreProperties>
</file>