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7" r:id="rId3"/>
    <p:sldId id="268" r:id="rId4"/>
    <p:sldId id="269" r:id="rId5"/>
    <p:sldId id="264" r:id="rId6"/>
    <p:sldId id="260" r:id="rId7"/>
    <p:sldId id="270" r:id="rId8"/>
    <p:sldId id="271" r:id="rId9"/>
    <p:sldId id="272" r:id="rId10"/>
    <p:sldId id="266" r:id="rId11"/>
    <p:sldId id="261" r:id="rId12"/>
    <p:sldId id="273" r:id="rId13"/>
    <p:sldId id="274" r:id="rId14"/>
    <p:sldId id="275" r:id="rId15"/>
    <p:sldId id="265" r:id="rId16"/>
    <p:sldId id="262" r:id="rId17"/>
    <p:sldId id="276" r:id="rId18"/>
    <p:sldId id="277" r:id="rId19"/>
    <p:sldId id="278" r:id="rId20"/>
    <p:sldId id="263" r:id="rId21"/>
    <p:sldId id="279" r:id="rId22"/>
    <p:sldId id="281" r:id="rId23"/>
    <p:sldId id="282" r:id="rId24"/>
    <p:sldId id="283" r:id="rId25"/>
    <p:sldId id="280" r:id="rId26"/>
    <p:sldId id="292" r:id="rId27"/>
    <p:sldId id="289" r:id="rId28"/>
    <p:sldId id="290" r:id="rId29"/>
    <p:sldId id="291" r:id="rId30"/>
    <p:sldId id="293" r:id="rId31"/>
    <p:sldId id="316" r:id="rId32"/>
    <p:sldId id="317" r:id="rId33"/>
    <p:sldId id="318" r:id="rId34"/>
    <p:sldId id="319" r:id="rId35"/>
    <p:sldId id="320" r:id="rId36"/>
    <p:sldId id="294" r:id="rId37"/>
    <p:sldId id="296" r:id="rId38"/>
    <p:sldId id="297" r:id="rId39"/>
    <p:sldId id="298" r:id="rId40"/>
    <p:sldId id="295" r:id="rId41"/>
    <p:sldId id="299" r:id="rId42"/>
    <p:sldId id="301" r:id="rId43"/>
    <p:sldId id="302" r:id="rId44"/>
    <p:sldId id="303" r:id="rId45"/>
    <p:sldId id="300" r:id="rId46"/>
    <p:sldId id="307" r:id="rId47"/>
    <p:sldId id="304" r:id="rId48"/>
    <p:sldId id="305" r:id="rId49"/>
    <p:sldId id="306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E17300"/>
    <a:srgbClr val="FF8000"/>
    <a:srgbClr val="FFFF1A"/>
    <a:srgbClr val="FFFF33"/>
    <a:srgbClr val="FF9900"/>
    <a:srgbClr val="CC00FF"/>
    <a:srgbClr val="3333FF"/>
    <a:srgbClr val="00B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74" autoAdjust="0"/>
  </p:normalViewPr>
  <p:slideViewPr>
    <p:cSldViewPr snapToGrid="0" snapToObjects="1">
      <p:cViewPr varScale="1">
        <p:scale>
          <a:sx n="86" d="100"/>
          <a:sy n="86" d="100"/>
        </p:scale>
        <p:origin x="3544" y="20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1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4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9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4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74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9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4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293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8"/>
          </a:xfrm>
        </p:spPr>
        <p:txBody>
          <a:bodyPr anchor="b"/>
          <a:lstStyle>
            <a:lvl1pPr marL="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1pPr>
            <a:lvl2pPr marL="334899" indent="0">
              <a:buNone/>
              <a:defRPr sz="1319">
                <a:solidFill>
                  <a:schemeClr val="tx1">
                    <a:tint val="75000"/>
                  </a:schemeClr>
                </a:solidFill>
              </a:defRPr>
            </a:lvl2pPr>
            <a:lvl3pPr marL="669798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3pPr>
            <a:lvl4pPr marL="1004697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4pPr>
            <a:lvl5pPr marL="1339596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5pPr>
            <a:lvl6pPr marL="1674495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6pPr>
            <a:lvl7pPr marL="2009394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7pPr>
            <a:lvl8pPr marL="2344293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8pPr>
            <a:lvl9pPr marL="2679192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1"/>
          </a:xfrm>
        </p:spPr>
        <p:txBody>
          <a:bodyPr/>
          <a:lstStyle>
            <a:lvl1pPr>
              <a:defRPr sz="2051"/>
            </a:lvl1pPr>
            <a:lvl2pPr>
              <a:defRPr sz="1758"/>
            </a:lvl2pPr>
            <a:lvl3pPr>
              <a:defRPr sz="1465"/>
            </a:lvl3pPr>
            <a:lvl4pPr>
              <a:defRPr sz="1319"/>
            </a:lvl4pPr>
            <a:lvl5pPr>
              <a:defRPr sz="1319"/>
            </a:lvl5pPr>
            <a:lvl6pPr>
              <a:defRPr sz="1319"/>
            </a:lvl6pPr>
            <a:lvl7pPr>
              <a:defRPr sz="1319"/>
            </a:lvl7pPr>
            <a:lvl8pPr>
              <a:defRPr sz="1319"/>
            </a:lvl8pPr>
            <a:lvl9pPr>
              <a:defRPr sz="13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1"/>
          </a:xfrm>
        </p:spPr>
        <p:txBody>
          <a:bodyPr/>
          <a:lstStyle>
            <a:lvl1pPr>
              <a:defRPr sz="2051"/>
            </a:lvl1pPr>
            <a:lvl2pPr>
              <a:defRPr sz="1758"/>
            </a:lvl2pPr>
            <a:lvl3pPr>
              <a:defRPr sz="1465"/>
            </a:lvl3pPr>
            <a:lvl4pPr>
              <a:defRPr sz="1319"/>
            </a:lvl4pPr>
            <a:lvl5pPr>
              <a:defRPr sz="1319"/>
            </a:lvl5pPr>
            <a:lvl6pPr>
              <a:defRPr sz="1319"/>
            </a:lvl6pPr>
            <a:lvl7pPr>
              <a:defRPr sz="1319"/>
            </a:lvl7pPr>
            <a:lvl8pPr>
              <a:defRPr sz="1319"/>
            </a:lvl8pPr>
            <a:lvl9pPr>
              <a:defRPr sz="13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899" indent="0">
              <a:buNone/>
              <a:defRPr sz="1465" b="1"/>
            </a:lvl2pPr>
            <a:lvl3pPr marL="669798" indent="0">
              <a:buNone/>
              <a:defRPr sz="1319" b="1"/>
            </a:lvl3pPr>
            <a:lvl4pPr marL="1004697" indent="0">
              <a:buNone/>
              <a:defRPr sz="1172" b="1"/>
            </a:lvl4pPr>
            <a:lvl5pPr marL="1339596" indent="0">
              <a:buNone/>
              <a:defRPr sz="1172" b="1"/>
            </a:lvl5pPr>
            <a:lvl6pPr marL="1674495" indent="0">
              <a:buNone/>
              <a:defRPr sz="1172" b="1"/>
            </a:lvl6pPr>
            <a:lvl7pPr marL="2009394" indent="0">
              <a:buNone/>
              <a:defRPr sz="1172" b="1"/>
            </a:lvl7pPr>
            <a:lvl8pPr marL="2344293" indent="0">
              <a:buNone/>
              <a:defRPr sz="1172" b="1"/>
            </a:lvl8pPr>
            <a:lvl9pPr marL="2679192" indent="0">
              <a:buNone/>
              <a:defRPr sz="11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5"/>
          </a:xfrm>
        </p:spPr>
        <p:txBody>
          <a:bodyPr/>
          <a:lstStyle>
            <a:lvl1pPr>
              <a:defRPr sz="1758"/>
            </a:lvl1pPr>
            <a:lvl2pPr>
              <a:defRPr sz="1465"/>
            </a:lvl2pPr>
            <a:lvl3pPr>
              <a:defRPr sz="1319"/>
            </a:lvl3pPr>
            <a:lvl4pPr>
              <a:defRPr sz="1172"/>
            </a:lvl4pPr>
            <a:lvl5pPr>
              <a:defRPr sz="1172"/>
            </a:lvl5pPr>
            <a:lvl6pPr>
              <a:defRPr sz="1172"/>
            </a:lvl6pPr>
            <a:lvl7pPr>
              <a:defRPr sz="1172"/>
            </a:lvl7pPr>
            <a:lvl8pPr>
              <a:defRPr sz="1172"/>
            </a:lvl8pPr>
            <a:lvl9pPr>
              <a:defRPr sz="11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899" indent="0">
              <a:buNone/>
              <a:defRPr sz="1465" b="1"/>
            </a:lvl2pPr>
            <a:lvl3pPr marL="669798" indent="0">
              <a:buNone/>
              <a:defRPr sz="1319" b="1"/>
            </a:lvl3pPr>
            <a:lvl4pPr marL="1004697" indent="0">
              <a:buNone/>
              <a:defRPr sz="1172" b="1"/>
            </a:lvl4pPr>
            <a:lvl5pPr marL="1339596" indent="0">
              <a:buNone/>
              <a:defRPr sz="1172" b="1"/>
            </a:lvl5pPr>
            <a:lvl6pPr marL="1674495" indent="0">
              <a:buNone/>
              <a:defRPr sz="1172" b="1"/>
            </a:lvl6pPr>
            <a:lvl7pPr marL="2009394" indent="0">
              <a:buNone/>
              <a:defRPr sz="1172" b="1"/>
            </a:lvl7pPr>
            <a:lvl8pPr marL="2344293" indent="0">
              <a:buNone/>
              <a:defRPr sz="1172" b="1"/>
            </a:lvl8pPr>
            <a:lvl9pPr marL="2679192" indent="0">
              <a:buNone/>
              <a:defRPr sz="11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5"/>
          </a:xfrm>
        </p:spPr>
        <p:txBody>
          <a:bodyPr/>
          <a:lstStyle>
            <a:lvl1pPr>
              <a:defRPr sz="1758"/>
            </a:lvl1pPr>
            <a:lvl2pPr>
              <a:defRPr sz="1465"/>
            </a:lvl2pPr>
            <a:lvl3pPr>
              <a:defRPr sz="1319"/>
            </a:lvl3pPr>
            <a:lvl4pPr>
              <a:defRPr sz="1172"/>
            </a:lvl4pPr>
            <a:lvl5pPr>
              <a:defRPr sz="1172"/>
            </a:lvl5pPr>
            <a:lvl6pPr>
              <a:defRPr sz="1172"/>
            </a:lvl6pPr>
            <a:lvl7pPr>
              <a:defRPr sz="1172"/>
            </a:lvl7pPr>
            <a:lvl8pPr>
              <a:defRPr sz="1172"/>
            </a:lvl8pPr>
            <a:lvl9pPr>
              <a:defRPr sz="11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14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7"/>
            <a:ext cx="3833812" cy="8454496"/>
          </a:xfrm>
        </p:spPr>
        <p:txBody>
          <a:bodyPr/>
          <a:lstStyle>
            <a:lvl1pPr>
              <a:defRPr sz="2344"/>
            </a:lvl1pPr>
            <a:lvl2pPr>
              <a:defRPr sz="2051"/>
            </a:lvl2pPr>
            <a:lvl3pPr>
              <a:defRPr sz="1758"/>
            </a:lvl3pPr>
            <a:lvl4pPr>
              <a:defRPr sz="1465"/>
            </a:lvl4pPr>
            <a:lvl5pPr>
              <a:defRPr sz="1465"/>
            </a:lvl5pPr>
            <a:lvl6pPr>
              <a:defRPr sz="1465"/>
            </a:lvl6pPr>
            <a:lvl7pPr>
              <a:defRPr sz="1465"/>
            </a:lvl7pPr>
            <a:lvl8pPr>
              <a:defRPr sz="1465"/>
            </a:lvl8pPr>
            <a:lvl9pPr>
              <a:defRPr sz="14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79"/>
          </a:xfrm>
        </p:spPr>
        <p:txBody>
          <a:bodyPr/>
          <a:lstStyle>
            <a:lvl1pPr marL="0" indent="0">
              <a:buNone/>
              <a:defRPr sz="1026"/>
            </a:lvl1pPr>
            <a:lvl2pPr marL="334899" indent="0">
              <a:buNone/>
              <a:defRPr sz="879"/>
            </a:lvl2pPr>
            <a:lvl3pPr marL="669798" indent="0">
              <a:buNone/>
              <a:defRPr sz="733"/>
            </a:lvl3pPr>
            <a:lvl4pPr marL="1004697" indent="0">
              <a:buNone/>
              <a:defRPr sz="659"/>
            </a:lvl4pPr>
            <a:lvl5pPr marL="1339596" indent="0">
              <a:buNone/>
              <a:defRPr sz="659"/>
            </a:lvl5pPr>
            <a:lvl6pPr marL="1674495" indent="0">
              <a:buNone/>
              <a:defRPr sz="659"/>
            </a:lvl6pPr>
            <a:lvl7pPr marL="2009394" indent="0">
              <a:buNone/>
              <a:defRPr sz="659"/>
            </a:lvl7pPr>
            <a:lvl8pPr marL="2344293" indent="0">
              <a:buNone/>
              <a:defRPr sz="659"/>
            </a:lvl8pPr>
            <a:lvl9pPr marL="2679192" indent="0">
              <a:buNone/>
              <a:defRPr sz="6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1"/>
          </a:xfrm>
        </p:spPr>
        <p:txBody>
          <a:bodyPr anchor="b"/>
          <a:lstStyle>
            <a:lvl1pPr algn="l">
              <a:defRPr sz="14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344"/>
            </a:lvl1pPr>
            <a:lvl2pPr marL="334899" indent="0">
              <a:buNone/>
              <a:defRPr sz="2051"/>
            </a:lvl2pPr>
            <a:lvl3pPr marL="669798" indent="0">
              <a:buNone/>
              <a:defRPr sz="1758"/>
            </a:lvl3pPr>
            <a:lvl4pPr marL="1004697" indent="0">
              <a:buNone/>
              <a:defRPr sz="1465"/>
            </a:lvl4pPr>
            <a:lvl5pPr marL="1339596" indent="0">
              <a:buNone/>
              <a:defRPr sz="1465"/>
            </a:lvl5pPr>
            <a:lvl6pPr marL="1674495" indent="0">
              <a:buNone/>
              <a:defRPr sz="1465"/>
            </a:lvl6pPr>
            <a:lvl7pPr marL="2009394" indent="0">
              <a:buNone/>
              <a:defRPr sz="1465"/>
            </a:lvl7pPr>
            <a:lvl8pPr marL="2344293" indent="0">
              <a:buNone/>
              <a:defRPr sz="1465"/>
            </a:lvl8pPr>
            <a:lvl9pPr marL="2679192" indent="0">
              <a:buNone/>
              <a:defRPr sz="14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026"/>
            </a:lvl1pPr>
            <a:lvl2pPr marL="334899" indent="0">
              <a:buNone/>
              <a:defRPr sz="879"/>
            </a:lvl2pPr>
            <a:lvl3pPr marL="669798" indent="0">
              <a:buNone/>
              <a:defRPr sz="733"/>
            </a:lvl3pPr>
            <a:lvl4pPr marL="1004697" indent="0">
              <a:buNone/>
              <a:defRPr sz="659"/>
            </a:lvl4pPr>
            <a:lvl5pPr marL="1339596" indent="0">
              <a:buNone/>
              <a:defRPr sz="659"/>
            </a:lvl5pPr>
            <a:lvl6pPr marL="1674495" indent="0">
              <a:buNone/>
              <a:defRPr sz="659"/>
            </a:lvl6pPr>
            <a:lvl7pPr marL="2009394" indent="0">
              <a:buNone/>
              <a:defRPr sz="659"/>
            </a:lvl7pPr>
            <a:lvl8pPr marL="2344293" indent="0">
              <a:buNone/>
              <a:defRPr sz="659"/>
            </a:lvl8pPr>
            <a:lvl9pPr marL="2679192" indent="0">
              <a:buNone/>
              <a:defRPr sz="6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4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4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4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899" rtl="0" eaLnBrk="1" latinLnBrk="0" hangingPunct="1">
        <a:spcBef>
          <a:spcPct val="0"/>
        </a:spcBef>
        <a:buNone/>
        <a:defRPr sz="32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174" indent="-251174" algn="l" defTabSz="334899" rtl="0" eaLnBrk="1" latinLnBrk="0" hangingPunct="1">
        <a:spcBef>
          <a:spcPct val="20000"/>
        </a:spcBef>
        <a:buFont typeface="Arial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1pPr>
      <a:lvl2pPr marL="544211" indent="-209312" algn="l" defTabSz="334899" rtl="0" eaLnBrk="1" latinLnBrk="0" hangingPunct="1">
        <a:spcBef>
          <a:spcPct val="20000"/>
        </a:spcBef>
        <a:buFont typeface="Arial"/>
        <a:buChar char="–"/>
        <a:defRPr sz="2051" kern="1200">
          <a:solidFill>
            <a:schemeClr val="tx1"/>
          </a:solidFill>
          <a:latin typeface="+mn-lt"/>
          <a:ea typeface="+mn-ea"/>
          <a:cs typeface="+mn-cs"/>
        </a:defRPr>
      </a:lvl2pPr>
      <a:lvl3pPr marL="837248" indent="-167450" algn="l" defTabSz="334899" rtl="0" eaLnBrk="1" latinLnBrk="0" hangingPunct="1">
        <a:spcBef>
          <a:spcPct val="20000"/>
        </a:spcBef>
        <a:buFont typeface="Arial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3pPr>
      <a:lvl4pPr marL="1172147" indent="-167450" algn="l" defTabSz="334899" rtl="0" eaLnBrk="1" latinLnBrk="0" hangingPunct="1">
        <a:spcBef>
          <a:spcPct val="20000"/>
        </a:spcBef>
        <a:buFont typeface="Arial"/>
        <a:buChar char="–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507046" indent="-167450" algn="l" defTabSz="334899" rtl="0" eaLnBrk="1" latinLnBrk="0" hangingPunct="1">
        <a:spcBef>
          <a:spcPct val="20000"/>
        </a:spcBef>
        <a:buFont typeface="Arial"/>
        <a:buChar char="»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41945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176844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511743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846642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1pPr>
      <a:lvl2pPr marL="334899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2pPr>
      <a:lvl3pPr marL="669798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3pPr>
      <a:lvl4pPr marL="1004697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4pPr>
      <a:lvl5pPr marL="1339596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5pPr>
      <a:lvl6pPr marL="1674495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6pPr>
      <a:lvl7pPr marL="2009394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7pPr>
      <a:lvl8pPr marL="2344293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8pPr>
      <a:lvl9pPr marL="2679192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414436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35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87461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37681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621780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41721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126854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783677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62719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445633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1924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05004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8" name="Group 1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249019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008662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700092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449270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588320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59997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866750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693266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645535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452832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45856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612745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702860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54" name="Group 53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55" name="Oval 54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60" name="Arc 59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61" name="Arc 60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676879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18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331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8" name="Group 17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19" name="Oval 1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39" name="Arc 3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40" name="Arc 3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493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25" name="Group 24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26" name="Arc 25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7" name="Arc 26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8" name="Arc 27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9" name="Arc 28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0" name="Arc 29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1" name="Arc 30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34" name="Group 33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35" name="Arc 34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36" name="Arc 35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871501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2001864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2368970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1780794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166816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19811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59997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1102244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28581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932398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109044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5568095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7715331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3" name="Group 12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110784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4274700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498969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32621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2434759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3" name="Group 12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515843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13918725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1618103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40953095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40009356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652970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52257" y="3981065"/>
            <a:ext cx="2353487" cy="676727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6221606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52257" y="3981065"/>
            <a:ext cx="2353487" cy="676727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4134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40804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7590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85396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86433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0</Words>
  <Application>Microsoft Macintosh PowerPoint</Application>
  <PresentationFormat>A4 Paper (210x297 mm)</PresentationFormat>
  <Paragraphs>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Microsoft Office User</cp:lastModifiedBy>
  <cp:revision>68</cp:revision>
  <dcterms:created xsi:type="dcterms:W3CDTF">2016-05-01T17:57:23Z</dcterms:created>
  <dcterms:modified xsi:type="dcterms:W3CDTF">2019-06-20T12:02:15Z</dcterms:modified>
</cp:coreProperties>
</file>