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FF66FF"/>
    <a:srgbClr val="CC66FF"/>
    <a:srgbClr val="FF00FF"/>
    <a:srgbClr val="CC00FF"/>
    <a:srgbClr val="FFFF1A"/>
    <a:srgbClr val="FFFF33"/>
    <a:srgbClr val="FF8000"/>
    <a:srgbClr val="FF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3544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9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29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1pPr>
            <a:lvl2pPr marL="334899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2pPr>
            <a:lvl3pPr marL="669798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3pPr>
            <a:lvl4pPr marL="1004697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3395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674495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2009394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344293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67919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1"/>
          </a:xfrm>
        </p:spPr>
        <p:txBody>
          <a:bodyPr/>
          <a:lstStyle>
            <a:lvl1pPr>
              <a:defRPr sz="2051"/>
            </a:lvl1pPr>
            <a:lvl2pPr>
              <a:defRPr sz="1758"/>
            </a:lvl2pPr>
            <a:lvl3pPr>
              <a:defRPr sz="146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99" indent="0">
              <a:buNone/>
              <a:defRPr sz="1465" b="1"/>
            </a:lvl2pPr>
            <a:lvl3pPr marL="669798" indent="0">
              <a:buNone/>
              <a:defRPr sz="1319" b="1"/>
            </a:lvl3pPr>
            <a:lvl4pPr marL="1004697" indent="0">
              <a:buNone/>
              <a:defRPr sz="1172" b="1"/>
            </a:lvl4pPr>
            <a:lvl5pPr marL="1339596" indent="0">
              <a:buNone/>
              <a:defRPr sz="1172" b="1"/>
            </a:lvl5pPr>
            <a:lvl6pPr marL="1674495" indent="0">
              <a:buNone/>
              <a:defRPr sz="1172" b="1"/>
            </a:lvl6pPr>
            <a:lvl7pPr marL="2009394" indent="0">
              <a:buNone/>
              <a:defRPr sz="1172" b="1"/>
            </a:lvl7pPr>
            <a:lvl8pPr marL="2344293" indent="0">
              <a:buNone/>
              <a:defRPr sz="1172" b="1"/>
            </a:lvl8pPr>
            <a:lvl9pPr marL="2679192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5"/>
          </a:xfrm>
        </p:spPr>
        <p:txBody>
          <a:bodyPr/>
          <a:lstStyle>
            <a:lvl1pPr>
              <a:defRPr sz="1758"/>
            </a:lvl1pPr>
            <a:lvl2pPr>
              <a:defRPr sz="1465"/>
            </a:lvl2pPr>
            <a:lvl3pPr>
              <a:defRPr sz="1319"/>
            </a:lvl3pPr>
            <a:lvl4pPr>
              <a:defRPr sz="1172"/>
            </a:lvl4pPr>
            <a:lvl5pPr>
              <a:defRPr sz="1172"/>
            </a:lvl5pPr>
            <a:lvl6pPr>
              <a:defRPr sz="1172"/>
            </a:lvl6pPr>
            <a:lvl7pPr>
              <a:defRPr sz="1172"/>
            </a:lvl7pPr>
            <a:lvl8pPr>
              <a:defRPr sz="1172"/>
            </a:lvl8pPr>
            <a:lvl9pPr>
              <a:defRPr sz="11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14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344"/>
            </a:lvl1pPr>
            <a:lvl2pPr marL="334899" indent="0">
              <a:buNone/>
              <a:defRPr sz="2051"/>
            </a:lvl2pPr>
            <a:lvl3pPr marL="669798" indent="0">
              <a:buNone/>
              <a:defRPr sz="1758"/>
            </a:lvl3pPr>
            <a:lvl4pPr marL="1004697" indent="0">
              <a:buNone/>
              <a:defRPr sz="1465"/>
            </a:lvl4pPr>
            <a:lvl5pPr marL="1339596" indent="0">
              <a:buNone/>
              <a:defRPr sz="1465"/>
            </a:lvl5pPr>
            <a:lvl6pPr marL="1674495" indent="0">
              <a:buNone/>
              <a:defRPr sz="1465"/>
            </a:lvl6pPr>
            <a:lvl7pPr marL="2009394" indent="0">
              <a:buNone/>
              <a:defRPr sz="1465"/>
            </a:lvl7pPr>
            <a:lvl8pPr marL="2344293" indent="0">
              <a:buNone/>
              <a:defRPr sz="1465"/>
            </a:lvl8pPr>
            <a:lvl9pPr marL="2679192" indent="0">
              <a:buNone/>
              <a:defRPr sz="14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026"/>
            </a:lvl1pPr>
            <a:lvl2pPr marL="334899" indent="0">
              <a:buNone/>
              <a:defRPr sz="879"/>
            </a:lvl2pPr>
            <a:lvl3pPr marL="669798" indent="0">
              <a:buNone/>
              <a:defRPr sz="733"/>
            </a:lvl3pPr>
            <a:lvl4pPr marL="1004697" indent="0">
              <a:buNone/>
              <a:defRPr sz="659"/>
            </a:lvl4pPr>
            <a:lvl5pPr marL="1339596" indent="0">
              <a:buNone/>
              <a:defRPr sz="659"/>
            </a:lvl5pPr>
            <a:lvl6pPr marL="1674495" indent="0">
              <a:buNone/>
              <a:defRPr sz="659"/>
            </a:lvl6pPr>
            <a:lvl7pPr marL="2009394" indent="0">
              <a:buNone/>
              <a:defRPr sz="659"/>
            </a:lvl7pPr>
            <a:lvl8pPr marL="2344293" indent="0">
              <a:buNone/>
              <a:defRPr sz="659"/>
            </a:lvl8pPr>
            <a:lvl9pPr marL="2679192" indent="0">
              <a:buNone/>
              <a:defRPr sz="6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4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4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99" rtl="0" eaLnBrk="1" latinLnBrk="0" hangingPunct="1"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74" indent="-251174" algn="l" defTabSz="334899" rtl="0" eaLnBrk="1" latinLnBrk="0" hangingPunct="1">
        <a:spcBef>
          <a:spcPct val="20000"/>
        </a:spcBef>
        <a:buFont typeface="Arial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4211" indent="-209312" algn="l" defTabSz="334899" rtl="0" eaLnBrk="1" latinLnBrk="0" hangingPunct="1">
        <a:spcBef>
          <a:spcPct val="20000"/>
        </a:spcBef>
        <a:buFont typeface="Arial"/>
        <a:buChar char="–"/>
        <a:defRPr sz="2051" kern="1200">
          <a:solidFill>
            <a:schemeClr val="tx1"/>
          </a:solidFill>
          <a:latin typeface="+mn-lt"/>
          <a:ea typeface="+mn-ea"/>
          <a:cs typeface="+mn-cs"/>
        </a:defRPr>
      </a:lvl2pPr>
      <a:lvl3pPr marL="837248" indent="-167450" algn="l" defTabSz="334899" rtl="0" eaLnBrk="1" latinLnBrk="0" hangingPunct="1">
        <a:spcBef>
          <a:spcPct val="20000"/>
        </a:spcBef>
        <a:buFont typeface="Arial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172147" indent="-167450" algn="l" defTabSz="334899" rtl="0" eaLnBrk="1" latinLnBrk="0" hangingPunct="1">
        <a:spcBef>
          <a:spcPct val="20000"/>
        </a:spcBef>
        <a:buFont typeface="Arial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507046" indent="-167450" algn="l" defTabSz="334899" rtl="0" eaLnBrk="1" latinLnBrk="0" hangingPunct="1">
        <a:spcBef>
          <a:spcPct val="20000"/>
        </a:spcBef>
        <a:buFont typeface="Arial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41945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176844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511743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846642" indent="-167450" algn="l" defTabSz="334899" rtl="0" eaLnBrk="1" latinLnBrk="0" hangingPunct="1">
        <a:spcBef>
          <a:spcPct val="20000"/>
        </a:spcBef>
        <a:buFont typeface="Arial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899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697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596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495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394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293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192" algn="l" defTabSz="334899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7799" y="3524648"/>
            <a:ext cx="2362403" cy="743964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54" name="Group 53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8" name="Group 17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98236" y="5502989"/>
            <a:ext cx="2699640" cy="626499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269702" y="5993539"/>
            <a:ext cx="299994" cy="27920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3477306" y="6035967"/>
            <a:ext cx="240298" cy="195052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25" name="Group 24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3128476" y="6035967"/>
            <a:ext cx="240298" cy="195052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34" name="Group 33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59997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4595" y="3878399"/>
            <a:ext cx="2268811" cy="136946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820857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8236" y="5502989"/>
            <a:ext cx="2699640" cy="1145888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66975" tIns="33488" rIns="66975" bIns="334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19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7081" y="4409755"/>
            <a:ext cx="3943838" cy="1711593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799" y="3799991"/>
            <a:ext cx="2362403" cy="743964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3" name="Group 12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16899" y="3117742"/>
            <a:ext cx="2624202" cy="748840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sp>
        <p:nvSpPr>
          <p:cNvPr id="10" name="Freeform 9"/>
          <p:cNvSpPr/>
          <p:nvPr/>
        </p:nvSpPr>
        <p:spPr>
          <a:xfrm>
            <a:off x="2071683" y="5473200"/>
            <a:ext cx="2714635" cy="817252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  <p:grpSp>
        <p:nvGrpSpPr>
          <p:cNvPr id="11" name="Group 10"/>
          <p:cNvGrpSpPr/>
          <p:nvPr/>
        </p:nvGrpSpPr>
        <p:grpSpPr>
          <a:xfrm>
            <a:off x="2277006" y="4030230"/>
            <a:ext cx="2353820" cy="855796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219805" y="5131601"/>
            <a:ext cx="2418391" cy="152555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7799" y="3733015"/>
            <a:ext cx="2362403" cy="743964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2257" y="3981065"/>
            <a:ext cx="2353487" cy="676727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753888" y="4781841"/>
            <a:ext cx="5350226" cy="1227882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19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2469292" y="4047878"/>
            <a:ext cx="1919416" cy="586035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6975" tIns="33488" rIns="66975" bIns="33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19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41659" y="3728916"/>
            <a:ext cx="2374684" cy="242950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58907" y="5540895"/>
            <a:ext cx="3140188" cy="1622293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19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Macintosh PowerPoint</Application>
  <PresentationFormat>A4 Paper (210x297 mm)</PresentationFormat>
  <Paragraphs>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Microsoft Office User</cp:lastModifiedBy>
  <cp:revision>41</cp:revision>
  <dcterms:created xsi:type="dcterms:W3CDTF">2016-05-01T17:57:23Z</dcterms:created>
  <dcterms:modified xsi:type="dcterms:W3CDTF">2019-06-20T12:01:22Z</dcterms:modified>
</cp:coreProperties>
</file>