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F0000"/>
    <a:srgbClr val="990000"/>
    <a:srgbClr val="FF3333"/>
    <a:srgbClr val="FFFF1A"/>
    <a:srgbClr val="FFFF33"/>
    <a:srgbClr val="FF8000"/>
    <a:srgbClr val="FF9900"/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42</cp:revision>
  <dcterms:created xsi:type="dcterms:W3CDTF">2016-05-01T17:57:23Z</dcterms:created>
  <dcterms:modified xsi:type="dcterms:W3CDTF">2019-06-20T12:00:28Z</dcterms:modified>
</cp:coreProperties>
</file>