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8" r:id="rId32"/>
    <p:sldId id="309" r:id="rId33"/>
    <p:sldId id="310" r:id="rId34"/>
    <p:sldId id="311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66666"/>
    <a:srgbClr val="666650"/>
    <a:srgbClr val="666655"/>
    <a:srgbClr val="66664B"/>
    <a:srgbClr val="6666FF"/>
    <a:srgbClr val="FFFF1A"/>
    <a:srgbClr val="FFFF33"/>
    <a:srgbClr val="FF8000"/>
    <a:srgbClr val="FF99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4" autoAdjust="0"/>
  </p:normalViewPr>
  <p:slideViewPr>
    <p:cSldViewPr snapToGrid="0" snapToObjects="1">
      <p:cViewPr varScale="1">
        <p:scale>
          <a:sx n="86" d="100"/>
          <a:sy n="86" d="100"/>
        </p:scale>
        <p:origin x="3544" y="20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3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4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4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9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4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2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293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1pPr>
            <a:lvl2pPr marL="334899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2pPr>
            <a:lvl3pPr marL="669798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3pPr>
            <a:lvl4pPr marL="1004697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4pPr>
            <a:lvl5pPr marL="133959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5pPr>
            <a:lvl6pPr marL="1674495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6pPr>
            <a:lvl7pPr marL="2009394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7pPr>
            <a:lvl8pPr marL="2344293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8pPr>
            <a:lvl9pPr marL="2679192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99" indent="0">
              <a:buNone/>
              <a:defRPr sz="1465" b="1"/>
            </a:lvl2pPr>
            <a:lvl3pPr marL="669798" indent="0">
              <a:buNone/>
              <a:defRPr sz="1319" b="1"/>
            </a:lvl3pPr>
            <a:lvl4pPr marL="1004697" indent="0">
              <a:buNone/>
              <a:defRPr sz="1172" b="1"/>
            </a:lvl4pPr>
            <a:lvl5pPr marL="1339596" indent="0">
              <a:buNone/>
              <a:defRPr sz="1172" b="1"/>
            </a:lvl5pPr>
            <a:lvl6pPr marL="1674495" indent="0">
              <a:buNone/>
              <a:defRPr sz="1172" b="1"/>
            </a:lvl6pPr>
            <a:lvl7pPr marL="2009394" indent="0">
              <a:buNone/>
              <a:defRPr sz="1172" b="1"/>
            </a:lvl7pPr>
            <a:lvl8pPr marL="2344293" indent="0">
              <a:buNone/>
              <a:defRPr sz="1172" b="1"/>
            </a:lvl8pPr>
            <a:lvl9pPr marL="2679192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2217385"/>
            <a:ext cx="303133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99" indent="0">
              <a:buNone/>
              <a:defRPr sz="1465" b="1"/>
            </a:lvl2pPr>
            <a:lvl3pPr marL="669798" indent="0">
              <a:buNone/>
              <a:defRPr sz="1319" b="1"/>
            </a:lvl3pPr>
            <a:lvl4pPr marL="1004697" indent="0">
              <a:buNone/>
              <a:defRPr sz="1172" b="1"/>
            </a:lvl4pPr>
            <a:lvl5pPr marL="1339596" indent="0">
              <a:buNone/>
              <a:defRPr sz="1172" b="1"/>
            </a:lvl5pPr>
            <a:lvl6pPr marL="1674495" indent="0">
              <a:buNone/>
              <a:defRPr sz="1172" b="1"/>
            </a:lvl6pPr>
            <a:lvl7pPr marL="2009394" indent="0">
              <a:buNone/>
              <a:defRPr sz="1172" b="1"/>
            </a:lvl7pPr>
            <a:lvl8pPr marL="2344293" indent="0">
              <a:buNone/>
              <a:defRPr sz="1172" b="1"/>
            </a:lvl8pPr>
            <a:lvl9pPr marL="2679192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3141486"/>
            <a:ext cx="303133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394405"/>
            <a:ext cx="2256235" cy="1678517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344"/>
            </a:lvl1pPr>
            <a:lvl2pPr>
              <a:defRPr sz="2051"/>
            </a:lvl2pPr>
            <a:lvl3pPr>
              <a:defRPr sz="1758"/>
            </a:lvl3pPr>
            <a:lvl4pPr>
              <a:defRPr sz="1465"/>
            </a:lvl4pPr>
            <a:lvl5pPr>
              <a:defRPr sz="1465"/>
            </a:lvl5pPr>
            <a:lvl6pPr>
              <a:defRPr sz="1465"/>
            </a:lvl6pPr>
            <a:lvl7pPr>
              <a:defRPr sz="1465"/>
            </a:lvl7pPr>
            <a:lvl8pPr>
              <a:defRPr sz="1465"/>
            </a:lvl8pPr>
            <a:lvl9pPr>
              <a:defRPr sz="1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2072924"/>
            <a:ext cx="2256235" cy="6775979"/>
          </a:xfrm>
        </p:spPr>
        <p:txBody>
          <a:bodyPr/>
          <a:lstStyle>
            <a:lvl1pPr marL="0" indent="0">
              <a:buNone/>
              <a:defRPr sz="1026"/>
            </a:lvl1pPr>
            <a:lvl2pPr marL="334899" indent="0">
              <a:buNone/>
              <a:defRPr sz="879"/>
            </a:lvl2pPr>
            <a:lvl3pPr marL="669798" indent="0">
              <a:buNone/>
              <a:defRPr sz="733"/>
            </a:lvl3pPr>
            <a:lvl4pPr marL="1004697" indent="0">
              <a:buNone/>
              <a:defRPr sz="659"/>
            </a:lvl4pPr>
            <a:lvl5pPr marL="1339596" indent="0">
              <a:buNone/>
              <a:defRPr sz="659"/>
            </a:lvl5pPr>
            <a:lvl6pPr marL="1674495" indent="0">
              <a:buNone/>
              <a:defRPr sz="659"/>
            </a:lvl6pPr>
            <a:lvl7pPr marL="2009394" indent="0">
              <a:buNone/>
              <a:defRPr sz="659"/>
            </a:lvl7pPr>
            <a:lvl8pPr marL="2344293" indent="0">
              <a:buNone/>
              <a:defRPr sz="659"/>
            </a:lvl8pPr>
            <a:lvl9pPr marL="2679192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344"/>
            </a:lvl1pPr>
            <a:lvl2pPr marL="334899" indent="0">
              <a:buNone/>
              <a:defRPr sz="2051"/>
            </a:lvl2pPr>
            <a:lvl3pPr marL="669798" indent="0">
              <a:buNone/>
              <a:defRPr sz="1758"/>
            </a:lvl3pPr>
            <a:lvl4pPr marL="1004697" indent="0">
              <a:buNone/>
              <a:defRPr sz="1465"/>
            </a:lvl4pPr>
            <a:lvl5pPr marL="1339596" indent="0">
              <a:buNone/>
              <a:defRPr sz="1465"/>
            </a:lvl5pPr>
            <a:lvl6pPr marL="1674495" indent="0">
              <a:buNone/>
              <a:defRPr sz="1465"/>
            </a:lvl6pPr>
            <a:lvl7pPr marL="2009394" indent="0">
              <a:buNone/>
              <a:defRPr sz="1465"/>
            </a:lvl7pPr>
            <a:lvl8pPr marL="2344293" indent="0">
              <a:buNone/>
              <a:defRPr sz="1465"/>
            </a:lvl8pPr>
            <a:lvl9pPr marL="2679192" indent="0">
              <a:buNone/>
              <a:defRPr sz="14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026"/>
            </a:lvl1pPr>
            <a:lvl2pPr marL="334899" indent="0">
              <a:buNone/>
              <a:defRPr sz="879"/>
            </a:lvl2pPr>
            <a:lvl3pPr marL="669798" indent="0">
              <a:buNone/>
              <a:defRPr sz="733"/>
            </a:lvl3pPr>
            <a:lvl4pPr marL="1004697" indent="0">
              <a:buNone/>
              <a:defRPr sz="659"/>
            </a:lvl4pPr>
            <a:lvl5pPr marL="1339596" indent="0">
              <a:buNone/>
              <a:defRPr sz="659"/>
            </a:lvl5pPr>
            <a:lvl6pPr marL="1674495" indent="0">
              <a:buNone/>
              <a:defRPr sz="659"/>
            </a:lvl6pPr>
            <a:lvl7pPr marL="2009394" indent="0">
              <a:buNone/>
              <a:defRPr sz="659"/>
            </a:lvl7pPr>
            <a:lvl8pPr marL="2344293" indent="0">
              <a:buNone/>
              <a:defRPr sz="659"/>
            </a:lvl8pPr>
            <a:lvl9pPr marL="2679192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4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99" rtl="0" eaLnBrk="1" latinLnBrk="0" hangingPunct="1">
        <a:spcBef>
          <a:spcPct val="0"/>
        </a:spcBef>
        <a:buNone/>
        <a:defRPr sz="3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174" indent="-251174" algn="l" defTabSz="334899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44211" indent="-209312" algn="l" defTabSz="334899" rtl="0" eaLnBrk="1" latinLnBrk="0" hangingPunct="1">
        <a:spcBef>
          <a:spcPct val="20000"/>
        </a:spcBef>
        <a:buFont typeface="Arial"/>
        <a:buChar char="–"/>
        <a:defRPr sz="2051" kern="1200">
          <a:solidFill>
            <a:schemeClr val="tx1"/>
          </a:solidFill>
          <a:latin typeface="+mn-lt"/>
          <a:ea typeface="+mn-ea"/>
          <a:cs typeface="+mn-cs"/>
        </a:defRPr>
      </a:lvl2pPr>
      <a:lvl3pPr marL="837248" indent="-167450" algn="l" defTabSz="334899" rtl="0" eaLnBrk="1" latinLnBrk="0" hangingPunct="1">
        <a:spcBef>
          <a:spcPct val="20000"/>
        </a:spcBef>
        <a:buFont typeface="Arial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172147" indent="-167450" algn="l" defTabSz="334899" rtl="0" eaLnBrk="1" latinLnBrk="0" hangingPunct="1">
        <a:spcBef>
          <a:spcPct val="20000"/>
        </a:spcBef>
        <a:buFont typeface="Arial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507046" indent="-167450" algn="l" defTabSz="334899" rtl="0" eaLnBrk="1" latinLnBrk="0" hangingPunct="1">
        <a:spcBef>
          <a:spcPct val="20000"/>
        </a:spcBef>
        <a:buFont typeface="Arial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41945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176844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511743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846642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1pPr>
      <a:lvl2pPr marL="334899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2pPr>
      <a:lvl3pPr marL="669798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3pPr>
      <a:lvl4pPr marL="1004697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4pPr>
      <a:lvl5pPr marL="1339596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5pPr>
      <a:lvl6pPr marL="1674495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6pPr>
      <a:lvl7pPr marL="2009394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7pPr>
      <a:lvl8pPr marL="2344293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8pPr>
      <a:lvl9pPr marL="2679192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54" name="Group 53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879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18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33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49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25" name="Group 24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34" name="Group 33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501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52257" y="3981065"/>
            <a:ext cx="2353487" cy="676727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52257" y="3981065"/>
            <a:ext cx="2353487" cy="676727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0</Words>
  <Application>Microsoft Macintosh PowerPoint</Application>
  <PresentationFormat>A4 Paper (210x297 mm)</PresentationFormat>
  <Paragraphs>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Microsoft Office User</cp:lastModifiedBy>
  <cp:revision>46</cp:revision>
  <dcterms:created xsi:type="dcterms:W3CDTF">2016-05-01T17:57:23Z</dcterms:created>
  <dcterms:modified xsi:type="dcterms:W3CDTF">2019-06-20T12:05:16Z</dcterms:modified>
</cp:coreProperties>
</file>