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  <a:srgbClr val="6633FF"/>
    <a:srgbClr val="FF66FF"/>
    <a:srgbClr val="FFFFFF"/>
    <a:srgbClr val="3346FF"/>
    <a:srgbClr val="FFFF1A"/>
    <a:srgbClr val="FFFF33"/>
    <a:srgbClr val="FF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296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97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86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91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42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30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91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230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77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18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889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02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23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45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14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2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63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0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33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99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10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08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66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33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79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6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17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78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301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36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29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22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32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7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60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51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1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5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957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633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05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5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18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74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0</Words>
  <Application>Microsoft Macintosh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37</cp:revision>
  <dcterms:created xsi:type="dcterms:W3CDTF">2016-05-01T17:57:23Z</dcterms:created>
  <dcterms:modified xsi:type="dcterms:W3CDTF">2016-07-04T05:28:31Z</dcterms:modified>
</cp:coreProperties>
</file>