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66666"/>
    <a:srgbClr val="666650"/>
    <a:srgbClr val="666655"/>
    <a:srgbClr val="66664B"/>
    <a:srgbClr val="6666FF"/>
    <a:srgbClr val="FFFF1A"/>
    <a:srgbClr val="FFFF33"/>
    <a:srgbClr val="FF8000"/>
    <a:srgbClr val="FF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296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4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32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6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6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6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7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7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Macintosh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39</cp:revision>
  <dcterms:created xsi:type="dcterms:W3CDTF">2016-05-01T17:57:23Z</dcterms:created>
  <dcterms:modified xsi:type="dcterms:W3CDTF">2016-07-04T05:42:34Z</dcterms:modified>
</cp:coreProperties>
</file>