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9900"/>
    <a:srgbClr val="00B300"/>
    <a:srgbClr val="FFFF1A"/>
    <a:srgbClr val="FFFF33"/>
    <a:srgbClr val="FF8000"/>
    <a:srgbClr val="FF9900"/>
    <a:srgbClr val="CC00FF"/>
    <a:srgbClr val="3333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296" y="-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1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29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3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3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3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4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4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19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14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36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20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74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0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88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09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4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94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37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2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44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2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5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86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81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42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66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74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07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6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03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3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04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57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8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70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75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29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1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8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78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35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36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5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8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8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97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83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256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52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4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0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30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0</Words>
  <Application>Microsoft Macintosh PowerPoint</Application>
  <PresentationFormat>Custom</PresentationFormat>
  <Paragraphs>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38</cp:revision>
  <dcterms:created xsi:type="dcterms:W3CDTF">2016-05-01T17:57:23Z</dcterms:created>
  <dcterms:modified xsi:type="dcterms:W3CDTF">2016-07-04T05:42:17Z</dcterms:modified>
</cp:coreProperties>
</file>