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9363075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99"/>
    <a:srgbClr val="FF66FF"/>
    <a:srgbClr val="CC66FF"/>
    <a:srgbClr val="FF00FF"/>
    <a:srgbClr val="CC00FF"/>
    <a:srgbClr val="FFFF1A"/>
    <a:srgbClr val="FFFF33"/>
    <a:srgbClr val="FF8000"/>
    <a:srgbClr val="FF9900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 autoAdjust="0"/>
    <p:restoredTop sz="94667" autoAdjust="0"/>
  </p:normalViewPr>
  <p:slideViewPr>
    <p:cSldViewPr snapToGrid="0" snapToObjects="1">
      <p:cViewPr>
        <p:scale>
          <a:sx n="125" d="100"/>
          <a:sy n="125" d="100"/>
        </p:scale>
        <p:origin x="-80" y="-80"/>
      </p:cViewPr>
      <p:guideLst>
        <p:guide orient="horz" pos="1728"/>
        <p:guide pos="29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printerSettings" Target="printerSettings/printerSettings1.bin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2231" y="1704340"/>
            <a:ext cx="7958614" cy="11760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461" y="3108960"/>
            <a:ext cx="6554153" cy="1402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05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96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8229" y="219711"/>
            <a:ext cx="2106692" cy="46812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154" y="219711"/>
            <a:ext cx="6164024" cy="46812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14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767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618" y="3525520"/>
            <a:ext cx="7958614" cy="108966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618" y="2325371"/>
            <a:ext cx="7958614" cy="12001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5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154" y="1280161"/>
            <a:ext cx="4135358" cy="36207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9563" y="1280161"/>
            <a:ext cx="4135358" cy="36207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92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54" y="1228090"/>
            <a:ext cx="4136984" cy="5118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154" y="1739900"/>
            <a:ext cx="4136984" cy="31610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6313" y="1228090"/>
            <a:ext cx="4138609" cy="5118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6313" y="1739900"/>
            <a:ext cx="4138609" cy="31610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7/4/16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98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7/4/16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63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7/4/16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77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154" y="218440"/>
            <a:ext cx="3080387" cy="9296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0702" y="218441"/>
            <a:ext cx="5234219" cy="46824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8154" y="1148081"/>
            <a:ext cx="3080387" cy="3752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94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228" y="3840480"/>
            <a:ext cx="5617845" cy="4533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35228" y="490220"/>
            <a:ext cx="5617845" cy="32918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35228" y="4293870"/>
            <a:ext cx="5617845" cy="6438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43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154" y="219710"/>
            <a:ext cx="8426768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54" y="1280161"/>
            <a:ext cx="8426768" cy="3620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8154" y="5085080"/>
            <a:ext cx="2184718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86EDF-1C2D-0540-A068-25EC01BD39B7}" type="datetimeFigureOut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99051" y="5085080"/>
            <a:ext cx="2964974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10204" y="5085080"/>
            <a:ext cx="2184718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67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89320" y="2001520"/>
            <a:ext cx="5384434" cy="2336800"/>
            <a:chOff x="2021693" y="2062480"/>
            <a:chExt cx="5384434" cy="2336800"/>
          </a:xfrm>
        </p:grpSpPr>
        <p:sp>
          <p:nvSpPr>
            <p:cNvPr id="13" name="Arc 12"/>
            <p:cNvSpPr/>
            <p:nvPr/>
          </p:nvSpPr>
          <p:spPr>
            <a:xfrm flipV="1">
              <a:off x="2021693" y="2062480"/>
              <a:ext cx="5384434" cy="201168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 flipV="1">
              <a:off x="2722685" y="2550160"/>
              <a:ext cx="3968061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68869" y="1077582"/>
            <a:ext cx="3225337" cy="1015717"/>
            <a:chOff x="3044953" y="1077582"/>
            <a:chExt cx="3225337" cy="1015717"/>
          </a:xfrm>
        </p:grpSpPr>
        <p:sp>
          <p:nvSpPr>
            <p:cNvPr id="7" name="Arc 6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9193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08745" y="1483362"/>
            <a:ext cx="3213618" cy="1168399"/>
            <a:chOff x="3108745" y="1483362"/>
            <a:chExt cx="3213618" cy="1168399"/>
          </a:xfrm>
        </p:grpSpPr>
        <p:sp>
          <p:nvSpPr>
            <p:cNvPr id="3" name="Arc 2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Arc 3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537923" y="3545840"/>
            <a:ext cx="4287229" cy="2214880"/>
            <a:chOff x="2641422" y="3545840"/>
            <a:chExt cx="4287229" cy="2214880"/>
          </a:xfrm>
        </p:grpSpPr>
        <p:sp>
          <p:nvSpPr>
            <p:cNvPr id="13" name="Arc 12"/>
            <p:cNvSpPr/>
            <p:nvPr/>
          </p:nvSpPr>
          <p:spPr>
            <a:xfrm>
              <a:off x="2641422" y="3911600"/>
              <a:ext cx="4287229" cy="184912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>
              <a:off x="3124836" y="3545840"/>
              <a:ext cx="3301776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060486" y="1071986"/>
            <a:ext cx="3242103" cy="331694"/>
            <a:chOff x="3072962" y="1071986"/>
            <a:chExt cx="3242103" cy="331694"/>
          </a:xfrm>
        </p:grpSpPr>
        <p:cxnSp>
          <p:nvCxnSpPr>
            <p:cNvPr id="16" name="Straight Connector 15"/>
            <p:cNvCxnSpPr/>
            <p:nvPr/>
          </p:nvCxnSpPr>
          <p:spPr>
            <a:xfrm flipV="1">
              <a:off x="3072962" y="1080951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 flipV="1">
              <a:off x="5294964" y="1071986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98149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10" name="Arc 9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c 10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068869" y="793102"/>
            <a:ext cx="3225337" cy="1015717"/>
            <a:chOff x="3044953" y="1169022"/>
            <a:chExt cx="3225337" cy="1015717"/>
          </a:xfrm>
        </p:grpSpPr>
        <p:sp>
          <p:nvSpPr>
            <p:cNvPr id="18" name="Arc 17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7366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8" name="Arc 7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68869" y="793102"/>
            <a:ext cx="3225337" cy="1015717"/>
            <a:chOff x="3044953" y="1169022"/>
            <a:chExt cx="3225337" cy="1015717"/>
          </a:xfrm>
        </p:grpSpPr>
        <p:sp>
          <p:nvSpPr>
            <p:cNvPr id="11" name="Arc 10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5206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8" name="Arc 7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68869" y="793102"/>
            <a:ext cx="3225337" cy="1015717"/>
            <a:chOff x="3044953" y="1169022"/>
            <a:chExt cx="3225337" cy="1015717"/>
          </a:xfrm>
        </p:grpSpPr>
        <p:sp>
          <p:nvSpPr>
            <p:cNvPr id="11" name="Arc 10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4742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8" name="Arc 7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68869" y="793102"/>
            <a:ext cx="3225337" cy="1015717"/>
            <a:chOff x="3044953" y="1169022"/>
            <a:chExt cx="3225337" cy="1015717"/>
          </a:xfrm>
        </p:grpSpPr>
        <p:sp>
          <p:nvSpPr>
            <p:cNvPr id="11" name="Arc 10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7010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08745" y="1483362"/>
            <a:ext cx="3213618" cy="1168399"/>
            <a:chOff x="3108745" y="1483362"/>
            <a:chExt cx="3213618" cy="1168399"/>
          </a:xfrm>
        </p:grpSpPr>
        <p:sp>
          <p:nvSpPr>
            <p:cNvPr id="3" name="Arc 2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Arc 3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13" name="Arc 12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068869" y="793102"/>
            <a:ext cx="3225337" cy="1015717"/>
            <a:chOff x="3044953" y="1169022"/>
            <a:chExt cx="3225337" cy="1015717"/>
          </a:xfrm>
        </p:grpSpPr>
        <p:sp>
          <p:nvSpPr>
            <p:cNvPr id="16" name="Arc 15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c 16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1880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8" name="Arc 7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7091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7" name="Arc 6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9467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7" name="Arc 6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6943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7" name="Arc 6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2377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89320" y="2001520"/>
            <a:ext cx="5384434" cy="2336800"/>
            <a:chOff x="2021693" y="2062480"/>
            <a:chExt cx="5384434" cy="2336800"/>
          </a:xfrm>
        </p:grpSpPr>
        <p:sp>
          <p:nvSpPr>
            <p:cNvPr id="8" name="Arc 7"/>
            <p:cNvSpPr/>
            <p:nvPr/>
          </p:nvSpPr>
          <p:spPr>
            <a:xfrm flipV="1">
              <a:off x="2021693" y="2062480"/>
              <a:ext cx="5384434" cy="201168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flipV="1">
              <a:off x="2722685" y="2550160"/>
              <a:ext cx="3968061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68869" y="1077582"/>
            <a:ext cx="3225337" cy="1015717"/>
            <a:chOff x="3044953" y="1077582"/>
            <a:chExt cx="3225337" cy="1015717"/>
          </a:xfrm>
        </p:grpSpPr>
        <p:sp>
          <p:nvSpPr>
            <p:cNvPr id="11" name="Arc 10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029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108745" y="1483362"/>
            <a:ext cx="3213618" cy="1168399"/>
            <a:chOff x="3108745" y="1483362"/>
            <a:chExt cx="3213618" cy="1168399"/>
          </a:xfrm>
        </p:grpSpPr>
        <p:sp>
          <p:nvSpPr>
            <p:cNvPr id="4" name="Arc 3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7" name="Arc 16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19" name="Arc 1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c 1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2448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12" name="Arc 11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c 12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3521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11" name="Arc 10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354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11" name="Arc 10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1861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11" name="Arc 10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29819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08745" y="1524002"/>
            <a:ext cx="3213618" cy="1168399"/>
            <a:chOff x="3108745" y="1483362"/>
            <a:chExt cx="3213618" cy="1168399"/>
          </a:xfrm>
        </p:grpSpPr>
        <p:sp>
          <p:nvSpPr>
            <p:cNvPr id="3" name="Arc 2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Arc 3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10" name="Freeform 9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13" name="Arc 12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3424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001202" y="3494088"/>
            <a:ext cx="3685759" cy="855345"/>
            <a:chOff x="2613014" y="3463608"/>
            <a:chExt cx="4482465" cy="855345"/>
          </a:xfrm>
        </p:grpSpPr>
        <p:sp>
          <p:nvSpPr>
            <p:cNvPr id="13" name="Freeform 12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2664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001202" y="3494088"/>
            <a:ext cx="3685759" cy="855345"/>
            <a:chOff x="2613014" y="3463608"/>
            <a:chExt cx="4482465" cy="855345"/>
          </a:xfrm>
        </p:grpSpPr>
        <p:sp>
          <p:nvSpPr>
            <p:cNvPr id="15" name="Freeform 14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Arc 15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4746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001202" y="3494088"/>
            <a:ext cx="3685759" cy="855345"/>
            <a:chOff x="2613014" y="3463608"/>
            <a:chExt cx="4482465" cy="855345"/>
          </a:xfrm>
        </p:grpSpPr>
        <p:sp>
          <p:nvSpPr>
            <p:cNvPr id="15" name="Freeform 14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Arc 15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3075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001202" y="3494088"/>
            <a:ext cx="3685759" cy="855345"/>
            <a:chOff x="2613014" y="3463608"/>
            <a:chExt cx="4482465" cy="855345"/>
          </a:xfrm>
        </p:grpSpPr>
        <p:sp>
          <p:nvSpPr>
            <p:cNvPr id="15" name="Freeform 14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Arc 15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7766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89320" y="2001520"/>
            <a:ext cx="5384434" cy="2336800"/>
            <a:chOff x="2021693" y="2062480"/>
            <a:chExt cx="5384434" cy="2336800"/>
          </a:xfrm>
        </p:grpSpPr>
        <p:sp>
          <p:nvSpPr>
            <p:cNvPr id="8" name="Arc 7"/>
            <p:cNvSpPr/>
            <p:nvPr/>
          </p:nvSpPr>
          <p:spPr>
            <a:xfrm flipV="1">
              <a:off x="2021693" y="2062480"/>
              <a:ext cx="5384434" cy="201168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flipV="1">
              <a:off x="2722685" y="2550160"/>
              <a:ext cx="3968061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68869" y="1077582"/>
            <a:ext cx="3225337" cy="1015717"/>
            <a:chOff x="3044953" y="1077582"/>
            <a:chExt cx="3225337" cy="1015717"/>
          </a:xfrm>
        </p:grpSpPr>
        <p:sp>
          <p:nvSpPr>
            <p:cNvPr id="11" name="Arc 10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53034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108745" y="1483362"/>
            <a:ext cx="3213618" cy="1168399"/>
            <a:chOff x="3108745" y="1483362"/>
            <a:chExt cx="3213618" cy="1168399"/>
          </a:xfrm>
        </p:grpSpPr>
        <p:sp>
          <p:nvSpPr>
            <p:cNvPr id="4" name="Arc 3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19" name="Arc 1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c 1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001202" y="3494088"/>
            <a:ext cx="3685759" cy="855345"/>
            <a:chOff x="2613014" y="3463608"/>
            <a:chExt cx="4482465" cy="855345"/>
          </a:xfrm>
        </p:grpSpPr>
        <p:sp>
          <p:nvSpPr>
            <p:cNvPr id="22" name="Freeform 21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3" name="Arc 22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934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Arc 15"/>
          <p:cNvSpPr/>
          <p:nvPr/>
        </p:nvSpPr>
        <p:spPr>
          <a:xfrm rot="503497" flipV="1">
            <a:off x="1120696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29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Arc 13"/>
          <p:cNvSpPr/>
          <p:nvPr/>
        </p:nvSpPr>
        <p:spPr>
          <a:xfrm rot="503497" flipV="1">
            <a:off x="1120696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882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Arc 13"/>
          <p:cNvSpPr/>
          <p:nvPr/>
        </p:nvSpPr>
        <p:spPr>
          <a:xfrm rot="503497" flipV="1">
            <a:off x="1120696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95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Arc 12"/>
          <p:cNvSpPr/>
          <p:nvPr/>
        </p:nvSpPr>
        <p:spPr>
          <a:xfrm rot="503497" flipV="1">
            <a:off x="1120696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350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08745" y="1524002"/>
            <a:ext cx="3213618" cy="1168399"/>
            <a:chOff x="3108745" y="1483362"/>
            <a:chExt cx="3213618" cy="1168399"/>
          </a:xfrm>
        </p:grpSpPr>
        <p:sp>
          <p:nvSpPr>
            <p:cNvPr id="3" name="Arc 2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Arc 3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10" name="Freeform 9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Arc 15"/>
          <p:cNvSpPr/>
          <p:nvPr/>
        </p:nvSpPr>
        <p:spPr>
          <a:xfrm rot="503497" flipV="1">
            <a:off x="1120696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763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001202" y="3494088"/>
            <a:ext cx="3685759" cy="1564456"/>
            <a:chOff x="3001202" y="3494088"/>
            <a:chExt cx="3685759" cy="1564456"/>
          </a:xfrm>
        </p:grpSpPr>
        <p:grpSp>
          <p:nvGrpSpPr>
            <p:cNvPr id="6" name="Group 5"/>
            <p:cNvGrpSpPr/>
            <p:nvPr/>
          </p:nvGrpSpPr>
          <p:grpSpPr>
            <a:xfrm>
              <a:off x="3001202" y="3494088"/>
              <a:ext cx="3685759" cy="855345"/>
              <a:chOff x="2613014" y="3463608"/>
              <a:chExt cx="4482465" cy="855345"/>
            </a:xfrm>
          </p:grpSpPr>
          <p:sp>
            <p:nvSpPr>
              <p:cNvPr id="13" name="Freeform 12"/>
              <p:cNvSpPr/>
              <p:nvPr/>
            </p:nvSpPr>
            <p:spPr>
              <a:xfrm>
                <a:off x="2613014" y="3867468"/>
                <a:ext cx="4116070" cy="451485"/>
              </a:xfrm>
              <a:custGeom>
                <a:avLst/>
                <a:gdLst>
                  <a:gd name="connsiteX0" fmla="*/ 1441 w 4116241"/>
                  <a:gd name="connsiteY0" fmla="*/ 53788 h 452079"/>
                  <a:gd name="connsiteX1" fmla="*/ 566218 w 4116241"/>
                  <a:gd name="connsiteY1" fmla="*/ 430306 h 452079"/>
                  <a:gd name="connsiteX2" fmla="*/ 3470782 w 4116241"/>
                  <a:gd name="connsiteY2" fmla="*/ 363071 h 452079"/>
                  <a:gd name="connsiteX3" fmla="*/ 4116241 w 4116241"/>
                  <a:gd name="connsiteY3" fmla="*/ 0 h 45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16241" h="452079">
                    <a:moveTo>
                      <a:pt x="1441" y="53788"/>
                    </a:moveTo>
                    <a:cubicBezTo>
                      <a:pt x="-5283" y="216273"/>
                      <a:pt x="-12006" y="378759"/>
                      <a:pt x="566218" y="430306"/>
                    </a:cubicBezTo>
                    <a:cubicBezTo>
                      <a:pt x="1144442" y="481853"/>
                      <a:pt x="2879112" y="434789"/>
                      <a:pt x="3470782" y="363071"/>
                    </a:cubicBezTo>
                    <a:cubicBezTo>
                      <a:pt x="4062452" y="291353"/>
                      <a:pt x="3883159" y="163606"/>
                      <a:pt x="4116241" y="0"/>
                    </a:cubicBezTo>
                  </a:path>
                </a:pathLst>
              </a:cu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4" name="Arc 13"/>
              <p:cNvSpPr/>
              <p:nvPr/>
            </p:nvSpPr>
            <p:spPr>
              <a:xfrm rot="10421988">
                <a:off x="6633199" y="3463608"/>
                <a:ext cx="462280" cy="443865"/>
              </a:xfrm>
              <a:prstGeom prst="arc">
                <a:avLst/>
              </a:pr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7" name="Chord 6"/>
            <p:cNvSpPr/>
            <p:nvPr/>
          </p:nvSpPr>
          <p:spPr>
            <a:xfrm rot="3578303" flipH="1">
              <a:off x="5045085" y="4084322"/>
              <a:ext cx="1267725" cy="680720"/>
            </a:xfrm>
            <a:prstGeom prst="chord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 rot="20889946">
              <a:off x="5696197" y="4277724"/>
              <a:ext cx="257843" cy="669977"/>
            </a:xfrm>
            <a:custGeom>
              <a:avLst/>
              <a:gdLst>
                <a:gd name="connsiteX0" fmla="*/ 0 w 335257"/>
                <a:gd name="connsiteY0" fmla="*/ 0 h 711200"/>
                <a:gd name="connsiteX1" fmla="*/ 91434 w 335257"/>
                <a:gd name="connsiteY1" fmla="*/ 406400 h 711200"/>
                <a:gd name="connsiteX2" fmla="*/ 335257 w 335257"/>
                <a:gd name="connsiteY2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257" h="711200">
                  <a:moveTo>
                    <a:pt x="0" y="0"/>
                  </a:moveTo>
                  <a:cubicBezTo>
                    <a:pt x="17779" y="143933"/>
                    <a:pt x="35558" y="287867"/>
                    <a:pt x="91434" y="406400"/>
                  </a:cubicBezTo>
                  <a:cubicBezTo>
                    <a:pt x="147310" y="524933"/>
                    <a:pt x="208266" y="641773"/>
                    <a:pt x="335257" y="711200"/>
                  </a:cubicBezTo>
                </a:path>
              </a:pathLst>
            </a:cu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1040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001202" y="3494088"/>
            <a:ext cx="3685759" cy="1564456"/>
            <a:chOff x="3001202" y="3494088"/>
            <a:chExt cx="3685759" cy="1564456"/>
          </a:xfrm>
        </p:grpSpPr>
        <p:grpSp>
          <p:nvGrpSpPr>
            <p:cNvPr id="17" name="Group 16"/>
            <p:cNvGrpSpPr/>
            <p:nvPr/>
          </p:nvGrpSpPr>
          <p:grpSpPr>
            <a:xfrm>
              <a:off x="3001202" y="3494088"/>
              <a:ext cx="3685759" cy="855345"/>
              <a:chOff x="2613014" y="3463608"/>
              <a:chExt cx="4482465" cy="855345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2613014" y="3867468"/>
                <a:ext cx="4116070" cy="451485"/>
              </a:xfrm>
              <a:custGeom>
                <a:avLst/>
                <a:gdLst>
                  <a:gd name="connsiteX0" fmla="*/ 1441 w 4116241"/>
                  <a:gd name="connsiteY0" fmla="*/ 53788 h 452079"/>
                  <a:gd name="connsiteX1" fmla="*/ 566218 w 4116241"/>
                  <a:gd name="connsiteY1" fmla="*/ 430306 h 452079"/>
                  <a:gd name="connsiteX2" fmla="*/ 3470782 w 4116241"/>
                  <a:gd name="connsiteY2" fmla="*/ 363071 h 452079"/>
                  <a:gd name="connsiteX3" fmla="*/ 4116241 w 4116241"/>
                  <a:gd name="connsiteY3" fmla="*/ 0 h 45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16241" h="452079">
                    <a:moveTo>
                      <a:pt x="1441" y="53788"/>
                    </a:moveTo>
                    <a:cubicBezTo>
                      <a:pt x="-5283" y="216273"/>
                      <a:pt x="-12006" y="378759"/>
                      <a:pt x="566218" y="430306"/>
                    </a:cubicBezTo>
                    <a:cubicBezTo>
                      <a:pt x="1144442" y="481853"/>
                      <a:pt x="2879112" y="434789"/>
                      <a:pt x="3470782" y="363071"/>
                    </a:cubicBezTo>
                    <a:cubicBezTo>
                      <a:pt x="4062452" y="291353"/>
                      <a:pt x="3883159" y="163606"/>
                      <a:pt x="4116241" y="0"/>
                    </a:cubicBezTo>
                  </a:path>
                </a:pathLst>
              </a:cu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1" name="Arc 20"/>
              <p:cNvSpPr/>
              <p:nvPr/>
            </p:nvSpPr>
            <p:spPr>
              <a:xfrm rot="10421988">
                <a:off x="6633199" y="3463608"/>
                <a:ext cx="462280" cy="443865"/>
              </a:xfrm>
              <a:prstGeom prst="arc">
                <a:avLst/>
              </a:pr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18" name="Chord 17"/>
            <p:cNvSpPr/>
            <p:nvPr/>
          </p:nvSpPr>
          <p:spPr>
            <a:xfrm rot="3578303" flipH="1">
              <a:off x="5045085" y="4084322"/>
              <a:ext cx="1267725" cy="680720"/>
            </a:xfrm>
            <a:prstGeom prst="chord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 rot="20889946">
              <a:off x="5696197" y="4277724"/>
              <a:ext cx="257843" cy="669977"/>
            </a:xfrm>
            <a:custGeom>
              <a:avLst/>
              <a:gdLst>
                <a:gd name="connsiteX0" fmla="*/ 0 w 335257"/>
                <a:gd name="connsiteY0" fmla="*/ 0 h 711200"/>
                <a:gd name="connsiteX1" fmla="*/ 91434 w 335257"/>
                <a:gd name="connsiteY1" fmla="*/ 406400 h 711200"/>
                <a:gd name="connsiteX2" fmla="*/ 335257 w 335257"/>
                <a:gd name="connsiteY2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257" h="711200">
                  <a:moveTo>
                    <a:pt x="0" y="0"/>
                  </a:moveTo>
                  <a:cubicBezTo>
                    <a:pt x="17779" y="143933"/>
                    <a:pt x="35558" y="287867"/>
                    <a:pt x="91434" y="406400"/>
                  </a:cubicBezTo>
                  <a:cubicBezTo>
                    <a:pt x="147310" y="524933"/>
                    <a:pt x="208266" y="641773"/>
                    <a:pt x="335257" y="711200"/>
                  </a:cubicBezTo>
                </a:path>
              </a:pathLst>
            </a:cu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9579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001202" y="3494088"/>
            <a:ext cx="3685759" cy="1564456"/>
            <a:chOff x="3001202" y="3494088"/>
            <a:chExt cx="3685759" cy="1564456"/>
          </a:xfrm>
        </p:grpSpPr>
        <p:grpSp>
          <p:nvGrpSpPr>
            <p:cNvPr id="17" name="Group 16"/>
            <p:cNvGrpSpPr/>
            <p:nvPr/>
          </p:nvGrpSpPr>
          <p:grpSpPr>
            <a:xfrm>
              <a:off x="3001202" y="3494088"/>
              <a:ext cx="3685759" cy="855345"/>
              <a:chOff x="2613014" y="3463608"/>
              <a:chExt cx="4482465" cy="855345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2613014" y="3867468"/>
                <a:ext cx="4116070" cy="451485"/>
              </a:xfrm>
              <a:custGeom>
                <a:avLst/>
                <a:gdLst>
                  <a:gd name="connsiteX0" fmla="*/ 1441 w 4116241"/>
                  <a:gd name="connsiteY0" fmla="*/ 53788 h 452079"/>
                  <a:gd name="connsiteX1" fmla="*/ 566218 w 4116241"/>
                  <a:gd name="connsiteY1" fmla="*/ 430306 h 452079"/>
                  <a:gd name="connsiteX2" fmla="*/ 3470782 w 4116241"/>
                  <a:gd name="connsiteY2" fmla="*/ 363071 h 452079"/>
                  <a:gd name="connsiteX3" fmla="*/ 4116241 w 4116241"/>
                  <a:gd name="connsiteY3" fmla="*/ 0 h 45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16241" h="452079">
                    <a:moveTo>
                      <a:pt x="1441" y="53788"/>
                    </a:moveTo>
                    <a:cubicBezTo>
                      <a:pt x="-5283" y="216273"/>
                      <a:pt x="-12006" y="378759"/>
                      <a:pt x="566218" y="430306"/>
                    </a:cubicBezTo>
                    <a:cubicBezTo>
                      <a:pt x="1144442" y="481853"/>
                      <a:pt x="2879112" y="434789"/>
                      <a:pt x="3470782" y="363071"/>
                    </a:cubicBezTo>
                    <a:cubicBezTo>
                      <a:pt x="4062452" y="291353"/>
                      <a:pt x="3883159" y="163606"/>
                      <a:pt x="4116241" y="0"/>
                    </a:cubicBezTo>
                  </a:path>
                </a:pathLst>
              </a:cu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1" name="Arc 20"/>
              <p:cNvSpPr/>
              <p:nvPr/>
            </p:nvSpPr>
            <p:spPr>
              <a:xfrm rot="10421988">
                <a:off x="6633199" y="3463608"/>
                <a:ext cx="462280" cy="443865"/>
              </a:xfrm>
              <a:prstGeom prst="arc">
                <a:avLst/>
              </a:pr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18" name="Chord 17"/>
            <p:cNvSpPr/>
            <p:nvPr/>
          </p:nvSpPr>
          <p:spPr>
            <a:xfrm rot="3578303" flipH="1">
              <a:off x="5045085" y="4084322"/>
              <a:ext cx="1267725" cy="680720"/>
            </a:xfrm>
            <a:prstGeom prst="chord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 rot="20889946">
              <a:off x="5696197" y="4277724"/>
              <a:ext cx="257843" cy="669977"/>
            </a:xfrm>
            <a:custGeom>
              <a:avLst/>
              <a:gdLst>
                <a:gd name="connsiteX0" fmla="*/ 0 w 335257"/>
                <a:gd name="connsiteY0" fmla="*/ 0 h 711200"/>
                <a:gd name="connsiteX1" fmla="*/ 91434 w 335257"/>
                <a:gd name="connsiteY1" fmla="*/ 406400 h 711200"/>
                <a:gd name="connsiteX2" fmla="*/ 335257 w 335257"/>
                <a:gd name="connsiteY2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257" h="711200">
                  <a:moveTo>
                    <a:pt x="0" y="0"/>
                  </a:moveTo>
                  <a:cubicBezTo>
                    <a:pt x="17779" y="143933"/>
                    <a:pt x="35558" y="287867"/>
                    <a:pt x="91434" y="406400"/>
                  </a:cubicBezTo>
                  <a:cubicBezTo>
                    <a:pt x="147310" y="524933"/>
                    <a:pt x="208266" y="641773"/>
                    <a:pt x="335257" y="711200"/>
                  </a:cubicBezTo>
                </a:path>
              </a:pathLst>
            </a:cu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11389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001202" y="3494088"/>
            <a:ext cx="3685759" cy="1564456"/>
            <a:chOff x="3001202" y="3494088"/>
            <a:chExt cx="3685759" cy="1564456"/>
          </a:xfrm>
        </p:grpSpPr>
        <p:grpSp>
          <p:nvGrpSpPr>
            <p:cNvPr id="17" name="Group 16"/>
            <p:cNvGrpSpPr/>
            <p:nvPr/>
          </p:nvGrpSpPr>
          <p:grpSpPr>
            <a:xfrm>
              <a:off x="3001202" y="3494088"/>
              <a:ext cx="3685759" cy="855345"/>
              <a:chOff x="2613014" y="3463608"/>
              <a:chExt cx="4482465" cy="855345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2613014" y="3867468"/>
                <a:ext cx="4116070" cy="451485"/>
              </a:xfrm>
              <a:custGeom>
                <a:avLst/>
                <a:gdLst>
                  <a:gd name="connsiteX0" fmla="*/ 1441 w 4116241"/>
                  <a:gd name="connsiteY0" fmla="*/ 53788 h 452079"/>
                  <a:gd name="connsiteX1" fmla="*/ 566218 w 4116241"/>
                  <a:gd name="connsiteY1" fmla="*/ 430306 h 452079"/>
                  <a:gd name="connsiteX2" fmla="*/ 3470782 w 4116241"/>
                  <a:gd name="connsiteY2" fmla="*/ 363071 h 452079"/>
                  <a:gd name="connsiteX3" fmla="*/ 4116241 w 4116241"/>
                  <a:gd name="connsiteY3" fmla="*/ 0 h 45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16241" h="452079">
                    <a:moveTo>
                      <a:pt x="1441" y="53788"/>
                    </a:moveTo>
                    <a:cubicBezTo>
                      <a:pt x="-5283" y="216273"/>
                      <a:pt x="-12006" y="378759"/>
                      <a:pt x="566218" y="430306"/>
                    </a:cubicBezTo>
                    <a:cubicBezTo>
                      <a:pt x="1144442" y="481853"/>
                      <a:pt x="2879112" y="434789"/>
                      <a:pt x="3470782" y="363071"/>
                    </a:cubicBezTo>
                    <a:cubicBezTo>
                      <a:pt x="4062452" y="291353"/>
                      <a:pt x="3883159" y="163606"/>
                      <a:pt x="4116241" y="0"/>
                    </a:cubicBezTo>
                  </a:path>
                </a:pathLst>
              </a:cu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1" name="Arc 20"/>
              <p:cNvSpPr/>
              <p:nvPr/>
            </p:nvSpPr>
            <p:spPr>
              <a:xfrm rot="10421988">
                <a:off x="6633199" y="3463608"/>
                <a:ext cx="462280" cy="443865"/>
              </a:xfrm>
              <a:prstGeom prst="arc">
                <a:avLst/>
              </a:pr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18" name="Chord 17"/>
            <p:cNvSpPr/>
            <p:nvPr/>
          </p:nvSpPr>
          <p:spPr>
            <a:xfrm rot="3578303" flipH="1">
              <a:off x="5045085" y="4084322"/>
              <a:ext cx="1267725" cy="680720"/>
            </a:xfrm>
            <a:prstGeom prst="chord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 rot="20889946">
              <a:off x="5696197" y="4277724"/>
              <a:ext cx="257843" cy="669977"/>
            </a:xfrm>
            <a:custGeom>
              <a:avLst/>
              <a:gdLst>
                <a:gd name="connsiteX0" fmla="*/ 0 w 335257"/>
                <a:gd name="connsiteY0" fmla="*/ 0 h 711200"/>
                <a:gd name="connsiteX1" fmla="*/ 91434 w 335257"/>
                <a:gd name="connsiteY1" fmla="*/ 406400 h 711200"/>
                <a:gd name="connsiteX2" fmla="*/ 335257 w 335257"/>
                <a:gd name="connsiteY2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257" h="711200">
                  <a:moveTo>
                    <a:pt x="0" y="0"/>
                  </a:moveTo>
                  <a:cubicBezTo>
                    <a:pt x="17779" y="143933"/>
                    <a:pt x="35558" y="287867"/>
                    <a:pt x="91434" y="406400"/>
                  </a:cubicBezTo>
                  <a:cubicBezTo>
                    <a:pt x="147310" y="524933"/>
                    <a:pt x="208266" y="641773"/>
                    <a:pt x="335257" y="711200"/>
                  </a:cubicBezTo>
                </a:path>
              </a:pathLst>
            </a:cu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10705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89320" y="2001520"/>
            <a:ext cx="5384434" cy="2336800"/>
            <a:chOff x="2021693" y="2062480"/>
            <a:chExt cx="5384434" cy="2336800"/>
          </a:xfrm>
        </p:grpSpPr>
        <p:sp>
          <p:nvSpPr>
            <p:cNvPr id="8" name="Arc 7"/>
            <p:cNvSpPr/>
            <p:nvPr/>
          </p:nvSpPr>
          <p:spPr>
            <a:xfrm flipV="1">
              <a:off x="2021693" y="2062480"/>
              <a:ext cx="5384434" cy="201168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flipV="1">
              <a:off x="2722685" y="2550160"/>
              <a:ext cx="3968061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68869" y="1077582"/>
            <a:ext cx="3225337" cy="1015717"/>
            <a:chOff x="3044953" y="1077582"/>
            <a:chExt cx="3225337" cy="1015717"/>
          </a:xfrm>
        </p:grpSpPr>
        <p:sp>
          <p:nvSpPr>
            <p:cNvPr id="11" name="Arc 10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79756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108745" y="1483362"/>
            <a:ext cx="3213618" cy="1168399"/>
            <a:chOff x="3108745" y="1483362"/>
            <a:chExt cx="3213618" cy="1168399"/>
          </a:xfrm>
        </p:grpSpPr>
        <p:sp>
          <p:nvSpPr>
            <p:cNvPr id="4" name="Arc 3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19" name="Arc 1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c 1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001202" y="3494088"/>
            <a:ext cx="3685759" cy="1564456"/>
            <a:chOff x="3001202" y="3494088"/>
            <a:chExt cx="3685759" cy="1564456"/>
          </a:xfrm>
        </p:grpSpPr>
        <p:grpSp>
          <p:nvGrpSpPr>
            <p:cNvPr id="17" name="Group 16"/>
            <p:cNvGrpSpPr/>
            <p:nvPr/>
          </p:nvGrpSpPr>
          <p:grpSpPr>
            <a:xfrm>
              <a:off x="3001202" y="3494088"/>
              <a:ext cx="3685759" cy="855345"/>
              <a:chOff x="2613014" y="3463608"/>
              <a:chExt cx="4482465" cy="855345"/>
            </a:xfrm>
          </p:grpSpPr>
          <p:sp>
            <p:nvSpPr>
              <p:cNvPr id="26" name="Freeform 25"/>
              <p:cNvSpPr/>
              <p:nvPr/>
            </p:nvSpPr>
            <p:spPr>
              <a:xfrm>
                <a:off x="2613014" y="3867468"/>
                <a:ext cx="4116070" cy="451485"/>
              </a:xfrm>
              <a:custGeom>
                <a:avLst/>
                <a:gdLst>
                  <a:gd name="connsiteX0" fmla="*/ 1441 w 4116241"/>
                  <a:gd name="connsiteY0" fmla="*/ 53788 h 452079"/>
                  <a:gd name="connsiteX1" fmla="*/ 566218 w 4116241"/>
                  <a:gd name="connsiteY1" fmla="*/ 430306 h 452079"/>
                  <a:gd name="connsiteX2" fmla="*/ 3470782 w 4116241"/>
                  <a:gd name="connsiteY2" fmla="*/ 363071 h 452079"/>
                  <a:gd name="connsiteX3" fmla="*/ 4116241 w 4116241"/>
                  <a:gd name="connsiteY3" fmla="*/ 0 h 45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16241" h="452079">
                    <a:moveTo>
                      <a:pt x="1441" y="53788"/>
                    </a:moveTo>
                    <a:cubicBezTo>
                      <a:pt x="-5283" y="216273"/>
                      <a:pt x="-12006" y="378759"/>
                      <a:pt x="566218" y="430306"/>
                    </a:cubicBezTo>
                    <a:cubicBezTo>
                      <a:pt x="1144442" y="481853"/>
                      <a:pt x="2879112" y="434789"/>
                      <a:pt x="3470782" y="363071"/>
                    </a:cubicBezTo>
                    <a:cubicBezTo>
                      <a:pt x="4062452" y="291353"/>
                      <a:pt x="3883159" y="163606"/>
                      <a:pt x="4116241" y="0"/>
                    </a:cubicBezTo>
                  </a:path>
                </a:pathLst>
              </a:cu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7" name="Arc 26"/>
              <p:cNvSpPr/>
              <p:nvPr/>
            </p:nvSpPr>
            <p:spPr>
              <a:xfrm rot="10421988">
                <a:off x="6633199" y="3463608"/>
                <a:ext cx="462280" cy="443865"/>
              </a:xfrm>
              <a:prstGeom prst="arc">
                <a:avLst/>
              </a:pr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24" name="Chord 23"/>
            <p:cNvSpPr/>
            <p:nvPr/>
          </p:nvSpPr>
          <p:spPr>
            <a:xfrm rot="3578303" flipH="1">
              <a:off x="5045085" y="4084322"/>
              <a:ext cx="1267725" cy="680720"/>
            </a:xfrm>
            <a:prstGeom prst="chord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 rot="20889946">
              <a:off x="5696197" y="4277724"/>
              <a:ext cx="257843" cy="669977"/>
            </a:xfrm>
            <a:custGeom>
              <a:avLst/>
              <a:gdLst>
                <a:gd name="connsiteX0" fmla="*/ 0 w 335257"/>
                <a:gd name="connsiteY0" fmla="*/ 0 h 711200"/>
                <a:gd name="connsiteX1" fmla="*/ 91434 w 335257"/>
                <a:gd name="connsiteY1" fmla="*/ 406400 h 711200"/>
                <a:gd name="connsiteX2" fmla="*/ 335257 w 335257"/>
                <a:gd name="connsiteY2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257" h="711200">
                  <a:moveTo>
                    <a:pt x="0" y="0"/>
                  </a:moveTo>
                  <a:cubicBezTo>
                    <a:pt x="17779" y="143933"/>
                    <a:pt x="35558" y="287867"/>
                    <a:pt x="91434" y="406400"/>
                  </a:cubicBezTo>
                  <a:cubicBezTo>
                    <a:pt x="147310" y="524933"/>
                    <a:pt x="208266" y="641773"/>
                    <a:pt x="335257" y="711200"/>
                  </a:cubicBezTo>
                </a:path>
              </a:pathLst>
            </a:cu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1298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8" name="Arc 7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14" name="Arc 13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c 14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6815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7" name="Arc 6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12" name="Arc 11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c 12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280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7" name="Arc 6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12" name="Arc 11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c 12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0787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7" name="Arc 6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12" name="Arc 11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c 12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61353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108745" y="1483362"/>
            <a:ext cx="3213618" cy="1168399"/>
            <a:chOff x="3108745" y="1483362"/>
            <a:chExt cx="3213618" cy="1168399"/>
          </a:xfrm>
        </p:grpSpPr>
        <p:sp>
          <p:nvSpPr>
            <p:cNvPr id="4" name="Arc 3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7" name="Arc 16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14" name="Arc 13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c 14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5365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8" name="Arc 7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>
            <a:off x="2828422" y="3453417"/>
            <a:ext cx="3706231" cy="1115776"/>
          </a:xfrm>
          <a:custGeom>
            <a:avLst/>
            <a:gdLst>
              <a:gd name="connsiteX0" fmla="*/ 251640 w 4076399"/>
              <a:gd name="connsiteY0" fmla="*/ 326103 h 1115776"/>
              <a:gd name="connsiteX1" fmla="*/ 160206 w 4076399"/>
              <a:gd name="connsiteY1" fmla="*/ 1057623 h 1115776"/>
              <a:gd name="connsiteX2" fmla="*/ 1450439 w 4076399"/>
              <a:gd name="connsiteY2" fmla="*/ 773143 h 1115776"/>
              <a:gd name="connsiteX3" fmla="*/ 2222546 w 4076399"/>
              <a:gd name="connsiteY3" fmla="*/ 691863 h 1115776"/>
              <a:gd name="connsiteX4" fmla="*/ 3268955 w 4076399"/>
              <a:gd name="connsiteY4" fmla="*/ 905223 h 1115776"/>
              <a:gd name="connsiteX5" fmla="*/ 3756602 w 4076399"/>
              <a:gd name="connsiteY5" fmla="*/ 1098263 h 1115776"/>
              <a:gd name="connsiteX6" fmla="*/ 3990266 w 4076399"/>
              <a:gd name="connsiteY6" fmla="*/ 437863 h 1115776"/>
              <a:gd name="connsiteX7" fmla="*/ 2253024 w 4076399"/>
              <a:gd name="connsiteY7" fmla="*/ 983 h 1115776"/>
              <a:gd name="connsiteX8" fmla="*/ 251640 w 4076399"/>
              <a:gd name="connsiteY8" fmla="*/ 326103 h 111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6399" h="1115776">
                <a:moveTo>
                  <a:pt x="251640" y="326103"/>
                </a:moveTo>
                <a:cubicBezTo>
                  <a:pt x="-97163" y="502210"/>
                  <a:pt x="-39594" y="983116"/>
                  <a:pt x="160206" y="1057623"/>
                </a:cubicBezTo>
                <a:cubicBezTo>
                  <a:pt x="360006" y="1132130"/>
                  <a:pt x="1106716" y="834103"/>
                  <a:pt x="1450439" y="773143"/>
                </a:cubicBezTo>
                <a:cubicBezTo>
                  <a:pt x="1794162" y="712183"/>
                  <a:pt x="1919460" y="669850"/>
                  <a:pt x="2222546" y="691863"/>
                </a:cubicBezTo>
                <a:cubicBezTo>
                  <a:pt x="2525632" y="713876"/>
                  <a:pt x="3013279" y="837490"/>
                  <a:pt x="3268955" y="905223"/>
                </a:cubicBezTo>
                <a:cubicBezTo>
                  <a:pt x="3524631" y="972956"/>
                  <a:pt x="3636384" y="1176156"/>
                  <a:pt x="3756602" y="1098263"/>
                </a:cubicBezTo>
                <a:cubicBezTo>
                  <a:pt x="3876821" y="1020370"/>
                  <a:pt x="4240862" y="620743"/>
                  <a:pt x="3990266" y="437863"/>
                </a:cubicBezTo>
                <a:cubicBezTo>
                  <a:pt x="3739670" y="254983"/>
                  <a:pt x="2872742" y="16223"/>
                  <a:pt x="2253024" y="983"/>
                </a:cubicBezTo>
                <a:cubicBezTo>
                  <a:pt x="1633306" y="-14257"/>
                  <a:pt x="600443" y="149996"/>
                  <a:pt x="251640" y="326103"/>
                </a:cubicBezTo>
                <a:close/>
              </a:path>
            </a:pathLst>
          </a:custGeom>
          <a:noFill/>
          <a:ln w="571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3551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12" name="Oval 1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17" name="Arc 16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c 17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Freeform 18"/>
          <p:cNvSpPr/>
          <p:nvPr/>
        </p:nvSpPr>
        <p:spPr>
          <a:xfrm>
            <a:off x="2828422" y="3453417"/>
            <a:ext cx="3706231" cy="1115776"/>
          </a:xfrm>
          <a:custGeom>
            <a:avLst/>
            <a:gdLst>
              <a:gd name="connsiteX0" fmla="*/ 251640 w 4076399"/>
              <a:gd name="connsiteY0" fmla="*/ 326103 h 1115776"/>
              <a:gd name="connsiteX1" fmla="*/ 160206 w 4076399"/>
              <a:gd name="connsiteY1" fmla="*/ 1057623 h 1115776"/>
              <a:gd name="connsiteX2" fmla="*/ 1450439 w 4076399"/>
              <a:gd name="connsiteY2" fmla="*/ 773143 h 1115776"/>
              <a:gd name="connsiteX3" fmla="*/ 2222546 w 4076399"/>
              <a:gd name="connsiteY3" fmla="*/ 691863 h 1115776"/>
              <a:gd name="connsiteX4" fmla="*/ 3268955 w 4076399"/>
              <a:gd name="connsiteY4" fmla="*/ 905223 h 1115776"/>
              <a:gd name="connsiteX5" fmla="*/ 3756602 w 4076399"/>
              <a:gd name="connsiteY5" fmla="*/ 1098263 h 1115776"/>
              <a:gd name="connsiteX6" fmla="*/ 3990266 w 4076399"/>
              <a:gd name="connsiteY6" fmla="*/ 437863 h 1115776"/>
              <a:gd name="connsiteX7" fmla="*/ 2253024 w 4076399"/>
              <a:gd name="connsiteY7" fmla="*/ 983 h 1115776"/>
              <a:gd name="connsiteX8" fmla="*/ 251640 w 4076399"/>
              <a:gd name="connsiteY8" fmla="*/ 326103 h 111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6399" h="1115776">
                <a:moveTo>
                  <a:pt x="251640" y="326103"/>
                </a:moveTo>
                <a:cubicBezTo>
                  <a:pt x="-97163" y="502210"/>
                  <a:pt x="-39594" y="983116"/>
                  <a:pt x="160206" y="1057623"/>
                </a:cubicBezTo>
                <a:cubicBezTo>
                  <a:pt x="360006" y="1132130"/>
                  <a:pt x="1106716" y="834103"/>
                  <a:pt x="1450439" y="773143"/>
                </a:cubicBezTo>
                <a:cubicBezTo>
                  <a:pt x="1794162" y="712183"/>
                  <a:pt x="1919460" y="669850"/>
                  <a:pt x="2222546" y="691863"/>
                </a:cubicBezTo>
                <a:cubicBezTo>
                  <a:pt x="2525632" y="713876"/>
                  <a:pt x="3013279" y="837490"/>
                  <a:pt x="3268955" y="905223"/>
                </a:cubicBezTo>
                <a:cubicBezTo>
                  <a:pt x="3524631" y="972956"/>
                  <a:pt x="3636384" y="1176156"/>
                  <a:pt x="3756602" y="1098263"/>
                </a:cubicBezTo>
                <a:cubicBezTo>
                  <a:pt x="3876821" y="1020370"/>
                  <a:pt x="4240862" y="620743"/>
                  <a:pt x="3990266" y="437863"/>
                </a:cubicBezTo>
                <a:cubicBezTo>
                  <a:pt x="3739670" y="254983"/>
                  <a:pt x="2872742" y="16223"/>
                  <a:pt x="2253024" y="983"/>
                </a:cubicBezTo>
                <a:cubicBezTo>
                  <a:pt x="1633306" y="-14257"/>
                  <a:pt x="600443" y="149996"/>
                  <a:pt x="251640" y="326103"/>
                </a:cubicBezTo>
                <a:close/>
              </a:path>
            </a:pathLst>
          </a:custGeom>
          <a:noFill/>
          <a:ln w="571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488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8" name="Arc 7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>
            <a:off x="2828422" y="3453417"/>
            <a:ext cx="3706231" cy="1115776"/>
          </a:xfrm>
          <a:custGeom>
            <a:avLst/>
            <a:gdLst>
              <a:gd name="connsiteX0" fmla="*/ 251640 w 4076399"/>
              <a:gd name="connsiteY0" fmla="*/ 326103 h 1115776"/>
              <a:gd name="connsiteX1" fmla="*/ 160206 w 4076399"/>
              <a:gd name="connsiteY1" fmla="*/ 1057623 h 1115776"/>
              <a:gd name="connsiteX2" fmla="*/ 1450439 w 4076399"/>
              <a:gd name="connsiteY2" fmla="*/ 773143 h 1115776"/>
              <a:gd name="connsiteX3" fmla="*/ 2222546 w 4076399"/>
              <a:gd name="connsiteY3" fmla="*/ 691863 h 1115776"/>
              <a:gd name="connsiteX4" fmla="*/ 3268955 w 4076399"/>
              <a:gd name="connsiteY4" fmla="*/ 905223 h 1115776"/>
              <a:gd name="connsiteX5" fmla="*/ 3756602 w 4076399"/>
              <a:gd name="connsiteY5" fmla="*/ 1098263 h 1115776"/>
              <a:gd name="connsiteX6" fmla="*/ 3990266 w 4076399"/>
              <a:gd name="connsiteY6" fmla="*/ 437863 h 1115776"/>
              <a:gd name="connsiteX7" fmla="*/ 2253024 w 4076399"/>
              <a:gd name="connsiteY7" fmla="*/ 983 h 1115776"/>
              <a:gd name="connsiteX8" fmla="*/ 251640 w 4076399"/>
              <a:gd name="connsiteY8" fmla="*/ 326103 h 111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6399" h="1115776">
                <a:moveTo>
                  <a:pt x="251640" y="326103"/>
                </a:moveTo>
                <a:cubicBezTo>
                  <a:pt x="-97163" y="502210"/>
                  <a:pt x="-39594" y="983116"/>
                  <a:pt x="160206" y="1057623"/>
                </a:cubicBezTo>
                <a:cubicBezTo>
                  <a:pt x="360006" y="1132130"/>
                  <a:pt x="1106716" y="834103"/>
                  <a:pt x="1450439" y="773143"/>
                </a:cubicBezTo>
                <a:cubicBezTo>
                  <a:pt x="1794162" y="712183"/>
                  <a:pt x="1919460" y="669850"/>
                  <a:pt x="2222546" y="691863"/>
                </a:cubicBezTo>
                <a:cubicBezTo>
                  <a:pt x="2525632" y="713876"/>
                  <a:pt x="3013279" y="837490"/>
                  <a:pt x="3268955" y="905223"/>
                </a:cubicBezTo>
                <a:cubicBezTo>
                  <a:pt x="3524631" y="972956"/>
                  <a:pt x="3636384" y="1176156"/>
                  <a:pt x="3756602" y="1098263"/>
                </a:cubicBezTo>
                <a:cubicBezTo>
                  <a:pt x="3876821" y="1020370"/>
                  <a:pt x="4240862" y="620743"/>
                  <a:pt x="3990266" y="437863"/>
                </a:cubicBezTo>
                <a:cubicBezTo>
                  <a:pt x="3739670" y="254983"/>
                  <a:pt x="2872742" y="16223"/>
                  <a:pt x="2253024" y="983"/>
                </a:cubicBezTo>
                <a:cubicBezTo>
                  <a:pt x="1633306" y="-14257"/>
                  <a:pt x="600443" y="149996"/>
                  <a:pt x="251640" y="326103"/>
                </a:cubicBezTo>
                <a:close/>
              </a:path>
            </a:pathLst>
          </a:custGeom>
          <a:noFill/>
          <a:ln w="571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686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8" name="Arc 7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>
            <a:off x="2828422" y="3453417"/>
            <a:ext cx="3706231" cy="1115776"/>
          </a:xfrm>
          <a:custGeom>
            <a:avLst/>
            <a:gdLst>
              <a:gd name="connsiteX0" fmla="*/ 251640 w 4076399"/>
              <a:gd name="connsiteY0" fmla="*/ 326103 h 1115776"/>
              <a:gd name="connsiteX1" fmla="*/ 160206 w 4076399"/>
              <a:gd name="connsiteY1" fmla="*/ 1057623 h 1115776"/>
              <a:gd name="connsiteX2" fmla="*/ 1450439 w 4076399"/>
              <a:gd name="connsiteY2" fmla="*/ 773143 h 1115776"/>
              <a:gd name="connsiteX3" fmla="*/ 2222546 w 4076399"/>
              <a:gd name="connsiteY3" fmla="*/ 691863 h 1115776"/>
              <a:gd name="connsiteX4" fmla="*/ 3268955 w 4076399"/>
              <a:gd name="connsiteY4" fmla="*/ 905223 h 1115776"/>
              <a:gd name="connsiteX5" fmla="*/ 3756602 w 4076399"/>
              <a:gd name="connsiteY5" fmla="*/ 1098263 h 1115776"/>
              <a:gd name="connsiteX6" fmla="*/ 3990266 w 4076399"/>
              <a:gd name="connsiteY6" fmla="*/ 437863 h 1115776"/>
              <a:gd name="connsiteX7" fmla="*/ 2253024 w 4076399"/>
              <a:gd name="connsiteY7" fmla="*/ 983 h 1115776"/>
              <a:gd name="connsiteX8" fmla="*/ 251640 w 4076399"/>
              <a:gd name="connsiteY8" fmla="*/ 326103 h 111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6399" h="1115776">
                <a:moveTo>
                  <a:pt x="251640" y="326103"/>
                </a:moveTo>
                <a:cubicBezTo>
                  <a:pt x="-97163" y="502210"/>
                  <a:pt x="-39594" y="983116"/>
                  <a:pt x="160206" y="1057623"/>
                </a:cubicBezTo>
                <a:cubicBezTo>
                  <a:pt x="360006" y="1132130"/>
                  <a:pt x="1106716" y="834103"/>
                  <a:pt x="1450439" y="773143"/>
                </a:cubicBezTo>
                <a:cubicBezTo>
                  <a:pt x="1794162" y="712183"/>
                  <a:pt x="1919460" y="669850"/>
                  <a:pt x="2222546" y="691863"/>
                </a:cubicBezTo>
                <a:cubicBezTo>
                  <a:pt x="2525632" y="713876"/>
                  <a:pt x="3013279" y="837490"/>
                  <a:pt x="3268955" y="905223"/>
                </a:cubicBezTo>
                <a:cubicBezTo>
                  <a:pt x="3524631" y="972956"/>
                  <a:pt x="3636384" y="1176156"/>
                  <a:pt x="3756602" y="1098263"/>
                </a:cubicBezTo>
                <a:cubicBezTo>
                  <a:pt x="3876821" y="1020370"/>
                  <a:pt x="4240862" y="620743"/>
                  <a:pt x="3990266" y="437863"/>
                </a:cubicBezTo>
                <a:cubicBezTo>
                  <a:pt x="3739670" y="254983"/>
                  <a:pt x="2872742" y="16223"/>
                  <a:pt x="2253024" y="983"/>
                </a:cubicBezTo>
                <a:cubicBezTo>
                  <a:pt x="1633306" y="-14257"/>
                  <a:pt x="600443" y="149996"/>
                  <a:pt x="251640" y="326103"/>
                </a:cubicBezTo>
                <a:close/>
              </a:path>
            </a:pathLst>
          </a:custGeom>
          <a:noFill/>
          <a:ln w="571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1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08745" y="1483362"/>
            <a:ext cx="3213618" cy="1168399"/>
            <a:chOff x="3108745" y="1483362"/>
            <a:chExt cx="3213618" cy="1168399"/>
          </a:xfrm>
        </p:grpSpPr>
        <p:sp>
          <p:nvSpPr>
            <p:cNvPr id="3" name="Arc 2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Arc 3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89320" y="2001520"/>
            <a:ext cx="5384434" cy="2336800"/>
            <a:chOff x="2021693" y="2062480"/>
            <a:chExt cx="5384434" cy="2336800"/>
          </a:xfrm>
        </p:grpSpPr>
        <p:sp>
          <p:nvSpPr>
            <p:cNvPr id="10" name="Arc 9"/>
            <p:cNvSpPr/>
            <p:nvPr/>
          </p:nvSpPr>
          <p:spPr>
            <a:xfrm flipV="1">
              <a:off x="2021693" y="2062480"/>
              <a:ext cx="5384434" cy="201168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c 10"/>
            <p:cNvSpPr/>
            <p:nvPr/>
          </p:nvSpPr>
          <p:spPr>
            <a:xfrm flipV="1">
              <a:off x="2722685" y="2550160"/>
              <a:ext cx="3968061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13" name="Arc 12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5970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8" name="Arc 7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>
            <a:off x="2828422" y="3453417"/>
            <a:ext cx="3706231" cy="1115776"/>
          </a:xfrm>
          <a:custGeom>
            <a:avLst/>
            <a:gdLst>
              <a:gd name="connsiteX0" fmla="*/ 251640 w 4076399"/>
              <a:gd name="connsiteY0" fmla="*/ 326103 h 1115776"/>
              <a:gd name="connsiteX1" fmla="*/ 160206 w 4076399"/>
              <a:gd name="connsiteY1" fmla="*/ 1057623 h 1115776"/>
              <a:gd name="connsiteX2" fmla="*/ 1450439 w 4076399"/>
              <a:gd name="connsiteY2" fmla="*/ 773143 h 1115776"/>
              <a:gd name="connsiteX3" fmla="*/ 2222546 w 4076399"/>
              <a:gd name="connsiteY3" fmla="*/ 691863 h 1115776"/>
              <a:gd name="connsiteX4" fmla="*/ 3268955 w 4076399"/>
              <a:gd name="connsiteY4" fmla="*/ 905223 h 1115776"/>
              <a:gd name="connsiteX5" fmla="*/ 3756602 w 4076399"/>
              <a:gd name="connsiteY5" fmla="*/ 1098263 h 1115776"/>
              <a:gd name="connsiteX6" fmla="*/ 3990266 w 4076399"/>
              <a:gd name="connsiteY6" fmla="*/ 437863 h 1115776"/>
              <a:gd name="connsiteX7" fmla="*/ 2253024 w 4076399"/>
              <a:gd name="connsiteY7" fmla="*/ 983 h 1115776"/>
              <a:gd name="connsiteX8" fmla="*/ 251640 w 4076399"/>
              <a:gd name="connsiteY8" fmla="*/ 326103 h 111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6399" h="1115776">
                <a:moveTo>
                  <a:pt x="251640" y="326103"/>
                </a:moveTo>
                <a:cubicBezTo>
                  <a:pt x="-97163" y="502210"/>
                  <a:pt x="-39594" y="983116"/>
                  <a:pt x="160206" y="1057623"/>
                </a:cubicBezTo>
                <a:cubicBezTo>
                  <a:pt x="360006" y="1132130"/>
                  <a:pt x="1106716" y="834103"/>
                  <a:pt x="1450439" y="773143"/>
                </a:cubicBezTo>
                <a:cubicBezTo>
                  <a:pt x="1794162" y="712183"/>
                  <a:pt x="1919460" y="669850"/>
                  <a:pt x="2222546" y="691863"/>
                </a:cubicBezTo>
                <a:cubicBezTo>
                  <a:pt x="2525632" y="713876"/>
                  <a:pt x="3013279" y="837490"/>
                  <a:pt x="3268955" y="905223"/>
                </a:cubicBezTo>
                <a:cubicBezTo>
                  <a:pt x="3524631" y="972956"/>
                  <a:pt x="3636384" y="1176156"/>
                  <a:pt x="3756602" y="1098263"/>
                </a:cubicBezTo>
                <a:cubicBezTo>
                  <a:pt x="3876821" y="1020370"/>
                  <a:pt x="4240862" y="620743"/>
                  <a:pt x="3990266" y="437863"/>
                </a:cubicBezTo>
                <a:cubicBezTo>
                  <a:pt x="3739670" y="254983"/>
                  <a:pt x="2872742" y="16223"/>
                  <a:pt x="2253024" y="983"/>
                </a:cubicBezTo>
                <a:cubicBezTo>
                  <a:pt x="1633306" y="-14257"/>
                  <a:pt x="600443" y="149996"/>
                  <a:pt x="251640" y="326103"/>
                </a:cubicBezTo>
                <a:close/>
              </a:path>
            </a:pathLst>
          </a:custGeom>
          <a:noFill/>
          <a:ln w="571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108745" y="1483362"/>
            <a:ext cx="3213618" cy="1168399"/>
            <a:chOff x="3108745" y="1483362"/>
            <a:chExt cx="3213618" cy="1168399"/>
          </a:xfrm>
        </p:grpSpPr>
        <p:sp>
          <p:nvSpPr>
            <p:cNvPr id="12" name="Arc 11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Arc 12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" name="Arc 14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Arc 15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" name="Arc 16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48313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10" name="Arc 9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c 10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068869" y="1077582"/>
            <a:ext cx="3225337" cy="1015717"/>
            <a:chOff x="3044953" y="1077582"/>
            <a:chExt cx="3225337" cy="1015717"/>
          </a:xfrm>
        </p:grpSpPr>
        <p:sp>
          <p:nvSpPr>
            <p:cNvPr id="25" name="Arc 24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rc 25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074956" y="1416239"/>
            <a:ext cx="3213163" cy="923920"/>
            <a:chOff x="3077570" y="1416239"/>
            <a:chExt cx="3213163" cy="923920"/>
          </a:xfrm>
        </p:grpSpPr>
        <p:sp>
          <p:nvSpPr>
            <p:cNvPr id="33" name="Arc 32"/>
            <p:cNvSpPr/>
            <p:nvPr/>
          </p:nvSpPr>
          <p:spPr>
            <a:xfrm rot="1540852" flipV="1">
              <a:off x="5432283" y="141623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7" name="Arc 36"/>
            <p:cNvSpPr/>
            <p:nvPr/>
          </p:nvSpPr>
          <p:spPr>
            <a:xfrm rot="20059148" flipH="1" flipV="1">
              <a:off x="3077570" y="1459084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02567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068869" y="1077582"/>
            <a:ext cx="3225337" cy="1015717"/>
            <a:chOff x="3044953" y="1077582"/>
            <a:chExt cx="3225337" cy="1015717"/>
          </a:xfrm>
        </p:grpSpPr>
        <p:sp>
          <p:nvSpPr>
            <p:cNvPr id="6" name="Arc 5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74956" y="1416239"/>
            <a:ext cx="3213163" cy="923920"/>
            <a:chOff x="3077570" y="1416239"/>
            <a:chExt cx="3213163" cy="923920"/>
          </a:xfrm>
        </p:grpSpPr>
        <p:sp>
          <p:nvSpPr>
            <p:cNvPr id="9" name="Arc 8"/>
            <p:cNvSpPr/>
            <p:nvPr/>
          </p:nvSpPr>
          <p:spPr>
            <a:xfrm rot="1540852" flipV="1">
              <a:off x="5432283" y="141623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20059148" flipH="1" flipV="1">
              <a:off x="3077570" y="1459084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1" name="Arc 10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21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060486" y="1071986"/>
            <a:ext cx="3242103" cy="331694"/>
            <a:chOff x="3072962" y="1071986"/>
            <a:chExt cx="3242103" cy="331694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3072962" y="1080951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 flipV="1">
              <a:off x="5294964" y="1071986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537923" y="3545840"/>
            <a:ext cx="4287229" cy="2214880"/>
            <a:chOff x="2641422" y="3545840"/>
            <a:chExt cx="4287229" cy="2214880"/>
          </a:xfrm>
        </p:grpSpPr>
        <p:sp>
          <p:nvSpPr>
            <p:cNvPr id="8" name="Arc 7"/>
            <p:cNvSpPr/>
            <p:nvPr/>
          </p:nvSpPr>
          <p:spPr>
            <a:xfrm>
              <a:off x="2641422" y="3911600"/>
              <a:ext cx="4287229" cy="184912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>
              <a:off x="3124836" y="3545840"/>
              <a:ext cx="3301776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2526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060486" y="1071986"/>
            <a:ext cx="3242103" cy="331694"/>
            <a:chOff x="3072962" y="1071986"/>
            <a:chExt cx="3242103" cy="331694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3072962" y="1080951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5294964" y="1071986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537923" y="3545840"/>
            <a:ext cx="4287229" cy="2214880"/>
            <a:chOff x="2641422" y="3545840"/>
            <a:chExt cx="4287229" cy="2214880"/>
          </a:xfrm>
        </p:grpSpPr>
        <p:sp>
          <p:nvSpPr>
            <p:cNvPr id="11" name="Arc 10"/>
            <p:cNvSpPr/>
            <p:nvPr/>
          </p:nvSpPr>
          <p:spPr>
            <a:xfrm>
              <a:off x="2641422" y="3911600"/>
              <a:ext cx="4287229" cy="184912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>
              <a:off x="3124836" y="3545840"/>
              <a:ext cx="3301776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0420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060486" y="1071986"/>
            <a:ext cx="3242103" cy="331694"/>
            <a:chOff x="3072962" y="1071986"/>
            <a:chExt cx="3242103" cy="331694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3072962" y="1080951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5294964" y="1071986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537923" y="3545840"/>
            <a:ext cx="4287229" cy="2214880"/>
            <a:chOff x="2641422" y="3545840"/>
            <a:chExt cx="4287229" cy="2214880"/>
          </a:xfrm>
        </p:grpSpPr>
        <p:sp>
          <p:nvSpPr>
            <p:cNvPr id="11" name="Arc 10"/>
            <p:cNvSpPr/>
            <p:nvPr/>
          </p:nvSpPr>
          <p:spPr>
            <a:xfrm>
              <a:off x="2641422" y="3911600"/>
              <a:ext cx="4287229" cy="184912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>
              <a:off x="3124836" y="3545840"/>
              <a:ext cx="3301776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603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060486" y="1071986"/>
            <a:ext cx="3242103" cy="331694"/>
            <a:chOff x="3072962" y="1071986"/>
            <a:chExt cx="3242103" cy="331694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3072962" y="1080951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5294964" y="1071986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537923" y="3545840"/>
            <a:ext cx="4287229" cy="2214880"/>
            <a:chOff x="2641422" y="3545840"/>
            <a:chExt cx="4287229" cy="2214880"/>
          </a:xfrm>
        </p:grpSpPr>
        <p:sp>
          <p:nvSpPr>
            <p:cNvPr id="11" name="Arc 10"/>
            <p:cNvSpPr/>
            <p:nvPr/>
          </p:nvSpPr>
          <p:spPr>
            <a:xfrm>
              <a:off x="2641422" y="3911600"/>
              <a:ext cx="4287229" cy="184912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>
              <a:off x="3124836" y="3545840"/>
              <a:ext cx="3301776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98309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0</Words>
  <Application>Microsoft Macintosh PowerPoint</Application>
  <PresentationFormat>Custom</PresentationFormat>
  <Paragraphs>0</Paragraphs>
  <Slides>52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Naomi</dc:creator>
  <cp:lastModifiedBy>Naomi</cp:lastModifiedBy>
  <cp:revision>39</cp:revision>
  <dcterms:created xsi:type="dcterms:W3CDTF">2016-05-01T17:57:23Z</dcterms:created>
  <dcterms:modified xsi:type="dcterms:W3CDTF">2016-07-04T05:44:25Z</dcterms:modified>
</cp:coreProperties>
</file>