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 Slab" pitchFamily="2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d57835b8e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d57835b8e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d12ad9f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d12ad9f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d57835b8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d57835b8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d57835b8e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d57835b8e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d57835b8e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d57835b8e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2aca1584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2aca1584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d57835b8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d57835b8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2a01ddba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2a01ddba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d57835b8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d57835b8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 Tracking Application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James Humphries, Keith Maina, and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Onwuegbuchulem Chimezie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1400" algn="l" rtl="0"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934"/>
              <a:buChar char="●"/>
            </a:pPr>
            <a:r>
              <a:rPr lang="en" sz="1933">
                <a:highlight>
                  <a:schemeClr val="lt1"/>
                </a:highlight>
              </a:rPr>
              <a:t>Issues with learning React and it’s components </a:t>
            </a:r>
            <a:endParaRPr sz="1933">
              <a:highlight>
                <a:schemeClr val="lt1"/>
              </a:highlight>
            </a:endParaRPr>
          </a:p>
          <a:p>
            <a:pPr marL="457200" lvl="0" indent="-351400" algn="l" rtl="0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934"/>
              <a:buChar char="●"/>
            </a:pPr>
            <a:r>
              <a:rPr lang="en" sz="1933">
                <a:highlight>
                  <a:schemeClr val="lt1"/>
                </a:highlight>
              </a:rPr>
              <a:t>Properly learning how to use Git</a:t>
            </a:r>
            <a:endParaRPr sz="1933">
              <a:highlight>
                <a:schemeClr val="lt1"/>
              </a:highlight>
            </a:endParaRPr>
          </a:p>
          <a:p>
            <a:pPr marL="457200" lvl="0" indent="-351400" algn="l" rtl="0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934"/>
              <a:buChar char="●"/>
            </a:pPr>
            <a:r>
              <a:rPr lang="en" sz="1933">
                <a:highlight>
                  <a:schemeClr val="lt1"/>
                </a:highlight>
              </a:rPr>
              <a:t>Having to change large portions of code</a:t>
            </a:r>
            <a:endParaRPr sz="1933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Logistics is a crucial aspect of the modern global economy.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need to adopt cutting-edge technology solution to enhance tracking and visibility while maintaining security and transparency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600">
                <a:highlight>
                  <a:schemeClr val="lt1"/>
                </a:highlight>
              </a:rPr>
              <a:t>Blockchain technology has the potential to revolutionize the logistics industry by providing a secure, transparent, and immutable way to track goods and ensure accountability at every stage of the supply chain.</a:t>
            </a:r>
            <a:endParaRPr sz="22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658900" cy="35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25" y="1560600"/>
            <a:ext cx="5203420" cy="351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5953950" y="1706375"/>
            <a:ext cx="29904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Shipping party creates a smart contract with information about the package.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Once the smart contract is deployed,both parties are able to interact with the smart contract through a QR code that links the web browser to the smart contract.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how it works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52875"/>
            <a:ext cx="4762500" cy="31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5270450" y="1452875"/>
            <a:ext cx="35544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shipper fills in a form with details on the package being shipped.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information is stored on the smart contract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helps make the connection between the smart contract and the front end UI seamless.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how it works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165538"/>
            <a:ext cx="3970676" cy="372747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4572000" y="1933500"/>
            <a:ext cx="4076700" cy="21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means, the shipper has clear real time decentralized view of the package movement as long as the smart contract is updated 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also presents potential problems as much as it helps create a decentralized visual of package movement.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MetaMask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React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Solidity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Web3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Layout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02" y="1606563"/>
            <a:ext cx="3854325" cy="237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424" y="1666150"/>
            <a:ext cx="3372393" cy="248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87900" y="41857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Cont. 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723025" y="4278975"/>
            <a:ext cx="1161600" cy="4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025" y="1274399"/>
            <a:ext cx="3038524" cy="3731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5225" y="1877552"/>
            <a:ext cx="4844500" cy="172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178700" y="224225"/>
            <a:ext cx="2356200" cy="11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Diagram.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900" y="152400"/>
            <a:ext cx="5094225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Office PowerPoint</Application>
  <PresentationFormat>On-screen Show (16:9)</PresentationFormat>
  <Paragraphs>29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Roboto Slab</vt:lpstr>
      <vt:lpstr>Roboto</vt:lpstr>
      <vt:lpstr>Marina</vt:lpstr>
      <vt:lpstr>Logistics Tracking Application</vt:lpstr>
      <vt:lpstr>Introduction</vt:lpstr>
      <vt:lpstr>How Does It work</vt:lpstr>
      <vt:lpstr>More on how it works</vt:lpstr>
      <vt:lpstr>More on how it works</vt:lpstr>
      <vt:lpstr>Tech Stack</vt:lpstr>
      <vt:lpstr>UI Layout</vt:lpstr>
      <vt:lpstr>Cont. </vt:lpstr>
      <vt:lpstr>Use Case Diagram.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Logistics Tracking Application</dc:title>
  <dc:creator>Keith Maina</dc:creator>
  <cp:lastModifiedBy>Keith Maina</cp:lastModifiedBy>
  <cp:revision>1</cp:revision>
  <dcterms:modified xsi:type="dcterms:W3CDTF">2023-05-11T02:39:44Z</dcterms:modified>
</cp:coreProperties>
</file>