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>
        <p:scale>
          <a:sx n="150" d="100"/>
          <a:sy n="150" d="100"/>
        </p:scale>
        <p:origin x="86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87229-8BFE-42F2-A6B8-658A67730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972224-642B-4FEE-A95A-47C5FE09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D4892-1C27-456C-A9D5-D940C617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8094F-D3EE-4F08-8041-7542FEB7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D9E4B-352E-40DD-A2DD-FA538443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4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D5E29-1969-4656-85FA-A3006A44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DD2C6B-9D02-4BB1-8A08-669D0E6C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C1586-E7A4-4472-BFF0-5A054261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8C18D-2B3E-4587-8831-9623F9E6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B8FF0-5CA2-4B35-A0DD-66B60D0F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9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D1879D-2C61-41AC-83B7-68ED95BA2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93CC4-1BF3-41BE-AE40-D696A4AEE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12A28-1308-4A51-BC5A-5795D8AF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2F098-962E-41CB-ADAA-AA4E0AFB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2A4C6-472D-4B68-9307-A9E14BFA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7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7BAE1-BAB4-4E88-8199-7DC1CA0E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C2E1D-EDC9-49C3-9D58-171C76E4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5AFD3-B923-4BAF-B44D-83766D94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E147D-212C-40B9-A2F7-29F1BF17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9C8DC-5CAB-45C5-918C-041C55B1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DCF21-FB0A-478B-84F6-F2C742F9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0CC8F-3B1A-489F-977F-40A1E9D4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8D62D-DD83-41D2-A5B5-0DE2CD92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2F2C0-CA2C-4975-8DE0-8A4FB14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92DFD-A317-4726-B8ED-ECA12A16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17E1F-C239-497D-BFB4-B3CB38E7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6666-442C-4E44-8BE7-3318BDC19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9CFB32-3F04-4854-B484-D0F08075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AA359-30E0-4FAA-AB0E-3BF9EE49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301E1-831D-4239-A626-F82CC26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B2951-FCEB-405B-9D7D-5F00771E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3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6567C-182B-4460-89FC-A1CA4330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7AD16-C677-436E-AFCD-D010CD9D0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F6BCB4-8603-4ABF-9CEB-1616BD46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BA0B4C-5141-456A-9E95-3BB7245F1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EBE769-BA00-412C-A4FC-2DF5F2A3A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AE8C86-6E29-48CB-9526-2708A681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998072-2155-4667-8C28-31823F95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24396-8FFD-43ED-AEE8-E715275E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1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236D4-B2F1-4C7A-A7F5-9865446B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26F22-D523-4B3E-B52C-26F2E40F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515D51-F0AA-4253-A697-B103236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734E35-3B1B-4B67-AAFB-4E3A41D1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4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225D9F-222D-4CA3-B642-DD195697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95C33-D7FF-4B3C-B58F-587E633D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B099A-2FF1-42D2-9817-A86C4061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4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B3F33-DA25-4425-B26B-97F46DB5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A7364-C96E-493D-BD86-3072954F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1F8FF-006B-42BF-83A0-8D8C954BD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3E2E1-9131-4EC2-9949-373FD193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ECD43-7591-4A1B-9103-12B0A4D2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21C75-CD24-4950-904E-4C7E787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114F-8FBC-4B6E-A821-CA9615D4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FF2DDD-E005-4639-A3B9-2B664088F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1C45D-C79D-47A5-8DC6-C39CFD3A3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98DEF-14C8-4359-8512-0A7AE171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97F39-B5D7-4D9E-9B5D-AD402E80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8DC89-2AD8-4D29-9E45-6114481B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AF5550-CD38-4A9D-BCE0-AEF65D76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D4FB6-5EE3-4283-B46A-DE212BE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68CA4-6BF2-4069-AE44-6D8D2A46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13E8-9BC1-47E9-B580-BE4EBE632C4A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CB872-F635-448B-8880-75F9064E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4ACC7-E1C7-42FB-9D44-77BE1987B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6FC6-FCE9-4AA6-802C-35800235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645E-7E22-4AC7-AD8B-919C78A1C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以太共识算法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5CE25D-3EDD-4890-A37D-75FBA2921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61E5F-C952-48A1-B275-2AF18BEF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ethash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BD464-28C9-4863-BF91-BD684448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Ethash</a:t>
            </a:r>
            <a:r>
              <a:rPr lang="zh-CN" altLang="en-US" dirty="0"/>
              <a:t>是目前以太坊</a:t>
            </a:r>
            <a:r>
              <a:rPr lang="en-US" altLang="zh-CN" dirty="0"/>
              <a:t>1.0</a:t>
            </a:r>
            <a:r>
              <a:rPr lang="zh-CN" altLang="en-US" dirty="0"/>
              <a:t>基于</a:t>
            </a:r>
            <a:r>
              <a:rPr lang="en-US" altLang="zh-CN" dirty="0"/>
              <a:t>POW</a:t>
            </a:r>
            <a:r>
              <a:rPr lang="zh-CN" altLang="en-US" dirty="0"/>
              <a:t>工作量证明的一个共识引擎（也叫挖矿算法）</a:t>
            </a:r>
            <a:endParaRPr lang="en-US" altLang="zh-CN" dirty="0"/>
          </a:p>
          <a:p>
            <a:r>
              <a:rPr lang="zh-CN" altLang="en-US" dirty="0"/>
              <a:t>前身是</a:t>
            </a:r>
            <a:r>
              <a:rPr lang="en-US" altLang="zh-CN" dirty="0"/>
              <a:t>Dagger</a:t>
            </a:r>
            <a:r>
              <a:rPr lang="zh-CN" altLang="en-US" dirty="0"/>
              <a:t>算法</a:t>
            </a:r>
            <a:r>
              <a:rPr lang="en-US" altLang="zh-CN" dirty="0"/>
              <a:t> &amp; Hashimoto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IO</a:t>
            </a:r>
            <a:r>
              <a:rPr lang="zh-CN" altLang="en-US" dirty="0"/>
              <a:t>限制来抵制专用矿机，挖矿设备平等，符合区块链的去中心化精神</a:t>
            </a:r>
          </a:p>
        </p:txBody>
      </p:sp>
    </p:spTree>
    <p:extLst>
      <p:ext uri="{BB962C8B-B14F-4D97-AF65-F5344CB8AC3E}">
        <p14:creationId xmlns:p14="http://schemas.microsoft.com/office/powerpoint/2010/main" val="362204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61E5F-C952-48A1-B275-2AF18BEF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&amp; DAG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BD464-28C9-4863-BF91-BD684448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</a:t>
            </a:r>
            <a:r>
              <a:rPr lang="en-US" altLang="zh-CN" dirty="0"/>
              <a:t>30000</a:t>
            </a:r>
            <a:r>
              <a:rPr lang="zh-CN" altLang="en-US" dirty="0"/>
              <a:t>个块为一个</a:t>
            </a:r>
            <a:r>
              <a:rPr lang="en-US" altLang="zh-CN" dirty="0"/>
              <a:t>epoch</a:t>
            </a:r>
            <a:r>
              <a:rPr lang="zh-CN" altLang="en-US" dirty="0"/>
              <a:t>，对应有一个</a:t>
            </a:r>
            <a:r>
              <a:rPr lang="en-US" altLang="zh-CN" dirty="0"/>
              <a:t>DAG</a:t>
            </a:r>
            <a:r>
              <a:rPr lang="zh-CN" altLang="en-US" dirty="0"/>
              <a:t>，大约</a:t>
            </a:r>
            <a:r>
              <a:rPr lang="en-US" altLang="zh-CN" dirty="0"/>
              <a:t>1G</a:t>
            </a:r>
            <a:r>
              <a:rPr lang="zh-CN" altLang="en-US" dirty="0"/>
              <a:t>大小，需要几个小时的时间来生成这个</a:t>
            </a:r>
            <a:r>
              <a:rPr lang="en-US" altLang="zh-CN" dirty="0"/>
              <a:t>DAG</a:t>
            </a:r>
          </a:p>
          <a:p>
            <a:r>
              <a:rPr lang="en-US" altLang="zh-CN" dirty="0" err="1"/>
              <a:t>Ethash</a:t>
            </a:r>
            <a:r>
              <a:rPr lang="zh-CN" altLang="en-US" dirty="0"/>
              <a:t>的</a:t>
            </a:r>
            <a:r>
              <a:rPr lang="en-US" altLang="zh-CN" dirty="0"/>
              <a:t>POW</a:t>
            </a:r>
            <a:r>
              <a:rPr lang="zh-CN" altLang="en-US" dirty="0"/>
              <a:t>计算</a:t>
            </a:r>
            <a:r>
              <a:rPr lang="en-US" altLang="zh-CN" dirty="0"/>
              <a:t>hash</a:t>
            </a:r>
            <a:r>
              <a:rPr lang="zh-CN" altLang="en-US" dirty="0"/>
              <a:t>需要依赖块头，</a:t>
            </a:r>
            <a:r>
              <a:rPr lang="en-US" altLang="zh-CN" dirty="0"/>
              <a:t>nonce</a:t>
            </a:r>
            <a:r>
              <a:rPr lang="zh-CN" altLang="en-US" dirty="0"/>
              <a:t>和</a:t>
            </a:r>
            <a:r>
              <a:rPr lang="en-US" altLang="zh-CN" dirty="0"/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174511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5F8781-1385-4DD2-8993-CADD891B7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87" y="615859"/>
            <a:ext cx="7284253" cy="60190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C61E5F-C952-48A1-B275-2AF18BEF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Ethash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BD464-28C9-4863-BF91-BD6844483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93092" cy="4566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区块头和</a:t>
            </a:r>
            <a:r>
              <a:rPr lang="en-US" altLang="zh-CN" sz="2000" dirty="0"/>
              <a:t>nonce</a:t>
            </a:r>
            <a:r>
              <a:rPr lang="zh-CN" altLang="en-US" sz="2000" dirty="0"/>
              <a:t>的</a:t>
            </a:r>
            <a:r>
              <a:rPr lang="en-US" altLang="zh-CN" sz="2000" dirty="0"/>
              <a:t>hash</a:t>
            </a:r>
            <a:r>
              <a:rPr lang="zh-CN" altLang="en-US" sz="2000" dirty="0"/>
              <a:t>作为</a:t>
            </a:r>
            <a:r>
              <a:rPr lang="en-US" altLang="zh-CN" sz="2000" dirty="0"/>
              <a:t>seed</a:t>
            </a:r>
          </a:p>
          <a:p>
            <a:pPr marL="0" indent="0">
              <a:buNone/>
            </a:pPr>
            <a:r>
              <a:rPr lang="en-US" altLang="zh-CN" sz="2000" dirty="0"/>
              <a:t>2 </a:t>
            </a:r>
            <a:r>
              <a:rPr lang="zh-CN" altLang="en-US" sz="2000" dirty="0"/>
              <a:t>按照公式计算一个</a:t>
            </a:r>
            <a:r>
              <a:rPr lang="en-US" altLang="zh-CN" sz="2000" dirty="0"/>
              <a:t>DAG</a:t>
            </a:r>
            <a:r>
              <a:rPr lang="zh-CN" altLang="en-US" sz="2000" dirty="0"/>
              <a:t>的索引，根据索引从</a:t>
            </a:r>
            <a:r>
              <a:rPr lang="en-US" altLang="zh-CN" sz="2000" dirty="0"/>
              <a:t>DAG</a:t>
            </a:r>
            <a:r>
              <a:rPr lang="zh-CN" altLang="en-US" sz="2000" dirty="0"/>
              <a:t>中取数据，将取到的数据和</a:t>
            </a:r>
            <a:r>
              <a:rPr lang="en-US" altLang="zh-CN" sz="2000" dirty="0"/>
              <a:t>seed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fnv_hash</a:t>
            </a:r>
            <a:r>
              <a:rPr lang="zh-CN" altLang="en-US" sz="2000" dirty="0"/>
              <a:t>作为新的</a:t>
            </a:r>
            <a:r>
              <a:rPr lang="en-US" altLang="zh-CN" sz="2000" dirty="0"/>
              <a:t>seed</a:t>
            </a:r>
          </a:p>
          <a:p>
            <a:pPr marL="0" indent="0">
              <a:buNone/>
            </a:pPr>
            <a:r>
              <a:rPr lang="en-US" altLang="zh-CN" sz="2000" dirty="0"/>
              <a:t>3 </a:t>
            </a:r>
            <a:r>
              <a:rPr lang="zh-CN" altLang="en-US" sz="2000" dirty="0"/>
              <a:t>以上重复</a:t>
            </a:r>
            <a:r>
              <a:rPr lang="en-US" altLang="zh-CN" sz="2000" dirty="0"/>
              <a:t>64</a:t>
            </a:r>
            <a:r>
              <a:rPr lang="zh-CN" altLang="en-US" sz="2000" dirty="0"/>
              <a:t>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 </a:t>
            </a:r>
            <a:r>
              <a:rPr lang="zh-CN" altLang="en-US" sz="2000" dirty="0"/>
              <a:t>压缩后作为</a:t>
            </a:r>
            <a:r>
              <a:rPr lang="en-US" altLang="zh-CN" sz="2000" dirty="0"/>
              <a:t>digest</a:t>
            </a:r>
          </a:p>
          <a:p>
            <a:pPr marL="0" indent="0">
              <a:buNone/>
            </a:pPr>
            <a:r>
              <a:rPr lang="en-US" altLang="zh-CN" sz="2000" dirty="0"/>
              <a:t>5 </a:t>
            </a:r>
            <a:r>
              <a:rPr lang="zh-CN" altLang="en-US" sz="2000" dirty="0"/>
              <a:t>将原始</a:t>
            </a:r>
            <a:r>
              <a:rPr lang="en-US" altLang="zh-CN" sz="2000" dirty="0"/>
              <a:t>seed</a:t>
            </a:r>
            <a:r>
              <a:rPr lang="zh-CN" altLang="en-US" sz="2000" dirty="0"/>
              <a:t>和</a:t>
            </a:r>
            <a:r>
              <a:rPr lang="en-US" altLang="zh-CN" sz="2000" dirty="0"/>
              <a:t>digest</a:t>
            </a:r>
            <a:r>
              <a:rPr lang="zh-CN" altLang="en-US" sz="2000" dirty="0"/>
              <a:t>的</a:t>
            </a:r>
            <a:r>
              <a:rPr lang="en-US" altLang="zh-CN" sz="2000" dirty="0"/>
              <a:t>hash</a:t>
            </a:r>
            <a:r>
              <a:rPr lang="zh-CN" altLang="en-US" sz="2000" dirty="0"/>
              <a:t>作为该区块头的</a:t>
            </a:r>
            <a:r>
              <a:rPr lang="en-US" altLang="zh-CN" sz="2000" dirty="0"/>
              <a:t>hash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将区块头</a:t>
            </a:r>
            <a:r>
              <a:rPr lang="en-US" altLang="zh-CN" sz="2000" dirty="0"/>
              <a:t>hash</a:t>
            </a:r>
            <a:r>
              <a:rPr lang="zh-CN" altLang="en-US" sz="2000" dirty="0"/>
              <a:t>和目标</a:t>
            </a:r>
            <a:r>
              <a:rPr lang="en-US" altLang="zh-CN" sz="2000" dirty="0"/>
              <a:t>hash(2^256/difficulty)</a:t>
            </a:r>
            <a:r>
              <a:rPr lang="zh-CN" altLang="en-US" sz="2000" dirty="0"/>
              <a:t>比较，如果小于目标</a:t>
            </a:r>
            <a:r>
              <a:rPr lang="en-US" altLang="zh-CN" sz="2000" dirty="0"/>
              <a:t>hash</a:t>
            </a:r>
            <a:r>
              <a:rPr lang="zh-CN" altLang="en-US" sz="2000" dirty="0"/>
              <a:t>则</a:t>
            </a:r>
            <a:r>
              <a:rPr lang="en-US" altLang="zh-CN" sz="2000" dirty="0"/>
              <a:t>nonce</a:t>
            </a:r>
            <a:r>
              <a:rPr lang="zh-CN" altLang="en-US" sz="2000" dirty="0"/>
              <a:t>值</a:t>
            </a:r>
            <a:r>
              <a:rPr lang="en-US" altLang="zh-CN" sz="20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3654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61E5F-C952-48A1-B275-2AF18BEF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的生成</a:t>
            </a:r>
            <a:r>
              <a:rPr lang="en-US" altLang="zh-CN" dirty="0"/>
              <a:t>-Cache</a:t>
            </a:r>
            <a:r>
              <a:rPr lang="zh-CN" altLang="en-US" dirty="0"/>
              <a:t>的生成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72B38BF-67C9-4AFB-89AD-628FC21D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47"/>
            <a:ext cx="10711649" cy="185860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生成当前</a:t>
            </a:r>
            <a:r>
              <a:rPr lang="en-US" altLang="zh-CN" sz="2400" dirty="0"/>
              <a:t>epoch</a:t>
            </a:r>
            <a:r>
              <a:rPr lang="zh-CN" altLang="en-US" sz="2400" dirty="0"/>
              <a:t>的</a:t>
            </a:r>
            <a:r>
              <a:rPr lang="en-US" altLang="zh-CN" sz="2400" dirty="0"/>
              <a:t>seed</a:t>
            </a:r>
          </a:p>
          <a:p>
            <a:r>
              <a:rPr lang="en-US" altLang="zh-CN" sz="2400" dirty="0"/>
              <a:t>2. seed</a:t>
            </a:r>
            <a:r>
              <a:rPr lang="zh-CN" altLang="en-US" sz="2400" dirty="0"/>
              <a:t>的</a:t>
            </a:r>
            <a:r>
              <a:rPr lang="en-US" altLang="zh-CN" sz="2400" dirty="0"/>
              <a:t>hash</a:t>
            </a:r>
            <a:r>
              <a:rPr lang="zh-CN" altLang="en-US" sz="2400" dirty="0"/>
              <a:t>为</a:t>
            </a:r>
            <a:r>
              <a:rPr lang="en-US" altLang="zh-CN" sz="2400" dirty="0"/>
              <a:t>cache</a:t>
            </a:r>
            <a:r>
              <a:rPr lang="zh-CN" altLang="en-US" sz="2400" dirty="0"/>
              <a:t>中第一个</a:t>
            </a:r>
            <a:r>
              <a:rPr lang="en-US" altLang="zh-CN" sz="2400" dirty="0"/>
              <a:t>hash</a:t>
            </a:r>
            <a:r>
              <a:rPr lang="zh-CN" altLang="en-US" sz="2400" dirty="0"/>
              <a:t>，后续每个</a:t>
            </a:r>
            <a:r>
              <a:rPr lang="en-US" altLang="zh-CN" sz="2400" dirty="0"/>
              <a:t>hash</a:t>
            </a:r>
            <a:r>
              <a:rPr lang="zh-CN" altLang="en-US" sz="2400" dirty="0"/>
              <a:t>均为前一个</a:t>
            </a:r>
            <a:r>
              <a:rPr lang="en-US" altLang="zh-CN" sz="2400" dirty="0"/>
              <a:t>hash</a:t>
            </a:r>
            <a:r>
              <a:rPr lang="zh-CN" altLang="en-US" sz="2400" dirty="0"/>
              <a:t>的</a:t>
            </a:r>
            <a:r>
              <a:rPr lang="en-US" altLang="zh-CN" sz="2400" dirty="0"/>
              <a:t>hash</a:t>
            </a:r>
          </a:p>
          <a:p>
            <a:r>
              <a:rPr lang="en-US" altLang="zh-CN" sz="2400" dirty="0"/>
              <a:t>3. cache</a:t>
            </a:r>
            <a:r>
              <a:rPr lang="zh-CN" altLang="en-US" sz="2400" dirty="0"/>
              <a:t>中的一个</a:t>
            </a:r>
            <a:r>
              <a:rPr lang="en-US" altLang="zh-CN" sz="2400" dirty="0"/>
              <a:t>hash</a:t>
            </a:r>
            <a:r>
              <a:rPr lang="zh-CN" altLang="en-US" sz="2400" dirty="0"/>
              <a:t>更新为其前一个</a:t>
            </a:r>
            <a:r>
              <a:rPr lang="en-US" altLang="zh-CN" sz="2400" dirty="0"/>
              <a:t>hash</a:t>
            </a:r>
            <a:r>
              <a:rPr lang="zh-CN" altLang="en-US" sz="2400" dirty="0"/>
              <a:t>和</a:t>
            </a:r>
            <a:r>
              <a:rPr lang="en-US" altLang="zh-CN" sz="2400" dirty="0"/>
              <a:t>cache</a:t>
            </a:r>
            <a:r>
              <a:rPr lang="zh-CN" altLang="en-US" sz="2400" dirty="0"/>
              <a:t>中伪随机索引的一个</a:t>
            </a:r>
            <a:r>
              <a:rPr lang="en-US" altLang="zh-CN" sz="2400" dirty="0"/>
              <a:t>hash</a:t>
            </a:r>
            <a:r>
              <a:rPr lang="zh-CN" altLang="en-US" sz="2400" dirty="0"/>
              <a:t>的</a:t>
            </a:r>
            <a:r>
              <a:rPr lang="en-US" altLang="zh-CN" sz="2400" dirty="0"/>
              <a:t>hash</a:t>
            </a:r>
            <a:r>
              <a:rPr lang="zh-CN" altLang="en-US" sz="2400" dirty="0"/>
              <a:t>，重复</a:t>
            </a:r>
            <a:r>
              <a:rPr lang="en-US" altLang="zh-CN" sz="2400" dirty="0"/>
              <a:t>3</a:t>
            </a:r>
            <a:r>
              <a:rPr lang="zh-CN" altLang="en-US" sz="2400" dirty="0"/>
              <a:t>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8E4CA6-E075-4FF2-B661-5306D5C7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16" y="3619555"/>
            <a:ext cx="778764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7519A-7950-47DD-B5E9-9D3E237C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的生成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6C4D6D4-F268-4828-B342-B94799EA9986}"/>
              </a:ext>
            </a:extLst>
          </p:cNvPr>
          <p:cNvSpPr txBox="1">
            <a:spLocks/>
          </p:cNvSpPr>
          <p:nvPr/>
        </p:nvSpPr>
        <p:spPr>
          <a:xfrm>
            <a:off x="838200" y="1641354"/>
            <a:ext cx="10844813" cy="1945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以计算</a:t>
            </a:r>
            <a:r>
              <a:rPr lang="en-US" altLang="zh-CN" sz="2400" dirty="0"/>
              <a:t>DAG</a:t>
            </a:r>
            <a:r>
              <a:rPr lang="zh-CN" altLang="en-US" sz="2400" dirty="0"/>
              <a:t>索引为</a:t>
            </a:r>
            <a:r>
              <a:rPr lang="en-US" altLang="zh-CN" sz="2400" dirty="0"/>
              <a:t>x</a:t>
            </a:r>
            <a:r>
              <a:rPr lang="zh-CN" altLang="en-US" sz="2400" dirty="0"/>
              <a:t>处的</a:t>
            </a:r>
            <a:r>
              <a:rPr lang="en-US" altLang="zh-CN" sz="2400" dirty="0"/>
              <a:t>hash</a:t>
            </a:r>
            <a:r>
              <a:rPr lang="zh-CN" altLang="en-US" sz="2400" dirty="0"/>
              <a:t>（记为</a:t>
            </a:r>
            <a:r>
              <a:rPr lang="en-US" altLang="zh-CN" sz="2400" dirty="0" err="1"/>
              <a:t>hashx</a:t>
            </a:r>
            <a:r>
              <a:rPr lang="en-US" altLang="zh-CN" sz="2400" dirty="0"/>
              <a:t>)</a:t>
            </a:r>
            <a:r>
              <a:rPr lang="zh-CN" altLang="en-US" sz="2400" dirty="0"/>
              <a:t>为例：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从</a:t>
            </a:r>
            <a:r>
              <a:rPr lang="en-US" altLang="zh-CN" sz="2400" dirty="0"/>
              <a:t>cache</a:t>
            </a:r>
            <a:r>
              <a:rPr lang="zh-CN" altLang="en-US" sz="2400" dirty="0"/>
              <a:t>中取</a:t>
            </a:r>
            <a:r>
              <a:rPr lang="en-US" altLang="zh-CN" sz="2400" dirty="0" err="1"/>
              <a:t>x%rows</a:t>
            </a:r>
            <a:r>
              <a:rPr lang="en-US" altLang="zh-CN" sz="2400" dirty="0"/>
              <a:t>(rows</a:t>
            </a:r>
            <a:r>
              <a:rPr lang="zh-CN" altLang="en-US" sz="2400" dirty="0"/>
              <a:t>为</a:t>
            </a:r>
            <a:r>
              <a:rPr lang="en-US" altLang="zh-CN" sz="2400" dirty="0"/>
              <a:t>cache</a:t>
            </a:r>
            <a:r>
              <a:rPr lang="zh-CN" altLang="en-US" sz="2400" dirty="0"/>
              <a:t>中</a:t>
            </a:r>
            <a:r>
              <a:rPr lang="en-US" altLang="zh-CN" sz="2400" dirty="0"/>
              <a:t>hash</a:t>
            </a:r>
            <a:r>
              <a:rPr lang="zh-CN" altLang="en-US" sz="2400" dirty="0"/>
              <a:t>总个数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en-US" altLang="zh-CN" sz="2400" dirty="0"/>
              <a:t>hash</a:t>
            </a:r>
            <a:r>
              <a:rPr lang="zh-CN" altLang="en-US" sz="2400" dirty="0"/>
              <a:t>作为</a:t>
            </a:r>
            <a:r>
              <a:rPr lang="en-US" altLang="zh-CN" sz="2400" dirty="0"/>
              <a:t>seed</a:t>
            </a:r>
            <a:r>
              <a:rPr lang="zh-CN" altLang="en-US" sz="2400" dirty="0"/>
              <a:t>，共</a:t>
            </a:r>
            <a:r>
              <a:rPr lang="en-US" altLang="zh-CN" sz="2400" dirty="0"/>
              <a:t>16</a:t>
            </a:r>
            <a:r>
              <a:rPr lang="zh-CN" altLang="en-US" sz="2400" dirty="0"/>
              <a:t>个</a:t>
            </a:r>
            <a:r>
              <a:rPr lang="en-US" altLang="zh-CN" sz="2400" dirty="0"/>
              <a:t>W</a:t>
            </a:r>
            <a:r>
              <a:rPr lang="zh-CN" altLang="en-US" sz="2400" dirty="0"/>
              <a:t>（</a:t>
            </a:r>
            <a:r>
              <a:rPr lang="en-US" altLang="zh-CN" sz="2400" dirty="0"/>
              <a:t>uint32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取</a:t>
            </a:r>
            <a:r>
              <a:rPr lang="en-US" altLang="zh-CN" sz="2400" dirty="0"/>
              <a:t>seed hash</a:t>
            </a:r>
            <a:r>
              <a:rPr lang="zh-CN" altLang="en-US" sz="2400" dirty="0"/>
              <a:t>的</a:t>
            </a:r>
            <a:r>
              <a:rPr lang="en-US" altLang="zh-CN" sz="2400" dirty="0"/>
              <a:t>W0</a:t>
            </a:r>
            <a:r>
              <a:rPr lang="zh-CN" altLang="en-US" sz="2400" dirty="0"/>
              <a:t>计算</a:t>
            </a:r>
            <a:r>
              <a:rPr lang="en-US" altLang="zh-CN" sz="2400" dirty="0"/>
              <a:t>W0</a:t>
            </a:r>
            <a:r>
              <a:rPr lang="el-GR" altLang="zh-CN" sz="2400" dirty="0"/>
              <a:t>ˆ</a:t>
            </a:r>
            <a:r>
              <a:rPr lang="en-US" altLang="zh-CN" sz="2400" dirty="0"/>
              <a:t>x</a:t>
            </a:r>
            <a:r>
              <a:rPr lang="zh-CN" altLang="en-US" sz="2400" dirty="0"/>
              <a:t>（</a:t>
            </a:r>
            <a:r>
              <a:rPr lang="en-US" altLang="zh-CN" sz="2400" dirty="0"/>
              <a:t>W0</a:t>
            </a:r>
            <a:r>
              <a:rPr lang="zh-CN" altLang="en-US" sz="2400" dirty="0"/>
              <a:t>的</a:t>
            </a:r>
            <a:r>
              <a:rPr lang="en-US" altLang="zh-CN" sz="2400" dirty="0"/>
              <a:t>x</a:t>
            </a:r>
            <a:r>
              <a:rPr lang="zh-CN" altLang="en-US" sz="2400" dirty="0"/>
              <a:t>次方）作为</a:t>
            </a:r>
            <a:r>
              <a:rPr lang="en-US" altLang="zh-CN" sz="2400" dirty="0" err="1"/>
              <a:t>hashx</a:t>
            </a:r>
            <a:r>
              <a:rPr lang="zh-CN" altLang="en-US" sz="2400" dirty="0"/>
              <a:t>的</a:t>
            </a:r>
            <a:r>
              <a:rPr lang="en-US" altLang="zh-CN" sz="2400" dirty="0"/>
              <a:t>W0</a:t>
            </a:r>
            <a:r>
              <a:rPr lang="zh-CN" altLang="en-US" sz="2400" dirty="0"/>
              <a:t>，将</a:t>
            </a:r>
            <a:r>
              <a:rPr lang="en-US" altLang="zh-CN" sz="2400" dirty="0"/>
              <a:t>seed hash</a:t>
            </a:r>
            <a:r>
              <a:rPr lang="zh-CN" altLang="en-US" sz="2400" dirty="0"/>
              <a:t>的其他</a:t>
            </a:r>
            <a:r>
              <a:rPr lang="en-US" altLang="zh-CN" sz="2400" dirty="0"/>
              <a:t>W</a:t>
            </a:r>
            <a:r>
              <a:rPr lang="zh-CN" altLang="en-US" sz="2400" dirty="0"/>
              <a:t>拷贝到</a:t>
            </a:r>
            <a:r>
              <a:rPr lang="en-US" altLang="zh-CN" sz="2400" dirty="0" err="1"/>
              <a:t>hashx</a:t>
            </a:r>
            <a:r>
              <a:rPr lang="zh-CN" altLang="en-US" sz="2400" dirty="0"/>
              <a:t>对应的</a:t>
            </a:r>
            <a:r>
              <a:rPr lang="en-US" altLang="zh-CN" sz="2400" dirty="0"/>
              <a:t>W</a:t>
            </a:r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计算</a:t>
            </a:r>
            <a:r>
              <a:rPr lang="en-US" altLang="zh-CN" sz="2400" dirty="0" err="1"/>
              <a:t>hashx</a:t>
            </a:r>
            <a:r>
              <a:rPr lang="zh-CN" altLang="en-US" sz="2400" dirty="0"/>
              <a:t>的</a:t>
            </a:r>
            <a:r>
              <a:rPr lang="en-US" altLang="zh-CN" sz="2400" dirty="0"/>
              <a:t>hash</a:t>
            </a:r>
            <a:r>
              <a:rPr lang="zh-CN" altLang="en-US" sz="2400" dirty="0"/>
              <a:t>作为新的</a:t>
            </a:r>
            <a:r>
              <a:rPr lang="en-US" altLang="zh-CN" sz="2400" dirty="0" err="1"/>
              <a:t>hashx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根据公式在</a:t>
            </a:r>
            <a:r>
              <a:rPr lang="en-US" altLang="zh-CN" sz="2400" dirty="0"/>
              <a:t>cache</a:t>
            </a:r>
            <a:r>
              <a:rPr lang="zh-CN" altLang="en-US" sz="2400" dirty="0"/>
              <a:t>中伪随机索引一个</a:t>
            </a:r>
            <a:r>
              <a:rPr lang="en-US" altLang="zh-CN" sz="2400" dirty="0"/>
              <a:t>hash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hashx</a:t>
            </a:r>
            <a:r>
              <a:rPr lang="zh-CN" altLang="en-US" sz="2400" dirty="0"/>
              <a:t>计算</a:t>
            </a:r>
            <a:r>
              <a:rPr lang="en-US" altLang="zh-CN" sz="2400" dirty="0" err="1"/>
              <a:t>fnv_hash</a:t>
            </a:r>
            <a:r>
              <a:rPr lang="zh-CN" altLang="en-US" sz="2400" dirty="0"/>
              <a:t>作为新的</a:t>
            </a:r>
            <a:r>
              <a:rPr lang="en-US" altLang="zh-CN" sz="2400" dirty="0" err="1"/>
              <a:t>hashx</a:t>
            </a:r>
            <a:r>
              <a:rPr lang="zh-CN" altLang="en-US" sz="2400" dirty="0"/>
              <a:t>，循环</a:t>
            </a:r>
            <a:r>
              <a:rPr lang="en-US" altLang="zh-CN" sz="2400" dirty="0"/>
              <a:t>256</a:t>
            </a:r>
            <a:r>
              <a:rPr lang="zh-CN" altLang="en-US" sz="2400" dirty="0"/>
              <a:t>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将</a:t>
            </a:r>
            <a:r>
              <a:rPr lang="en-US" altLang="zh-CN" sz="2400" dirty="0" err="1"/>
              <a:t>hashx</a:t>
            </a:r>
            <a:r>
              <a:rPr lang="zh-CN" altLang="en-US" sz="2400" dirty="0"/>
              <a:t>进行</a:t>
            </a:r>
            <a:r>
              <a:rPr lang="en-US" altLang="zh-CN" sz="2400" dirty="0"/>
              <a:t>hash</a:t>
            </a:r>
            <a:r>
              <a:rPr lang="zh-CN" altLang="en-US" sz="2400" dirty="0"/>
              <a:t>得到新的</a:t>
            </a:r>
            <a:r>
              <a:rPr lang="en-US" altLang="zh-CN" sz="2400" dirty="0" err="1"/>
              <a:t>hashx</a:t>
            </a:r>
            <a:r>
              <a:rPr lang="zh-CN" altLang="en-US" sz="2400" dirty="0"/>
              <a:t>即为</a:t>
            </a:r>
            <a:r>
              <a:rPr lang="en-US" altLang="zh-CN" sz="2400" dirty="0"/>
              <a:t>DAG</a:t>
            </a:r>
            <a:r>
              <a:rPr lang="zh-CN" altLang="en-US" sz="2400" dirty="0"/>
              <a:t>索引</a:t>
            </a:r>
            <a:r>
              <a:rPr lang="en-US" altLang="zh-CN" sz="2400" dirty="0"/>
              <a:t>x</a:t>
            </a:r>
            <a:r>
              <a:rPr lang="zh-CN" altLang="en-US" sz="2400" dirty="0"/>
              <a:t>处的</a:t>
            </a:r>
            <a:r>
              <a:rPr lang="en-US" altLang="zh-CN" sz="2400" dirty="0"/>
              <a:t>hash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2C37A8-718E-4639-A4C7-17EA3240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01" y="3429000"/>
            <a:ext cx="7048500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2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925D5-BDC2-453E-8EC1-99BD69FE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1" y="71021"/>
            <a:ext cx="10599198" cy="811799"/>
          </a:xfrm>
        </p:spPr>
        <p:txBody>
          <a:bodyPr/>
          <a:lstStyle/>
          <a:p>
            <a:r>
              <a:rPr lang="en-US" altLang="zh-CN" dirty="0" err="1"/>
              <a:t>Ethash</a:t>
            </a:r>
            <a:r>
              <a:rPr lang="zh-CN" altLang="en-US" dirty="0"/>
              <a:t>算法实现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295013-A0FC-4331-86F4-E208101F0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21" y="71021"/>
            <a:ext cx="6582087" cy="54388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78F96E-1766-4CD1-9C9D-5C6F4A123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1" y="819535"/>
            <a:ext cx="4443500" cy="59674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91AA62-CC0F-4371-BDE4-2AD29D5A1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21" y="5461099"/>
            <a:ext cx="3642360" cy="13258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875E4DE-CB1C-4FB7-912A-A73A1EC1F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80" y="5697319"/>
            <a:ext cx="3665220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9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EE158-1D72-409C-98D9-3CD54F51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0" y="23664"/>
            <a:ext cx="10542974" cy="780094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生成的实现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321909-7481-4305-A891-EC8C0452C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58" y="3802380"/>
            <a:ext cx="7787640" cy="305562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BB15A7-CB07-4B1F-AAC2-FBE2E91C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40" y="0"/>
            <a:ext cx="6233160" cy="39547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A55542-A01B-466D-9311-53B89CD7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8" y="3246120"/>
            <a:ext cx="3368040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5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EBEA8-C982-48CC-B796-EDB50E9B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28" y="0"/>
            <a:ext cx="10463074" cy="806726"/>
          </a:xfrm>
        </p:spPr>
        <p:txBody>
          <a:bodyPr>
            <a:normAutofit/>
          </a:bodyPr>
          <a:lstStyle/>
          <a:p>
            <a:r>
              <a:rPr lang="en-US" altLang="zh-CN" dirty="0"/>
              <a:t>DAG</a:t>
            </a:r>
            <a:r>
              <a:rPr lang="zh-CN" altLang="en-US" dirty="0"/>
              <a:t>生成的实现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13C7C4-D6FB-4192-8053-6FD00792A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8" y="806726"/>
            <a:ext cx="5638800" cy="441198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18DADD-A289-461B-9BE3-6315ECBC5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77" y="2735464"/>
            <a:ext cx="7048500" cy="3756660"/>
          </a:xfrm>
        </p:spPr>
      </p:pic>
    </p:spTree>
    <p:extLst>
      <p:ext uri="{BB962C8B-B14F-4D97-AF65-F5344CB8AC3E}">
        <p14:creationId xmlns:p14="http://schemas.microsoft.com/office/powerpoint/2010/main" val="193298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406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以太共识算法</vt:lpstr>
      <vt:lpstr>ethash</vt:lpstr>
      <vt:lpstr>Epoch &amp; DAG</vt:lpstr>
      <vt:lpstr>Ethash算法</vt:lpstr>
      <vt:lpstr>DAG的生成-Cache的生成</vt:lpstr>
      <vt:lpstr>DAG的生成</vt:lpstr>
      <vt:lpstr>Ethash算法实现</vt:lpstr>
      <vt:lpstr>Cache生成的实现</vt:lpstr>
      <vt:lpstr>DAG生成的实现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以太挖矿算法</dc:title>
  <dc:creator>谭高原</dc:creator>
  <cp:lastModifiedBy> 谭高原</cp:lastModifiedBy>
  <cp:revision>32</cp:revision>
  <dcterms:created xsi:type="dcterms:W3CDTF">2019-12-06T03:45:48Z</dcterms:created>
  <dcterms:modified xsi:type="dcterms:W3CDTF">2019-12-06T11:12:07Z</dcterms:modified>
</cp:coreProperties>
</file>