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441E3-B8FD-49D8-909F-59DBD1139962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8EDBE-81BC-4E8A-8AA2-3F51ACFA8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2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8EDBE-81BC-4E8A-8AA2-3F51ACFA8B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2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2E212-88FB-4259-B9D8-DE7D0BF62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804BBF-D3E4-44A4-8D05-BC5C9C4EB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16DE5-0C6F-4391-A87B-61E141F5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C6E-831B-4E29-B89D-8E72EF414AFE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18670C-C54B-4613-8882-CB1840AE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12D503-F136-4C76-88FD-33F8CEB1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EF8-73B7-4B67-83CD-9CC7E09C9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34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AE233-8FC6-41FC-8F98-66B4141DF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DC9C2C-AF8D-4EC6-B82F-1B498E5A0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294ED-769A-49D5-806F-22499B8E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C6E-831B-4E29-B89D-8E72EF414AFE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8A372A-FE02-4474-9C9B-5F977961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8905D-70DC-4FA5-8506-C2412936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EF8-73B7-4B67-83CD-9CC7E09C9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98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C90CC1-FD20-4EA0-B90D-FB1C0684F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7C4816-4D28-4B62-A5E3-1622AB494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1CD02-48BE-44BC-8A1B-0CD3717A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C6E-831B-4E29-B89D-8E72EF414AFE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FAB8E-A06C-42CA-A8A6-32858C3B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4883B-C1AB-403F-AFBD-5B155E46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EF8-73B7-4B67-83CD-9CC7E09C9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66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40492-DAB8-459C-8D62-490F7E1D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67BF8-066D-4943-90FD-5058FF6E2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65DC0-5C48-4CA4-9679-BE09E5D5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C6E-831B-4E29-B89D-8E72EF414AFE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04042-12C8-4C7B-8EAC-B9F1ADDC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6A38E-10F7-446A-8D8D-7360B793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EF8-73B7-4B67-83CD-9CC7E09C9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1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9472F-84D7-4865-BECE-3F312111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5BABBD-A398-46CD-A4CE-9D22C3614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E22E1-F592-4C32-9DC5-9B88056D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C6E-831B-4E29-B89D-8E72EF414AFE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56BD74-AD06-47CF-AB51-5D99F12D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71857-2EBF-46F8-9F98-E69F6616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EF8-73B7-4B67-83CD-9CC7E09C9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9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57E6F-5BFB-4150-A107-86253408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B9AD5-A709-4574-A4D0-D56A6EEA5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CBC7C4-0219-45D7-A57B-F0C0847BD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51120F-A138-4ACE-BCF7-730E30F8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C6E-831B-4E29-B89D-8E72EF414AFE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294431-4A2E-4283-A72B-9ED2BAC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65DE34-246E-4E52-8D32-6BA23B1E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EF8-73B7-4B67-83CD-9CC7E09C9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52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649DA-562D-46E2-AC2A-625324E4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AFEB94-60C7-4763-9F8A-C9AE5BE36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97E32D-688C-4548-B5F0-2F82617BB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A433B3-D40C-41D4-9580-C442B15EF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30CD0F-B49B-41AF-9253-C72DF2565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AEFEC7-CF56-498C-8DEA-D95C7037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C6E-831B-4E29-B89D-8E72EF414AFE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44FBCB-2546-46B2-81CE-B43A7694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2C3622-CBBD-4A8F-8DA4-903C1A2C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EF8-73B7-4B67-83CD-9CC7E09C9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39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3F8E1-B79B-4E58-B0AC-E4838485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4DBBA5-90A4-42AE-8036-AB864611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C6E-831B-4E29-B89D-8E72EF414AFE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BC0E21-E5DB-448C-9E5B-62251EB8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AD4226-7209-4E74-89B8-6476ACA6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EF8-73B7-4B67-83CD-9CC7E09C9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10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90FEAF-DC5C-4BB1-B596-F789014B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C6E-831B-4E29-B89D-8E72EF414AFE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8C2EEF-D5FE-4273-A721-E1361190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E3D774-D4E2-4A75-91F3-1EF2360C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EF8-73B7-4B67-83CD-9CC7E09C9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88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D0960-98A4-4EDD-9023-CDB564AC1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A4532-7899-42C2-A6F9-2D3ABC3FD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FFD874-4E13-4C2B-94A9-AA692BD9E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97EF2A-5256-4558-80DD-595AA57B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C6E-831B-4E29-B89D-8E72EF414AFE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40CCE1-498E-4AD1-97C1-B1A356A6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B80257-3D1B-4F55-B39E-5873943E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EF8-73B7-4B67-83CD-9CC7E09C9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9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6FC00-AD0F-4073-B192-6B18D305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8AFBA5-0D97-4772-A03D-19C05D133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5F93B5-9764-4324-9640-EA0474298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74B79E-3B7A-44F9-872D-CD4E8318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C6E-831B-4E29-B89D-8E72EF414AFE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C81443-A4A9-4067-8631-3415BD0C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818479-F33B-429B-B2F0-B9F82C1D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EF8-73B7-4B67-83CD-9CC7E09C9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2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DBFF1A-6284-484C-B35C-6731F65A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63EA76-419E-480A-89BA-B8CD4AA18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A26B1-7F49-4966-8A9D-56F4BBEAF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E2C6E-831B-4E29-B89D-8E72EF414AFE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70F65-1CAC-4F47-A526-B3B4B03B5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E8202-5B02-4C9A-88AB-2A2587E6F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C3EF8-73B7-4B67-83CD-9CC7E09C9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43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97519-D99B-4831-9F2B-B4676F1EC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790"/>
            <a:ext cx="9144000" cy="2387600"/>
          </a:xfrm>
        </p:spPr>
        <p:txBody>
          <a:bodyPr/>
          <a:lstStyle/>
          <a:p>
            <a:r>
              <a:rPr lang="en-US" altLang="zh-CN" dirty="0"/>
              <a:t>Ontology State Channel Protocol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08832C-D4BF-42DF-923D-D2A306F57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7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B8886-FD8E-4C9F-9988-EE04C17C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Channel Protocol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AE50295-4717-4D98-A746-4D239BD6D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945" y="1120507"/>
            <a:ext cx="5565055" cy="5737493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8ECF731-AC10-46DD-B8A9-5AA8E71F5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70" y="1851447"/>
            <a:ext cx="6251353" cy="440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0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3C0A9-32BE-489B-92CD-27088DDF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Channel Program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0864302-5A98-4C9F-B252-EEA29D76D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033" y="1351322"/>
            <a:ext cx="5014636" cy="5506678"/>
          </a:xfrm>
        </p:spPr>
      </p:pic>
    </p:spTree>
    <p:extLst>
      <p:ext uri="{BB962C8B-B14F-4D97-AF65-F5344CB8AC3E}">
        <p14:creationId xmlns:p14="http://schemas.microsoft.com/office/powerpoint/2010/main" val="146293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9B528-3252-449D-82F9-9116CF14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Deposit Protocol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2F5C249-BCB6-4CC2-A97C-A7FE7C6C9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6" y="1690688"/>
            <a:ext cx="6136501" cy="5167312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67D189-666E-4430-8109-CE2080DB3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627" y="0"/>
            <a:ext cx="4771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1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93CEF-6BEF-4FAD-A6AD-DD652B50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Deposit Program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277EEE0-5F41-42AF-B497-2FB91067F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60" y="1462693"/>
            <a:ext cx="5982561" cy="5414161"/>
          </a:xfrm>
        </p:spPr>
      </p:pic>
    </p:spTree>
    <p:extLst>
      <p:ext uri="{BB962C8B-B14F-4D97-AF65-F5344CB8AC3E}">
        <p14:creationId xmlns:p14="http://schemas.microsoft.com/office/powerpoint/2010/main" val="83187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805CE-010F-4867-A7AD-494540E9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Withdraw Protocol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BE876D9-0BDC-4B02-8DFF-031CE3955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4" y="1549450"/>
            <a:ext cx="5888060" cy="4943425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E9C2DF-43C9-44B7-AC62-A73B4140C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962" y="0"/>
            <a:ext cx="5728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3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4E6F7-0A55-4603-B3B6-814598CE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Withdraw Program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9A4B834-DFF8-4BF1-91FB-390BA9AC7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16" y="1310406"/>
            <a:ext cx="5199218" cy="5558739"/>
          </a:xfrm>
        </p:spPr>
      </p:pic>
    </p:spTree>
    <p:extLst>
      <p:ext uri="{BB962C8B-B14F-4D97-AF65-F5344CB8AC3E}">
        <p14:creationId xmlns:p14="http://schemas.microsoft.com/office/powerpoint/2010/main" val="330787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</Words>
  <Application>Microsoft Office PowerPoint</Application>
  <PresentationFormat>宽屏</PresentationFormat>
  <Paragraphs>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Ontology State Channel Protocol</vt:lpstr>
      <vt:lpstr>Create Channel Protocol</vt:lpstr>
      <vt:lpstr>Create Channel Program</vt:lpstr>
      <vt:lpstr>Deposit Protocol</vt:lpstr>
      <vt:lpstr>Deposit Program</vt:lpstr>
      <vt:lpstr>Withdraw Protocol</vt:lpstr>
      <vt:lpstr>Withdraw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state channel protocol</dc:title>
  <dc:creator>tan gaoyuan</dc:creator>
  <cp:lastModifiedBy>tan gaoyuan</cp:lastModifiedBy>
  <cp:revision>4</cp:revision>
  <dcterms:created xsi:type="dcterms:W3CDTF">2019-03-23T16:08:35Z</dcterms:created>
  <dcterms:modified xsi:type="dcterms:W3CDTF">2019-03-24T02:43:42Z</dcterms:modified>
</cp:coreProperties>
</file>