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9CF30-39E3-4053-8B54-2F34CDCF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C45E5-ED5D-4116-9B4C-18228336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6544A-041E-43ED-8B07-D357DE04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97D0-F8AC-4834-82C2-CB863993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FB57-AB2B-42BD-96FD-394BCF2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1ABF8-9722-44E7-AF57-0D7E6BE2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991F3-4B31-4AF7-B0FB-8EBC635DB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B120B-C754-4379-BB1C-ABDB4A43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D7880-9CAA-4977-AD63-AEDDDE7E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BC4E0-175E-4492-AF53-E8922D4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58212-0828-4D54-A902-081F41BFD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43113-D588-471C-838E-3758194E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E6C39-5883-4575-A86A-4987212D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D4B6B-349C-4C35-A01D-C5F4799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1012C-88FC-4CF0-89F0-1D2429F3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604C1-DF53-49FE-B069-F9D0DC1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7BB1-E306-48CF-B3F3-4CC86A69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3DEFC-D2B8-47C2-B07C-01707936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038F5-8D64-4B4B-8831-07EB14EF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72680-B269-4607-828C-EA8020B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03B6F-9DD5-4232-9EAA-C792EF18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E9FF6-429E-4C1D-8C8A-24817DC0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C9B1C-73B5-48DA-8B6C-C6D846B4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DA7DC-209F-44C3-887D-5891B7BD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A853E-CA2A-4739-A890-FEB611A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7278A-C87A-47E9-9E83-D22B764B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754DE-8C91-4020-AE74-0BDB912E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43BDF-DF15-41A1-86AF-B14D03FB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2084B-417F-4876-9DE6-6BD77090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4DEFC-22D9-4412-A743-6CB39934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D644C-2142-45BF-BA30-0B8F6A0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47223-9FD5-4A4C-9975-3DDE6C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29646-8912-493F-9EB0-AC271723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737D2-8A5D-4957-A9B4-BD481758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CB9BAC-1AC5-445A-8163-D665FBDFC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A88B4-12AE-4DE8-82A8-39443BDE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72061-8D1A-42D3-A5E1-FBBA4D99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16A794-1843-4477-936E-6B0DCC6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8A31B-F14F-4724-B253-C2E458A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7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5A22-F35D-41CE-B3E5-7AB9C1C2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22DCC-2A72-4C41-A19C-B24D5E1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0DD58-9716-4468-B3FD-1973FF8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48EE7-0DE0-4002-93D8-1212C88C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FBAD5C-F4A9-44AD-8867-84AA2E11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1FE07-8B42-4391-BFE7-E9B8EBCC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03076-1682-43D6-B956-C4EFFE70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063B1-CCDA-41D7-9E85-83D4846D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F23EF-BFBD-4407-8912-5974E647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334A-DA27-4AC1-AB0D-C5620731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EF361-A3BE-477A-A2C8-7AD7E1F9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3F1F7-83C9-49D9-9D6F-15678EF0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AFF6E-365E-4EF1-8B62-42C5585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159B-A5A2-4358-B68B-6EC6CA4D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E9D9C-E50C-468D-91F5-79C7310C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F95D1-9747-4C8C-AB97-A3728FA0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DC84A-785B-45DA-A6EE-179A147B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53B1C-A08B-4830-AE23-7B34F82F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2EC27-F3F3-41EA-8A88-83ED786C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61F44-0C50-4C1E-933B-638E516E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A2737-1E96-4234-BF1E-146E3076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6186E-30A0-4C11-8CCD-680659550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488F-3899-4D7B-9C0D-E6D198A8E530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9DD8A-8E77-43FF-B489-01E38FE8F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FA936-2EF3-401D-9232-86CA92833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89A1-FA68-4E0F-AACE-C8F9DDE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D5EE8-52F3-4B0C-B78F-74D4FF000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State Channel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5DCFC-23D2-4102-950F-7A79F4347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ontology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2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EE0B-CE47-4125-84EF-75B09F5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Framework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C581D0-BC36-47C7-B407-E637F245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68" y="1825625"/>
            <a:ext cx="8451464" cy="4351338"/>
          </a:xfrm>
        </p:spPr>
      </p:pic>
    </p:spTree>
    <p:extLst>
      <p:ext uri="{BB962C8B-B14F-4D97-AF65-F5344CB8AC3E}">
        <p14:creationId xmlns:p14="http://schemas.microsoft.com/office/powerpoint/2010/main" val="420987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AB86-26E4-41CD-AAAE-211FC4DA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Playground Framework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754109-3FA5-40B4-9FB9-9C236442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11" y="1825625"/>
            <a:ext cx="6664578" cy="4351338"/>
          </a:xfrm>
        </p:spPr>
      </p:pic>
    </p:spTree>
    <p:extLst>
      <p:ext uri="{BB962C8B-B14F-4D97-AF65-F5344CB8AC3E}">
        <p14:creationId xmlns:p14="http://schemas.microsoft.com/office/powerpoint/2010/main" val="16008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CBCF-7F9A-4296-B5CB-878222D5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Playground Server API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1ED420-3879-4B50-8381-467363BC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892"/>
            <a:ext cx="10515600" cy="3294804"/>
          </a:xfrm>
        </p:spPr>
      </p:pic>
    </p:spTree>
    <p:extLst>
      <p:ext uri="{BB962C8B-B14F-4D97-AF65-F5344CB8AC3E}">
        <p14:creationId xmlns:p14="http://schemas.microsoft.com/office/powerpoint/2010/main" val="36260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3F29-BEBB-4D84-909F-FD89A44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52BF9E-17AC-4293-9F48-BDF46BF03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2182"/>
            <a:ext cx="10515600" cy="22373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39CA4C-2529-44B4-8E52-B06F2EAF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76" y="3982484"/>
            <a:ext cx="8965079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72DF-4667-43DA-ABE7-A1179016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Framework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B2D0FA-F156-4F87-83F4-192B3FB0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83" y="1467406"/>
            <a:ext cx="4314640" cy="4779106"/>
          </a:xfrm>
        </p:spPr>
      </p:pic>
    </p:spTree>
    <p:extLst>
      <p:ext uri="{BB962C8B-B14F-4D97-AF65-F5344CB8AC3E}">
        <p14:creationId xmlns:p14="http://schemas.microsoft.com/office/powerpoint/2010/main" val="20536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10089-5FEB-4717-86A5-06386FEE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B91AC4-F6B0-46E2-A6FA-462C295E1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9" y="1690688"/>
            <a:ext cx="10412698" cy="22349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1992C6-0994-47FE-84FB-EA88A9CCE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36" y="4024455"/>
            <a:ext cx="860952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CE315-6FFA-47C9-901E-FFA2362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2634B4-28E7-42E0-869C-AAB01182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81" y="1429698"/>
            <a:ext cx="9643037" cy="4641163"/>
          </a:xfrm>
        </p:spPr>
      </p:pic>
    </p:spTree>
    <p:extLst>
      <p:ext uri="{BB962C8B-B14F-4D97-AF65-F5344CB8AC3E}">
        <p14:creationId xmlns:p14="http://schemas.microsoft.com/office/powerpoint/2010/main" val="67853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6C21-7913-49BC-B8F3-5B9EB0CA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Ongoing 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FF0DA0-D176-4847-9326-CCD35DC03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2" cy="4351338"/>
          </a:xfrm>
        </p:spPr>
      </p:pic>
    </p:spTree>
    <p:extLst>
      <p:ext uri="{BB962C8B-B14F-4D97-AF65-F5344CB8AC3E}">
        <p14:creationId xmlns:p14="http://schemas.microsoft.com/office/powerpoint/2010/main" val="241473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State Channel</vt:lpstr>
      <vt:lpstr>System Framework</vt:lpstr>
      <vt:lpstr>Playground Framework</vt:lpstr>
      <vt:lpstr>Playground Server API</vt:lpstr>
      <vt:lpstr>Use Case</vt:lpstr>
      <vt:lpstr>Node Framework</vt:lpstr>
      <vt:lpstr>Use Case</vt:lpstr>
      <vt:lpstr>Use Case</vt:lpstr>
      <vt:lpstr>Ongoing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Channel</dc:title>
  <dc:creator>tan gaoyuan</dc:creator>
  <cp:lastModifiedBy>tan gaoyuan</cp:lastModifiedBy>
  <cp:revision>2</cp:revision>
  <dcterms:created xsi:type="dcterms:W3CDTF">2019-03-17T07:15:12Z</dcterms:created>
  <dcterms:modified xsi:type="dcterms:W3CDTF">2019-03-17T07:25:40Z</dcterms:modified>
</cp:coreProperties>
</file>