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31400" cy="1436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789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646664" algn="l" rtl="0" eaLnBrk="0" fontAlgn="base" hangingPunct="0">
      <a:spcBef>
        <a:spcPct val="0"/>
      </a:spcBef>
      <a:spcAft>
        <a:spcPct val="0"/>
      </a:spcAft>
      <a:defRPr sz="6789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1293327" algn="l" rtl="0" eaLnBrk="0" fontAlgn="base" hangingPunct="0">
      <a:spcBef>
        <a:spcPct val="0"/>
      </a:spcBef>
      <a:spcAft>
        <a:spcPct val="0"/>
      </a:spcAft>
      <a:defRPr sz="6789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939991" algn="l" rtl="0" eaLnBrk="0" fontAlgn="base" hangingPunct="0">
      <a:spcBef>
        <a:spcPct val="0"/>
      </a:spcBef>
      <a:spcAft>
        <a:spcPct val="0"/>
      </a:spcAft>
      <a:defRPr sz="6789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2586655" algn="l" rtl="0" eaLnBrk="0" fontAlgn="base" hangingPunct="0">
      <a:spcBef>
        <a:spcPct val="0"/>
      </a:spcBef>
      <a:spcAft>
        <a:spcPct val="0"/>
      </a:spcAft>
      <a:defRPr sz="6789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3233318" algn="l" defTabSz="1293327" rtl="0" eaLnBrk="1" latinLnBrk="0" hangingPunct="1">
      <a:defRPr sz="6789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3879982" algn="l" defTabSz="1293327" rtl="0" eaLnBrk="1" latinLnBrk="0" hangingPunct="1">
      <a:defRPr sz="6789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4526646" algn="l" defTabSz="1293327" rtl="0" eaLnBrk="1" latinLnBrk="0" hangingPunct="1">
      <a:defRPr sz="6789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5173309" algn="l" defTabSz="1293327" rtl="0" eaLnBrk="1" latinLnBrk="0" hangingPunct="1">
      <a:defRPr sz="6789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7" userDrawn="1">
          <p15:clr>
            <a:srgbClr val="A4A3A4"/>
          </p15:clr>
        </p15:guide>
        <p15:guide id="2" pos="95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DA"/>
    <a:srgbClr val="CC0099"/>
    <a:srgbClr val="3AB4E2"/>
    <a:srgbClr val="1DABEF"/>
    <a:srgbClr val="009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/>
    <p:restoredTop sz="93910" autoAdjust="0"/>
  </p:normalViewPr>
  <p:slideViewPr>
    <p:cSldViewPr>
      <p:cViewPr>
        <p:scale>
          <a:sx n="33" d="100"/>
          <a:sy n="33" d="100"/>
        </p:scale>
        <p:origin x="1264" y="-1344"/>
      </p:cViewPr>
      <p:guideLst>
        <p:guide orient="horz" pos="13477"/>
        <p:guide pos="95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717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32817" tIns="66408" rIns="132817" bIns="66408" numCol="1" anchor="t" anchorCtr="0" compatLnSpc="1">
            <a:prstTxWarp prst="textNoShape">
              <a:avLst/>
            </a:prstTxWarp>
          </a:bodyPr>
          <a:lstStyle>
            <a:lvl1pPr>
              <a:defRPr sz="17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7688" y="0"/>
            <a:ext cx="4303712" cy="717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32817" tIns="66408" rIns="132817" bIns="66408" numCol="1" anchor="t" anchorCtr="0" compatLnSpc="1">
            <a:prstTxWarp prst="textNoShape">
              <a:avLst/>
            </a:prstTxWarp>
          </a:bodyPr>
          <a:lstStyle>
            <a:lvl1pPr algn="r">
              <a:defRPr sz="17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646150"/>
            <a:ext cx="4303713" cy="717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32817" tIns="66408" rIns="132817" bIns="66408" numCol="1" anchor="b" anchorCtr="0" compatLnSpc="1">
            <a:prstTxWarp prst="textNoShape">
              <a:avLst/>
            </a:prstTxWarp>
          </a:bodyPr>
          <a:lstStyle>
            <a:lvl1pPr>
              <a:defRPr sz="17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688" y="13646150"/>
            <a:ext cx="4303712" cy="717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32817" tIns="66408" rIns="132817" bIns="66408" numCol="1" anchor="b" anchorCtr="0" compatLnSpc="1">
            <a:prstTxWarp prst="textNoShape">
              <a:avLst/>
            </a:prstTxWarp>
          </a:bodyPr>
          <a:lstStyle>
            <a:lvl1pPr algn="r">
              <a:defRPr sz="1700" smtClean="0"/>
            </a:lvl1pPr>
          </a:lstStyle>
          <a:p>
            <a:pPr>
              <a:defRPr/>
            </a:pPr>
            <a:fld id="{0952B642-A88B-4604-9604-672068BD0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5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2353F13-A8AD-4D1B-86EA-76682AC4A979}" type="datetimeFigureOut">
              <a:rPr lang="nl-NL"/>
              <a:pPr>
                <a:defRPr/>
              </a:pPr>
              <a:t>13-03-17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2288" y="1077913"/>
            <a:ext cx="3806825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6823075"/>
            <a:ext cx="7943850" cy="6462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3AB03BC-1864-4BCB-B8CD-65FCF27B71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33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97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646664" algn="l" rtl="0" eaLnBrk="0" fontAlgn="base" hangingPunct="0">
      <a:spcBef>
        <a:spcPct val="30000"/>
      </a:spcBef>
      <a:spcAft>
        <a:spcPct val="0"/>
      </a:spcAft>
      <a:defRPr sz="1697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293327" algn="l" rtl="0" eaLnBrk="0" fontAlgn="base" hangingPunct="0">
      <a:spcBef>
        <a:spcPct val="30000"/>
      </a:spcBef>
      <a:spcAft>
        <a:spcPct val="0"/>
      </a:spcAft>
      <a:defRPr sz="1697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939991" algn="l" rtl="0" eaLnBrk="0" fontAlgn="base" hangingPunct="0">
      <a:spcBef>
        <a:spcPct val="30000"/>
      </a:spcBef>
      <a:spcAft>
        <a:spcPct val="0"/>
      </a:spcAft>
      <a:defRPr sz="1697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2586655" algn="l" rtl="0" eaLnBrk="0" fontAlgn="base" hangingPunct="0">
      <a:spcBef>
        <a:spcPct val="30000"/>
      </a:spcBef>
      <a:spcAft>
        <a:spcPct val="0"/>
      </a:spcAft>
      <a:defRPr sz="1697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3233318" algn="l" defTabSz="1293327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6pPr>
    <a:lvl7pPr marL="3879982" algn="l" defTabSz="1293327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7pPr>
    <a:lvl8pPr marL="4526646" algn="l" defTabSz="1293327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8pPr>
    <a:lvl9pPr marL="5173309" algn="l" defTabSz="1293327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062288" y="1077913"/>
            <a:ext cx="3806825" cy="53863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B0B0D55-AD68-4DCA-9004-E193F87465B1}" type="slidenum">
              <a:rPr lang="nl-NL" sz="1200"/>
              <a:pPr/>
              <a:t>1</a:t>
            </a:fld>
            <a:endParaRPr lang="nl-NL" sz="1200"/>
          </a:p>
        </p:txBody>
      </p:sp>
    </p:spTree>
    <p:extLst>
      <p:ext uri="{BB962C8B-B14F-4D97-AF65-F5344CB8AC3E}">
        <p14:creationId xmlns:p14="http://schemas.microsoft.com/office/powerpoint/2010/main" val="120773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742" y="13296232"/>
            <a:ext cx="25735729" cy="9176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733" y="24256365"/>
            <a:ext cx="21191750" cy="10937692"/>
          </a:xfrm>
        </p:spPr>
        <p:txBody>
          <a:bodyPr/>
          <a:lstStyle>
            <a:lvl1pPr marL="0" indent="0" algn="ctr">
              <a:buNone/>
              <a:defRPr/>
            </a:lvl1pPr>
            <a:lvl2pPr marL="646298" indent="0" algn="ctr">
              <a:buNone/>
              <a:defRPr/>
            </a:lvl2pPr>
            <a:lvl3pPr marL="1292596" indent="0" algn="ctr">
              <a:buNone/>
              <a:defRPr/>
            </a:lvl3pPr>
            <a:lvl4pPr marL="1938894" indent="0" algn="ctr">
              <a:buNone/>
              <a:defRPr/>
            </a:lvl4pPr>
            <a:lvl5pPr marL="2585192" indent="0" algn="ctr">
              <a:buNone/>
              <a:defRPr/>
            </a:lvl5pPr>
            <a:lvl6pPr marL="3231490" indent="0" algn="ctr">
              <a:buNone/>
              <a:defRPr/>
            </a:lvl6pPr>
            <a:lvl7pPr marL="3877788" indent="0" algn="ctr">
              <a:buNone/>
              <a:defRPr/>
            </a:lvl7pPr>
            <a:lvl8pPr marL="4524085" indent="0" algn="ctr">
              <a:buNone/>
              <a:defRPr/>
            </a:lvl8pPr>
            <a:lvl9pPr marL="517038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9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675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24131" y="2657002"/>
            <a:ext cx="3885528" cy="31708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544" y="2657002"/>
            <a:ext cx="11440849" cy="31708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494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544" y="4322117"/>
            <a:ext cx="15542115" cy="15057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544" y="2657003"/>
            <a:ext cx="7663189" cy="16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471" y="2657003"/>
            <a:ext cx="7663189" cy="16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4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1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95" y="27505806"/>
            <a:ext cx="25733482" cy="8500611"/>
          </a:xfrm>
        </p:spPr>
        <p:txBody>
          <a:bodyPr anchor="t"/>
          <a:lstStyle>
            <a:lvl1pPr algn="l">
              <a:defRPr sz="5654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095" y="18141220"/>
            <a:ext cx="25733482" cy="9364586"/>
          </a:xfrm>
        </p:spPr>
        <p:txBody>
          <a:bodyPr anchor="b"/>
          <a:lstStyle>
            <a:lvl1pPr marL="0" indent="0">
              <a:buNone/>
              <a:defRPr sz="2827"/>
            </a:lvl1pPr>
            <a:lvl2pPr marL="646298" indent="0">
              <a:buNone/>
              <a:defRPr sz="2544"/>
            </a:lvl2pPr>
            <a:lvl3pPr marL="1292596" indent="0">
              <a:buNone/>
              <a:defRPr sz="2262"/>
            </a:lvl3pPr>
            <a:lvl4pPr marL="1938894" indent="0">
              <a:buNone/>
              <a:defRPr sz="1979"/>
            </a:lvl4pPr>
            <a:lvl5pPr marL="2585192" indent="0">
              <a:buNone/>
              <a:defRPr sz="1979"/>
            </a:lvl5pPr>
            <a:lvl6pPr marL="3231490" indent="0">
              <a:buNone/>
              <a:defRPr sz="1979"/>
            </a:lvl6pPr>
            <a:lvl7pPr marL="3877788" indent="0">
              <a:buNone/>
              <a:defRPr sz="1979"/>
            </a:lvl7pPr>
            <a:lvl8pPr marL="4524085" indent="0">
              <a:buNone/>
              <a:defRPr sz="1979"/>
            </a:lvl8pPr>
            <a:lvl9pPr marL="5170383" indent="0">
              <a:buNone/>
              <a:defRPr sz="19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544" y="2657003"/>
            <a:ext cx="7663189" cy="1665114"/>
          </a:xfrm>
        </p:spPr>
        <p:txBody>
          <a:bodyPr/>
          <a:lstStyle>
            <a:lvl1pPr>
              <a:defRPr sz="3958"/>
            </a:lvl1pPr>
            <a:lvl2pPr>
              <a:defRPr sz="3393"/>
            </a:lvl2pPr>
            <a:lvl3pPr>
              <a:defRPr sz="2827"/>
            </a:lvl3pPr>
            <a:lvl4pPr>
              <a:defRPr sz="2544"/>
            </a:lvl4pPr>
            <a:lvl5pPr>
              <a:defRPr sz="2544"/>
            </a:lvl5pPr>
            <a:lvl6pPr>
              <a:defRPr sz="2544"/>
            </a:lvl6pPr>
            <a:lvl7pPr>
              <a:defRPr sz="2544"/>
            </a:lvl7pPr>
            <a:lvl8pPr>
              <a:defRPr sz="2544"/>
            </a:lvl8pPr>
            <a:lvl9pPr>
              <a:defRPr sz="25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471" y="2657003"/>
            <a:ext cx="7663189" cy="1665114"/>
          </a:xfrm>
        </p:spPr>
        <p:txBody>
          <a:bodyPr/>
          <a:lstStyle>
            <a:lvl1pPr>
              <a:defRPr sz="3958"/>
            </a:lvl1pPr>
            <a:lvl2pPr>
              <a:defRPr sz="3393"/>
            </a:lvl2pPr>
            <a:lvl3pPr>
              <a:defRPr sz="2827"/>
            </a:lvl3pPr>
            <a:lvl4pPr>
              <a:defRPr sz="2544"/>
            </a:lvl4pPr>
            <a:lvl5pPr>
              <a:defRPr sz="2544"/>
            </a:lvl5pPr>
            <a:lvl6pPr>
              <a:defRPr sz="2544"/>
            </a:lvl6pPr>
            <a:lvl7pPr>
              <a:defRPr sz="2544"/>
            </a:lvl7pPr>
            <a:lvl8pPr>
              <a:defRPr sz="2544"/>
            </a:lvl8pPr>
            <a:lvl9pPr>
              <a:defRPr sz="25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02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660" y="1714485"/>
            <a:ext cx="27245894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660" y="9582263"/>
            <a:ext cx="13375747" cy="3992236"/>
          </a:xfrm>
        </p:spPr>
        <p:txBody>
          <a:bodyPr anchor="b"/>
          <a:lstStyle>
            <a:lvl1pPr marL="0" indent="0">
              <a:buNone/>
              <a:defRPr sz="3393" b="1"/>
            </a:lvl1pPr>
            <a:lvl2pPr marL="646298" indent="0">
              <a:buNone/>
              <a:defRPr sz="2827" b="1"/>
            </a:lvl2pPr>
            <a:lvl3pPr marL="1292596" indent="0">
              <a:buNone/>
              <a:defRPr sz="2544" b="1"/>
            </a:lvl3pPr>
            <a:lvl4pPr marL="1938894" indent="0">
              <a:buNone/>
              <a:defRPr sz="2262" b="1"/>
            </a:lvl4pPr>
            <a:lvl5pPr marL="2585192" indent="0">
              <a:buNone/>
              <a:defRPr sz="2262" b="1"/>
            </a:lvl5pPr>
            <a:lvl6pPr marL="3231490" indent="0">
              <a:buNone/>
              <a:defRPr sz="2262" b="1"/>
            </a:lvl6pPr>
            <a:lvl7pPr marL="3877788" indent="0">
              <a:buNone/>
              <a:defRPr sz="2262" b="1"/>
            </a:lvl7pPr>
            <a:lvl8pPr marL="4524085" indent="0">
              <a:buNone/>
              <a:defRPr sz="2262" b="1"/>
            </a:lvl8pPr>
            <a:lvl9pPr marL="5170383" indent="0">
              <a:buNone/>
              <a:defRPr sz="2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660" y="13574499"/>
            <a:ext cx="13375747" cy="24662544"/>
          </a:xfrm>
        </p:spPr>
        <p:txBody>
          <a:bodyPr/>
          <a:lstStyle>
            <a:lvl1pPr>
              <a:defRPr sz="3393"/>
            </a:lvl1pPr>
            <a:lvl2pPr>
              <a:defRPr sz="2827"/>
            </a:lvl2pPr>
            <a:lvl3pPr>
              <a:defRPr sz="2544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0312" y="9582263"/>
            <a:ext cx="13380242" cy="3992236"/>
          </a:xfrm>
        </p:spPr>
        <p:txBody>
          <a:bodyPr anchor="b"/>
          <a:lstStyle>
            <a:lvl1pPr marL="0" indent="0">
              <a:buNone/>
              <a:defRPr sz="3393" b="1"/>
            </a:lvl1pPr>
            <a:lvl2pPr marL="646298" indent="0">
              <a:buNone/>
              <a:defRPr sz="2827" b="1"/>
            </a:lvl2pPr>
            <a:lvl3pPr marL="1292596" indent="0">
              <a:buNone/>
              <a:defRPr sz="2544" b="1"/>
            </a:lvl3pPr>
            <a:lvl4pPr marL="1938894" indent="0">
              <a:buNone/>
              <a:defRPr sz="2262" b="1"/>
            </a:lvl4pPr>
            <a:lvl5pPr marL="2585192" indent="0">
              <a:buNone/>
              <a:defRPr sz="2262" b="1"/>
            </a:lvl5pPr>
            <a:lvl6pPr marL="3231490" indent="0">
              <a:buNone/>
              <a:defRPr sz="2262" b="1"/>
            </a:lvl6pPr>
            <a:lvl7pPr marL="3877788" indent="0">
              <a:buNone/>
              <a:defRPr sz="2262" b="1"/>
            </a:lvl7pPr>
            <a:lvl8pPr marL="4524085" indent="0">
              <a:buNone/>
              <a:defRPr sz="2262" b="1"/>
            </a:lvl8pPr>
            <a:lvl9pPr marL="5170383" indent="0">
              <a:buNone/>
              <a:defRPr sz="2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0312" y="13574499"/>
            <a:ext cx="13380242" cy="24662544"/>
          </a:xfrm>
        </p:spPr>
        <p:txBody>
          <a:bodyPr/>
          <a:lstStyle>
            <a:lvl1pPr>
              <a:defRPr sz="3393"/>
            </a:lvl1pPr>
            <a:lvl2pPr>
              <a:defRPr sz="2827"/>
            </a:lvl2pPr>
            <a:lvl3pPr>
              <a:defRPr sz="2544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4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13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42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659" y="1703265"/>
            <a:ext cx="9959898" cy="7252897"/>
          </a:xfrm>
        </p:spPr>
        <p:txBody>
          <a:bodyPr anchor="b"/>
          <a:lstStyle>
            <a:lvl1pPr algn="l">
              <a:defRPr sz="2827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368" y="1703265"/>
            <a:ext cx="16924185" cy="36533777"/>
          </a:xfrm>
        </p:spPr>
        <p:txBody>
          <a:bodyPr/>
          <a:lstStyle>
            <a:lvl1pPr>
              <a:defRPr sz="4524"/>
            </a:lvl1pPr>
            <a:lvl2pPr>
              <a:defRPr sz="3958"/>
            </a:lvl2pPr>
            <a:lvl3pPr>
              <a:defRPr sz="3393"/>
            </a:lvl3pPr>
            <a:lvl4pPr>
              <a:defRPr sz="2827"/>
            </a:lvl4pPr>
            <a:lvl5pPr>
              <a:defRPr sz="2827"/>
            </a:lvl5pPr>
            <a:lvl6pPr>
              <a:defRPr sz="2827"/>
            </a:lvl6pPr>
            <a:lvl7pPr>
              <a:defRPr sz="2827"/>
            </a:lvl7pPr>
            <a:lvl8pPr>
              <a:defRPr sz="2827"/>
            </a:lvl8pPr>
            <a:lvl9pPr>
              <a:defRPr sz="2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659" y="8956162"/>
            <a:ext cx="9959898" cy="29280880"/>
          </a:xfrm>
        </p:spPr>
        <p:txBody>
          <a:bodyPr/>
          <a:lstStyle>
            <a:lvl1pPr marL="0" indent="0">
              <a:buNone/>
              <a:defRPr sz="1979"/>
            </a:lvl1pPr>
            <a:lvl2pPr marL="646298" indent="0">
              <a:buNone/>
              <a:defRPr sz="1696"/>
            </a:lvl2pPr>
            <a:lvl3pPr marL="1292596" indent="0">
              <a:buNone/>
              <a:defRPr sz="1414"/>
            </a:lvl3pPr>
            <a:lvl4pPr marL="1938894" indent="0">
              <a:buNone/>
              <a:defRPr sz="1272"/>
            </a:lvl4pPr>
            <a:lvl5pPr marL="2585192" indent="0">
              <a:buNone/>
              <a:defRPr sz="1272"/>
            </a:lvl5pPr>
            <a:lvl6pPr marL="3231490" indent="0">
              <a:buNone/>
              <a:defRPr sz="1272"/>
            </a:lvl6pPr>
            <a:lvl7pPr marL="3877788" indent="0">
              <a:buNone/>
              <a:defRPr sz="1272"/>
            </a:lvl7pPr>
            <a:lvl8pPr marL="4524085" indent="0">
              <a:buNone/>
              <a:defRPr sz="1272"/>
            </a:lvl8pPr>
            <a:lvl9pPr marL="5170383" indent="0">
              <a:buNone/>
              <a:defRPr sz="12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39" y="29963083"/>
            <a:ext cx="18164678" cy="3536685"/>
          </a:xfrm>
        </p:spPr>
        <p:txBody>
          <a:bodyPr anchor="b"/>
          <a:lstStyle>
            <a:lvl1pPr algn="l">
              <a:defRPr sz="2827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39" y="3823928"/>
            <a:ext cx="18164678" cy="25683605"/>
          </a:xfrm>
        </p:spPr>
        <p:txBody>
          <a:bodyPr/>
          <a:lstStyle>
            <a:lvl1pPr marL="0" indent="0">
              <a:buNone/>
              <a:defRPr sz="4524"/>
            </a:lvl1pPr>
            <a:lvl2pPr marL="646298" indent="0">
              <a:buNone/>
              <a:defRPr sz="3958"/>
            </a:lvl2pPr>
            <a:lvl3pPr marL="1292596" indent="0">
              <a:buNone/>
              <a:defRPr sz="3393"/>
            </a:lvl3pPr>
            <a:lvl4pPr marL="1938894" indent="0">
              <a:buNone/>
              <a:defRPr sz="2827"/>
            </a:lvl4pPr>
            <a:lvl5pPr marL="2585192" indent="0">
              <a:buNone/>
              <a:defRPr sz="2827"/>
            </a:lvl5pPr>
            <a:lvl6pPr marL="3231490" indent="0">
              <a:buNone/>
              <a:defRPr sz="2827"/>
            </a:lvl6pPr>
            <a:lvl7pPr marL="3877788" indent="0">
              <a:buNone/>
              <a:defRPr sz="2827"/>
            </a:lvl7pPr>
            <a:lvl8pPr marL="4524085" indent="0">
              <a:buNone/>
              <a:defRPr sz="2827"/>
            </a:lvl8pPr>
            <a:lvl9pPr marL="5170383" indent="0">
              <a:buNone/>
              <a:defRPr sz="2827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39" y="33499769"/>
            <a:ext cx="18164678" cy="5024517"/>
          </a:xfrm>
        </p:spPr>
        <p:txBody>
          <a:bodyPr/>
          <a:lstStyle>
            <a:lvl1pPr marL="0" indent="0">
              <a:buNone/>
              <a:defRPr sz="1979"/>
            </a:lvl1pPr>
            <a:lvl2pPr marL="646298" indent="0">
              <a:buNone/>
              <a:defRPr sz="1696"/>
            </a:lvl2pPr>
            <a:lvl3pPr marL="1292596" indent="0">
              <a:buNone/>
              <a:defRPr sz="1414"/>
            </a:lvl3pPr>
            <a:lvl4pPr marL="1938894" indent="0">
              <a:buNone/>
              <a:defRPr sz="1272"/>
            </a:lvl4pPr>
            <a:lvl5pPr marL="2585192" indent="0">
              <a:buNone/>
              <a:defRPr sz="1272"/>
            </a:lvl5pPr>
            <a:lvl6pPr marL="3231490" indent="0">
              <a:buNone/>
              <a:defRPr sz="1272"/>
            </a:lvl6pPr>
            <a:lvl7pPr marL="3877788" indent="0">
              <a:buNone/>
              <a:defRPr sz="1272"/>
            </a:lvl7pPr>
            <a:lvl8pPr marL="4524085" indent="0">
              <a:buNone/>
              <a:defRPr sz="1272"/>
            </a:lvl8pPr>
            <a:lvl9pPr marL="5170383" indent="0">
              <a:buNone/>
              <a:defRPr sz="12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35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544" y="2657003"/>
            <a:ext cx="15542115" cy="166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193" tIns="147598" rIns="295193" bIns="1475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544" y="4322117"/>
            <a:ext cx="15542115" cy="150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193" tIns="147598" rIns="295193" bIns="1475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171764" rtl="0" eaLnBrk="0" fontAlgn="base" hangingPunct="0">
        <a:spcBef>
          <a:spcPct val="0"/>
        </a:spcBef>
        <a:spcAft>
          <a:spcPct val="0"/>
        </a:spcAft>
        <a:defRPr sz="9612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171764" rtl="0" eaLnBrk="0" fontAlgn="base" hangingPunct="0">
        <a:spcBef>
          <a:spcPct val="0"/>
        </a:spcBef>
        <a:spcAft>
          <a:spcPct val="0"/>
        </a:spcAft>
        <a:defRPr sz="9612">
          <a:solidFill>
            <a:schemeClr val="bg1"/>
          </a:solidFill>
          <a:latin typeface="Times"/>
          <a:ea typeface="MS PGothic" panose="020B0600070205080204" pitchFamily="34" charset="-128"/>
          <a:cs typeface="ＭＳ Ｐゴシック" charset="0"/>
        </a:defRPr>
      </a:lvl2pPr>
      <a:lvl3pPr algn="l" defTabSz="4171764" rtl="0" eaLnBrk="0" fontAlgn="base" hangingPunct="0">
        <a:spcBef>
          <a:spcPct val="0"/>
        </a:spcBef>
        <a:spcAft>
          <a:spcPct val="0"/>
        </a:spcAft>
        <a:defRPr sz="9612">
          <a:solidFill>
            <a:schemeClr val="bg1"/>
          </a:solidFill>
          <a:latin typeface="Times"/>
          <a:ea typeface="MS PGothic" panose="020B0600070205080204" pitchFamily="34" charset="-128"/>
          <a:cs typeface="ＭＳ Ｐゴシック" charset="0"/>
        </a:defRPr>
      </a:lvl3pPr>
      <a:lvl4pPr algn="l" defTabSz="4171764" rtl="0" eaLnBrk="0" fontAlgn="base" hangingPunct="0">
        <a:spcBef>
          <a:spcPct val="0"/>
        </a:spcBef>
        <a:spcAft>
          <a:spcPct val="0"/>
        </a:spcAft>
        <a:defRPr sz="9612">
          <a:solidFill>
            <a:schemeClr val="bg1"/>
          </a:solidFill>
          <a:latin typeface="Times"/>
          <a:ea typeface="MS PGothic" panose="020B0600070205080204" pitchFamily="34" charset="-128"/>
          <a:cs typeface="ＭＳ Ｐゴシック" charset="0"/>
        </a:defRPr>
      </a:lvl4pPr>
      <a:lvl5pPr algn="l" defTabSz="4171764" rtl="0" eaLnBrk="0" fontAlgn="base" hangingPunct="0">
        <a:spcBef>
          <a:spcPct val="0"/>
        </a:spcBef>
        <a:spcAft>
          <a:spcPct val="0"/>
        </a:spcAft>
        <a:defRPr sz="9612">
          <a:solidFill>
            <a:schemeClr val="bg1"/>
          </a:solidFill>
          <a:latin typeface="Times"/>
          <a:ea typeface="MS PGothic" panose="020B0600070205080204" pitchFamily="34" charset="-128"/>
          <a:cs typeface="ＭＳ Ｐゴシック" charset="0"/>
        </a:defRPr>
      </a:lvl5pPr>
      <a:lvl6pPr marL="646298" algn="l" defTabSz="4171764" rtl="0" fontAlgn="base">
        <a:spcBef>
          <a:spcPct val="0"/>
        </a:spcBef>
        <a:spcAft>
          <a:spcPct val="0"/>
        </a:spcAft>
        <a:defRPr sz="9612">
          <a:solidFill>
            <a:schemeClr val="bg1"/>
          </a:solidFill>
          <a:latin typeface="Times"/>
        </a:defRPr>
      </a:lvl6pPr>
      <a:lvl7pPr marL="1292596" algn="l" defTabSz="4171764" rtl="0" fontAlgn="base">
        <a:spcBef>
          <a:spcPct val="0"/>
        </a:spcBef>
        <a:spcAft>
          <a:spcPct val="0"/>
        </a:spcAft>
        <a:defRPr sz="9612">
          <a:solidFill>
            <a:schemeClr val="bg1"/>
          </a:solidFill>
          <a:latin typeface="Times"/>
        </a:defRPr>
      </a:lvl7pPr>
      <a:lvl8pPr marL="1938894" algn="l" defTabSz="4171764" rtl="0" fontAlgn="base">
        <a:spcBef>
          <a:spcPct val="0"/>
        </a:spcBef>
        <a:spcAft>
          <a:spcPct val="0"/>
        </a:spcAft>
        <a:defRPr sz="9612">
          <a:solidFill>
            <a:schemeClr val="bg1"/>
          </a:solidFill>
          <a:latin typeface="Times"/>
        </a:defRPr>
      </a:lvl8pPr>
      <a:lvl9pPr marL="2585192" algn="l" defTabSz="4171764" rtl="0" fontAlgn="base">
        <a:spcBef>
          <a:spcPct val="0"/>
        </a:spcBef>
        <a:spcAft>
          <a:spcPct val="0"/>
        </a:spcAft>
        <a:defRPr sz="9612">
          <a:solidFill>
            <a:schemeClr val="bg1"/>
          </a:solidFill>
          <a:latin typeface="Times"/>
        </a:defRPr>
      </a:lvl9pPr>
    </p:titleStyle>
    <p:bodyStyle>
      <a:lvl1pPr marL="1561887" indent="-1561887" algn="l" defTabSz="4171764" rtl="0" eaLnBrk="0" fontAlgn="base" hangingPunct="0">
        <a:spcBef>
          <a:spcPct val="20000"/>
        </a:spcBef>
        <a:spcAft>
          <a:spcPct val="0"/>
        </a:spcAft>
        <a:defRPr sz="6361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390821" indent="-1308305" algn="l" defTabSz="4171764" rtl="0" eaLnBrk="0" fontAlgn="base" hangingPunct="0">
        <a:spcBef>
          <a:spcPct val="20000"/>
        </a:spcBef>
        <a:spcAft>
          <a:spcPct val="0"/>
        </a:spcAft>
        <a:defRPr sz="12864">
          <a:solidFill>
            <a:schemeClr val="tx1"/>
          </a:solidFill>
          <a:latin typeface="+mj-lt"/>
          <a:ea typeface="MS PGothic" panose="020B0600070205080204" pitchFamily="34" charset="-128"/>
        </a:defRPr>
      </a:lvl2pPr>
      <a:lvl3pPr marL="5215265" indent="-1043503" algn="l" defTabSz="4171764" rtl="0" eaLnBrk="0" fontAlgn="base" hangingPunct="0">
        <a:spcBef>
          <a:spcPct val="20000"/>
        </a:spcBef>
        <a:spcAft>
          <a:spcPct val="0"/>
        </a:spcAft>
        <a:defRPr sz="11167">
          <a:solidFill>
            <a:schemeClr val="tx1"/>
          </a:solidFill>
          <a:latin typeface="+mj-lt"/>
          <a:ea typeface="MS PGothic" panose="020B0600070205080204" pitchFamily="34" charset="-128"/>
        </a:defRPr>
      </a:lvl3pPr>
      <a:lvl4pPr marL="7304514" indent="-1041258" algn="l" defTabSz="4171764" rtl="0" eaLnBrk="0" fontAlgn="base" hangingPunct="0">
        <a:spcBef>
          <a:spcPct val="20000"/>
        </a:spcBef>
        <a:spcAft>
          <a:spcPct val="0"/>
        </a:spcAft>
        <a:buChar char="–"/>
        <a:defRPr sz="9188">
          <a:solidFill>
            <a:schemeClr val="tx1"/>
          </a:solidFill>
          <a:latin typeface="+mj-lt"/>
          <a:ea typeface="MS PGothic" panose="020B0600070205080204" pitchFamily="34" charset="-128"/>
        </a:defRPr>
      </a:lvl4pPr>
      <a:lvl5pPr marL="9393761" indent="-1047991" algn="l" defTabSz="4171764" rtl="0" eaLnBrk="0" fontAlgn="base" hangingPunct="0">
        <a:spcBef>
          <a:spcPct val="20000"/>
        </a:spcBef>
        <a:spcAft>
          <a:spcPct val="0"/>
        </a:spcAft>
        <a:buChar char="»"/>
        <a:defRPr sz="9188">
          <a:solidFill>
            <a:schemeClr val="tx1"/>
          </a:solidFill>
          <a:latin typeface="+mj-lt"/>
          <a:ea typeface="MS PGothic" panose="020B0600070205080204" pitchFamily="34" charset="-128"/>
        </a:defRPr>
      </a:lvl5pPr>
      <a:lvl6pPr marL="10040059" indent="-1047991" algn="l" defTabSz="4171764" rtl="0" fontAlgn="base">
        <a:spcBef>
          <a:spcPct val="20000"/>
        </a:spcBef>
        <a:spcAft>
          <a:spcPct val="0"/>
        </a:spcAft>
        <a:buChar char="»"/>
        <a:defRPr sz="9188">
          <a:solidFill>
            <a:schemeClr val="tx1"/>
          </a:solidFill>
          <a:latin typeface="+mj-lt"/>
        </a:defRPr>
      </a:lvl6pPr>
      <a:lvl7pPr marL="10686357" indent="-1047991" algn="l" defTabSz="4171764" rtl="0" fontAlgn="base">
        <a:spcBef>
          <a:spcPct val="20000"/>
        </a:spcBef>
        <a:spcAft>
          <a:spcPct val="0"/>
        </a:spcAft>
        <a:buChar char="»"/>
        <a:defRPr sz="9188">
          <a:solidFill>
            <a:schemeClr val="tx1"/>
          </a:solidFill>
          <a:latin typeface="+mj-lt"/>
        </a:defRPr>
      </a:lvl7pPr>
      <a:lvl8pPr marL="11332655" indent="-1047991" algn="l" defTabSz="4171764" rtl="0" fontAlgn="base">
        <a:spcBef>
          <a:spcPct val="20000"/>
        </a:spcBef>
        <a:spcAft>
          <a:spcPct val="0"/>
        </a:spcAft>
        <a:buChar char="»"/>
        <a:defRPr sz="9188">
          <a:solidFill>
            <a:schemeClr val="tx1"/>
          </a:solidFill>
          <a:latin typeface="+mj-lt"/>
        </a:defRPr>
      </a:lvl8pPr>
      <a:lvl9pPr marL="11978952" indent="-1047991" algn="l" defTabSz="4171764" rtl="0" fontAlgn="base">
        <a:spcBef>
          <a:spcPct val="20000"/>
        </a:spcBef>
        <a:spcAft>
          <a:spcPct val="0"/>
        </a:spcAft>
        <a:buChar char="»"/>
        <a:defRPr sz="9188">
          <a:solidFill>
            <a:schemeClr val="tx1"/>
          </a:solidFill>
          <a:latin typeface="+mj-lt"/>
        </a:defRPr>
      </a:lvl9pPr>
    </p:bodyStyle>
    <p:otherStyle>
      <a:defPPr>
        <a:defRPr lang="nl-NL"/>
      </a:defPPr>
      <a:lvl1pPr marL="0" algn="l" defTabSz="1292596" rtl="0" eaLnBrk="1" latinLnBrk="0" hangingPunct="1">
        <a:defRPr sz="2544" kern="1200">
          <a:solidFill>
            <a:schemeClr val="tx1"/>
          </a:solidFill>
          <a:latin typeface="+mn-lt"/>
          <a:ea typeface="+mn-ea"/>
          <a:cs typeface="+mn-cs"/>
        </a:defRPr>
      </a:lvl1pPr>
      <a:lvl2pPr marL="646298" algn="l" defTabSz="1292596" rtl="0" eaLnBrk="1" latinLnBrk="0" hangingPunct="1">
        <a:defRPr sz="2544" kern="1200">
          <a:solidFill>
            <a:schemeClr val="tx1"/>
          </a:solidFill>
          <a:latin typeface="+mn-lt"/>
          <a:ea typeface="+mn-ea"/>
          <a:cs typeface="+mn-cs"/>
        </a:defRPr>
      </a:lvl2pPr>
      <a:lvl3pPr marL="1292596" algn="l" defTabSz="1292596" rtl="0" eaLnBrk="1" latinLnBrk="0" hangingPunct="1">
        <a:defRPr sz="2544" kern="1200">
          <a:solidFill>
            <a:schemeClr val="tx1"/>
          </a:solidFill>
          <a:latin typeface="+mn-lt"/>
          <a:ea typeface="+mn-ea"/>
          <a:cs typeface="+mn-cs"/>
        </a:defRPr>
      </a:lvl3pPr>
      <a:lvl4pPr marL="1938894" algn="l" defTabSz="1292596" rtl="0" eaLnBrk="1" latinLnBrk="0" hangingPunct="1">
        <a:defRPr sz="2544" kern="1200">
          <a:solidFill>
            <a:schemeClr val="tx1"/>
          </a:solidFill>
          <a:latin typeface="+mn-lt"/>
          <a:ea typeface="+mn-ea"/>
          <a:cs typeface="+mn-cs"/>
        </a:defRPr>
      </a:lvl4pPr>
      <a:lvl5pPr marL="2585192" algn="l" defTabSz="1292596" rtl="0" eaLnBrk="1" latinLnBrk="0" hangingPunct="1">
        <a:defRPr sz="2544" kern="1200">
          <a:solidFill>
            <a:schemeClr val="tx1"/>
          </a:solidFill>
          <a:latin typeface="+mn-lt"/>
          <a:ea typeface="+mn-ea"/>
          <a:cs typeface="+mn-cs"/>
        </a:defRPr>
      </a:lvl5pPr>
      <a:lvl6pPr marL="3231490" algn="l" defTabSz="1292596" rtl="0" eaLnBrk="1" latinLnBrk="0" hangingPunct="1">
        <a:defRPr sz="2544" kern="1200">
          <a:solidFill>
            <a:schemeClr val="tx1"/>
          </a:solidFill>
          <a:latin typeface="+mn-lt"/>
          <a:ea typeface="+mn-ea"/>
          <a:cs typeface="+mn-cs"/>
        </a:defRPr>
      </a:lvl6pPr>
      <a:lvl7pPr marL="3877788" algn="l" defTabSz="1292596" rtl="0" eaLnBrk="1" latinLnBrk="0" hangingPunct="1">
        <a:defRPr sz="2544" kern="1200">
          <a:solidFill>
            <a:schemeClr val="tx1"/>
          </a:solidFill>
          <a:latin typeface="+mn-lt"/>
          <a:ea typeface="+mn-ea"/>
          <a:cs typeface="+mn-cs"/>
        </a:defRPr>
      </a:lvl7pPr>
      <a:lvl8pPr marL="4524085" algn="l" defTabSz="1292596" rtl="0" eaLnBrk="1" latinLnBrk="0" hangingPunct="1">
        <a:defRPr sz="2544" kern="1200">
          <a:solidFill>
            <a:schemeClr val="tx1"/>
          </a:solidFill>
          <a:latin typeface="+mn-lt"/>
          <a:ea typeface="+mn-ea"/>
          <a:cs typeface="+mn-cs"/>
        </a:defRPr>
      </a:lvl8pPr>
      <a:lvl9pPr marL="5170383" algn="l" defTabSz="1292596" rtl="0" eaLnBrk="1" latinLnBrk="0" hangingPunct="1">
        <a:defRPr sz="25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ounded Rectangle 1"/>
          <p:cNvSpPr/>
          <p:nvPr/>
        </p:nvSpPr>
        <p:spPr bwMode="auto">
          <a:xfrm>
            <a:off x="563388" y="16761166"/>
            <a:ext cx="29164358" cy="10329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 cap="flat" cmpd="sng" algn="ctr">
            <a:solidFill>
              <a:srgbClr val="009ED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260" tIns="64630" rIns="129260" bIns="64630" numCol="1" rtlCol="0" anchor="t" anchorCtr="0" compatLnSpc="1">
            <a:prstTxWarp prst="textNoShape">
              <a:avLst/>
            </a:prstTxWarp>
          </a:bodyPr>
          <a:lstStyle/>
          <a:p>
            <a:pPr defTabSz="2585192"/>
            <a:endParaRPr lang="en-GB" sz="6785">
              <a:latin typeface="Times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555428" y="6527691"/>
            <a:ext cx="29164358" cy="8241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 cap="flat" cmpd="sng" algn="ctr">
            <a:solidFill>
              <a:srgbClr val="009ED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260" tIns="64630" rIns="129260" bIns="64630" numCol="1" rtlCol="0" anchor="t" anchorCtr="0" compatLnSpc="1">
            <a:prstTxWarp prst="textNoShape">
              <a:avLst/>
            </a:prstTxWarp>
          </a:bodyPr>
          <a:lstStyle/>
          <a:p>
            <a:pPr defTabSz="2585192"/>
            <a:endParaRPr lang="en-GB" sz="6785">
              <a:latin typeface="Time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9" b="43076"/>
          <a:stretch/>
        </p:blipFill>
        <p:spPr>
          <a:xfrm>
            <a:off x="54226" y="38604474"/>
            <a:ext cx="5515074" cy="2748343"/>
          </a:xfrm>
          <a:prstGeom prst="rect">
            <a:avLst/>
          </a:prstGeom>
        </p:spPr>
      </p:pic>
      <p:sp>
        <p:nvSpPr>
          <p:cNvPr id="267" name="Rounded Rectangle 266"/>
          <p:cNvSpPr/>
          <p:nvPr/>
        </p:nvSpPr>
        <p:spPr bwMode="auto">
          <a:xfrm>
            <a:off x="529288" y="29028588"/>
            <a:ext cx="29164358" cy="98712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 cap="flat" cmpd="sng" algn="ctr">
            <a:solidFill>
              <a:srgbClr val="009ED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260" tIns="64630" rIns="129260" bIns="64630" numCol="1" rtlCol="0" anchor="t" anchorCtr="0" compatLnSpc="1">
            <a:prstTxWarp prst="textNoShape">
              <a:avLst/>
            </a:prstTxWarp>
          </a:bodyPr>
          <a:lstStyle/>
          <a:p>
            <a:pPr defTabSz="2585192"/>
            <a:endParaRPr lang="en-GB" sz="4524" dirty="0">
              <a:latin typeface="Times"/>
            </a:endParaRPr>
          </a:p>
        </p:txBody>
      </p:sp>
      <p:sp>
        <p:nvSpPr>
          <p:cNvPr id="4109" name="TextBox 24"/>
          <p:cNvSpPr txBox="1">
            <a:spLocks noChangeArrowheads="1"/>
          </p:cNvSpPr>
          <p:nvPr/>
        </p:nvSpPr>
        <p:spPr bwMode="auto">
          <a:xfrm>
            <a:off x="-30195" y="-89661"/>
            <a:ext cx="30305408" cy="3108470"/>
          </a:xfrm>
          <a:prstGeom prst="rect">
            <a:avLst/>
          </a:prstGeom>
          <a:solidFill>
            <a:srgbClr val="009EDA"/>
          </a:solidFill>
          <a:ln>
            <a:noFill/>
          </a:ln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0010" b="1" dirty="0" err="1" smtClean="0">
                <a:solidFill>
                  <a:schemeClr val="bg1"/>
                </a:solidFill>
                <a:latin typeface="Candara" panose="020E0502030303020204" pitchFamily="34" charset="0"/>
                <a:cs typeface="Gisha" panose="020B0502040204020203" pitchFamily="34" charset="-79"/>
              </a:rPr>
              <a:t>TrustChain</a:t>
            </a:r>
            <a:r>
              <a:rPr lang="en-US" sz="10010" b="1" dirty="0" smtClean="0">
                <a:solidFill>
                  <a:schemeClr val="bg1"/>
                </a:solidFill>
                <a:latin typeface="Candara" panose="020E0502030303020204" pitchFamily="34" charset="0"/>
                <a:cs typeface="Gisha" panose="020B0502040204020203" pitchFamily="34" charset="-79"/>
              </a:rPr>
              <a:t>: Building Trust with Distributed Ledgers</a:t>
            </a:r>
            <a:endParaRPr lang="en-US" sz="10010" b="1" dirty="0">
              <a:solidFill>
                <a:schemeClr val="bg1"/>
              </a:solidFill>
              <a:latin typeface="Candara" panose="020E0502030303020204" pitchFamily="34" charset="0"/>
              <a:cs typeface="Gisha" panose="020B0502040204020203" pitchFamily="34" charset="-79"/>
            </a:endParaRPr>
          </a:p>
        </p:txBody>
      </p:sp>
      <p:sp>
        <p:nvSpPr>
          <p:cNvPr id="4110" name="TextBox 26"/>
          <p:cNvSpPr txBox="1">
            <a:spLocks noChangeArrowheads="1"/>
          </p:cNvSpPr>
          <p:nvPr/>
        </p:nvSpPr>
        <p:spPr bwMode="auto">
          <a:xfrm>
            <a:off x="-4389" y="3397406"/>
            <a:ext cx="30232373" cy="165865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5089" b="1" dirty="0" err="1" smtClean="0">
                <a:latin typeface="Candara" panose="020E0502030303020204" pitchFamily="34" charset="0"/>
              </a:rPr>
              <a:t>Martijn</a:t>
            </a:r>
            <a:r>
              <a:rPr lang="en-US" sz="5089" b="1" dirty="0" smtClean="0">
                <a:latin typeface="Candara" panose="020E0502030303020204" pitchFamily="34" charset="0"/>
              </a:rPr>
              <a:t> de </a:t>
            </a:r>
            <a:r>
              <a:rPr lang="en-US" sz="5089" b="1" dirty="0" err="1" smtClean="0">
                <a:latin typeface="Candara" panose="020E0502030303020204" pitchFamily="34" charset="0"/>
              </a:rPr>
              <a:t>Vos</a:t>
            </a:r>
            <a:r>
              <a:rPr lang="en-US" sz="5089" b="1" dirty="0" smtClean="0">
                <a:latin typeface="Candara" panose="020E0502030303020204" pitchFamily="34" charset="0"/>
              </a:rPr>
              <a:t>, Johan </a:t>
            </a:r>
            <a:r>
              <a:rPr lang="en-US" sz="5089" b="1" dirty="0" err="1" smtClean="0">
                <a:latin typeface="Candara" panose="020E0502030303020204" pitchFamily="34" charset="0"/>
              </a:rPr>
              <a:t>Pouwelse</a:t>
            </a:r>
            <a:r>
              <a:rPr lang="en-US" sz="5089" b="1" dirty="0" smtClean="0">
                <a:latin typeface="Candara" panose="020E0502030303020204" pitchFamily="34" charset="0"/>
              </a:rPr>
              <a:t>, Dick </a:t>
            </a:r>
            <a:r>
              <a:rPr lang="en-US" sz="5089" b="1" dirty="0" err="1" smtClean="0">
                <a:latin typeface="Candara" panose="020E0502030303020204" pitchFamily="34" charset="0"/>
              </a:rPr>
              <a:t>Epema</a:t>
            </a:r>
            <a:endParaRPr lang="en-US" sz="5089" b="1" dirty="0">
              <a:latin typeface="Candara" panose="020E0502030303020204" pitchFamily="34" charset="0"/>
            </a:endParaRPr>
          </a:p>
          <a:p>
            <a:pPr algn="ctr"/>
            <a:r>
              <a:rPr lang="en-US" sz="5089" dirty="0" smtClean="0">
                <a:latin typeface="Candara" panose="020E0502030303020204" pitchFamily="34" charset="0"/>
              </a:rPr>
              <a:t>peer2peer@gmail.com</a:t>
            </a:r>
            <a:endParaRPr lang="en-US" sz="5089" dirty="0">
              <a:latin typeface="Candara" panose="020E0502030303020204" pitchFamily="34" charset="0"/>
            </a:endParaRPr>
          </a:p>
        </p:txBody>
      </p:sp>
      <p:sp>
        <p:nvSpPr>
          <p:cNvPr id="4189" name="TextBox 56"/>
          <p:cNvSpPr txBox="1">
            <a:spLocks noChangeArrowheads="1"/>
          </p:cNvSpPr>
          <p:nvPr/>
        </p:nvSpPr>
        <p:spPr bwMode="auto">
          <a:xfrm>
            <a:off x="-30195" y="41457310"/>
            <a:ext cx="30382728" cy="1484765"/>
          </a:xfrm>
          <a:prstGeom prst="rect">
            <a:avLst/>
          </a:prstGeom>
          <a:solidFill>
            <a:srgbClr val="009EDA"/>
          </a:solidFill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sz="4524" b="1">
              <a:solidFill>
                <a:schemeClr val="bg1"/>
              </a:solidFill>
            </a:endParaRPr>
          </a:p>
          <a:p>
            <a:pPr algn="ctr"/>
            <a:endParaRPr lang="en-US" sz="4524" b="1">
              <a:solidFill>
                <a:schemeClr val="bg1"/>
              </a:solidFill>
            </a:endParaRPr>
          </a:p>
        </p:txBody>
      </p:sp>
      <p:sp>
        <p:nvSpPr>
          <p:cNvPr id="4185" name="TextBox 107"/>
          <p:cNvSpPr txBox="1">
            <a:spLocks noChangeArrowheads="1"/>
          </p:cNvSpPr>
          <p:nvPr/>
        </p:nvSpPr>
        <p:spPr bwMode="auto">
          <a:xfrm>
            <a:off x="506705" y="41645052"/>
            <a:ext cx="7326953" cy="5221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3393" dirty="0">
                <a:solidFill>
                  <a:schemeClr val="bg1"/>
                </a:solidFill>
                <a:latin typeface="Candara" charset="0"/>
                <a:ea typeface="Candara" charset="0"/>
                <a:cs typeface="Candara" charset="0"/>
              </a:rPr>
              <a:t>Delft University of Technology</a:t>
            </a:r>
          </a:p>
        </p:txBody>
      </p:sp>
      <p:sp>
        <p:nvSpPr>
          <p:cNvPr id="120" name="TextBox 107"/>
          <p:cNvSpPr txBox="1">
            <a:spLocks noChangeArrowheads="1"/>
          </p:cNvSpPr>
          <p:nvPr/>
        </p:nvSpPr>
        <p:spPr bwMode="auto">
          <a:xfrm>
            <a:off x="1481546" y="6959792"/>
            <a:ext cx="12723811" cy="7831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5089" b="1" dirty="0">
                <a:solidFill>
                  <a:srgbClr val="009E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sz="5089" b="1" dirty="0" err="1">
                <a:solidFill>
                  <a:srgbClr val="009E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5089" b="1" dirty="0" err="1" smtClean="0">
                <a:solidFill>
                  <a:srgbClr val="009E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lockchain</a:t>
            </a:r>
            <a:r>
              <a:rPr lang="en-US" sz="5089" b="1" dirty="0" smtClean="0">
                <a:solidFill>
                  <a:srgbClr val="009E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5089" b="1" dirty="0">
              <a:solidFill>
                <a:srgbClr val="009ED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07"/>
          <p:cNvSpPr txBox="1">
            <a:spLocks noChangeArrowheads="1"/>
          </p:cNvSpPr>
          <p:nvPr/>
        </p:nvSpPr>
        <p:spPr bwMode="auto">
          <a:xfrm>
            <a:off x="16364239" y="6897399"/>
            <a:ext cx="10944439" cy="7831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5089" b="1" dirty="0" smtClean="0">
                <a:solidFill>
                  <a:srgbClr val="009E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sz="5089" b="1" dirty="0">
              <a:solidFill>
                <a:srgbClr val="009ED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ontent Placeholder 4"/>
          <p:cNvSpPr txBox="1">
            <a:spLocks/>
          </p:cNvSpPr>
          <p:nvPr/>
        </p:nvSpPr>
        <p:spPr bwMode="auto">
          <a:xfrm>
            <a:off x="16364239" y="7831078"/>
            <a:ext cx="12515083" cy="291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00000"/>
              </a:lnSpc>
              <a:defRPr/>
            </a:pPr>
            <a:r>
              <a:rPr lang="en-US" sz="4524" b="1" kern="0" dirty="0" err="1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Cryptocurrency</a:t>
            </a:r>
            <a:r>
              <a:rPr lang="en-US" sz="4524" b="1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Bitcoin, Ripple.</a:t>
            </a:r>
            <a:endParaRPr lang="en-US" sz="4524" kern="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4524" b="1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Distributed computing: </a:t>
            </a:r>
            <a:r>
              <a:rPr lang="en-US" sz="4524" kern="0" dirty="0" err="1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Ethereum</a:t>
            </a: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.</a:t>
            </a:r>
            <a:endParaRPr lang="en-US" sz="4524" kern="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" name="Content Placeholder 4"/>
          <p:cNvSpPr txBox="1">
            <a:spLocks/>
          </p:cNvSpPr>
          <p:nvPr/>
        </p:nvSpPr>
        <p:spPr bwMode="auto">
          <a:xfrm>
            <a:off x="1405617" y="18131480"/>
            <a:ext cx="12723677" cy="428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Each user maintains their own chain of records.</a:t>
            </a:r>
          </a:p>
          <a:p>
            <a:pPr>
              <a:lnSpc>
                <a:spcPct val="100000"/>
              </a:lnSpc>
              <a:defRPr/>
            </a:pP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When performing a transactions between two peers, their chains get intertwined or “entangled”.</a:t>
            </a:r>
          </a:p>
          <a:p>
            <a:pPr>
              <a:lnSpc>
                <a:spcPct val="100000"/>
              </a:lnSpc>
              <a:defRPr/>
            </a:pP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Computationally efficient to verify the validity of each chain.</a:t>
            </a:r>
            <a:endParaRPr lang="en-US" sz="4524" kern="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8" name="Rectangle 1"/>
          <p:cNvSpPr>
            <a:spLocks noChangeArrowheads="1"/>
          </p:cNvSpPr>
          <p:nvPr/>
        </p:nvSpPr>
        <p:spPr bwMode="auto">
          <a:xfrm>
            <a:off x="8453819" y="40468264"/>
            <a:ext cx="13367575" cy="224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no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5654" dirty="0" smtClean="0">
                <a:latin typeface="Candara" panose="020E0502030303020204" pitchFamily="34" charset="0"/>
              </a:rPr>
              <a:t>Distributed </a:t>
            </a:r>
            <a:r>
              <a:rPr lang="en-GB" sz="5654" dirty="0">
                <a:latin typeface="Candara" panose="020E0502030303020204" pitchFamily="34" charset="0"/>
              </a:rPr>
              <a:t>Systems Group</a:t>
            </a:r>
          </a:p>
          <a:p>
            <a:pPr algn="ctr">
              <a:lnSpc>
                <a:spcPts val="9188"/>
              </a:lnSpc>
            </a:pPr>
            <a:r>
              <a:rPr lang="en-GB" sz="5654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www.ds.ewi.tudelft.nl</a:t>
            </a:r>
            <a:endParaRPr lang="en-GB" sz="5654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96" name="TextBox 24"/>
          <p:cNvSpPr txBox="1">
            <a:spLocks noChangeArrowheads="1"/>
          </p:cNvSpPr>
          <p:nvPr/>
        </p:nvSpPr>
        <p:spPr bwMode="auto">
          <a:xfrm>
            <a:off x="519405" y="5250306"/>
            <a:ext cx="6481297" cy="1318621"/>
          </a:xfrm>
          <a:prstGeom prst="rect">
            <a:avLst/>
          </a:prstGeom>
          <a:solidFill>
            <a:srgbClr val="009EDA"/>
          </a:solidFill>
          <a:ln>
            <a:noFill/>
          </a:ln>
        </p:spPr>
        <p:txBody>
          <a:bodyPr lIns="936000" rIns="508896" anchor="ctr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6785" b="1" smtClean="0">
                <a:solidFill>
                  <a:schemeClr val="bg1"/>
                </a:solidFill>
                <a:latin typeface="Candara" panose="020E0502030303020204" pitchFamily="34" charset="0"/>
                <a:cs typeface="Gisha" panose="020B0502040204020203" pitchFamily="34" charset="-79"/>
              </a:rPr>
              <a:t>Blockchains</a:t>
            </a:r>
            <a:endParaRPr lang="en-US" sz="6785" b="1" dirty="0">
              <a:solidFill>
                <a:schemeClr val="bg1"/>
              </a:solidFill>
              <a:latin typeface="Candara" panose="020E0502030303020204" pitchFamily="34" charset="0"/>
              <a:cs typeface="Gisha" panose="020B0502040204020203" pitchFamily="34" charset="-79"/>
            </a:endParaRPr>
          </a:p>
        </p:txBody>
      </p:sp>
      <p:sp>
        <p:nvSpPr>
          <p:cNvPr id="297" name="TextBox 24"/>
          <p:cNvSpPr txBox="1">
            <a:spLocks noChangeArrowheads="1"/>
          </p:cNvSpPr>
          <p:nvPr/>
        </p:nvSpPr>
        <p:spPr bwMode="auto">
          <a:xfrm>
            <a:off x="519405" y="15474748"/>
            <a:ext cx="6481297" cy="1318621"/>
          </a:xfrm>
          <a:prstGeom prst="rect">
            <a:avLst/>
          </a:prstGeom>
          <a:solidFill>
            <a:srgbClr val="009EDA"/>
          </a:solidFill>
          <a:ln>
            <a:noFill/>
          </a:ln>
        </p:spPr>
        <p:txBody>
          <a:bodyPr lIns="936000" rIns="508896" anchor="ctr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6785" b="1" smtClean="0">
                <a:solidFill>
                  <a:schemeClr val="bg1"/>
                </a:solidFill>
                <a:latin typeface="Candara" panose="020E0502030303020204" pitchFamily="34" charset="0"/>
                <a:cs typeface="Gisha" panose="020B0502040204020203" pitchFamily="34" charset="-79"/>
              </a:rPr>
              <a:t>TrustChain</a:t>
            </a:r>
            <a:endParaRPr lang="en-US" sz="6785" b="1" dirty="0">
              <a:solidFill>
                <a:schemeClr val="bg1"/>
              </a:solidFill>
              <a:latin typeface="Candara" panose="020E0502030303020204" pitchFamily="34" charset="0"/>
              <a:cs typeface="Gisha" panose="020B0502040204020203" pitchFamily="34" charset="-79"/>
            </a:endParaRPr>
          </a:p>
        </p:txBody>
      </p:sp>
      <p:sp>
        <p:nvSpPr>
          <p:cNvPr id="298" name="TextBox 24"/>
          <p:cNvSpPr txBox="1">
            <a:spLocks noChangeArrowheads="1"/>
          </p:cNvSpPr>
          <p:nvPr/>
        </p:nvSpPr>
        <p:spPr bwMode="auto">
          <a:xfrm>
            <a:off x="494005" y="27715772"/>
            <a:ext cx="6506698" cy="1318621"/>
          </a:xfrm>
          <a:prstGeom prst="rect">
            <a:avLst/>
          </a:prstGeom>
          <a:solidFill>
            <a:srgbClr val="009EDA"/>
          </a:solidFill>
          <a:ln>
            <a:noFill/>
          </a:ln>
        </p:spPr>
        <p:txBody>
          <a:bodyPr lIns="936000" rIns="508896" anchor="ctr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6785" b="1" dirty="0">
                <a:solidFill>
                  <a:schemeClr val="bg1"/>
                </a:solidFill>
                <a:latin typeface="Candara" panose="020E0502030303020204" pitchFamily="34" charset="0"/>
                <a:cs typeface="Gisha" panose="020B0502040204020203" pitchFamily="34" charset="-79"/>
              </a:rPr>
              <a:t>Evaluation</a:t>
            </a:r>
          </a:p>
        </p:txBody>
      </p:sp>
      <p:sp>
        <p:nvSpPr>
          <p:cNvPr id="436" name="Content Placeholder 4"/>
          <p:cNvSpPr txBox="1">
            <a:spLocks/>
          </p:cNvSpPr>
          <p:nvPr/>
        </p:nvSpPr>
        <p:spPr bwMode="auto">
          <a:xfrm>
            <a:off x="1405483" y="30394057"/>
            <a:ext cx="9965241" cy="472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Implemented </a:t>
            </a:r>
            <a:r>
              <a:rPr lang="en-US" sz="4524" kern="0" dirty="0" err="1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TrustChain</a:t>
            </a: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sz="4524" kern="0" dirty="0" err="1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NetFlow</a:t>
            </a: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 in </a:t>
            </a:r>
            <a:r>
              <a:rPr lang="en-US" sz="4524" kern="0" dirty="0" err="1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Tribler</a:t>
            </a: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, our P2P file-sharing software.</a:t>
            </a:r>
          </a:p>
          <a:p>
            <a:pPr>
              <a:lnSpc>
                <a:spcPct val="100000"/>
              </a:lnSpc>
              <a:defRPr/>
            </a:pP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We effectively identified free-riders in our network (addressing tragedy-of-the-commons).</a:t>
            </a:r>
            <a:endParaRPr lang="en-US" sz="4524" kern="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7" name="TextBox 107"/>
          <p:cNvSpPr txBox="1">
            <a:spLocks noChangeArrowheads="1"/>
          </p:cNvSpPr>
          <p:nvPr/>
        </p:nvSpPr>
        <p:spPr bwMode="auto">
          <a:xfrm>
            <a:off x="1444824" y="29438310"/>
            <a:ext cx="11859975" cy="7831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5089" b="1" dirty="0" smtClean="0">
                <a:solidFill>
                  <a:srgbClr val="009E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Free-rider Identification</a:t>
            </a:r>
            <a:endParaRPr lang="en-US" sz="5089" b="1" dirty="0">
              <a:solidFill>
                <a:srgbClr val="009ED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ontent Placeholder 4"/>
          <p:cNvSpPr txBox="1">
            <a:spLocks/>
          </p:cNvSpPr>
          <p:nvPr/>
        </p:nvSpPr>
        <p:spPr bwMode="auto">
          <a:xfrm>
            <a:off x="1477431" y="7881743"/>
            <a:ext cx="8304067" cy="549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A chained data structure to store transactions.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4320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 Tamper-proof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4320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 Distributed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4320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 Each record contains a hash of the previous record</a:t>
            </a:r>
            <a:endParaRPr lang="en-US" sz="4320" kern="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9" name="TextBox 107"/>
          <p:cNvSpPr txBox="1">
            <a:spLocks noChangeArrowheads="1"/>
          </p:cNvSpPr>
          <p:nvPr/>
        </p:nvSpPr>
        <p:spPr bwMode="auto">
          <a:xfrm>
            <a:off x="16364239" y="10035457"/>
            <a:ext cx="6700859" cy="7831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5089" b="1" dirty="0" smtClean="0">
                <a:solidFill>
                  <a:srgbClr val="009E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lang="en-US" sz="5089" b="1" dirty="0">
              <a:solidFill>
                <a:srgbClr val="009ED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Content Placeholder 4"/>
          <p:cNvSpPr txBox="1">
            <a:spLocks/>
          </p:cNvSpPr>
          <p:nvPr/>
        </p:nvSpPr>
        <p:spPr bwMode="auto">
          <a:xfrm>
            <a:off x="16398087" y="10854796"/>
            <a:ext cx="13187416" cy="3453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00000"/>
              </a:lnSpc>
              <a:defRPr/>
            </a:pPr>
            <a:r>
              <a:rPr lang="en-US" sz="4524" b="1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Scalability:</a:t>
            </a: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 consensus requirements limit scalability.</a:t>
            </a:r>
          </a:p>
          <a:p>
            <a:pPr marL="576263" lvl="3" indent="-195263" algn="just">
              <a:lnSpc>
                <a:spcPct val="100000"/>
              </a:lnSpc>
              <a:buFontTx/>
              <a:buChar char="•"/>
              <a:defRPr/>
            </a:pPr>
            <a:r>
              <a:rPr lang="en-US" sz="4324" kern="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43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Bitcoin is limited to seven transactions per second. </a:t>
            </a:r>
          </a:p>
          <a:p>
            <a:pPr marL="195263" lvl="2" indent="-195263" algn="just">
              <a:lnSpc>
                <a:spcPct val="100000"/>
              </a:lnSpc>
              <a:buFontTx/>
              <a:buChar char="•"/>
              <a:defRPr/>
            </a:pPr>
            <a:r>
              <a:rPr lang="en-US" sz="4520" b="1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Storage: </a:t>
            </a:r>
            <a:r>
              <a:rPr lang="en-US" sz="4520" kern="0" dirty="0" err="1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blockchains</a:t>
            </a:r>
            <a:r>
              <a:rPr lang="en-US" sz="4520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 can become very large.</a:t>
            </a:r>
          </a:p>
          <a:p>
            <a:pPr marL="195263" lvl="2" indent="-195263" algn="just">
              <a:lnSpc>
                <a:spcPct val="100000"/>
              </a:lnSpc>
              <a:buFontTx/>
              <a:buChar char="•"/>
              <a:defRPr/>
            </a:pPr>
            <a:r>
              <a:rPr lang="en-US" sz="4520" b="1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Double spending: </a:t>
            </a:r>
            <a:r>
              <a:rPr lang="en-US" sz="4520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users can lie about transactions.</a:t>
            </a:r>
            <a:endParaRPr lang="en-US" sz="4520" b="1" kern="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00000"/>
              </a:lnSpc>
              <a:defRPr/>
            </a:pPr>
            <a:endParaRPr lang="en-US" sz="4524" kern="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92" y="7501243"/>
            <a:ext cx="1538730" cy="153873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790" y="7215969"/>
            <a:ext cx="1270407" cy="2088232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542" y="39896620"/>
            <a:ext cx="6648103" cy="1535673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21546319" y="41528526"/>
            <a:ext cx="8138022" cy="200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65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Blockchain-lab.org</a:t>
            </a:r>
            <a:endParaRPr lang="en-GB" sz="565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r"/>
            <a:endParaRPr lang="en-GB" dirty="0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318" y="30474889"/>
            <a:ext cx="8039185" cy="8039185"/>
          </a:xfrm>
          <a:prstGeom prst="rect">
            <a:avLst/>
          </a:prstGeom>
        </p:spPr>
      </p:pic>
      <p:sp>
        <p:nvSpPr>
          <p:cNvPr id="257" name="TextBox 107"/>
          <p:cNvSpPr txBox="1">
            <a:spLocks noChangeArrowheads="1"/>
          </p:cNvSpPr>
          <p:nvPr/>
        </p:nvSpPr>
        <p:spPr bwMode="auto">
          <a:xfrm>
            <a:off x="1477431" y="34291313"/>
            <a:ext cx="3723071" cy="7904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5089" b="1" dirty="0" smtClean="0">
                <a:solidFill>
                  <a:srgbClr val="009E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endParaRPr lang="en-US" sz="5089" b="1" dirty="0">
              <a:solidFill>
                <a:srgbClr val="009ED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Content Placeholder 4"/>
          <p:cNvSpPr txBox="1">
            <a:spLocks/>
          </p:cNvSpPr>
          <p:nvPr/>
        </p:nvSpPr>
        <p:spPr bwMode="auto">
          <a:xfrm>
            <a:off x="1384078" y="35155409"/>
            <a:ext cx="8344568" cy="263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Tested on </a:t>
            </a: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Android </a:t>
            </a: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devices.</a:t>
            </a:r>
          </a:p>
          <a:p>
            <a:pPr>
              <a:lnSpc>
                <a:spcPct val="100000"/>
              </a:lnSpc>
              <a:defRPr/>
            </a:pP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Record creation speed is superior compared to traditional </a:t>
            </a:r>
            <a:r>
              <a:rPr lang="en-US" sz="4524" kern="0" dirty="0" err="1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blockchain</a:t>
            </a: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 implementations.</a:t>
            </a:r>
            <a:endParaRPr lang="en-US" sz="4524" kern="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847" y="18737585"/>
            <a:ext cx="14599107" cy="7251844"/>
          </a:xfrm>
          <a:prstGeom prst="rect">
            <a:avLst/>
          </a:prstGeom>
        </p:spPr>
      </p:pic>
      <p:sp>
        <p:nvSpPr>
          <p:cNvPr id="260" name="TextBox 107"/>
          <p:cNvSpPr txBox="1">
            <a:spLocks noChangeArrowheads="1"/>
          </p:cNvSpPr>
          <p:nvPr/>
        </p:nvSpPr>
        <p:spPr bwMode="auto">
          <a:xfrm>
            <a:off x="1456086" y="17195376"/>
            <a:ext cx="12723811" cy="7831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5089" b="1" dirty="0" smtClean="0">
                <a:solidFill>
                  <a:srgbClr val="009E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Specifications</a:t>
            </a:r>
            <a:endParaRPr lang="en-US" sz="5089" b="1" dirty="0">
              <a:solidFill>
                <a:srgbClr val="009ED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107"/>
          <p:cNvSpPr txBox="1">
            <a:spLocks noChangeArrowheads="1"/>
          </p:cNvSpPr>
          <p:nvPr/>
        </p:nvSpPr>
        <p:spPr bwMode="auto">
          <a:xfrm>
            <a:off x="1405483" y="22019912"/>
            <a:ext cx="12723811" cy="7831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5089" b="1" dirty="0" err="1" smtClean="0">
                <a:solidFill>
                  <a:srgbClr val="009E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NetFlow</a:t>
            </a:r>
            <a:endParaRPr lang="en-US" sz="5089" b="1" dirty="0">
              <a:solidFill>
                <a:srgbClr val="009ED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Content Placeholder 4"/>
          <p:cNvSpPr txBox="1">
            <a:spLocks/>
          </p:cNvSpPr>
          <p:nvPr/>
        </p:nvSpPr>
        <p:spPr bwMode="auto">
          <a:xfrm>
            <a:off x="1444825" y="23067051"/>
            <a:ext cx="9925900" cy="284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Sybil-resistant reputation mechanism using the </a:t>
            </a:r>
            <a:r>
              <a:rPr lang="en-US" sz="4524" kern="0" dirty="0" err="1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TrustChain</a:t>
            </a: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 graph as input for trust estimation.</a:t>
            </a:r>
          </a:p>
          <a:p>
            <a:pPr>
              <a:lnSpc>
                <a:spcPct val="100000"/>
              </a:lnSpc>
              <a:defRPr/>
            </a:pPr>
            <a:r>
              <a:rPr lang="en-US" sz="4524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Based on max-flow computations.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974" y="6884502"/>
            <a:ext cx="6187115" cy="7604275"/>
          </a:xfrm>
          <a:prstGeom prst="rect">
            <a:avLst/>
          </a:prstGeom>
        </p:spPr>
      </p:pic>
      <p:sp>
        <p:nvSpPr>
          <p:cNvPr id="269" name="Content Placeholder 4"/>
          <p:cNvSpPr txBox="1">
            <a:spLocks/>
          </p:cNvSpPr>
          <p:nvPr/>
        </p:nvSpPr>
        <p:spPr bwMode="auto">
          <a:xfrm>
            <a:off x="15836735" y="17765803"/>
            <a:ext cx="11921329" cy="82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sz="4000" b="1" kern="0" dirty="0" err="1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TrustChain</a:t>
            </a:r>
            <a:r>
              <a:rPr lang="en-US" sz="4000" b="1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 architecture with four intertwined chains</a:t>
            </a:r>
            <a:endParaRPr lang="en-US" sz="4000" b="1" kern="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613" y="30402881"/>
            <a:ext cx="10215713" cy="8032202"/>
          </a:xfrm>
          <a:prstGeom prst="rect">
            <a:avLst/>
          </a:prstGeom>
        </p:spPr>
      </p:pic>
      <p:sp>
        <p:nvSpPr>
          <p:cNvPr id="39" name="Content Placeholder 4"/>
          <p:cNvSpPr txBox="1">
            <a:spLocks/>
          </p:cNvSpPr>
          <p:nvPr/>
        </p:nvSpPr>
        <p:spPr bwMode="auto">
          <a:xfrm>
            <a:off x="12397059" y="29970833"/>
            <a:ext cx="8861227" cy="57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sz="4000" b="1" kern="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Tragedy-of-the-commons experiment</a:t>
            </a:r>
            <a:endParaRPr lang="en-US" sz="4000" b="1" kern="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" name="Content Placeholder 4"/>
          <p:cNvSpPr txBox="1">
            <a:spLocks/>
          </p:cNvSpPr>
          <p:nvPr/>
        </p:nvSpPr>
        <p:spPr bwMode="auto">
          <a:xfrm>
            <a:off x="23270267" y="29962695"/>
            <a:ext cx="5620867" cy="58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sz="4000" b="1" kern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Scalability experiment</a:t>
            </a:r>
            <a:endParaRPr lang="en-US" sz="4000" b="1" kern="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828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828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212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Bookman Old Style</vt:lpstr>
      <vt:lpstr>Calibri</vt:lpstr>
      <vt:lpstr>Candara</vt:lpstr>
      <vt:lpstr>Gisha</vt:lpstr>
      <vt:lpstr>MS PGothic</vt:lpstr>
      <vt:lpstr>ＭＳ Ｐゴシック</vt:lpstr>
      <vt:lpstr>Times</vt:lpstr>
      <vt:lpstr>Arial</vt:lpstr>
      <vt:lpstr>Blank Presentation</vt:lpstr>
      <vt:lpstr>PowerPoint Presentation</vt:lpstr>
    </vt:vector>
  </TitlesOfParts>
  <Company>DesignFloor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Floor Gianotten</dc:creator>
  <cp:lastModifiedBy>Martijn de Vos</cp:lastModifiedBy>
  <cp:revision>775</cp:revision>
  <cp:lastPrinted>2017-02-25T20:45:50Z</cp:lastPrinted>
  <dcterms:created xsi:type="dcterms:W3CDTF">2008-11-05T14:52:25Z</dcterms:created>
  <dcterms:modified xsi:type="dcterms:W3CDTF">2017-03-13T14:52:07Z</dcterms:modified>
</cp:coreProperties>
</file>