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84" r:id="rId8"/>
    <p:sldId id="275" r:id="rId9"/>
    <p:sldId id="283" r:id="rId10"/>
    <p:sldId id="279" r:id="rId11"/>
    <p:sldId id="277" r:id="rId12"/>
    <p:sldId id="286" r:id="rId13"/>
    <p:sldId id="260" r:id="rId14"/>
    <p:sldId id="280" r:id="rId15"/>
    <p:sldId id="285" r:id="rId16"/>
    <p:sldId id="265" r:id="rId17"/>
    <p:sldId id="264" r:id="rId18"/>
    <p:sldId id="266" r:id="rId19"/>
    <p:sldId id="261" r:id="rId20"/>
    <p:sldId id="268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34526-D7A7-40ED-9A4D-D9907B6CEF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BC5A8EE-EA46-451C-A833-C3CC8B4AC026}">
      <dgm:prSet phldrT="[Texte]" custT="1"/>
      <dgm:spPr/>
      <dgm:t>
        <a:bodyPr/>
        <a:lstStyle/>
        <a:p>
          <a:r>
            <a:rPr lang="fr-FR" sz="2800" dirty="0"/>
            <a:t>Introduction</a:t>
          </a:r>
        </a:p>
      </dgm:t>
    </dgm:pt>
    <dgm:pt modelId="{E057EB38-0145-4439-A71A-EB11F9395350}" type="parTrans" cxnId="{5AA10BC2-8110-4BEE-88CE-86BA71A462FB}">
      <dgm:prSet/>
      <dgm:spPr/>
      <dgm:t>
        <a:bodyPr/>
        <a:lstStyle/>
        <a:p>
          <a:endParaRPr lang="fr-FR"/>
        </a:p>
      </dgm:t>
    </dgm:pt>
    <dgm:pt modelId="{68D23F02-06A0-4369-BA53-C000A02FC7E2}" type="sibTrans" cxnId="{5AA10BC2-8110-4BEE-88CE-86BA71A462FB}">
      <dgm:prSet/>
      <dgm:spPr/>
      <dgm:t>
        <a:bodyPr/>
        <a:lstStyle/>
        <a:p>
          <a:endParaRPr lang="fr-FR"/>
        </a:p>
      </dgm:t>
    </dgm:pt>
    <dgm:pt modelId="{32B802F8-3C7A-4CD1-86E1-26D47DC4D1D1}">
      <dgm:prSet custT="1"/>
      <dgm:spPr/>
      <dgm:t>
        <a:bodyPr/>
        <a:lstStyle/>
        <a:p>
          <a:r>
            <a:rPr lang="fr-FR" sz="2800" dirty="0"/>
            <a:t>Frontend</a:t>
          </a:r>
        </a:p>
      </dgm:t>
    </dgm:pt>
    <dgm:pt modelId="{FB3D083B-398D-4BA2-AABD-69CA2AB7B5D3}" type="parTrans" cxnId="{6438737A-040F-451F-97C7-0B3024EA15D3}">
      <dgm:prSet/>
      <dgm:spPr/>
      <dgm:t>
        <a:bodyPr/>
        <a:lstStyle/>
        <a:p>
          <a:endParaRPr lang="fr-FR"/>
        </a:p>
      </dgm:t>
    </dgm:pt>
    <dgm:pt modelId="{00D4D0D2-9B61-49C2-8903-3D5059139F89}" type="sibTrans" cxnId="{6438737A-040F-451F-97C7-0B3024EA15D3}">
      <dgm:prSet/>
      <dgm:spPr/>
      <dgm:t>
        <a:bodyPr/>
        <a:lstStyle/>
        <a:p>
          <a:endParaRPr lang="fr-FR"/>
        </a:p>
      </dgm:t>
    </dgm:pt>
    <dgm:pt modelId="{902C5A51-CA82-487D-8054-7E25AFCDF60B}">
      <dgm:prSet custT="1"/>
      <dgm:spPr/>
      <dgm:t>
        <a:bodyPr/>
        <a:lstStyle/>
        <a:p>
          <a:r>
            <a:rPr lang="fr-FR" sz="2800" dirty="0"/>
            <a:t>Evolutions et Conclusion</a:t>
          </a:r>
        </a:p>
      </dgm:t>
    </dgm:pt>
    <dgm:pt modelId="{A4C86753-1420-4644-A398-FD6910DD0DA1}" type="parTrans" cxnId="{48212286-BD4B-467D-8B50-83B253769A35}">
      <dgm:prSet/>
      <dgm:spPr/>
      <dgm:t>
        <a:bodyPr/>
        <a:lstStyle/>
        <a:p>
          <a:endParaRPr lang="fr-FR"/>
        </a:p>
      </dgm:t>
    </dgm:pt>
    <dgm:pt modelId="{CA4024C4-2242-4C3D-8180-0FEFB32544B3}" type="sibTrans" cxnId="{48212286-BD4B-467D-8B50-83B253769A35}">
      <dgm:prSet/>
      <dgm:spPr/>
      <dgm:t>
        <a:bodyPr/>
        <a:lstStyle/>
        <a:p>
          <a:endParaRPr lang="fr-FR"/>
        </a:p>
      </dgm:t>
    </dgm:pt>
    <dgm:pt modelId="{75B6CC03-EB25-420D-AC46-53C60D035E8D}">
      <dgm:prSet custT="1"/>
      <dgm:spPr/>
      <dgm:t>
        <a:bodyPr/>
        <a:lstStyle/>
        <a:p>
          <a:r>
            <a:rPr lang="fr-FR" sz="2800" dirty="0"/>
            <a:t>Backend</a:t>
          </a:r>
        </a:p>
      </dgm:t>
    </dgm:pt>
    <dgm:pt modelId="{879AC29A-C1C7-4664-B8B1-B2178BC28721}" type="parTrans" cxnId="{1F387AFC-BF44-4B62-A57B-ABF02B62F204}">
      <dgm:prSet/>
      <dgm:spPr/>
      <dgm:t>
        <a:bodyPr/>
        <a:lstStyle/>
        <a:p>
          <a:endParaRPr lang="fr-FR"/>
        </a:p>
      </dgm:t>
    </dgm:pt>
    <dgm:pt modelId="{25FED2A6-8CFD-4700-83A4-0CA7A71FB91A}" type="sibTrans" cxnId="{1F387AFC-BF44-4B62-A57B-ABF02B62F204}">
      <dgm:prSet/>
      <dgm:spPr/>
      <dgm:t>
        <a:bodyPr/>
        <a:lstStyle/>
        <a:p>
          <a:endParaRPr lang="fr-FR"/>
        </a:p>
      </dgm:t>
    </dgm:pt>
    <dgm:pt modelId="{19D39F82-B6B6-4B10-A037-F717FB11283D}" type="pres">
      <dgm:prSet presAssocID="{3E434526-D7A7-40ED-9A4D-D9907B6CEF2B}" presName="Name0" presStyleCnt="0">
        <dgm:presLayoutVars>
          <dgm:chMax val="7"/>
          <dgm:chPref val="7"/>
          <dgm:dir/>
        </dgm:presLayoutVars>
      </dgm:prSet>
      <dgm:spPr/>
    </dgm:pt>
    <dgm:pt modelId="{A38FC953-DB48-465D-A53A-A8FB790B4DD3}" type="pres">
      <dgm:prSet presAssocID="{3E434526-D7A7-40ED-9A4D-D9907B6CEF2B}" presName="Name1" presStyleCnt="0"/>
      <dgm:spPr/>
    </dgm:pt>
    <dgm:pt modelId="{0B5FF99B-CAE7-4163-A5D2-95E183D55908}" type="pres">
      <dgm:prSet presAssocID="{3E434526-D7A7-40ED-9A4D-D9907B6CEF2B}" presName="cycle" presStyleCnt="0"/>
      <dgm:spPr/>
    </dgm:pt>
    <dgm:pt modelId="{FBBEE4F0-1F60-49FF-8A8C-B5DA077FDDD9}" type="pres">
      <dgm:prSet presAssocID="{3E434526-D7A7-40ED-9A4D-D9907B6CEF2B}" presName="srcNode" presStyleLbl="node1" presStyleIdx="0" presStyleCnt="4"/>
      <dgm:spPr/>
    </dgm:pt>
    <dgm:pt modelId="{8BC9775F-B6CC-48A6-B645-4CD9383996A4}" type="pres">
      <dgm:prSet presAssocID="{3E434526-D7A7-40ED-9A4D-D9907B6CEF2B}" presName="conn" presStyleLbl="parChTrans1D2" presStyleIdx="0" presStyleCnt="1"/>
      <dgm:spPr/>
    </dgm:pt>
    <dgm:pt modelId="{80E9B582-EE58-46CE-87DD-8209AD7D11B0}" type="pres">
      <dgm:prSet presAssocID="{3E434526-D7A7-40ED-9A4D-D9907B6CEF2B}" presName="extraNode" presStyleLbl="node1" presStyleIdx="0" presStyleCnt="4"/>
      <dgm:spPr/>
    </dgm:pt>
    <dgm:pt modelId="{27210127-365E-48FC-9EA8-8CE3A80469B9}" type="pres">
      <dgm:prSet presAssocID="{3E434526-D7A7-40ED-9A4D-D9907B6CEF2B}" presName="dstNode" presStyleLbl="node1" presStyleIdx="0" presStyleCnt="4"/>
      <dgm:spPr/>
    </dgm:pt>
    <dgm:pt modelId="{EF7CDC86-2FF1-4E4D-9AE8-0D64662F2CA5}" type="pres">
      <dgm:prSet presAssocID="{8BC5A8EE-EA46-451C-A833-C3CC8B4AC026}" presName="text_1" presStyleLbl="node1" presStyleIdx="0" presStyleCnt="4">
        <dgm:presLayoutVars>
          <dgm:bulletEnabled val="1"/>
        </dgm:presLayoutVars>
      </dgm:prSet>
      <dgm:spPr/>
    </dgm:pt>
    <dgm:pt modelId="{1E1C725D-7465-4D30-87BC-30A72EA88957}" type="pres">
      <dgm:prSet presAssocID="{8BC5A8EE-EA46-451C-A833-C3CC8B4AC026}" presName="accent_1" presStyleCnt="0"/>
      <dgm:spPr/>
    </dgm:pt>
    <dgm:pt modelId="{AE66A953-16AC-4914-9AEF-F3E55BB71B20}" type="pres">
      <dgm:prSet presAssocID="{8BC5A8EE-EA46-451C-A833-C3CC8B4AC026}" presName="accentRepeatNode" presStyleLbl="solidFgAcc1" presStyleIdx="0" presStyleCnt="4"/>
      <dgm:spPr/>
    </dgm:pt>
    <dgm:pt modelId="{44E44564-F8D3-4253-8059-8FC971E9A724}" type="pres">
      <dgm:prSet presAssocID="{75B6CC03-EB25-420D-AC46-53C60D035E8D}" presName="text_2" presStyleLbl="node1" presStyleIdx="1" presStyleCnt="4">
        <dgm:presLayoutVars>
          <dgm:bulletEnabled val="1"/>
        </dgm:presLayoutVars>
      </dgm:prSet>
      <dgm:spPr/>
    </dgm:pt>
    <dgm:pt modelId="{A59AC22E-4853-450B-962D-22D96D7AA64A}" type="pres">
      <dgm:prSet presAssocID="{75B6CC03-EB25-420D-AC46-53C60D035E8D}" presName="accent_2" presStyleCnt="0"/>
      <dgm:spPr/>
    </dgm:pt>
    <dgm:pt modelId="{88A9CFD4-0BC7-46F4-966B-A2A40FCAA5E3}" type="pres">
      <dgm:prSet presAssocID="{75B6CC03-EB25-420D-AC46-53C60D035E8D}" presName="accentRepeatNode" presStyleLbl="solidFgAcc1" presStyleIdx="1" presStyleCnt="4"/>
      <dgm:spPr/>
    </dgm:pt>
    <dgm:pt modelId="{F6AF1C8D-DD03-425B-9C22-48BC374B7DC0}" type="pres">
      <dgm:prSet presAssocID="{32B802F8-3C7A-4CD1-86E1-26D47DC4D1D1}" presName="text_3" presStyleLbl="node1" presStyleIdx="2" presStyleCnt="4">
        <dgm:presLayoutVars>
          <dgm:bulletEnabled val="1"/>
        </dgm:presLayoutVars>
      </dgm:prSet>
      <dgm:spPr/>
    </dgm:pt>
    <dgm:pt modelId="{E44B80B8-59B2-457A-A5D0-3901338FE936}" type="pres">
      <dgm:prSet presAssocID="{32B802F8-3C7A-4CD1-86E1-26D47DC4D1D1}" presName="accent_3" presStyleCnt="0"/>
      <dgm:spPr/>
    </dgm:pt>
    <dgm:pt modelId="{D14ACEE5-73E5-42D8-9B4D-DFB432B3A870}" type="pres">
      <dgm:prSet presAssocID="{32B802F8-3C7A-4CD1-86E1-26D47DC4D1D1}" presName="accentRepeatNode" presStyleLbl="solidFgAcc1" presStyleIdx="2" presStyleCnt="4"/>
      <dgm:spPr/>
    </dgm:pt>
    <dgm:pt modelId="{54EBE7DB-CBEF-41A9-9AC4-74F0A17E81A8}" type="pres">
      <dgm:prSet presAssocID="{902C5A51-CA82-487D-8054-7E25AFCDF60B}" presName="text_4" presStyleLbl="node1" presStyleIdx="3" presStyleCnt="4">
        <dgm:presLayoutVars>
          <dgm:bulletEnabled val="1"/>
        </dgm:presLayoutVars>
      </dgm:prSet>
      <dgm:spPr/>
    </dgm:pt>
    <dgm:pt modelId="{5218F743-64AB-41EA-BC57-6A95B49DF067}" type="pres">
      <dgm:prSet presAssocID="{902C5A51-CA82-487D-8054-7E25AFCDF60B}" presName="accent_4" presStyleCnt="0"/>
      <dgm:spPr/>
    </dgm:pt>
    <dgm:pt modelId="{3852AC47-F7A3-4585-BC31-22A6903EF250}" type="pres">
      <dgm:prSet presAssocID="{902C5A51-CA82-487D-8054-7E25AFCDF60B}" presName="accentRepeatNode" presStyleLbl="solidFgAcc1" presStyleIdx="3" presStyleCnt="4"/>
      <dgm:spPr/>
    </dgm:pt>
  </dgm:ptLst>
  <dgm:cxnLst>
    <dgm:cxn modelId="{0B3D2218-FB9D-42B0-BC78-1EEDDAA833DB}" type="presOf" srcId="{32B802F8-3C7A-4CD1-86E1-26D47DC4D1D1}" destId="{F6AF1C8D-DD03-425B-9C22-48BC374B7DC0}" srcOrd="0" destOrd="0" presId="urn:microsoft.com/office/officeart/2008/layout/VerticalCurvedList"/>
    <dgm:cxn modelId="{BB9E4A50-D040-4197-9939-C39C824F85EB}" type="presOf" srcId="{75B6CC03-EB25-420D-AC46-53C60D035E8D}" destId="{44E44564-F8D3-4253-8059-8FC971E9A724}" srcOrd="0" destOrd="0" presId="urn:microsoft.com/office/officeart/2008/layout/VerticalCurvedList"/>
    <dgm:cxn modelId="{3A338072-ACA5-47E8-8A5C-EA063DF41786}" type="presOf" srcId="{68D23F02-06A0-4369-BA53-C000A02FC7E2}" destId="{8BC9775F-B6CC-48A6-B645-4CD9383996A4}" srcOrd="0" destOrd="0" presId="urn:microsoft.com/office/officeart/2008/layout/VerticalCurvedList"/>
    <dgm:cxn modelId="{6438737A-040F-451F-97C7-0B3024EA15D3}" srcId="{3E434526-D7A7-40ED-9A4D-D9907B6CEF2B}" destId="{32B802F8-3C7A-4CD1-86E1-26D47DC4D1D1}" srcOrd="2" destOrd="0" parTransId="{FB3D083B-398D-4BA2-AABD-69CA2AB7B5D3}" sibTransId="{00D4D0D2-9B61-49C2-8903-3D5059139F89}"/>
    <dgm:cxn modelId="{48212286-BD4B-467D-8B50-83B253769A35}" srcId="{3E434526-D7A7-40ED-9A4D-D9907B6CEF2B}" destId="{902C5A51-CA82-487D-8054-7E25AFCDF60B}" srcOrd="3" destOrd="0" parTransId="{A4C86753-1420-4644-A398-FD6910DD0DA1}" sibTransId="{CA4024C4-2242-4C3D-8180-0FEFB32544B3}"/>
    <dgm:cxn modelId="{96A06DA7-7ECA-4EC0-828C-7D5B79746A6A}" type="presOf" srcId="{902C5A51-CA82-487D-8054-7E25AFCDF60B}" destId="{54EBE7DB-CBEF-41A9-9AC4-74F0A17E81A8}" srcOrd="0" destOrd="0" presId="urn:microsoft.com/office/officeart/2008/layout/VerticalCurvedList"/>
    <dgm:cxn modelId="{5AA10BC2-8110-4BEE-88CE-86BA71A462FB}" srcId="{3E434526-D7A7-40ED-9A4D-D9907B6CEF2B}" destId="{8BC5A8EE-EA46-451C-A833-C3CC8B4AC026}" srcOrd="0" destOrd="0" parTransId="{E057EB38-0145-4439-A71A-EB11F9395350}" sibTransId="{68D23F02-06A0-4369-BA53-C000A02FC7E2}"/>
    <dgm:cxn modelId="{F4443ED0-4EA0-470F-B7C2-F8D626E22579}" type="presOf" srcId="{8BC5A8EE-EA46-451C-A833-C3CC8B4AC026}" destId="{EF7CDC86-2FF1-4E4D-9AE8-0D64662F2CA5}" srcOrd="0" destOrd="0" presId="urn:microsoft.com/office/officeart/2008/layout/VerticalCurvedList"/>
    <dgm:cxn modelId="{FB8E33E2-6568-48C3-B2A6-00872C912448}" type="presOf" srcId="{3E434526-D7A7-40ED-9A4D-D9907B6CEF2B}" destId="{19D39F82-B6B6-4B10-A037-F717FB11283D}" srcOrd="0" destOrd="0" presId="urn:microsoft.com/office/officeart/2008/layout/VerticalCurvedList"/>
    <dgm:cxn modelId="{1F387AFC-BF44-4B62-A57B-ABF02B62F204}" srcId="{3E434526-D7A7-40ED-9A4D-D9907B6CEF2B}" destId="{75B6CC03-EB25-420D-AC46-53C60D035E8D}" srcOrd="1" destOrd="0" parTransId="{879AC29A-C1C7-4664-B8B1-B2178BC28721}" sibTransId="{25FED2A6-8CFD-4700-83A4-0CA7A71FB91A}"/>
    <dgm:cxn modelId="{ED774799-BF85-4C7A-ADCB-9DEBF1EFAB4C}" type="presParOf" srcId="{19D39F82-B6B6-4B10-A037-F717FB11283D}" destId="{A38FC953-DB48-465D-A53A-A8FB790B4DD3}" srcOrd="0" destOrd="0" presId="urn:microsoft.com/office/officeart/2008/layout/VerticalCurvedList"/>
    <dgm:cxn modelId="{6684F05D-4164-4943-B96A-6DD10D6A44FC}" type="presParOf" srcId="{A38FC953-DB48-465D-A53A-A8FB790B4DD3}" destId="{0B5FF99B-CAE7-4163-A5D2-95E183D55908}" srcOrd="0" destOrd="0" presId="urn:microsoft.com/office/officeart/2008/layout/VerticalCurvedList"/>
    <dgm:cxn modelId="{4B931194-BE8F-4381-A203-D239A1188E57}" type="presParOf" srcId="{0B5FF99B-CAE7-4163-A5D2-95E183D55908}" destId="{FBBEE4F0-1F60-49FF-8A8C-B5DA077FDDD9}" srcOrd="0" destOrd="0" presId="urn:microsoft.com/office/officeart/2008/layout/VerticalCurvedList"/>
    <dgm:cxn modelId="{E5CAED45-0253-4095-951A-732DBC86D23C}" type="presParOf" srcId="{0B5FF99B-CAE7-4163-A5D2-95E183D55908}" destId="{8BC9775F-B6CC-48A6-B645-4CD9383996A4}" srcOrd="1" destOrd="0" presId="urn:microsoft.com/office/officeart/2008/layout/VerticalCurvedList"/>
    <dgm:cxn modelId="{A2989FDC-749A-4FA9-A1F5-66F045753066}" type="presParOf" srcId="{0B5FF99B-CAE7-4163-A5D2-95E183D55908}" destId="{80E9B582-EE58-46CE-87DD-8209AD7D11B0}" srcOrd="2" destOrd="0" presId="urn:microsoft.com/office/officeart/2008/layout/VerticalCurvedList"/>
    <dgm:cxn modelId="{5D22D3B4-F8BC-4108-8925-39C858DE7C25}" type="presParOf" srcId="{0B5FF99B-CAE7-4163-A5D2-95E183D55908}" destId="{27210127-365E-48FC-9EA8-8CE3A80469B9}" srcOrd="3" destOrd="0" presId="urn:microsoft.com/office/officeart/2008/layout/VerticalCurvedList"/>
    <dgm:cxn modelId="{8E7D7488-8B03-4308-8B0E-4773FC3005C2}" type="presParOf" srcId="{A38FC953-DB48-465D-A53A-A8FB790B4DD3}" destId="{EF7CDC86-2FF1-4E4D-9AE8-0D64662F2CA5}" srcOrd="1" destOrd="0" presId="urn:microsoft.com/office/officeart/2008/layout/VerticalCurvedList"/>
    <dgm:cxn modelId="{57A47D9D-CFFA-433C-B9B7-DFF86658BA05}" type="presParOf" srcId="{A38FC953-DB48-465D-A53A-A8FB790B4DD3}" destId="{1E1C725D-7465-4D30-87BC-30A72EA88957}" srcOrd="2" destOrd="0" presId="urn:microsoft.com/office/officeart/2008/layout/VerticalCurvedList"/>
    <dgm:cxn modelId="{ADBC879E-9089-417F-A58B-F16C18CE53F0}" type="presParOf" srcId="{1E1C725D-7465-4D30-87BC-30A72EA88957}" destId="{AE66A953-16AC-4914-9AEF-F3E55BB71B20}" srcOrd="0" destOrd="0" presId="urn:microsoft.com/office/officeart/2008/layout/VerticalCurvedList"/>
    <dgm:cxn modelId="{7AB3395F-C739-453E-8561-5D38C9ABBCD5}" type="presParOf" srcId="{A38FC953-DB48-465D-A53A-A8FB790B4DD3}" destId="{44E44564-F8D3-4253-8059-8FC971E9A724}" srcOrd="3" destOrd="0" presId="urn:microsoft.com/office/officeart/2008/layout/VerticalCurvedList"/>
    <dgm:cxn modelId="{03926598-D5D4-4E72-9FDD-D8097621A38F}" type="presParOf" srcId="{A38FC953-DB48-465D-A53A-A8FB790B4DD3}" destId="{A59AC22E-4853-450B-962D-22D96D7AA64A}" srcOrd="4" destOrd="0" presId="urn:microsoft.com/office/officeart/2008/layout/VerticalCurvedList"/>
    <dgm:cxn modelId="{BBE36E2D-AD8F-4CC3-A317-C3A5DDE5535D}" type="presParOf" srcId="{A59AC22E-4853-450B-962D-22D96D7AA64A}" destId="{88A9CFD4-0BC7-46F4-966B-A2A40FCAA5E3}" srcOrd="0" destOrd="0" presId="urn:microsoft.com/office/officeart/2008/layout/VerticalCurvedList"/>
    <dgm:cxn modelId="{3F1CC71E-B1DA-4E2C-BC0B-DD527FFA669F}" type="presParOf" srcId="{A38FC953-DB48-465D-A53A-A8FB790B4DD3}" destId="{F6AF1C8D-DD03-425B-9C22-48BC374B7DC0}" srcOrd="5" destOrd="0" presId="urn:microsoft.com/office/officeart/2008/layout/VerticalCurvedList"/>
    <dgm:cxn modelId="{C6E9FB66-ACB3-40B5-BC3E-3AAAF75D30CF}" type="presParOf" srcId="{A38FC953-DB48-465D-A53A-A8FB790B4DD3}" destId="{E44B80B8-59B2-457A-A5D0-3901338FE936}" srcOrd="6" destOrd="0" presId="urn:microsoft.com/office/officeart/2008/layout/VerticalCurvedList"/>
    <dgm:cxn modelId="{376FE891-64DB-456F-8184-4A2BAA5D5900}" type="presParOf" srcId="{E44B80B8-59B2-457A-A5D0-3901338FE936}" destId="{D14ACEE5-73E5-42D8-9B4D-DFB432B3A870}" srcOrd="0" destOrd="0" presId="urn:microsoft.com/office/officeart/2008/layout/VerticalCurvedList"/>
    <dgm:cxn modelId="{AE8371E5-37EA-4A3A-98E3-74F337D64AB9}" type="presParOf" srcId="{A38FC953-DB48-465D-A53A-A8FB790B4DD3}" destId="{54EBE7DB-CBEF-41A9-9AC4-74F0A17E81A8}" srcOrd="7" destOrd="0" presId="urn:microsoft.com/office/officeart/2008/layout/VerticalCurvedList"/>
    <dgm:cxn modelId="{3DE8D368-38C5-40D1-93DC-D074E7F77993}" type="presParOf" srcId="{A38FC953-DB48-465D-A53A-A8FB790B4DD3}" destId="{5218F743-64AB-41EA-BC57-6A95B49DF067}" srcOrd="8" destOrd="0" presId="urn:microsoft.com/office/officeart/2008/layout/VerticalCurvedList"/>
    <dgm:cxn modelId="{EC8CD6D4-CE86-464E-B2D3-780ED0A2622E}" type="presParOf" srcId="{5218F743-64AB-41EA-BC57-6A95B49DF067}" destId="{3852AC47-F7A3-4585-BC31-22A6903EF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9775F-B6CC-48A6-B645-4CD9383996A4}">
      <dsp:nvSpPr>
        <dsp:cNvPr id="0" name=""/>
        <dsp:cNvSpPr/>
      </dsp:nvSpPr>
      <dsp:spPr>
        <a:xfrm>
          <a:off x="-5690625" y="-871073"/>
          <a:ext cx="6775129" cy="6775129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CDC86-2FF1-4E4D-9AE8-0D64662F2CA5}">
      <dsp:nvSpPr>
        <dsp:cNvPr id="0" name=""/>
        <dsp:cNvSpPr/>
      </dsp:nvSpPr>
      <dsp:spPr>
        <a:xfrm>
          <a:off x="567691" y="386935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Introduction</a:t>
          </a:r>
        </a:p>
      </dsp:txBody>
      <dsp:txXfrm>
        <a:off x="567691" y="386935"/>
        <a:ext cx="6278555" cy="774274"/>
      </dsp:txXfrm>
    </dsp:sp>
    <dsp:sp modelId="{AE66A953-16AC-4914-9AEF-F3E55BB71B20}">
      <dsp:nvSpPr>
        <dsp:cNvPr id="0" name=""/>
        <dsp:cNvSpPr/>
      </dsp:nvSpPr>
      <dsp:spPr>
        <a:xfrm>
          <a:off x="83770" y="290151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44564-F8D3-4253-8059-8FC971E9A724}">
      <dsp:nvSpPr>
        <dsp:cNvPr id="0" name=""/>
        <dsp:cNvSpPr/>
      </dsp:nvSpPr>
      <dsp:spPr>
        <a:xfrm>
          <a:off x="1011600" y="1548548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Backend</a:t>
          </a:r>
        </a:p>
      </dsp:txBody>
      <dsp:txXfrm>
        <a:off x="1011600" y="1548548"/>
        <a:ext cx="5834646" cy="774274"/>
      </dsp:txXfrm>
    </dsp:sp>
    <dsp:sp modelId="{88A9CFD4-0BC7-46F4-966B-A2A40FCAA5E3}">
      <dsp:nvSpPr>
        <dsp:cNvPr id="0" name=""/>
        <dsp:cNvSpPr/>
      </dsp:nvSpPr>
      <dsp:spPr>
        <a:xfrm>
          <a:off x="527679" y="1451763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F1C8D-DD03-425B-9C22-48BC374B7DC0}">
      <dsp:nvSpPr>
        <dsp:cNvPr id="0" name=""/>
        <dsp:cNvSpPr/>
      </dsp:nvSpPr>
      <dsp:spPr>
        <a:xfrm>
          <a:off x="1011600" y="2710160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Frontend</a:t>
          </a:r>
        </a:p>
      </dsp:txBody>
      <dsp:txXfrm>
        <a:off x="1011600" y="2710160"/>
        <a:ext cx="5834646" cy="774274"/>
      </dsp:txXfrm>
    </dsp:sp>
    <dsp:sp modelId="{D14ACEE5-73E5-42D8-9B4D-DFB432B3A870}">
      <dsp:nvSpPr>
        <dsp:cNvPr id="0" name=""/>
        <dsp:cNvSpPr/>
      </dsp:nvSpPr>
      <dsp:spPr>
        <a:xfrm>
          <a:off x="527679" y="2613376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E7DB-CBEF-41A9-9AC4-74F0A17E81A8}">
      <dsp:nvSpPr>
        <dsp:cNvPr id="0" name=""/>
        <dsp:cNvSpPr/>
      </dsp:nvSpPr>
      <dsp:spPr>
        <a:xfrm>
          <a:off x="567691" y="3871773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Evolutions et Conclusion</a:t>
          </a:r>
        </a:p>
      </dsp:txBody>
      <dsp:txXfrm>
        <a:off x="567691" y="3871773"/>
        <a:ext cx="6278555" cy="774274"/>
      </dsp:txXfrm>
    </dsp:sp>
    <dsp:sp modelId="{3852AC47-F7A3-4585-BC31-22A6903EF250}">
      <dsp:nvSpPr>
        <dsp:cNvPr id="0" name=""/>
        <dsp:cNvSpPr/>
      </dsp:nvSpPr>
      <dsp:spPr>
        <a:xfrm>
          <a:off x="83770" y="3774988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FB26A-0915-AA9D-FBE6-98B2FB11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99FC1A-F261-04F6-71A0-82DC1DC4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9701E-D8C1-C974-D34C-5E93246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F3F55-D345-09B0-8038-E459155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8A27F-48EC-3E6F-7CC7-4FABF789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3C7A-3584-31DB-F4B7-2EFDE4C4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16B69F-D551-83C4-727D-AECC88E6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A5B5D-BE3E-B35E-17F5-00239226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33B2-8DAA-22E8-D172-2566A2A4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5FB61-225E-2B2A-2AA0-AB026AD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129D8E-3887-E609-7064-13319737D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BB7394-BB28-655B-627D-13810D31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1A24B-8ADB-D9EE-288F-B989506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F4C9-71AF-92CA-BE52-0D75C567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EE9FA-E511-8BBB-C8B0-74D8112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41CD-CE67-9DAC-9F72-7D63DE89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1195F-3B4E-E5DA-7664-3BF006CE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07BF2-E1A7-0669-CEE3-B43A83D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33CF3-DEE8-ECB5-722D-88EB6CC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45259-D662-87F9-9585-E9D9C92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22263-188B-B4F7-7359-41B5ADF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634C2-10F8-7E0A-4892-A503A3B4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46D18-8D62-C3BC-05B1-5018FDD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D0145-4CCF-81D7-35D6-0DA5CE07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4C7DC-D2E4-0B93-4154-7F37BAEB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2D95E-BA40-8A40-BEF2-E517DEF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2E558-B715-7D2F-4773-B8B42AB7D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15E9F-F6D7-16A6-8E8A-C97973F8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9CD4B-5832-2025-8080-141143F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9CAB0-D263-AD4F-0EFB-FD33DE8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93E16-61FB-979E-D2BF-1AA4F80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EA5D2-71F4-989D-4A6C-FD03483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AA5C8-EAEF-265D-1D2D-E4B4817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E74DD-0CC1-98BD-0454-57D4DA16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0A261-B32E-C00D-E584-9FE49F67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F7C4B2-B59D-2100-8D51-5E69066B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881B8-2A3D-6183-08DA-FE649C82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E08988-5DCB-1EDC-4F72-2E55D8D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CB8FDD-B2DC-B74C-B154-9D002C13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F385B-C3AE-F635-6C10-FE68374C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E8C47C-CD91-C0D9-D181-433DB4A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477CE-1A24-BEED-592E-22DFCF7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ACF2A9-D9F8-C1F3-B72B-9068033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B94D7D-A44B-7F20-5AAF-581B866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D7935C-76DB-970B-5EC6-B08F443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93C084-C439-DFA0-AD15-0E0EC4F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C25A-78D0-077A-C68B-24108D6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AB8B6-B1FA-F13B-16F4-E56291AB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A99AF-25A2-258B-0788-2F2E20E2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751B9-3EA9-677E-5B11-30EF87B5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20860-FF80-60E7-9FA9-3C27336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286A9-BD89-F447-F7DA-39A3CBF2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1AB0-517E-3E8D-BC20-865A8C06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A32D18-BD4A-06CF-5AE2-13FE4E4A3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75ADD5-3AE7-E223-A81D-71CD6142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8EEA14-47EF-5AF9-BD06-A129D57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3826C-D67D-BD94-6A70-7E7D3DFE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F963C-2256-55EB-51C1-A8E00C2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0E15A8-21E5-1449-F331-A41986E4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E6B2C3-6550-7990-E03E-14D23A16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3BD48-9C50-B314-31D2-4288E429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CABC-D7AE-40EF-BB01-0B09EB9AB373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9C037-7366-CDFA-3DC9-42526E27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7969-BD11-A169-BA6E-72740EC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jp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A4FF1-998F-201E-3FDE-61B91290C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270" y="2914344"/>
            <a:ext cx="9144000" cy="1745579"/>
          </a:xfrm>
        </p:spPr>
        <p:txBody>
          <a:bodyPr>
            <a:normAutofit lnSpcReduction="10000"/>
          </a:bodyPr>
          <a:lstStyle/>
          <a:p>
            <a:br>
              <a:rPr lang="fr-FR" sz="2800" b="1" dirty="0"/>
            </a:br>
            <a:r>
              <a:rPr lang="fr-FR" sz="2800" b="1" dirty="0"/>
              <a:t>Application Web 3.0</a:t>
            </a:r>
            <a:br>
              <a:rPr lang="fr-FR" sz="2800" b="1" dirty="0"/>
            </a:br>
            <a:endParaRPr lang="fr-FR" sz="2800" b="1" dirty="0"/>
          </a:p>
          <a:p>
            <a:r>
              <a:rPr lang="fr-FR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Jeux Olympiques Paris 2024</a:t>
            </a:r>
            <a:endParaRPr lang="fr-F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50802-EB61-7076-D1DE-7C935501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544"/>
            <a:ext cx="228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B95BD24-9112-EB2E-4D9A-ECBBDBA7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403544"/>
            <a:ext cx="9715696" cy="1652953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Franck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Petretto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Blockchain Academy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Avril 2023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«certification RS5000 Exploiter la blockchain dans le développement d’applications »</a:t>
            </a:r>
            <a:b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8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Id de jeton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A5B955D-7CC0-B960-18CB-C0AF69D2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00278"/>
              </p:ext>
            </p:extLst>
          </p:nvPr>
        </p:nvGraphicFramePr>
        <p:xfrm>
          <a:off x="1595437" y="1220041"/>
          <a:ext cx="7981361" cy="456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4888">
                  <a:extLst>
                    <a:ext uri="{9D8B030D-6E8A-4147-A177-3AD203B41FA5}">
                      <a16:colId xmlns:a16="http://schemas.microsoft.com/office/drawing/2014/main" val="2280890779"/>
                    </a:ext>
                  </a:extLst>
                </a:gridCol>
                <a:gridCol w="2520539">
                  <a:extLst>
                    <a:ext uri="{9D8B030D-6E8A-4147-A177-3AD203B41FA5}">
                      <a16:colId xmlns:a16="http://schemas.microsoft.com/office/drawing/2014/main" val="3407152596"/>
                    </a:ext>
                  </a:extLst>
                </a:gridCol>
                <a:gridCol w="1877967">
                  <a:extLst>
                    <a:ext uri="{9D8B030D-6E8A-4147-A177-3AD203B41FA5}">
                      <a16:colId xmlns:a16="http://schemas.microsoft.com/office/drawing/2014/main" val="1845153444"/>
                    </a:ext>
                  </a:extLst>
                </a:gridCol>
                <a:gridCol w="1877967">
                  <a:extLst>
                    <a:ext uri="{9D8B030D-6E8A-4147-A177-3AD203B41FA5}">
                      <a16:colId xmlns:a16="http://schemas.microsoft.com/office/drawing/2014/main" val="2810638615"/>
                    </a:ext>
                  </a:extLst>
                </a:gridCol>
              </a:tblGrid>
              <a:tr h="105399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du jeton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 / 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Quantité disponible (</a:t>
                      </a:r>
                      <a:r>
                        <a:rPr lang="fr-F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suppy</a:t>
                      </a: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560310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Athlétisme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898460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Aviron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36852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Escrime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19375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Basketball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384748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78009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Athlétisme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77943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Aviron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679568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Escrime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03556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Basketball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583991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868914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3B7573C-5002-A4AC-7EA0-9ACA4CE6D8B3}"/>
              </a:ext>
            </a:extLst>
          </p:cNvPr>
          <p:cNvSpPr txBox="1"/>
          <p:nvPr/>
        </p:nvSpPr>
        <p:spPr>
          <a:xfrm>
            <a:off x="1511737" y="6055665"/>
            <a:ext cx="771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supplies = [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minted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7707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Echange de jeton Fongible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8A41B8-D8F3-E559-3953-A337F9D4FD82}"/>
              </a:ext>
            </a:extLst>
          </p:cNvPr>
          <p:cNvSpPr/>
          <p:nvPr/>
        </p:nvSpPr>
        <p:spPr>
          <a:xfrm>
            <a:off x="987245" y="1480741"/>
            <a:ext cx="1228725" cy="704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Utilisateur1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94860-81A9-73E5-D8B5-329A27ABAD66}"/>
              </a:ext>
            </a:extLst>
          </p:cNvPr>
          <p:cNvSpPr/>
          <p:nvPr/>
        </p:nvSpPr>
        <p:spPr>
          <a:xfrm>
            <a:off x="2511245" y="1495425"/>
            <a:ext cx="1228725" cy="704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Utilisateur2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8CED3-A85B-3D75-54E2-C44126AE837E}"/>
              </a:ext>
            </a:extLst>
          </p:cNvPr>
          <p:cNvSpPr/>
          <p:nvPr/>
        </p:nvSpPr>
        <p:spPr>
          <a:xfrm>
            <a:off x="5502673" y="1495425"/>
            <a:ext cx="1228725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16D2BC-5022-584B-73FB-A599E04FC6A5}"/>
              </a:ext>
            </a:extLst>
          </p:cNvPr>
          <p:cNvSpPr/>
          <p:nvPr/>
        </p:nvSpPr>
        <p:spPr>
          <a:xfrm>
            <a:off x="8001166" y="1495425"/>
            <a:ext cx="1228725" cy="704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120D747-30CA-EB24-C134-3AF0AF276924}"/>
              </a:ext>
            </a:extLst>
          </p:cNvPr>
          <p:cNvCxnSpPr>
            <a:cxnSpLocks/>
          </p:cNvCxnSpPr>
          <p:nvPr/>
        </p:nvCxnSpPr>
        <p:spPr>
          <a:xfrm>
            <a:off x="1601607" y="2600324"/>
            <a:ext cx="4355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8E73E15-64F7-0A9E-167F-2C007B03BDA6}"/>
              </a:ext>
            </a:extLst>
          </p:cNvPr>
          <p:cNvCxnSpPr/>
          <p:nvPr/>
        </p:nvCxnSpPr>
        <p:spPr>
          <a:xfrm>
            <a:off x="6255255" y="2600325"/>
            <a:ext cx="207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44560DA-9B13-CE33-C2A4-066A6DB6E43A}"/>
              </a:ext>
            </a:extLst>
          </p:cNvPr>
          <p:cNvSpPr txBox="1"/>
          <p:nvPr/>
        </p:nvSpPr>
        <p:spPr>
          <a:xfrm>
            <a:off x="1568062" y="2321123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Création d’une demande d’échange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20D194-7573-946D-1009-3B53A4A8EDA9}"/>
              </a:ext>
            </a:extLst>
          </p:cNvPr>
          <p:cNvSpPr txBox="1"/>
          <p:nvPr/>
        </p:nvSpPr>
        <p:spPr>
          <a:xfrm>
            <a:off x="8057408" y="2507927"/>
            <a:ext cx="3646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8B33E09-DD60-40B5-DD4D-EB46DB750B44}"/>
              </a:ext>
            </a:extLst>
          </p:cNvPr>
          <p:cNvCxnSpPr>
            <a:cxnSpLocks/>
          </p:cNvCxnSpPr>
          <p:nvPr/>
        </p:nvCxnSpPr>
        <p:spPr>
          <a:xfrm>
            <a:off x="3123444" y="3790950"/>
            <a:ext cx="284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F9ECCE8-EF36-A6F2-F537-D17F19E77B6D}"/>
              </a:ext>
            </a:extLst>
          </p:cNvPr>
          <p:cNvSpPr txBox="1"/>
          <p:nvPr/>
        </p:nvSpPr>
        <p:spPr>
          <a:xfrm>
            <a:off x="6478499" y="2272451"/>
            <a:ext cx="1857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exchangeStart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AAB3CD-3C20-7674-52CA-6125DC8B3315}"/>
              </a:ext>
            </a:extLst>
          </p:cNvPr>
          <p:cNvSpPr txBox="1"/>
          <p:nvPr/>
        </p:nvSpPr>
        <p:spPr>
          <a:xfrm>
            <a:off x="8546252" y="2292546"/>
            <a:ext cx="4138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41BA435-DC9A-5957-9FD3-07A4B2274B56}"/>
              </a:ext>
            </a:extLst>
          </p:cNvPr>
          <p:cNvCxnSpPr>
            <a:cxnSpLocks/>
          </p:cNvCxnSpPr>
          <p:nvPr/>
        </p:nvCxnSpPr>
        <p:spPr>
          <a:xfrm>
            <a:off x="1601607" y="3067050"/>
            <a:ext cx="4370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ADE546B-82E4-5575-A56E-5571B9131402}"/>
              </a:ext>
            </a:extLst>
          </p:cNvPr>
          <p:cNvSpPr txBox="1"/>
          <p:nvPr/>
        </p:nvSpPr>
        <p:spPr>
          <a:xfrm>
            <a:off x="1583851" y="281570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Annuler l’échange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ACA526-0C63-B3CF-2CBD-B3B1455CE24C}"/>
              </a:ext>
            </a:extLst>
          </p:cNvPr>
          <p:cNvCxnSpPr/>
          <p:nvPr/>
        </p:nvCxnSpPr>
        <p:spPr>
          <a:xfrm>
            <a:off x="6230048" y="3095625"/>
            <a:ext cx="207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F96BEEB-7E23-EC3D-945D-5A61B56B722A}"/>
              </a:ext>
            </a:extLst>
          </p:cNvPr>
          <p:cNvSpPr txBox="1"/>
          <p:nvPr/>
        </p:nvSpPr>
        <p:spPr>
          <a:xfrm>
            <a:off x="6357993" y="2778319"/>
            <a:ext cx="2271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exchangeCancelStart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6E83C4-BD02-B04F-6F07-B9EB057240C9}"/>
              </a:ext>
            </a:extLst>
          </p:cNvPr>
          <p:cNvSpPr txBox="1"/>
          <p:nvPr/>
        </p:nvSpPr>
        <p:spPr>
          <a:xfrm>
            <a:off x="3399669" y="3483173"/>
            <a:ext cx="2356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Valide un échange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2518E3D-A1C1-5611-9C28-62FF83E82A49}"/>
              </a:ext>
            </a:extLst>
          </p:cNvPr>
          <p:cNvCxnSpPr/>
          <p:nvPr/>
        </p:nvCxnSpPr>
        <p:spPr>
          <a:xfrm>
            <a:off x="6280294" y="3738978"/>
            <a:ext cx="207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494CC75-5615-9D82-9296-8A9728B43782}"/>
              </a:ext>
            </a:extLst>
          </p:cNvPr>
          <p:cNvSpPr txBox="1"/>
          <p:nvPr/>
        </p:nvSpPr>
        <p:spPr>
          <a:xfrm>
            <a:off x="8530795" y="3483173"/>
            <a:ext cx="257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[_from].to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FAA385-E648-8C23-0FEC-3193ADC16E0C}"/>
              </a:ext>
            </a:extLst>
          </p:cNvPr>
          <p:cNvSpPr txBox="1"/>
          <p:nvPr/>
        </p:nvSpPr>
        <p:spPr>
          <a:xfrm>
            <a:off x="8573434" y="3790950"/>
            <a:ext cx="257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ExchangeEvent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E187D-90AC-1396-7ED5-9BD3055358CC}"/>
              </a:ext>
            </a:extLst>
          </p:cNvPr>
          <p:cNvSpPr txBox="1"/>
          <p:nvPr/>
        </p:nvSpPr>
        <p:spPr>
          <a:xfrm>
            <a:off x="8084163" y="4062835"/>
            <a:ext cx="3646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E6426DEE-435E-B7A7-261F-307302BE934A}"/>
              </a:ext>
            </a:extLst>
          </p:cNvPr>
          <p:cNvSpPr/>
          <p:nvPr/>
        </p:nvSpPr>
        <p:spPr>
          <a:xfrm>
            <a:off x="10511004" y="4404344"/>
            <a:ext cx="1022474" cy="6696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86975B1-E147-710C-69A9-0AAF4E7CC0B2}"/>
              </a:ext>
            </a:extLst>
          </p:cNvPr>
          <p:cNvSpPr txBox="1"/>
          <p:nvPr/>
        </p:nvSpPr>
        <p:spPr>
          <a:xfrm>
            <a:off x="8487217" y="4653360"/>
            <a:ext cx="257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exchangeByContract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108BAB2-87D4-2960-1820-0DA96B64F37F}"/>
              </a:ext>
            </a:extLst>
          </p:cNvPr>
          <p:cNvSpPr txBox="1"/>
          <p:nvPr/>
        </p:nvSpPr>
        <p:spPr>
          <a:xfrm>
            <a:off x="11170616" y="4823354"/>
            <a:ext cx="1132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0F0AA26-574F-8E8A-43CD-742683C16D71}"/>
              </a:ext>
            </a:extLst>
          </p:cNvPr>
          <p:cNvSpPr txBox="1"/>
          <p:nvPr/>
        </p:nvSpPr>
        <p:spPr>
          <a:xfrm>
            <a:off x="8615527" y="4908099"/>
            <a:ext cx="2697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safeTransferFrom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u1=&gt;u2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8E19174-8B4D-158C-0AA7-DA7851F5BBB3}"/>
              </a:ext>
            </a:extLst>
          </p:cNvPr>
          <p:cNvSpPr txBox="1"/>
          <p:nvPr/>
        </p:nvSpPr>
        <p:spPr>
          <a:xfrm>
            <a:off x="8614041" y="5151998"/>
            <a:ext cx="2697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safeTransferFrom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u2=&gt;u1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FF9AE1A-97EF-1105-F223-973B969EF2C6}"/>
              </a:ext>
            </a:extLst>
          </p:cNvPr>
          <p:cNvCxnSpPr>
            <a:cxnSpLocks/>
          </p:cNvCxnSpPr>
          <p:nvPr/>
        </p:nvCxnSpPr>
        <p:spPr>
          <a:xfrm flipH="1">
            <a:off x="6270247" y="3944838"/>
            <a:ext cx="213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C166FF28-A3D4-F722-4272-A59029E6B49D}"/>
              </a:ext>
            </a:extLst>
          </p:cNvPr>
          <p:cNvSpPr txBox="1"/>
          <p:nvPr/>
        </p:nvSpPr>
        <p:spPr>
          <a:xfrm>
            <a:off x="1625713" y="6057849"/>
            <a:ext cx="2009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Clôture l’échange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9CDD083-B09B-0485-6247-71B6FB08F0E5}"/>
              </a:ext>
            </a:extLst>
          </p:cNvPr>
          <p:cNvCxnSpPr>
            <a:cxnSpLocks/>
          </p:cNvCxnSpPr>
          <p:nvPr/>
        </p:nvCxnSpPr>
        <p:spPr>
          <a:xfrm>
            <a:off x="1655132" y="6381750"/>
            <a:ext cx="4148896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F86C555-D810-A456-0422-E06EC3889E82}"/>
              </a:ext>
            </a:extLst>
          </p:cNvPr>
          <p:cNvCxnSpPr>
            <a:cxnSpLocks/>
          </p:cNvCxnSpPr>
          <p:nvPr/>
        </p:nvCxnSpPr>
        <p:spPr>
          <a:xfrm>
            <a:off x="6257513" y="6381750"/>
            <a:ext cx="208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FD3E334-1367-96B0-B4C5-360BFEB072F3}"/>
              </a:ext>
            </a:extLst>
          </p:cNvPr>
          <p:cNvSpPr txBox="1"/>
          <p:nvPr/>
        </p:nvSpPr>
        <p:spPr>
          <a:xfrm>
            <a:off x="6619991" y="5984626"/>
            <a:ext cx="1772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exchangeClose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B27408-F6DB-8A52-63F1-FB242CAF368C}"/>
              </a:ext>
            </a:extLst>
          </p:cNvPr>
          <p:cNvSpPr txBox="1"/>
          <p:nvPr/>
        </p:nvSpPr>
        <p:spPr>
          <a:xfrm>
            <a:off x="6606457" y="3406229"/>
            <a:ext cx="1900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exchangeFound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5063A34-228A-B3F1-F1EC-92C7C2399124}"/>
              </a:ext>
            </a:extLst>
          </p:cNvPr>
          <p:cNvSpPr txBox="1"/>
          <p:nvPr/>
        </p:nvSpPr>
        <p:spPr>
          <a:xfrm>
            <a:off x="8472147" y="6056017"/>
            <a:ext cx="3106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8F2B29-FE20-601F-0AA0-FA3C51AAA0EA}"/>
              </a:ext>
            </a:extLst>
          </p:cNvPr>
          <p:cNvSpPr txBox="1"/>
          <p:nvPr/>
        </p:nvSpPr>
        <p:spPr>
          <a:xfrm>
            <a:off x="8037311" y="5582523"/>
            <a:ext cx="390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2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2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CDF9D84-6987-11C4-0D23-D87E8FA1C568}"/>
              </a:ext>
            </a:extLst>
          </p:cNvPr>
          <p:cNvSpPr txBox="1"/>
          <p:nvPr/>
        </p:nvSpPr>
        <p:spPr>
          <a:xfrm>
            <a:off x="8021644" y="6290781"/>
            <a:ext cx="390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2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2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4C56D3-0C9C-9409-A8FA-DBC01626FCC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01608" y="2185591"/>
            <a:ext cx="0" cy="4486555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AE93951-47FA-5F5B-583B-1046B559B0CE}"/>
              </a:ext>
            </a:extLst>
          </p:cNvPr>
          <p:cNvCxnSpPr>
            <a:cxnSpLocks/>
          </p:cNvCxnSpPr>
          <p:nvPr/>
        </p:nvCxnSpPr>
        <p:spPr>
          <a:xfrm>
            <a:off x="3115000" y="2214960"/>
            <a:ext cx="0" cy="158771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4D24086-1EC5-52EF-24AC-2616C6D45528}"/>
              </a:ext>
            </a:extLst>
          </p:cNvPr>
          <p:cNvCxnSpPr>
            <a:cxnSpLocks/>
          </p:cNvCxnSpPr>
          <p:nvPr/>
        </p:nvCxnSpPr>
        <p:spPr>
          <a:xfrm>
            <a:off x="6099393" y="2214960"/>
            <a:ext cx="0" cy="4486555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697CB43-2A4F-D9CC-34E8-0DF566EDBA60}"/>
              </a:ext>
            </a:extLst>
          </p:cNvPr>
          <p:cNvCxnSpPr>
            <a:cxnSpLocks/>
          </p:cNvCxnSpPr>
          <p:nvPr/>
        </p:nvCxnSpPr>
        <p:spPr>
          <a:xfrm>
            <a:off x="8392561" y="2214960"/>
            <a:ext cx="0" cy="448655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ACF9EF-42BB-BD0E-4AB4-71C814173E3E}"/>
              </a:ext>
            </a:extLst>
          </p:cNvPr>
          <p:cNvSpPr txBox="1"/>
          <p:nvPr/>
        </p:nvSpPr>
        <p:spPr>
          <a:xfrm>
            <a:off x="8521304" y="2893735"/>
            <a:ext cx="3106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57E0A89-6A00-5710-BF59-0C998F1B02D2}"/>
              </a:ext>
            </a:extLst>
          </p:cNvPr>
          <p:cNvSpPr txBox="1"/>
          <p:nvPr/>
        </p:nvSpPr>
        <p:spPr>
          <a:xfrm>
            <a:off x="8054019" y="3090912"/>
            <a:ext cx="390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2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2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988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Sécurité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B7573C-5002-A4AC-7EA0-9ACA4CE6D8B3}"/>
              </a:ext>
            </a:extLst>
          </p:cNvPr>
          <p:cNvSpPr txBox="1"/>
          <p:nvPr/>
        </p:nvSpPr>
        <p:spPr>
          <a:xfrm>
            <a:off x="1481137" y="1395010"/>
            <a:ext cx="9001124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sécuriser le contrat, utilisation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l’entrée de chaque fonction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Modifier quand nécessaire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Visibilité des fonctions public/privée</a:t>
            </a:r>
            <a:r>
              <a:rPr lang="fr-FR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/externe</a:t>
            </a:r>
            <a:endParaRPr lang="fr-FR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Librairies </a:t>
            </a:r>
            <a:r>
              <a:rPr lang="fr-F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Openzeppelin</a:t>
            </a:r>
            <a:r>
              <a:rPr lang="fr-F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fr-F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/Ownable.sol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fr-F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/Pausable.sol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tests unitaires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Déploiement environnement de test localhost </a:t>
            </a:r>
            <a:r>
              <a:rPr lang="fr-FR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Hardhat</a:t>
            </a:r>
            <a:endParaRPr lang="fr-FR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Déploiement environnement de test </a:t>
            </a:r>
            <a:r>
              <a:rPr lang="fr-FR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Mumbai</a:t>
            </a:r>
          </a:p>
          <a:p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Composants Techniques 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15BAE59-5808-9721-F0F5-A7FA3B15163F}"/>
              </a:ext>
            </a:extLst>
          </p:cNvPr>
          <p:cNvSpPr txBox="1">
            <a:spLocks/>
          </p:cNvSpPr>
          <p:nvPr/>
        </p:nvSpPr>
        <p:spPr>
          <a:xfrm>
            <a:off x="876301" y="1515215"/>
            <a:ext cx="9648824" cy="41686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endParaRPr lang="fr-FR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Composants techniques du Frontend :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librairie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18.2.0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Next JS 13.3.0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composants graphiques de Chakra UI 2.5.5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composant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Rainbowkit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0.12.7 pour se connecter au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l’utilisateur installé sur son navigateur.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composant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Wagmi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0.12.10 pour accéder au provider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Alchemy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bibliothèque Javascript </a:t>
            </a:r>
            <a:r>
              <a:rPr lang="fr-FR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EthersJS</a:t>
            </a:r>
            <a:r>
              <a:rPr lang="fr-F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5.4.7 qui permet de communiquer avec le contrat situé sur la blockchain.</a:t>
            </a:r>
          </a:p>
          <a:p>
            <a:pPr lvl="1"/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React JS">
            <a:extLst>
              <a:ext uri="{FF2B5EF4-FFF2-40B4-BE49-F238E27FC236}">
                <a16:creationId xmlns:a16="http://schemas.microsoft.com/office/drawing/2014/main" id="{9B009DCB-F230-3D15-A984-FE88B766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01" y="1174118"/>
            <a:ext cx="202940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ation Next.js">
            <a:extLst>
              <a:ext uri="{FF2B5EF4-FFF2-40B4-BE49-F238E27FC236}">
                <a16:creationId xmlns:a16="http://schemas.microsoft.com/office/drawing/2014/main" id="{BE763426-1D62-00B7-1DA1-946E9E8E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54" y="2007077"/>
            <a:ext cx="13716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020971-E86C-5E68-5348-BCF4B7FF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465332"/>
            <a:ext cx="1618830" cy="11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inbow Wallet Reviews">
            <a:extLst>
              <a:ext uri="{FF2B5EF4-FFF2-40B4-BE49-F238E27FC236}">
                <a16:creationId xmlns:a16="http://schemas.microsoft.com/office/drawing/2014/main" id="{E5824648-E5F8-E825-5FA2-8E319A7B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833" y="3378663"/>
            <a:ext cx="1063732" cy="10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C14F23-88F5-6F29-B85D-63E5F231BC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417" y="5311397"/>
            <a:ext cx="2370025" cy="922100"/>
          </a:xfrm>
          <a:prstGeom prst="rect">
            <a:avLst/>
          </a:prstGeom>
        </p:spPr>
      </p:pic>
      <p:pic>
        <p:nvPicPr>
          <p:cNvPr id="1038" name="Picture 14" descr="Chakra logo">
            <a:extLst>
              <a:ext uri="{FF2B5EF4-FFF2-40B4-BE49-F238E27FC236}">
                <a16:creationId xmlns:a16="http://schemas.microsoft.com/office/drawing/2014/main" id="{3D89964F-4659-A7E4-BC67-55D10AAA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411" y="2702774"/>
            <a:ext cx="1627244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6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Page Accueil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433110" y="6089741"/>
            <a:ext cx="4367490" cy="495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Page d’accueil accessible en mode non connecté</a:t>
            </a:r>
            <a:endParaRPr lang="fr-FR" sz="1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D52A2C-E6CF-4EB5-4E04-8AD884BB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31" y="1264732"/>
            <a:ext cx="9198137" cy="4328535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132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Collecte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373887" y="5852349"/>
            <a:ext cx="3171826" cy="495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B19C75-3CF5-BC50-3414-4AC43515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63" y="1371600"/>
            <a:ext cx="10369074" cy="41148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0099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889652" y="6134929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C33154-379E-4E23-CD88-8356BD17763D}"/>
              </a:ext>
            </a:extLst>
          </p:cNvPr>
          <p:cNvSpPr txBox="1">
            <a:spLocks/>
          </p:cNvSpPr>
          <p:nvPr/>
        </p:nvSpPr>
        <p:spPr>
          <a:xfrm>
            <a:off x="1889651" y="6467512"/>
            <a:ext cx="7123720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en https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D145099-6334-77B7-BB55-EE1628798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1058983"/>
            <a:ext cx="9068586" cy="4968671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666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Echange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442671" y="5902131"/>
            <a:ext cx="9419598" cy="828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exchangeCancelStart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exchangeState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exchangeClose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getEchangeStart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ExchangeFound</a:t>
            </a: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Evènement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EventExchange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AFDE3D-BAE9-9403-8760-242307E8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42" y="1039923"/>
            <a:ext cx="9190516" cy="4778154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8573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uniques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640BE7-665E-5AE7-7793-C3DCE96FE045}"/>
              </a:ext>
            </a:extLst>
          </p:cNvPr>
          <p:cNvSpPr txBox="1">
            <a:spLocks/>
          </p:cNvSpPr>
          <p:nvPr/>
        </p:nvSpPr>
        <p:spPr>
          <a:xfrm>
            <a:off x="1819313" y="6024133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3F6C830-C441-3729-A8FC-DC94EFFB2242}"/>
              </a:ext>
            </a:extLst>
          </p:cNvPr>
          <p:cNvSpPr txBox="1">
            <a:spLocks/>
          </p:cNvSpPr>
          <p:nvPr/>
        </p:nvSpPr>
        <p:spPr>
          <a:xfrm>
            <a:off x="1819313" y="6356716"/>
            <a:ext cx="6444723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454A68-7B37-EAB1-EA12-3073ED80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3" y="1005630"/>
            <a:ext cx="9160034" cy="484674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411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4486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Evolutions :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Passage de 5 à 28 sports pour couvrir tous les sports du JO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IHM avec une meilleure expérience utilisateur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Jeu Fantasy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Classement des joueurs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Récompenses (places évènements sportifs …)</a:t>
            </a:r>
          </a:p>
        </p:txBody>
      </p:sp>
    </p:spTree>
    <p:extLst>
      <p:ext uri="{BB962C8B-B14F-4D97-AF65-F5344CB8AC3E}">
        <p14:creationId xmlns:p14="http://schemas.microsoft.com/office/powerpoint/2010/main" val="342295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45142F9-7090-F156-B796-F48BE2A791E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170872"/>
              </p:ext>
            </p:extLst>
          </p:nvPr>
        </p:nvGraphicFramePr>
        <p:xfrm>
          <a:off x="2443451" y="1038571"/>
          <a:ext cx="6916738" cy="503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CE4472B4-BE9F-E280-611F-70CE61168E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115888"/>
            <a:ext cx="7510463" cy="611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>
                <a:cs typeface="Arial" panose="020B0604020202020204" pitchFamily="34" charset="0"/>
              </a:rPr>
              <a:t>Sommaire</a:t>
            </a:r>
            <a:endParaRPr lang="fr-FR" altLang="fr-FR" dirty="0"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02B303-7B1B-9C18-4D18-1335AB3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ne image contenant jouet, Silhouette d’animal, oiseau&#10;&#10;Description générée automatiquement">
            <a:extLst>
              <a:ext uri="{FF2B5EF4-FFF2-40B4-BE49-F238E27FC236}">
                <a16:creationId xmlns:a16="http://schemas.microsoft.com/office/drawing/2014/main" id="{928E6500-52B9-1A03-0083-0047DA97C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" y="2090371"/>
            <a:ext cx="2472928" cy="26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58463" y="1406769"/>
            <a:ext cx="8832500" cy="453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Rythme soutenu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Gros investissement personnel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Formation en quasi autonomie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Petit groupe soudé</a:t>
            </a:r>
          </a:p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fonctionnelle</a:t>
            </a:r>
          </a:p>
          <a:p>
            <a:pPr marL="0" indent="0">
              <a:buNone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						Merci !</a:t>
            </a:r>
          </a:p>
        </p:txBody>
      </p:sp>
    </p:spTree>
    <p:extLst>
      <p:ext uri="{BB962C8B-B14F-4D97-AF65-F5344CB8AC3E}">
        <p14:creationId xmlns:p14="http://schemas.microsoft.com/office/powerpoint/2010/main" val="365044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7973890" cy="27922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4496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D1BB40-A145-7208-5920-C0723933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315960"/>
            <a:ext cx="10905165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EB50390-1528-5459-540E-45DD842C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335012"/>
            <a:ext cx="10981372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466851" y="1390651"/>
            <a:ext cx="9673004" cy="48482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dédiée au Jeux Olympiques Paris 2024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5 sports sur 28 sports (Athlétisme, Aviron, Basketball, Escrime, Boxe)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pour gagner des places aux JO</a:t>
            </a:r>
          </a:p>
          <a:p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Contrat intelligent pour gérer les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collectibles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Mumbai </a:t>
            </a:r>
            <a:r>
              <a:rPr lang="fr-FR" sz="11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(0x6143858f106fb78Ea3996BEbb7386C2d0b1d4e48)</a:t>
            </a:r>
          </a:p>
          <a:p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utilisateur web </a:t>
            </a: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JS,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Rainbowkit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Ethers JS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https://jo2024.vercel.app/</a:t>
            </a:r>
            <a:endParaRPr lang="fr-F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98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- Les fonctionnalités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597270" y="1380392"/>
            <a:ext cx="9144000" cy="53001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manière ludique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Visualiser la liste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Identifier sa collection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Echanger un NFT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Proposer un échange d’un NFT à la communauté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Suivre l’état de son échange</a:t>
            </a:r>
          </a:p>
          <a:p>
            <a:pPr lvl="1"/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échange d’un NFT à partir d’une proposition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Convertir des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autre NFT unique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– Architecture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8D90CA-90FE-83F8-2895-E870CB75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972028"/>
            <a:ext cx="5953760" cy="5653492"/>
          </a:xfrm>
          <a:prstGeom prst="rect">
            <a:avLst/>
          </a:prstGeom>
        </p:spPr>
      </p:pic>
      <p:pic>
        <p:nvPicPr>
          <p:cNvPr id="1026" name="Picture 2" descr="InterPlanetary File System (IPFS) | Framalibre">
            <a:extLst>
              <a:ext uri="{FF2B5EF4-FFF2-40B4-BE49-F238E27FC236}">
                <a16:creationId xmlns:a16="http://schemas.microsoft.com/office/drawing/2014/main" id="{2ED6718B-169F-62B5-6F97-324BC8F6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31" y="4498927"/>
            <a:ext cx="568178" cy="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1B702F4-EA14-2F06-5225-F3B211A2E607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8396654" y="4783016"/>
            <a:ext cx="48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Fonctions du contrat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C19765-D7E9-9631-2A47-8AB2E0F2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1" y="1189140"/>
            <a:ext cx="49720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C7AD32-08A9-A25D-C2BC-D02051DF560E}"/>
              </a:ext>
            </a:extLst>
          </p:cNvPr>
          <p:cNvSpPr txBox="1"/>
          <p:nvPr/>
        </p:nvSpPr>
        <p:spPr>
          <a:xfrm>
            <a:off x="557773" y="5623922"/>
            <a:ext cx="3785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Norme ERC-1155 (</a:t>
            </a:r>
            <a:r>
              <a:rPr lang="fr-FR" b="1" dirty="0" err="1"/>
              <a:t>openzeppelin</a:t>
            </a:r>
            <a:r>
              <a:rPr lang="fr-F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Jeton Fongible (ERC-20)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Jeton Non Fongible (ERC-721)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F3BD33-A007-7D91-B28D-DF04B312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498" y="2613386"/>
            <a:ext cx="305588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- Les fonctionnalités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608136" y="1693984"/>
            <a:ext cx="7697664" cy="498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manière ludique			</a:t>
            </a:r>
          </a:p>
          <a:p>
            <a:pPr lvl="1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Visualiser la liste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Identifier sa collection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Echanger un NFT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Proposer un échange d’un NFT à la communauté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Suivre l’état de son échange</a:t>
            </a:r>
          </a:p>
          <a:p>
            <a:pPr lvl="1"/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échange d’un NFT à partir d’une proposition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Convertir des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autre NFT unique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6FACFC-CD14-377B-3F62-4EF241F019D5}"/>
              </a:ext>
            </a:extLst>
          </p:cNvPr>
          <p:cNvSpPr/>
          <p:nvPr/>
        </p:nvSpPr>
        <p:spPr>
          <a:xfrm>
            <a:off x="9586912" y="989134"/>
            <a:ext cx="1228725" cy="704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D3010-6BCE-0D15-E06D-1D7ABFF8C6DB}"/>
              </a:ext>
            </a:extLst>
          </p:cNvPr>
          <p:cNvSpPr/>
          <p:nvPr/>
        </p:nvSpPr>
        <p:spPr>
          <a:xfrm>
            <a:off x="3685088" y="989134"/>
            <a:ext cx="1820362" cy="704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Fonctionnalités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2C2F2131-DE0B-1D72-761F-67027C5D4738}"/>
              </a:ext>
            </a:extLst>
          </p:cNvPr>
          <p:cNvSpPr txBox="1">
            <a:spLocks/>
          </p:cNvSpPr>
          <p:nvPr/>
        </p:nvSpPr>
        <p:spPr>
          <a:xfrm>
            <a:off x="8305799" y="1693984"/>
            <a:ext cx="3790950" cy="5025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mint</a:t>
            </a:r>
            <a:br>
              <a:rPr lang="fr-FR" b="1" dirty="0"/>
            </a:br>
            <a:endParaRPr lang="fr-FR" b="1" dirty="0"/>
          </a:p>
          <a:p>
            <a:endParaRPr lang="fr-FR" b="1" dirty="0"/>
          </a:p>
          <a:p>
            <a:r>
              <a:rPr lang="fr-FR" sz="2300" b="1" dirty="0"/>
              <a:t>Lecture </a:t>
            </a:r>
            <a:r>
              <a:rPr lang="fr-FR" sz="2300" b="1" dirty="0" err="1"/>
              <a:t>json</a:t>
            </a:r>
            <a:r>
              <a:rPr lang="fr-FR" sz="2300" b="1" dirty="0"/>
              <a:t>/image NFT Storage</a:t>
            </a:r>
          </a:p>
          <a:p>
            <a:r>
              <a:rPr lang="fr-FR" sz="2300" b="1" dirty="0" err="1"/>
              <a:t>Supplied</a:t>
            </a:r>
            <a:r>
              <a:rPr lang="fr-FR" sz="2300" b="1" dirty="0"/>
              <a:t>, </a:t>
            </a:r>
            <a:r>
              <a:rPr lang="fr-FR" sz="2300" b="1" dirty="0" err="1"/>
              <a:t>minted</a:t>
            </a:r>
            <a:r>
              <a:rPr lang="fr-FR" sz="2300" b="1" dirty="0"/>
              <a:t> </a:t>
            </a:r>
          </a:p>
          <a:p>
            <a:pPr marL="0" indent="0">
              <a:buNone/>
            </a:pPr>
            <a:endParaRPr lang="fr-FR" sz="2300" b="1" dirty="0"/>
          </a:p>
          <a:p>
            <a:r>
              <a:rPr lang="fr-FR" sz="2300" b="1" dirty="0" err="1"/>
              <a:t>balanceOf</a:t>
            </a:r>
            <a:endParaRPr lang="fr-FR" sz="2300" b="1" dirty="0"/>
          </a:p>
          <a:p>
            <a:endParaRPr lang="fr-FR" sz="2300" b="1" dirty="0"/>
          </a:p>
          <a:p>
            <a:r>
              <a:rPr lang="fr-FR" sz="2300" b="1" dirty="0" err="1"/>
              <a:t>exchangeStart</a:t>
            </a:r>
            <a:r>
              <a:rPr lang="fr-FR" sz="2300" b="1" dirty="0"/>
              <a:t> </a:t>
            </a:r>
          </a:p>
          <a:p>
            <a:r>
              <a:rPr lang="fr-FR" sz="2300" b="1" dirty="0" err="1"/>
              <a:t>exchangeCancelStart</a:t>
            </a:r>
            <a:br>
              <a:rPr lang="fr-FR" sz="2300" b="1" dirty="0"/>
            </a:br>
            <a:r>
              <a:rPr lang="fr-FR" sz="2300" b="1" dirty="0" err="1"/>
              <a:t>getExchangeState</a:t>
            </a:r>
            <a:endParaRPr lang="fr-FR" sz="2300" b="1" dirty="0"/>
          </a:p>
          <a:p>
            <a:r>
              <a:rPr lang="fr-FR" sz="2300" b="1" dirty="0" err="1"/>
              <a:t>exchangeFound</a:t>
            </a:r>
            <a:r>
              <a:rPr lang="fr-FR" sz="2300" b="1" dirty="0"/>
              <a:t>  </a:t>
            </a:r>
            <a:r>
              <a:rPr lang="fr-FR" sz="2300" b="1" dirty="0" err="1"/>
              <a:t>EventExchange</a:t>
            </a:r>
            <a:endParaRPr lang="fr-FR" sz="2300" b="1" dirty="0"/>
          </a:p>
          <a:p>
            <a:r>
              <a:rPr lang="fr-FR" sz="2300" b="1" dirty="0" err="1"/>
              <a:t>exchangeByContract</a:t>
            </a:r>
            <a:endParaRPr lang="fr-FR" sz="2300" b="1" dirty="0"/>
          </a:p>
          <a:p>
            <a:pPr marL="0" indent="0">
              <a:buNone/>
            </a:pPr>
            <a:endParaRPr lang="fr-FR" sz="2300" b="1" dirty="0"/>
          </a:p>
          <a:p>
            <a:r>
              <a:rPr lang="fr-FR" sz="2300" b="1" dirty="0" err="1"/>
              <a:t>amountToBurn</a:t>
            </a:r>
            <a:r>
              <a:rPr lang="fr-FR" sz="2300" b="1" dirty="0"/>
              <a:t>, </a:t>
            </a:r>
            <a:r>
              <a:rPr lang="fr-FR" sz="2300" b="1" dirty="0" err="1"/>
              <a:t>burn</a:t>
            </a:r>
            <a:endParaRPr lang="fr-FR" sz="2300" b="1" dirty="0"/>
          </a:p>
        </p:txBody>
      </p:sp>
    </p:spTree>
    <p:extLst>
      <p:ext uri="{BB962C8B-B14F-4D97-AF65-F5344CB8AC3E}">
        <p14:creationId xmlns:p14="http://schemas.microsoft.com/office/powerpoint/2010/main" val="267051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URI et </a:t>
              </a:r>
              <a:r>
                <a:rPr lang="fr-FR" sz="2800" kern="1200" dirty="0" err="1"/>
                <a:t>Metadata</a:t>
              </a:r>
              <a:endParaRPr lang="fr-FR" sz="28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CBD6ADEB-14B6-B34A-28BE-FDD7DAA5BE58}"/>
              </a:ext>
            </a:extLst>
          </p:cNvPr>
          <p:cNvSpPr txBox="1">
            <a:spLocks/>
          </p:cNvSpPr>
          <p:nvPr/>
        </p:nvSpPr>
        <p:spPr>
          <a:xfrm>
            <a:off x="1652954" y="1048492"/>
            <a:ext cx="9072196" cy="4857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349A7D-5390-E8D2-B02E-393F2676D6EE}"/>
              </a:ext>
            </a:extLst>
          </p:cNvPr>
          <p:cNvSpPr txBox="1"/>
          <p:nvPr/>
        </p:nvSpPr>
        <p:spPr>
          <a:xfrm>
            <a:off x="332880" y="2379725"/>
            <a:ext cx="1121019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collection of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NFTs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Olympic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games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Paris 2024"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external_url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"https://www.paris2024.org/fr/"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ipfs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://bafybeib2qiimyx64cuopeceksxbzcejwctofni4s33zsgoqunrk22dczye"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"Sport"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display_type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"boost_percentage"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"JO2024 Fantasy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BBD72F-A0A2-CD94-8655-9F2B9F354A27}"/>
              </a:ext>
            </a:extLst>
          </p:cNvPr>
          <p:cNvSpPr txBox="1"/>
          <p:nvPr/>
        </p:nvSpPr>
        <p:spPr>
          <a:xfrm>
            <a:off x="332881" y="1687031"/>
            <a:ext cx="11210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ipfs://bafybeiftb3tcrv4dp2vbfrzinjxg7ovxmhsad5s6o7pgz2hck5y5dnwnpm/{id}.json</a:t>
            </a:r>
          </a:p>
        </p:txBody>
      </p:sp>
    </p:spTree>
    <p:extLst>
      <p:ext uri="{BB962C8B-B14F-4D97-AF65-F5344CB8AC3E}">
        <p14:creationId xmlns:p14="http://schemas.microsoft.com/office/powerpoint/2010/main" val="65693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</a:t>
              </a:r>
              <a:r>
                <a:rPr lang="fr-FR" sz="2800" kern="1200" dirty="0" err="1"/>
                <a:t>OpenSea</a:t>
              </a:r>
              <a:endParaRPr lang="fr-FR" sz="28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CC5F5F-C27B-0594-1C1B-E4C43D02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96" y="1048492"/>
            <a:ext cx="7903436" cy="54102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7349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917</Words>
  <Application>Microsoft Office PowerPoint</Application>
  <PresentationFormat>Grand écran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Thème Office</vt:lpstr>
      <vt:lpstr>            Franck Petretto           Acadee Blockchain Academy             19 Avril 2023                     «certification RS5000 Exploiter la blockchain dans le développement d’applications »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Franck Petretto           Acadee Blockchain Academy             19 Avril 2023 </dc:title>
  <dc:creator>Franck PETRETTO</dc:creator>
  <cp:lastModifiedBy>Franck PETRETTO</cp:lastModifiedBy>
  <cp:revision>134</cp:revision>
  <dcterms:created xsi:type="dcterms:W3CDTF">2023-04-15T12:49:46Z</dcterms:created>
  <dcterms:modified xsi:type="dcterms:W3CDTF">2023-04-18T15:09:30Z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2023-04-15T12:49:46Z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8a795fd3-fba4-466e-854d-2ad0d9b7231b</vt:lpwstr>
  </property>
  <property fmtid="{D5CDD505-2E9C-101B-9397-08002B2CF9AE}" pid="8" name="MSIP_Label_e463cba9-5f6c-478d-9329-7b2295e4e8ed_ContentBits">
    <vt:lpwstr>0</vt:lpwstr>
  </property>
</Properties>
</file>