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5" r:id="rId9"/>
    <p:sldId id="264" r:id="rId10"/>
    <p:sldId id="266" r:id="rId11"/>
    <p:sldId id="261" r:id="rId12"/>
    <p:sldId id="268" r:id="rId13"/>
    <p:sldId id="270" r:id="rId14"/>
    <p:sldId id="271" r:id="rId15"/>
    <p:sldId id="267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34526-D7A7-40ED-9A4D-D9907B6CEF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BC5A8EE-EA46-451C-A833-C3CC8B4AC026}">
      <dgm:prSet phldrT="[Texte]" custT="1"/>
      <dgm:spPr/>
      <dgm:t>
        <a:bodyPr/>
        <a:lstStyle/>
        <a:p>
          <a:r>
            <a:rPr lang="fr-FR" sz="2800" dirty="0"/>
            <a:t>Introduction</a:t>
          </a:r>
        </a:p>
      </dgm:t>
    </dgm:pt>
    <dgm:pt modelId="{E057EB38-0145-4439-A71A-EB11F9395350}" type="parTrans" cxnId="{5AA10BC2-8110-4BEE-88CE-86BA71A462FB}">
      <dgm:prSet/>
      <dgm:spPr/>
      <dgm:t>
        <a:bodyPr/>
        <a:lstStyle/>
        <a:p>
          <a:endParaRPr lang="fr-FR"/>
        </a:p>
      </dgm:t>
    </dgm:pt>
    <dgm:pt modelId="{68D23F02-06A0-4369-BA53-C000A02FC7E2}" type="sibTrans" cxnId="{5AA10BC2-8110-4BEE-88CE-86BA71A462FB}">
      <dgm:prSet/>
      <dgm:spPr/>
      <dgm:t>
        <a:bodyPr/>
        <a:lstStyle/>
        <a:p>
          <a:endParaRPr lang="fr-FR"/>
        </a:p>
      </dgm:t>
    </dgm:pt>
    <dgm:pt modelId="{32B802F8-3C7A-4CD1-86E1-26D47DC4D1D1}">
      <dgm:prSet custT="1"/>
      <dgm:spPr/>
      <dgm:t>
        <a:bodyPr/>
        <a:lstStyle/>
        <a:p>
          <a:r>
            <a:rPr lang="fr-FR" sz="2800" dirty="0"/>
            <a:t>Frontend</a:t>
          </a:r>
        </a:p>
      </dgm:t>
    </dgm:pt>
    <dgm:pt modelId="{FB3D083B-398D-4BA2-AABD-69CA2AB7B5D3}" type="parTrans" cxnId="{6438737A-040F-451F-97C7-0B3024EA15D3}">
      <dgm:prSet/>
      <dgm:spPr/>
      <dgm:t>
        <a:bodyPr/>
        <a:lstStyle/>
        <a:p>
          <a:endParaRPr lang="fr-FR"/>
        </a:p>
      </dgm:t>
    </dgm:pt>
    <dgm:pt modelId="{00D4D0D2-9B61-49C2-8903-3D5059139F89}" type="sibTrans" cxnId="{6438737A-040F-451F-97C7-0B3024EA15D3}">
      <dgm:prSet/>
      <dgm:spPr/>
      <dgm:t>
        <a:bodyPr/>
        <a:lstStyle/>
        <a:p>
          <a:endParaRPr lang="fr-FR"/>
        </a:p>
      </dgm:t>
    </dgm:pt>
    <dgm:pt modelId="{902C5A51-CA82-487D-8054-7E25AFCDF60B}">
      <dgm:prSet custT="1"/>
      <dgm:spPr/>
      <dgm:t>
        <a:bodyPr/>
        <a:lstStyle/>
        <a:p>
          <a:r>
            <a:rPr lang="fr-FR" sz="2800" dirty="0"/>
            <a:t>Evolutions et Conclusion</a:t>
          </a:r>
        </a:p>
      </dgm:t>
    </dgm:pt>
    <dgm:pt modelId="{A4C86753-1420-4644-A398-FD6910DD0DA1}" type="parTrans" cxnId="{48212286-BD4B-467D-8B50-83B253769A35}">
      <dgm:prSet/>
      <dgm:spPr/>
      <dgm:t>
        <a:bodyPr/>
        <a:lstStyle/>
        <a:p>
          <a:endParaRPr lang="fr-FR"/>
        </a:p>
      </dgm:t>
    </dgm:pt>
    <dgm:pt modelId="{CA4024C4-2242-4C3D-8180-0FEFB32544B3}" type="sibTrans" cxnId="{48212286-BD4B-467D-8B50-83B253769A35}">
      <dgm:prSet/>
      <dgm:spPr/>
      <dgm:t>
        <a:bodyPr/>
        <a:lstStyle/>
        <a:p>
          <a:endParaRPr lang="fr-FR"/>
        </a:p>
      </dgm:t>
    </dgm:pt>
    <dgm:pt modelId="{75B6CC03-EB25-420D-AC46-53C60D035E8D}">
      <dgm:prSet custT="1"/>
      <dgm:spPr/>
      <dgm:t>
        <a:bodyPr/>
        <a:lstStyle/>
        <a:p>
          <a:r>
            <a:rPr lang="fr-FR" sz="2800" dirty="0"/>
            <a:t>Backend</a:t>
          </a:r>
        </a:p>
      </dgm:t>
    </dgm:pt>
    <dgm:pt modelId="{879AC29A-C1C7-4664-B8B1-B2178BC28721}" type="parTrans" cxnId="{1F387AFC-BF44-4B62-A57B-ABF02B62F204}">
      <dgm:prSet/>
      <dgm:spPr/>
      <dgm:t>
        <a:bodyPr/>
        <a:lstStyle/>
        <a:p>
          <a:endParaRPr lang="fr-FR"/>
        </a:p>
      </dgm:t>
    </dgm:pt>
    <dgm:pt modelId="{25FED2A6-8CFD-4700-83A4-0CA7A71FB91A}" type="sibTrans" cxnId="{1F387AFC-BF44-4B62-A57B-ABF02B62F204}">
      <dgm:prSet/>
      <dgm:spPr/>
      <dgm:t>
        <a:bodyPr/>
        <a:lstStyle/>
        <a:p>
          <a:endParaRPr lang="fr-FR"/>
        </a:p>
      </dgm:t>
    </dgm:pt>
    <dgm:pt modelId="{19D39F82-B6B6-4B10-A037-F717FB11283D}" type="pres">
      <dgm:prSet presAssocID="{3E434526-D7A7-40ED-9A4D-D9907B6CEF2B}" presName="Name0" presStyleCnt="0">
        <dgm:presLayoutVars>
          <dgm:chMax val="7"/>
          <dgm:chPref val="7"/>
          <dgm:dir/>
        </dgm:presLayoutVars>
      </dgm:prSet>
      <dgm:spPr/>
    </dgm:pt>
    <dgm:pt modelId="{A38FC953-DB48-465D-A53A-A8FB790B4DD3}" type="pres">
      <dgm:prSet presAssocID="{3E434526-D7A7-40ED-9A4D-D9907B6CEF2B}" presName="Name1" presStyleCnt="0"/>
      <dgm:spPr/>
    </dgm:pt>
    <dgm:pt modelId="{0B5FF99B-CAE7-4163-A5D2-95E183D55908}" type="pres">
      <dgm:prSet presAssocID="{3E434526-D7A7-40ED-9A4D-D9907B6CEF2B}" presName="cycle" presStyleCnt="0"/>
      <dgm:spPr/>
    </dgm:pt>
    <dgm:pt modelId="{FBBEE4F0-1F60-49FF-8A8C-B5DA077FDDD9}" type="pres">
      <dgm:prSet presAssocID="{3E434526-D7A7-40ED-9A4D-D9907B6CEF2B}" presName="srcNode" presStyleLbl="node1" presStyleIdx="0" presStyleCnt="4"/>
      <dgm:spPr/>
    </dgm:pt>
    <dgm:pt modelId="{8BC9775F-B6CC-48A6-B645-4CD9383996A4}" type="pres">
      <dgm:prSet presAssocID="{3E434526-D7A7-40ED-9A4D-D9907B6CEF2B}" presName="conn" presStyleLbl="parChTrans1D2" presStyleIdx="0" presStyleCnt="1"/>
      <dgm:spPr/>
    </dgm:pt>
    <dgm:pt modelId="{80E9B582-EE58-46CE-87DD-8209AD7D11B0}" type="pres">
      <dgm:prSet presAssocID="{3E434526-D7A7-40ED-9A4D-D9907B6CEF2B}" presName="extraNode" presStyleLbl="node1" presStyleIdx="0" presStyleCnt="4"/>
      <dgm:spPr/>
    </dgm:pt>
    <dgm:pt modelId="{27210127-365E-48FC-9EA8-8CE3A80469B9}" type="pres">
      <dgm:prSet presAssocID="{3E434526-D7A7-40ED-9A4D-D9907B6CEF2B}" presName="dstNode" presStyleLbl="node1" presStyleIdx="0" presStyleCnt="4"/>
      <dgm:spPr/>
    </dgm:pt>
    <dgm:pt modelId="{EF7CDC86-2FF1-4E4D-9AE8-0D64662F2CA5}" type="pres">
      <dgm:prSet presAssocID="{8BC5A8EE-EA46-451C-A833-C3CC8B4AC026}" presName="text_1" presStyleLbl="node1" presStyleIdx="0" presStyleCnt="4">
        <dgm:presLayoutVars>
          <dgm:bulletEnabled val="1"/>
        </dgm:presLayoutVars>
      </dgm:prSet>
      <dgm:spPr/>
    </dgm:pt>
    <dgm:pt modelId="{1E1C725D-7465-4D30-87BC-30A72EA88957}" type="pres">
      <dgm:prSet presAssocID="{8BC5A8EE-EA46-451C-A833-C3CC8B4AC026}" presName="accent_1" presStyleCnt="0"/>
      <dgm:spPr/>
    </dgm:pt>
    <dgm:pt modelId="{AE66A953-16AC-4914-9AEF-F3E55BB71B20}" type="pres">
      <dgm:prSet presAssocID="{8BC5A8EE-EA46-451C-A833-C3CC8B4AC026}" presName="accentRepeatNode" presStyleLbl="solidFgAcc1" presStyleIdx="0" presStyleCnt="4"/>
      <dgm:spPr/>
    </dgm:pt>
    <dgm:pt modelId="{44E44564-F8D3-4253-8059-8FC971E9A724}" type="pres">
      <dgm:prSet presAssocID="{75B6CC03-EB25-420D-AC46-53C60D035E8D}" presName="text_2" presStyleLbl="node1" presStyleIdx="1" presStyleCnt="4">
        <dgm:presLayoutVars>
          <dgm:bulletEnabled val="1"/>
        </dgm:presLayoutVars>
      </dgm:prSet>
      <dgm:spPr/>
    </dgm:pt>
    <dgm:pt modelId="{A59AC22E-4853-450B-962D-22D96D7AA64A}" type="pres">
      <dgm:prSet presAssocID="{75B6CC03-EB25-420D-AC46-53C60D035E8D}" presName="accent_2" presStyleCnt="0"/>
      <dgm:spPr/>
    </dgm:pt>
    <dgm:pt modelId="{88A9CFD4-0BC7-46F4-966B-A2A40FCAA5E3}" type="pres">
      <dgm:prSet presAssocID="{75B6CC03-EB25-420D-AC46-53C60D035E8D}" presName="accentRepeatNode" presStyleLbl="solidFgAcc1" presStyleIdx="1" presStyleCnt="4"/>
      <dgm:spPr/>
    </dgm:pt>
    <dgm:pt modelId="{F6AF1C8D-DD03-425B-9C22-48BC374B7DC0}" type="pres">
      <dgm:prSet presAssocID="{32B802F8-3C7A-4CD1-86E1-26D47DC4D1D1}" presName="text_3" presStyleLbl="node1" presStyleIdx="2" presStyleCnt="4">
        <dgm:presLayoutVars>
          <dgm:bulletEnabled val="1"/>
        </dgm:presLayoutVars>
      </dgm:prSet>
      <dgm:spPr/>
    </dgm:pt>
    <dgm:pt modelId="{E44B80B8-59B2-457A-A5D0-3901338FE936}" type="pres">
      <dgm:prSet presAssocID="{32B802F8-3C7A-4CD1-86E1-26D47DC4D1D1}" presName="accent_3" presStyleCnt="0"/>
      <dgm:spPr/>
    </dgm:pt>
    <dgm:pt modelId="{D14ACEE5-73E5-42D8-9B4D-DFB432B3A870}" type="pres">
      <dgm:prSet presAssocID="{32B802F8-3C7A-4CD1-86E1-26D47DC4D1D1}" presName="accentRepeatNode" presStyleLbl="solidFgAcc1" presStyleIdx="2" presStyleCnt="4"/>
      <dgm:spPr/>
    </dgm:pt>
    <dgm:pt modelId="{54EBE7DB-CBEF-41A9-9AC4-74F0A17E81A8}" type="pres">
      <dgm:prSet presAssocID="{902C5A51-CA82-487D-8054-7E25AFCDF60B}" presName="text_4" presStyleLbl="node1" presStyleIdx="3" presStyleCnt="4">
        <dgm:presLayoutVars>
          <dgm:bulletEnabled val="1"/>
        </dgm:presLayoutVars>
      </dgm:prSet>
      <dgm:spPr/>
    </dgm:pt>
    <dgm:pt modelId="{5218F743-64AB-41EA-BC57-6A95B49DF067}" type="pres">
      <dgm:prSet presAssocID="{902C5A51-CA82-487D-8054-7E25AFCDF60B}" presName="accent_4" presStyleCnt="0"/>
      <dgm:spPr/>
    </dgm:pt>
    <dgm:pt modelId="{3852AC47-F7A3-4585-BC31-22A6903EF250}" type="pres">
      <dgm:prSet presAssocID="{902C5A51-CA82-487D-8054-7E25AFCDF60B}" presName="accentRepeatNode" presStyleLbl="solidFgAcc1" presStyleIdx="3" presStyleCnt="4"/>
      <dgm:spPr/>
    </dgm:pt>
  </dgm:ptLst>
  <dgm:cxnLst>
    <dgm:cxn modelId="{0B3D2218-FB9D-42B0-BC78-1EEDDAA833DB}" type="presOf" srcId="{32B802F8-3C7A-4CD1-86E1-26D47DC4D1D1}" destId="{F6AF1C8D-DD03-425B-9C22-48BC374B7DC0}" srcOrd="0" destOrd="0" presId="urn:microsoft.com/office/officeart/2008/layout/VerticalCurvedList"/>
    <dgm:cxn modelId="{BB9E4A50-D040-4197-9939-C39C824F85EB}" type="presOf" srcId="{75B6CC03-EB25-420D-AC46-53C60D035E8D}" destId="{44E44564-F8D3-4253-8059-8FC971E9A724}" srcOrd="0" destOrd="0" presId="urn:microsoft.com/office/officeart/2008/layout/VerticalCurvedList"/>
    <dgm:cxn modelId="{3A338072-ACA5-47E8-8A5C-EA063DF41786}" type="presOf" srcId="{68D23F02-06A0-4369-BA53-C000A02FC7E2}" destId="{8BC9775F-B6CC-48A6-B645-4CD9383996A4}" srcOrd="0" destOrd="0" presId="urn:microsoft.com/office/officeart/2008/layout/VerticalCurvedList"/>
    <dgm:cxn modelId="{6438737A-040F-451F-97C7-0B3024EA15D3}" srcId="{3E434526-D7A7-40ED-9A4D-D9907B6CEF2B}" destId="{32B802F8-3C7A-4CD1-86E1-26D47DC4D1D1}" srcOrd="2" destOrd="0" parTransId="{FB3D083B-398D-4BA2-AABD-69CA2AB7B5D3}" sibTransId="{00D4D0D2-9B61-49C2-8903-3D5059139F89}"/>
    <dgm:cxn modelId="{48212286-BD4B-467D-8B50-83B253769A35}" srcId="{3E434526-D7A7-40ED-9A4D-D9907B6CEF2B}" destId="{902C5A51-CA82-487D-8054-7E25AFCDF60B}" srcOrd="3" destOrd="0" parTransId="{A4C86753-1420-4644-A398-FD6910DD0DA1}" sibTransId="{CA4024C4-2242-4C3D-8180-0FEFB32544B3}"/>
    <dgm:cxn modelId="{96A06DA7-7ECA-4EC0-828C-7D5B79746A6A}" type="presOf" srcId="{902C5A51-CA82-487D-8054-7E25AFCDF60B}" destId="{54EBE7DB-CBEF-41A9-9AC4-74F0A17E81A8}" srcOrd="0" destOrd="0" presId="urn:microsoft.com/office/officeart/2008/layout/VerticalCurvedList"/>
    <dgm:cxn modelId="{5AA10BC2-8110-4BEE-88CE-86BA71A462FB}" srcId="{3E434526-D7A7-40ED-9A4D-D9907B6CEF2B}" destId="{8BC5A8EE-EA46-451C-A833-C3CC8B4AC026}" srcOrd="0" destOrd="0" parTransId="{E057EB38-0145-4439-A71A-EB11F9395350}" sibTransId="{68D23F02-06A0-4369-BA53-C000A02FC7E2}"/>
    <dgm:cxn modelId="{F4443ED0-4EA0-470F-B7C2-F8D626E22579}" type="presOf" srcId="{8BC5A8EE-EA46-451C-A833-C3CC8B4AC026}" destId="{EF7CDC86-2FF1-4E4D-9AE8-0D64662F2CA5}" srcOrd="0" destOrd="0" presId="urn:microsoft.com/office/officeart/2008/layout/VerticalCurvedList"/>
    <dgm:cxn modelId="{FB8E33E2-6568-48C3-B2A6-00872C912448}" type="presOf" srcId="{3E434526-D7A7-40ED-9A4D-D9907B6CEF2B}" destId="{19D39F82-B6B6-4B10-A037-F717FB11283D}" srcOrd="0" destOrd="0" presId="urn:microsoft.com/office/officeart/2008/layout/VerticalCurvedList"/>
    <dgm:cxn modelId="{1F387AFC-BF44-4B62-A57B-ABF02B62F204}" srcId="{3E434526-D7A7-40ED-9A4D-D9907B6CEF2B}" destId="{75B6CC03-EB25-420D-AC46-53C60D035E8D}" srcOrd="1" destOrd="0" parTransId="{879AC29A-C1C7-4664-B8B1-B2178BC28721}" sibTransId="{25FED2A6-8CFD-4700-83A4-0CA7A71FB91A}"/>
    <dgm:cxn modelId="{ED774799-BF85-4C7A-ADCB-9DEBF1EFAB4C}" type="presParOf" srcId="{19D39F82-B6B6-4B10-A037-F717FB11283D}" destId="{A38FC953-DB48-465D-A53A-A8FB790B4DD3}" srcOrd="0" destOrd="0" presId="urn:microsoft.com/office/officeart/2008/layout/VerticalCurvedList"/>
    <dgm:cxn modelId="{6684F05D-4164-4943-B96A-6DD10D6A44FC}" type="presParOf" srcId="{A38FC953-DB48-465D-A53A-A8FB790B4DD3}" destId="{0B5FF99B-CAE7-4163-A5D2-95E183D55908}" srcOrd="0" destOrd="0" presId="urn:microsoft.com/office/officeart/2008/layout/VerticalCurvedList"/>
    <dgm:cxn modelId="{4B931194-BE8F-4381-A203-D239A1188E57}" type="presParOf" srcId="{0B5FF99B-CAE7-4163-A5D2-95E183D55908}" destId="{FBBEE4F0-1F60-49FF-8A8C-B5DA077FDDD9}" srcOrd="0" destOrd="0" presId="urn:microsoft.com/office/officeart/2008/layout/VerticalCurvedList"/>
    <dgm:cxn modelId="{E5CAED45-0253-4095-951A-732DBC86D23C}" type="presParOf" srcId="{0B5FF99B-CAE7-4163-A5D2-95E183D55908}" destId="{8BC9775F-B6CC-48A6-B645-4CD9383996A4}" srcOrd="1" destOrd="0" presId="urn:microsoft.com/office/officeart/2008/layout/VerticalCurvedList"/>
    <dgm:cxn modelId="{A2989FDC-749A-4FA9-A1F5-66F045753066}" type="presParOf" srcId="{0B5FF99B-CAE7-4163-A5D2-95E183D55908}" destId="{80E9B582-EE58-46CE-87DD-8209AD7D11B0}" srcOrd="2" destOrd="0" presId="urn:microsoft.com/office/officeart/2008/layout/VerticalCurvedList"/>
    <dgm:cxn modelId="{5D22D3B4-F8BC-4108-8925-39C858DE7C25}" type="presParOf" srcId="{0B5FF99B-CAE7-4163-A5D2-95E183D55908}" destId="{27210127-365E-48FC-9EA8-8CE3A80469B9}" srcOrd="3" destOrd="0" presId="urn:microsoft.com/office/officeart/2008/layout/VerticalCurvedList"/>
    <dgm:cxn modelId="{8E7D7488-8B03-4308-8B0E-4773FC3005C2}" type="presParOf" srcId="{A38FC953-DB48-465D-A53A-A8FB790B4DD3}" destId="{EF7CDC86-2FF1-4E4D-9AE8-0D64662F2CA5}" srcOrd="1" destOrd="0" presId="urn:microsoft.com/office/officeart/2008/layout/VerticalCurvedList"/>
    <dgm:cxn modelId="{57A47D9D-CFFA-433C-B9B7-DFF86658BA05}" type="presParOf" srcId="{A38FC953-DB48-465D-A53A-A8FB790B4DD3}" destId="{1E1C725D-7465-4D30-87BC-30A72EA88957}" srcOrd="2" destOrd="0" presId="urn:microsoft.com/office/officeart/2008/layout/VerticalCurvedList"/>
    <dgm:cxn modelId="{ADBC879E-9089-417F-A58B-F16C18CE53F0}" type="presParOf" srcId="{1E1C725D-7465-4D30-87BC-30A72EA88957}" destId="{AE66A953-16AC-4914-9AEF-F3E55BB71B20}" srcOrd="0" destOrd="0" presId="urn:microsoft.com/office/officeart/2008/layout/VerticalCurvedList"/>
    <dgm:cxn modelId="{7AB3395F-C739-453E-8561-5D38C9ABBCD5}" type="presParOf" srcId="{A38FC953-DB48-465D-A53A-A8FB790B4DD3}" destId="{44E44564-F8D3-4253-8059-8FC971E9A724}" srcOrd="3" destOrd="0" presId="urn:microsoft.com/office/officeart/2008/layout/VerticalCurvedList"/>
    <dgm:cxn modelId="{03926598-D5D4-4E72-9FDD-D8097621A38F}" type="presParOf" srcId="{A38FC953-DB48-465D-A53A-A8FB790B4DD3}" destId="{A59AC22E-4853-450B-962D-22D96D7AA64A}" srcOrd="4" destOrd="0" presId="urn:microsoft.com/office/officeart/2008/layout/VerticalCurvedList"/>
    <dgm:cxn modelId="{BBE36E2D-AD8F-4CC3-A317-C3A5DDE5535D}" type="presParOf" srcId="{A59AC22E-4853-450B-962D-22D96D7AA64A}" destId="{88A9CFD4-0BC7-46F4-966B-A2A40FCAA5E3}" srcOrd="0" destOrd="0" presId="urn:microsoft.com/office/officeart/2008/layout/VerticalCurvedList"/>
    <dgm:cxn modelId="{3F1CC71E-B1DA-4E2C-BC0B-DD527FFA669F}" type="presParOf" srcId="{A38FC953-DB48-465D-A53A-A8FB790B4DD3}" destId="{F6AF1C8D-DD03-425B-9C22-48BC374B7DC0}" srcOrd="5" destOrd="0" presId="urn:microsoft.com/office/officeart/2008/layout/VerticalCurvedList"/>
    <dgm:cxn modelId="{C6E9FB66-ACB3-40B5-BC3E-3AAAF75D30CF}" type="presParOf" srcId="{A38FC953-DB48-465D-A53A-A8FB790B4DD3}" destId="{E44B80B8-59B2-457A-A5D0-3901338FE936}" srcOrd="6" destOrd="0" presId="urn:microsoft.com/office/officeart/2008/layout/VerticalCurvedList"/>
    <dgm:cxn modelId="{376FE891-64DB-456F-8184-4A2BAA5D5900}" type="presParOf" srcId="{E44B80B8-59B2-457A-A5D0-3901338FE936}" destId="{D14ACEE5-73E5-42D8-9B4D-DFB432B3A870}" srcOrd="0" destOrd="0" presId="urn:microsoft.com/office/officeart/2008/layout/VerticalCurvedList"/>
    <dgm:cxn modelId="{AE8371E5-37EA-4A3A-98E3-74F337D64AB9}" type="presParOf" srcId="{A38FC953-DB48-465D-A53A-A8FB790B4DD3}" destId="{54EBE7DB-CBEF-41A9-9AC4-74F0A17E81A8}" srcOrd="7" destOrd="0" presId="urn:microsoft.com/office/officeart/2008/layout/VerticalCurvedList"/>
    <dgm:cxn modelId="{3DE8D368-38C5-40D1-93DC-D074E7F77993}" type="presParOf" srcId="{A38FC953-DB48-465D-A53A-A8FB790B4DD3}" destId="{5218F743-64AB-41EA-BC57-6A95B49DF067}" srcOrd="8" destOrd="0" presId="urn:microsoft.com/office/officeart/2008/layout/VerticalCurvedList"/>
    <dgm:cxn modelId="{EC8CD6D4-CE86-464E-B2D3-780ED0A2622E}" type="presParOf" srcId="{5218F743-64AB-41EA-BC57-6A95B49DF067}" destId="{3852AC47-F7A3-4585-BC31-22A6903EF2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9775F-B6CC-48A6-B645-4CD9383996A4}">
      <dsp:nvSpPr>
        <dsp:cNvPr id="0" name=""/>
        <dsp:cNvSpPr/>
      </dsp:nvSpPr>
      <dsp:spPr>
        <a:xfrm>
          <a:off x="-5690625" y="-871073"/>
          <a:ext cx="6775129" cy="6775129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CDC86-2FF1-4E4D-9AE8-0D64662F2CA5}">
      <dsp:nvSpPr>
        <dsp:cNvPr id="0" name=""/>
        <dsp:cNvSpPr/>
      </dsp:nvSpPr>
      <dsp:spPr>
        <a:xfrm>
          <a:off x="567691" y="386935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Introduction</a:t>
          </a:r>
        </a:p>
      </dsp:txBody>
      <dsp:txXfrm>
        <a:off x="567691" y="386935"/>
        <a:ext cx="6278555" cy="774274"/>
      </dsp:txXfrm>
    </dsp:sp>
    <dsp:sp modelId="{AE66A953-16AC-4914-9AEF-F3E55BB71B20}">
      <dsp:nvSpPr>
        <dsp:cNvPr id="0" name=""/>
        <dsp:cNvSpPr/>
      </dsp:nvSpPr>
      <dsp:spPr>
        <a:xfrm>
          <a:off x="83770" y="290151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44564-F8D3-4253-8059-8FC971E9A724}">
      <dsp:nvSpPr>
        <dsp:cNvPr id="0" name=""/>
        <dsp:cNvSpPr/>
      </dsp:nvSpPr>
      <dsp:spPr>
        <a:xfrm>
          <a:off x="1011600" y="1548548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Backend</a:t>
          </a:r>
        </a:p>
      </dsp:txBody>
      <dsp:txXfrm>
        <a:off x="1011600" y="1548548"/>
        <a:ext cx="5834646" cy="774274"/>
      </dsp:txXfrm>
    </dsp:sp>
    <dsp:sp modelId="{88A9CFD4-0BC7-46F4-966B-A2A40FCAA5E3}">
      <dsp:nvSpPr>
        <dsp:cNvPr id="0" name=""/>
        <dsp:cNvSpPr/>
      </dsp:nvSpPr>
      <dsp:spPr>
        <a:xfrm>
          <a:off x="527679" y="1451763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F1C8D-DD03-425B-9C22-48BC374B7DC0}">
      <dsp:nvSpPr>
        <dsp:cNvPr id="0" name=""/>
        <dsp:cNvSpPr/>
      </dsp:nvSpPr>
      <dsp:spPr>
        <a:xfrm>
          <a:off x="1011600" y="2710160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Frontend</a:t>
          </a:r>
        </a:p>
      </dsp:txBody>
      <dsp:txXfrm>
        <a:off x="1011600" y="2710160"/>
        <a:ext cx="5834646" cy="774274"/>
      </dsp:txXfrm>
    </dsp:sp>
    <dsp:sp modelId="{D14ACEE5-73E5-42D8-9B4D-DFB432B3A870}">
      <dsp:nvSpPr>
        <dsp:cNvPr id="0" name=""/>
        <dsp:cNvSpPr/>
      </dsp:nvSpPr>
      <dsp:spPr>
        <a:xfrm>
          <a:off x="527679" y="2613376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E7DB-CBEF-41A9-9AC4-74F0A17E81A8}">
      <dsp:nvSpPr>
        <dsp:cNvPr id="0" name=""/>
        <dsp:cNvSpPr/>
      </dsp:nvSpPr>
      <dsp:spPr>
        <a:xfrm>
          <a:off x="567691" y="3871773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Evolutions et Conclusion</a:t>
          </a:r>
        </a:p>
      </dsp:txBody>
      <dsp:txXfrm>
        <a:off x="567691" y="3871773"/>
        <a:ext cx="6278555" cy="774274"/>
      </dsp:txXfrm>
    </dsp:sp>
    <dsp:sp modelId="{3852AC47-F7A3-4585-BC31-22A6903EF250}">
      <dsp:nvSpPr>
        <dsp:cNvPr id="0" name=""/>
        <dsp:cNvSpPr/>
      </dsp:nvSpPr>
      <dsp:spPr>
        <a:xfrm>
          <a:off x="83770" y="3774988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FB26A-0915-AA9D-FBE6-98B2FB11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99FC1A-F261-04F6-71A0-82DC1DC4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9701E-D8C1-C974-D34C-5E93246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5F3F55-D345-09B0-8038-E459155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8A27F-48EC-3E6F-7CC7-4FABF789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8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3C7A-3584-31DB-F4B7-2EFDE4C4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16B69F-D551-83C4-727D-AECC88E6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A5B5D-BE3E-B35E-17F5-00239226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33B2-8DAA-22E8-D172-2566A2A4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5FB61-225E-2B2A-2AA0-AB026AD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129D8E-3887-E609-7064-13319737D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BB7394-BB28-655B-627D-13810D31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1A24B-8ADB-D9EE-288F-B989506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F4C9-71AF-92CA-BE52-0D75C567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EE9FA-E511-8BBB-C8B0-74D8112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0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41CD-CE67-9DAC-9F72-7D63DE89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1195F-3B4E-E5DA-7664-3BF006CE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07BF2-E1A7-0669-CEE3-B43A83D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33CF3-DEE8-ECB5-722D-88EB6CC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45259-D662-87F9-9585-E9D9C92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22263-188B-B4F7-7359-41B5ADFA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634C2-10F8-7E0A-4892-A503A3B4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46D18-8D62-C3BC-05B1-5018FDD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D0145-4CCF-81D7-35D6-0DA5CE07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4C7DC-D2E4-0B93-4154-7F37BAEB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2D95E-BA40-8A40-BEF2-E517DEF3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2E558-B715-7D2F-4773-B8B42AB7D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15E9F-F6D7-16A6-8E8A-C97973F8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59CD4B-5832-2025-8080-141143F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9CAB0-D263-AD4F-0EFB-FD33DE8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93E16-61FB-979E-D2BF-1AA4F80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2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EA5D2-71F4-989D-4A6C-FD03483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AA5C8-EAEF-265D-1D2D-E4B48175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E74DD-0CC1-98BD-0454-57D4DA16C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0A261-B32E-C00D-E584-9FE49F67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F7C4B2-B59D-2100-8D51-5E69066B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881B8-2A3D-6183-08DA-FE649C82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E08988-5DCB-1EDC-4F72-2E55D8D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CB8FDD-B2DC-B74C-B154-9D002C13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F385B-C3AE-F635-6C10-FE68374C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E8C47C-CD91-C0D9-D181-433DB4A0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477CE-1A24-BEED-592E-22DFCF79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ACF2A9-D9F8-C1F3-B72B-9068033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B94D7D-A44B-7F20-5AAF-581B866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D7935C-76DB-970B-5EC6-B08F443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93C084-C439-DFA0-AD15-0E0EC4F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C25A-78D0-077A-C68B-24108D61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AB8B6-B1FA-F13B-16F4-E56291AB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EA99AF-25A2-258B-0788-2F2E20E2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751B9-3EA9-677E-5B11-30EF87B5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20860-FF80-60E7-9FA9-3C27336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286A9-BD89-F447-F7DA-39A3CBF2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1AB0-517E-3E8D-BC20-865A8C06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A32D18-BD4A-06CF-5AE2-13FE4E4A3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75ADD5-3AE7-E223-A81D-71CD6142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8EEA14-47EF-5AF9-BD06-A129D57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3826C-D67D-BD94-6A70-7E7D3DFE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F963C-2256-55EB-51C1-A8E00C2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0E15A8-21E5-1449-F331-A41986E4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E6B2C3-6550-7990-E03E-14D23A16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3BD48-9C50-B314-31D2-4288E429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CABC-D7AE-40EF-BB01-0B09EB9AB373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9C037-7366-CDFA-3DC9-42526E27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7969-BD11-A169-BA6E-72740EC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jp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A4FF1-998F-201E-3FDE-61B91290C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270" y="2914344"/>
            <a:ext cx="9144000" cy="1745579"/>
          </a:xfrm>
        </p:spPr>
        <p:txBody>
          <a:bodyPr>
            <a:normAutofit lnSpcReduction="10000"/>
          </a:bodyPr>
          <a:lstStyle/>
          <a:p>
            <a:br>
              <a:rPr lang="fr-FR" sz="2800" b="1" dirty="0"/>
            </a:br>
            <a:r>
              <a:rPr lang="fr-FR" sz="2800" b="1" dirty="0"/>
              <a:t>Application Web 3.0</a:t>
            </a:r>
            <a:br>
              <a:rPr lang="fr-FR" sz="2800" b="1" dirty="0"/>
            </a:br>
            <a:endParaRPr lang="fr-FR" sz="2800" b="1" dirty="0"/>
          </a:p>
          <a:p>
            <a:r>
              <a:rPr lang="fr-FR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Jeux Olympiques Paris 2024</a:t>
            </a:r>
            <a:endParaRPr lang="fr-F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50802-EB61-7076-D1DE-7C935501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3544"/>
            <a:ext cx="2286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B95BD24-9112-EB2E-4D9A-ECBBDBA7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270" y="5503984"/>
            <a:ext cx="8595946" cy="1652953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Franck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Petretto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Blockchain Academy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Avril 2023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 Exploiter la blockchain dans le développement d’applications »</a:t>
            </a:r>
            <a:b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8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uniques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Image 1">
            <a:extLst>
              <a:ext uri="{FF2B5EF4-FFF2-40B4-BE49-F238E27FC236}">
                <a16:creationId xmlns:a16="http://schemas.microsoft.com/office/drawing/2014/main" id="{0929B908-BEAA-536B-7F49-B187475C8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331595"/>
            <a:ext cx="7329488" cy="348150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640BE7-665E-5AE7-7793-C3DCE96FE045}"/>
              </a:ext>
            </a:extLst>
          </p:cNvPr>
          <p:cNvSpPr txBox="1">
            <a:spLocks/>
          </p:cNvSpPr>
          <p:nvPr/>
        </p:nvSpPr>
        <p:spPr>
          <a:xfrm>
            <a:off x="1889652" y="5410992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3F6C830-C441-3729-A8FC-DC94EFFB2242}"/>
              </a:ext>
            </a:extLst>
          </p:cNvPr>
          <p:cNvSpPr txBox="1">
            <a:spLocks/>
          </p:cNvSpPr>
          <p:nvPr/>
        </p:nvSpPr>
        <p:spPr>
          <a:xfrm>
            <a:off x="1889651" y="5743575"/>
            <a:ext cx="6444723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</p:spTree>
    <p:extLst>
      <p:ext uri="{BB962C8B-B14F-4D97-AF65-F5344CB8AC3E}">
        <p14:creationId xmlns:p14="http://schemas.microsoft.com/office/powerpoint/2010/main" val="40441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Evolutions :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Passage de 5 à 28 sports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IHM avec une meilleure expérience utilisateur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Jeu Fantasy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Classement des joueurs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Récompense (places évènements sportifs …)</a:t>
            </a:r>
          </a:p>
        </p:txBody>
      </p:sp>
    </p:spTree>
    <p:extLst>
      <p:ext uri="{BB962C8B-B14F-4D97-AF65-F5344CB8AC3E}">
        <p14:creationId xmlns:p14="http://schemas.microsoft.com/office/powerpoint/2010/main" val="342295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Rythme soutenu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Gros investissement personnel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Formation en quasi autonomie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Petit groupe soudé</a:t>
            </a:r>
          </a:p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fonctionnelle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						Merci !</a:t>
            </a:r>
          </a:p>
        </p:txBody>
      </p:sp>
    </p:spTree>
    <p:extLst>
      <p:ext uri="{BB962C8B-B14F-4D97-AF65-F5344CB8AC3E}">
        <p14:creationId xmlns:p14="http://schemas.microsoft.com/office/powerpoint/2010/main" val="365044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D1BB40-A145-7208-5920-C0723933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315960"/>
            <a:ext cx="10905165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2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EB50390-1528-5459-540E-45DD842C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335012"/>
            <a:ext cx="10981372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9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Bonus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D6DE8F5-1E0D-4EAE-FE46-485C91A5AD22}"/>
              </a:ext>
            </a:extLst>
          </p:cNvPr>
          <p:cNvSpPr txBox="1">
            <a:spLocks/>
          </p:cNvSpPr>
          <p:nvPr/>
        </p:nvSpPr>
        <p:spPr>
          <a:xfrm>
            <a:off x="582804" y="1419225"/>
            <a:ext cx="10791929" cy="4486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Calcul des Gaz (unité qui mesure la quantité d’efforts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calcauls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pour exécuter des opérations sur la blockchain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Prix indiqué en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1 ETH = 1Milliard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 transaction entre 2 comptes coute 21000 Gaz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Sur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Coinmarketcap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28Gwei/GAZ  1.17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matic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3026208gaz = 0.1usd  (si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eth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3026208 x 28 = 84733824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0,0847eth=140$)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Mint = 80193</a:t>
            </a: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exchangeStart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154693 = 0,01usd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30 000 000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nombre limite de transaction par bloc / 21000 = 1500 transactions</a:t>
            </a: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Validadeur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(Proof of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Stake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/preuve d’enjeu/32eth avant ct Proof of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97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Bonus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D6DE8F5-1E0D-4EAE-FE46-485C91A5AD22}"/>
              </a:ext>
            </a:extLst>
          </p:cNvPr>
          <p:cNvSpPr txBox="1">
            <a:spLocks/>
          </p:cNvSpPr>
          <p:nvPr/>
        </p:nvSpPr>
        <p:spPr>
          <a:xfrm>
            <a:off x="582804" y="1419225"/>
            <a:ext cx="10791929" cy="44862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Calcul des slots utilisés du contrat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Console Remix :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web3.eth.getStorageAt("0xEF0720C94DA0D0c58a9d5FfD3c845d5B2247D2c8",0)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0x00000000000000000000000000000000000000000000000000000000000000c5 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0x00000000000000000000007cd33a833dc720acc8d17bc17edc41cc526febb200    addr2 + 00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0x00000000000000000000000000000000000000000000000000000000000003e8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0x000000000000000000000000000000000000000000000000000000000000000a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0x000000000000000000000000000000000000000000000000000000000000000a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0x000000000000000000000000005d71ca579843a1c3eefed02e5909cf77976761  slot 8 addr1=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addressExchangestart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45142F9-7090-F156-B796-F48BE2A791E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170872"/>
              </p:ext>
            </p:extLst>
          </p:nvPr>
        </p:nvGraphicFramePr>
        <p:xfrm>
          <a:off x="2443451" y="1038571"/>
          <a:ext cx="6916738" cy="503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CE4472B4-BE9F-E280-611F-70CE61168E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115888"/>
            <a:ext cx="7510463" cy="611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>
                <a:cs typeface="Arial" panose="020B0604020202020204" pitchFamily="34" charset="0"/>
              </a:rPr>
              <a:t>Sommaire</a:t>
            </a:r>
            <a:endParaRPr lang="fr-FR" altLang="fr-FR" dirty="0"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02B303-7B1B-9C18-4D18-1335AB34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ne image contenant jouet, Silhouette d’animal, oiseau&#10;&#10;Description générée automatiquement">
            <a:extLst>
              <a:ext uri="{FF2B5EF4-FFF2-40B4-BE49-F238E27FC236}">
                <a16:creationId xmlns:a16="http://schemas.microsoft.com/office/drawing/2014/main" id="{928E6500-52B9-1A03-0083-0047DA97C6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9" y="2090371"/>
            <a:ext cx="2472928" cy="26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597270" y="1582616"/>
            <a:ext cx="9144000" cy="30773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dédiée au Jeux Olympiques Paris 2024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Contrat intelligent pour gérer les </a:t>
            </a:r>
            <a:r>
              <a:rPr lang="fr-F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collectibles</a:t>
            </a: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utilisateur web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81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 - Les fonctionnalités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597270" y="1380392"/>
            <a:ext cx="9144000" cy="530017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manière ludique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Visualiser la liste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Identifier sa collection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Proposer un échange d’un NFT à la communauté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Suivre l’état de son échange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Faire un échange d’un NFT à partir d’une proposition</a:t>
            </a:r>
            <a:b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Convertir des </a:t>
            </a:r>
            <a:r>
              <a:rPr lang="fr-F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un autre NFT unique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Architecture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EB1B1036-D62B-E1FB-C621-276A7D3FB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41" y="989016"/>
            <a:ext cx="6096000" cy="586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5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Architecture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C19765-D7E9-9631-2A47-8AB2E0F2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01" y="1632927"/>
            <a:ext cx="49720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46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Collecte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age 1">
            <a:extLst>
              <a:ext uri="{FF2B5EF4-FFF2-40B4-BE49-F238E27FC236}">
                <a16:creationId xmlns:a16="http://schemas.microsoft.com/office/drawing/2014/main" id="{31F62B5F-EB0B-D880-621B-507A908F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73" y="1790700"/>
            <a:ext cx="8737600" cy="32766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454273" y="5410992"/>
            <a:ext cx="3171826" cy="495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0336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889652" y="5410992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pic>
        <p:nvPicPr>
          <p:cNvPr id="8194" name="Image 1">
            <a:extLst>
              <a:ext uri="{FF2B5EF4-FFF2-40B4-BE49-F238E27FC236}">
                <a16:creationId xmlns:a16="http://schemas.microsoft.com/office/drawing/2014/main" id="{8C2B13CD-11C3-B1B0-0581-7E81DB0F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51" y="1485900"/>
            <a:ext cx="7555427" cy="366395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0AC33154-379E-4E23-CD88-8356BD17763D}"/>
              </a:ext>
            </a:extLst>
          </p:cNvPr>
          <p:cNvSpPr txBox="1">
            <a:spLocks/>
          </p:cNvSpPr>
          <p:nvPr/>
        </p:nvSpPr>
        <p:spPr>
          <a:xfrm>
            <a:off x="1889652" y="5743575"/>
            <a:ext cx="6130398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</p:spTree>
    <p:extLst>
      <p:ext uri="{BB962C8B-B14F-4D97-AF65-F5344CB8AC3E}">
        <p14:creationId xmlns:p14="http://schemas.microsoft.com/office/powerpoint/2010/main" val="271666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Echange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442671" y="5248275"/>
            <a:ext cx="9177704" cy="828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exchangeCancelStart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exchangeState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exchangeClose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getEchangeStart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ExchangeFound</a:t>
            </a: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Evènement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EventExchange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Image 1">
            <a:extLst>
              <a:ext uri="{FF2B5EF4-FFF2-40B4-BE49-F238E27FC236}">
                <a16:creationId xmlns:a16="http://schemas.microsoft.com/office/drawing/2014/main" id="{FE86C9F8-C090-DC3E-65EC-65943947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0" y="1415249"/>
            <a:ext cx="7815630" cy="3517033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737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436</Words>
  <Application>Microsoft Office PowerPoint</Application>
  <PresentationFormat>Grand écran</PresentationFormat>
  <Paragraphs>80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            Franck Petretto           Acadee Blockchain Academy             19 Avril 2023                     « Exploiter la blockchain dans le développement d’applications »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Franck Petretto           Acadee Blockchain Academy             19 Avril 2023 </dc:title>
  <dc:creator>Franck PETRETTO</dc:creator>
  <cp:lastModifiedBy>Franck PETRETTO</cp:lastModifiedBy>
  <cp:revision>43</cp:revision>
  <dcterms:created xsi:type="dcterms:W3CDTF">2023-04-15T12:49:46Z</dcterms:created>
  <dcterms:modified xsi:type="dcterms:W3CDTF">2023-04-16T06:09:13Z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2023-04-15T12:49:46Z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8a795fd3-fba4-466e-854d-2ad0d9b7231b</vt:lpwstr>
  </property>
  <property fmtid="{D5CDD505-2E9C-101B-9397-08002B2CF9AE}" pid="8" name="MSIP_Label_e463cba9-5f6c-478d-9329-7b2295e4e8ed_ContentBits">
    <vt:lpwstr>0</vt:lpwstr>
  </property>
</Properties>
</file>