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3"/>
  </p:normalViewPr>
  <p:slideViewPr>
    <p:cSldViewPr snapToGrid="0">
      <p:cViewPr varScale="1">
        <p:scale>
          <a:sx n="89" d="100"/>
          <a:sy n="89" d="100"/>
        </p:scale>
        <p:origin x="17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5021-EAA9-E70F-998A-EC7437E0A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496FD-BB05-246C-6682-B941BBDCA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FB073-DE64-85DA-7EE1-2E54F20D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516F-69BE-AF4B-8DC0-D394BA74A0B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1F170-3A87-9F0D-BD4F-B6658019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C1534-F1C2-0FB8-4E96-C1E9C3B8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4368-4EF8-3643-A3D6-941EA0EBB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6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A8C6-40B3-1FF1-4AAD-DE00CEB3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A2372-CD19-0B3E-66E5-6DB28D806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D9388-764F-A24E-AD69-E3DE3E3B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516F-69BE-AF4B-8DC0-D394BA74A0B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183B5-0CA5-254B-C62E-195BE9F0F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7EE36-936E-CCBB-79A4-8723A370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4368-4EF8-3643-A3D6-941EA0EBB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6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1004F-3A20-D118-18E2-628421ACF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3B6CF-5C24-0A0A-54F2-A4F1DBEC7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7200C-7D8D-C945-1C70-649EEFF2F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516F-69BE-AF4B-8DC0-D394BA74A0B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3B50D-6083-F282-B1F3-0688FD45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5BEDB-DBCF-A954-F3E5-8EE6FABF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4368-4EF8-3643-A3D6-941EA0EBB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6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DF5B-72C8-7E29-78E5-90C6AD18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678B9-F975-F043-EF37-6654DD492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20E87-B2B2-B98F-B13B-39A65A2E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516F-69BE-AF4B-8DC0-D394BA74A0B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A8D42-5C99-1814-580B-996B1DBF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E5689-C53E-5D3F-8C1B-D16B97BD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4368-4EF8-3643-A3D6-941EA0EBB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2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D6BA-8AFB-E0EF-405F-69402F39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67360-C0DB-32DB-F8CB-642EE9DCA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79E4D-E53A-B178-9BDD-9D1BE123B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516F-69BE-AF4B-8DC0-D394BA74A0B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86457-2DB4-9A92-8191-4D9077A7C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06EA-532F-FCE5-83BB-F1064707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4368-4EF8-3643-A3D6-941EA0EBB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9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50C3-5D77-3142-4BF3-C89A3137E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0D6F5-0332-27F0-FE62-A79A26B9C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0B4F4-A774-EEE4-CF0F-A6CD0DA93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59CAA-0EE5-D87A-CD5B-8B990DF6E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516F-69BE-AF4B-8DC0-D394BA74A0B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930E5-D53A-8C90-1FA5-0E67F68B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4D8D8-B141-60DF-9CDE-F4FFA5FA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4368-4EF8-3643-A3D6-941EA0EBB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1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413E-C431-E938-3713-50335B05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C797D-65E6-B5A0-9014-6D546231F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92023-7EA3-8F84-77DB-E260A186C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84289E-EEA6-D877-9FF9-EFA7FF599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BC2CA-BF1D-3357-96CF-40F6F853C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186F0-8992-AB22-3D78-6FD3D4651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516F-69BE-AF4B-8DC0-D394BA74A0B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47B20-ED01-3189-12FC-5662C124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33921-D5ED-BBEC-360A-15D643E7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4368-4EF8-3643-A3D6-941EA0EBB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0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6371-043D-EF78-E2AE-CBA65C49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C65D51-07E7-D112-8D11-82E065DD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516F-69BE-AF4B-8DC0-D394BA74A0B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CD828-FB73-2C59-F6C1-80F2CDB4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F5D73-21E8-7FEF-3013-4DC01C4C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4368-4EF8-3643-A3D6-941EA0EBB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3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69EE9-E005-AE37-FE02-8AE01A59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516F-69BE-AF4B-8DC0-D394BA74A0B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67B56-FC09-E0E9-FB19-14D0FDBF7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EEB98-08E9-0522-EBFC-AB90C273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4368-4EF8-3643-A3D6-941EA0EBB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9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0000-424B-86DE-32AE-BA5BC9C8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6D0F2-8122-D747-603C-68FCF3C9E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314CB-CC90-8B4A-33C3-0629860DE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B937B-E000-FE02-E38C-878171C6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516F-69BE-AF4B-8DC0-D394BA74A0B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6A1E8-DFEE-6185-D48C-9B464617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C3F3D-706F-5090-5CFD-831DF52D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4368-4EF8-3643-A3D6-941EA0EBB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83DD-A60C-0F1E-A0EE-5B120A02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8F1A7-2A61-FBCD-89FC-B985AF3AC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6A6C-9B2C-1498-3793-CBD56C430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A744B-C430-53A2-5866-272AA5B7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516F-69BE-AF4B-8DC0-D394BA74A0B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192CE-2733-9D40-C78E-C84251B7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85EC7-D5D4-582D-8065-2FF9A8D2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4368-4EF8-3643-A3D6-941EA0EBB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6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0B8011-704E-7319-E6D6-F47673BCC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C5DD9-2539-C569-7428-6EF11DF3D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FD974-5302-31B1-AC02-C74E971FD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ED516F-69BE-AF4B-8DC0-D394BA74A0B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3C788-BD02-15DB-B333-B46F3262B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BD7BE-0639-A490-7849-47A32E757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4D4368-4EF8-3643-A3D6-941EA0EBB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2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0062-958F-79C9-C971-D970554F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58800-037A-9C61-D48A-C48004DDF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Our Company: Blockchain Advisors &amp; BCU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Team members:</a:t>
            </a:r>
          </a:p>
          <a:p>
            <a:pPr lvl="1"/>
            <a:r>
              <a:rPr lang="en-US" sz="1600" dirty="0"/>
              <a:t>Ali</a:t>
            </a:r>
          </a:p>
          <a:p>
            <a:pPr lvl="1"/>
            <a:r>
              <a:rPr lang="en-US" sz="1600" dirty="0"/>
              <a:t>Lorenzo</a:t>
            </a:r>
          </a:p>
          <a:p>
            <a:pPr lvl="1"/>
            <a:r>
              <a:rPr lang="en-US" sz="1600" dirty="0"/>
              <a:t>Cosmin</a:t>
            </a:r>
          </a:p>
          <a:p>
            <a:pPr lvl="1"/>
            <a:r>
              <a:rPr lang="en-US" sz="1600" dirty="0"/>
              <a:t>Mo</a:t>
            </a:r>
          </a:p>
          <a:p>
            <a:pPr lvl="1"/>
            <a:r>
              <a:rPr lang="en-US" sz="1600" dirty="0"/>
              <a:t>James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0275EE-1D58-8C28-02FE-715FA5998A82}"/>
              </a:ext>
            </a:extLst>
          </p:cNvPr>
          <p:cNvGrpSpPr/>
          <p:nvPr/>
        </p:nvGrpSpPr>
        <p:grpSpPr>
          <a:xfrm>
            <a:off x="6096000" y="1926541"/>
            <a:ext cx="5367345" cy="3004918"/>
            <a:chOff x="5803597" y="1844622"/>
            <a:chExt cx="5367345" cy="3004918"/>
          </a:xfrm>
        </p:grpSpPr>
        <p:pic>
          <p:nvPicPr>
            <p:cNvPr id="6" name="Picture 5" descr="A blue lion with text&#10;&#10;Description automatically generated">
              <a:extLst>
                <a:ext uri="{FF2B5EF4-FFF2-40B4-BE49-F238E27FC236}">
                  <a16:creationId xmlns:a16="http://schemas.microsoft.com/office/drawing/2014/main" id="{172D3F00-358B-2FB5-F39D-7ECEC0AA4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3597" y="2265037"/>
              <a:ext cx="2782842" cy="2584503"/>
            </a:xfrm>
            <a:prstGeom prst="rect">
              <a:avLst/>
            </a:prstGeom>
          </p:spPr>
        </p:pic>
        <p:pic>
          <p:nvPicPr>
            <p:cNvPr id="8" name="Picture 7" descr="A blue shield with a lock and circuit board&#10;&#10;Description automatically generated">
              <a:extLst>
                <a:ext uri="{FF2B5EF4-FFF2-40B4-BE49-F238E27FC236}">
                  <a16:creationId xmlns:a16="http://schemas.microsoft.com/office/drawing/2014/main" id="{BA9F2F3F-AD5D-42C3-8440-FD0F84E66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86439" y="1844622"/>
              <a:ext cx="2584503" cy="258450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FE379E-1302-A060-E00B-B17AC264A2C4}"/>
                </a:ext>
              </a:extLst>
            </p:cNvPr>
            <p:cNvSpPr txBox="1"/>
            <p:nvPr/>
          </p:nvSpPr>
          <p:spPr>
            <a:xfrm>
              <a:off x="9071446" y="4105959"/>
              <a:ext cx="16144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Blockchain Advisors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594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C4FE-1319-4EC5-D154-9580F4F91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4F45-DFE9-CA5F-871B-420B39167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PDF to URL</a:t>
            </a:r>
          </a:p>
          <a:p>
            <a:r>
              <a:rPr lang="en-US" dirty="0"/>
              <a:t>Sending request (URL) to OpenAI through agent communication.</a:t>
            </a:r>
          </a:p>
          <a:p>
            <a:r>
              <a:rPr lang="en-US" dirty="0" err="1"/>
              <a:t>Summarising</a:t>
            </a:r>
            <a:r>
              <a:rPr lang="en-US" dirty="0"/>
              <a:t> the document and extracting the </a:t>
            </a:r>
            <a:r>
              <a:rPr lang="en-US" dirty="0" err="1"/>
              <a:t>relavant</a:t>
            </a:r>
            <a:r>
              <a:rPr lang="en-US" dirty="0"/>
              <a:t> information about the factors that might affect the insurance price.</a:t>
            </a:r>
          </a:p>
          <a:p>
            <a:r>
              <a:rPr lang="en-US" dirty="0"/>
              <a:t>Identifying key factors and extracting them from the text, such as sections and dates. </a:t>
            </a:r>
          </a:p>
          <a:p>
            <a:r>
              <a:rPr lang="en-US" dirty="0"/>
              <a:t>Create </a:t>
            </a:r>
            <a:r>
              <a:rPr lang="en-US" dirty="0" err="1"/>
              <a:t>dataframe</a:t>
            </a:r>
            <a:r>
              <a:rPr lang="en-US" dirty="0"/>
              <a:t> from extracted details.</a:t>
            </a:r>
          </a:p>
          <a:p>
            <a:r>
              <a:rPr lang="en-US" dirty="0"/>
              <a:t>Rule-based recommendation as the pension schemes are limited, otherwise it should be ML-based.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05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E2E51-33AF-AA64-BC2D-70D45050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1: PDF to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205A3-B72D-D3AF-C241-66AE1A1B3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Turn the PDF file into a URL link to be accessed by the AI.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B86C7B-E94A-D409-C501-9FA13919E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" y="2398713"/>
            <a:ext cx="6213564" cy="391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A93F5E-BE6B-FF55-1917-0DC050D77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82" y="2398713"/>
            <a:ext cx="5519738" cy="424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06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301E-8FD7-4A88-64B0-EB900FB3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Initial </a:t>
            </a:r>
            <a:r>
              <a:rPr lang="en-US" dirty="0" err="1"/>
              <a:t>Summarisiation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08246-68F2-3439-F336-1513B2F57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150"/>
            <a:ext cx="10515600" cy="4351338"/>
          </a:xfrm>
        </p:spPr>
        <p:txBody>
          <a:bodyPr/>
          <a:lstStyle/>
          <a:p>
            <a:r>
              <a:rPr lang="en-US" sz="2000" dirty="0"/>
              <a:t>Use OPENAI API to </a:t>
            </a:r>
            <a:r>
              <a:rPr lang="en-US" sz="2000" dirty="0" err="1"/>
              <a:t>summarise</a:t>
            </a:r>
            <a:r>
              <a:rPr lang="en-US" sz="2000" dirty="0"/>
              <a:t> the text from previous step to become concise.</a:t>
            </a:r>
          </a:p>
          <a:p>
            <a:r>
              <a:rPr lang="en-US" sz="2000" dirty="0"/>
              <a:t>Focus to not lose any important data.</a:t>
            </a:r>
          </a:p>
          <a:p>
            <a:r>
              <a:rPr lang="en-US" sz="2000" dirty="0"/>
              <a:t>Used </a:t>
            </a:r>
            <a:r>
              <a:rPr lang="en-US" sz="2000" dirty="0" err="1"/>
              <a:t>uAgents</a:t>
            </a:r>
            <a:r>
              <a:rPr lang="en-US" sz="2000" dirty="0"/>
              <a:t> for the </a:t>
            </a:r>
            <a:r>
              <a:rPr lang="en-US" sz="2000" dirty="0" err="1"/>
              <a:t>communcations</a:t>
            </a:r>
            <a:r>
              <a:rPr lang="en-US" sz="2000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B4EC0-F3C2-13C3-3BC1-1AC432FFE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429"/>
          <a:stretch/>
        </p:blipFill>
        <p:spPr>
          <a:xfrm>
            <a:off x="138113" y="2812494"/>
            <a:ext cx="4086017" cy="3925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7B91D6-0536-7DDC-9A37-700516EBE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496" y="2692541"/>
            <a:ext cx="7177511" cy="404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1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32C21-3C2F-DDB1-CE73-985B38F0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100" dirty="0"/>
              <a:t>STEP 3: Extract Relevant Data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D08DE-D999-1713-1786-A4F8B132D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3200" dirty="0"/>
              <a:t>Use AI to identify key details such as scheme’s name, dates.</a:t>
            </a:r>
          </a:p>
          <a:p>
            <a:endParaRPr lang="en-US" sz="2200" dirty="0"/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FCEF2F7-C6BE-6A90-B2F2-33CD44272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660216"/>
            <a:ext cx="10917936" cy="322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2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F74A3-2E96-0CCF-B4E9-162A64D8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STEP 4: Mapping the data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F4839-251A-4057-A597-D07241BC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3200" dirty="0"/>
              <a:t>Convert the extracted data into a structured format.</a:t>
            </a:r>
          </a:p>
          <a:p>
            <a:r>
              <a:rPr lang="en-US" sz="3200" dirty="0"/>
              <a:t>Store the data into </a:t>
            </a:r>
            <a:r>
              <a:rPr lang="en-US" sz="3200" dirty="0" err="1"/>
              <a:t>dataframes</a:t>
            </a:r>
            <a:endParaRPr lang="en-US" sz="3200" dirty="0"/>
          </a:p>
        </p:txBody>
      </p:sp>
      <p:pic>
        <p:nvPicPr>
          <p:cNvPr id="4" name="Picture 3" descr="A computer screen with text and images&#10;&#10;Description automatically generated">
            <a:extLst>
              <a:ext uri="{FF2B5EF4-FFF2-40B4-BE49-F238E27FC236}">
                <a16:creationId xmlns:a16="http://schemas.microsoft.com/office/drawing/2014/main" id="{CCA6190B-A2C4-AC2A-BB2C-43DE8580C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09663"/>
            <a:ext cx="6903720" cy="403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4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85BBF-2291-AADB-0E5F-FB5E7FEB3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400"/>
              <a:t>STEP 5 : Recommendation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E1434-B567-B013-E1A9-6D7A30037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As currently the forms are limited and can be handled, rule-based has been used. However, for big companies with several schemes and clauses.</a:t>
            </a:r>
          </a:p>
          <a:p>
            <a:r>
              <a:rPr lang="en-US" sz="2200" dirty="0"/>
              <a:t>Suggest the proper option, like the cheaper one.</a:t>
            </a:r>
          </a:p>
          <a:p>
            <a:endParaRPr lang="en-US" sz="2200" dirty="0"/>
          </a:p>
        </p:txBody>
      </p:sp>
      <p:pic>
        <p:nvPicPr>
          <p:cNvPr id="4" name="Picture 3" descr="A computer screen with text and images&#10;&#10;Description automatically generated">
            <a:extLst>
              <a:ext uri="{FF2B5EF4-FFF2-40B4-BE49-F238E27FC236}">
                <a16:creationId xmlns:a16="http://schemas.microsoft.com/office/drawing/2014/main" id="{25C298AE-2BA7-E41A-18E0-DDE2CEB0F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04588"/>
            <a:ext cx="6903720" cy="384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4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721E-CCF4-7783-61C9-A115CD075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Thanks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 &amp; A ?!</a:t>
            </a:r>
          </a:p>
        </p:txBody>
      </p:sp>
    </p:spTree>
    <p:extLst>
      <p:ext uri="{BB962C8B-B14F-4D97-AF65-F5344CB8AC3E}">
        <p14:creationId xmlns:p14="http://schemas.microsoft.com/office/powerpoint/2010/main" val="1021057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229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Intro</vt:lpstr>
      <vt:lpstr>STEPS</vt:lpstr>
      <vt:lpstr>STEP 1: PDF to URL</vt:lpstr>
      <vt:lpstr>STEP 2: Initial Summarisiation</vt:lpstr>
      <vt:lpstr>STEP 3: Extract Relevant Data</vt:lpstr>
      <vt:lpstr>STEP 4: Mapping the data </vt:lpstr>
      <vt:lpstr>STEP 5 : Recommendation</vt:lpstr>
      <vt:lpstr>Thanks  Q &amp; A ?!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Mohammadreza Abedin</dc:creator>
  <cp:lastModifiedBy>Mohammadreza Abedin</cp:lastModifiedBy>
  <cp:revision>1</cp:revision>
  <dcterms:created xsi:type="dcterms:W3CDTF">2024-06-13T09:36:44Z</dcterms:created>
  <dcterms:modified xsi:type="dcterms:W3CDTF">2024-06-13T12:25:36Z</dcterms:modified>
</cp:coreProperties>
</file>