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2"/>
    <p:sldId id="281" r:id="rId3"/>
    <p:sldId id="311" r:id="rId4"/>
    <p:sldId id="312" r:id="rId5"/>
    <p:sldId id="341" r:id="rId6"/>
    <p:sldId id="314" r:id="rId7"/>
    <p:sldId id="315" r:id="rId8"/>
    <p:sldId id="300" r:id="rId9"/>
    <p:sldId id="285" r:id="rId10"/>
    <p:sldId id="301" r:id="rId11"/>
    <p:sldId id="302" r:id="rId12"/>
    <p:sldId id="282" r:id="rId13"/>
    <p:sldId id="283" r:id="rId14"/>
    <p:sldId id="323" r:id="rId15"/>
    <p:sldId id="317" r:id="rId16"/>
    <p:sldId id="318" r:id="rId17"/>
    <p:sldId id="319" r:id="rId18"/>
    <p:sldId id="329" r:id="rId19"/>
    <p:sldId id="330" r:id="rId20"/>
    <p:sldId id="331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20" r:id="rId30"/>
    <p:sldId id="32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>
          <p15:clr>
            <a:srgbClr val="A4A3A4"/>
          </p15:clr>
        </p15:guide>
        <p15:guide id="2" pos="3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D28C79"/>
    <a:srgbClr val="FFFFFF"/>
    <a:srgbClr val="AC6672"/>
    <a:srgbClr val="534544"/>
    <a:srgbClr val="FDDAB8"/>
    <a:srgbClr val="121212"/>
    <a:srgbClr val="141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86"/>
      </p:cViewPr>
      <p:guideLst>
        <p:guide orient="horz" pos="2187"/>
        <p:guide pos="38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762250"/>
            <a:ext cx="12192000" cy="2990849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943350"/>
            <a:ext cx="12192000" cy="2914650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600"/>
            <a:r>
              <a:rPr kumimoji="1" lang="zh-CN" altLang="en-US" sz="1335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5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5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41" y="2657355"/>
            <a:ext cx="3048000" cy="402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>
            <a:fillRect/>
          </a:stretch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>
            <a:fillRect/>
          </a:stretch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>
            <a:fillRect/>
          </a:stretch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2435082" y="-1"/>
            <a:ext cx="2806446" cy="2419351"/>
            <a:chOff x="4038600" y="-1"/>
            <a:chExt cx="3292602" cy="2838451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6534105" y="-1"/>
            <a:ext cx="2806446" cy="2419351"/>
            <a:chOff x="4038600" y="-1"/>
            <a:chExt cx="3292602" cy="2838451"/>
          </a:xfrm>
        </p:grpSpPr>
        <p:sp>
          <p:nvSpPr>
            <p:cNvPr id="13" name="等腰三角形 12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4038600" y="-1"/>
            <a:ext cx="3676650" cy="3169527"/>
            <a:chOff x="4038600" y="-1"/>
            <a:chExt cx="3292602" cy="2838451"/>
          </a:xfrm>
        </p:grpSpPr>
        <p:sp>
          <p:nvSpPr>
            <p:cNvPr id="17" name="等腰三角形 16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619" y="2006600"/>
            <a:ext cx="7305640" cy="48514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手动输入 13"/>
          <p:cNvSpPr/>
          <p:nvPr userDrawn="1"/>
        </p:nvSpPr>
        <p:spPr>
          <a:xfrm rot="5400000">
            <a:off x="952500" y="1047750"/>
            <a:ext cx="4857750" cy="6762750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181600" y="2000249"/>
            <a:ext cx="1384300" cy="4927601"/>
          </a:xfrm>
          <a:prstGeom prst="line">
            <a:avLst/>
          </a:prstGeom>
          <a:ln w="1016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0"/>
          <a:stretch>
            <a:fillRect/>
          </a:stretch>
        </p:blipFill>
        <p:spPr>
          <a:xfrm>
            <a:off x="0" y="-1"/>
            <a:ext cx="12192000" cy="6896101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/>
              <a:t>点击此处添加标题 </a:t>
            </a:r>
            <a:r>
              <a:rPr lang="en-US" altLang="zh-CN" dirty="0"/>
              <a:t>TITLE HERE 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694152">
            <a:off x="4115694" y="1440335"/>
            <a:ext cx="3992076" cy="39920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694152">
            <a:off x="4370140" y="1694780"/>
            <a:ext cx="3483185" cy="348318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9905" y="2628265"/>
            <a:ext cx="6123940" cy="16592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kumimoji="1" lang="en-US" sz="3400" b="1" dirty="0">
                <a:solidFill>
                  <a:schemeClr val="bg1"/>
                </a:solidFill>
              </a:rPr>
              <a:t>E-commerce goods tracebility sytstem based  on  blockchain</a:t>
            </a:r>
          </a:p>
        </p:txBody>
      </p:sp>
      <p:sp>
        <p:nvSpPr>
          <p:cNvPr id="6" name="矩形 5"/>
          <p:cNvSpPr/>
          <p:nvPr/>
        </p:nvSpPr>
        <p:spPr>
          <a:xfrm>
            <a:off x="3288912" y="1866900"/>
            <a:ext cx="5645640" cy="31813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5A26E7-DE27-46ED-BA10-E74470D4FB47}"/>
              </a:ext>
            </a:extLst>
          </p:cNvPr>
          <p:cNvSpPr txBox="1"/>
          <p:nvPr/>
        </p:nvSpPr>
        <p:spPr>
          <a:xfrm>
            <a:off x="327991" y="5257800"/>
            <a:ext cx="231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16124277 </a:t>
            </a:r>
            <a:r>
              <a:rPr lang="zh-CN" altLang="en-US" dirty="0">
                <a:solidFill>
                  <a:schemeClr val="bg1"/>
                </a:solidFill>
              </a:rPr>
              <a:t>张江北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17170042 </a:t>
            </a:r>
            <a:r>
              <a:rPr lang="zh-CN" altLang="en-US" dirty="0">
                <a:solidFill>
                  <a:schemeClr val="bg1"/>
                </a:solidFill>
              </a:rPr>
              <a:t>张昊澜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16124272 </a:t>
            </a:r>
            <a:r>
              <a:rPr lang="zh-CN" altLang="en-US" dirty="0">
                <a:solidFill>
                  <a:schemeClr val="bg1"/>
                </a:solidFill>
              </a:rPr>
              <a:t>刘子豪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16124291 </a:t>
            </a:r>
            <a:r>
              <a:rPr lang="zh-CN" altLang="en-US" dirty="0">
                <a:solidFill>
                  <a:schemeClr val="bg1"/>
                </a:solidFill>
              </a:rPr>
              <a:t>韦苏恒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632" y="379640"/>
            <a:ext cx="4365911" cy="362404"/>
          </a:xfrm>
        </p:spPr>
        <p:txBody>
          <a:bodyPr/>
          <a:lstStyle/>
          <a:p>
            <a:r>
              <a:rPr kumimoji="1" lang="en-US" altLang="zh-CN" dirty="0">
                <a:latin typeface="Century Gothic"/>
              </a:rPr>
              <a:t>Blockchain technology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846E3B-0162-4CEF-9A53-27CF89834560}"/>
              </a:ext>
            </a:extLst>
          </p:cNvPr>
          <p:cNvSpPr txBox="1"/>
          <p:nvPr/>
        </p:nvSpPr>
        <p:spPr>
          <a:xfrm>
            <a:off x="914400" y="1573161"/>
            <a:ext cx="4365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A blockchain is, </a:t>
            </a:r>
            <a:r>
              <a:rPr lang="en-US" altLang="zh-CN" sz="2000" b="1" dirty="0"/>
              <a:t>a time-stamped </a:t>
            </a:r>
            <a:r>
              <a:rPr lang="en-US" altLang="zh-CN" dirty="0"/>
              <a:t>series of </a:t>
            </a:r>
            <a:r>
              <a:rPr lang="en-US" altLang="zh-CN" sz="2000" b="1" dirty="0"/>
              <a:t>immutable </a:t>
            </a:r>
            <a:r>
              <a:rPr lang="en-US" altLang="zh-CN" dirty="0"/>
              <a:t>record of data that is managed by cluster of computers </a:t>
            </a:r>
            <a:r>
              <a:rPr lang="en-US" altLang="zh-CN" sz="2000" b="1" dirty="0"/>
              <a:t>not owned by any single entity.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ED262DC-E3AA-4667-B924-3643D8518506}"/>
              </a:ext>
            </a:extLst>
          </p:cNvPr>
          <p:cNvGrpSpPr/>
          <p:nvPr/>
        </p:nvGrpSpPr>
        <p:grpSpPr>
          <a:xfrm>
            <a:off x="452283" y="3429000"/>
            <a:ext cx="5739292" cy="2740918"/>
            <a:chOff x="1679128" y="1619253"/>
            <a:chExt cx="8415854" cy="469077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4A242C-54B2-4B1F-B2C6-FAED937D6FF8}"/>
                </a:ext>
              </a:extLst>
            </p:cNvPr>
            <p:cNvSpPr/>
            <p:nvPr/>
          </p:nvSpPr>
          <p:spPr>
            <a:xfrm>
              <a:off x="2299517" y="1784798"/>
              <a:ext cx="2837100" cy="463904"/>
            </a:xfrm>
            <a:prstGeom prst="rect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E5C8A2C-1E4C-4316-A739-6E020F0A4769}"/>
                </a:ext>
              </a:extLst>
            </p:cNvPr>
            <p:cNvSpPr txBox="1"/>
            <p:nvPr/>
          </p:nvSpPr>
          <p:spPr>
            <a:xfrm>
              <a:off x="4562884" y="3362068"/>
              <a:ext cx="3226212" cy="1106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altLang="zh-CN" sz="3600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造字工房力黑（非商用）常规体" pitchFamily="50" charset="-122"/>
                </a:rPr>
                <a:t>4 concepts</a:t>
              </a:r>
              <a:endPara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造字工房力黑（非商用）常规体" pitchFamily="50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1CCC471-E255-49E6-9467-2183945CE7F0}"/>
                </a:ext>
              </a:extLst>
            </p:cNvPr>
            <p:cNvCxnSpPr/>
            <p:nvPr/>
          </p:nvCxnSpPr>
          <p:spPr>
            <a:xfrm>
              <a:off x="1679128" y="3932533"/>
              <a:ext cx="29982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C403A0A-594C-40E0-A57C-9944A5CED277}"/>
                </a:ext>
              </a:extLst>
            </p:cNvPr>
            <p:cNvCxnSpPr/>
            <p:nvPr/>
          </p:nvCxnSpPr>
          <p:spPr>
            <a:xfrm>
              <a:off x="7096683" y="3932533"/>
              <a:ext cx="29982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5DF75F6-7253-4C57-ABF1-A6945E8427AD}"/>
                </a:ext>
              </a:extLst>
            </p:cNvPr>
            <p:cNvGrpSpPr/>
            <p:nvPr/>
          </p:nvGrpSpPr>
          <p:grpSpPr>
            <a:xfrm rot="5400000" flipV="1">
              <a:off x="3689170" y="3964641"/>
              <a:ext cx="4690775" cy="0"/>
              <a:chOff x="1548927" y="2053391"/>
              <a:chExt cx="6455356" cy="0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E6DEC030-8D32-46DF-8D4E-AA9CF80CF750}"/>
                  </a:ext>
                </a:extLst>
              </p:cNvPr>
              <p:cNvCxnSpPr/>
              <p:nvPr/>
            </p:nvCxnSpPr>
            <p:spPr>
              <a:xfrm rot="5400000" flipV="1">
                <a:off x="2538779" y="1063539"/>
                <a:ext cx="0" cy="197970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2EDBAFD0-68BC-4ECD-B52F-3F144DAD1B75}"/>
                  </a:ext>
                </a:extLst>
              </p:cNvPr>
              <p:cNvCxnSpPr/>
              <p:nvPr/>
            </p:nvCxnSpPr>
            <p:spPr>
              <a:xfrm rot="5400000" flipV="1">
                <a:off x="6970247" y="1019354"/>
                <a:ext cx="0" cy="206807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E5D0A6-6BB4-4BD0-B4EF-64B0DBE5DE2B}"/>
                </a:ext>
              </a:extLst>
            </p:cNvPr>
            <p:cNvSpPr txBox="1"/>
            <p:nvPr/>
          </p:nvSpPr>
          <p:spPr>
            <a:xfrm>
              <a:off x="2226967" y="4491406"/>
              <a:ext cx="3358622" cy="47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9ED59F8-1D69-4B6F-B0F3-AB1AAED8F1FC}"/>
                </a:ext>
              </a:extLst>
            </p:cNvPr>
            <p:cNvSpPr txBox="1"/>
            <p:nvPr/>
          </p:nvSpPr>
          <p:spPr>
            <a:xfrm>
              <a:off x="2185080" y="5294364"/>
              <a:ext cx="3358622" cy="47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55DB132-A388-4088-879E-CB358BD11816}"/>
                </a:ext>
              </a:extLst>
            </p:cNvPr>
            <p:cNvSpPr txBox="1"/>
            <p:nvPr/>
          </p:nvSpPr>
          <p:spPr>
            <a:xfrm>
              <a:off x="6736360" y="5294364"/>
              <a:ext cx="3358622" cy="47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BD635CE-9CD9-4E1D-8CE9-25A2B11D3607}"/>
                </a:ext>
              </a:extLst>
            </p:cNvPr>
            <p:cNvSpPr txBox="1"/>
            <p:nvPr/>
          </p:nvSpPr>
          <p:spPr>
            <a:xfrm>
              <a:off x="2296204" y="1784797"/>
              <a:ext cx="3358614" cy="5793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CN" sz="1600" dirty="0">
                  <a:solidFill>
                    <a:prstClr val="white"/>
                  </a:solidFill>
                </a:rPr>
                <a:t>Distributed  Ledger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E62AA70-6ECB-44B6-8004-40ED4826F641}"/>
                </a:ext>
              </a:extLst>
            </p:cNvPr>
            <p:cNvSpPr/>
            <p:nvPr/>
          </p:nvSpPr>
          <p:spPr>
            <a:xfrm>
              <a:off x="6832429" y="1784798"/>
              <a:ext cx="2837100" cy="463904"/>
            </a:xfrm>
            <a:prstGeom prst="rect">
              <a:avLst/>
            </a:prstGeom>
            <a:solidFill>
              <a:srgbClr val="D28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FA07866-E2A8-4A9E-A586-F788D5A53C37}"/>
                </a:ext>
              </a:extLst>
            </p:cNvPr>
            <p:cNvSpPr txBox="1"/>
            <p:nvPr/>
          </p:nvSpPr>
          <p:spPr>
            <a:xfrm>
              <a:off x="6829116" y="1784797"/>
              <a:ext cx="2257735" cy="8954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endParaRPr lang="zh-CN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E53B3A2-4C60-4D7E-95B4-9DCD2D792463}"/>
                </a:ext>
              </a:extLst>
            </p:cNvPr>
            <p:cNvSpPr/>
            <p:nvPr/>
          </p:nvSpPr>
          <p:spPr>
            <a:xfrm>
              <a:off x="2299517" y="4466021"/>
              <a:ext cx="2837100" cy="463904"/>
            </a:xfrm>
            <a:prstGeom prst="rect">
              <a:avLst/>
            </a:prstGeom>
            <a:solidFill>
              <a:srgbClr val="5345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94C39B2-E5A3-496D-9EF1-8488DFF8276D}"/>
                </a:ext>
              </a:extLst>
            </p:cNvPr>
            <p:cNvSpPr/>
            <p:nvPr/>
          </p:nvSpPr>
          <p:spPr>
            <a:xfrm>
              <a:off x="6832429" y="4466021"/>
              <a:ext cx="2837100" cy="463904"/>
            </a:xfrm>
            <a:prstGeom prst="rect">
              <a:avLst/>
            </a:prstGeom>
            <a:solidFill>
              <a:srgbClr val="FDDA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03AB917-E020-42B3-9187-66FE8F97715B}"/>
                </a:ext>
              </a:extLst>
            </p:cNvPr>
            <p:cNvSpPr txBox="1"/>
            <p:nvPr/>
          </p:nvSpPr>
          <p:spPr>
            <a:xfrm>
              <a:off x="6829116" y="4466021"/>
              <a:ext cx="1781484" cy="8954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685800"/>
              <a:endParaRPr lang="zh-CN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4D52420C-3060-4727-974C-942C11A5D6F4}"/>
              </a:ext>
            </a:extLst>
          </p:cNvPr>
          <p:cNvSpPr txBox="1"/>
          <p:nvPr/>
        </p:nvSpPr>
        <p:spPr>
          <a:xfrm>
            <a:off x="3964379" y="3521432"/>
            <a:ext cx="22904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600" dirty="0" err="1">
                <a:solidFill>
                  <a:prstClr val="white"/>
                </a:solidFill>
              </a:rPr>
              <a:t>Crytography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B2CFD04-0B18-4046-9F43-4D0A25E690D2}"/>
              </a:ext>
            </a:extLst>
          </p:cNvPr>
          <p:cNvSpPr txBox="1"/>
          <p:nvPr/>
        </p:nvSpPr>
        <p:spPr>
          <a:xfrm>
            <a:off x="925904" y="5074555"/>
            <a:ext cx="22904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600" dirty="0">
                <a:solidFill>
                  <a:prstClr val="white"/>
                </a:solidFill>
              </a:rPr>
              <a:t>Digital Signature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8AEA134-338C-4B1A-A680-C20FB17EC4AA}"/>
              </a:ext>
            </a:extLst>
          </p:cNvPr>
          <p:cNvSpPr txBox="1"/>
          <p:nvPr/>
        </p:nvSpPr>
        <p:spPr>
          <a:xfrm>
            <a:off x="4023988" y="5055066"/>
            <a:ext cx="22904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600" dirty="0">
                <a:solidFill>
                  <a:prstClr val="white"/>
                </a:solidFill>
              </a:rPr>
              <a:t>Consensus</a:t>
            </a:r>
            <a:endParaRPr lang="zh-CN" altLang="en-US" sz="1600" dirty="0">
              <a:solidFill>
                <a:prstClr val="white"/>
              </a:solidFill>
            </a:endParaRPr>
          </a:p>
        </p:txBody>
      </p:sp>
      <p:pic>
        <p:nvPicPr>
          <p:cNvPr id="1026" name="Picture 2" descr="âblockchainâçå¾çæç´¢ç»æ">
            <a:extLst>
              <a:ext uri="{FF2B5EF4-FFF2-40B4-BE49-F238E27FC236}">
                <a16:creationId xmlns:a16="http://schemas.microsoft.com/office/drawing/2014/main" id="{6395FE2F-06B9-4F0E-8376-208AD74C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976" y="1366178"/>
            <a:ext cx="4365911" cy="228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FADC996C-FF41-42ED-BE45-5BC3D7BBB600}"/>
              </a:ext>
            </a:extLst>
          </p:cNvPr>
          <p:cNvSpPr txBox="1"/>
          <p:nvPr/>
        </p:nvSpPr>
        <p:spPr>
          <a:xfrm>
            <a:off x="925903" y="3940862"/>
            <a:ext cx="2044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Replicated databases</a:t>
            </a:r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9B6FE58-EC7A-4739-A57A-6F05CD5FCCD4}"/>
              </a:ext>
            </a:extLst>
          </p:cNvPr>
          <p:cNvSpPr txBox="1"/>
          <p:nvPr/>
        </p:nvSpPr>
        <p:spPr>
          <a:xfrm>
            <a:off x="3650125" y="3944646"/>
            <a:ext cx="26046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Asymmetrical cryptographic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Public key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private</a:t>
            </a:r>
            <a:r>
              <a:rPr lang="zh-CN" altLang="en-US" sz="1400" dirty="0"/>
              <a:t> </a:t>
            </a:r>
            <a:r>
              <a:rPr lang="en-US" altLang="zh-CN" sz="1400" dirty="0"/>
              <a:t>key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7C297FC-123E-4D6B-A05F-793319B9E417}"/>
              </a:ext>
            </a:extLst>
          </p:cNvPr>
          <p:cNvSpPr txBox="1"/>
          <p:nvPr/>
        </p:nvSpPr>
        <p:spPr>
          <a:xfrm>
            <a:off x="873105" y="5714943"/>
            <a:ext cx="2044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Authenticate the sender’s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Ensure the integrity of info transmission</a:t>
            </a:r>
            <a:endParaRPr lang="zh-CN" altLang="en-US" sz="1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625CFFA-559E-452C-BA78-6D722E5D063F}"/>
              </a:ext>
            </a:extLst>
          </p:cNvPr>
          <p:cNvSpPr txBox="1"/>
          <p:nvPr/>
        </p:nvSpPr>
        <p:spPr>
          <a:xfrm>
            <a:off x="3657802" y="5648263"/>
            <a:ext cx="2044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Proof of work/Proof of stake</a:t>
            </a:r>
            <a:endParaRPr lang="zh-CN" altLang="en-US" sz="1400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FB363265-D060-4328-AF02-0C7F09D6C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9" t="829" r="7087"/>
          <a:stretch/>
        </p:blipFill>
        <p:spPr>
          <a:xfrm>
            <a:off x="7880517" y="3796800"/>
            <a:ext cx="3131978" cy="26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3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632" y="379640"/>
            <a:ext cx="4365911" cy="362404"/>
          </a:xfrm>
        </p:spPr>
        <p:txBody>
          <a:bodyPr/>
          <a:lstStyle/>
          <a:p>
            <a:pPr algn="ctr"/>
            <a:r>
              <a:rPr kumimoji="1" lang="en-US" altLang="zh-CN" dirty="0">
                <a:latin typeface="Century Gothic"/>
              </a:rPr>
              <a:t>Data Crawling</a:t>
            </a:r>
          </a:p>
        </p:txBody>
      </p:sp>
      <p:sp>
        <p:nvSpPr>
          <p:cNvPr id="6" name="矩形 5"/>
          <p:cNvSpPr/>
          <p:nvPr/>
        </p:nvSpPr>
        <p:spPr>
          <a:xfrm>
            <a:off x="1289180" y="1684438"/>
            <a:ext cx="3370634" cy="3867879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55"/>
          <p:cNvSpPr/>
          <p:nvPr/>
        </p:nvSpPr>
        <p:spPr>
          <a:xfrm>
            <a:off x="1915195" y="2129471"/>
            <a:ext cx="2118605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News Gothic MT" charset="0"/>
            </a:endParaRPr>
          </a:p>
        </p:txBody>
      </p:sp>
      <p:pic>
        <p:nvPicPr>
          <p:cNvPr id="2050" name="Picture 2" descr="âweb Crawlingâçå¾çæç´¢ç»æ">
            <a:extLst>
              <a:ext uri="{FF2B5EF4-FFF2-40B4-BE49-F238E27FC236}">
                <a16:creationId xmlns:a16="http://schemas.microsoft.com/office/drawing/2014/main" id="{A0A700D6-931F-4DEB-ABB6-AEA99456CF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" t="4891" r="6336" b="10630"/>
          <a:stretch/>
        </p:blipFill>
        <p:spPr bwMode="auto">
          <a:xfrm>
            <a:off x="6956622" y="2129471"/>
            <a:ext cx="4068105" cy="297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78D9E6E-5552-40FF-A5AF-AB7486304922}"/>
              </a:ext>
            </a:extLst>
          </p:cNvPr>
          <p:cNvSpPr txBox="1"/>
          <p:nvPr/>
        </p:nvSpPr>
        <p:spPr>
          <a:xfrm>
            <a:off x="1573400" y="1771717"/>
            <a:ext cx="28021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crawler is a computer program that automatically searches documents on the Web. They are primarily programmed for repetitive actions so that browsing is entirely automated.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 use this technology mainly to fetch data about some certain products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7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00400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4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232" y="1843510"/>
            <a:ext cx="4921536" cy="160652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>
                <a:solidFill>
                  <a:srgbClr val="FFFFFF"/>
                </a:solidFill>
                <a:latin typeface="Century Gothic"/>
                <a:ea typeface="微软雅黑"/>
              </a:rPr>
              <a:t>Goals of the</a:t>
            </a:r>
          </a:p>
          <a:p>
            <a:pPr>
              <a:lnSpc>
                <a:spcPct val="130000"/>
              </a:lnSpc>
            </a:pPr>
            <a:r>
              <a:rPr kumimoji="1" lang="en-US" altLang="zh-CN" sz="4000" b="1" dirty="0">
                <a:solidFill>
                  <a:srgbClr val="FFFFFF"/>
                </a:solidFill>
                <a:latin typeface="Century Gothic"/>
                <a:ea typeface="微软雅黑"/>
              </a:rPr>
              <a:t> blockchain system</a:t>
            </a:r>
          </a:p>
        </p:txBody>
      </p:sp>
    </p:spTree>
    <p:extLst>
      <p:ext uri="{BB962C8B-B14F-4D97-AF65-F5344CB8AC3E}">
        <p14:creationId xmlns:p14="http://schemas.microsoft.com/office/powerpoint/2010/main" val="190376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632" y="379640"/>
            <a:ext cx="5839813" cy="36240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en-US" altLang="zh-CN" dirty="0">
                <a:latin typeface="Century Gothic"/>
              </a:rPr>
              <a:t>Goals of the blockchain system</a:t>
            </a:r>
          </a:p>
          <a:p>
            <a:r>
              <a:rPr kumimoji="1" lang="en-US" altLang="zh-CN" dirty="0">
                <a:latin typeface="Century Gothic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4906" y="2285685"/>
            <a:ext cx="4280335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78">
              <a:defRPr/>
            </a:pPr>
            <a:r>
              <a:rPr lang="en-US" altLang="zh-CN" sz="24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Trace the online products </a:t>
            </a:r>
            <a:endParaRPr lang="zh-CN" altLang="en-US" sz="24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4907" y="2650516"/>
            <a:ext cx="2936093" cy="246958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 defTabSz="914378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Record every transactions from the manufacturing to the actual selling of the products.</a:t>
            </a:r>
          </a:p>
          <a:p>
            <a:pPr marL="171450" indent="-171450" defTabSz="914378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Taking advantage of the traits of the blockchain</a:t>
            </a:r>
          </a:p>
          <a:p>
            <a:pPr marL="171450" indent="-171450" defTabSz="914378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Act accordingly and timely when a certain batch of the products have issues. </a:t>
            </a:r>
          </a:p>
          <a:p>
            <a:pPr marL="171450" indent="-171450" defTabSz="914378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en-US" altLang="zh-CN" sz="12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914378">
              <a:lnSpc>
                <a:spcPct val="130000"/>
              </a:lnSpc>
              <a:defRPr/>
            </a:pPr>
            <a:endParaRPr lang="zh-CN" altLang="en-US" sz="12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78676" y="4621866"/>
            <a:ext cx="2688552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78">
              <a:defRPr/>
            </a:pPr>
            <a:r>
              <a:rPr lang="en-US" altLang="zh-CN" sz="24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Anti-counterfeit</a:t>
            </a:r>
            <a:endParaRPr lang="zh-CN" altLang="en-US" sz="24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30D9DC-FE6C-4C37-A961-2B7F54BC356C}"/>
              </a:ext>
            </a:extLst>
          </p:cNvPr>
          <p:cNvSpPr/>
          <p:nvPr/>
        </p:nvSpPr>
        <p:spPr>
          <a:xfrm>
            <a:off x="1254906" y="4698202"/>
            <a:ext cx="2936093" cy="308993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130000"/>
              </a:lnSpc>
              <a:defRPr/>
            </a:pPr>
            <a:endParaRPr lang="zh-CN" altLang="en-US" sz="12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079F89-38A4-4043-B561-789D5EF13863}"/>
              </a:ext>
            </a:extLst>
          </p:cNvPr>
          <p:cNvSpPr/>
          <p:nvPr/>
        </p:nvSpPr>
        <p:spPr>
          <a:xfrm>
            <a:off x="1378799" y="5117643"/>
            <a:ext cx="2936093" cy="78912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marL="171450" indent="-171450" defTabSz="914378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It will be extremely difficult for the counterfeit products or flawed products to have a clean record. </a:t>
            </a:r>
            <a:endParaRPr lang="zh-CN" altLang="en-US" sz="12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39360" y="152400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22356" y="-609401"/>
            <a:ext cx="4610100" cy="778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矩形 3"/>
          <p:cNvSpPr/>
          <p:nvPr/>
        </p:nvSpPr>
        <p:spPr>
          <a:xfrm>
            <a:off x="6303722" y="3029690"/>
            <a:ext cx="4485005" cy="89027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System structure</a:t>
            </a:r>
            <a:endParaRPr kumimoji="1" lang="en-US" sz="4000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34852" y="4063203"/>
            <a:ext cx="699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/>
            <a:r>
              <a:rPr lang="en-US" altLang="zh-CN" b="1" dirty="0">
                <a:solidFill>
                  <a:prstClr val="white"/>
                </a:solidFill>
              </a:rPr>
              <a:t>FIRST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3805632" y="379640"/>
            <a:ext cx="4278825" cy="362404"/>
          </a:xfrm>
        </p:spPr>
        <p:txBody>
          <a:bodyPr/>
          <a:lstStyle/>
          <a:p>
            <a:pPr algn="ctr"/>
            <a:r>
              <a:rPr kumimoji="1" lang="en-US" altLang="zh-CN" dirty="0">
                <a:latin typeface="Century Gothic" panose="020B0502020202020204"/>
              </a:rPr>
              <a:t>System Structure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162685" y="1389380"/>
            <a:ext cx="9814560" cy="4228465"/>
            <a:chOff x="1061" y="2817"/>
            <a:chExt cx="15456" cy="6659"/>
          </a:xfrm>
        </p:grpSpPr>
        <p:sp>
          <p:nvSpPr>
            <p:cNvPr id="31" name="圆角矩形 30"/>
            <p:cNvSpPr/>
            <p:nvPr/>
          </p:nvSpPr>
          <p:spPr>
            <a:xfrm>
              <a:off x="2244" y="2817"/>
              <a:ext cx="2813" cy="145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Infomation of commodity</a:t>
              </a: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851" y="5302"/>
              <a:ext cx="2362" cy="145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Buyer Information</a:t>
              </a:r>
            </a:p>
          </p:txBody>
        </p:sp>
        <p:sp>
          <p:nvSpPr>
            <p:cNvPr id="35" name="菱形 34"/>
            <p:cNvSpPr/>
            <p:nvPr/>
          </p:nvSpPr>
          <p:spPr>
            <a:xfrm>
              <a:off x="1596" y="5236"/>
              <a:ext cx="3684" cy="1523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Quality Testing</a:t>
              </a:r>
            </a:p>
          </p:txBody>
        </p:sp>
        <p:cxnSp>
          <p:nvCxnSpPr>
            <p:cNvPr id="37" name="肘形连接符 36"/>
            <p:cNvCxnSpPr>
              <a:stCxn id="35" idx="1"/>
              <a:endCxn id="31" idx="1"/>
            </p:cNvCxnSpPr>
            <p:nvPr/>
          </p:nvCxnSpPr>
          <p:spPr>
            <a:xfrm rot="10800000" flipH="1">
              <a:off x="1596" y="3544"/>
              <a:ext cx="648" cy="2454"/>
            </a:xfrm>
            <a:prstGeom prst="bentConnector3">
              <a:avLst>
                <a:gd name="adj1" fmla="val -5787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061" y="4341"/>
              <a:ext cx="32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Unqualified</a:t>
              </a:r>
            </a:p>
          </p:txBody>
        </p:sp>
        <p:cxnSp>
          <p:nvCxnSpPr>
            <p:cNvPr id="41" name="肘形连接符 40"/>
            <p:cNvCxnSpPr>
              <a:stCxn id="35" idx="2"/>
              <a:endCxn id="33" idx="2"/>
            </p:cNvCxnSpPr>
            <p:nvPr/>
          </p:nvCxnSpPr>
          <p:spPr>
            <a:xfrm rot="5400000" flipH="1" flipV="1">
              <a:off x="5233" y="4960"/>
              <a:ext cx="4" cy="3594"/>
            </a:xfrm>
            <a:prstGeom prst="bentConnector3">
              <a:avLst>
                <a:gd name="adj1" fmla="val -9375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43" idx="0"/>
            </p:cNvCxnSpPr>
            <p:nvPr/>
          </p:nvCxnSpPr>
          <p:spPr>
            <a:xfrm>
              <a:off x="5231" y="7103"/>
              <a:ext cx="12" cy="9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3821" y="8014"/>
              <a:ext cx="2844" cy="14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Contract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426" y="6553"/>
              <a:ext cx="32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Qualified</a:t>
              </a:r>
            </a:p>
          </p:txBody>
        </p:sp>
        <p:sp>
          <p:nvSpPr>
            <p:cNvPr id="45" name="直角上箭头 44"/>
            <p:cNvSpPr/>
            <p:nvPr/>
          </p:nvSpPr>
          <p:spPr>
            <a:xfrm>
              <a:off x="6665" y="6981"/>
              <a:ext cx="4760" cy="1964"/>
            </a:xfrm>
            <a:prstGeom prst="bentUp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9150" y="4919"/>
              <a:ext cx="3661" cy="20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Block1</a:t>
              </a:r>
            </a:p>
          </p:txBody>
        </p:sp>
        <p:sp>
          <p:nvSpPr>
            <p:cNvPr id="47" name="直角上箭头 46"/>
            <p:cNvSpPr/>
            <p:nvPr/>
          </p:nvSpPr>
          <p:spPr>
            <a:xfrm>
              <a:off x="11186" y="6968"/>
              <a:ext cx="4025" cy="1964"/>
            </a:xfrm>
            <a:prstGeom prst="bentUp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2856" y="4921"/>
              <a:ext cx="3661" cy="20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Block2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7251383" y="1851025"/>
            <a:ext cx="289623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Blockchain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7281545" y="1078230"/>
            <a:ext cx="2753360" cy="51581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411337" y="1078230"/>
            <a:ext cx="2705618" cy="515810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34852" y="4063203"/>
            <a:ext cx="699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/>
            <a:r>
              <a:rPr lang="en-US" altLang="zh-CN" b="1" dirty="0">
                <a:solidFill>
                  <a:prstClr val="white"/>
                </a:solidFill>
              </a:rPr>
              <a:t>FIRST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2600960" y="162560"/>
            <a:ext cx="7087235" cy="362585"/>
          </a:xfrm>
        </p:spPr>
        <p:txBody>
          <a:bodyPr/>
          <a:lstStyle/>
          <a:p>
            <a:pPr algn="ctr"/>
            <a:r>
              <a:rPr kumimoji="1" lang="zh-CN" altLang="en-US" dirty="0">
                <a:latin typeface="Century Gothic" panose="020B0502020202020204"/>
                <a:sym typeface="+mn-ea"/>
              </a:rPr>
              <a:t>Simulation </a:t>
            </a:r>
            <a:r>
              <a:rPr kumimoji="1" lang="en-US" altLang="zh-CN" dirty="0">
                <a:latin typeface="Century Gothic" panose="020B0502020202020204"/>
                <a:sym typeface="+mn-ea"/>
              </a:rPr>
              <a:t>of</a:t>
            </a:r>
            <a:endParaRPr kumimoji="1" lang="zh-CN" altLang="en-US" dirty="0">
              <a:latin typeface="Century Gothic" panose="020B0502020202020204"/>
            </a:endParaRPr>
          </a:p>
          <a:p>
            <a:pPr algn="ctr"/>
            <a:r>
              <a:rPr kumimoji="1" lang="zh-CN" altLang="en-US" dirty="0">
                <a:latin typeface="Century Gothic" panose="020B0502020202020204"/>
              </a:rPr>
              <a:t>Commodity Information, Buyer Information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695700" y="1160780"/>
            <a:ext cx="2089150" cy="4909820"/>
            <a:chOff x="2117" y="1886"/>
            <a:chExt cx="3290" cy="7732"/>
          </a:xfrm>
        </p:grpSpPr>
        <p:sp>
          <p:nvSpPr>
            <p:cNvPr id="17" name="单圆角矩形 16"/>
            <p:cNvSpPr/>
            <p:nvPr/>
          </p:nvSpPr>
          <p:spPr>
            <a:xfrm>
              <a:off x="2878" y="1886"/>
              <a:ext cx="2529" cy="1701"/>
            </a:xfrm>
            <a:prstGeom prst="round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Name of product</a:t>
              </a:r>
            </a:p>
          </p:txBody>
        </p:sp>
        <p:sp>
          <p:nvSpPr>
            <p:cNvPr id="18" name="单圆角矩形 17"/>
            <p:cNvSpPr/>
            <p:nvPr/>
          </p:nvSpPr>
          <p:spPr>
            <a:xfrm>
              <a:off x="2878" y="5936"/>
              <a:ext cx="2529" cy="1701"/>
            </a:xfrm>
            <a:prstGeom prst="round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Brand</a:t>
              </a:r>
            </a:p>
          </p:txBody>
        </p:sp>
        <p:sp>
          <p:nvSpPr>
            <p:cNvPr id="19" name="单圆角矩形 18"/>
            <p:cNvSpPr/>
            <p:nvPr/>
          </p:nvSpPr>
          <p:spPr>
            <a:xfrm>
              <a:off x="2878" y="3926"/>
              <a:ext cx="2529" cy="1701"/>
            </a:xfrm>
            <a:prstGeom prst="round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Manufacturer</a:t>
              </a:r>
            </a:p>
          </p:txBody>
        </p:sp>
        <p:sp>
          <p:nvSpPr>
            <p:cNvPr id="20" name="单圆角矩形 19"/>
            <p:cNvSpPr/>
            <p:nvPr/>
          </p:nvSpPr>
          <p:spPr>
            <a:xfrm>
              <a:off x="2878" y="7917"/>
              <a:ext cx="2529" cy="1701"/>
            </a:xfrm>
            <a:prstGeom prst="round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Price</a:t>
              </a:r>
            </a:p>
          </p:txBody>
        </p:sp>
        <p:sp>
          <p:nvSpPr>
            <p:cNvPr id="22" name="下箭头 21"/>
            <p:cNvSpPr/>
            <p:nvPr/>
          </p:nvSpPr>
          <p:spPr>
            <a:xfrm>
              <a:off x="2117" y="3942"/>
              <a:ext cx="528" cy="16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下箭头 24"/>
            <p:cNvSpPr/>
            <p:nvPr/>
          </p:nvSpPr>
          <p:spPr>
            <a:xfrm>
              <a:off x="2117" y="7932"/>
              <a:ext cx="528" cy="16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下箭头 25"/>
            <p:cNvSpPr/>
            <p:nvPr/>
          </p:nvSpPr>
          <p:spPr>
            <a:xfrm>
              <a:off x="2117" y="5952"/>
              <a:ext cx="528" cy="16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484110" y="1197610"/>
            <a:ext cx="2096135" cy="4899660"/>
            <a:chOff x="1318" y="2031"/>
            <a:chExt cx="3826" cy="7813"/>
          </a:xfrm>
        </p:grpSpPr>
        <p:sp>
          <p:nvSpPr>
            <p:cNvPr id="3" name="单圆角矩形 2"/>
            <p:cNvSpPr/>
            <p:nvPr/>
          </p:nvSpPr>
          <p:spPr>
            <a:xfrm>
              <a:off x="2214" y="2031"/>
              <a:ext cx="2931" cy="1722"/>
            </a:xfrm>
            <a:prstGeom prst="round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UserName</a:t>
              </a:r>
            </a:p>
          </p:txBody>
        </p:sp>
        <p:sp>
          <p:nvSpPr>
            <p:cNvPr id="4" name="单圆角矩形 3"/>
            <p:cNvSpPr/>
            <p:nvPr/>
          </p:nvSpPr>
          <p:spPr>
            <a:xfrm>
              <a:off x="2200" y="6117"/>
              <a:ext cx="2931" cy="1722"/>
            </a:xfrm>
            <a:prstGeom prst="round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UserAddress</a:t>
              </a:r>
            </a:p>
          </p:txBody>
        </p:sp>
        <p:sp>
          <p:nvSpPr>
            <p:cNvPr id="5" name="单圆角矩形 4"/>
            <p:cNvSpPr/>
            <p:nvPr/>
          </p:nvSpPr>
          <p:spPr>
            <a:xfrm>
              <a:off x="2200" y="4097"/>
              <a:ext cx="2931" cy="1722"/>
            </a:xfrm>
            <a:prstGeom prst="round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UserID</a:t>
              </a:r>
            </a:p>
          </p:txBody>
        </p:sp>
        <p:sp>
          <p:nvSpPr>
            <p:cNvPr id="6" name="单圆角矩形 5"/>
            <p:cNvSpPr/>
            <p:nvPr/>
          </p:nvSpPr>
          <p:spPr>
            <a:xfrm>
              <a:off x="2200" y="8122"/>
              <a:ext cx="2931" cy="1722"/>
            </a:xfrm>
            <a:prstGeom prst="round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7" name="下箭头 6"/>
            <p:cNvSpPr/>
            <p:nvPr/>
          </p:nvSpPr>
          <p:spPr>
            <a:xfrm>
              <a:off x="1318" y="4097"/>
              <a:ext cx="612" cy="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下箭头 7"/>
            <p:cNvSpPr/>
            <p:nvPr/>
          </p:nvSpPr>
          <p:spPr>
            <a:xfrm>
              <a:off x="1318" y="8137"/>
              <a:ext cx="612" cy="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下箭头 8"/>
            <p:cNvSpPr/>
            <p:nvPr/>
          </p:nvSpPr>
          <p:spPr>
            <a:xfrm>
              <a:off x="1318" y="6132"/>
              <a:ext cx="612" cy="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占位符 20"/>
          <p:cNvSpPr>
            <a:spLocks noGrp="1"/>
          </p:cNvSpPr>
          <p:nvPr/>
        </p:nvSpPr>
        <p:spPr>
          <a:xfrm>
            <a:off x="6470727" y="6236245"/>
            <a:ext cx="4278825" cy="362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ym typeface="+mn-ea"/>
              </a:rPr>
              <a:t>Buyer Information</a:t>
            </a:r>
            <a:endParaRPr kumimoji="1" lang="zh-CN" altLang="en-US" b="0" dirty="0">
              <a:latin typeface="Century Gothic" panose="020B0502020202020204"/>
            </a:endParaRPr>
          </a:p>
        </p:txBody>
      </p:sp>
      <p:sp>
        <p:nvSpPr>
          <p:cNvPr id="15" name="文本占位符 20"/>
          <p:cNvSpPr>
            <a:spLocks noGrp="1"/>
          </p:cNvSpPr>
          <p:nvPr/>
        </p:nvSpPr>
        <p:spPr>
          <a:xfrm>
            <a:off x="2601037" y="6236245"/>
            <a:ext cx="4278825" cy="3624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ym typeface="+mn-ea"/>
              </a:rPr>
              <a:t>Commodity Information</a:t>
            </a:r>
            <a:endParaRPr kumimoji="1" lang="zh-CN" altLang="en-US" b="0" dirty="0">
              <a:latin typeface="Century Gothic" panose="020B050202020202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911840" y="1983105"/>
            <a:ext cx="613410" cy="33223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created by ourselves</a:t>
            </a:r>
          </a:p>
        </p:txBody>
      </p:sp>
      <p:sp>
        <p:nvSpPr>
          <p:cNvPr id="23" name="左箭头 22"/>
          <p:cNvSpPr/>
          <p:nvPr/>
        </p:nvSpPr>
        <p:spPr>
          <a:xfrm>
            <a:off x="10034905" y="3487420"/>
            <a:ext cx="857885" cy="3390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56105"/>
            <a:ext cx="2095500" cy="156972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3842385"/>
            <a:ext cx="2186940" cy="1463040"/>
          </a:xfrm>
          <a:prstGeom prst="rect">
            <a:avLst/>
          </a:prstGeom>
        </p:spPr>
      </p:pic>
      <p:sp>
        <p:nvSpPr>
          <p:cNvPr id="32" name="文本占位符 20"/>
          <p:cNvSpPr>
            <a:spLocks noGrp="1"/>
          </p:cNvSpPr>
          <p:nvPr/>
        </p:nvSpPr>
        <p:spPr>
          <a:xfrm>
            <a:off x="304800" y="5386070"/>
            <a:ext cx="2096135" cy="36258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b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/>
              </a:rPr>
              <a:t>Crawling information</a:t>
            </a:r>
          </a:p>
        </p:txBody>
      </p:sp>
      <p:sp>
        <p:nvSpPr>
          <p:cNvPr id="33" name="右箭头 32"/>
          <p:cNvSpPr/>
          <p:nvPr/>
        </p:nvSpPr>
        <p:spPr>
          <a:xfrm>
            <a:off x="2463800" y="3373120"/>
            <a:ext cx="828040" cy="369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45012" y="4063203"/>
            <a:ext cx="699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/>
            <a:r>
              <a:rPr lang="en-US" altLang="zh-CN" b="1" dirty="0">
                <a:solidFill>
                  <a:prstClr val="white"/>
                </a:solidFill>
              </a:rPr>
              <a:t>FIRST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3629660" y="459105"/>
            <a:ext cx="5207000" cy="362585"/>
          </a:xfrm>
        </p:spPr>
        <p:txBody>
          <a:bodyPr/>
          <a:lstStyle/>
          <a:p>
            <a:pPr algn="ctr"/>
            <a:r>
              <a:rPr kumimoji="1" lang="zh-CN" altLang="en-US" dirty="0">
                <a:latin typeface="Century Gothic" panose="020B0502020202020204"/>
              </a:rPr>
              <a:t>Quality Detection Simulation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920956" y="1886444"/>
            <a:ext cx="4021323" cy="3296512"/>
            <a:chOff x="351" y="2634"/>
            <a:chExt cx="5672" cy="4571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2" y="4072"/>
              <a:ext cx="4561" cy="927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9" y="6578"/>
              <a:ext cx="2036" cy="627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51" y="2634"/>
              <a:ext cx="5518" cy="1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Take last two numbers of the price as score</a:t>
              </a:r>
            </a:p>
          </p:txBody>
        </p:sp>
        <p:sp>
          <p:nvSpPr>
            <p:cNvPr id="27" name="下箭头 26"/>
            <p:cNvSpPr/>
            <p:nvPr/>
          </p:nvSpPr>
          <p:spPr>
            <a:xfrm>
              <a:off x="2836" y="5124"/>
              <a:ext cx="550" cy="10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流程图: 决策 29"/>
          <p:cNvSpPr/>
          <p:nvPr/>
        </p:nvSpPr>
        <p:spPr>
          <a:xfrm>
            <a:off x="4453890" y="2817495"/>
            <a:ext cx="2584450" cy="156781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tx1"/>
                </a:solidFill>
              </a:rPr>
              <a:t>&gt;=60</a:t>
            </a:r>
          </a:p>
        </p:txBody>
      </p:sp>
      <p:cxnSp>
        <p:nvCxnSpPr>
          <p:cNvPr id="31" name="直接箭头连接符 30"/>
          <p:cNvCxnSpPr>
            <a:stCxn id="16" idx="2"/>
            <a:endCxn id="30" idx="1"/>
          </p:cNvCxnSpPr>
          <p:nvPr/>
        </p:nvCxnSpPr>
        <p:spPr>
          <a:xfrm>
            <a:off x="3325495" y="3592195"/>
            <a:ext cx="112839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043420" y="3592195"/>
            <a:ext cx="112331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166735" y="3203575"/>
            <a:ext cx="206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Qualified</a:t>
            </a:r>
          </a:p>
        </p:txBody>
      </p:sp>
      <p:cxnSp>
        <p:nvCxnSpPr>
          <p:cNvPr id="34" name="直接箭头连接符 33"/>
          <p:cNvCxnSpPr>
            <a:stCxn id="30" idx="2"/>
          </p:cNvCxnSpPr>
          <p:nvPr/>
        </p:nvCxnSpPr>
        <p:spPr>
          <a:xfrm>
            <a:off x="5746115" y="4385310"/>
            <a:ext cx="0" cy="673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011420" y="5059045"/>
            <a:ext cx="2444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Unqualified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25030" y="3196590"/>
            <a:ext cx="486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yes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52795" y="4464050"/>
            <a:ext cx="423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82696" y="1762506"/>
            <a:ext cx="8668512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4350" y="-102088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6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90873" y="2983659"/>
            <a:ext cx="8153730" cy="89027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>
                <a:solidFill>
                  <a:schemeClr val="bg1"/>
                </a:solidFill>
                <a:latin typeface="Century Gothic" panose="020B0502020202020204"/>
              </a:rPr>
              <a:t>Code implementation</a:t>
            </a:r>
            <a:endParaRPr kumimoji="1" lang="en-US" altLang="zh-CN" sz="4000" b="1" dirty="0">
              <a:solidFill>
                <a:schemeClr val="bg1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67122" y="424028"/>
            <a:ext cx="5382757" cy="362404"/>
          </a:xfrm>
        </p:spPr>
        <p:txBody>
          <a:bodyPr/>
          <a:lstStyle/>
          <a:p>
            <a:r>
              <a:rPr kumimoji="1" lang="en-US" altLang="zh-CN" dirty="0">
                <a:latin typeface="Century Gothic" panose="020B0502020202020204"/>
              </a:rPr>
              <a:t>The implementation process</a:t>
            </a:r>
          </a:p>
        </p:txBody>
      </p:sp>
      <p:sp>
        <p:nvSpPr>
          <p:cNvPr id="7" name="矩形 6"/>
          <p:cNvSpPr/>
          <p:nvPr/>
        </p:nvSpPr>
        <p:spPr>
          <a:xfrm>
            <a:off x="2254180" y="2311941"/>
            <a:ext cx="719127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List&lt;Goods&gt;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charset="0"/>
              </a:rPr>
              <a:t>goods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charset="0"/>
              </a:rPr>
              <a:t>produceGoodsService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charset="0"/>
              </a:rPr>
              <a:t>();</a:t>
            </a:r>
            <a:r>
              <a:rPr lang="en-US" altLang="zh-CN" i="1" dirty="0">
                <a:solidFill>
                  <a:srgbClr val="3F7F5F"/>
                </a:solidFill>
                <a:latin typeface="Consolas" panose="020B0609020204030204" charset="0"/>
              </a:rPr>
              <a:t>// </a:t>
            </a:r>
            <a:r>
              <a:rPr lang="zh-CN" altLang="en-US" i="1" dirty="0">
                <a:solidFill>
                  <a:srgbClr val="3F7F5F"/>
                </a:solidFill>
                <a:latin typeface="Consolas" panose="020B0609020204030204" charset="0"/>
              </a:rPr>
              <a:t>商品生产</a:t>
            </a:r>
          </a:p>
          <a:p>
            <a:r>
              <a:rPr lang="en-US" altLang="zh-CN" i="1" dirty="0" err="1">
                <a:solidFill>
                  <a:srgbClr val="000000"/>
                </a:solidFill>
                <a:latin typeface="Consolas" panose="020B0609020204030204" charset="0"/>
              </a:rPr>
              <a:t>qualityInspectionService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i="1" dirty="0">
                <a:solidFill>
                  <a:srgbClr val="6A3E3E"/>
                </a:solidFill>
                <a:latin typeface="Consolas" panose="020B0609020204030204" charset="0"/>
              </a:rPr>
              <a:t>goods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  <a:r>
              <a:rPr lang="en-US" altLang="zh-CN" i="1" dirty="0">
                <a:solidFill>
                  <a:srgbClr val="3F7F5F"/>
                </a:solidFill>
                <a:latin typeface="Consolas" panose="020B0609020204030204" charset="0"/>
              </a:rPr>
              <a:t>// </a:t>
            </a:r>
            <a:r>
              <a:rPr lang="zh-CN" altLang="en-US" i="1" dirty="0">
                <a:solidFill>
                  <a:srgbClr val="3F7F5F"/>
                </a:solidFill>
                <a:latin typeface="Consolas" panose="020B0609020204030204" charset="0"/>
              </a:rPr>
              <a:t>质量检测</a:t>
            </a:r>
          </a:p>
          <a:p>
            <a:r>
              <a:rPr lang="en-US" altLang="zh-CN" i="1" dirty="0" err="1">
                <a:solidFill>
                  <a:srgbClr val="0000C0"/>
                </a:solidFill>
                <a:latin typeface="Consolas" panose="020B0609020204030204" charset="0"/>
              </a:rPr>
              <a:t>electricityContract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charset="0"/>
              </a:rPr>
              <a:t>.setGoods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i="1" dirty="0">
                <a:solidFill>
                  <a:srgbClr val="6A3E3E"/>
                </a:solidFill>
                <a:latin typeface="Consolas" panose="020B0609020204030204" charset="0"/>
              </a:rPr>
              <a:t>goods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List&lt;Consumers&gt;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charset="0"/>
              </a:rPr>
              <a:t>consumers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charset="0"/>
              </a:rPr>
              <a:t>userService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charset="0"/>
              </a:rPr>
              <a:t>();</a:t>
            </a:r>
            <a:r>
              <a:rPr lang="en-US" altLang="zh-CN" i="1" dirty="0">
                <a:solidFill>
                  <a:srgbClr val="3F7F5F"/>
                </a:solidFill>
                <a:latin typeface="Consolas" panose="020B0609020204030204" charset="0"/>
              </a:rPr>
              <a:t>// </a:t>
            </a:r>
            <a:r>
              <a:rPr lang="zh-CN" altLang="en-US" i="1" dirty="0">
                <a:solidFill>
                  <a:srgbClr val="3F7F5F"/>
                </a:solidFill>
                <a:latin typeface="Consolas" panose="020B0609020204030204" charset="0"/>
              </a:rPr>
              <a:t>创建用户</a:t>
            </a:r>
          </a:p>
          <a:p>
            <a:r>
              <a:rPr lang="en-US" altLang="zh-CN" i="1" dirty="0" err="1">
                <a:solidFill>
                  <a:srgbClr val="0000C0"/>
                </a:solidFill>
                <a:latin typeface="Consolas" panose="020B0609020204030204" charset="0"/>
              </a:rPr>
              <a:t>electricityContract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charset="0"/>
              </a:rPr>
              <a:t>.setConsumers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i="1" dirty="0">
                <a:solidFill>
                  <a:srgbClr val="6A3E3E"/>
                </a:solidFill>
                <a:latin typeface="Consolas" panose="020B0609020204030204" charset="0"/>
              </a:rPr>
              <a:t>consumers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i="1" dirty="0" err="1">
                <a:solidFill>
                  <a:srgbClr val="000000"/>
                </a:solidFill>
                <a:latin typeface="Consolas" panose="020B0609020204030204" charset="0"/>
              </a:rPr>
              <a:t>salesService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charset="0"/>
              </a:rPr>
              <a:t>electricityContract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  <a:r>
              <a:rPr lang="en-US" altLang="zh-CN" i="1" dirty="0">
                <a:solidFill>
                  <a:srgbClr val="3F7F5F"/>
                </a:solidFill>
                <a:latin typeface="Consolas" panose="020B0609020204030204" charset="0"/>
              </a:rPr>
              <a:t>// </a:t>
            </a:r>
            <a:r>
              <a:rPr lang="zh-CN" altLang="en-US" i="1" dirty="0">
                <a:solidFill>
                  <a:srgbClr val="3F7F5F"/>
                </a:solidFill>
                <a:latin typeface="Consolas" panose="020B0609020204030204" charset="0"/>
              </a:rPr>
              <a:t>销售</a:t>
            </a:r>
          </a:p>
          <a:p>
            <a:r>
              <a:rPr lang="en-US" altLang="zh-CN" i="1" dirty="0" err="1">
                <a:solidFill>
                  <a:srgbClr val="000000"/>
                </a:solidFill>
                <a:latin typeface="Consolas" panose="020B0609020204030204" charset="0"/>
              </a:rPr>
              <a:t>storageBlock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charset="0"/>
              </a:rPr>
              <a:t>();</a:t>
            </a:r>
            <a:r>
              <a:rPr lang="en-US" altLang="zh-CN" i="1" dirty="0">
                <a:solidFill>
                  <a:srgbClr val="3F7F5F"/>
                </a:solidFill>
                <a:latin typeface="Consolas" panose="020B0609020204030204" charset="0"/>
              </a:rPr>
              <a:t>// </a:t>
            </a:r>
            <a:r>
              <a:rPr lang="zh-CN" altLang="en-US" i="1" dirty="0">
                <a:solidFill>
                  <a:srgbClr val="3F7F5F"/>
                </a:solidFill>
                <a:latin typeface="Consolas" panose="020B0609020204030204" charset="0"/>
              </a:rPr>
              <a:t>发布电商智能合约</a:t>
            </a:r>
            <a:endParaRPr lang="zh-CN" altLang="en-US" dirty="0">
              <a:latin typeface="Consolas" panose="020B0609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}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6715" y="791521"/>
            <a:ext cx="335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CONTENTS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31961" y="2419350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01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130339" y="2630022"/>
            <a:ext cx="29416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overview</a:t>
            </a:r>
          </a:p>
        </p:txBody>
      </p:sp>
      <p:sp>
        <p:nvSpPr>
          <p:cNvPr id="5" name="椭圆 4"/>
          <p:cNvSpPr/>
          <p:nvPr/>
        </p:nvSpPr>
        <p:spPr>
          <a:xfrm>
            <a:off x="6932992" y="2419350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02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031480" y="2630170"/>
            <a:ext cx="3360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</a:p>
        </p:txBody>
      </p:sp>
      <p:sp>
        <p:nvSpPr>
          <p:cNvPr id="7" name="椭圆 6"/>
          <p:cNvSpPr/>
          <p:nvPr/>
        </p:nvSpPr>
        <p:spPr>
          <a:xfrm>
            <a:off x="6932992" y="3740074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04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031480" y="3950519"/>
            <a:ext cx="390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 of the system</a:t>
            </a:r>
          </a:p>
        </p:txBody>
      </p:sp>
      <p:sp>
        <p:nvSpPr>
          <p:cNvPr id="9" name="椭圆 8"/>
          <p:cNvSpPr/>
          <p:nvPr/>
        </p:nvSpPr>
        <p:spPr>
          <a:xfrm>
            <a:off x="1031961" y="3828564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03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2130425" y="4039009"/>
            <a:ext cx="408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Utilized technology and methods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D66750F-87C4-4E24-906D-75529CD0CD10}"/>
              </a:ext>
            </a:extLst>
          </p:cNvPr>
          <p:cNvSpPr/>
          <p:nvPr/>
        </p:nvSpPr>
        <p:spPr>
          <a:xfrm>
            <a:off x="1031961" y="5237778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05</a:t>
            </a:r>
            <a:endParaRPr lang="zh-CN" altLang="en-US" sz="28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5D8291-8C19-462A-9AFF-2DFEB6E69BBB}"/>
              </a:ext>
            </a:extLst>
          </p:cNvPr>
          <p:cNvSpPr txBox="1"/>
          <p:nvPr/>
        </p:nvSpPr>
        <p:spPr>
          <a:xfrm>
            <a:off x="2006600" y="5453041"/>
            <a:ext cx="4089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structure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43DAD92-C449-423A-9A53-2D06788B32F1}"/>
              </a:ext>
            </a:extLst>
          </p:cNvPr>
          <p:cNvSpPr/>
          <p:nvPr/>
        </p:nvSpPr>
        <p:spPr>
          <a:xfrm>
            <a:off x="6932992" y="5190179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06</a:t>
            </a:r>
            <a:endParaRPr lang="zh-CN" altLang="en-US" sz="28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803712-F7CC-480E-85FF-30ECA885885B}"/>
              </a:ext>
            </a:extLst>
          </p:cNvPr>
          <p:cNvSpPr txBox="1"/>
          <p:nvPr/>
        </p:nvSpPr>
        <p:spPr>
          <a:xfrm>
            <a:off x="8031480" y="5507247"/>
            <a:ext cx="390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implementation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22735" y="477294"/>
            <a:ext cx="4278825" cy="362404"/>
          </a:xfrm>
        </p:spPr>
        <p:txBody>
          <a:bodyPr/>
          <a:lstStyle/>
          <a:p>
            <a:r>
              <a:rPr kumimoji="1" lang="en-US" altLang="zh-CN" dirty="0">
                <a:latin typeface="Century Gothic" panose="020B0502020202020204"/>
              </a:rPr>
              <a:t>6.1 goods produce</a:t>
            </a:r>
          </a:p>
        </p:txBody>
      </p:sp>
      <p:sp>
        <p:nvSpPr>
          <p:cNvPr id="3" name="矩形 2"/>
          <p:cNvSpPr/>
          <p:nvPr/>
        </p:nvSpPr>
        <p:spPr>
          <a:xfrm>
            <a:off x="2470219" y="1266103"/>
            <a:ext cx="725156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Goods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private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String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;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charset="0"/>
              </a:rPr>
              <a:t>//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charset="0"/>
              </a:rPr>
              <a:t>商品名称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private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String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charset="0"/>
              </a:rPr>
              <a:t>manufacturers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;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charset="0"/>
              </a:rPr>
              <a:t>// 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charset="0"/>
              </a:rPr>
              <a:t>制造商 生产者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private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String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charset="0"/>
              </a:rPr>
              <a:t>serialNumber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=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charset="0"/>
              </a:rPr>
              <a:t>UUID.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charset="0"/>
              </a:rPr>
              <a:t>randomUUID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().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charset="0"/>
              </a:rPr>
              <a:t>toString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();</a:t>
            </a:r>
            <a:r>
              <a:rPr lang="en-US" altLang="zh-CN" sz="1400" b="1" i="1" dirty="0">
                <a:solidFill>
                  <a:srgbClr val="3F7F5F"/>
                </a:solidFill>
                <a:latin typeface="Consolas" panose="020B0609020204030204" charset="0"/>
              </a:rPr>
              <a:t>//</a:t>
            </a:r>
            <a:r>
              <a:rPr lang="zh-CN" altLang="en-US" sz="1400" b="1" i="1" dirty="0">
                <a:solidFill>
                  <a:srgbClr val="3F7F5F"/>
                </a:solidFill>
                <a:latin typeface="Consolas" panose="020B0609020204030204" charset="0"/>
              </a:rPr>
              <a:t>编号</a:t>
            </a:r>
          </a:p>
          <a:p>
            <a:r>
              <a:rPr lang="nb-NO" altLang="zh-CN" sz="1400" dirty="0">
                <a:solidFill>
                  <a:srgbClr val="000000"/>
                </a:solidFill>
                <a:latin typeface="Consolas" panose="020B0609020204030204" charset="0"/>
              </a:rPr>
              <a:t>    </a:t>
            </a:r>
            <a:r>
              <a:rPr lang="nb-NO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private</a:t>
            </a:r>
            <a:r>
              <a:rPr lang="nb-NO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String </a:t>
            </a:r>
            <a:r>
              <a:rPr lang="nb-NO" altLang="zh-CN" sz="1400" b="1" dirty="0">
                <a:solidFill>
                  <a:srgbClr val="0000C0"/>
                </a:solidFill>
                <a:latin typeface="Consolas" panose="020B0609020204030204" charset="0"/>
              </a:rPr>
              <a:t>brand</a:t>
            </a:r>
            <a:r>
              <a:rPr lang="nb-NO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;</a:t>
            </a:r>
            <a:r>
              <a:rPr lang="nb-NO" altLang="zh-CN" sz="1400" b="1" dirty="0">
                <a:solidFill>
                  <a:srgbClr val="3F7F5F"/>
                </a:solidFill>
                <a:latin typeface="Consolas" panose="020B0609020204030204" charset="0"/>
              </a:rPr>
              <a:t>//</a:t>
            </a:r>
            <a:r>
              <a:rPr lang="zh-CN" altLang="nb-NO" sz="1400" b="1" dirty="0">
                <a:solidFill>
                  <a:srgbClr val="3F7F5F"/>
                </a:solidFill>
                <a:latin typeface="Consolas" panose="020B0609020204030204" charset="0"/>
              </a:rPr>
              <a:t>品牌 一般制造商也做自己的品牌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private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charset="0"/>
              </a:rPr>
              <a:t>inventory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private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charset="0"/>
              </a:rPr>
              <a:t>quality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charset="0"/>
              </a:rPr>
              <a:t>// 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charset="0"/>
              </a:rPr>
              <a:t>数值越大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charset="0"/>
              </a:rPr>
              <a:t>,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charset="0"/>
              </a:rPr>
              <a:t>质量越高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private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charset="0"/>
              </a:rPr>
              <a:t>price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charset="0"/>
              </a:rPr>
              <a:t>//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charset="0"/>
              </a:rPr>
              <a:t>零售价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private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List&lt;Evaluation&gt;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charset="0"/>
              </a:rPr>
              <a:t>evaluation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charset="0"/>
              </a:rPr>
              <a:t>//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charset="0"/>
              </a:rPr>
              <a:t>评分对象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private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Date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charset="0"/>
              </a:rPr>
              <a:t>productionTime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 =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Date();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charset="0"/>
              </a:rPr>
              <a:t>//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charset="0"/>
              </a:rPr>
              <a:t>商品生产时间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private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Date 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charset="0"/>
              </a:rPr>
              <a:t>lastUpdateTime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=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Date(); ;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charset="0"/>
              </a:rPr>
              <a:t>//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charset="0"/>
              </a:rPr>
              <a:t>最后修改时间</a:t>
            </a:r>
            <a:endParaRPr lang="zh-CN" altLang="en-US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BBCA31-0E8E-432F-91D3-030E0F1EA98D}"/>
              </a:ext>
            </a:extLst>
          </p:cNvPr>
          <p:cNvSpPr/>
          <p:nvPr/>
        </p:nvSpPr>
        <p:spPr>
          <a:xfrm>
            <a:off x="2782205" y="3954458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 Goods(String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, String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charset="0"/>
              </a:rPr>
              <a:t>manufacturers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, String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charset="0"/>
              </a:rPr>
              <a:t>brand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,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charset="0"/>
              </a:rPr>
              <a:t>quality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,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charset="0"/>
              </a:rPr>
              <a:t>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 ,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charset="0"/>
              </a:rPr>
              <a:t>inventory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charset="0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.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charset="0"/>
              </a:rPr>
              <a:t>manufacturers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charset="0"/>
              </a:rPr>
              <a:t>manufacturers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charset="0"/>
              </a:rPr>
              <a:t>brand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charset="0"/>
              </a:rPr>
              <a:t>brand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charset="0"/>
              </a:rPr>
              <a:t>quality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charset="0"/>
              </a:rPr>
              <a:t>quality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charset="0"/>
              </a:rPr>
              <a:t>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charset="0"/>
              </a:rPr>
              <a:t>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charset="0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.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charset="0"/>
              </a:rPr>
              <a:t>inventory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charset="0"/>
              </a:rPr>
              <a:t>inventory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charset="0"/>
              </a:rPr>
              <a:t> 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charset="0"/>
              </a:rPr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24575" y="415150"/>
            <a:ext cx="4278825" cy="362404"/>
          </a:xfrm>
        </p:spPr>
        <p:txBody>
          <a:bodyPr/>
          <a:lstStyle/>
          <a:p>
            <a:r>
              <a:rPr kumimoji="1" lang="en-US" altLang="zh-CN" dirty="0">
                <a:latin typeface="Century Gothic" panose="020B0502020202020204"/>
              </a:rPr>
              <a:t>Java  crawler code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753380" y="1397425"/>
            <a:ext cx="2796467" cy="92333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sx="106000" sy="106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/>
              <a:t>Two methods to visit website resources: </a:t>
            </a:r>
            <a:r>
              <a:rPr lang="en-US" altLang="zh-CN" dirty="0" err="1"/>
              <a:t>HttpGet</a:t>
            </a:r>
            <a:endParaRPr lang="en-US" altLang="zh-CN" dirty="0"/>
          </a:p>
          <a:p>
            <a:r>
              <a:rPr lang="en-US" altLang="zh-CN" dirty="0" err="1"/>
              <a:t>HttpPost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584" y="2782389"/>
            <a:ext cx="2972058" cy="1265833"/>
          </a:xfrm>
          <a:prstGeom prst="rect">
            <a:avLst/>
          </a:prstGeom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7661732" y="4986934"/>
            <a:ext cx="3367599" cy="646331"/>
          </a:xfrm>
          <a:prstGeom prst="rect">
            <a:avLst/>
          </a:prstGeom>
          <a:solidFill>
            <a:schemeClr val="bg1"/>
          </a:solidFill>
          <a:effectLst>
            <a:outerShdw blurRad="88900" dist="50800" dir="5400000" sx="104000" sy="104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setHeader</a:t>
            </a:r>
            <a:r>
              <a:rPr lang="en-US" altLang="zh-CN" dirty="0"/>
              <a:t>: Simulate the browser environment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00069" y="1859090"/>
            <a:ext cx="688982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7F0055"/>
                </a:solidFill>
                <a:latin typeface="Consolas" panose="020B0609020204030204" charset="0"/>
              </a:rPr>
              <a:t>static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charset="0"/>
              </a:rPr>
              <a:t> List&lt;Goods&gt; 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charset="0"/>
              </a:rPr>
              <a:t>produceGoodsService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charset="0"/>
              </a:rPr>
              <a:t>() {</a:t>
            </a:r>
          </a:p>
          <a:p>
            <a:endParaRPr lang="zh-CN" altLang="en-US" sz="1100" dirty="0">
              <a:latin typeface="Consolas" panose="020B0609020204030204" charset="0"/>
            </a:endParaRPr>
          </a:p>
          <a:p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ArrayList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&lt;Goods&gt;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goodsList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b="1" u="sng" dirty="0">
                <a:solidFill>
                  <a:srgbClr val="7F0055"/>
                </a:solidFill>
                <a:latin typeface="Consolas" panose="020B0609020204030204" charset="0"/>
              </a:rPr>
              <a:t>new</a:t>
            </a:r>
            <a:r>
              <a:rPr lang="en-US" altLang="zh-CN" sz="1100" b="1" u="sng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100" b="1" u="sng" dirty="0" err="1">
                <a:solidFill>
                  <a:srgbClr val="000000"/>
                </a:solidFill>
                <a:latin typeface="Consolas" panose="020B0609020204030204" charset="0"/>
              </a:rPr>
              <a:t>ArrayList</a:t>
            </a:r>
            <a:r>
              <a:rPr lang="en-US" altLang="zh-CN" sz="1100" b="1" u="sng" dirty="0">
                <a:solidFill>
                  <a:srgbClr val="000000"/>
                </a:solidFill>
                <a:latin typeface="Consolas" panose="020B0609020204030204" charset="0"/>
              </a:rPr>
              <a:t>();</a:t>
            </a:r>
          </a:p>
          <a:p>
            <a:endParaRPr lang="zh-CN" altLang="en-US" sz="1100" dirty="0">
              <a:latin typeface="Consolas" panose="020B0609020204030204" charset="0"/>
            </a:endParaRPr>
          </a:p>
          <a:p>
            <a:r>
              <a:rPr lang="en-US" altLang="zh-CN" sz="1100" b="1" dirty="0">
                <a:solidFill>
                  <a:srgbClr val="7F0055"/>
                </a:solidFill>
                <a:latin typeface="Consolas" panose="020B0609020204030204" charset="0"/>
              </a:rPr>
              <a:t>try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charset="0"/>
              </a:rPr>
              <a:t> {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System.</a:t>
            </a:r>
            <a:r>
              <a:rPr lang="en-US" altLang="zh-CN" sz="1100" b="1" i="1" dirty="0" err="1">
                <a:solidFill>
                  <a:srgbClr val="0000C0"/>
                </a:solidFill>
                <a:latin typeface="Consolas" panose="020B0609020204030204" charset="0"/>
              </a:rPr>
              <a:t>out</a:t>
            </a:r>
            <a:r>
              <a:rPr lang="en-US" altLang="zh-CN" sz="1100" b="1" i="1" dirty="0" err="1">
                <a:solidFill>
                  <a:srgbClr val="000000"/>
                </a:solidFill>
                <a:latin typeface="Consolas" panose="020B0609020204030204" charset="0"/>
              </a:rPr>
              <a:t>.println</a:t>
            </a:r>
            <a:r>
              <a:rPr lang="en-US" altLang="zh-CN" sz="11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1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100" b="1" i="1" dirty="0">
                <a:solidFill>
                  <a:srgbClr val="2A00FF"/>
                </a:solidFill>
                <a:latin typeface="Consolas" panose="020B0609020204030204" charset="0"/>
              </a:rPr>
              <a:t>正在爬取京东商品信息</a:t>
            </a:r>
            <a:r>
              <a:rPr lang="en-US" altLang="zh-CN" sz="1100" b="1" i="1" dirty="0">
                <a:solidFill>
                  <a:srgbClr val="2A00FF"/>
                </a:solidFill>
                <a:latin typeface="Consolas" panose="020B0609020204030204" charset="0"/>
              </a:rPr>
              <a:t>......"</a:t>
            </a:r>
            <a:r>
              <a:rPr lang="en-US" altLang="zh-CN" sz="1100" b="1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CloseableHttpClient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httpClient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HttpClientBuilder.</a:t>
            </a:r>
            <a:r>
              <a:rPr lang="en-US" altLang="zh-CN" sz="1100" i="1" dirty="0" err="1">
                <a:solidFill>
                  <a:srgbClr val="000000"/>
                </a:solidFill>
                <a:latin typeface="Consolas" panose="020B0609020204030204" charset="0"/>
              </a:rPr>
              <a:t>create</a:t>
            </a:r>
            <a:r>
              <a:rPr lang="en-US" altLang="zh-CN" sz="1100" i="1" dirty="0">
                <a:solidFill>
                  <a:srgbClr val="000000"/>
                </a:solidFill>
                <a:latin typeface="Consolas" panose="020B0609020204030204" charset="0"/>
              </a:rPr>
              <a:t>().build();</a:t>
            </a:r>
          </a:p>
          <a:p>
            <a:endParaRPr lang="zh-CN" altLang="en-US" sz="1100" dirty="0">
              <a:latin typeface="Consolas" panose="020B0609020204030204" charset="0"/>
            </a:endParaRPr>
          </a:p>
          <a:p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HttpGet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httpGet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charset="0"/>
              </a:rPr>
              <a:t>new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charset="0"/>
              </a:rPr>
              <a:t>HttpGet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</a:p>
          <a:p>
            <a:r>
              <a:rPr lang="en-US" altLang="zh-CN" sz="1100" dirty="0">
                <a:solidFill>
                  <a:srgbClr val="2A00FF"/>
                </a:solidFill>
                <a:latin typeface="Consolas" panose="020B0609020204030204" charset="0"/>
              </a:rPr>
              <a:t>"https://search.jd.com/</a:t>
            </a:r>
            <a:r>
              <a:rPr lang="en-US" altLang="zh-CN" sz="1100" dirty="0" err="1">
                <a:solidFill>
                  <a:srgbClr val="2A00FF"/>
                </a:solidFill>
                <a:latin typeface="Consolas" panose="020B0609020204030204" charset="0"/>
              </a:rPr>
              <a:t>Search?keyword</a:t>
            </a:r>
            <a:r>
              <a:rPr lang="en-US" altLang="zh-CN" sz="1100" dirty="0">
                <a:solidFill>
                  <a:srgbClr val="2A00FF"/>
                </a:solidFill>
                <a:latin typeface="Consolas" panose="020B0609020204030204" charset="0"/>
              </a:rPr>
              <a:t>=%E6%B8%B8%E6%88%8F%E6%9C%AC&amp;enc=utf-8&amp;wq/"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1100" dirty="0">
                <a:solidFill>
                  <a:srgbClr val="2A00FF"/>
                </a:solidFill>
                <a:latin typeface="Consolas" panose="020B0609020204030204" charset="0"/>
              </a:rPr>
              <a:t>"=%E6%B8%B8%E6%88%8F%E6%9C%AC&amp;pvid=2c0f32eefb4f4430898af463e0ef4490"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); </a:t>
            </a:r>
          </a:p>
          <a:p>
            <a:endParaRPr lang="zh-CN" altLang="en-US" sz="1100" dirty="0">
              <a:latin typeface="Consolas" panose="020B0609020204030204" charset="0"/>
            </a:endParaRPr>
          </a:p>
          <a:p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httpGet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.setHeader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latin typeface="Consolas" panose="020B0609020204030204" charset="0"/>
              </a:rPr>
              <a:t>"User-Agent"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,</a:t>
            </a:r>
          </a:p>
          <a:p>
            <a:r>
              <a:rPr lang="en-US" altLang="zh-CN" sz="1100" dirty="0">
                <a:solidFill>
                  <a:srgbClr val="2A00FF"/>
                </a:solidFill>
                <a:latin typeface="Consolas" panose="020B0609020204030204" charset="0"/>
              </a:rPr>
              <a:t>"Mozilla/5.0 (Windows NT 6.1; Win64; x64; rv:50.0) Gecko/20100101 Firefox/50.0"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); </a:t>
            </a:r>
          </a:p>
          <a:p>
            <a:endParaRPr lang="zh-CN" altLang="en-US" sz="1100" dirty="0">
              <a:latin typeface="Consolas" panose="020B0609020204030204" charset="0"/>
            </a:endParaRPr>
          </a:p>
          <a:p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CloseableHttpResponse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100" dirty="0">
                <a:solidFill>
                  <a:srgbClr val="6A3E3E"/>
                </a:solidFill>
                <a:latin typeface="Consolas" panose="020B0609020204030204" charset="0"/>
              </a:rPr>
              <a:t>response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httpClient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.execute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httpGet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endParaRPr lang="zh-CN" altLang="en-US" sz="1100" dirty="0">
              <a:latin typeface="Consolas" panose="020B0609020204030204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String </a:t>
            </a:r>
            <a:r>
              <a:rPr lang="en-US" altLang="zh-CN" sz="1100" dirty="0">
                <a:solidFill>
                  <a:srgbClr val="6A3E3E"/>
                </a:solidFill>
                <a:latin typeface="Consolas" panose="020B0609020204030204" charset="0"/>
              </a:rPr>
              <a:t>result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EntityUtils.</a:t>
            </a:r>
            <a:r>
              <a:rPr lang="en-US" altLang="zh-CN" sz="1100" i="1" dirty="0" err="1">
                <a:solidFill>
                  <a:srgbClr val="000000"/>
                </a:solidFill>
                <a:latin typeface="Consolas" panose="020B0609020204030204" charset="0"/>
              </a:rPr>
              <a:t>toString</a:t>
            </a:r>
            <a:r>
              <a:rPr lang="en-US" altLang="zh-CN" sz="1100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100" i="1" dirty="0" err="1">
                <a:solidFill>
                  <a:srgbClr val="6A3E3E"/>
                </a:solidFill>
                <a:latin typeface="Consolas" panose="020B0609020204030204" charset="0"/>
              </a:rPr>
              <a:t>response</a:t>
            </a:r>
            <a:r>
              <a:rPr lang="en-US" altLang="zh-CN" sz="1100" i="1" dirty="0" err="1">
                <a:solidFill>
                  <a:srgbClr val="000000"/>
                </a:solidFill>
                <a:latin typeface="Consolas" panose="020B0609020204030204" charset="0"/>
              </a:rPr>
              <a:t>.getEntity</a:t>
            </a:r>
            <a:r>
              <a:rPr lang="en-US" altLang="zh-CN" sz="1100" i="1" dirty="0">
                <a:solidFill>
                  <a:srgbClr val="000000"/>
                </a:solidFill>
                <a:latin typeface="Consolas" panose="020B0609020204030204" charset="0"/>
              </a:rPr>
              <a:t>(), </a:t>
            </a:r>
            <a:r>
              <a:rPr lang="en-US" altLang="zh-CN" sz="1100" i="1" dirty="0">
                <a:solidFill>
                  <a:srgbClr val="2A00FF"/>
                </a:solidFill>
                <a:latin typeface="Consolas" panose="020B0609020204030204" charset="0"/>
              </a:rPr>
              <a:t>"utf-8"</a:t>
            </a:r>
            <a:r>
              <a:rPr lang="en-US" altLang="zh-CN" sz="1100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endParaRPr lang="zh-CN" altLang="en-US" sz="1100" dirty="0">
              <a:latin typeface="Consolas" panose="020B0609020204030204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Document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document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Jsoup.</a:t>
            </a:r>
            <a:r>
              <a:rPr lang="en-US" altLang="zh-CN" sz="1100" i="1" dirty="0" err="1">
                <a:solidFill>
                  <a:srgbClr val="000000"/>
                </a:solidFill>
                <a:latin typeface="Consolas" panose="020B0609020204030204" charset="0"/>
              </a:rPr>
              <a:t>parse</a:t>
            </a:r>
            <a:r>
              <a:rPr lang="en-US" altLang="zh-CN" sz="1100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100" i="1" dirty="0">
                <a:solidFill>
                  <a:srgbClr val="6A3E3E"/>
                </a:solidFill>
                <a:latin typeface="Consolas" panose="020B0609020204030204" charset="0"/>
              </a:rPr>
              <a:t>result</a:t>
            </a:r>
            <a:r>
              <a:rPr lang="en-US" altLang="zh-CN" sz="1100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Elements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elementsByClass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document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.getElementsByClass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en-US" altLang="zh-CN" sz="1100" dirty="0" err="1">
                <a:solidFill>
                  <a:srgbClr val="2A00FF"/>
                </a:solidFill>
                <a:latin typeface="Consolas" panose="020B0609020204030204" charset="0"/>
              </a:rPr>
              <a:t>gl</a:t>
            </a:r>
            <a:r>
              <a:rPr lang="en-US" altLang="zh-CN" sz="1100" dirty="0">
                <a:solidFill>
                  <a:srgbClr val="2A00FF"/>
                </a:solidFill>
                <a:latin typeface="Consolas" panose="020B0609020204030204" charset="0"/>
              </a:rPr>
              <a:t>-</a:t>
            </a:r>
            <a:r>
              <a:rPr lang="en-US" altLang="zh-CN" sz="1100" dirty="0" err="1">
                <a:solidFill>
                  <a:srgbClr val="2A00FF"/>
                </a:solidFill>
                <a:latin typeface="Consolas" panose="020B0609020204030204" charset="0"/>
              </a:rPr>
              <a:t>i</a:t>
            </a:r>
            <a:r>
              <a:rPr lang="en-US" altLang="zh-CN" sz="1100" dirty="0">
                <a:solidFill>
                  <a:srgbClr val="2A00FF"/>
                </a:solidFill>
                <a:latin typeface="Consolas" panose="020B0609020204030204" charset="0"/>
              </a:rPr>
              <a:t>-wrap"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  <a:endParaRPr lang="zh-CN" altLang="en-US" sz="2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C1643EB-ADB4-4AB5-89CB-F15E3690D5D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0151613" y="2320755"/>
            <a:ext cx="1" cy="46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E47E165-9F60-453C-BC2F-3AA8B4330CC8}"/>
              </a:ext>
            </a:extLst>
          </p:cNvPr>
          <p:cNvCxnSpPr/>
          <p:nvPr/>
        </p:nvCxnSpPr>
        <p:spPr>
          <a:xfrm>
            <a:off x="6758609" y="4343400"/>
            <a:ext cx="805069" cy="89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24575" y="415150"/>
            <a:ext cx="4278825" cy="362404"/>
          </a:xfrm>
        </p:spPr>
        <p:txBody>
          <a:bodyPr/>
          <a:lstStyle/>
          <a:p>
            <a:r>
              <a:rPr kumimoji="1" lang="en-US" altLang="zh-CN" dirty="0">
                <a:latin typeface="Century Gothic" panose="020B0502020202020204"/>
              </a:rPr>
              <a:t>Java  crawler code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540318" y="2896827"/>
            <a:ext cx="3411985" cy="923330"/>
          </a:xfrm>
          <a:prstGeom prst="rect">
            <a:avLst/>
          </a:prstGeom>
          <a:solidFill>
            <a:schemeClr val="bg1"/>
          </a:solidFill>
          <a:effectLst>
            <a:outerShdw blurRad="139700" dist="50800" dir="5400000" sx="106000" sy="106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/>
              <a:t>i: amount of goods obtained</a:t>
            </a:r>
          </a:p>
          <a:p>
            <a:r>
              <a:rPr lang="en-US" altLang="zh-CN" dirty="0"/>
              <a:t>P-shop: information 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internet</a:t>
            </a:r>
          </a:p>
        </p:txBody>
      </p:sp>
      <p:sp>
        <p:nvSpPr>
          <p:cNvPr id="4" name="矩形 3"/>
          <p:cNvSpPr/>
          <p:nvPr/>
        </p:nvSpPr>
        <p:spPr>
          <a:xfrm>
            <a:off x="656491" y="1566599"/>
            <a:ext cx="757310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z="1100" b="1" dirty="0">
                <a:solidFill>
                  <a:srgbClr val="7F0055"/>
                </a:solidFill>
                <a:latin typeface="Consolas" panose="020B0609020204030204" charset="0"/>
              </a:rPr>
              <a:t>for</a:t>
            </a:r>
            <a:r>
              <a:rPr lang="nn-NO" altLang="zh-CN" sz="1100" b="1" dirty="0">
                <a:solidFill>
                  <a:srgbClr val="000000"/>
                </a:solidFill>
                <a:latin typeface="Consolas" panose="020B0609020204030204" charset="0"/>
              </a:rPr>
              <a:t> (</a:t>
            </a:r>
            <a:r>
              <a:rPr lang="nn-NO" altLang="zh-CN" sz="1100" b="1" dirty="0">
                <a:solidFill>
                  <a:srgbClr val="7F0055"/>
                </a:solidFill>
                <a:latin typeface="Consolas" panose="020B0609020204030204" charset="0"/>
              </a:rPr>
              <a:t>int</a:t>
            </a:r>
            <a:r>
              <a:rPr lang="nn-NO" altLang="zh-CN" sz="11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nn-NO" altLang="zh-CN" sz="1100" b="1" dirty="0">
                <a:solidFill>
                  <a:srgbClr val="6A3E3E"/>
                </a:solidFill>
                <a:latin typeface="Consolas" panose="020B0609020204030204" charset="0"/>
              </a:rPr>
              <a:t>i</a:t>
            </a:r>
            <a:r>
              <a:rPr lang="nn-NO" altLang="zh-CN" sz="1100" b="1" dirty="0">
                <a:solidFill>
                  <a:srgbClr val="000000"/>
                </a:solidFill>
                <a:latin typeface="Consolas" panose="020B0609020204030204" charset="0"/>
              </a:rPr>
              <a:t> = 0; </a:t>
            </a:r>
            <a:r>
              <a:rPr lang="nn-NO" altLang="zh-CN" sz="1100" b="1" dirty="0">
                <a:solidFill>
                  <a:srgbClr val="6A3E3E"/>
                </a:solidFill>
                <a:latin typeface="Consolas" panose="020B0609020204030204" charset="0"/>
              </a:rPr>
              <a:t>i</a:t>
            </a:r>
            <a:r>
              <a:rPr lang="nn-NO" altLang="zh-CN" sz="1100" b="1" dirty="0">
                <a:solidFill>
                  <a:srgbClr val="000000"/>
                </a:solidFill>
                <a:latin typeface="Consolas" panose="020B0609020204030204" charset="0"/>
              </a:rPr>
              <a:t> &lt; 10; </a:t>
            </a:r>
            <a:r>
              <a:rPr lang="nn-NO" altLang="zh-CN" sz="1100" b="1" dirty="0">
                <a:solidFill>
                  <a:srgbClr val="6A3E3E"/>
                </a:solidFill>
                <a:latin typeface="Consolas" panose="020B0609020204030204" charset="0"/>
              </a:rPr>
              <a:t>i</a:t>
            </a:r>
            <a:r>
              <a:rPr lang="nn-NO" altLang="zh-CN" sz="1100" b="1" dirty="0">
                <a:solidFill>
                  <a:srgbClr val="000000"/>
                </a:solidFill>
                <a:latin typeface="Consolas" panose="020B0609020204030204" charset="0"/>
              </a:rPr>
              <a:t>++) 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Element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element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elementsByClass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.get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Elements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shopStr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element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.getElementsByClass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latin typeface="Consolas" panose="020B0609020204030204" charset="0"/>
              </a:rPr>
              <a:t>"p-shop"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Element </a:t>
            </a:r>
            <a:r>
              <a:rPr lang="en-US" altLang="zh-CN" sz="1100" u="sng" dirty="0">
                <a:solidFill>
                  <a:srgbClr val="6A3E3E"/>
                </a:solidFill>
                <a:latin typeface="Consolas" panose="020B0609020204030204" charset="0"/>
              </a:rPr>
              <a:t>element2</a:t>
            </a:r>
            <a:r>
              <a:rPr lang="en-US" altLang="zh-CN" sz="1100" u="sng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u="sng" dirty="0" err="1">
                <a:solidFill>
                  <a:srgbClr val="6A3E3E"/>
                </a:solidFill>
                <a:latin typeface="Consolas" panose="020B0609020204030204" charset="0"/>
              </a:rPr>
              <a:t>shopStr</a:t>
            </a:r>
            <a:r>
              <a:rPr lang="en-US" altLang="zh-CN" sz="1100" u="sng" dirty="0" err="1">
                <a:solidFill>
                  <a:srgbClr val="000000"/>
                </a:solidFill>
                <a:latin typeface="Consolas" panose="020B0609020204030204" charset="0"/>
              </a:rPr>
              <a:t>.get</a:t>
            </a:r>
            <a:r>
              <a:rPr lang="en-US" altLang="zh-CN" sz="1100" u="sng" dirty="0">
                <a:solidFill>
                  <a:srgbClr val="000000"/>
                </a:solidFill>
                <a:latin typeface="Consolas" panose="020B0609020204030204" charset="0"/>
              </a:rPr>
              <a:t>(0);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Elements </a:t>
            </a:r>
            <a:r>
              <a:rPr lang="en-US" altLang="zh-CN" sz="1100" dirty="0">
                <a:solidFill>
                  <a:srgbClr val="6A3E3E"/>
                </a:solidFill>
                <a:latin typeface="Consolas" panose="020B0609020204030204" charset="0"/>
              </a:rPr>
              <a:t>elementsByClass2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element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.getElementsByClass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en-US" altLang="zh-CN" sz="1100" dirty="0" err="1">
                <a:solidFill>
                  <a:srgbClr val="2A00FF"/>
                </a:solidFill>
                <a:latin typeface="Consolas" panose="020B0609020204030204" charset="0"/>
              </a:rPr>
              <a:t>curr</a:t>
            </a:r>
            <a:r>
              <a:rPr lang="en-US" altLang="zh-CN" sz="1100" dirty="0">
                <a:solidFill>
                  <a:srgbClr val="2A00FF"/>
                </a:solidFill>
                <a:latin typeface="Consolas" panose="020B0609020204030204" charset="0"/>
              </a:rPr>
              <a:t>-shop"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String </a:t>
            </a:r>
            <a:r>
              <a:rPr lang="en-US" altLang="zh-CN" sz="1100" dirty="0">
                <a:solidFill>
                  <a:srgbClr val="6A3E3E"/>
                </a:solidFill>
                <a:latin typeface="Consolas" panose="020B0609020204030204" charset="0"/>
              </a:rPr>
              <a:t>brand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dirty="0">
                <a:solidFill>
                  <a:srgbClr val="6A3E3E"/>
                </a:solidFill>
                <a:latin typeface="Consolas" panose="020B0609020204030204" charset="0"/>
              </a:rPr>
              <a:t>elementsByClass2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.text();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Elements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shopnum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element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.getElementsByClass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latin typeface="Consolas" panose="020B0609020204030204" charset="0"/>
              </a:rPr>
              <a:t>"p-</a:t>
            </a:r>
            <a:r>
              <a:rPr lang="en-US" altLang="zh-CN" sz="1100" dirty="0" err="1">
                <a:solidFill>
                  <a:srgbClr val="2A00FF"/>
                </a:solidFill>
                <a:latin typeface="Consolas" panose="020B0609020204030204" charset="0"/>
              </a:rPr>
              <a:t>shopnum</a:t>
            </a:r>
            <a:r>
              <a:rPr lang="en-US" altLang="zh-CN" sz="1100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Elements </a:t>
            </a:r>
            <a:r>
              <a:rPr lang="en-US" altLang="zh-CN" sz="1100" dirty="0">
                <a:solidFill>
                  <a:srgbClr val="6A3E3E"/>
                </a:solidFill>
                <a:latin typeface="Consolas" panose="020B0609020204030204" charset="0"/>
              </a:rPr>
              <a:t>name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element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.getElementsByClass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latin typeface="Consolas" panose="020B0609020204030204" charset="0"/>
              </a:rPr>
              <a:t>"p-name"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Elements </a:t>
            </a:r>
            <a:r>
              <a:rPr lang="en-US" altLang="zh-CN" sz="1100" dirty="0">
                <a:solidFill>
                  <a:srgbClr val="6A3E3E"/>
                </a:solidFill>
                <a:latin typeface="Consolas" panose="020B0609020204030204" charset="0"/>
              </a:rPr>
              <a:t>price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element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.getElementsByClass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100" dirty="0">
                <a:solidFill>
                  <a:srgbClr val="2A00FF"/>
                </a:solidFill>
                <a:latin typeface="Consolas" panose="020B0609020204030204" charset="0"/>
              </a:rPr>
              <a:t>"p-price"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100" dirty="0">
                <a:solidFill>
                  <a:srgbClr val="3F7F5F"/>
                </a:solidFill>
                <a:latin typeface="Consolas" panose="020B0609020204030204" charset="0"/>
              </a:rPr>
              <a:t>//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String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priceStr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price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.text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String </a:t>
            </a:r>
            <a:r>
              <a:rPr lang="en-US" altLang="zh-CN" sz="1100" dirty="0">
                <a:solidFill>
                  <a:srgbClr val="6A3E3E"/>
                </a:solidFill>
                <a:latin typeface="Consolas" panose="020B0609020204030204" charset="0"/>
              </a:rPr>
              <a:t>quality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priceStr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.substring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(1,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priceStr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.length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());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String </a:t>
            </a:r>
            <a:r>
              <a:rPr lang="en-US" altLang="zh-CN" sz="1100" u="sng" dirty="0" err="1">
                <a:solidFill>
                  <a:srgbClr val="6A3E3E"/>
                </a:solidFill>
                <a:latin typeface="Consolas" panose="020B0609020204030204" charset="0"/>
              </a:rPr>
              <a:t>shopnumStr</a:t>
            </a:r>
            <a:r>
              <a:rPr lang="en-US" altLang="zh-CN" sz="1100" u="sng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u="sng" dirty="0" err="1">
                <a:solidFill>
                  <a:srgbClr val="6A3E3E"/>
                </a:solidFill>
                <a:latin typeface="Consolas" panose="020B0609020204030204" charset="0"/>
              </a:rPr>
              <a:t>shopnum</a:t>
            </a:r>
            <a:r>
              <a:rPr lang="en-US" altLang="zh-CN" sz="1100" u="sng" dirty="0" err="1">
                <a:solidFill>
                  <a:srgbClr val="000000"/>
                </a:solidFill>
                <a:latin typeface="Consolas" panose="020B0609020204030204" charset="0"/>
              </a:rPr>
              <a:t>.text</a:t>
            </a:r>
            <a:r>
              <a:rPr lang="en-US" altLang="zh-CN" sz="1100" u="sng" dirty="0">
                <a:solidFill>
                  <a:srgbClr val="000000"/>
                </a:solidFill>
                <a:latin typeface="Consolas" panose="020B0609020204030204" charset="0"/>
              </a:rPr>
              <a:t>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String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nameStr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name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.text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();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System.</a:t>
            </a:r>
            <a:r>
              <a:rPr lang="en-US" altLang="zh-CN" sz="1100" b="1" i="1" dirty="0" err="1">
                <a:solidFill>
                  <a:srgbClr val="0000C0"/>
                </a:solidFill>
                <a:latin typeface="Consolas" panose="020B0609020204030204" charset="0"/>
              </a:rPr>
              <a:t>out</a:t>
            </a:r>
            <a:r>
              <a:rPr lang="en-US" altLang="zh-CN" sz="1100" b="1" i="1" dirty="0" err="1">
                <a:solidFill>
                  <a:srgbClr val="000000"/>
                </a:solidFill>
                <a:latin typeface="Consolas" panose="020B0609020204030204" charset="0"/>
              </a:rPr>
              <a:t>.println</a:t>
            </a:r>
            <a:r>
              <a:rPr lang="en-US" altLang="zh-CN" sz="11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1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100" b="1" i="1" dirty="0">
                <a:solidFill>
                  <a:srgbClr val="2A00FF"/>
                </a:solidFill>
                <a:latin typeface="Consolas" panose="020B0609020204030204" charset="0"/>
              </a:rPr>
              <a:t>商品名称：</a:t>
            </a:r>
            <a:r>
              <a:rPr lang="en-US" altLang="zh-CN" sz="11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100" b="1" i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1100" b="1" i="1" dirty="0" err="1">
                <a:solidFill>
                  <a:srgbClr val="6A3E3E"/>
                </a:solidFill>
                <a:latin typeface="Consolas" panose="020B0609020204030204" charset="0"/>
              </a:rPr>
              <a:t>nameStr</a:t>
            </a:r>
            <a:r>
              <a:rPr lang="en-US" altLang="zh-CN" sz="1100" b="1" i="1" dirty="0">
                <a:solidFill>
                  <a:srgbClr val="000000"/>
                </a:solidFill>
                <a:latin typeface="Consolas" panose="020B0609020204030204" charset="0"/>
              </a:rPr>
              <a:t> + </a:t>
            </a:r>
            <a:r>
              <a:rPr lang="en-US" altLang="zh-CN" sz="1100" b="1" i="1" dirty="0">
                <a:solidFill>
                  <a:srgbClr val="2A00FF"/>
                </a:solidFill>
                <a:latin typeface="Consolas" panose="020B0609020204030204" charset="0"/>
              </a:rPr>
              <a:t>"    </a:t>
            </a:r>
            <a:r>
              <a:rPr lang="zh-CN" altLang="en-US" sz="1100" b="1" i="1" dirty="0">
                <a:solidFill>
                  <a:srgbClr val="2A00FF"/>
                </a:solidFill>
                <a:latin typeface="Consolas" panose="020B0609020204030204" charset="0"/>
              </a:rPr>
              <a:t>生产商（品牌</a:t>
            </a:r>
            <a:r>
              <a:rPr lang="en-US" altLang="zh-CN" sz="1100" b="1" i="1" dirty="0">
                <a:solidFill>
                  <a:srgbClr val="2A00FF"/>
                </a:solidFill>
                <a:latin typeface="Consolas" panose="020B0609020204030204" charset="0"/>
              </a:rPr>
              <a:t>/</a:t>
            </a:r>
            <a:r>
              <a:rPr lang="zh-CN" altLang="en-US" sz="1100" b="1" i="1" dirty="0">
                <a:solidFill>
                  <a:srgbClr val="2A00FF"/>
                </a:solidFill>
                <a:latin typeface="Consolas" panose="020B0609020204030204" charset="0"/>
              </a:rPr>
              <a:t>制造商）：</a:t>
            </a:r>
            <a:r>
              <a:rPr lang="en-US" altLang="zh-CN" sz="11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100" b="1" i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1100" b="1" i="1" dirty="0">
                <a:solidFill>
                  <a:srgbClr val="6A3E3E"/>
                </a:solidFill>
                <a:latin typeface="Consolas" panose="020B0609020204030204" charset="0"/>
              </a:rPr>
              <a:t>brand</a:t>
            </a:r>
            <a:r>
              <a:rPr lang="en-US" altLang="zh-CN" sz="1100" b="1" i="1" dirty="0">
                <a:solidFill>
                  <a:srgbClr val="000000"/>
                </a:solidFill>
                <a:latin typeface="Consolas" panose="020B0609020204030204" charset="0"/>
              </a:rPr>
              <a:t> + </a:t>
            </a:r>
            <a:r>
              <a:rPr lang="en-US" altLang="zh-CN" sz="1100" b="1" i="1" dirty="0">
                <a:solidFill>
                  <a:srgbClr val="2A00FF"/>
                </a:solidFill>
                <a:latin typeface="Consolas" panose="020B0609020204030204" charset="0"/>
              </a:rPr>
              <a:t>"      </a:t>
            </a:r>
            <a:r>
              <a:rPr lang="zh-CN" altLang="en-US" sz="1100" b="1" i="1" dirty="0">
                <a:solidFill>
                  <a:srgbClr val="2A00FF"/>
                </a:solidFill>
                <a:latin typeface="Consolas" panose="020B0609020204030204" charset="0"/>
              </a:rPr>
              <a:t>出售价格：</a:t>
            </a:r>
            <a:r>
              <a:rPr lang="en-US" altLang="zh-CN" sz="11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100" b="1" i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1100" b="1" i="1" dirty="0">
                <a:solidFill>
                  <a:srgbClr val="6A3E3E"/>
                </a:solidFill>
                <a:latin typeface="Consolas" panose="020B0609020204030204" charset="0"/>
              </a:rPr>
              <a:t>quality</a:t>
            </a:r>
            <a:r>
              <a:rPr lang="en-US" altLang="zh-CN" sz="1100" b="1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Goods </a:t>
            </a:r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goods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charset="0"/>
              </a:rPr>
              <a:t>new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charset="0"/>
              </a:rPr>
              <a:t> Goods(</a:t>
            </a:r>
            <a:r>
              <a:rPr lang="en-US" altLang="zh-CN" sz="1100" b="1" dirty="0" err="1">
                <a:solidFill>
                  <a:srgbClr val="6A3E3E"/>
                </a:solidFill>
                <a:latin typeface="Consolas" panose="020B0609020204030204" charset="0"/>
              </a:rPr>
              <a:t>nameStr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charset="0"/>
              </a:rPr>
              <a:t>, </a:t>
            </a:r>
            <a:r>
              <a:rPr lang="en-US" altLang="zh-CN" sz="1100" b="1" dirty="0">
                <a:solidFill>
                  <a:srgbClr val="6A3E3E"/>
                </a:solidFill>
                <a:latin typeface="Consolas" panose="020B0609020204030204" charset="0"/>
              </a:rPr>
              <a:t>brand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charset="0"/>
              </a:rPr>
              <a:t>, </a:t>
            </a:r>
            <a:r>
              <a:rPr lang="en-US" altLang="zh-CN" sz="1100" b="1" dirty="0" err="1">
                <a:solidFill>
                  <a:srgbClr val="6A3E3E"/>
                </a:solidFill>
                <a:latin typeface="Consolas" panose="020B0609020204030204" charset="0"/>
              </a:rPr>
              <a:t>nameStr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charset="0"/>
              </a:rPr>
              <a:t>, (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charset="0"/>
              </a:rPr>
              <a:t>int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charset="0"/>
              </a:rPr>
              <a:t>) (</a:t>
            </a:r>
            <a:r>
              <a:rPr lang="en-US" altLang="zh-CN" sz="1100" b="1" dirty="0" err="1">
                <a:solidFill>
                  <a:srgbClr val="000000"/>
                </a:solidFill>
                <a:latin typeface="Consolas" panose="020B0609020204030204" charset="0"/>
              </a:rPr>
              <a:t>Math.</a:t>
            </a:r>
            <a:r>
              <a:rPr lang="en-US" altLang="zh-CN" sz="1100" b="1" i="1" dirty="0" err="1">
                <a:solidFill>
                  <a:srgbClr val="000000"/>
                </a:solidFill>
                <a:latin typeface="Consolas" panose="020B0609020204030204" charset="0"/>
              </a:rPr>
              <a:t>random</a:t>
            </a:r>
            <a:r>
              <a:rPr lang="en-US" altLang="zh-CN" sz="1100" b="1" i="1" dirty="0">
                <a:solidFill>
                  <a:srgbClr val="000000"/>
                </a:solidFill>
                <a:latin typeface="Consolas" panose="020B0609020204030204" charset="0"/>
              </a:rPr>
              <a:t>() * 100), </a:t>
            </a:r>
            <a:r>
              <a:rPr lang="en-US" altLang="zh-CN" sz="1100" b="1" i="1" dirty="0" err="1">
                <a:solidFill>
                  <a:srgbClr val="000000"/>
                </a:solidFill>
                <a:latin typeface="Consolas" panose="020B0609020204030204" charset="0"/>
              </a:rPr>
              <a:t>Double.valueOf</a:t>
            </a:r>
            <a:r>
              <a:rPr lang="en-US" altLang="zh-CN" sz="11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100" b="1" i="1" dirty="0">
                <a:solidFill>
                  <a:srgbClr val="6A3E3E"/>
                </a:solidFill>
                <a:latin typeface="Consolas" panose="020B0609020204030204" charset="0"/>
              </a:rPr>
              <a:t>quality</a:t>
            </a:r>
            <a:r>
              <a:rPr lang="en-US" altLang="zh-CN" sz="1100" b="1" i="1" dirty="0">
                <a:solidFill>
                  <a:srgbClr val="000000"/>
                </a:solidFill>
                <a:latin typeface="Consolas" panose="020B0609020204030204" charset="0"/>
              </a:rPr>
              <a:t>),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999);</a:t>
            </a:r>
          </a:p>
          <a:p>
            <a:r>
              <a:rPr lang="en-US" altLang="zh-CN" sz="1100" dirty="0" err="1">
                <a:solidFill>
                  <a:srgbClr val="6A3E3E"/>
                </a:solidFill>
                <a:latin typeface="Consolas" panose="020B0609020204030204" charset="0"/>
              </a:rPr>
              <a:t>goodsList</a:t>
            </a:r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.add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100" dirty="0">
                <a:solidFill>
                  <a:srgbClr val="6A3E3E"/>
                </a:solidFill>
                <a:latin typeface="Consolas" panose="020B0609020204030204" charset="0"/>
              </a:rPr>
              <a:t>goods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} </a:t>
            </a:r>
            <a:r>
              <a:rPr lang="en-US" altLang="zh-CN" sz="1100" b="1" dirty="0">
                <a:solidFill>
                  <a:srgbClr val="7F0055"/>
                </a:solidFill>
                <a:latin typeface="Consolas" panose="020B0609020204030204" charset="0"/>
              </a:rPr>
              <a:t>catch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charset="0"/>
              </a:rPr>
              <a:t> (Exception </a:t>
            </a:r>
            <a:r>
              <a:rPr lang="en-US" altLang="zh-CN" sz="1100" b="1" dirty="0">
                <a:solidFill>
                  <a:srgbClr val="6A3E3E"/>
                </a:solidFill>
                <a:latin typeface="Consolas" panose="020B0609020204030204" charset="0"/>
              </a:rPr>
              <a:t>e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charset="0"/>
              </a:rPr>
              <a:t>) {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Consolas" panose="020B0609020204030204" charset="0"/>
              </a:rPr>
              <a:t>System.</a:t>
            </a:r>
            <a:r>
              <a:rPr lang="en-US" altLang="zh-CN" sz="1100" b="1" i="1" dirty="0" err="1">
                <a:solidFill>
                  <a:srgbClr val="0000C0"/>
                </a:solidFill>
                <a:latin typeface="Consolas" panose="020B0609020204030204" charset="0"/>
              </a:rPr>
              <a:t>out</a:t>
            </a:r>
            <a:r>
              <a:rPr lang="en-US" altLang="zh-CN" sz="1100" b="1" i="1" dirty="0" err="1">
                <a:solidFill>
                  <a:srgbClr val="000000"/>
                </a:solidFill>
                <a:latin typeface="Consolas" panose="020B0609020204030204" charset="0"/>
              </a:rPr>
              <a:t>.println</a:t>
            </a:r>
            <a:r>
              <a:rPr lang="en-US" altLang="zh-CN" sz="11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1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100" b="1" i="1" dirty="0">
                <a:solidFill>
                  <a:srgbClr val="2A00FF"/>
                </a:solidFill>
                <a:latin typeface="Consolas" panose="020B0609020204030204" charset="0"/>
              </a:rPr>
              <a:t>获取失败</a:t>
            </a:r>
            <a:r>
              <a:rPr lang="en-US" altLang="zh-CN" sz="11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en-US" altLang="zh-CN" sz="1100" b="1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  <a:endParaRPr lang="zh-CN" altLang="en-US" sz="1100" dirty="0">
              <a:latin typeface="Consolas" panose="020B0609020204030204" charset="0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}</a:t>
            </a:r>
          </a:p>
          <a:p>
            <a:r>
              <a:rPr lang="en-US" altLang="zh-CN" sz="1100" b="1" dirty="0">
                <a:solidFill>
                  <a:srgbClr val="7F0055"/>
                </a:solidFill>
                <a:latin typeface="Consolas" panose="020B0609020204030204" charset="0"/>
              </a:rPr>
              <a:t>return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100" b="1" dirty="0" err="1">
                <a:solidFill>
                  <a:srgbClr val="6A3E3E"/>
                </a:solidFill>
                <a:latin typeface="Consolas" panose="020B0609020204030204" charset="0"/>
              </a:rPr>
              <a:t>goodsList</a:t>
            </a:r>
            <a:r>
              <a:rPr lang="en-US" altLang="zh-CN" sz="1100" b="1" dirty="0">
                <a:solidFill>
                  <a:srgbClr val="000000"/>
                </a:solidFill>
                <a:latin typeface="Consolas" panose="020B0609020204030204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nsolas" panose="020B0609020204030204" charset="0"/>
              </a:rPr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24575" y="415150"/>
            <a:ext cx="5276225" cy="362404"/>
          </a:xfrm>
        </p:spPr>
        <p:txBody>
          <a:bodyPr/>
          <a:lstStyle/>
          <a:p>
            <a:r>
              <a:rPr kumimoji="1" lang="en-US" altLang="zh-CN" dirty="0">
                <a:latin typeface="Century Gothic" panose="020B0502020202020204"/>
              </a:rPr>
              <a:t>6.2 quality Inspection Service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651630" y="2120202"/>
            <a:ext cx="2481943" cy="646331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/>
              <a:t>The quality score is produced by the price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58427" y="2245293"/>
            <a:ext cx="752496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charset="0"/>
              </a:rPr>
              <a:t>qualityInspectionService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(List&lt;Goods&gt; 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charset="0"/>
              </a:rPr>
              <a:t>goodsList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) {</a:t>
            </a:r>
            <a:endParaRPr lang="zh-CN" altLang="en-US" sz="1400" dirty="0">
              <a:latin typeface="Consolas" panose="020B0609020204030204" charset="0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400" b="1" i="1" dirty="0">
                <a:solidFill>
                  <a:srgbClr val="2A00FF"/>
                </a:solidFill>
                <a:latin typeface="Consolas" panose="020B0609020204030204" charset="0"/>
              </a:rPr>
              <a:t>质量检测中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Iterator&lt;Goods&gt;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charset="0"/>
              </a:rPr>
              <a:t>it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charset="0"/>
              </a:rPr>
              <a:t>goodsList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.iterator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();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(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charset="0"/>
              </a:rPr>
              <a:t>it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charset="0"/>
              </a:rPr>
              <a:t>.hasNext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())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Goods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charset="0"/>
              </a:rPr>
              <a:t>goods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charset="0"/>
              </a:rPr>
              <a:t>it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.next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();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charset="0"/>
              </a:rPr>
              <a:t>quality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= 60;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(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charset="0"/>
              </a:rPr>
              <a:t>goods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charset="0"/>
              </a:rPr>
              <a:t>.getQuality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() &lt;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charset="0"/>
              </a:rPr>
              <a:t>quality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) </a:t>
            </a:r>
          </a:p>
          <a:p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{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charset="0"/>
              </a:rPr>
              <a:t>it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.remove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();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charset="0"/>
              </a:rPr>
              <a:t>out</a:t>
            </a:r>
            <a:endParaRPr lang="en-US" altLang="zh-CN" sz="1400" b="1" i="1" dirty="0">
              <a:solidFill>
                <a:srgbClr val="0000C0"/>
              </a:solidFill>
              <a:latin typeface="Consolas" panose="020B060902020403020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.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println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charset="0"/>
              </a:rPr>
              <a:t>商品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charset="0"/>
              </a:rPr>
              <a:t>:"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charset="0"/>
              </a:rPr>
              <a:t>goods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.getSerialNumber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() +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charset="0"/>
              </a:rPr>
              <a:t>"      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charset="0"/>
              </a:rPr>
              <a:t>质检发现该商品质量低于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charset="0"/>
              </a:rPr>
              <a:t>quality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 +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charset="0"/>
              </a:rPr>
              <a:t>"  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charset="0"/>
              </a:rPr>
              <a:t>鉴定为不合格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charset="0"/>
              </a:rPr>
              <a:t>,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charset="0"/>
              </a:rPr>
              <a:t>不给予上架并删除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}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6171991" y="3537954"/>
            <a:ext cx="5949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String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charset="0"/>
              </a:rPr>
              <a:t>quality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charset="0"/>
              </a:rPr>
              <a:t>priceStr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.substring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(1, </a:t>
            </a:r>
            <a:r>
              <a:rPr lang="en-US" altLang="zh-CN" sz="1400" dirty="0" err="1">
                <a:solidFill>
                  <a:srgbClr val="6A3E3E"/>
                </a:solidFill>
                <a:latin typeface="Consolas" panose="020B0609020204030204" charset="0"/>
              </a:rPr>
              <a:t>priceStr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.length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());</a:t>
            </a:r>
            <a:endParaRPr lang="zh-CN" altLang="en-US" sz="3200" dirty="0"/>
          </a:p>
        </p:txBody>
      </p:sp>
      <p:cxnSp>
        <p:nvCxnSpPr>
          <p:cNvPr id="10" name="直接箭头连接符 9"/>
          <p:cNvCxnSpPr>
            <a:cxnSpLocks/>
          </p:cNvCxnSpPr>
          <p:nvPr/>
        </p:nvCxnSpPr>
        <p:spPr>
          <a:xfrm>
            <a:off x="4596094" y="3691843"/>
            <a:ext cx="1499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24575" y="415150"/>
            <a:ext cx="5276225" cy="362404"/>
          </a:xfrm>
        </p:spPr>
        <p:txBody>
          <a:bodyPr/>
          <a:lstStyle/>
          <a:p>
            <a:r>
              <a:rPr kumimoji="1" lang="en-US" altLang="zh-CN" dirty="0">
                <a:latin typeface="Century Gothic" panose="020B0502020202020204"/>
              </a:rPr>
              <a:t>6.3 Simulate sales of goods </a:t>
            </a:r>
          </a:p>
        </p:txBody>
      </p:sp>
      <p:sp>
        <p:nvSpPr>
          <p:cNvPr id="5" name="矩形 4"/>
          <p:cNvSpPr/>
          <p:nvPr/>
        </p:nvSpPr>
        <p:spPr>
          <a:xfrm>
            <a:off x="1124575" y="1364537"/>
            <a:ext cx="74022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charset="0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charset="0"/>
              </a:rPr>
              <a:t>salesService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charset="0"/>
              </a:rPr>
              <a:t>ElectricityContract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200" b="1" dirty="0" err="1">
                <a:solidFill>
                  <a:srgbClr val="6A3E3E"/>
                </a:solidFill>
                <a:latin typeface="Consolas" panose="020B0609020204030204" charset="0"/>
              </a:rPr>
              <a:t>electricityContract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) {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Consolas" panose="020B0609020204030204" charset="0"/>
              </a:rPr>
              <a:t>System.</a:t>
            </a:r>
            <a:r>
              <a:rPr lang="en-US" altLang="zh-CN" sz="1200" b="1" i="1" dirty="0" err="1">
                <a:solidFill>
                  <a:srgbClr val="0000C0"/>
                </a:solidFill>
                <a:latin typeface="Consolas" panose="020B0609020204030204" charset="0"/>
              </a:rPr>
              <a:t>out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charset="0"/>
              </a:rPr>
              <a:t>.println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200" b="1" i="1" dirty="0">
                <a:solidFill>
                  <a:srgbClr val="2A00FF"/>
                </a:solidFill>
                <a:latin typeface="Consolas" panose="020B0609020204030204" charset="0"/>
              </a:rPr>
              <a:t>商品销售中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List&lt;Consumers&gt; 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charset="0"/>
              </a:rPr>
              <a:t>consumers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charset="0"/>
              </a:rPr>
              <a:t>electricityContract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charset="0"/>
              </a:rPr>
              <a:t>.getConsumers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List&lt;Goods&gt; 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charset="0"/>
              </a:rPr>
              <a:t>goods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charset="0"/>
              </a:rPr>
              <a:t>electricityContract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charset="0"/>
              </a:rPr>
              <a:t>.getGoods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();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charset="0"/>
              </a:rPr>
              <a:t>for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(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charset="0"/>
              </a:rPr>
              <a:t>int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charset="0"/>
              </a:rPr>
              <a:t>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= 0; 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charset="0"/>
              </a:rPr>
              <a:t>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&lt; </a:t>
            </a:r>
            <a:r>
              <a:rPr lang="en-US" altLang="zh-CN" sz="1200" b="1" dirty="0" err="1">
                <a:solidFill>
                  <a:srgbClr val="6A3E3E"/>
                </a:solidFill>
                <a:latin typeface="Consolas" panose="020B0609020204030204" charset="0"/>
              </a:rPr>
              <a:t>consumers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charset="0"/>
              </a:rPr>
              <a:t>.size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(); </a:t>
            </a:r>
            <a:r>
              <a:rPr lang="en-US" altLang="zh-CN" sz="1200" b="1" dirty="0" err="1">
                <a:solidFill>
                  <a:srgbClr val="6A3E3E"/>
                </a:solidFill>
                <a:latin typeface="Consolas" panose="020B0609020204030204" charset="0"/>
              </a:rPr>
              <a:t>c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charset="0"/>
              </a:rPr>
              <a:t>++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) {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charset="0"/>
              </a:rPr>
              <a:t>if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(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charset="0"/>
              </a:rPr>
              <a:t>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&lt; </a:t>
            </a:r>
            <a:r>
              <a:rPr lang="en-US" altLang="zh-CN" sz="1200" b="1" dirty="0" err="1">
                <a:solidFill>
                  <a:srgbClr val="6A3E3E"/>
                </a:solidFill>
                <a:latin typeface="Consolas" panose="020B0609020204030204" charset="0"/>
              </a:rPr>
              <a:t>goods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charset="0"/>
              </a:rPr>
              <a:t>.size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())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Consumers 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charset="0"/>
              </a:rPr>
              <a:t>consumer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charset="0"/>
              </a:rPr>
              <a:t>consumers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charset="0"/>
              </a:rPr>
              <a:t>.get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charset="0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Goods 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charset="0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charset="0"/>
              </a:rPr>
              <a:t>goods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charset="0"/>
              </a:rPr>
              <a:t>.get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charset="0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charset="0"/>
              </a:rPr>
              <a:t>balance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200" b="1" dirty="0" err="1">
                <a:solidFill>
                  <a:srgbClr val="6A3E3E"/>
                </a:solidFill>
                <a:latin typeface="Consolas" panose="020B0609020204030204" charset="0"/>
              </a:rPr>
              <a:t>consumer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charset="0"/>
              </a:rPr>
              <a:t>.getBalance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();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charset="0"/>
              </a:rPr>
              <a:t>price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200" b="1" dirty="0" err="1">
                <a:solidFill>
                  <a:srgbClr val="6A3E3E"/>
                </a:solidFill>
                <a:latin typeface="Consolas" panose="020B0609020204030204" charset="0"/>
              </a:rPr>
              <a:t>s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charset="0"/>
              </a:rPr>
              <a:t>.getPrice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();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charset="0"/>
              </a:rPr>
              <a:t>if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(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charset="0"/>
              </a:rPr>
              <a:t>balance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&gt; 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charset="0"/>
              </a:rPr>
              <a:t>price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) {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200" b="1" dirty="0" err="1">
                <a:solidFill>
                  <a:srgbClr val="6A3E3E"/>
                </a:solidFill>
                <a:latin typeface="Consolas" panose="020B0609020204030204" charset="0"/>
              </a:rPr>
              <a:t>newBalance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charset="0"/>
              </a:rPr>
              <a:t>balance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- 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charset="0"/>
              </a:rPr>
              <a:t>price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; </a:t>
            </a:r>
            <a:r>
              <a:rPr lang="en-US" altLang="zh-CN" sz="1200" b="1" dirty="0">
                <a:solidFill>
                  <a:srgbClr val="3F7F5F"/>
                </a:solidFill>
                <a:latin typeface="Consolas" panose="020B0609020204030204" charset="0"/>
              </a:rPr>
              <a:t>// balance = balance -price</a:t>
            </a:r>
          </a:p>
          <a:p>
            <a:r>
              <a:rPr lang="en-US" altLang="zh-CN" sz="1200" dirty="0" err="1">
                <a:solidFill>
                  <a:srgbClr val="6A3E3E"/>
                </a:solidFill>
                <a:latin typeface="Consolas" panose="020B0609020204030204" charset="0"/>
              </a:rPr>
              <a:t>consumer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charset="0"/>
              </a:rPr>
              <a:t>.setBalance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charset="0"/>
              </a:rPr>
              <a:t>newBalance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Consolas" panose="020B0609020204030204" charset="0"/>
              </a:rPr>
              <a:t>System.</a:t>
            </a:r>
            <a:r>
              <a:rPr lang="en-US" altLang="zh-CN" sz="1200" b="1" i="1" dirty="0" err="1">
                <a:solidFill>
                  <a:srgbClr val="0000C0"/>
                </a:solidFill>
                <a:latin typeface="Consolas" panose="020B0609020204030204" charset="0"/>
              </a:rPr>
              <a:t>out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charset="0"/>
              </a:rPr>
              <a:t>.println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200" b="1" i="1" dirty="0">
                <a:solidFill>
                  <a:srgbClr val="2A00FF"/>
                </a:solidFill>
                <a:latin typeface="Consolas" panose="020B0609020204030204" charset="0"/>
              </a:rPr>
              <a:t>消费者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:    "</a:t>
            </a:r>
            <a:r>
              <a:rPr lang="zh-CN" altLang="en-US" sz="1200" b="1" i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1200" b="1" i="1" dirty="0" err="1">
                <a:solidFill>
                  <a:srgbClr val="6A3E3E"/>
                </a:solidFill>
                <a:latin typeface="Consolas" panose="020B0609020204030204" charset="0"/>
              </a:rPr>
              <a:t>consumer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charset="0"/>
              </a:rPr>
              <a:t>.getNickname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() + 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200" b="1" i="1" dirty="0">
                <a:solidFill>
                  <a:srgbClr val="2A00FF"/>
                </a:solidFill>
                <a:latin typeface="Consolas" panose="020B0609020204030204" charset="0"/>
              </a:rPr>
              <a:t>付款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:"</a:t>
            </a:r>
            <a:r>
              <a:rPr lang="zh-CN" altLang="en-US" sz="1200" b="1" i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1200" b="1" i="1" dirty="0">
                <a:solidFill>
                  <a:srgbClr val="6A3E3E"/>
                </a:solidFill>
                <a:latin typeface="Consolas" panose="020B0609020204030204" charset="0"/>
              </a:rPr>
              <a:t>price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Consolas" panose="020B0609020204030204" charset="0"/>
              </a:rPr>
              <a:t>System.</a:t>
            </a:r>
            <a:r>
              <a:rPr lang="en-US" altLang="zh-CN" sz="1200" b="1" i="1" dirty="0" err="1">
                <a:solidFill>
                  <a:srgbClr val="0000C0"/>
                </a:solidFill>
                <a:latin typeface="Consolas" panose="020B0609020204030204" charset="0"/>
              </a:rPr>
              <a:t>out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charset="0"/>
              </a:rPr>
              <a:t>.println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200" b="1" i="1" dirty="0">
                <a:solidFill>
                  <a:srgbClr val="2A00FF"/>
                </a:solidFill>
                <a:latin typeface="Consolas" panose="020B0609020204030204" charset="0"/>
              </a:rPr>
              <a:t>消费者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:    "</a:t>
            </a:r>
            <a:r>
              <a:rPr lang="zh-CN" altLang="en-US" sz="1200" b="1" i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1200" b="1" i="1" dirty="0" err="1">
                <a:solidFill>
                  <a:srgbClr val="6A3E3E"/>
                </a:solidFill>
                <a:latin typeface="Consolas" panose="020B0609020204030204" charset="0"/>
              </a:rPr>
              <a:t>consumer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charset="0"/>
              </a:rPr>
              <a:t>.getNickname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() + 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200" b="1" i="1" dirty="0">
                <a:solidFill>
                  <a:srgbClr val="2A00FF"/>
                </a:solidFill>
                <a:latin typeface="Consolas" panose="020B0609020204030204" charset="0"/>
              </a:rPr>
              <a:t>账户余额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:"</a:t>
            </a:r>
            <a:r>
              <a:rPr lang="zh-CN" altLang="en-US" sz="1200" b="1" i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1200" b="1" i="1" dirty="0" err="1">
                <a:solidFill>
                  <a:srgbClr val="6A3E3E"/>
                </a:solidFill>
                <a:latin typeface="Consolas" panose="020B0609020204030204" charset="0"/>
              </a:rPr>
              <a:t>newBalance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charset="0"/>
              </a:rPr>
              <a:t>int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200" b="1" dirty="0">
                <a:solidFill>
                  <a:srgbClr val="6A3E3E"/>
                </a:solidFill>
                <a:latin typeface="Consolas" panose="020B0609020204030204" charset="0"/>
              </a:rPr>
              <a:t>inventory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200" b="1" dirty="0" err="1">
                <a:solidFill>
                  <a:srgbClr val="6A3E3E"/>
                </a:solidFill>
                <a:latin typeface="Consolas" panose="020B0609020204030204" charset="0"/>
              </a:rPr>
              <a:t>s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charset="0"/>
              </a:rPr>
              <a:t>.getInventory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();</a:t>
            </a:r>
          </a:p>
          <a:p>
            <a:r>
              <a:rPr lang="en-US" altLang="zh-CN" sz="1200" dirty="0">
                <a:solidFill>
                  <a:srgbClr val="6A3E3E"/>
                </a:solidFill>
                <a:latin typeface="Consolas" panose="020B0609020204030204" charset="0"/>
              </a:rPr>
              <a:t>inventory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--;</a:t>
            </a:r>
          </a:p>
          <a:p>
            <a:r>
              <a:rPr lang="en-US" altLang="zh-CN" sz="1200" dirty="0" err="1">
                <a:solidFill>
                  <a:srgbClr val="6A3E3E"/>
                </a:solidFill>
                <a:latin typeface="Consolas" panose="020B0609020204030204" charset="0"/>
              </a:rPr>
              <a:t>s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charset="0"/>
              </a:rPr>
              <a:t>.setInventory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charset="0"/>
              </a:rPr>
              <a:t>inventory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Consolas" panose="020B0609020204030204" charset="0"/>
              </a:rPr>
              <a:t>System.</a:t>
            </a:r>
            <a:r>
              <a:rPr lang="en-US" altLang="zh-CN" sz="1200" b="1" i="1" dirty="0" err="1">
                <a:solidFill>
                  <a:srgbClr val="0000C0"/>
                </a:solidFill>
                <a:latin typeface="Consolas" panose="020B0609020204030204" charset="0"/>
              </a:rPr>
              <a:t>out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charset="0"/>
              </a:rPr>
              <a:t>.println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200" b="1" i="1" dirty="0">
                <a:solidFill>
                  <a:srgbClr val="2A00FF"/>
                </a:solidFill>
                <a:latin typeface="Consolas" panose="020B0609020204030204" charset="0"/>
              </a:rPr>
              <a:t>商品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:    "</a:t>
            </a:r>
            <a:r>
              <a:rPr lang="zh-CN" altLang="en-US" sz="1200" b="1" i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1200" b="1" i="1" dirty="0" err="1">
                <a:solidFill>
                  <a:srgbClr val="6A3E3E"/>
                </a:solidFill>
                <a:latin typeface="Consolas" panose="020B0609020204030204" charset="0"/>
              </a:rPr>
              <a:t>s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charset="0"/>
              </a:rPr>
              <a:t>.getName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() + 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200" b="1" i="1" dirty="0">
                <a:solidFill>
                  <a:srgbClr val="2A00FF"/>
                </a:solidFill>
                <a:latin typeface="Consolas" panose="020B0609020204030204" charset="0"/>
              </a:rPr>
              <a:t>库存减一 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,</a:t>
            </a:r>
            <a:r>
              <a:rPr lang="zh-CN" altLang="en-US" sz="1200" b="1" i="1" dirty="0">
                <a:solidFill>
                  <a:srgbClr val="2A00FF"/>
                </a:solidFill>
                <a:latin typeface="Consolas" panose="020B0609020204030204" charset="0"/>
              </a:rPr>
              <a:t>剩余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:"</a:t>
            </a:r>
            <a:r>
              <a:rPr lang="zh-CN" altLang="en-US" sz="1200" b="1" i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1200" b="1" i="1" dirty="0">
                <a:solidFill>
                  <a:srgbClr val="6A3E3E"/>
                </a:solidFill>
                <a:latin typeface="Consolas" panose="020B0609020204030204" charset="0"/>
              </a:rPr>
              <a:t>inventory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Consolas" panose="020B0609020204030204" charset="0"/>
              </a:rPr>
              <a:t>System.</a:t>
            </a:r>
            <a:r>
              <a:rPr lang="en-US" altLang="zh-CN" sz="1200" b="1" i="1" dirty="0" err="1">
                <a:solidFill>
                  <a:srgbClr val="0000C0"/>
                </a:solidFill>
                <a:latin typeface="Consolas" panose="020B0609020204030204" charset="0"/>
              </a:rPr>
              <a:t>out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charset="0"/>
              </a:rPr>
              <a:t>.println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200" b="1" i="1" dirty="0">
                <a:solidFill>
                  <a:srgbClr val="2A00FF"/>
                </a:solidFill>
                <a:latin typeface="Consolas" panose="020B0609020204030204" charset="0"/>
              </a:rPr>
              <a:t>消费者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:    "</a:t>
            </a:r>
            <a:r>
              <a:rPr lang="zh-CN" altLang="en-US" sz="1200" b="1" i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1200" b="1" i="1" dirty="0" err="1">
                <a:solidFill>
                  <a:srgbClr val="6A3E3E"/>
                </a:solidFill>
                <a:latin typeface="Consolas" panose="020B0609020204030204" charset="0"/>
              </a:rPr>
              <a:t>consumer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charset="0"/>
              </a:rPr>
              <a:t>.getNickname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() + 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200" b="1" i="1" dirty="0">
                <a:solidFill>
                  <a:srgbClr val="2A00FF"/>
                </a:solidFill>
                <a:latin typeface="Consolas" panose="020B0609020204030204" charset="0"/>
              </a:rPr>
              <a:t>购买了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:"</a:t>
            </a:r>
            <a:r>
              <a:rPr lang="zh-CN" altLang="en-US" sz="1200" b="1" i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1200" b="1" i="1" dirty="0" err="1">
                <a:solidFill>
                  <a:srgbClr val="6A3E3E"/>
                </a:solidFill>
                <a:latin typeface="Consolas" panose="020B0609020204030204" charset="0"/>
              </a:rPr>
              <a:t>s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charset="0"/>
              </a:rPr>
              <a:t>.toString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());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Order </a:t>
            </a:r>
            <a:r>
              <a:rPr lang="en-US" altLang="zh-CN" sz="1200" dirty="0" err="1">
                <a:solidFill>
                  <a:srgbClr val="6A3E3E"/>
                </a:solidFill>
                <a:latin typeface="Consolas" panose="020B0609020204030204" charset="0"/>
              </a:rPr>
              <a:t>order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charset="0"/>
              </a:rPr>
              <a:t> Order(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charset="0"/>
              </a:rPr>
              <a:t>UUID.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charset="0"/>
              </a:rPr>
              <a:t>randomUUID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().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charset="0"/>
              </a:rPr>
              <a:t>toString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(), </a:t>
            </a:r>
            <a:r>
              <a:rPr lang="en-US" altLang="zh-CN" sz="1200" b="1" i="1" dirty="0">
                <a:solidFill>
                  <a:srgbClr val="6A3E3E"/>
                </a:solidFill>
                <a:latin typeface="Consolas" panose="020B0609020204030204" charset="0"/>
              </a:rPr>
              <a:t>price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, </a:t>
            </a:r>
            <a:r>
              <a:rPr lang="en-US" altLang="zh-CN" sz="1200" b="1" i="1" dirty="0" err="1">
                <a:solidFill>
                  <a:srgbClr val="6A3E3E"/>
                </a:solidFill>
                <a:latin typeface="Consolas" panose="020B0609020204030204" charset="0"/>
              </a:rPr>
              <a:t>consumer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charset="0"/>
              </a:rPr>
              <a:t>.getUid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(),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Consolas" panose="020B0609020204030204" charset="0"/>
              </a:rPr>
              <a:t>Logistics.</a:t>
            </a:r>
            <a:r>
              <a:rPr lang="en-US" altLang="zh-CN" sz="1200" b="1" i="1" dirty="0" err="1">
                <a:solidFill>
                  <a:srgbClr val="0000C0"/>
                </a:solidFill>
                <a:latin typeface="Consolas" panose="020B0609020204030204" charset="0"/>
              </a:rPr>
              <a:t>SEND_GOODS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, </a:t>
            </a:r>
            <a:r>
              <a:rPr lang="en-US" altLang="zh-CN" sz="1200" b="1" i="1" dirty="0">
                <a:solidFill>
                  <a:srgbClr val="7F0055"/>
                </a:solidFill>
                <a:latin typeface="Consolas" panose="020B0609020204030204" charset="0"/>
              </a:rPr>
              <a:t>false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, 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charset="0"/>
              </a:rPr>
              <a:t>Arrays.asList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200" b="1" i="1" dirty="0">
                <a:solidFill>
                  <a:srgbClr val="6A3E3E"/>
                </a:solidFill>
                <a:latin typeface="Consolas" panose="020B0609020204030204" charset="0"/>
              </a:rPr>
              <a:t>s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));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Consolas" panose="020B0609020204030204" charset="0"/>
              </a:rPr>
              <a:t>System.</a:t>
            </a:r>
            <a:r>
              <a:rPr lang="en-US" altLang="zh-CN" sz="1200" b="1" i="1" dirty="0" err="1">
                <a:solidFill>
                  <a:srgbClr val="0000C0"/>
                </a:solidFill>
                <a:latin typeface="Consolas" panose="020B0609020204030204" charset="0"/>
              </a:rPr>
              <a:t>out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charset="0"/>
              </a:rPr>
              <a:t>.println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200" b="1" i="1" dirty="0">
                <a:solidFill>
                  <a:srgbClr val="2A00FF"/>
                </a:solidFill>
                <a:latin typeface="Consolas" panose="020B0609020204030204" charset="0"/>
              </a:rPr>
              <a:t>生成订单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:   "</a:t>
            </a:r>
            <a:r>
              <a:rPr lang="zh-CN" altLang="en-US" sz="1200" b="1" i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1200" b="1" i="1" dirty="0" err="1">
                <a:solidFill>
                  <a:srgbClr val="6A3E3E"/>
                </a:solidFill>
                <a:latin typeface="Consolas" panose="020B0609020204030204" charset="0"/>
              </a:rPr>
              <a:t>order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charset="0"/>
              </a:rPr>
              <a:t>.toString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());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Consolas" panose="020B0609020204030204" charset="0"/>
              </a:rPr>
              <a:t>System.</a:t>
            </a:r>
            <a:r>
              <a:rPr lang="en-US" altLang="zh-CN" sz="1200" b="1" i="1" dirty="0" err="1">
                <a:solidFill>
                  <a:srgbClr val="0000C0"/>
                </a:solidFill>
                <a:latin typeface="Consolas" panose="020B0609020204030204" charset="0"/>
              </a:rPr>
              <a:t>out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charset="0"/>
              </a:rPr>
              <a:t>.println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200" b="1" i="1" dirty="0">
                <a:solidFill>
                  <a:srgbClr val="2A00FF"/>
                </a:solidFill>
                <a:latin typeface="Consolas" panose="020B0609020204030204" charset="0"/>
              </a:rPr>
              <a:t>商品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:   "</a:t>
            </a:r>
            <a:r>
              <a:rPr lang="zh-CN" altLang="en-US" sz="1200" b="1" i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1200" b="1" i="1" dirty="0" err="1">
                <a:solidFill>
                  <a:srgbClr val="6A3E3E"/>
                </a:solidFill>
                <a:latin typeface="Consolas" panose="020B0609020204030204" charset="0"/>
              </a:rPr>
              <a:t>s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 panose="020B0609020204030204" charset="0"/>
              </a:rPr>
              <a:t>.getName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() + 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200" b="1" i="1" dirty="0">
                <a:solidFill>
                  <a:srgbClr val="2A00FF"/>
                </a:solidFill>
                <a:latin typeface="Consolas" panose="020B0609020204030204" charset="0"/>
              </a:rPr>
              <a:t>正准备出仓</a:t>
            </a:r>
            <a:r>
              <a:rPr lang="en-US" altLang="zh-CN" sz="12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en-US" altLang="zh-CN" sz="1200" b="1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200" i="1" dirty="0">
                <a:solidFill>
                  <a:srgbClr val="000000"/>
                </a:solidFill>
                <a:latin typeface="Consolas" panose="020B0609020204030204" charset="0"/>
              </a:rPr>
              <a:t>logistics(</a:t>
            </a:r>
            <a:r>
              <a:rPr lang="en-US" altLang="zh-CN" sz="1200" i="1" dirty="0">
                <a:solidFill>
                  <a:srgbClr val="6A3E3E"/>
                </a:solidFill>
                <a:latin typeface="Consolas" panose="020B0609020204030204" charset="0"/>
              </a:rPr>
              <a:t>order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charset="0"/>
              </a:rPr>
              <a:t>evaluationService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200" i="1" dirty="0">
                <a:solidFill>
                  <a:srgbClr val="6A3E3E"/>
                </a:solidFill>
                <a:latin typeface="Consolas" panose="020B0609020204030204" charset="0"/>
              </a:rPr>
              <a:t>consumer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charset="0"/>
              </a:rPr>
              <a:t>, </a:t>
            </a:r>
            <a:r>
              <a:rPr lang="en-US" altLang="zh-CN" sz="1200" i="1" dirty="0">
                <a:solidFill>
                  <a:srgbClr val="6A3E3E"/>
                </a:solidFill>
                <a:latin typeface="Consolas" panose="020B0609020204030204" charset="0"/>
              </a:rPr>
              <a:t>s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200" dirty="0" err="1">
                <a:solidFill>
                  <a:srgbClr val="6A3E3E"/>
                </a:solidFill>
                <a:latin typeface="Consolas" panose="020B0609020204030204" charset="0"/>
              </a:rPr>
              <a:t>electricityContract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charset="0"/>
              </a:rPr>
              <a:t>.setOrders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charset="0"/>
              </a:rPr>
              <a:t>Arrays.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charset="0"/>
              </a:rPr>
              <a:t>asList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200" i="1" dirty="0">
                <a:solidFill>
                  <a:srgbClr val="6A3E3E"/>
                </a:solidFill>
                <a:latin typeface="Consolas" panose="020B0609020204030204" charset="0"/>
              </a:rPr>
              <a:t>order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charset="0"/>
              </a:rPr>
              <a:t>));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charset="0"/>
              </a:rPr>
              <a:t>}}}}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24575" y="415150"/>
            <a:ext cx="7344722" cy="362404"/>
          </a:xfrm>
        </p:spPr>
        <p:txBody>
          <a:bodyPr/>
          <a:lstStyle/>
          <a:p>
            <a:r>
              <a:rPr kumimoji="1" lang="en-US" altLang="zh-CN" dirty="0">
                <a:latin typeface="Century Gothic" panose="020B0502020202020204"/>
              </a:rPr>
              <a:t>6.4 Simulated logistics and evaluation function</a:t>
            </a:r>
          </a:p>
        </p:txBody>
      </p:sp>
      <p:sp>
        <p:nvSpPr>
          <p:cNvPr id="3" name="矩形 2"/>
          <p:cNvSpPr/>
          <p:nvPr/>
        </p:nvSpPr>
        <p:spPr>
          <a:xfrm>
            <a:off x="1124575" y="1954203"/>
            <a:ext cx="811854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logistics(Order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charset="0"/>
              </a:rPr>
              <a:t>order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) 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{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Thread.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charset="0"/>
              </a:rPr>
              <a:t>sleep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charset="0"/>
              </a:rPr>
              <a:t>(1000);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400" b="1" i="1" dirty="0">
                <a:solidFill>
                  <a:srgbClr val="2A00FF"/>
                </a:solidFill>
                <a:latin typeface="Consolas" panose="020B0609020204030204" charset="0"/>
              </a:rPr>
              <a:t>商品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charset="0"/>
              </a:rPr>
              <a:t>:   "</a:t>
            </a:r>
            <a:r>
              <a:rPr lang="zh-CN" altLang="en-US" sz="1400" b="1" i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1400" b="1" i="1" dirty="0" err="1">
                <a:solidFill>
                  <a:srgbClr val="6A3E3E"/>
                </a:solidFill>
                <a:latin typeface="Consolas" panose="020B0609020204030204" charset="0"/>
              </a:rPr>
              <a:t>order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charset="0"/>
              </a:rPr>
              <a:t>.getGoods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().get(0).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charset="0"/>
              </a:rPr>
              <a:t>getName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() + 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charset="0"/>
              </a:rPr>
              <a:t>"    </a:t>
            </a:r>
            <a:r>
              <a:rPr lang="zh-CN" altLang="en-US" sz="1400" b="1" i="1" dirty="0">
                <a:solidFill>
                  <a:srgbClr val="2A00FF"/>
                </a:solidFill>
                <a:latin typeface="Consolas" panose="020B0609020204030204" charset="0"/>
              </a:rPr>
              <a:t>发货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Thread.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charset="0"/>
              </a:rPr>
              <a:t>sleep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charset="0"/>
              </a:rPr>
              <a:t>(1000);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400" b="1" i="1" dirty="0">
                <a:solidFill>
                  <a:srgbClr val="2A00FF"/>
                </a:solidFill>
                <a:latin typeface="Consolas" panose="020B0609020204030204" charset="0"/>
              </a:rPr>
              <a:t>商品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charset="0"/>
              </a:rPr>
              <a:t>:   "</a:t>
            </a:r>
            <a:r>
              <a:rPr lang="zh-CN" altLang="en-US" sz="1400" b="1" i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1400" b="1" i="1" dirty="0" err="1">
                <a:solidFill>
                  <a:srgbClr val="6A3E3E"/>
                </a:solidFill>
                <a:latin typeface="Consolas" panose="020B0609020204030204" charset="0"/>
              </a:rPr>
              <a:t>order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charset="0"/>
              </a:rPr>
              <a:t>.getGoods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().get(0).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charset="0"/>
              </a:rPr>
              <a:t>getName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() + 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charset="0"/>
              </a:rPr>
              <a:t>"    </a:t>
            </a:r>
            <a:r>
              <a:rPr lang="zh-CN" altLang="en-US" sz="1400" b="1" i="1" dirty="0">
                <a:solidFill>
                  <a:srgbClr val="2A00FF"/>
                </a:solidFill>
                <a:latin typeface="Consolas" panose="020B0609020204030204" charset="0"/>
              </a:rPr>
              <a:t>运输中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Thread.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charset="0"/>
              </a:rPr>
              <a:t>sleep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charset="0"/>
              </a:rPr>
              <a:t>(1000);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400" b="1" i="1" dirty="0">
                <a:solidFill>
                  <a:srgbClr val="2A00FF"/>
                </a:solidFill>
                <a:latin typeface="Consolas" panose="020B0609020204030204" charset="0"/>
              </a:rPr>
              <a:t>商品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charset="0"/>
              </a:rPr>
              <a:t>:   "</a:t>
            </a:r>
            <a:r>
              <a:rPr lang="zh-CN" altLang="en-US" sz="1400" b="1" i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1400" b="1" i="1" dirty="0" err="1">
                <a:solidFill>
                  <a:srgbClr val="6A3E3E"/>
                </a:solidFill>
                <a:latin typeface="Consolas" panose="020B0609020204030204" charset="0"/>
              </a:rPr>
              <a:t>order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charset="0"/>
              </a:rPr>
              <a:t>.getGoods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().get(0).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charset="0"/>
              </a:rPr>
              <a:t>getName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() + 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charset="0"/>
              </a:rPr>
              <a:t>"    </a:t>
            </a:r>
            <a:r>
              <a:rPr lang="zh-CN" altLang="en-US" sz="1400" b="1" i="1" dirty="0">
                <a:solidFill>
                  <a:srgbClr val="2A00FF"/>
                </a:solidFill>
                <a:latin typeface="Consolas" panose="020B0609020204030204" charset="0"/>
              </a:rPr>
              <a:t>派件中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Thread.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charset="0"/>
              </a:rPr>
              <a:t>sleep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charset="0"/>
              </a:rPr>
              <a:t>(1000);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1400" b="1" i="1" dirty="0">
                <a:solidFill>
                  <a:srgbClr val="2A00FF"/>
                </a:solidFill>
                <a:latin typeface="Consolas" panose="020B0609020204030204" charset="0"/>
              </a:rPr>
              <a:t>商品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charset="0"/>
              </a:rPr>
              <a:t>:   "</a:t>
            </a:r>
            <a:r>
              <a:rPr lang="zh-CN" altLang="en-US" sz="1400" b="1" i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1400" b="1" i="1" dirty="0" err="1">
                <a:solidFill>
                  <a:srgbClr val="6A3E3E"/>
                </a:solidFill>
                <a:latin typeface="Consolas" panose="020B0609020204030204" charset="0"/>
              </a:rPr>
              <a:t>order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charset="0"/>
              </a:rPr>
              <a:t>.getGoods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().get(0).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charset="0"/>
              </a:rPr>
              <a:t>getName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() + 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charset="0"/>
              </a:rPr>
              <a:t>"    </a:t>
            </a:r>
            <a:r>
              <a:rPr lang="zh-CN" altLang="en-US" sz="1400" b="1" i="1" dirty="0">
                <a:solidFill>
                  <a:srgbClr val="2A00FF"/>
                </a:solidFill>
                <a:latin typeface="Consolas" panose="020B0609020204030204" charset="0"/>
              </a:rPr>
              <a:t>签收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charset="0"/>
              </a:rPr>
              <a:t>order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.setLogistic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Logistics.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charset="0"/>
              </a:rPr>
              <a:t>SIGN_FOR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charset="0"/>
              </a:rPr>
              <a:t>order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.setState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true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endParaRPr lang="zh-CN" altLang="en-US" sz="1400" dirty="0">
              <a:latin typeface="Consolas" panose="020B0609020204030204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}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charset="0"/>
              </a:rPr>
              <a:t>InterruptedException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charset="0"/>
              </a:rPr>
              <a:t>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charset="0"/>
              </a:rPr>
              <a:t>) {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charset="0"/>
              </a:rPr>
              <a:t>e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.printStackTrace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}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24575" y="415150"/>
            <a:ext cx="7344722" cy="362404"/>
          </a:xfrm>
        </p:spPr>
        <p:txBody>
          <a:bodyPr/>
          <a:lstStyle/>
          <a:p>
            <a:r>
              <a:rPr kumimoji="1" lang="en-US" altLang="zh-CN" dirty="0">
                <a:latin typeface="Century Gothic" panose="020B0502020202020204"/>
              </a:rPr>
              <a:t>6.4 Simulated logistics and evaluation function</a:t>
            </a:r>
          </a:p>
        </p:txBody>
      </p:sp>
      <p:sp>
        <p:nvSpPr>
          <p:cNvPr id="3" name="矩形 2"/>
          <p:cNvSpPr/>
          <p:nvPr/>
        </p:nvSpPr>
        <p:spPr>
          <a:xfrm>
            <a:off x="967991" y="2251225"/>
            <a:ext cx="106981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charset="0"/>
              </a:rPr>
              <a:t>evaluationService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charset="0"/>
              </a:rPr>
              <a:t>(Consumers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charset="0"/>
              </a:rPr>
              <a:t>consumer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charset="0"/>
              </a:rPr>
              <a:t>, Goods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charset="0"/>
              </a:rPr>
              <a:t>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charset="0"/>
              </a:rPr>
              <a:t>)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charset="0"/>
              </a:rPr>
              <a:t>Evaluation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charset="0"/>
              </a:rPr>
              <a:t>evaluation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charset="0"/>
              </a:rPr>
              <a:t> Evaluation(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charset="0"/>
              </a:rPr>
              <a:t>consumer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charset="0"/>
              </a:rPr>
              <a:t>.getNickname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charset="0"/>
              </a:rPr>
              <a:t>(), (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charset="0"/>
              </a:rPr>
              <a:t>) (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charset="0"/>
              </a:rPr>
              <a:t>Math.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charset="0"/>
              </a:rPr>
              <a:t>random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charset="0"/>
              </a:rPr>
              <a:t>() * 5), </a:t>
            </a:r>
            <a:r>
              <a:rPr lang="en-US" altLang="zh-CN" sz="2000" b="1" i="1" dirty="0">
                <a:solidFill>
                  <a:srgbClr val="7F0055"/>
                </a:solidFill>
                <a:latin typeface="Consolas" panose="020B0609020204030204" charset="0"/>
              </a:rPr>
              <a:t>new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charset="0"/>
              </a:rPr>
              <a:t> Date());</a:t>
            </a:r>
          </a:p>
          <a:p>
            <a:r>
              <a:rPr lang="en-US" altLang="zh-CN" sz="2000" dirty="0" err="1">
                <a:solidFill>
                  <a:srgbClr val="6A3E3E"/>
                </a:solidFill>
                <a:latin typeface="Consolas" panose="020B0609020204030204" charset="0"/>
              </a:rPr>
              <a:t>s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charset="0"/>
              </a:rPr>
              <a:t>.setEvaluation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charset="0"/>
              </a:rPr>
              <a:t>Arrays.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charset="0"/>
              </a:rPr>
              <a:t>asList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2000" i="1" dirty="0">
                <a:solidFill>
                  <a:srgbClr val="6A3E3E"/>
                </a:solidFill>
                <a:latin typeface="Consolas" panose="020B0609020204030204" charset="0"/>
              </a:rPr>
              <a:t>evaluation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charset="0"/>
              </a:rPr>
              <a:t>));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onsolas" panose="020B0609020204030204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</a:p>
          <a:p>
            <a:r>
              <a:rPr lang="en-US" altLang="zh-CN" sz="2000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2000" dirty="0">
                <a:solidFill>
                  <a:srgbClr val="2A00FF"/>
                </a:solidFill>
                <a:latin typeface="Consolas" panose="020B0609020204030204" charset="0"/>
              </a:rPr>
              <a:t>消费者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charset="0"/>
              </a:rPr>
              <a:t>:    "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charset="0"/>
              </a:rPr>
              <a:t>consumer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charset="0"/>
              </a:rPr>
              <a:t>.getNickname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charset="0"/>
              </a:rPr>
              <a:t>() + 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2000" dirty="0">
                <a:solidFill>
                  <a:srgbClr val="2A00FF"/>
                </a:solidFill>
                <a:latin typeface="Consolas" panose="020B0609020204030204" charset="0"/>
              </a:rPr>
              <a:t>评级了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charset="0"/>
              </a:rPr>
              <a:t>:"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charset="0"/>
              </a:rPr>
              <a:t>s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charset="0"/>
              </a:rPr>
              <a:t>.getName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charset="0"/>
              </a:rPr>
              <a:t>() + 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2000" dirty="0">
                <a:solidFill>
                  <a:srgbClr val="2A00FF"/>
                </a:solidFill>
                <a:latin typeface="Consolas" panose="020B0609020204030204" charset="0"/>
              </a:rPr>
              <a:t>评分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charset="0"/>
              </a:rPr>
              <a:t>:"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charset="0"/>
              </a:rPr>
              <a:t>+ </a:t>
            </a:r>
            <a:r>
              <a:rPr lang="en-US" altLang="zh-CN" sz="2000" dirty="0" err="1">
                <a:solidFill>
                  <a:srgbClr val="6A3E3E"/>
                </a:solidFill>
                <a:latin typeface="Consolas" panose="020B0609020204030204" charset="0"/>
              </a:rPr>
              <a:t>evaluation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charset="0"/>
              </a:rPr>
              <a:t>.getEvaluationScore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charset="0"/>
              </a:rPr>
              <a:t>());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24575" y="415150"/>
            <a:ext cx="7344722" cy="362404"/>
          </a:xfrm>
        </p:spPr>
        <p:txBody>
          <a:bodyPr/>
          <a:lstStyle/>
          <a:p>
            <a:r>
              <a:rPr kumimoji="1" lang="en-US" altLang="zh-CN" dirty="0">
                <a:latin typeface="Century Gothic" panose="020B0502020202020204"/>
              </a:rPr>
              <a:t>6.5 Store information in the blockchain </a:t>
            </a:r>
          </a:p>
        </p:txBody>
      </p:sp>
      <p:sp>
        <p:nvSpPr>
          <p:cNvPr id="4" name="矩形 3"/>
          <p:cNvSpPr/>
          <p:nvPr/>
        </p:nvSpPr>
        <p:spPr>
          <a:xfrm>
            <a:off x="1018232" y="2411999"/>
            <a:ext cx="84171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charset="0"/>
              </a:rPr>
              <a:t>storageBlock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charset="0"/>
              </a:rPr>
              <a:t>() {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onsolas" panose="020B0609020204030204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zh-CN" altLang="en-US" sz="2000" b="1" i="1" dirty="0">
                <a:solidFill>
                  <a:srgbClr val="2A00FF"/>
                </a:solidFill>
                <a:latin typeface="Consolas" panose="020B0609020204030204" charset="0"/>
              </a:rPr>
              <a:t>商品数据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charset="0"/>
              </a:rPr>
              <a:t>&amp;</a:t>
            </a:r>
            <a:r>
              <a:rPr lang="zh-CN" altLang="en-US" sz="2000" b="1" i="1" dirty="0">
                <a:solidFill>
                  <a:srgbClr val="2A00FF"/>
                </a:solidFill>
                <a:latin typeface="Consolas" panose="020B0609020204030204" charset="0"/>
              </a:rPr>
              <a:t>用户数据存储到区块链中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charset="0"/>
              </a:rPr>
              <a:t>"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charset="0"/>
              </a:rPr>
              <a:t>String </a:t>
            </a:r>
            <a:r>
              <a:rPr lang="en-US" altLang="zh-CN" sz="2000" dirty="0">
                <a:solidFill>
                  <a:srgbClr val="6A3E3E"/>
                </a:solidFill>
                <a:latin typeface="Consolas" panose="020B0609020204030204" charset="0"/>
              </a:rPr>
              <a:t>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charset="0"/>
              </a:rPr>
              <a:t>gson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charset="0"/>
              </a:rPr>
              <a:t>.toJson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charset="0"/>
              </a:rPr>
              <a:t>electricityContract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charset="0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charset="0"/>
              </a:rPr>
              <a:t> (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charset="0"/>
              </a:rPr>
              <a:t> = 0;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charset="0"/>
              </a:rPr>
              <a:t> &lt; 2;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charset="0"/>
              </a:rPr>
              <a:t>++) {</a:t>
            </a:r>
          </a:p>
          <a:p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charset="0"/>
              </a:rPr>
              <a:t>blockchain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charset="0"/>
              </a:rPr>
              <a:t>.add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2000" b="1" i="1" dirty="0">
                <a:solidFill>
                  <a:srgbClr val="7F0055"/>
                </a:solidFill>
                <a:latin typeface="Consolas" panose="020B0609020204030204" charset="0"/>
              </a:rPr>
              <a:t>new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charset="0"/>
              </a:rPr>
              <a:t> Block(</a:t>
            </a:r>
            <a:r>
              <a:rPr lang="en-US" altLang="zh-CN" sz="2000" b="1" i="1" dirty="0">
                <a:solidFill>
                  <a:srgbClr val="6A3E3E"/>
                </a:solidFill>
                <a:latin typeface="Consolas" panose="020B0609020204030204" charset="0"/>
              </a:rPr>
              <a:t>s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charset="0"/>
              </a:rPr>
              <a:t>, </a:t>
            </a:r>
            <a:r>
              <a:rPr lang="en-US" altLang="zh-CN" sz="2000" b="1" i="1" dirty="0">
                <a:solidFill>
                  <a:srgbClr val="6A3E3E"/>
                </a:solidFill>
                <a:latin typeface="Consolas" panose="020B0609020204030204" charset="0"/>
              </a:rPr>
              <a:t>a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charset="0"/>
              </a:rPr>
              <a:t> + 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charset="0"/>
              </a:rPr>
              <a:t>""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charset="0"/>
              </a:rPr>
              <a:t>)); </a:t>
            </a:r>
            <a:r>
              <a:rPr lang="en-US" altLang="zh-CN" sz="2000" b="1" i="1" dirty="0">
                <a:solidFill>
                  <a:srgbClr val="3F7F5F"/>
                </a:solidFill>
                <a:latin typeface="Consolas" panose="020B0609020204030204" charset="0"/>
              </a:rPr>
              <a:t>// </a:t>
            </a:r>
            <a:r>
              <a:rPr lang="zh-CN" altLang="en-US" sz="2000" b="1" i="1" dirty="0">
                <a:solidFill>
                  <a:srgbClr val="3F7F5F"/>
                </a:solidFill>
                <a:latin typeface="Consolas" panose="020B0609020204030204" charset="0"/>
              </a:rPr>
              <a:t>创建区块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Consolas" panose="020B0609020204030204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onsolas" panose="020B0609020204030204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charset="0"/>
              </a:rPr>
              <a:t>"Trying to Mine block "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charset="0"/>
              </a:rPr>
              <a:t> + </a:t>
            </a:r>
            <a:r>
              <a:rPr lang="en-US" altLang="zh-CN" sz="2000" b="1" i="1" dirty="0">
                <a:solidFill>
                  <a:srgbClr val="6A3E3E"/>
                </a:solidFill>
                <a:latin typeface="Consolas" panose="020B0609020204030204" charset="0"/>
              </a:rPr>
              <a:t>a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charset="0"/>
              </a:rPr>
              <a:t> + </a:t>
            </a:r>
            <a:r>
              <a:rPr lang="en-US" altLang="zh-CN" sz="2000" b="1" i="1" dirty="0">
                <a:solidFill>
                  <a:srgbClr val="2A00FF"/>
                </a:solidFill>
                <a:latin typeface="Consolas" panose="020B0609020204030204" charset="0"/>
              </a:rPr>
              <a:t>"......"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</a:p>
          <a:p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charset="0"/>
              </a:rPr>
              <a:t>blockchain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charset="0"/>
              </a:rPr>
              <a:t>.get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2000" i="1" dirty="0">
                <a:solidFill>
                  <a:srgbClr val="6A3E3E"/>
                </a:solidFill>
                <a:latin typeface="Consolas" panose="020B0609020204030204" charset="0"/>
              </a:rPr>
              <a:t>a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charset="0"/>
              </a:rPr>
              <a:t>).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charset="0"/>
              </a:rPr>
              <a:t>mineBlock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charset="0"/>
              </a:rPr>
              <a:t>(</a:t>
            </a:r>
            <a:r>
              <a:rPr lang="en-US" altLang="zh-CN" sz="2000" i="1" dirty="0">
                <a:solidFill>
                  <a:srgbClr val="0000C0"/>
                </a:solidFill>
                <a:latin typeface="Consolas" panose="020B0609020204030204" charset="0"/>
              </a:rPr>
              <a:t>difficulty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charset="0"/>
              </a:rPr>
              <a:t>);</a:t>
            </a:r>
            <a:r>
              <a:rPr lang="en-US" altLang="zh-CN" sz="2000" i="1" dirty="0">
                <a:solidFill>
                  <a:srgbClr val="3F7F5F"/>
                </a:solidFill>
                <a:latin typeface="Consolas" panose="020B0609020204030204" charset="0"/>
              </a:rPr>
              <a:t>//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charset="0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24575" y="415150"/>
            <a:ext cx="7344722" cy="362404"/>
          </a:xfrm>
        </p:spPr>
        <p:txBody>
          <a:bodyPr/>
          <a:lstStyle/>
          <a:p>
            <a:r>
              <a:rPr kumimoji="1" lang="en-US" altLang="zh-CN" dirty="0">
                <a:latin typeface="Century Gothic" panose="020B0502020202020204"/>
              </a:rPr>
              <a:t>6.5 RESULT, crawl one data as example</a:t>
            </a:r>
          </a:p>
        </p:txBody>
      </p:sp>
      <p:sp>
        <p:nvSpPr>
          <p:cNvPr id="3" name="矩形 2"/>
          <p:cNvSpPr/>
          <p:nvPr/>
        </p:nvSpPr>
        <p:spPr>
          <a:xfrm>
            <a:off x="1014883" y="925463"/>
            <a:ext cx="99780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正在爬取京东商品信息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......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商品名称：微星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(MSI) GL63GTX1060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独显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6G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吃鸡游戏本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8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代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I7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笔记本电脑双风扇七铜管散热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i7-8750H 8G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内存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1TB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硬盘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+128G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固态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94%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色域    生产商（品牌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/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制造商）：      出售价格：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6999.00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质量检测中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商品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:c166a753-6c3e-4385-a6f0-2fdcc6fcf438      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质检发现该商品质量低于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60  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鉴定为不合格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,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不给予上架并删除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商品销售中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商品数据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&amp;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用户数据存储到区块链中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Trying to Mine block 0......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Block Mined!!!:0b3c673aecc1ee8a0fa531ad660129b248805e2ff9f85171900a722c34b4a8a4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Trying to Mine block 1......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Block Mined!!!:05ac3346393dafbfb7268db4fcdff8f8f8a53ab9a32f52ff03797b539a945338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The block chain: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[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    "hash": "0b3c673aecc1ee8a0fa531ad660129b248805e2ff9f85171900a722c34b4a8a4",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    "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charset="0"/>
              </a:rPr>
              <a:t>previousHash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": "0",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    "data": "{\"goods\":[],\"consumers\":[{\"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charset="0"/>
              </a:rPr>
              <a:t>uid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\":\"29bd987d-b8a0-401f-8679-2a1987944274\",\"nickname\":\"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charset="0"/>
              </a:rPr>
              <a:t>CaryonVLelouch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\",\"balance\":9999.0,\"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charset="0"/>
              </a:rPr>
              <a:t>shippingAddress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\":\"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上海市嘉定区城中路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20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号上海大学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\"},{\"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charset="0"/>
              </a:rPr>
              <a:t>uid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\":\"6bee9e03-bbbe-4890-be46-ec0223846e70\",\"nickname\":\"Thor\",\"balance\":9999.0,\"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charset="0"/>
              </a:rPr>
              <a:t>shippingAddress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\":\"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上海市嘉定区城中路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20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号上海大学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\"},{\"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charset="0"/>
              </a:rPr>
              <a:t>uid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\":\"71c7286c-8d75-4b50-be71-60c98e48ad36\",\"nickname\":\"Lan\",\"balance\":9999.0,\"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charset="0"/>
              </a:rPr>
              <a:t>shippingAddress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\":\"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上海市嘉定区城中路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20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号上海大学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\"}],\"orders\":[]}",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    "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charset="0"/>
              </a:rPr>
              <a:t>timeStamp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": 1558080047208,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    "nonce": 13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},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    "hash": "05ac3346393dafbfb7268db4fcdff8f8f8a53ab9a32f52ff03797b539a945338",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    "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charset="0"/>
              </a:rPr>
              <a:t>previousHash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": "1",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    "data": "{\"goods\":[],\"consumers\":[{\"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charset="0"/>
              </a:rPr>
              <a:t>uid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\":\"29bd987d-b8a0-401f-8679-2a1987944274\",\"nickname\":\"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charset="0"/>
              </a:rPr>
              <a:t>CaryonVLelouch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\",\"balance\":9999.0,\"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charset="0"/>
              </a:rPr>
              <a:t>shippingAddress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\":\"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上海市嘉定区城中路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20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号上海大学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\"},{\"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charset="0"/>
              </a:rPr>
              <a:t>uid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\":\"6bee9e03-bbbe-4890-be46-ec0223846e70\",\"nickname\":\"Thor\",\"balance\":9999.0,\"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charset="0"/>
              </a:rPr>
              <a:t>shippingAddress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\":\"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上海市嘉定区城中路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20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号上海大学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\"},{\"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charset="0"/>
              </a:rPr>
              <a:t>uid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\":\"71c7286c-8d75-4b50-be71-60c98e48ad36\",\"nickname\":\"Lan\",\"balance\":9999.0,\"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charset="0"/>
              </a:rPr>
              <a:t>shippingAddress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\":\"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上海市嘉定区城中路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20</a:t>
            </a:r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号上海大学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\"}],\"orders\":[]}",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    "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charset="0"/>
              </a:rPr>
              <a:t>timeStamp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": 1558080047210,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    "nonce": 18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charset="0"/>
              </a:rPr>
              <a:t>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charset="0"/>
              </a:rPr>
              <a:t>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45012" y="4063203"/>
            <a:ext cx="6995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685800"/>
            <a:r>
              <a:rPr lang="en-US" altLang="zh-CN" b="1" dirty="0">
                <a:solidFill>
                  <a:prstClr val="white"/>
                </a:solidFill>
              </a:rPr>
              <a:t>FIRST</a:t>
            </a:r>
            <a:endParaRPr lang="zh-CN" altLang="en-US" b="1" dirty="0">
              <a:solidFill>
                <a:prstClr val="white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22927" y="439965"/>
            <a:ext cx="4136571" cy="362404"/>
          </a:xfrm>
        </p:spPr>
        <p:txBody>
          <a:bodyPr/>
          <a:lstStyle/>
          <a:p>
            <a:r>
              <a:rPr lang="zh-CN" altLang="en-US"/>
              <a:t>Group division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19985" y="1602740"/>
            <a:ext cx="8589010" cy="283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韦苏恒：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Make PPT, Compile Main function</a:t>
            </a:r>
          </a:p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张昊澜：</a:t>
            </a:r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Make PPT, </a:t>
            </a:r>
            <a:r>
              <a:rPr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Compile </a:t>
            </a:r>
            <a:r>
              <a:rPr 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</a:t>
            </a:r>
            <a:endParaRPr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刘子豪：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Make PPT,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Compile Main function</a:t>
            </a:r>
            <a:endParaRPr 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张江北：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Make PPT, Compile network reptile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00400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1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74487" y="2839190"/>
            <a:ext cx="4265930" cy="89027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Project overview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71775" y="152400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45562" y="2944600"/>
            <a:ext cx="5701030" cy="96964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4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pitchFamily="34" charset="-122"/>
              </a:rPr>
              <a:t>Thanks for watching!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39"/>
          <p:cNvSpPr/>
          <p:nvPr/>
        </p:nvSpPr>
        <p:spPr>
          <a:xfrm>
            <a:off x="1554480" y="1533525"/>
            <a:ext cx="2455545" cy="39878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Hiragino Sans GB W3" panose="020B0300000000000000" pitchFamily="34" charset="-122"/>
              </a:rPr>
              <a:t>Producer/Brand</a:t>
            </a:r>
          </a:p>
        </p:txBody>
      </p:sp>
      <p:sp>
        <p:nvSpPr>
          <p:cNvPr id="15" name="矩形 39"/>
          <p:cNvSpPr/>
          <p:nvPr/>
        </p:nvSpPr>
        <p:spPr>
          <a:xfrm>
            <a:off x="8423275" y="1533525"/>
            <a:ext cx="1990090" cy="39878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Hiragino Sans GB W3" panose="020B0300000000000000" pitchFamily="34" charset="-122"/>
              </a:rPr>
              <a:t>Quality  testing</a:t>
            </a:r>
          </a:p>
        </p:txBody>
      </p:sp>
      <p:sp>
        <p:nvSpPr>
          <p:cNvPr id="18" name="矩形 39"/>
          <p:cNvSpPr/>
          <p:nvPr/>
        </p:nvSpPr>
        <p:spPr>
          <a:xfrm>
            <a:off x="4267448" y="1533709"/>
            <a:ext cx="1446964" cy="39878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Hiragino Sans GB W3" panose="020B0300000000000000" pitchFamily="34" charset="-122"/>
              </a:rPr>
              <a:t>Customer</a:t>
            </a:r>
          </a:p>
        </p:txBody>
      </p:sp>
      <p:cxnSp>
        <p:nvCxnSpPr>
          <p:cNvPr id="21" name="直接连接符 20"/>
          <p:cNvCxnSpPr>
            <a:endCxn id="6" idx="2"/>
          </p:cNvCxnSpPr>
          <p:nvPr/>
        </p:nvCxnSpPr>
        <p:spPr>
          <a:xfrm>
            <a:off x="4919899" y="2954387"/>
            <a:ext cx="1536910" cy="1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9"/>
          <p:cNvSpPr/>
          <p:nvPr/>
        </p:nvSpPr>
        <p:spPr>
          <a:xfrm>
            <a:off x="708025" y="5043805"/>
            <a:ext cx="1941195" cy="706755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Hiragino Sans GB W3" panose="020B0300000000000000" pitchFamily="34" charset="-122"/>
              </a:rPr>
              <a:t>Commodity  production</a:t>
            </a:r>
          </a:p>
        </p:txBody>
      </p:sp>
      <p:sp>
        <p:nvSpPr>
          <p:cNvPr id="33" name="矩形 39"/>
          <p:cNvSpPr/>
          <p:nvPr/>
        </p:nvSpPr>
        <p:spPr>
          <a:xfrm>
            <a:off x="3195389" y="5198294"/>
            <a:ext cx="1389289" cy="3987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ea typeface="Hiragino Sans GB W3" panose="020B0300000000000000" pitchFamily="34" charset="-122"/>
              </a:rPr>
              <a:t>Selling</a:t>
            </a:r>
          </a:p>
        </p:txBody>
      </p:sp>
      <p:sp>
        <p:nvSpPr>
          <p:cNvPr id="34" name="矩形 39"/>
          <p:cNvSpPr/>
          <p:nvPr/>
        </p:nvSpPr>
        <p:spPr>
          <a:xfrm>
            <a:off x="5093335" y="5198745"/>
            <a:ext cx="2005330" cy="3987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ea typeface="Hiragino Sans GB W3" panose="020B0300000000000000" pitchFamily="34" charset="-122"/>
              </a:rPr>
              <a:t>Quality testing</a:t>
            </a:r>
          </a:p>
        </p:txBody>
      </p:sp>
      <p:sp>
        <p:nvSpPr>
          <p:cNvPr id="35" name="矩形 39"/>
          <p:cNvSpPr/>
          <p:nvPr/>
        </p:nvSpPr>
        <p:spPr>
          <a:xfrm>
            <a:off x="7470775" y="5198110"/>
            <a:ext cx="1684020" cy="3987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ea typeface="Hiragino Sans GB W3" panose="020B0300000000000000" pitchFamily="34" charset="-122"/>
              </a:rPr>
              <a:t>Transporting</a:t>
            </a:r>
          </a:p>
        </p:txBody>
      </p:sp>
      <p:sp>
        <p:nvSpPr>
          <p:cNvPr id="36" name="矩形 39"/>
          <p:cNvSpPr/>
          <p:nvPr/>
        </p:nvSpPr>
        <p:spPr>
          <a:xfrm>
            <a:off x="9829869" y="5197659"/>
            <a:ext cx="1389289" cy="398780"/>
          </a:xfrm>
          <a:prstGeom prst="rect">
            <a:avLst/>
          </a:prstGeom>
          <a:ln>
            <a:noFill/>
          </a:ln>
          <a:effectLst>
            <a:outerShdw dist="508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ea typeface="Hiragino Sans GB W3" panose="020B0300000000000000" pitchFamily="34" charset="-122"/>
              </a:rPr>
              <a:t>Producer</a:t>
            </a:r>
          </a:p>
        </p:txBody>
      </p:sp>
      <p:sp>
        <p:nvSpPr>
          <p:cNvPr id="37" name="矩形 39"/>
          <p:cNvSpPr/>
          <p:nvPr/>
        </p:nvSpPr>
        <p:spPr>
          <a:xfrm>
            <a:off x="6021705" y="1533525"/>
            <a:ext cx="2285365" cy="39878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Hiragino Sans GB W3" panose="020B0300000000000000" pitchFamily="34" charset="-122"/>
              </a:rPr>
              <a:t>Logistic institution</a:t>
            </a:r>
          </a:p>
        </p:txBody>
      </p:sp>
      <p:cxnSp>
        <p:nvCxnSpPr>
          <p:cNvPr id="55" name="直接连接符 54"/>
          <p:cNvCxnSpPr/>
          <p:nvPr>
            <p:custDataLst>
              <p:tags r:id="rId1"/>
            </p:custDataLst>
          </p:nvPr>
        </p:nvCxnSpPr>
        <p:spPr>
          <a:xfrm>
            <a:off x="6088380" y="3298825"/>
            <a:ext cx="7620" cy="503555"/>
          </a:xfrm>
          <a:prstGeom prst="line">
            <a:avLst/>
          </a:prstGeom>
          <a:ln w="22225">
            <a:solidFill>
              <a:srgbClr val="FFFFFF">
                <a:lumMod val="75000"/>
              </a:srgbClr>
            </a:solidFill>
          </a:ln>
        </p:spPr>
        <p:style>
          <a:lnRef idx="1">
            <a:srgbClr val="4276AA"/>
          </a:lnRef>
          <a:fillRef idx="0">
            <a:srgbClr val="4276AA"/>
          </a:fillRef>
          <a:effectRef idx="0">
            <a:srgbClr val="4276AA"/>
          </a:effectRef>
          <a:fontRef idx="minor">
            <a:srgbClr val="000000"/>
          </a:fontRef>
        </p:style>
      </p:cxnSp>
      <p:sp>
        <p:nvSpPr>
          <p:cNvPr id="40" name="右中括号 39"/>
          <p:cNvSpPr/>
          <p:nvPr>
            <p:custDataLst>
              <p:tags r:id="rId2"/>
            </p:custDataLst>
          </p:nvPr>
        </p:nvSpPr>
        <p:spPr>
          <a:xfrm rot="16200000">
            <a:off x="5799804" y="-901315"/>
            <a:ext cx="603786" cy="8846012"/>
          </a:xfrm>
          <a:prstGeom prst="rightBracket">
            <a:avLst>
              <a:gd name="adj" fmla="val 125234"/>
            </a:avLst>
          </a:prstGeom>
          <a:ln w="22225">
            <a:solidFill>
              <a:srgbClr val="FFFFFF">
                <a:lumMod val="75000"/>
              </a:srgbClr>
            </a:solidFill>
          </a:ln>
        </p:spPr>
        <p:style>
          <a:lnRef idx="1">
            <a:srgbClr val="4276AA"/>
          </a:lnRef>
          <a:fillRef idx="0">
            <a:srgbClr val="4276AA"/>
          </a:fillRef>
          <a:effectRef idx="0">
            <a:srgbClr val="4276AA"/>
          </a:effectRef>
          <a:fontRef idx="minor">
            <a:srgbClr val="000000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右中括号 40"/>
          <p:cNvSpPr/>
          <p:nvPr>
            <p:custDataLst>
              <p:tags r:id="rId3"/>
            </p:custDataLst>
          </p:nvPr>
        </p:nvSpPr>
        <p:spPr>
          <a:xfrm rot="16200000">
            <a:off x="5797317" y="1313480"/>
            <a:ext cx="603786" cy="4416421"/>
          </a:xfrm>
          <a:prstGeom prst="rightBracket">
            <a:avLst>
              <a:gd name="adj" fmla="val 125234"/>
            </a:avLst>
          </a:prstGeom>
          <a:ln w="22225">
            <a:solidFill>
              <a:srgbClr val="FFFFFF">
                <a:lumMod val="75000"/>
              </a:srgbClr>
            </a:solidFill>
          </a:ln>
        </p:spPr>
        <p:style>
          <a:lnRef idx="1">
            <a:srgbClr val="4276AA"/>
          </a:lnRef>
          <a:fillRef idx="0">
            <a:srgbClr val="4276AA"/>
          </a:fillRef>
          <a:effectRef idx="0">
            <a:srgbClr val="4276AA"/>
          </a:effectRef>
          <a:fontRef idx="minor">
            <a:srgbClr val="000000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>
            <p:custDataLst>
              <p:tags r:id="rId4"/>
            </p:custDataLst>
          </p:nvPr>
        </p:nvSpPr>
        <p:spPr>
          <a:xfrm>
            <a:off x="2390140" y="2745105"/>
            <a:ext cx="7028180" cy="574040"/>
          </a:xfrm>
          <a:prstGeom prst="roundRect">
            <a:avLst>
              <a:gd name="adj" fmla="val 24861"/>
            </a:avLst>
          </a:prstGeom>
          <a:solidFill>
            <a:schemeClr val="tx2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rgbClr val="4276AA">
              <a:shade val="50000"/>
            </a:srgbClr>
          </a:lnRef>
          <a:fillRef idx="1">
            <a:srgbClr val="4276AA"/>
          </a:fillRef>
          <a:effectRef idx="0">
            <a:srgbClr val="4276AA"/>
          </a:effectRef>
          <a:fontRef idx="minor">
            <a:srgbClr val="FFFFFF"/>
          </a:fontRef>
        </p:style>
        <p:txBody>
          <a:bodyPr wrap="square" lIns="91440" tIns="45720" rIns="91440" bIns="4572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>
              <a:spcBef>
                <a:spcPct val="0"/>
              </a:spcBef>
            </a:pPr>
            <a:endParaRPr lang="en-US" altLang="zh-CN" sz="24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七角星 42"/>
          <p:cNvSpPr/>
          <p:nvPr>
            <p:custDataLst>
              <p:tags r:id="rId5"/>
            </p:custDataLst>
          </p:nvPr>
        </p:nvSpPr>
        <p:spPr>
          <a:xfrm>
            <a:off x="1195776" y="3802404"/>
            <a:ext cx="965831" cy="965832"/>
          </a:xfrm>
          <a:prstGeom prst="star7">
            <a:avLst>
              <a:gd name="adj" fmla="val 40882"/>
              <a:gd name="hf" fmla="val 102572"/>
              <a:gd name="vf" fmla="val 105210"/>
            </a:avLst>
          </a:prstGeom>
          <a:solidFill>
            <a:srgbClr val="359EFF"/>
          </a:solidFill>
          <a:ln w="76200">
            <a:noFill/>
          </a:ln>
        </p:spPr>
        <p:style>
          <a:lnRef idx="2">
            <a:srgbClr val="4276AA">
              <a:shade val="50000"/>
            </a:srgbClr>
          </a:lnRef>
          <a:fillRef idx="1">
            <a:srgbClr val="4276AA"/>
          </a:fillRef>
          <a:effectRef idx="0">
            <a:srgbClr val="4276AA"/>
          </a:effectRef>
          <a:fontRef idx="minor">
            <a:srgbClr val="FFFFFF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七角星 43"/>
          <p:cNvSpPr/>
          <p:nvPr>
            <p:custDataLst>
              <p:tags r:id="rId6"/>
            </p:custDataLst>
          </p:nvPr>
        </p:nvSpPr>
        <p:spPr>
          <a:xfrm>
            <a:off x="3407277" y="3802404"/>
            <a:ext cx="965831" cy="965832"/>
          </a:xfrm>
          <a:prstGeom prst="star7">
            <a:avLst>
              <a:gd name="adj" fmla="val 40882"/>
              <a:gd name="hf" fmla="val 102572"/>
              <a:gd name="vf" fmla="val 105210"/>
            </a:avLst>
          </a:prstGeom>
          <a:solidFill>
            <a:srgbClr val="25C4FF"/>
          </a:solidFill>
          <a:ln w="76200">
            <a:noFill/>
          </a:ln>
        </p:spPr>
        <p:style>
          <a:lnRef idx="2">
            <a:srgbClr val="4276AA">
              <a:shade val="50000"/>
            </a:srgbClr>
          </a:lnRef>
          <a:fillRef idx="1">
            <a:srgbClr val="4276AA"/>
          </a:fillRef>
          <a:effectRef idx="0">
            <a:srgbClr val="4276AA"/>
          </a:effectRef>
          <a:fontRef idx="minor">
            <a:srgbClr val="FFFFFF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七角星 44"/>
          <p:cNvSpPr/>
          <p:nvPr>
            <p:custDataLst>
              <p:tags r:id="rId7"/>
            </p:custDataLst>
          </p:nvPr>
        </p:nvSpPr>
        <p:spPr>
          <a:xfrm>
            <a:off x="5618778" y="3802404"/>
            <a:ext cx="965831" cy="965832"/>
          </a:xfrm>
          <a:prstGeom prst="star7">
            <a:avLst>
              <a:gd name="adj" fmla="val 40882"/>
              <a:gd name="hf" fmla="val 102572"/>
              <a:gd name="vf" fmla="val 105210"/>
            </a:avLst>
          </a:prstGeom>
          <a:solidFill>
            <a:srgbClr val="00E4FF"/>
          </a:solidFill>
          <a:ln w="76200">
            <a:noFill/>
          </a:ln>
        </p:spPr>
        <p:style>
          <a:lnRef idx="2">
            <a:srgbClr val="4276AA">
              <a:shade val="50000"/>
            </a:srgbClr>
          </a:lnRef>
          <a:fillRef idx="1">
            <a:srgbClr val="4276AA"/>
          </a:fillRef>
          <a:effectRef idx="0">
            <a:srgbClr val="4276AA"/>
          </a:effectRef>
          <a:fontRef idx="minor">
            <a:srgbClr val="FFFFFF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七角星 45"/>
          <p:cNvSpPr/>
          <p:nvPr>
            <p:custDataLst>
              <p:tags r:id="rId8"/>
            </p:custDataLst>
          </p:nvPr>
        </p:nvSpPr>
        <p:spPr>
          <a:xfrm>
            <a:off x="10041778" y="3802404"/>
            <a:ext cx="965831" cy="965832"/>
          </a:xfrm>
          <a:prstGeom prst="star7">
            <a:avLst>
              <a:gd name="adj" fmla="val 40882"/>
              <a:gd name="hf" fmla="val 102572"/>
              <a:gd name="vf" fmla="val 105210"/>
            </a:avLst>
          </a:prstGeom>
          <a:solidFill>
            <a:srgbClr val="00A977"/>
          </a:solidFill>
          <a:ln w="76200">
            <a:noFill/>
          </a:ln>
        </p:spPr>
        <p:style>
          <a:lnRef idx="2">
            <a:srgbClr val="4276AA">
              <a:shade val="50000"/>
            </a:srgbClr>
          </a:lnRef>
          <a:fillRef idx="1">
            <a:srgbClr val="4276AA"/>
          </a:fillRef>
          <a:effectRef idx="0">
            <a:srgbClr val="4276AA"/>
          </a:effectRef>
          <a:fontRef idx="minor">
            <a:srgbClr val="FFFFFF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七角星 46"/>
          <p:cNvSpPr/>
          <p:nvPr>
            <p:custDataLst>
              <p:tags r:id="rId9"/>
            </p:custDataLst>
          </p:nvPr>
        </p:nvSpPr>
        <p:spPr>
          <a:xfrm>
            <a:off x="7830279" y="3790155"/>
            <a:ext cx="965831" cy="965832"/>
          </a:xfrm>
          <a:prstGeom prst="star7">
            <a:avLst>
              <a:gd name="adj" fmla="val 40882"/>
              <a:gd name="hf" fmla="val 102572"/>
              <a:gd name="vf" fmla="val 105210"/>
            </a:avLst>
          </a:prstGeom>
          <a:solidFill>
            <a:srgbClr val="00CFB9"/>
          </a:solidFill>
          <a:ln w="76200">
            <a:noFill/>
          </a:ln>
        </p:spPr>
        <p:style>
          <a:lnRef idx="2">
            <a:srgbClr val="4276AA">
              <a:shade val="50000"/>
            </a:srgbClr>
          </a:lnRef>
          <a:fillRef idx="1">
            <a:srgbClr val="4276AA"/>
          </a:fillRef>
          <a:effectRef idx="0">
            <a:srgbClr val="4276AA"/>
          </a:effectRef>
          <a:fontRef idx="minor">
            <a:srgbClr val="FFFFFF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任意多边形 55"/>
          <p:cNvSpPr/>
          <p:nvPr>
            <p:custDataLst>
              <p:tags r:id="rId10"/>
            </p:custDataLst>
          </p:nvPr>
        </p:nvSpPr>
        <p:spPr bwMode="auto">
          <a:xfrm>
            <a:off x="1508117" y="4103374"/>
            <a:ext cx="341149" cy="363892"/>
          </a:xfrm>
          <a:custGeom>
            <a:avLst/>
            <a:gdLst>
              <a:gd name="T0" fmla="*/ 41 w 45"/>
              <a:gd name="T1" fmla="*/ 48 h 48"/>
              <a:gd name="T2" fmla="*/ 0 w 45"/>
              <a:gd name="T3" fmla="*/ 44 h 48"/>
              <a:gd name="T4" fmla="*/ 3 w 45"/>
              <a:gd name="T5" fmla="*/ 7 h 48"/>
              <a:gd name="T6" fmla="*/ 7 w 45"/>
              <a:gd name="T7" fmla="*/ 4 h 48"/>
              <a:gd name="T8" fmla="*/ 13 w 45"/>
              <a:gd name="T9" fmla="*/ 0 h 48"/>
              <a:gd name="T10" fmla="*/ 17 w 45"/>
              <a:gd name="T11" fmla="*/ 7 h 48"/>
              <a:gd name="T12" fmla="*/ 27 w 45"/>
              <a:gd name="T13" fmla="*/ 4 h 48"/>
              <a:gd name="T14" fmla="*/ 33 w 45"/>
              <a:gd name="T15" fmla="*/ 0 h 48"/>
              <a:gd name="T16" fmla="*/ 38 w 45"/>
              <a:gd name="T17" fmla="*/ 7 h 48"/>
              <a:gd name="T18" fmla="*/ 45 w 45"/>
              <a:gd name="T19" fmla="*/ 10 h 48"/>
              <a:gd name="T20" fmla="*/ 11 w 45"/>
              <a:gd name="T21" fmla="*/ 25 h 48"/>
              <a:gd name="T22" fmla="*/ 3 w 45"/>
              <a:gd name="T23" fmla="*/ 17 h 48"/>
              <a:gd name="T24" fmla="*/ 11 w 45"/>
              <a:gd name="T25" fmla="*/ 25 h 48"/>
              <a:gd name="T26" fmla="*/ 11 w 45"/>
              <a:gd name="T27" fmla="*/ 26 h 48"/>
              <a:gd name="T28" fmla="*/ 3 w 45"/>
              <a:gd name="T29" fmla="*/ 35 h 48"/>
              <a:gd name="T30" fmla="*/ 11 w 45"/>
              <a:gd name="T31" fmla="*/ 44 h 48"/>
              <a:gd name="T32" fmla="*/ 3 w 45"/>
              <a:gd name="T33" fmla="*/ 37 h 48"/>
              <a:gd name="T34" fmla="*/ 11 w 45"/>
              <a:gd name="T35" fmla="*/ 44 h 48"/>
              <a:gd name="T36" fmla="*/ 13 w 45"/>
              <a:gd name="T37" fmla="*/ 3 h 48"/>
              <a:gd name="T38" fmla="*/ 10 w 45"/>
              <a:gd name="T39" fmla="*/ 4 h 48"/>
              <a:gd name="T40" fmla="*/ 11 w 45"/>
              <a:gd name="T41" fmla="*/ 13 h 48"/>
              <a:gd name="T42" fmla="*/ 14 w 45"/>
              <a:gd name="T43" fmla="*/ 12 h 48"/>
              <a:gd name="T44" fmla="*/ 21 w 45"/>
              <a:gd name="T45" fmla="*/ 25 h 48"/>
              <a:gd name="T46" fmla="*/ 13 w 45"/>
              <a:gd name="T47" fmla="*/ 17 h 48"/>
              <a:gd name="T48" fmla="*/ 21 w 45"/>
              <a:gd name="T49" fmla="*/ 25 h 48"/>
              <a:gd name="T50" fmla="*/ 21 w 45"/>
              <a:gd name="T51" fmla="*/ 26 h 48"/>
              <a:gd name="T52" fmla="*/ 13 w 45"/>
              <a:gd name="T53" fmla="*/ 35 h 48"/>
              <a:gd name="T54" fmla="*/ 21 w 45"/>
              <a:gd name="T55" fmla="*/ 44 h 48"/>
              <a:gd name="T56" fmla="*/ 13 w 45"/>
              <a:gd name="T57" fmla="*/ 37 h 48"/>
              <a:gd name="T58" fmla="*/ 21 w 45"/>
              <a:gd name="T59" fmla="*/ 44 h 48"/>
              <a:gd name="T60" fmla="*/ 32 w 45"/>
              <a:gd name="T61" fmla="*/ 17 h 48"/>
              <a:gd name="T62" fmla="*/ 23 w 45"/>
              <a:gd name="T63" fmla="*/ 25 h 48"/>
              <a:gd name="T64" fmla="*/ 32 w 45"/>
              <a:gd name="T65" fmla="*/ 35 h 48"/>
              <a:gd name="T66" fmla="*/ 23 w 45"/>
              <a:gd name="T67" fmla="*/ 26 h 48"/>
              <a:gd name="T68" fmla="*/ 32 w 45"/>
              <a:gd name="T69" fmla="*/ 35 h 48"/>
              <a:gd name="T70" fmla="*/ 32 w 45"/>
              <a:gd name="T71" fmla="*/ 37 h 48"/>
              <a:gd name="T72" fmla="*/ 23 w 45"/>
              <a:gd name="T73" fmla="*/ 44 h 48"/>
              <a:gd name="T74" fmla="*/ 34 w 45"/>
              <a:gd name="T75" fmla="*/ 4 h 48"/>
              <a:gd name="T76" fmla="*/ 32 w 45"/>
              <a:gd name="T77" fmla="*/ 3 h 48"/>
              <a:gd name="T78" fmla="*/ 31 w 45"/>
              <a:gd name="T79" fmla="*/ 12 h 48"/>
              <a:gd name="T80" fmla="*/ 33 w 45"/>
              <a:gd name="T81" fmla="*/ 13 h 48"/>
              <a:gd name="T82" fmla="*/ 34 w 45"/>
              <a:gd name="T83" fmla="*/ 4 h 48"/>
              <a:gd name="T84" fmla="*/ 41 w 45"/>
              <a:gd name="T85" fmla="*/ 17 h 48"/>
              <a:gd name="T86" fmla="*/ 33 w 45"/>
              <a:gd name="T87" fmla="*/ 25 h 48"/>
              <a:gd name="T88" fmla="*/ 41 w 45"/>
              <a:gd name="T89" fmla="*/ 35 h 48"/>
              <a:gd name="T90" fmla="*/ 33 w 45"/>
              <a:gd name="T91" fmla="*/ 26 h 48"/>
              <a:gd name="T92" fmla="*/ 41 w 45"/>
              <a:gd name="T93" fmla="*/ 35 h 48"/>
              <a:gd name="T94" fmla="*/ 41 w 45"/>
              <a:gd name="T95" fmla="*/ 37 h 48"/>
              <a:gd name="T96" fmla="*/ 33 w 45"/>
              <a:gd name="T97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" h="48">
                <a:moveTo>
                  <a:pt x="45" y="44"/>
                </a:moveTo>
                <a:cubicBezTo>
                  <a:pt x="45" y="46"/>
                  <a:pt x="43" y="48"/>
                  <a:pt x="41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6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1" y="7"/>
                  <a:pt x="3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9" y="0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7" y="2"/>
                  <a:pt x="17" y="4"/>
                </a:cubicBezTo>
                <a:cubicBezTo>
                  <a:pt x="17" y="7"/>
                  <a:pt x="17" y="7"/>
                  <a:pt x="1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2"/>
                  <a:pt x="29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0"/>
                  <a:pt x="38" y="2"/>
                  <a:pt x="38" y="4"/>
                </a:cubicBezTo>
                <a:cubicBezTo>
                  <a:pt x="38" y="7"/>
                  <a:pt x="38" y="7"/>
                  <a:pt x="3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3" y="7"/>
                  <a:pt x="45" y="8"/>
                  <a:pt x="45" y="10"/>
                </a:cubicBezTo>
                <a:lnTo>
                  <a:pt x="45" y="44"/>
                </a:lnTo>
                <a:close/>
                <a:moveTo>
                  <a:pt x="11" y="25"/>
                </a:moveTo>
                <a:cubicBezTo>
                  <a:pt x="11" y="17"/>
                  <a:pt x="11" y="17"/>
                  <a:pt x="11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5"/>
                  <a:pt x="3" y="25"/>
                  <a:pt x="3" y="25"/>
                </a:cubicBezTo>
                <a:lnTo>
                  <a:pt x="11" y="25"/>
                </a:lnTo>
                <a:close/>
                <a:moveTo>
                  <a:pt x="11" y="35"/>
                </a:moveTo>
                <a:cubicBezTo>
                  <a:pt x="11" y="26"/>
                  <a:pt x="11" y="26"/>
                  <a:pt x="11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5"/>
                  <a:pt x="3" y="35"/>
                  <a:pt x="3" y="35"/>
                </a:cubicBezTo>
                <a:lnTo>
                  <a:pt x="11" y="35"/>
                </a:lnTo>
                <a:close/>
                <a:moveTo>
                  <a:pt x="11" y="44"/>
                </a:moveTo>
                <a:cubicBezTo>
                  <a:pt x="11" y="37"/>
                  <a:pt x="11" y="37"/>
                  <a:pt x="11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44"/>
                  <a:pt x="3" y="44"/>
                  <a:pt x="3" y="44"/>
                </a:cubicBezTo>
                <a:lnTo>
                  <a:pt x="11" y="44"/>
                </a:lnTo>
                <a:close/>
                <a:moveTo>
                  <a:pt x="14" y="4"/>
                </a:moveTo>
                <a:cubicBezTo>
                  <a:pt x="14" y="4"/>
                  <a:pt x="13" y="3"/>
                  <a:pt x="13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0" y="4"/>
                  <a:pt x="10" y="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1" y="13"/>
                  <a:pt x="11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4" y="12"/>
                  <a:pt x="14" y="12"/>
                </a:cubicBezTo>
                <a:lnTo>
                  <a:pt x="14" y="4"/>
                </a:lnTo>
                <a:close/>
                <a:moveTo>
                  <a:pt x="21" y="25"/>
                </a:moveTo>
                <a:cubicBezTo>
                  <a:pt x="21" y="17"/>
                  <a:pt x="21" y="17"/>
                  <a:pt x="21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25"/>
                  <a:pt x="13" y="25"/>
                  <a:pt x="13" y="25"/>
                </a:cubicBezTo>
                <a:lnTo>
                  <a:pt x="21" y="25"/>
                </a:lnTo>
                <a:close/>
                <a:moveTo>
                  <a:pt x="21" y="35"/>
                </a:moveTo>
                <a:cubicBezTo>
                  <a:pt x="21" y="26"/>
                  <a:pt x="21" y="26"/>
                  <a:pt x="21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5"/>
                  <a:pt x="13" y="35"/>
                  <a:pt x="13" y="35"/>
                </a:cubicBezTo>
                <a:lnTo>
                  <a:pt x="21" y="35"/>
                </a:lnTo>
                <a:close/>
                <a:moveTo>
                  <a:pt x="21" y="44"/>
                </a:moveTo>
                <a:cubicBezTo>
                  <a:pt x="21" y="37"/>
                  <a:pt x="21" y="37"/>
                  <a:pt x="21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44"/>
                  <a:pt x="13" y="44"/>
                  <a:pt x="13" y="44"/>
                </a:cubicBezTo>
                <a:lnTo>
                  <a:pt x="21" y="44"/>
                </a:lnTo>
                <a:close/>
                <a:moveTo>
                  <a:pt x="32" y="25"/>
                </a:moveTo>
                <a:cubicBezTo>
                  <a:pt x="32" y="17"/>
                  <a:pt x="32" y="17"/>
                  <a:pt x="32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25"/>
                  <a:pt x="23" y="25"/>
                  <a:pt x="23" y="25"/>
                </a:cubicBezTo>
                <a:lnTo>
                  <a:pt x="32" y="25"/>
                </a:lnTo>
                <a:close/>
                <a:moveTo>
                  <a:pt x="32" y="35"/>
                </a:moveTo>
                <a:cubicBezTo>
                  <a:pt x="32" y="26"/>
                  <a:pt x="32" y="26"/>
                  <a:pt x="32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5"/>
                  <a:pt x="23" y="35"/>
                  <a:pt x="23" y="35"/>
                </a:cubicBezTo>
                <a:lnTo>
                  <a:pt x="32" y="35"/>
                </a:lnTo>
                <a:close/>
                <a:moveTo>
                  <a:pt x="32" y="44"/>
                </a:moveTo>
                <a:cubicBezTo>
                  <a:pt x="32" y="37"/>
                  <a:pt x="32" y="37"/>
                  <a:pt x="32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44"/>
                  <a:pt x="23" y="44"/>
                  <a:pt x="23" y="44"/>
                </a:cubicBezTo>
                <a:lnTo>
                  <a:pt x="32" y="44"/>
                </a:lnTo>
                <a:close/>
                <a:moveTo>
                  <a:pt x="34" y="4"/>
                </a:moveTo>
                <a:cubicBezTo>
                  <a:pt x="34" y="4"/>
                  <a:pt x="34" y="3"/>
                  <a:pt x="33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3"/>
                  <a:pt x="31" y="4"/>
                  <a:pt x="31" y="4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3"/>
                  <a:pt x="32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4" y="13"/>
                  <a:pt x="34" y="12"/>
                  <a:pt x="34" y="12"/>
                </a:cubicBezTo>
                <a:lnTo>
                  <a:pt x="34" y="4"/>
                </a:lnTo>
                <a:close/>
                <a:moveTo>
                  <a:pt x="41" y="25"/>
                </a:moveTo>
                <a:cubicBezTo>
                  <a:pt x="41" y="17"/>
                  <a:pt x="41" y="17"/>
                  <a:pt x="41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25"/>
                  <a:pt x="33" y="25"/>
                  <a:pt x="33" y="25"/>
                </a:cubicBezTo>
                <a:lnTo>
                  <a:pt x="41" y="25"/>
                </a:lnTo>
                <a:close/>
                <a:moveTo>
                  <a:pt x="41" y="35"/>
                </a:moveTo>
                <a:cubicBezTo>
                  <a:pt x="41" y="26"/>
                  <a:pt x="41" y="26"/>
                  <a:pt x="4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35"/>
                  <a:pt x="33" y="35"/>
                  <a:pt x="33" y="35"/>
                </a:cubicBezTo>
                <a:lnTo>
                  <a:pt x="41" y="35"/>
                </a:lnTo>
                <a:close/>
                <a:moveTo>
                  <a:pt x="41" y="44"/>
                </a:moveTo>
                <a:cubicBezTo>
                  <a:pt x="41" y="37"/>
                  <a:pt x="41" y="37"/>
                  <a:pt x="41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44"/>
                  <a:pt x="33" y="44"/>
                  <a:pt x="33" y="44"/>
                </a:cubicBezTo>
                <a:lnTo>
                  <a:pt x="41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40" tIns="45720" rIns="91440" bIns="45720" anchor="ctr">
            <a:normAutofit fontScale="97500" lnSpcReduction="10000"/>
          </a:bodyPr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任意多边形 56"/>
          <p:cNvSpPr/>
          <p:nvPr>
            <p:custDataLst>
              <p:tags r:id="rId11"/>
            </p:custDataLst>
          </p:nvPr>
        </p:nvSpPr>
        <p:spPr bwMode="auto">
          <a:xfrm>
            <a:off x="3708246" y="4111800"/>
            <a:ext cx="363892" cy="347040"/>
          </a:xfrm>
          <a:custGeom>
            <a:avLst/>
            <a:gdLst>
              <a:gd name="connsiteX0" fmla="*/ 315778 w 607639"/>
              <a:gd name="connsiteY0" fmla="*/ 173080 h 579502"/>
              <a:gd name="connsiteX1" fmla="*/ 315778 w 607639"/>
              <a:gd name="connsiteY1" fmla="*/ 266058 h 579502"/>
              <a:gd name="connsiteX2" fmla="*/ 303493 w 607639"/>
              <a:gd name="connsiteY2" fmla="*/ 278325 h 579502"/>
              <a:gd name="connsiteX3" fmla="*/ 210375 w 607639"/>
              <a:gd name="connsiteY3" fmla="*/ 278325 h 579502"/>
              <a:gd name="connsiteX4" fmla="*/ 303493 w 607639"/>
              <a:gd name="connsiteY4" fmla="*/ 359925 h 579502"/>
              <a:gd name="connsiteX5" fmla="*/ 397500 w 607639"/>
              <a:gd name="connsiteY5" fmla="*/ 266058 h 579502"/>
              <a:gd name="connsiteX6" fmla="*/ 315778 w 607639"/>
              <a:gd name="connsiteY6" fmla="*/ 173080 h 579502"/>
              <a:gd name="connsiteX7" fmla="*/ 249814 w 607639"/>
              <a:gd name="connsiteY7" fmla="*/ 160816 h 579502"/>
              <a:gd name="connsiteX8" fmla="*/ 198110 w 607639"/>
              <a:gd name="connsiteY8" fmla="*/ 212449 h 579502"/>
              <a:gd name="connsiteX9" fmla="*/ 249814 w 607639"/>
              <a:gd name="connsiteY9" fmla="*/ 212449 h 579502"/>
              <a:gd name="connsiteX10" fmla="*/ 303493 w 607639"/>
              <a:gd name="connsiteY10" fmla="*/ 147835 h 579502"/>
              <a:gd name="connsiteX11" fmla="*/ 421981 w 607639"/>
              <a:gd name="connsiteY11" fmla="*/ 266058 h 579502"/>
              <a:gd name="connsiteX12" fmla="*/ 303493 w 607639"/>
              <a:gd name="connsiteY12" fmla="*/ 384370 h 579502"/>
              <a:gd name="connsiteX13" fmla="*/ 185093 w 607639"/>
              <a:gd name="connsiteY13" fmla="*/ 266058 h 579502"/>
              <a:gd name="connsiteX14" fmla="*/ 197289 w 607639"/>
              <a:gd name="connsiteY14" fmla="*/ 253880 h 579502"/>
              <a:gd name="connsiteX15" fmla="*/ 291297 w 607639"/>
              <a:gd name="connsiteY15" fmla="*/ 253880 h 579502"/>
              <a:gd name="connsiteX16" fmla="*/ 291297 w 607639"/>
              <a:gd name="connsiteY16" fmla="*/ 160013 h 579502"/>
              <a:gd name="connsiteX17" fmla="*/ 303493 w 607639"/>
              <a:gd name="connsiteY17" fmla="*/ 147835 h 579502"/>
              <a:gd name="connsiteX18" fmla="*/ 262095 w 607639"/>
              <a:gd name="connsiteY18" fmla="*/ 135133 h 579502"/>
              <a:gd name="connsiteX19" fmla="*/ 274287 w 607639"/>
              <a:gd name="connsiteY19" fmla="*/ 147397 h 579502"/>
              <a:gd name="connsiteX20" fmla="*/ 274287 w 607639"/>
              <a:gd name="connsiteY20" fmla="*/ 224713 h 579502"/>
              <a:gd name="connsiteX21" fmla="*/ 262095 w 607639"/>
              <a:gd name="connsiteY21" fmla="*/ 236888 h 579502"/>
              <a:gd name="connsiteX22" fmla="*/ 184672 w 607639"/>
              <a:gd name="connsiteY22" fmla="*/ 236888 h 579502"/>
              <a:gd name="connsiteX23" fmla="*/ 172391 w 607639"/>
              <a:gd name="connsiteY23" fmla="*/ 224713 h 579502"/>
              <a:gd name="connsiteX24" fmla="*/ 262095 w 607639"/>
              <a:gd name="connsiteY24" fmla="*/ 135133 h 579502"/>
              <a:gd name="connsiteX25" fmla="*/ 58120 w 607639"/>
              <a:gd name="connsiteY25" fmla="*/ 108514 h 579502"/>
              <a:gd name="connsiteX26" fmla="*/ 58120 w 607639"/>
              <a:gd name="connsiteY26" fmla="*/ 413970 h 579502"/>
              <a:gd name="connsiteX27" fmla="*/ 549430 w 607639"/>
              <a:gd name="connsiteY27" fmla="*/ 413970 h 579502"/>
              <a:gd name="connsiteX28" fmla="*/ 549430 w 607639"/>
              <a:gd name="connsiteY28" fmla="*/ 108514 h 579502"/>
              <a:gd name="connsiteX29" fmla="*/ 27236 w 607639"/>
              <a:gd name="connsiteY29" fmla="*/ 56079 h 579502"/>
              <a:gd name="connsiteX30" fmla="*/ 27236 w 607639"/>
              <a:gd name="connsiteY30" fmla="*/ 81319 h 579502"/>
              <a:gd name="connsiteX31" fmla="*/ 580403 w 607639"/>
              <a:gd name="connsiteY31" fmla="*/ 81319 h 579502"/>
              <a:gd name="connsiteX32" fmla="*/ 580403 w 607639"/>
              <a:gd name="connsiteY32" fmla="*/ 56079 h 579502"/>
              <a:gd name="connsiteX33" fmla="*/ 303775 w 607639"/>
              <a:gd name="connsiteY33" fmla="*/ 0 h 579502"/>
              <a:gd name="connsiteX34" fmla="*/ 317393 w 607639"/>
              <a:gd name="connsiteY34" fmla="*/ 13597 h 579502"/>
              <a:gd name="connsiteX35" fmla="*/ 317393 w 607639"/>
              <a:gd name="connsiteY35" fmla="*/ 28884 h 579502"/>
              <a:gd name="connsiteX36" fmla="*/ 580403 w 607639"/>
              <a:gd name="connsiteY36" fmla="*/ 28884 h 579502"/>
              <a:gd name="connsiteX37" fmla="*/ 607639 w 607639"/>
              <a:gd name="connsiteY37" fmla="*/ 56079 h 579502"/>
              <a:gd name="connsiteX38" fmla="*/ 607639 w 607639"/>
              <a:gd name="connsiteY38" fmla="*/ 81319 h 579502"/>
              <a:gd name="connsiteX39" fmla="*/ 580403 w 607639"/>
              <a:gd name="connsiteY39" fmla="*/ 108514 h 579502"/>
              <a:gd name="connsiteX40" fmla="*/ 576665 w 607639"/>
              <a:gd name="connsiteY40" fmla="*/ 108514 h 579502"/>
              <a:gd name="connsiteX41" fmla="*/ 576665 w 607639"/>
              <a:gd name="connsiteY41" fmla="*/ 413970 h 579502"/>
              <a:gd name="connsiteX42" fmla="*/ 549430 w 607639"/>
              <a:gd name="connsiteY42" fmla="*/ 441165 h 579502"/>
              <a:gd name="connsiteX43" fmla="*/ 317393 w 607639"/>
              <a:gd name="connsiteY43" fmla="*/ 441165 h 579502"/>
              <a:gd name="connsiteX44" fmla="*/ 317393 w 607639"/>
              <a:gd name="connsiteY44" fmla="*/ 481069 h 579502"/>
              <a:gd name="connsiteX45" fmla="*/ 418236 w 607639"/>
              <a:gd name="connsiteY45" fmla="*/ 554923 h 579502"/>
              <a:gd name="connsiteX46" fmla="*/ 421173 w 607639"/>
              <a:gd name="connsiteY46" fmla="*/ 573942 h 579502"/>
              <a:gd name="connsiteX47" fmla="*/ 410225 w 607639"/>
              <a:gd name="connsiteY47" fmla="*/ 579452 h 579502"/>
              <a:gd name="connsiteX48" fmla="*/ 402215 w 607639"/>
              <a:gd name="connsiteY48" fmla="*/ 576874 h 579502"/>
              <a:gd name="connsiteX49" fmla="*/ 317393 w 607639"/>
              <a:gd name="connsiteY49" fmla="*/ 514752 h 579502"/>
              <a:gd name="connsiteX50" fmla="*/ 317393 w 607639"/>
              <a:gd name="connsiteY50" fmla="*/ 565854 h 579502"/>
              <a:gd name="connsiteX51" fmla="*/ 303775 w 607639"/>
              <a:gd name="connsiteY51" fmla="*/ 579452 h 579502"/>
              <a:gd name="connsiteX52" fmla="*/ 290157 w 607639"/>
              <a:gd name="connsiteY52" fmla="*/ 565854 h 579502"/>
              <a:gd name="connsiteX53" fmla="*/ 290157 w 607639"/>
              <a:gd name="connsiteY53" fmla="*/ 514752 h 579502"/>
              <a:gd name="connsiteX54" fmla="*/ 205424 w 607639"/>
              <a:gd name="connsiteY54" fmla="*/ 576874 h 579502"/>
              <a:gd name="connsiteX55" fmla="*/ 186377 w 607639"/>
              <a:gd name="connsiteY55" fmla="*/ 573942 h 579502"/>
              <a:gd name="connsiteX56" fmla="*/ 189314 w 607639"/>
              <a:gd name="connsiteY56" fmla="*/ 554923 h 579502"/>
              <a:gd name="connsiteX57" fmla="*/ 290157 w 607639"/>
              <a:gd name="connsiteY57" fmla="*/ 481069 h 579502"/>
              <a:gd name="connsiteX58" fmla="*/ 290157 w 607639"/>
              <a:gd name="connsiteY58" fmla="*/ 441165 h 579502"/>
              <a:gd name="connsiteX59" fmla="*/ 58120 w 607639"/>
              <a:gd name="connsiteY59" fmla="*/ 441165 h 579502"/>
              <a:gd name="connsiteX60" fmla="*/ 30885 w 607639"/>
              <a:gd name="connsiteY60" fmla="*/ 413970 h 579502"/>
              <a:gd name="connsiteX61" fmla="*/ 30885 w 607639"/>
              <a:gd name="connsiteY61" fmla="*/ 108514 h 579502"/>
              <a:gd name="connsiteX62" fmla="*/ 27236 w 607639"/>
              <a:gd name="connsiteY62" fmla="*/ 108514 h 579502"/>
              <a:gd name="connsiteX63" fmla="*/ 0 w 607639"/>
              <a:gd name="connsiteY63" fmla="*/ 81319 h 579502"/>
              <a:gd name="connsiteX64" fmla="*/ 0 w 607639"/>
              <a:gd name="connsiteY64" fmla="*/ 56079 h 579502"/>
              <a:gd name="connsiteX65" fmla="*/ 27236 w 607639"/>
              <a:gd name="connsiteY65" fmla="*/ 28884 h 579502"/>
              <a:gd name="connsiteX66" fmla="*/ 290157 w 607639"/>
              <a:gd name="connsiteY66" fmla="*/ 28884 h 579502"/>
              <a:gd name="connsiteX67" fmla="*/ 290157 w 607639"/>
              <a:gd name="connsiteY67" fmla="*/ 13597 h 579502"/>
              <a:gd name="connsiteX68" fmla="*/ 303775 w 607639"/>
              <a:gd name="connsiteY68" fmla="*/ 0 h 57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7639" h="579502">
                <a:moveTo>
                  <a:pt x="315778" y="173080"/>
                </a:moveTo>
                <a:lnTo>
                  <a:pt x="315778" y="266058"/>
                </a:lnTo>
                <a:cubicBezTo>
                  <a:pt x="315778" y="272814"/>
                  <a:pt x="310258" y="278325"/>
                  <a:pt x="303493" y="278325"/>
                </a:cubicBezTo>
                <a:lnTo>
                  <a:pt x="210375" y="278325"/>
                </a:lnTo>
                <a:cubicBezTo>
                  <a:pt x="216429" y="324281"/>
                  <a:pt x="255866" y="359925"/>
                  <a:pt x="303493" y="359925"/>
                </a:cubicBezTo>
                <a:cubicBezTo>
                  <a:pt x="355303" y="359925"/>
                  <a:pt x="397500" y="317792"/>
                  <a:pt x="397500" y="266058"/>
                </a:cubicBezTo>
                <a:cubicBezTo>
                  <a:pt x="397500" y="218502"/>
                  <a:pt x="361802" y="179124"/>
                  <a:pt x="315778" y="173080"/>
                </a:cubicBezTo>
                <a:close/>
                <a:moveTo>
                  <a:pt x="249814" y="160816"/>
                </a:moveTo>
                <a:cubicBezTo>
                  <a:pt x="223740" y="165793"/>
                  <a:pt x="203093" y="186410"/>
                  <a:pt x="198110" y="212449"/>
                </a:cubicBezTo>
                <a:lnTo>
                  <a:pt x="249814" y="212449"/>
                </a:lnTo>
                <a:close/>
                <a:moveTo>
                  <a:pt x="303493" y="147835"/>
                </a:moveTo>
                <a:cubicBezTo>
                  <a:pt x="368835" y="147835"/>
                  <a:pt x="421981" y="200902"/>
                  <a:pt x="421981" y="266058"/>
                </a:cubicBezTo>
                <a:cubicBezTo>
                  <a:pt x="421981" y="331303"/>
                  <a:pt x="368835" y="384370"/>
                  <a:pt x="303493" y="384370"/>
                </a:cubicBezTo>
                <a:cubicBezTo>
                  <a:pt x="238239" y="384370"/>
                  <a:pt x="185093" y="331303"/>
                  <a:pt x="185093" y="266058"/>
                </a:cubicBezTo>
                <a:cubicBezTo>
                  <a:pt x="185093" y="259303"/>
                  <a:pt x="190523" y="253880"/>
                  <a:pt x="197289" y="253880"/>
                </a:cubicBezTo>
                <a:lnTo>
                  <a:pt x="291297" y="253880"/>
                </a:lnTo>
                <a:lnTo>
                  <a:pt x="291297" y="160013"/>
                </a:lnTo>
                <a:cubicBezTo>
                  <a:pt x="291297" y="153257"/>
                  <a:pt x="296727" y="147835"/>
                  <a:pt x="303493" y="147835"/>
                </a:cubicBezTo>
                <a:close/>
                <a:moveTo>
                  <a:pt x="262095" y="135133"/>
                </a:moveTo>
                <a:cubicBezTo>
                  <a:pt x="268859" y="135133"/>
                  <a:pt x="274287" y="140643"/>
                  <a:pt x="274287" y="147397"/>
                </a:cubicBezTo>
                <a:lnTo>
                  <a:pt x="274287" y="224713"/>
                </a:lnTo>
                <a:cubicBezTo>
                  <a:pt x="274287" y="231467"/>
                  <a:pt x="268859" y="236888"/>
                  <a:pt x="262095" y="236888"/>
                </a:cubicBezTo>
                <a:lnTo>
                  <a:pt x="184672" y="236888"/>
                </a:lnTo>
                <a:cubicBezTo>
                  <a:pt x="177909" y="236888"/>
                  <a:pt x="172391" y="231467"/>
                  <a:pt x="172391" y="224713"/>
                </a:cubicBezTo>
                <a:cubicBezTo>
                  <a:pt x="172391" y="175302"/>
                  <a:pt x="212616" y="135133"/>
                  <a:pt x="262095" y="135133"/>
                </a:cubicBezTo>
                <a:close/>
                <a:moveTo>
                  <a:pt x="58120" y="108514"/>
                </a:moveTo>
                <a:lnTo>
                  <a:pt x="58120" y="413970"/>
                </a:lnTo>
                <a:lnTo>
                  <a:pt x="549430" y="413970"/>
                </a:lnTo>
                <a:lnTo>
                  <a:pt x="549430" y="108514"/>
                </a:lnTo>
                <a:close/>
                <a:moveTo>
                  <a:pt x="27236" y="56079"/>
                </a:moveTo>
                <a:lnTo>
                  <a:pt x="27236" y="81319"/>
                </a:lnTo>
                <a:lnTo>
                  <a:pt x="580403" y="81319"/>
                </a:lnTo>
                <a:lnTo>
                  <a:pt x="580403" y="56079"/>
                </a:lnTo>
                <a:close/>
                <a:moveTo>
                  <a:pt x="303775" y="0"/>
                </a:moveTo>
                <a:cubicBezTo>
                  <a:pt x="311341" y="0"/>
                  <a:pt x="317393" y="6132"/>
                  <a:pt x="317393" y="13597"/>
                </a:cubicBezTo>
                <a:lnTo>
                  <a:pt x="317393" y="28884"/>
                </a:lnTo>
                <a:lnTo>
                  <a:pt x="580403" y="28884"/>
                </a:lnTo>
                <a:cubicBezTo>
                  <a:pt x="595356" y="28884"/>
                  <a:pt x="607639" y="41148"/>
                  <a:pt x="607639" y="56079"/>
                </a:cubicBezTo>
                <a:lnTo>
                  <a:pt x="607639" y="81319"/>
                </a:lnTo>
                <a:cubicBezTo>
                  <a:pt x="607639" y="96338"/>
                  <a:pt x="595356" y="108514"/>
                  <a:pt x="580403" y="108514"/>
                </a:cubicBezTo>
                <a:lnTo>
                  <a:pt x="576665" y="108514"/>
                </a:lnTo>
                <a:lnTo>
                  <a:pt x="576665" y="413970"/>
                </a:lnTo>
                <a:cubicBezTo>
                  <a:pt x="576665" y="428990"/>
                  <a:pt x="564472" y="441165"/>
                  <a:pt x="549430" y="441165"/>
                </a:cubicBezTo>
                <a:lnTo>
                  <a:pt x="317393" y="441165"/>
                </a:lnTo>
                <a:lnTo>
                  <a:pt x="317393" y="481069"/>
                </a:lnTo>
                <a:lnTo>
                  <a:pt x="418236" y="554923"/>
                </a:lnTo>
                <a:cubicBezTo>
                  <a:pt x="424377" y="559366"/>
                  <a:pt x="425623" y="567898"/>
                  <a:pt x="421173" y="573942"/>
                </a:cubicBezTo>
                <a:cubicBezTo>
                  <a:pt x="418503" y="577585"/>
                  <a:pt x="414409" y="579452"/>
                  <a:pt x="410225" y="579452"/>
                </a:cubicBezTo>
                <a:cubicBezTo>
                  <a:pt x="407466" y="579452"/>
                  <a:pt x="404618" y="578652"/>
                  <a:pt x="402215" y="576874"/>
                </a:cubicBezTo>
                <a:lnTo>
                  <a:pt x="317393" y="514752"/>
                </a:lnTo>
                <a:lnTo>
                  <a:pt x="317393" y="565854"/>
                </a:lnTo>
                <a:cubicBezTo>
                  <a:pt x="317393" y="573408"/>
                  <a:pt x="311341" y="579452"/>
                  <a:pt x="303775" y="579452"/>
                </a:cubicBezTo>
                <a:cubicBezTo>
                  <a:pt x="296299" y="579452"/>
                  <a:pt x="290157" y="573408"/>
                  <a:pt x="290157" y="565854"/>
                </a:cubicBezTo>
                <a:lnTo>
                  <a:pt x="290157" y="514752"/>
                </a:lnTo>
                <a:lnTo>
                  <a:pt x="205424" y="576874"/>
                </a:lnTo>
                <a:cubicBezTo>
                  <a:pt x="199372" y="581318"/>
                  <a:pt x="190827" y="579985"/>
                  <a:pt x="186377" y="573942"/>
                </a:cubicBezTo>
                <a:cubicBezTo>
                  <a:pt x="181927" y="567898"/>
                  <a:pt x="183262" y="559366"/>
                  <a:pt x="189314" y="554923"/>
                </a:cubicBezTo>
                <a:lnTo>
                  <a:pt x="290157" y="481069"/>
                </a:lnTo>
                <a:lnTo>
                  <a:pt x="290157" y="441165"/>
                </a:lnTo>
                <a:lnTo>
                  <a:pt x="58120" y="441165"/>
                </a:lnTo>
                <a:cubicBezTo>
                  <a:pt x="43167" y="441165"/>
                  <a:pt x="30885" y="428990"/>
                  <a:pt x="30885" y="413970"/>
                </a:cubicBezTo>
                <a:lnTo>
                  <a:pt x="30885" y="108514"/>
                </a:lnTo>
                <a:lnTo>
                  <a:pt x="27236" y="108514"/>
                </a:lnTo>
                <a:cubicBezTo>
                  <a:pt x="12194" y="108514"/>
                  <a:pt x="0" y="96338"/>
                  <a:pt x="0" y="81319"/>
                </a:cubicBezTo>
                <a:lnTo>
                  <a:pt x="0" y="56079"/>
                </a:lnTo>
                <a:cubicBezTo>
                  <a:pt x="0" y="41148"/>
                  <a:pt x="12194" y="28884"/>
                  <a:pt x="27236" y="28884"/>
                </a:cubicBezTo>
                <a:lnTo>
                  <a:pt x="290157" y="28884"/>
                </a:lnTo>
                <a:lnTo>
                  <a:pt x="290157" y="13597"/>
                </a:lnTo>
                <a:cubicBezTo>
                  <a:pt x="290157" y="6132"/>
                  <a:pt x="296299" y="0"/>
                  <a:pt x="3037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40" tIns="45720" rIns="91440" bIns="45720" anchor="ctr">
            <a:normAutofit fontScale="97500" lnSpcReduction="10000"/>
          </a:bodyPr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>
            <p:custDataLst>
              <p:tags r:id="rId12"/>
            </p:custDataLst>
          </p:nvPr>
        </p:nvSpPr>
        <p:spPr bwMode="auto">
          <a:xfrm>
            <a:off x="5919747" y="4103649"/>
            <a:ext cx="363892" cy="363343"/>
          </a:xfrm>
          <a:custGeom>
            <a:avLst/>
            <a:gdLst>
              <a:gd name="connsiteX0" fmla="*/ 497095 w 607639"/>
              <a:gd name="connsiteY0" fmla="*/ 261992 h 606722"/>
              <a:gd name="connsiteX1" fmla="*/ 497095 w 607639"/>
              <a:gd name="connsiteY1" fmla="*/ 468794 h 606722"/>
              <a:gd name="connsiteX2" fmla="*/ 524775 w 607639"/>
              <a:gd name="connsiteY2" fmla="*/ 468794 h 606722"/>
              <a:gd name="connsiteX3" fmla="*/ 524775 w 607639"/>
              <a:gd name="connsiteY3" fmla="*/ 261992 h 606722"/>
              <a:gd name="connsiteX4" fmla="*/ 414320 w 607639"/>
              <a:gd name="connsiteY4" fmla="*/ 261992 h 606722"/>
              <a:gd name="connsiteX5" fmla="*/ 414320 w 607639"/>
              <a:gd name="connsiteY5" fmla="*/ 468794 h 606722"/>
              <a:gd name="connsiteX6" fmla="*/ 469503 w 607639"/>
              <a:gd name="connsiteY6" fmla="*/ 468794 h 606722"/>
              <a:gd name="connsiteX7" fmla="*/ 469503 w 607639"/>
              <a:gd name="connsiteY7" fmla="*/ 261992 h 606722"/>
              <a:gd name="connsiteX8" fmla="*/ 359047 w 607639"/>
              <a:gd name="connsiteY8" fmla="*/ 261992 h 606722"/>
              <a:gd name="connsiteX9" fmla="*/ 359047 w 607639"/>
              <a:gd name="connsiteY9" fmla="*/ 468794 h 606722"/>
              <a:gd name="connsiteX10" fmla="*/ 386639 w 607639"/>
              <a:gd name="connsiteY10" fmla="*/ 468794 h 606722"/>
              <a:gd name="connsiteX11" fmla="*/ 386639 w 607639"/>
              <a:gd name="connsiteY11" fmla="*/ 261992 h 606722"/>
              <a:gd name="connsiteX12" fmla="*/ 276183 w 607639"/>
              <a:gd name="connsiteY12" fmla="*/ 261992 h 606722"/>
              <a:gd name="connsiteX13" fmla="*/ 276183 w 607639"/>
              <a:gd name="connsiteY13" fmla="*/ 468794 h 606722"/>
              <a:gd name="connsiteX14" fmla="*/ 331456 w 607639"/>
              <a:gd name="connsiteY14" fmla="*/ 468794 h 606722"/>
              <a:gd name="connsiteX15" fmla="*/ 331456 w 607639"/>
              <a:gd name="connsiteY15" fmla="*/ 261992 h 606722"/>
              <a:gd name="connsiteX16" fmla="*/ 220911 w 607639"/>
              <a:gd name="connsiteY16" fmla="*/ 261992 h 606722"/>
              <a:gd name="connsiteX17" fmla="*/ 220911 w 607639"/>
              <a:gd name="connsiteY17" fmla="*/ 468794 h 606722"/>
              <a:gd name="connsiteX18" fmla="*/ 248592 w 607639"/>
              <a:gd name="connsiteY18" fmla="*/ 468794 h 606722"/>
              <a:gd name="connsiteX19" fmla="*/ 248592 w 607639"/>
              <a:gd name="connsiteY19" fmla="*/ 261992 h 606722"/>
              <a:gd name="connsiteX20" fmla="*/ 138136 w 607639"/>
              <a:gd name="connsiteY20" fmla="*/ 261992 h 606722"/>
              <a:gd name="connsiteX21" fmla="*/ 138136 w 607639"/>
              <a:gd name="connsiteY21" fmla="*/ 468794 h 606722"/>
              <a:gd name="connsiteX22" fmla="*/ 193319 w 607639"/>
              <a:gd name="connsiteY22" fmla="*/ 468794 h 606722"/>
              <a:gd name="connsiteX23" fmla="*/ 193319 w 607639"/>
              <a:gd name="connsiteY23" fmla="*/ 261992 h 606722"/>
              <a:gd name="connsiteX24" fmla="*/ 82864 w 607639"/>
              <a:gd name="connsiteY24" fmla="*/ 261992 h 606722"/>
              <a:gd name="connsiteX25" fmla="*/ 82864 w 607639"/>
              <a:gd name="connsiteY25" fmla="*/ 468794 h 606722"/>
              <a:gd name="connsiteX26" fmla="*/ 110455 w 607639"/>
              <a:gd name="connsiteY26" fmla="*/ 468794 h 606722"/>
              <a:gd name="connsiteX27" fmla="*/ 110455 w 607639"/>
              <a:gd name="connsiteY27" fmla="*/ 261992 h 606722"/>
              <a:gd name="connsiteX28" fmla="*/ 303820 w 607639"/>
              <a:gd name="connsiteY28" fmla="*/ 110294 h 606722"/>
              <a:gd name="connsiteX29" fmla="*/ 331447 w 607639"/>
              <a:gd name="connsiteY29" fmla="*/ 137885 h 606722"/>
              <a:gd name="connsiteX30" fmla="*/ 303820 w 607639"/>
              <a:gd name="connsiteY30" fmla="*/ 165476 h 606722"/>
              <a:gd name="connsiteX31" fmla="*/ 276193 w 607639"/>
              <a:gd name="connsiteY31" fmla="*/ 137885 h 606722"/>
              <a:gd name="connsiteX32" fmla="*/ 303820 w 607639"/>
              <a:gd name="connsiteY32" fmla="*/ 110294 h 606722"/>
              <a:gd name="connsiteX33" fmla="*/ 303775 w 607639"/>
              <a:gd name="connsiteY33" fmla="*/ 27550 h 606722"/>
              <a:gd name="connsiteX34" fmla="*/ 174005 w 607639"/>
              <a:gd name="connsiteY34" fmla="*/ 103446 h 606722"/>
              <a:gd name="connsiteX35" fmla="*/ 299681 w 607639"/>
              <a:gd name="connsiteY35" fmla="*/ 56522 h 606722"/>
              <a:gd name="connsiteX36" fmla="*/ 309293 w 607639"/>
              <a:gd name="connsiteY36" fmla="*/ 55189 h 606722"/>
              <a:gd name="connsiteX37" fmla="*/ 434969 w 607639"/>
              <a:gd name="connsiteY37" fmla="*/ 102024 h 606722"/>
              <a:gd name="connsiteX38" fmla="*/ 303775 w 607639"/>
              <a:gd name="connsiteY38" fmla="*/ 27550 h 606722"/>
              <a:gd name="connsiteX39" fmla="*/ 303775 w 607639"/>
              <a:gd name="connsiteY39" fmla="*/ 0 h 606722"/>
              <a:gd name="connsiteX40" fmla="*/ 470927 w 607639"/>
              <a:gd name="connsiteY40" fmla="*/ 115799 h 606722"/>
              <a:gd name="connsiteX41" fmla="*/ 570346 w 607639"/>
              <a:gd name="connsiteY41" fmla="*/ 153036 h 606722"/>
              <a:gd name="connsiteX42" fmla="*/ 579958 w 607639"/>
              <a:gd name="connsiteY42" fmla="*/ 165478 h 606722"/>
              <a:gd name="connsiteX43" fmla="*/ 579958 w 607639"/>
              <a:gd name="connsiteY43" fmla="*/ 193028 h 606722"/>
              <a:gd name="connsiteX44" fmla="*/ 579958 w 607639"/>
              <a:gd name="connsiteY44" fmla="*/ 248217 h 606722"/>
              <a:gd name="connsiteX45" fmla="*/ 566163 w 607639"/>
              <a:gd name="connsiteY45" fmla="*/ 261992 h 606722"/>
              <a:gd name="connsiteX46" fmla="*/ 552367 w 607639"/>
              <a:gd name="connsiteY46" fmla="*/ 261992 h 606722"/>
              <a:gd name="connsiteX47" fmla="*/ 552367 w 607639"/>
              <a:gd name="connsiteY47" fmla="*/ 468794 h 606722"/>
              <a:gd name="connsiteX48" fmla="*/ 566163 w 607639"/>
              <a:gd name="connsiteY48" fmla="*/ 468794 h 606722"/>
              <a:gd name="connsiteX49" fmla="*/ 579958 w 607639"/>
              <a:gd name="connsiteY49" fmla="*/ 482569 h 606722"/>
              <a:gd name="connsiteX50" fmla="*/ 566163 w 607639"/>
              <a:gd name="connsiteY50" fmla="*/ 496344 h 606722"/>
              <a:gd name="connsiteX51" fmla="*/ 538571 w 607639"/>
              <a:gd name="connsiteY51" fmla="*/ 496344 h 606722"/>
              <a:gd name="connsiteX52" fmla="*/ 483299 w 607639"/>
              <a:gd name="connsiteY52" fmla="*/ 496344 h 606722"/>
              <a:gd name="connsiteX53" fmla="*/ 400435 w 607639"/>
              <a:gd name="connsiteY53" fmla="*/ 496344 h 606722"/>
              <a:gd name="connsiteX54" fmla="*/ 345252 w 607639"/>
              <a:gd name="connsiteY54" fmla="*/ 496344 h 606722"/>
              <a:gd name="connsiteX55" fmla="*/ 262387 w 607639"/>
              <a:gd name="connsiteY55" fmla="*/ 496344 h 606722"/>
              <a:gd name="connsiteX56" fmla="*/ 207115 w 607639"/>
              <a:gd name="connsiteY56" fmla="*/ 496344 h 606722"/>
              <a:gd name="connsiteX57" fmla="*/ 124251 w 607639"/>
              <a:gd name="connsiteY57" fmla="*/ 496344 h 606722"/>
              <a:gd name="connsiteX58" fmla="*/ 69068 w 607639"/>
              <a:gd name="connsiteY58" fmla="*/ 496344 h 606722"/>
              <a:gd name="connsiteX59" fmla="*/ 55272 w 607639"/>
              <a:gd name="connsiteY59" fmla="*/ 496344 h 606722"/>
              <a:gd name="connsiteX60" fmla="*/ 55272 w 607639"/>
              <a:gd name="connsiteY60" fmla="*/ 537758 h 606722"/>
              <a:gd name="connsiteX61" fmla="*/ 41387 w 607639"/>
              <a:gd name="connsiteY61" fmla="*/ 551533 h 606722"/>
              <a:gd name="connsiteX62" fmla="*/ 27592 w 607639"/>
              <a:gd name="connsiteY62" fmla="*/ 551533 h 606722"/>
              <a:gd name="connsiteX63" fmla="*/ 27592 w 607639"/>
              <a:gd name="connsiteY63" fmla="*/ 579083 h 606722"/>
              <a:gd name="connsiteX64" fmla="*/ 579958 w 607639"/>
              <a:gd name="connsiteY64" fmla="*/ 579083 h 606722"/>
              <a:gd name="connsiteX65" fmla="*/ 579958 w 607639"/>
              <a:gd name="connsiteY65" fmla="*/ 551533 h 606722"/>
              <a:gd name="connsiteX66" fmla="*/ 96660 w 607639"/>
              <a:gd name="connsiteY66" fmla="*/ 551533 h 606722"/>
              <a:gd name="connsiteX67" fmla="*/ 82864 w 607639"/>
              <a:gd name="connsiteY67" fmla="*/ 537758 h 606722"/>
              <a:gd name="connsiteX68" fmla="*/ 96660 w 607639"/>
              <a:gd name="connsiteY68" fmla="*/ 523983 h 606722"/>
              <a:gd name="connsiteX69" fmla="*/ 593843 w 607639"/>
              <a:gd name="connsiteY69" fmla="*/ 523983 h 606722"/>
              <a:gd name="connsiteX70" fmla="*/ 607639 w 607639"/>
              <a:gd name="connsiteY70" fmla="*/ 537758 h 606722"/>
              <a:gd name="connsiteX71" fmla="*/ 607639 w 607639"/>
              <a:gd name="connsiteY71" fmla="*/ 592947 h 606722"/>
              <a:gd name="connsiteX72" fmla="*/ 593843 w 607639"/>
              <a:gd name="connsiteY72" fmla="*/ 606722 h 606722"/>
              <a:gd name="connsiteX73" fmla="*/ 13796 w 607639"/>
              <a:gd name="connsiteY73" fmla="*/ 606722 h 606722"/>
              <a:gd name="connsiteX74" fmla="*/ 0 w 607639"/>
              <a:gd name="connsiteY74" fmla="*/ 592947 h 606722"/>
              <a:gd name="connsiteX75" fmla="*/ 0 w 607639"/>
              <a:gd name="connsiteY75" fmla="*/ 537758 h 606722"/>
              <a:gd name="connsiteX76" fmla="*/ 13796 w 607639"/>
              <a:gd name="connsiteY76" fmla="*/ 523983 h 606722"/>
              <a:gd name="connsiteX77" fmla="*/ 27592 w 607639"/>
              <a:gd name="connsiteY77" fmla="*/ 523983 h 606722"/>
              <a:gd name="connsiteX78" fmla="*/ 27592 w 607639"/>
              <a:gd name="connsiteY78" fmla="*/ 482569 h 606722"/>
              <a:gd name="connsiteX79" fmla="*/ 41387 w 607639"/>
              <a:gd name="connsiteY79" fmla="*/ 468794 h 606722"/>
              <a:gd name="connsiteX80" fmla="*/ 55272 w 607639"/>
              <a:gd name="connsiteY80" fmla="*/ 468794 h 606722"/>
              <a:gd name="connsiteX81" fmla="*/ 55272 w 607639"/>
              <a:gd name="connsiteY81" fmla="*/ 261992 h 606722"/>
              <a:gd name="connsiteX82" fmla="*/ 41387 w 607639"/>
              <a:gd name="connsiteY82" fmla="*/ 261992 h 606722"/>
              <a:gd name="connsiteX83" fmla="*/ 27592 w 607639"/>
              <a:gd name="connsiteY83" fmla="*/ 248217 h 606722"/>
              <a:gd name="connsiteX84" fmla="*/ 41387 w 607639"/>
              <a:gd name="connsiteY84" fmla="*/ 234442 h 606722"/>
              <a:gd name="connsiteX85" fmla="*/ 69068 w 607639"/>
              <a:gd name="connsiteY85" fmla="*/ 234442 h 606722"/>
              <a:gd name="connsiteX86" fmla="*/ 124251 w 607639"/>
              <a:gd name="connsiteY86" fmla="*/ 234442 h 606722"/>
              <a:gd name="connsiteX87" fmla="*/ 207115 w 607639"/>
              <a:gd name="connsiteY87" fmla="*/ 234442 h 606722"/>
              <a:gd name="connsiteX88" fmla="*/ 262387 w 607639"/>
              <a:gd name="connsiteY88" fmla="*/ 234442 h 606722"/>
              <a:gd name="connsiteX89" fmla="*/ 345252 w 607639"/>
              <a:gd name="connsiteY89" fmla="*/ 234442 h 606722"/>
              <a:gd name="connsiteX90" fmla="*/ 400435 w 607639"/>
              <a:gd name="connsiteY90" fmla="*/ 234442 h 606722"/>
              <a:gd name="connsiteX91" fmla="*/ 483299 w 607639"/>
              <a:gd name="connsiteY91" fmla="*/ 234442 h 606722"/>
              <a:gd name="connsiteX92" fmla="*/ 538571 w 607639"/>
              <a:gd name="connsiteY92" fmla="*/ 234442 h 606722"/>
              <a:gd name="connsiteX93" fmla="*/ 552367 w 607639"/>
              <a:gd name="connsiteY93" fmla="*/ 234442 h 606722"/>
              <a:gd name="connsiteX94" fmla="*/ 552367 w 607639"/>
              <a:gd name="connsiteY94" fmla="*/ 193028 h 606722"/>
              <a:gd name="connsiteX95" fmla="*/ 552367 w 607639"/>
              <a:gd name="connsiteY95" fmla="*/ 175076 h 606722"/>
              <a:gd name="connsiteX96" fmla="*/ 303775 w 607639"/>
              <a:gd name="connsiteY96" fmla="*/ 84072 h 606722"/>
              <a:gd name="connsiteX97" fmla="*/ 55272 w 607639"/>
              <a:gd name="connsiteY97" fmla="*/ 175076 h 606722"/>
              <a:gd name="connsiteX98" fmla="*/ 55272 w 607639"/>
              <a:gd name="connsiteY98" fmla="*/ 179253 h 606722"/>
              <a:gd name="connsiteX99" fmla="*/ 510979 w 607639"/>
              <a:gd name="connsiteY99" fmla="*/ 179253 h 606722"/>
              <a:gd name="connsiteX100" fmla="*/ 524775 w 607639"/>
              <a:gd name="connsiteY100" fmla="*/ 193028 h 606722"/>
              <a:gd name="connsiteX101" fmla="*/ 510979 w 607639"/>
              <a:gd name="connsiteY101" fmla="*/ 206803 h 606722"/>
              <a:gd name="connsiteX102" fmla="*/ 41387 w 607639"/>
              <a:gd name="connsiteY102" fmla="*/ 206803 h 606722"/>
              <a:gd name="connsiteX103" fmla="*/ 27592 w 607639"/>
              <a:gd name="connsiteY103" fmla="*/ 193028 h 606722"/>
              <a:gd name="connsiteX104" fmla="*/ 27592 w 607639"/>
              <a:gd name="connsiteY104" fmla="*/ 165478 h 606722"/>
              <a:gd name="connsiteX105" fmla="*/ 37293 w 607639"/>
              <a:gd name="connsiteY105" fmla="*/ 153036 h 606722"/>
              <a:gd name="connsiteX106" fmla="*/ 136712 w 607639"/>
              <a:gd name="connsiteY106" fmla="*/ 115799 h 606722"/>
              <a:gd name="connsiteX107" fmla="*/ 303775 w 607639"/>
              <a:gd name="connsiteY10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607639" h="606722">
                <a:moveTo>
                  <a:pt x="497095" y="261992"/>
                </a:moveTo>
                <a:lnTo>
                  <a:pt x="497095" y="468794"/>
                </a:lnTo>
                <a:lnTo>
                  <a:pt x="524775" y="468794"/>
                </a:lnTo>
                <a:lnTo>
                  <a:pt x="524775" y="261992"/>
                </a:lnTo>
                <a:close/>
                <a:moveTo>
                  <a:pt x="414320" y="261992"/>
                </a:moveTo>
                <a:lnTo>
                  <a:pt x="414320" y="468794"/>
                </a:lnTo>
                <a:lnTo>
                  <a:pt x="469503" y="468794"/>
                </a:lnTo>
                <a:lnTo>
                  <a:pt x="469503" y="261992"/>
                </a:lnTo>
                <a:close/>
                <a:moveTo>
                  <a:pt x="359047" y="261992"/>
                </a:moveTo>
                <a:lnTo>
                  <a:pt x="359047" y="468794"/>
                </a:lnTo>
                <a:lnTo>
                  <a:pt x="386639" y="468794"/>
                </a:lnTo>
                <a:lnTo>
                  <a:pt x="386639" y="261992"/>
                </a:lnTo>
                <a:close/>
                <a:moveTo>
                  <a:pt x="276183" y="261992"/>
                </a:moveTo>
                <a:lnTo>
                  <a:pt x="276183" y="468794"/>
                </a:lnTo>
                <a:lnTo>
                  <a:pt x="331456" y="468794"/>
                </a:lnTo>
                <a:lnTo>
                  <a:pt x="331456" y="261992"/>
                </a:lnTo>
                <a:close/>
                <a:moveTo>
                  <a:pt x="220911" y="261992"/>
                </a:moveTo>
                <a:lnTo>
                  <a:pt x="220911" y="468794"/>
                </a:lnTo>
                <a:lnTo>
                  <a:pt x="248592" y="468794"/>
                </a:lnTo>
                <a:lnTo>
                  <a:pt x="248592" y="261992"/>
                </a:lnTo>
                <a:close/>
                <a:moveTo>
                  <a:pt x="138136" y="261992"/>
                </a:moveTo>
                <a:lnTo>
                  <a:pt x="138136" y="468794"/>
                </a:lnTo>
                <a:lnTo>
                  <a:pt x="193319" y="468794"/>
                </a:lnTo>
                <a:lnTo>
                  <a:pt x="193319" y="261992"/>
                </a:lnTo>
                <a:close/>
                <a:moveTo>
                  <a:pt x="82864" y="261992"/>
                </a:moveTo>
                <a:lnTo>
                  <a:pt x="82864" y="468794"/>
                </a:lnTo>
                <a:lnTo>
                  <a:pt x="110455" y="468794"/>
                </a:lnTo>
                <a:lnTo>
                  <a:pt x="110455" y="261992"/>
                </a:lnTo>
                <a:close/>
                <a:moveTo>
                  <a:pt x="303820" y="110294"/>
                </a:moveTo>
                <a:cubicBezTo>
                  <a:pt x="319078" y="110294"/>
                  <a:pt x="331447" y="122647"/>
                  <a:pt x="331447" y="137885"/>
                </a:cubicBezTo>
                <a:cubicBezTo>
                  <a:pt x="331447" y="153123"/>
                  <a:pt x="319078" y="165476"/>
                  <a:pt x="303820" y="165476"/>
                </a:cubicBezTo>
                <a:cubicBezTo>
                  <a:pt x="288562" y="165476"/>
                  <a:pt x="276193" y="153123"/>
                  <a:pt x="276193" y="137885"/>
                </a:cubicBezTo>
                <a:cubicBezTo>
                  <a:pt x="276193" y="122647"/>
                  <a:pt x="288562" y="110294"/>
                  <a:pt x="303820" y="110294"/>
                </a:cubicBezTo>
                <a:close/>
                <a:moveTo>
                  <a:pt x="303775" y="27550"/>
                </a:moveTo>
                <a:cubicBezTo>
                  <a:pt x="248592" y="27550"/>
                  <a:pt x="198838" y="57944"/>
                  <a:pt x="174005" y="103446"/>
                </a:cubicBezTo>
                <a:lnTo>
                  <a:pt x="299681" y="56522"/>
                </a:lnTo>
                <a:cubicBezTo>
                  <a:pt x="302440" y="55189"/>
                  <a:pt x="305199" y="55189"/>
                  <a:pt x="309293" y="55189"/>
                </a:cubicBezTo>
                <a:lnTo>
                  <a:pt x="434969" y="102024"/>
                </a:lnTo>
                <a:cubicBezTo>
                  <a:pt x="408712" y="57944"/>
                  <a:pt x="359047" y="27550"/>
                  <a:pt x="303775" y="27550"/>
                </a:cubicBezTo>
                <a:close/>
                <a:moveTo>
                  <a:pt x="303775" y="0"/>
                </a:moveTo>
                <a:cubicBezTo>
                  <a:pt x="379786" y="0"/>
                  <a:pt x="446006" y="48257"/>
                  <a:pt x="470927" y="115799"/>
                </a:cubicBezTo>
                <a:lnTo>
                  <a:pt x="570346" y="153036"/>
                </a:lnTo>
                <a:cubicBezTo>
                  <a:pt x="575864" y="154458"/>
                  <a:pt x="579958" y="159968"/>
                  <a:pt x="579958" y="165478"/>
                </a:cubicBezTo>
                <a:lnTo>
                  <a:pt x="579958" y="193028"/>
                </a:lnTo>
                <a:lnTo>
                  <a:pt x="579958" y="248217"/>
                </a:lnTo>
                <a:cubicBezTo>
                  <a:pt x="579958" y="256482"/>
                  <a:pt x="574440" y="261992"/>
                  <a:pt x="566163" y="261992"/>
                </a:cubicBezTo>
                <a:lnTo>
                  <a:pt x="552367" y="261992"/>
                </a:lnTo>
                <a:lnTo>
                  <a:pt x="552367" y="468794"/>
                </a:lnTo>
                <a:lnTo>
                  <a:pt x="566163" y="468794"/>
                </a:lnTo>
                <a:cubicBezTo>
                  <a:pt x="574440" y="468794"/>
                  <a:pt x="579958" y="474304"/>
                  <a:pt x="579958" y="482569"/>
                </a:cubicBezTo>
                <a:cubicBezTo>
                  <a:pt x="579958" y="490834"/>
                  <a:pt x="574440" y="496344"/>
                  <a:pt x="566163" y="496344"/>
                </a:cubicBezTo>
                <a:lnTo>
                  <a:pt x="538571" y="496344"/>
                </a:lnTo>
                <a:lnTo>
                  <a:pt x="483299" y="496344"/>
                </a:lnTo>
                <a:lnTo>
                  <a:pt x="400435" y="496344"/>
                </a:lnTo>
                <a:lnTo>
                  <a:pt x="345252" y="496344"/>
                </a:lnTo>
                <a:lnTo>
                  <a:pt x="262387" y="496344"/>
                </a:lnTo>
                <a:lnTo>
                  <a:pt x="207115" y="496344"/>
                </a:lnTo>
                <a:lnTo>
                  <a:pt x="124251" y="496344"/>
                </a:lnTo>
                <a:lnTo>
                  <a:pt x="69068" y="496344"/>
                </a:lnTo>
                <a:lnTo>
                  <a:pt x="55272" y="496344"/>
                </a:lnTo>
                <a:lnTo>
                  <a:pt x="55272" y="537758"/>
                </a:lnTo>
                <a:cubicBezTo>
                  <a:pt x="55272" y="546023"/>
                  <a:pt x="49754" y="551533"/>
                  <a:pt x="41387" y="551533"/>
                </a:cubicBezTo>
                <a:lnTo>
                  <a:pt x="27592" y="551533"/>
                </a:lnTo>
                <a:lnTo>
                  <a:pt x="27592" y="579083"/>
                </a:lnTo>
                <a:lnTo>
                  <a:pt x="579958" y="579083"/>
                </a:lnTo>
                <a:lnTo>
                  <a:pt x="579958" y="551533"/>
                </a:lnTo>
                <a:lnTo>
                  <a:pt x="96660" y="551533"/>
                </a:lnTo>
                <a:cubicBezTo>
                  <a:pt x="88382" y="551533"/>
                  <a:pt x="82864" y="546023"/>
                  <a:pt x="82864" y="537758"/>
                </a:cubicBezTo>
                <a:cubicBezTo>
                  <a:pt x="82864" y="529493"/>
                  <a:pt x="88382" y="523983"/>
                  <a:pt x="96660" y="523983"/>
                </a:cubicBezTo>
                <a:lnTo>
                  <a:pt x="593843" y="523983"/>
                </a:lnTo>
                <a:cubicBezTo>
                  <a:pt x="602121" y="523983"/>
                  <a:pt x="607639" y="529493"/>
                  <a:pt x="607639" y="537758"/>
                </a:cubicBezTo>
                <a:lnTo>
                  <a:pt x="607639" y="592947"/>
                </a:lnTo>
                <a:cubicBezTo>
                  <a:pt x="607639" y="601212"/>
                  <a:pt x="602121" y="606722"/>
                  <a:pt x="593843" y="606722"/>
                </a:cubicBezTo>
                <a:lnTo>
                  <a:pt x="13796" y="606722"/>
                </a:lnTo>
                <a:cubicBezTo>
                  <a:pt x="5518" y="606722"/>
                  <a:pt x="0" y="601212"/>
                  <a:pt x="0" y="592947"/>
                </a:cubicBezTo>
                <a:lnTo>
                  <a:pt x="0" y="537758"/>
                </a:lnTo>
                <a:cubicBezTo>
                  <a:pt x="0" y="529493"/>
                  <a:pt x="5518" y="523983"/>
                  <a:pt x="13796" y="523983"/>
                </a:cubicBezTo>
                <a:lnTo>
                  <a:pt x="27592" y="523983"/>
                </a:lnTo>
                <a:lnTo>
                  <a:pt x="27592" y="482569"/>
                </a:lnTo>
                <a:cubicBezTo>
                  <a:pt x="27592" y="474304"/>
                  <a:pt x="33110" y="468794"/>
                  <a:pt x="41387" y="468794"/>
                </a:cubicBezTo>
                <a:lnTo>
                  <a:pt x="55272" y="468794"/>
                </a:lnTo>
                <a:lnTo>
                  <a:pt x="55272" y="261992"/>
                </a:lnTo>
                <a:lnTo>
                  <a:pt x="41387" y="261992"/>
                </a:lnTo>
                <a:cubicBezTo>
                  <a:pt x="33110" y="261992"/>
                  <a:pt x="27592" y="256482"/>
                  <a:pt x="27592" y="248217"/>
                </a:cubicBezTo>
                <a:cubicBezTo>
                  <a:pt x="27592" y="239952"/>
                  <a:pt x="33110" y="234442"/>
                  <a:pt x="41387" y="234442"/>
                </a:cubicBezTo>
                <a:lnTo>
                  <a:pt x="69068" y="234442"/>
                </a:lnTo>
                <a:lnTo>
                  <a:pt x="124251" y="234442"/>
                </a:lnTo>
                <a:lnTo>
                  <a:pt x="207115" y="234442"/>
                </a:lnTo>
                <a:lnTo>
                  <a:pt x="262387" y="234442"/>
                </a:lnTo>
                <a:lnTo>
                  <a:pt x="345252" y="234442"/>
                </a:lnTo>
                <a:lnTo>
                  <a:pt x="400435" y="234442"/>
                </a:lnTo>
                <a:lnTo>
                  <a:pt x="483299" y="234442"/>
                </a:lnTo>
                <a:lnTo>
                  <a:pt x="538571" y="234442"/>
                </a:lnTo>
                <a:lnTo>
                  <a:pt x="552367" y="234442"/>
                </a:lnTo>
                <a:lnTo>
                  <a:pt x="552367" y="193028"/>
                </a:lnTo>
                <a:lnTo>
                  <a:pt x="552367" y="175076"/>
                </a:lnTo>
                <a:lnTo>
                  <a:pt x="303775" y="84072"/>
                </a:lnTo>
                <a:lnTo>
                  <a:pt x="55272" y="175076"/>
                </a:lnTo>
                <a:lnTo>
                  <a:pt x="55272" y="179253"/>
                </a:lnTo>
                <a:lnTo>
                  <a:pt x="510979" y="179253"/>
                </a:lnTo>
                <a:cubicBezTo>
                  <a:pt x="519257" y="179253"/>
                  <a:pt x="524775" y="184763"/>
                  <a:pt x="524775" y="193028"/>
                </a:cubicBezTo>
                <a:cubicBezTo>
                  <a:pt x="524775" y="201293"/>
                  <a:pt x="519257" y="206803"/>
                  <a:pt x="510979" y="206803"/>
                </a:cubicBezTo>
                <a:lnTo>
                  <a:pt x="41387" y="206803"/>
                </a:lnTo>
                <a:cubicBezTo>
                  <a:pt x="33110" y="206803"/>
                  <a:pt x="27592" y="201293"/>
                  <a:pt x="27592" y="193028"/>
                </a:cubicBezTo>
                <a:lnTo>
                  <a:pt x="27592" y="165478"/>
                </a:lnTo>
                <a:cubicBezTo>
                  <a:pt x="27592" y="159968"/>
                  <a:pt x="31775" y="154458"/>
                  <a:pt x="37293" y="153036"/>
                </a:cubicBezTo>
                <a:lnTo>
                  <a:pt x="136712" y="115799"/>
                </a:lnTo>
                <a:cubicBezTo>
                  <a:pt x="161545" y="48257"/>
                  <a:pt x="227853" y="0"/>
                  <a:pt x="3037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40" tIns="45720" rIns="91440" bIns="45720" anchor="ctr">
            <a:normAutofit fontScale="97500" lnSpcReduction="10000"/>
          </a:bodyPr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任意多边形 58"/>
          <p:cNvSpPr/>
          <p:nvPr>
            <p:custDataLst>
              <p:tags r:id="rId13"/>
            </p:custDataLst>
          </p:nvPr>
        </p:nvSpPr>
        <p:spPr bwMode="auto">
          <a:xfrm>
            <a:off x="8131248" y="4091413"/>
            <a:ext cx="363892" cy="363317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1459" h="580542">
                <a:moveTo>
                  <a:pt x="213875" y="146706"/>
                </a:moveTo>
                <a:cubicBezTo>
                  <a:pt x="227226" y="146706"/>
                  <a:pt x="238084" y="157547"/>
                  <a:pt x="238084" y="171055"/>
                </a:cubicBezTo>
                <a:cubicBezTo>
                  <a:pt x="238084" y="184562"/>
                  <a:pt x="227226" y="195493"/>
                  <a:pt x="213875" y="195493"/>
                </a:cubicBezTo>
                <a:cubicBezTo>
                  <a:pt x="161630" y="195493"/>
                  <a:pt x="118998" y="238236"/>
                  <a:pt x="118998" y="290755"/>
                </a:cubicBezTo>
                <a:cubicBezTo>
                  <a:pt x="118998" y="300086"/>
                  <a:pt x="120422" y="309328"/>
                  <a:pt x="123092" y="318214"/>
                </a:cubicBezTo>
                <a:cubicBezTo>
                  <a:pt x="126741" y="330300"/>
                  <a:pt x="120422" y="343274"/>
                  <a:pt x="108673" y="347895"/>
                </a:cubicBezTo>
                <a:cubicBezTo>
                  <a:pt x="72182" y="362291"/>
                  <a:pt x="48507" y="397126"/>
                  <a:pt x="48507" y="436582"/>
                </a:cubicBezTo>
                <a:cubicBezTo>
                  <a:pt x="48507" y="489101"/>
                  <a:pt x="91050" y="531844"/>
                  <a:pt x="143384" y="531844"/>
                </a:cubicBezTo>
                <a:lnTo>
                  <a:pt x="438164" y="531844"/>
                </a:lnTo>
                <a:cubicBezTo>
                  <a:pt x="490320" y="531844"/>
                  <a:pt x="532952" y="489101"/>
                  <a:pt x="532952" y="436582"/>
                </a:cubicBezTo>
                <a:cubicBezTo>
                  <a:pt x="532952" y="408678"/>
                  <a:pt x="520759" y="382108"/>
                  <a:pt x="499398" y="363979"/>
                </a:cubicBezTo>
                <a:cubicBezTo>
                  <a:pt x="494147" y="359625"/>
                  <a:pt x="491032" y="353049"/>
                  <a:pt x="490854" y="346207"/>
                </a:cubicBezTo>
                <a:cubicBezTo>
                  <a:pt x="489252" y="294399"/>
                  <a:pt x="447598" y="253876"/>
                  <a:pt x="395976" y="253876"/>
                </a:cubicBezTo>
                <a:cubicBezTo>
                  <a:pt x="382625" y="253876"/>
                  <a:pt x="371767" y="243035"/>
                  <a:pt x="371767" y="229528"/>
                </a:cubicBezTo>
                <a:cubicBezTo>
                  <a:pt x="371767" y="216020"/>
                  <a:pt x="382625" y="205090"/>
                  <a:pt x="395976" y="205090"/>
                </a:cubicBezTo>
                <a:cubicBezTo>
                  <a:pt x="433535" y="205090"/>
                  <a:pt x="468959" y="219575"/>
                  <a:pt x="495927" y="245879"/>
                </a:cubicBezTo>
                <a:cubicBezTo>
                  <a:pt x="520225" y="269517"/>
                  <a:pt x="535177" y="300441"/>
                  <a:pt x="538648" y="334032"/>
                </a:cubicBezTo>
                <a:cubicBezTo>
                  <a:pt x="565972" y="361047"/>
                  <a:pt x="581459" y="397748"/>
                  <a:pt x="581459" y="436582"/>
                </a:cubicBezTo>
                <a:cubicBezTo>
                  <a:pt x="581459" y="516026"/>
                  <a:pt x="517199" y="580542"/>
                  <a:pt x="438164" y="580542"/>
                </a:cubicBezTo>
                <a:lnTo>
                  <a:pt x="143384" y="580542"/>
                </a:lnTo>
                <a:cubicBezTo>
                  <a:pt x="64349" y="580542"/>
                  <a:pt x="0" y="516026"/>
                  <a:pt x="0" y="436582"/>
                </a:cubicBezTo>
                <a:cubicBezTo>
                  <a:pt x="0" y="407079"/>
                  <a:pt x="8811" y="378820"/>
                  <a:pt x="25544" y="354471"/>
                </a:cubicBezTo>
                <a:cubicBezTo>
                  <a:pt x="37737" y="336698"/>
                  <a:pt x="53669" y="322124"/>
                  <a:pt x="72004" y="311638"/>
                </a:cubicBezTo>
                <a:cubicBezTo>
                  <a:pt x="70936" y="304618"/>
                  <a:pt x="70491" y="297598"/>
                  <a:pt x="70491" y="290666"/>
                </a:cubicBezTo>
                <a:cubicBezTo>
                  <a:pt x="70491" y="211222"/>
                  <a:pt x="134840" y="146706"/>
                  <a:pt x="213875" y="146706"/>
                </a:cubicBezTo>
                <a:close/>
                <a:moveTo>
                  <a:pt x="301555" y="0"/>
                </a:moveTo>
                <a:cubicBezTo>
                  <a:pt x="314815" y="0"/>
                  <a:pt x="325673" y="10930"/>
                  <a:pt x="325673" y="24259"/>
                </a:cubicBezTo>
                <a:lnTo>
                  <a:pt x="325673" y="369392"/>
                </a:lnTo>
                <a:lnTo>
                  <a:pt x="379960" y="313055"/>
                </a:lnTo>
                <a:cubicBezTo>
                  <a:pt x="389215" y="303458"/>
                  <a:pt x="404433" y="303191"/>
                  <a:pt x="414045" y="312522"/>
                </a:cubicBezTo>
                <a:cubicBezTo>
                  <a:pt x="423567" y="321763"/>
                  <a:pt x="423745" y="337225"/>
                  <a:pt x="414490" y="346822"/>
                </a:cubicBezTo>
                <a:lnTo>
                  <a:pt x="318642" y="446079"/>
                </a:lnTo>
                <a:cubicBezTo>
                  <a:pt x="314103" y="450788"/>
                  <a:pt x="307874" y="453454"/>
                  <a:pt x="301288" y="453454"/>
                </a:cubicBezTo>
                <a:cubicBezTo>
                  <a:pt x="294791" y="453454"/>
                  <a:pt x="288473" y="450788"/>
                  <a:pt x="284023" y="446079"/>
                </a:cubicBezTo>
                <a:lnTo>
                  <a:pt x="188086" y="346822"/>
                </a:lnTo>
                <a:cubicBezTo>
                  <a:pt x="178742" y="337225"/>
                  <a:pt x="179009" y="321941"/>
                  <a:pt x="188620" y="312522"/>
                </a:cubicBezTo>
                <a:cubicBezTo>
                  <a:pt x="198054" y="303191"/>
                  <a:pt x="213361" y="303458"/>
                  <a:pt x="222617" y="313055"/>
                </a:cubicBezTo>
                <a:lnTo>
                  <a:pt x="277437" y="369392"/>
                </a:lnTo>
                <a:lnTo>
                  <a:pt x="277437" y="24259"/>
                </a:lnTo>
                <a:cubicBezTo>
                  <a:pt x="277437" y="10930"/>
                  <a:pt x="288295" y="0"/>
                  <a:pt x="3015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40" tIns="45720" rIns="91440" bIns="45720" anchor="ctr">
            <a:normAutofit fontScale="97500" lnSpcReduction="10000"/>
          </a:bodyPr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任意多边形 59"/>
          <p:cNvSpPr/>
          <p:nvPr>
            <p:custDataLst>
              <p:tags r:id="rId14"/>
            </p:custDataLst>
          </p:nvPr>
        </p:nvSpPr>
        <p:spPr bwMode="auto">
          <a:xfrm>
            <a:off x="10342747" y="4103628"/>
            <a:ext cx="363892" cy="363384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40" tIns="45720" rIns="91440" bIns="45720" anchor="ctr">
            <a:normAutofit fontScale="97500" lnSpcReduction="10000"/>
          </a:bodyPr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>
            <p:custDataLst>
              <p:tags r:id="rId15"/>
            </p:custDataLst>
          </p:nvPr>
        </p:nvSpPr>
        <p:spPr>
          <a:xfrm>
            <a:off x="2895600" y="2720975"/>
            <a:ext cx="6068060" cy="49911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Autofit/>
          </a:bodyPr>
          <a:lstStyle/>
          <a:p>
            <a:pPr algn="ctr" fontAlgn="auto">
              <a:lnSpc>
                <a:spcPct val="150000"/>
              </a:lnSpc>
            </a:pPr>
            <a:r>
              <a:rPr kumimoji="1" sz="17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e-commerce commodity traceability and quality supervision</a:t>
            </a:r>
            <a:endParaRPr kumimoji="1" lang="zh-CN" altLang="en-US" sz="1700" b="1" spc="300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</p:txBody>
      </p:sp>
      <p:cxnSp>
        <p:nvCxnSpPr>
          <p:cNvPr id="49" name="直接连接符 48"/>
          <p:cNvCxnSpPr/>
          <p:nvPr>
            <p:custDataLst>
              <p:tags r:id="rId16"/>
            </p:custDataLst>
          </p:nvPr>
        </p:nvCxnSpPr>
        <p:spPr>
          <a:xfrm>
            <a:off x="4990289" y="5013634"/>
            <a:ext cx="0" cy="920500"/>
          </a:xfrm>
          <a:prstGeom prst="line">
            <a:avLst/>
          </a:prstGeom>
          <a:ln w="3175" cap="rnd">
            <a:solidFill>
              <a:srgbClr val="FFFFFF">
                <a:lumMod val="75000"/>
              </a:srgbClr>
            </a:solidFill>
            <a:round/>
            <a:headEnd type="none"/>
            <a:tailEnd type="none" w="med" len="med"/>
          </a:ln>
        </p:spPr>
        <p:style>
          <a:lnRef idx="1">
            <a:srgbClr val="4276AA"/>
          </a:lnRef>
          <a:fillRef idx="0">
            <a:srgbClr val="4276AA"/>
          </a:fillRef>
          <a:effectRef idx="0">
            <a:srgbClr val="4276AA"/>
          </a:effectRef>
          <a:fontRef idx="minor">
            <a:srgbClr val="000000"/>
          </a:fontRef>
        </p:style>
      </p:cxnSp>
      <p:cxnSp>
        <p:nvCxnSpPr>
          <p:cNvPr id="50" name="直接连接符 49"/>
          <p:cNvCxnSpPr/>
          <p:nvPr>
            <p:custDataLst>
              <p:tags r:id="rId17"/>
            </p:custDataLst>
          </p:nvPr>
        </p:nvCxnSpPr>
        <p:spPr>
          <a:xfrm>
            <a:off x="9418464" y="5013634"/>
            <a:ext cx="0" cy="920500"/>
          </a:xfrm>
          <a:prstGeom prst="line">
            <a:avLst/>
          </a:prstGeom>
          <a:ln w="3175" cap="rnd">
            <a:solidFill>
              <a:srgbClr val="FFFFFF">
                <a:lumMod val="75000"/>
              </a:srgbClr>
            </a:solidFill>
            <a:round/>
            <a:headEnd type="none"/>
            <a:tailEnd type="none" w="med" len="med"/>
          </a:ln>
        </p:spPr>
        <p:style>
          <a:lnRef idx="1">
            <a:srgbClr val="4276AA"/>
          </a:lnRef>
          <a:fillRef idx="0">
            <a:srgbClr val="4276AA"/>
          </a:fillRef>
          <a:effectRef idx="0">
            <a:srgbClr val="4276AA"/>
          </a:effectRef>
          <a:fontRef idx="minor">
            <a:srgbClr val="000000"/>
          </a:fontRef>
        </p:style>
      </p:cxnSp>
      <p:cxnSp>
        <p:nvCxnSpPr>
          <p:cNvPr id="51" name="直接连接符 50"/>
          <p:cNvCxnSpPr/>
          <p:nvPr>
            <p:custDataLst>
              <p:tags r:id="rId18"/>
            </p:custDataLst>
          </p:nvPr>
        </p:nvCxnSpPr>
        <p:spPr>
          <a:xfrm>
            <a:off x="2781634" y="5013634"/>
            <a:ext cx="0" cy="920500"/>
          </a:xfrm>
          <a:prstGeom prst="line">
            <a:avLst/>
          </a:prstGeom>
          <a:ln w="3175" cap="rnd">
            <a:solidFill>
              <a:srgbClr val="FFFFFF">
                <a:lumMod val="75000"/>
              </a:srgbClr>
            </a:solidFill>
            <a:round/>
            <a:headEnd type="none"/>
            <a:tailEnd type="none" w="med" len="med"/>
          </a:ln>
        </p:spPr>
        <p:style>
          <a:lnRef idx="1">
            <a:srgbClr val="4276AA"/>
          </a:lnRef>
          <a:fillRef idx="0">
            <a:srgbClr val="4276AA"/>
          </a:fillRef>
          <a:effectRef idx="0">
            <a:srgbClr val="4276AA"/>
          </a:effectRef>
          <a:fontRef idx="minor">
            <a:srgbClr val="000000"/>
          </a:fontRef>
        </p:style>
      </p:cxnSp>
      <p:cxnSp>
        <p:nvCxnSpPr>
          <p:cNvPr id="68" name="直接连接符 67"/>
          <p:cNvCxnSpPr/>
          <p:nvPr>
            <p:custDataLst>
              <p:tags r:id="rId19"/>
            </p:custDataLst>
          </p:nvPr>
        </p:nvCxnSpPr>
        <p:spPr>
          <a:xfrm>
            <a:off x="7201710" y="5013634"/>
            <a:ext cx="0" cy="920500"/>
          </a:xfrm>
          <a:prstGeom prst="line">
            <a:avLst/>
          </a:prstGeom>
          <a:ln w="3175" cap="rnd">
            <a:solidFill>
              <a:srgbClr val="FFFFFF">
                <a:lumMod val="75000"/>
              </a:srgbClr>
            </a:solidFill>
            <a:round/>
            <a:headEnd type="none"/>
            <a:tailEnd type="none" w="med" len="med"/>
          </a:ln>
        </p:spPr>
        <p:style>
          <a:lnRef idx="1">
            <a:srgbClr val="4276AA"/>
          </a:lnRef>
          <a:fillRef idx="0">
            <a:srgbClr val="4276AA"/>
          </a:fillRef>
          <a:effectRef idx="0">
            <a:srgbClr val="4276AA"/>
          </a:effectRef>
          <a:fontRef idx="minor">
            <a:srgbClr val="000000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00400" y="-609401"/>
            <a:ext cx="4610100" cy="778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矩形 3"/>
          <p:cNvSpPr/>
          <p:nvPr/>
        </p:nvSpPr>
        <p:spPr>
          <a:xfrm>
            <a:off x="6588837" y="2838555"/>
            <a:ext cx="3573859" cy="812977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Related work</a:t>
            </a:r>
            <a:endParaRPr kumimoji="1" lang="en-US" altLang="zh-CN" sz="4000" b="1" dirty="0">
              <a:solidFill>
                <a:srgbClr val="FFFFFF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80055" y="379095"/>
            <a:ext cx="5937885" cy="362585"/>
          </a:xfrm>
        </p:spPr>
        <p:txBody>
          <a:bodyPr/>
          <a:lstStyle/>
          <a:p>
            <a:r>
              <a:rPr kumimoji="1" dirty="0">
                <a:latin typeface="Century Gothic" panose="020B0502020202020204"/>
              </a:rPr>
              <a:t>Application of blockchain technology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-106045" y="5943600"/>
            <a:ext cx="6202045" cy="3810"/>
          </a:xfrm>
          <a:prstGeom prst="line">
            <a:avLst/>
          </a:prstGeom>
          <a:ln w="762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191000" y="5943600"/>
            <a:ext cx="2773045" cy="5715"/>
          </a:xfrm>
          <a:prstGeom prst="line">
            <a:avLst/>
          </a:prstGeom>
          <a:ln w="76200">
            <a:solidFill>
              <a:srgbClr val="AC6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057900" y="5927725"/>
            <a:ext cx="6210935" cy="15875"/>
          </a:xfrm>
          <a:prstGeom prst="line">
            <a:avLst/>
          </a:prstGeom>
          <a:ln w="762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57900" y="5943600"/>
            <a:ext cx="1866900" cy="0"/>
          </a:xfrm>
          <a:prstGeom prst="line">
            <a:avLst/>
          </a:prstGeom>
          <a:ln w="762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447248" y="2126531"/>
            <a:ext cx="1557104" cy="1557104"/>
            <a:chOff x="1126447" y="2117049"/>
            <a:chExt cx="1557104" cy="1557104"/>
          </a:xfrm>
        </p:grpSpPr>
        <p:sp>
          <p:nvSpPr>
            <p:cNvPr id="13" name="椭圆 12"/>
            <p:cNvSpPr/>
            <p:nvPr/>
          </p:nvSpPr>
          <p:spPr>
            <a:xfrm>
              <a:off x="1230442" y="2240092"/>
              <a:ext cx="1349115" cy="1349115"/>
            </a:xfrm>
            <a:prstGeom prst="ellipse">
              <a:avLst/>
            </a:prstGeom>
            <a:gradFill>
              <a:gsLst>
                <a:gs pos="0">
                  <a:srgbClr val="FDDAB8">
                    <a:alpha val="50000"/>
                  </a:srgbClr>
                </a:gs>
                <a:gs pos="45000">
                  <a:srgbClr val="D28C79">
                    <a:alpha val="50000"/>
                  </a:srgbClr>
                </a:gs>
                <a:gs pos="80000">
                  <a:srgbClr val="AC6672">
                    <a:alpha val="50000"/>
                  </a:srgbClr>
                </a:gs>
                <a:gs pos="100000">
                  <a:srgbClr val="AC667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26447" y="2117049"/>
              <a:ext cx="1557104" cy="1557104"/>
            </a:xfrm>
            <a:prstGeom prst="ellipse">
              <a:avLst/>
            </a:prstGeom>
            <a:noFill/>
            <a:ln w="19050">
              <a:solidFill>
                <a:srgbClr val="AC66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693618" y="2257341"/>
            <a:ext cx="1557104" cy="1557104"/>
            <a:chOff x="1126447" y="2117049"/>
            <a:chExt cx="1557104" cy="1557104"/>
          </a:xfrm>
        </p:grpSpPr>
        <p:sp>
          <p:nvSpPr>
            <p:cNvPr id="16" name="椭圆 15"/>
            <p:cNvSpPr/>
            <p:nvPr/>
          </p:nvSpPr>
          <p:spPr>
            <a:xfrm>
              <a:off x="1230442" y="2240092"/>
              <a:ext cx="1349115" cy="1349115"/>
            </a:xfrm>
            <a:prstGeom prst="ellipse">
              <a:avLst/>
            </a:prstGeom>
            <a:gradFill>
              <a:gsLst>
                <a:gs pos="0">
                  <a:srgbClr val="FDDAB8">
                    <a:alpha val="50000"/>
                  </a:srgbClr>
                </a:gs>
                <a:gs pos="45000">
                  <a:srgbClr val="D28C79">
                    <a:alpha val="50000"/>
                  </a:srgbClr>
                </a:gs>
                <a:gs pos="80000">
                  <a:srgbClr val="AC6672">
                    <a:alpha val="50000"/>
                  </a:srgbClr>
                </a:gs>
                <a:gs pos="100000">
                  <a:srgbClr val="AC667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26447" y="2117049"/>
              <a:ext cx="1557104" cy="1557104"/>
            </a:xfrm>
            <a:prstGeom prst="ellipse">
              <a:avLst/>
            </a:prstGeom>
            <a:noFill/>
            <a:ln w="19050">
              <a:solidFill>
                <a:srgbClr val="AC66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594652" y="2736073"/>
            <a:ext cx="134911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848986" y="2866883"/>
            <a:ext cx="134911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348355" y="4483100"/>
            <a:ext cx="2547620" cy="493333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echnology of bitcoin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095869" y="4476809"/>
            <a:ext cx="2201172" cy="499891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130000"/>
              </a:lnSpc>
            </a:pPr>
            <a:r>
              <a:rPr lang="en-US" altLang="zh-CN" sz="16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Financial field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019810" y="4483100"/>
            <a:ext cx="2547620" cy="493333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Satoshi Nakamoto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9495024" y="4476174"/>
            <a:ext cx="2201172" cy="493945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130000"/>
              </a:lnSpc>
            </a:pPr>
            <a:r>
              <a:rPr lang="en-US" altLang="zh-CN" sz="16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Education field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796399" y="4476809"/>
            <a:ext cx="2201172" cy="493661"/>
          </a:xfrm>
          <a:prstGeom prst="flowChartAlternate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130000"/>
              </a:lnSpc>
            </a:pPr>
            <a:r>
              <a:rPr lang="en-US" altLang="zh-CN" sz="1600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Medical field</a:t>
            </a: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1971040" y="3455670"/>
            <a:ext cx="704215" cy="97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4" idx="5"/>
            <a:endCxn id="28" idx="0"/>
          </p:cNvCxnSpPr>
          <p:nvPr/>
        </p:nvCxnSpPr>
        <p:spPr>
          <a:xfrm>
            <a:off x="3776345" y="3465195"/>
            <a:ext cx="845820" cy="1027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7319010" y="3586480"/>
            <a:ext cx="602615" cy="76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8472170" y="3814445"/>
            <a:ext cx="1905" cy="57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022715" y="3586480"/>
            <a:ext cx="704215" cy="798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013075" y="379730"/>
            <a:ext cx="6165850" cy="362585"/>
          </a:xfrm>
        </p:spPr>
        <p:txBody>
          <a:bodyPr/>
          <a:lstStyle/>
          <a:p>
            <a:r>
              <a:rPr kumimoji="1" lang="en-US" dirty="0">
                <a:latin typeface="Century Gothic" panose="020B0502020202020204"/>
                <a:sym typeface="+mn-ea"/>
              </a:rPr>
              <a:t>Research on commodity traceability</a:t>
            </a:r>
            <a:endParaRPr kumimoji="1" lang="en-US" altLang="zh-CN" dirty="0">
              <a:latin typeface="Century Gothic" panose="020B050202020202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99517" y="1784798"/>
            <a:ext cx="2837100" cy="463904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126168" y="3932533"/>
            <a:ext cx="29982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863003" y="3932533"/>
            <a:ext cx="29982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 rot="5400000" flipV="1">
            <a:off x="3689170" y="3964641"/>
            <a:ext cx="4690775" cy="0"/>
            <a:chOff x="1548927" y="2053391"/>
            <a:chExt cx="6455356" cy="0"/>
          </a:xfrm>
        </p:grpSpPr>
        <p:cxnSp>
          <p:nvCxnSpPr>
            <p:cNvPr id="8" name="直接连接符 7"/>
            <p:cNvCxnSpPr/>
            <p:nvPr/>
          </p:nvCxnSpPr>
          <p:spPr>
            <a:xfrm rot="5400000" flipV="1">
              <a:off x="2538779" y="1063539"/>
              <a:ext cx="0" cy="197970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 flipV="1">
              <a:off x="6970247" y="1019354"/>
              <a:ext cx="0" cy="206807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185080" y="2432581"/>
            <a:ext cx="335862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Openness</a:t>
            </a:r>
          </a:p>
          <a:p>
            <a:pPr defTabSz="685800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non-tampering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736360" y="2432581"/>
            <a:ext cx="335862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Radio Frequency Identification</a:t>
            </a:r>
          </a:p>
          <a:p>
            <a:pPr defTabSz="685800"/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Non-contact identification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185035" y="5294630"/>
            <a:ext cx="41376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reliability and traeability</a:t>
            </a:r>
          </a:p>
          <a:p>
            <a:pPr defTabSz="685800"/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manufacture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sales and distribution</a:t>
            </a:r>
          </a:p>
          <a:p>
            <a:pPr defTabSz="685800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openess and transparency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736360" y="5294363"/>
            <a:ext cx="335862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Efficient supply chain</a:t>
            </a:r>
          </a:p>
          <a:p>
            <a:pPr defTabSz="685800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cost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675300" y="1786068"/>
            <a:ext cx="2085296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800" dirty="0">
                <a:solidFill>
                  <a:prstClr val="white"/>
                </a:solidFill>
              </a:rPr>
              <a:t>Blockchain</a:t>
            </a:r>
          </a:p>
        </p:txBody>
      </p:sp>
      <p:sp>
        <p:nvSpPr>
          <p:cNvPr id="15" name="矩形 14"/>
          <p:cNvSpPr/>
          <p:nvPr/>
        </p:nvSpPr>
        <p:spPr>
          <a:xfrm>
            <a:off x="6832429" y="1784798"/>
            <a:ext cx="2837100" cy="463904"/>
          </a:xfrm>
          <a:prstGeom prst="rect">
            <a:avLst/>
          </a:prstGeom>
          <a:solidFill>
            <a:srgbClr val="D28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40902" y="1784798"/>
            <a:ext cx="2257734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800" dirty="0">
                <a:solidFill>
                  <a:prstClr val="white"/>
                </a:solidFill>
              </a:rPr>
              <a:t>RFID</a:t>
            </a:r>
          </a:p>
        </p:txBody>
      </p:sp>
      <p:sp>
        <p:nvSpPr>
          <p:cNvPr id="17" name="矩形 16"/>
          <p:cNvSpPr/>
          <p:nvPr/>
        </p:nvSpPr>
        <p:spPr>
          <a:xfrm>
            <a:off x="2299517" y="4466021"/>
            <a:ext cx="2837100" cy="463904"/>
          </a:xfrm>
          <a:prstGeom prst="rect">
            <a:avLst/>
          </a:prstGeom>
          <a:solidFill>
            <a:srgbClr val="534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92300" y="4457700"/>
            <a:ext cx="3659505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zh-CN" sz="2200" dirty="0">
                <a:solidFill>
                  <a:schemeClr val="bg1"/>
                </a:solidFill>
              </a:rPr>
              <a:t>Application in agriculture</a:t>
            </a:r>
          </a:p>
        </p:txBody>
      </p:sp>
      <p:sp>
        <p:nvSpPr>
          <p:cNvPr id="19" name="矩形 18"/>
          <p:cNvSpPr/>
          <p:nvPr/>
        </p:nvSpPr>
        <p:spPr>
          <a:xfrm>
            <a:off x="6832429" y="4466021"/>
            <a:ext cx="2837100" cy="463904"/>
          </a:xfrm>
          <a:prstGeom prst="rect">
            <a:avLst/>
          </a:prstGeom>
          <a:solidFill>
            <a:srgbClr val="FDD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67195" y="4484370"/>
            <a:ext cx="327469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Application in manufacture</a:t>
            </a:r>
          </a:p>
        </p:txBody>
      </p:sp>
      <p:sp>
        <p:nvSpPr>
          <p:cNvPr id="21" name="Freeform 5"/>
          <p:cNvSpPr/>
          <p:nvPr/>
        </p:nvSpPr>
        <p:spPr bwMode="auto">
          <a:xfrm>
            <a:off x="5646361" y="3554960"/>
            <a:ext cx="797793" cy="75645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9200" y="1543050"/>
            <a:ext cx="6648450" cy="3810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00400" y="-609401"/>
            <a:ext cx="46101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solidFill>
                  <a:schemeClr val="bg1"/>
                </a:solidFill>
              </a:rPr>
              <a:t>3</a:t>
            </a:r>
            <a:endParaRPr lang="zh-CN" altLang="en-US" sz="50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9232" y="1843510"/>
            <a:ext cx="5052982" cy="1606528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>
                <a:solidFill>
                  <a:srgbClr val="FFFFFF"/>
                </a:solidFill>
                <a:latin typeface="Century Gothic"/>
                <a:ea typeface="微软雅黑"/>
              </a:rPr>
              <a:t>Utilized technology </a:t>
            </a:r>
          </a:p>
          <a:p>
            <a:pPr>
              <a:lnSpc>
                <a:spcPct val="130000"/>
              </a:lnSpc>
            </a:pPr>
            <a:r>
              <a:rPr kumimoji="1" lang="en-US" altLang="zh-CN" sz="4000" b="1" dirty="0">
                <a:solidFill>
                  <a:srgbClr val="FFFFFF"/>
                </a:solidFill>
                <a:latin typeface="Century Gothic"/>
                <a:ea typeface="微软雅黑"/>
              </a:rPr>
              <a:t>and methods</a:t>
            </a:r>
          </a:p>
        </p:txBody>
      </p:sp>
    </p:spTree>
    <p:extLst>
      <p:ext uri="{BB962C8B-B14F-4D97-AF65-F5344CB8AC3E}">
        <p14:creationId xmlns:p14="http://schemas.microsoft.com/office/powerpoint/2010/main" val="375497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632" y="379640"/>
            <a:ext cx="4278825" cy="362404"/>
          </a:xfrm>
        </p:spPr>
        <p:txBody>
          <a:bodyPr/>
          <a:lstStyle/>
          <a:p>
            <a:r>
              <a:rPr kumimoji="1" lang="en-US" altLang="zh-CN" dirty="0">
                <a:latin typeface="Century Gothic"/>
              </a:rPr>
              <a:t>Utilized Technology</a:t>
            </a:r>
          </a:p>
          <a:p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6096000" y="5600700"/>
            <a:ext cx="0" cy="1447800"/>
          </a:xfrm>
          <a:prstGeom prst="line">
            <a:avLst/>
          </a:prstGeom>
          <a:ln w="762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229100" y="4171950"/>
            <a:ext cx="0" cy="1447800"/>
          </a:xfrm>
          <a:prstGeom prst="line">
            <a:avLst/>
          </a:prstGeom>
          <a:ln w="76200">
            <a:solidFill>
              <a:srgbClr val="AC6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191000" y="5600700"/>
            <a:ext cx="1866900" cy="0"/>
          </a:xfrm>
          <a:prstGeom prst="line">
            <a:avLst/>
          </a:prstGeom>
          <a:ln w="76200">
            <a:solidFill>
              <a:srgbClr val="AC6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57900" y="5600700"/>
            <a:ext cx="1866900" cy="0"/>
          </a:xfrm>
          <a:prstGeom prst="line">
            <a:avLst/>
          </a:prstGeom>
          <a:ln w="762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924800" y="4171950"/>
            <a:ext cx="0" cy="1447800"/>
          </a:xfrm>
          <a:prstGeom prst="line">
            <a:avLst/>
          </a:prstGeom>
          <a:ln w="762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3450548" y="1357546"/>
            <a:ext cx="1557104" cy="1557104"/>
            <a:chOff x="1126447" y="2117049"/>
            <a:chExt cx="1557104" cy="1557104"/>
          </a:xfrm>
        </p:grpSpPr>
        <p:sp>
          <p:nvSpPr>
            <p:cNvPr id="16" name="椭圆 15"/>
            <p:cNvSpPr/>
            <p:nvPr/>
          </p:nvSpPr>
          <p:spPr>
            <a:xfrm>
              <a:off x="1230442" y="2240092"/>
              <a:ext cx="1349115" cy="1349115"/>
            </a:xfrm>
            <a:prstGeom prst="ellipse">
              <a:avLst/>
            </a:prstGeom>
            <a:gradFill>
              <a:gsLst>
                <a:gs pos="0">
                  <a:srgbClr val="FDDAB8">
                    <a:alpha val="50000"/>
                  </a:srgbClr>
                </a:gs>
                <a:gs pos="45000">
                  <a:srgbClr val="D28C79">
                    <a:alpha val="50000"/>
                  </a:srgbClr>
                </a:gs>
                <a:gs pos="80000">
                  <a:srgbClr val="AC6672">
                    <a:alpha val="50000"/>
                  </a:srgbClr>
                </a:gs>
                <a:gs pos="100000">
                  <a:srgbClr val="AC667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26447" y="2117049"/>
              <a:ext cx="1557104" cy="1557104"/>
            </a:xfrm>
            <a:prstGeom prst="ellipse">
              <a:avLst/>
            </a:prstGeom>
            <a:noFill/>
            <a:ln w="19050">
              <a:solidFill>
                <a:srgbClr val="AC66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46248" y="1357546"/>
            <a:ext cx="1557104" cy="1557104"/>
            <a:chOff x="1126447" y="2117049"/>
            <a:chExt cx="1557104" cy="1557104"/>
          </a:xfrm>
        </p:grpSpPr>
        <p:sp>
          <p:nvSpPr>
            <p:cNvPr id="19" name="椭圆 18"/>
            <p:cNvSpPr/>
            <p:nvPr/>
          </p:nvSpPr>
          <p:spPr>
            <a:xfrm>
              <a:off x="1230442" y="2240092"/>
              <a:ext cx="1349115" cy="1349115"/>
            </a:xfrm>
            <a:prstGeom prst="ellipse">
              <a:avLst/>
            </a:prstGeom>
            <a:gradFill>
              <a:gsLst>
                <a:gs pos="0">
                  <a:srgbClr val="FDDAB8">
                    <a:alpha val="50000"/>
                  </a:srgbClr>
                </a:gs>
                <a:gs pos="45000">
                  <a:srgbClr val="D28C79">
                    <a:alpha val="50000"/>
                  </a:srgbClr>
                </a:gs>
                <a:gs pos="80000">
                  <a:srgbClr val="AC6672">
                    <a:alpha val="50000"/>
                  </a:srgbClr>
                </a:gs>
                <a:gs pos="100000">
                  <a:srgbClr val="AC667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126447" y="2117049"/>
              <a:ext cx="1557104" cy="1557104"/>
            </a:xfrm>
            <a:prstGeom prst="ellipse">
              <a:avLst/>
            </a:prstGeom>
            <a:noFill/>
            <a:ln w="19050">
              <a:solidFill>
                <a:srgbClr val="AC66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554543" y="1912446"/>
            <a:ext cx="179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Blockchain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354237" y="1787869"/>
            <a:ext cx="1349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crawling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28514" y="2997894"/>
            <a:ext cx="2201172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technology utilized to construct the commodity traceability system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824214" y="2997894"/>
            <a:ext cx="2201172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 of the methods of acquiring the data from the Internet .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612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i"/>
  <p:tag name="KSO_WM_UNIT_INDEX" val="1_3"/>
  <p:tag name="KSO_WM_UNIT_ID" val="diagram20190038_4*n_i*1_3"/>
  <p:tag name="KSO_WM_TEMPLATE_CATEGORY" val="diagram"/>
  <p:tag name="KSO_WM_TEMPLATE_INDEX" val="20190038"/>
  <p:tag name="KSO_WM_UNIT_LAYERLEVEL" val="1_1"/>
  <p:tag name="KSO_WM_TAG_VERSION" val="1.0"/>
  <p:tag name="KSO_WM_BEAUTIFY_FLAG" val="#wm#"/>
  <p:tag name="KSO_WM_UNIT_DIAGRAM_ISNUMVISUAL" val="0"/>
  <p:tag name="KSO_WM_UNIT_DIAGRAM_ISREFERUNIT" val="0"/>
  <p:tag name="KSO_WM_UNIT_COLOR_SCHEME_SHAPE_ID" val="55"/>
  <p:tag name="KSO_WM_UNIT_COLOR_SCHEME_PARENT_PAGE" val="0_4"/>
  <p:tag name="KSO_WM_UNIT_DECOLORIZATION" val="1"/>
  <p:tag name="KSO_WM_UNIT_LINE_FORE_SCHEMECOLOR_INDEX" val="14"/>
  <p:tag name="KSO_WM_UNIT_LINE_FILL_TYPE" val="2"/>
  <p:tag name="KSO_WM_UNIT_DIAGRAM_SCHEMECOLOR_ID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2_1_2"/>
  <p:tag name="KSO_WM_UNIT_ID" val="diagram20190038_4*n_h_h_i*1_2_1_2"/>
  <p:tag name="KSO_WM_TEMPLATE_CATEGORY" val="diagram"/>
  <p:tag name="KSO_WM_TEMPLATE_INDEX" val="20190038"/>
  <p:tag name="KSO_WM_UNIT_LAYERLEVEL" val="1_1_1_1"/>
  <p:tag name="KSO_WM_TAG_VERSION" val="1.0"/>
  <p:tag name="KSO_WM_BEAUTIFY_FLAG" val="#wm#"/>
  <p:tag name="KSO_WM_UNIT_COLOR_SCHEME_SHAPE_ID" val="56"/>
  <p:tag name="KSO_WM_UNIT_COLOR_SCHEME_PARENT_PAGE" val="0_4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DIAGRAM_SCHEMECOLOR_ID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2_2_2"/>
  <p:tag name="KSO_WM_UNIT_ID" val="diagram20190038_4*n_h_h_i*1_2_2_2"/>
  <p:tag name="KSO_WM_TEMPLATE_CATEGORY" val="diagram"/>
  <p:tag name="KSO_WM_TEMPLATE_INDEX" val="20190038"/>
  <p:tag name="KSO_WM_UNIT_LAYERLEVEL" val="1_1_1_1"/>
  <p:tag name="KSO_WM_TAG_VERSION" val="1.0"/>
  <p:tag name="KSO_WM_BEAUTIFY_FLAG" val="#wm#"/>
  <p:tag name="KSO_WM_UNIT_COLOR_SCHEME_SHAPE_ID" val="57"/>
  <p:tag name="KSO_WM_UNIT_COLOR_SCHEME_PARENT_PAGE" val="0_4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DIAGRAM_SCHEMECOLOR_ID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2_3_3"/>
  <p:tag name="KSO_WM_UNIT_ID" val="diagram20190038_4*n_h_h_i*1_2_3_3"/>
  <p:tag name="KSO_WM_TEMPLATE_CATEGORY" val="diagram"/>
  <p:tag name="KSO_WM_TEMPLATE_INDEX" val="20190038"/>
  <p:tag name="KSO_WM_UNIT_LAYERLEVEL" val="1_1_1_1"/>
  <p:tag name="KSO_WM_TAG_VERSION" val="1.0"/>
  <p:tag name="KSO_WM_BEAUTIFY_FLAG" val="#wm#"/>
  <p:tag name="KSO_WM_UNIT_COLOR_SCHEME_SHAPE_ID" val="58"/>
  <p:tag name="KSO_WM_UNIT_COLOR_SCHEME_PARENT_PAGE" val="0_4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DIAGRAM_SCHEMECOLOR_ID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2_4_2"/>
  <p:tag name="KSO_WM_UNIT_ID" val="diagram20190038_4*n_h_h_i*1_2_4_2"/>
  <p:tag name="KSO_WM_TEMPLATE_CATEGORY" val="diagram"/>
  <p:tag name="KSO_WM_TEMPLATE_INDEX" val="20190038"/>
  <p:tag name="KSO_WM_UNIT_LAYERLEVEL" val="1_1_1_1"/>
  <p:tag name="KSO_WM_TAG_VERSION" val="1.0"/>
  <p:tag name="KSO_WM_BEAUTIFY_FLAG" val="#wm#"/>
  <p:tag name="KSO_WM_UNIT_COLOR_SCHEME_SHAPE_ID" val="59"/>
  <p:tag name="KSO_WM_UNIT_COLOR_SCHEME_PARENT_PAGE" val="0_4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DIAGRAM_SCHEMECOLOR_ID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2_5_2"/>
  <p:tag name="KSO_WM_UNIT_ID" val="diagram20190038_4*n_h_h_i*1_2_5_2"/>
  <p:tag name="KSO_WM_TEMPLATE_CATEGORY" val="diagram"/>
  <p:tag name="KSO_WM_TEMPLATE_INDEX" val="20190038"/>
  <p:tag name="KSO_WM_UNIT_LAYERLEVEL" val="1_1_1_1"/>
  <p:tag name="KSO_WM_TAG_VERSION" val="1.0"/>
  <p:tag name="KSO_WM_BEAUTIFY_FLAG" val="#wm#"/>
  <p:tag name="KSO_WM_UNIT_COLOR_SCHEME_SHAPE_ID" val="60"/>
  <p:tag name="KSO_WM_UNIT_COLOR_SCHEME_PARENT_PAGE" val="0_4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DIAGRAM_SCHEMECOLOR_ID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4"/>
  <p:tag name="KSO_WM_UNIT_HIGHLIGHT" val="0"/>
  <p:tag name="KSO_WM_UNIT_COMPATIBLE" val="0"/>
  <p:tag name="KSO_WM_DIAGRAM_GROUP_CODE" val="n1-1"/>
  <p:tag name="KSO_WM_UNIT_TYPE" val="n_h_f"/>
  <p:tag name="KSO_WM_UNIT_INDEX" val="1_1_1"/>
  <p:tag name="KSO_WM_UNIT_ID" val="diagram20190038_4*n_h_f*1_1_1"/>
  <p:tag name="KSO_WM_TEMPLATE_CATEGORY" val="diagram"/>
  <p:tag name="KSO_WM_TEMPLATE_INDEX" val="20190038"/>
  <p:tag name="KSO_WM_UNIT_LAYERLEVEL" val="1_1_1"/>
  <p:tag name="KSO_WM_TAG_VERSION" val="1.0"/>
  <p:tag name="KSO_WM_BEAUTIFY_FLAG" val="#wm#"/>
  <p:tag name="KSO_WM_UNIT_PRESET_TEXT" val="添加标题"/>
  <p:tag name="KSO_WM_UNIT_COLOR_SCHEME_SHAPE_ID" val="37"/>
  <p:tag name="KSO_WM_UNIT_COLOR_SCHEME_PARENT_PAGE" val="0_4"/>
  <p:tag name="KSO_WM_UNIT_NOCLEAR" val="0"/>
  <p:tag name="KSO_WM_UNIT_DIAGRAM_ISNUMVISUAL" val="0"/>
  <p:tag name="KSO_WM_UNIT_DIAGRAM_ISREFERUNIT" val="0"/>
  <p:tag name="KSO_WM_UNIT_TEXT_FILL_FORE_SCHEMECOLOR_INDEX" val="14"/>
  <p:tag name="KSO_WM_UNIT_TEXT_FILL_TYPE" val="1"/>
  <p:tag name="KSO_WM_UNIT_DIAGRAM_SCHEMECOLOR_ID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i"/>
  <p:tag name="KSO_WM_UNIT_INDEX" val="1_5"/>
  <p:tag name="KSO_WM_UNIT_ID" val="diagram20190038_4*n_i*1_5"/>
  <p:tag name="KSO_WM_TEMPLATE_CATEGORY" val="diagram"/>
  <p:tag name="KSO_WM_TEMPLATE_INDEX" val="20190038"/>
  <p:tag name="KSO_WM_UNIT_LAYERLEVEL" val="1_1"/>
  <p:tag name="KSO_WM_TAG_VERSION" val="1.0"/>
  <p:tag name="KSO_WM_BEAUTIFY_FLAG" val="#wm#"/>
  <p:tag name="KSO_WM_UNIT_COLOR_SCHEME_SHAPE_ID" val="35"/>
  <p:tag name="KSO_WM_UNIT_COLOR_SCHEME_PARENT_PAGE" val="0_5"/>
  <p:tag name="KSO_WM_UNIT_DECOLORIZATION" val="1"/>
  <p:tag name="KSO_WM_UNIT_DIAGRAM_ISNUMVISUAL" val="0"/>
  <p:tag name="KSO_WM_UNIT_DIAGRAM_ISREFERUNIT" val="0"/>
  <p:tag name="KSO_WM_UNIT_LINE_FORE_SCHEMECOLOR_INDEX" val="14"/>
  <p:tag name="KSO_WM_UNIT_LINE_FILL_TYPE" val="2"/>
  <p:tag name="KSO_WM_UNIT_DIAGRAM_SCHEMECOLOR_ID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i"/>
  <p:tag name="KSO_WM_UNIT_INDEX" val="1_7"/>
  <p:tag name="KSO_WM_UNIT_ID" val="diagram20190038_4*n_i*1_7"/>
  <p:tag name="KSO_WM_TEMPLATE_CATEGORY" val="diagram"/>
  <p:tag name="KSO_WM_TEMPLATE_INDEX" val="20190038"/>
  <p:tag name="KSO_WM_UNIT_LAYERLEVEL" val="1_1"/>
  <p:tag name="KSO_WM_TAG_VERSION" val="1.0"/>
  <p:tag name="KSO_WM_BEAUTIFY_FLAG" val="#wm#"/>
  <p:tag name="KSO_WM_UNIT_COLOR_SCHEME_SHAPE_ID" val="36"/>
  <p:tag name="KSO_WM_UNIT_COLOR_SCHEME_PARENT_PAGE" val="0_5"/>
  <p:tag name="KSO_WM_UNIT_DECOLORIZATION" val="1"/>
  <p:tag name="KSO_WM_UNIT_DIAGRAM_ISNUMVISUAL" val="0"/>
  <p:tag name="KSO_WM_UNIT_DIAGRAM_ISREFERUNIT" val="0"/>
  <p:tag name="KSO_WM_UNIT_LINE_FORE_SCHEMECOLOR_INDEX" val="14"/>
  <p:tag name="KSO_WM_UNIT_LINE_FILL_TYPE" val="2"/>
  <p:tag name="KSO_WM_UNIT_DIAGRAM_SCHEMECOLOR_ID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i"/>
  <p:tag name="KSO_WM_UNIT_INDEX" val="1_4"/>
  <p:tag name="KSO_WM_UNIT_ID" val="diagram20190038_4*n_i*1_4"/>
  <p:tag name="KSO_WM_TEMPLATE_CATEGORY" val="diagram"/>
  <p:tag name="KSO_WM_TEMPLATE_INDEX" val="20190038"/>
  <p:tag name="KSO_WM_UNIT_LAYERLEVEL" val="1_1"/>
  <p:tag name="KSO_WM_TAG_VERSION" val="1.0"/>
  <p:tag name="KSO_WM_BEAUTIFY_FLAG" val="#wm#"/>
  <p:tag name="KSO_WM_UNIT_COLOR_SCHEME_SHAPE_ID" val="34"/>
  <p:tag name="KSO_WM_UNIT_COLOR_SCHEME_PARENT_PAGE" val="0_5"/>
  <p:tag name="KSO_WM_UNIT_DECOLORIZATION" val="1"/>
  <p:tag name="KSO_WM_UNIT_DIAGRAM_ISNUMVISUAL" val="0"/>
  <p:tag name="KSO_WM_UNIT_DIAGRAM_ISREFERUNIT" val="0"/>
  <p:tag name="KSO_WM_UNIT_LINE_FORE_SCHEMECOLOR_INDEX" val="14"/>
  <p:tag name="KSO_WM_UNIT_LINE_FILL_TYPE" val="2"/>
  <p:tag name="KSO_WM_UNIT_DIAGRAM_SCHEMECOLOR_ID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i"/>
  <p:tag name="KSO_WM_UNIT_INDEX" val="1_6"/>
  <p:tag name="KSO_WM_UNIT_ID" val="diagram20190038_4*n_i*1_6"/>
  <p:tag name="KSO_WM_TEMPLATE_CATEGORY" val="diagram"/>
  <p:tag name="KSO_WM_TEMPLATE_INDEX" val="20190038"/>
  <p:tag name="KSO_WM_UNIT_LAYERLEVEL" val="1_1"/>
  <p:tag name="KSO_WM_TAG_VERSION" val="1.0"/>
  <p:tag name="KSO_WM_BEAUTIFY_FLAG" val="#wm#"/>
  <p:tag name="KSO_WM_UNIT_COLOR_SCHEME_SHAPE_ID" val="104"/>
  <p:tag name="KSO_WM_UNIT_COLOR_SCHEME_PARENT_PAGE" val="0_5"/>
  <p:tag name="KSO_WM_UNIT_DECOLORIZATION" val="1"/>
  <p:tag name="KSO_WM_UNIT_DIAGRAM_ISNUMVISUAL" val="0"/>
  <p:tag name="KSO_WM_UNIT_DIAGRAM_ISREFERUNIT" val="0"/>
  <p:tag name="KSO_WM_UNIT_LINE_FORE_SCHEMECOLOR_INDEX" val="14"/>
  <p:tag name="KSO_WM_UNIT_LINE_FILL_TYPE" val="2"/>
  <p:tag name="KSO_WM_UNIT_DIAGRAM_SCHEMECOLOR_ID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i"/>
  <p:tag name="KSO_WM_UNIT_INDEX" val="1_1"/>
  <p:tag name="KSO_WM_UNIT_ID" val="diagram20190038_4*n_i*1_1"/>
  <p:tag name="KSO_WM_TEMPLATE_CATEGORY" val="diagram"/>
  <p:tag name="KSO_WM_TEMPLATE_INDEX" val="20190038"/>
  <p:tag name="KSO_WM_UNIT_LAYERLEVEL" val="1_1"/>
  <p:tag name="KSO_WM_TAG_VERSION" val="1.0"/>
  <p:tag name="KSO_WM_BEAUTIFY_FLAG" val="#wm#"/>
  <p:tag name="KSO_WM_UNIT_COLOR_SCHEME_SHAPE_ID" val="7"/>
  <p:tag name="KSO_WM_UNIT_COLOR_SCHEME_PARENT_PAGE" val="0_4"/>
  <p:tag name="KSO_WM_UNIT_DECOLORIZATION" val="1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DIAGRAM_SCHEMECOLOR_ID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i"/>
  <p:tag name="KSO_WM_UNIT_INDEX" val="1_2"/>
  <p:tag name="KSO_WM_UNIT_ID" val="diagram20190038_4*n_i*1_2"/>
  <p:tag name="KSO_WM_TEMPLATE_CATEGORY" val="diagram"/>
  <p:tag name="KSO_WM_TEMPLATE_INDEX" val="20190038"/>
  <p:tag name="KSO_WM_UNIT_LAYERLEVEL" val="1_1"/>
  <p:tag name="KSO_WM_TAG_VERSION" val="1.0"/>
  <p:tag name="KSO_WM_BEAUTIFY_FLAG" val="#wm#"/>
  <p:tag name="KSO_WM_UNIT_COLOR_SCHEME_SHAPE_ID" val="8"/>
  <p:tag name="KSO_WM_UNIT_COLOR_SCHEME_PARENT_PAGE" val="0_4"/>
  <p:tag name="KSO_WM_UNIT_DECOLORIZATION" val="1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13"/>
  <p:tag name="KSO_WM_UNIT_TEXT_FILL_TYPE" val="1"/>
  <p:tag name="KSO_WM_UNIT_DIAGRAM_SCHEMECOLOR_ID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i"/>
  <p:tag name="KSO_WM_UNIT_INDEX" val="1_1_1"/>
  <p:tag name="KSO_WM_UNIT_ID" val="diagram20190038_4*n_h_i*1_1_1"/>
  <p:tag name="KSO_WM_TEMPLATE_CATEGORY" val="diagram"/>
  <p:tag name="KSO_WM_TEMPLATE_INDEX" val="20190038"/>
  <p:tag name="KSO_WM_UNIT_LAYERLEVEL" val="1_1_1"/>
  <p:tag name="KSO_WM_TAG_VERSION" val="1.0"/>
  <p:tag name="KSO_WM_BEAUTIFY_FLAG" val="#wm#"/>
  <p:tag name="KSO_WM_UNIT_COLOR_SCHEME_SHAPE_ID" val="17"/>
  <p:tag name="KSO_WM_UNIT_COLOR_SCHEME_PARENT_PAGE" val="0_4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DIAGRAM_SCHEMECOLOR_ID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2_1_1"/>
  <p:tag name="KSO_WM_UNIT_ID" val="diagram20190038_4*n_h_h_i*1_2_1_1"/>
  <p:tag name="KSO_WM_TEMPLATE_CATEGORY" val="diagram"/>
  <p:tag name="KSO_WM_TEMPLATE_INDEX" val="20190038"/>
  <p:tag name="KSO_WM_UNIT_LAYERLEVEL" val="1_1_1_1"/>
  <p:tag name="KSO_WM_TAG_VERSION" val="1.0"/>
  <p:tag name="KSO_WM_BEAUTIFY_FLAG" val="#wm#"/>
  <p:tag name="KSO_WM_UNIT_COLOR_SCHEME_SHAPE_ID" val="3"/>
  <p:tag name="KSO_WM_UNIT_COLOR_SCHEME_PARENT_PAGE" val="0_4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DIAGRAM_SCHEMECOLOR_ID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2_2_1"/>
  <p:tag name="KSO_WM_UNIT_ID" val="diagram20190038_4*n_h_h_i*1_2_2_1"/>
  <p:tag name="KSO_WM_TEMPLATE_CATEGORY" val="diagram"/>
  <p:tag name="KSO_WM_TEMPLATE_INDEX" val="20190038"/>
  <p:tag name="KSO_WM_UNIT_LAYERLEVEL" val="1_1_1_1"/>
  <p:tag name="KSO_WM_TAG_VERSION" val="1.0"/>
  <p:tag name="KSO_WM_BEAUTIFY_FLAG" val="#wm#"/>
  <p:tag name="KSO_WM_UNIT_COLOR_SCHEME_SHAPE_ID" val="4"/>
  <p:tag name="KSO_WM_UNIT_COLOR_SCHEME_PARENT_PAGE" val="0_4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  <p:tag name="KSO_WM_UNIT_DIAGRAM_SCHEMECOLOR_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2_3_1"/>
  <p:tag name="KSO_WM_UNIT_ID" val="diagram20190038_4*n_h_h_i*1_2_3_1"/>
  <p:tag name="KSO_WM_TEMPLATE_CATEGORY" val="diagram"/>
  <p:tag name="KSO_WM_TEMPLATE_INDEX" val="20190038"/>
  <p:tag name="KSO_WM_UNIT_LAYERLEVEL" val="1_1_1_1"/>
  <p:tag name="KSO_WM_TAG_VERSION" val="1.0"/>
  <p:tag name="KSO_WM_BEAUTIFY_FLAG" val="#wm#"/>
  <p:tag name="KSO_WM_UNIT_COLOR_SCHEME_SHAPE_ID" val="5"/>
  <p:tag name="KSO_WM_UNIT_COLOR_SCHEME_PARENT_PAGE" val="0_4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2"/>
  <p:tag name="KSO_WM_UNIT_TEXT_FILL_TYPE" val="1"/>
  <p:tag name="KSO_WM_UNIT_DIAGRAM_SCHEMECOLOR_ID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2_5_1"/>
  <p:tag name="KSO_WM_UNIT_ID" val="diagram20190038_4*n_h_h_i*1_2_5_1"/>
  <p:tag name="KSO_WM_TEMPLATE_CATEGORY" val="diagram"/>
  <p:tag name="KSO_WM_TEMPLATE_INDEX" val="20190038"/>
  <p:tag name="KSO_WM_UNIT_LAYERLEVEL" val="1_1_1_1"/>
  <p:tag name="KSO_WM_TAG_VERSION" val="1.0"/>
  <p:tag name="KSO_WM_BEAUTIFY_FLAG" val="#wm#"/>
  <p:tag name="KSO_WM_UNIT_COLOR_SCHEME_SHAPE_ID" val="6"/>
  <p:tag name="KSO_WM_UNIT_COLOR_SCHEME_PARENT_PAGE" val="0_4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2"/>
  <p:tag name="KSO_WM_UNIT_TEXT_FILL_TYPE" val="1"/>
  <p:tag name="KSO_WM_UNIT_DIAGRAM_SCHEMECOLOR_ID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2_4_1"/>
  <p:tag name="KSO_WM_UNIT_ID" val="diagram20190038_4*n_h_h_i*1_2_4_1"/>
  <p:tag name="KSO_WM_TEMPLATE_CATEGORY" val="diagram"/>
  <p:tag name="KSO_WM_TEMPLATE_INDEX" val="20190038"/>
  <p:tag name="KSO_WM_UNIT_LAYERLEVEL" val="1_1_1_1"/>
  <p:tag name="KSO_WM_TAG_VERSION" val="1.0"/>
  <p:tag name="KSO_WM_BEAUTIFY_FLAG" val="#wm#"/>
  <p:tag name="KSO_WM_UNIT_COLOR_SCHEME_SHAPE_ID" val="47"/>
  <p:tag name="KSO_WM_UNIT_COLOR_SCHEME_PARENT_PAGE" val="0_4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2"/>
  <p:tag name="KSO_WM_UNIT_TEXT_FILL_TYPE" val="1"/>
  <p:tag name="KSO_WM_UNIT_DIAGRAM_SCHEMECOLOR_ID" val="6"/>
</p:tagLst>
</file>

<file path=ppt/theme/theme1.xml><?xml version="1.0" encoding="utf-8"?>
<a:theme xmlns:a="http://schemas.openxmlformats.org/drawingml/2006/main" name="Office 主题">
  <a:themeElements>
    <a:clrScheme name="自定义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3607"/>
      </a:accent1>
      <a:accent2>
        <a:srgbClr val="5C003D"/>
      </a:accent2>
      <a:accent3>
        <a:srgbClr val="FFE7AB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2237</Words>
  <Application>Microsoft Office PowerPoint</Application>
  <PresentationFormat>宽屏</PresentationFormat>
  <Paragraphs>328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微软雅黑</vt:lpstr>
      <vt:lpstr>Arial</vt:lpstr>
      <vt:lpstr>Calibri</vt:lpstr>
      <vt:lpstr>Century Gothic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 </cp:lastModifiedBy>
  <cp:revision>66</cp:revision>
  <dcterms:created xsi:type="dcterms:W3CDTF">2015-08-18T05:03:00Z</dcterms:created>
  <dcterms:modified xsi:type="dcterms:W3CDTF">2019-05-17T08:45:19Z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2052-11.1.0.8654</vt:lpwstr>
  </property>
</Properties>
</file>