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B1F2-0F36-CC40-8FD9-79E618BBA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E72E9-E4F5-F949-959C-3F5622F5F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0829-4FD8-A64E-95BD-6A258B53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0608-50F5-4445-8684-6F74B4D0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B66E-E116-DC44-BAC3-84D57F37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3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E8BB-07DD-C044-93F0-1E276BED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8F1CB-3EC5-B640-A750-122904BC2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4920-5244-E74F-BBCA-75EEA2E7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22D0-E080-C244-B0C4-F5AC8CF0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F8B1-468B-6343-ADFF-EEF61126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92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AC83B-C397-6747-A99E-2DCAE54B4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D17BF-52A2-664D-963D-AFD4C62E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4B32-ADEA-1040-991B-EAC260C7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8094-E0D3-7D4E-A481-86D6D496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E3B2-9491-EC40-AB8C-6574B0D5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98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79F9-F7ED-5045-A214-BF555887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0EE8-36C3-BC4C-816B-6A1D2A91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5241-EF56-304E-AEB6-B53F8F6B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2D2F-1B68-8F49-BD75-1AFF6A71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D147-8F9B-FE44-A621-727099A9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49B-1E9E-C648-A1B3-5B1FA695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2C2A-507E-F64D-A57E-A1C82E474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B7A7-1352-634B-9359-B623F3C0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F447-AA54-9342-8756-A37FDB83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5232-BF58-AA44-8712-45EDF11E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4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D6D1-36FB-F940-91ED-FF7DD6BA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3221-DCCA-ED41-8757-BDAC0F682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D4823-6842-364C-8FEF-99C5ED2C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372B-8BF8-404C-84F4-36F6BE1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E6D40-32E3-F847-9033-6A391DD2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2D00B-B56F-CB4D-8E9A-35CBB382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AE5A-DBEF-E344-BB8C-6086C17A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0FFD-6D3E-434E-8331-65BB3B96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7328E-3217-BC40-86C1-0D414678C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42302-51EF-EB4E-9299-14CFC3E59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5DF65-0CA8-8B42-B662-2B22B1698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39879-6E3F-CD40-BAF1-E65A8829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84A36-C966-6C40-979A-CA9D3A7D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5EDC5-E844-C640-AD96-5BAEDB5C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F189-50D7-9E4E-A9D6-751F55D6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E604E-EF84-E447-98B3-446D520A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15207-AF76-5141-ABB4-23F0C8A6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C3C7-BB0B-8440-AC81-717EFB9E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7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7424D-0A18-EE4B-9CE0-8FF0D365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00F92-0D2A-2145-BF8E-572E1A72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C6956-F815-5A44-81CD-27E95BE5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43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35D5-AB9D-D84E-89A1-3D16A40D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7F4A-C4B7-D04C-B20A-AA64D02F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41EF4-DDC4-7941-9E66-FCB03CB7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835A-D2B1-2347-A65D-BB63C67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0947-5FBA-6244-95AE-C1A1F293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60E2-ED1C-FB47-B553-BD5A0E87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92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EB4E-54B6-F343-B361-4EE75C3E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E0B76-A932-D84B-940E-976C39988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50086-D886-D24D-999C-AF99D995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BDEB-5F26-AE42-8767-AC95D416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EDB64-91E0-0648-B055-4DFD6ED4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3B6BE-8773-D04E-B91D-5418D7C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6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63FD-4B21-8645-9548-77CD5CFF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B0DCF-79FF-AE45-B7BD-DDE71ABA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Edit Master text styles
Second level
Third level
Fourth level
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8C72-86DF-0543-AA59-12E81EFC2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4586-CDA6-774B-B053-CD85C577DD89}" type="datetimeFigureOut">
              <a:rPr lang="de-DE" smtClean="0"/>
              <a:t>22.07.18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8B58-7038-2340-97CD-D3A4E6D88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20DB-3D7A-C343-904F-0CBE11773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6670-93F1-FD43-AF1B-841F87D5A3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14FE2AF-3273-CF4F-B7AE-FE0187672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5" b="32009"/>
          <a:stretch/>
        </p:blipFill>
        <p:spPr>
          <a:xfrm>
            <a:off x="0" y="0"/>
            <a:ext cx="11020880" cy="69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Mobility case: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Analyze geo-data</a:t>
            </a:r>
            <a:endParaRPr lang="de-DE" sz="4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0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Mobility case: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Analyze geo-data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without revealing locations </a:t>
            </a:r>
            <a:endParaRPr lang="de-DE" sz="4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8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Mobility case: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Analyze geo-data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without revealing locations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on an open blockchain</a:t>
            </a:r>
            <a:endParaRPr lang="de-DE" sz="4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8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D22B-31A0-B94A-A06B-EB82828A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comes 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56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Mobility cases: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Geo-data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Identity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Financial transactions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124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Homomorphic Encryption</a:t>
            </a:r>
            <a:endParaRPr lang="de-DE" sz="4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9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Get information from data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without showing the data</a:t>
            </a:r>
            <a:endParaRPr lang="de-DE" sz="4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6BD9B1-4CD6-5545-8486-A0DB8C6D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575049"/>
            <a:ext cx="5562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7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6BD9B1-4CD6-5545-8486-A0DB8C6D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575049"/>
            <a:ext cx="5562600" cy="396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81E8B0D-4171-1F42-AA06-6DBCD40AA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" y="137583"/>
            <a:ext cx="7858072" cy="42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Not just pseudonymous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like hashes</a:t>
            </a:r>
            <a:endParaRPr lang="de-DE" sz="4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9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GDPR compliant</a:t>
            </a:r>
            <a:endParaRPr lang="de-DE" sz="4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4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GDPR compliant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Quantum resistant </a:t>
            </a:r>
            <a:endParaRPr lang="de-DE" sz="4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6F5CD-D554-DF4D-9046-2971F4A3B9B7}"/>
              </a:ext>
            </a:extLst>
          </p:cNvPr>
          <p:cNvSpPr txBox="1"/>
          <p:nvPr/>
        </p:nvSpPr>
        <p:spPr>
          <a:xfrm>
            <a:off x="2590800" y="276728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" pitchFamily="2" charset="0"/>
              </a:rPr>
              <a:t>Mobility case:</a:t>
            </a:r>
            <a:endParaRPr lang="de-DE" sz="4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5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comes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2018-07-22T08:37:05Z</dcterms:modified>
</cp:coreProperties>
</file>