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B853-A1E8-48DD-86EB-2A6DF5D8A334}" type="datetimeFigureOut">
              <a:rPr lang="de-DE" smtClean="0"/>
              <a:t>22.07.2018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296E4-287C-473A-9551-26C703321F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153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B853-A1E8-48DD-86EB-2A6DF5D8A334}" type="datetimeFigureOut">
              <a:rPr lang="de-DE" smtClean="0"/>
              <a:t>22.07.2018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296E4-287C-473A-9551-26C703321F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963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B853-A1E8-48DD-86EB-2A6DF5D8A334}" type="datetimeFigureOut">
              <a:rPr lang="de-DE" smtClean="0"/>
              <a:t>22.07.2018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296E4-287C-473A-9551-26C703321F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2995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B853-A1E8-48DD-86EB-2A6DF5D8A334}" type="datetimeFigureOut">
              <a:rPr lang="de-DE" smtClean="0"/>
              <a:t>22.07.2018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296E4-287C-473A-9551-26C703321F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2706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B853-A1E8-48DD-86EB-2A6DF5D8A334}" type="datetimeFigureOut">
              <a:rPr lang="de-DE" smtClean="0"/>
              <a:t>22.07.2018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296E4-287C-473A-9551-26C703321F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97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B853-A1E8-48DD-86EB-2A6DF5D8A334}" type="datetimeFigureOut">
              <a:rPr lang="de-DE" smtClean="0"/>
              <a:t>22.07.2018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296E4-287C-473A-9551-26C703321F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740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B853-A1E8-48DD-86EB-2A6DF5D8A334}" type="datetimeFigureOut">
              <a:rPr lang="de-DE" smtClean="0"/>
              <a:t>22.07.2018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296E4-287C-473A-9551-26C703321F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161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B853-A1E8-48DD-86EB-2A6DF5D8A334}" type="datetimeFigureOut">
              <a:rPr lang="de-DE" smtClean="0"/>
              <a:t>22.07.2018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296E4-287C-473A-9551-26C703321F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000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B853-A1E8-48DD-86EB-2A6DF5D8A334}" type="datetimeFigureOut">
              <a:rPr lang="de-DE" smtClean="0"/>
              <a:t>22.07.2018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296E4-287C-473A-9551-26C703321F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112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B853-A1E8-48DD-86EB-2A6DF5D8A334}" type="datetimeFigureOut">
              <a:rPr lang="de-DE" smtClean="0"/>
              <a:t>22.07.2018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296E4-287C-473A-9551-26C703321F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904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B853-A1E8-48DD-86EB-2A6DF5D8A334}" type="datetimeFigureOut">
              <a:rPr lang="de-DE" smtClean="0"/>
              <a:t>22.07.2018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296E4-287C-473A-9551-26C703321F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775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CB853-A1E8-48DD-86EB-2A6DF5D8A334}" type="datetimeFigureOut">
              <a:rPr lang="de-DE" smtClean="0"/>
              <a:t>22.07.2018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296E4-287C-473A-9551-26C703321F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0816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starting</a:t>
            </a:r>
            <a:r>
              <a:rPr lang="de-DE" dirty="0" smtClean="0"/>
              <a:t> her </a:t>
            </a:r>
            <a:r>
              <a:rPr lang="de-DE" dirty="0" err="1" smtClean="0"/>
              <a:t>journey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6799812" y="4389119"/>
            <a:ext cx="2111433" cy="1662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Insurance</a:t>
            </a:r>
            <a:br>
              <a:rPr lang="de-DE" dirty="0" smtClean="0"/>
            </a:br>
            <a:r>
              <a:rPr lang="de-DE" dirty="0" err="1" smtClean="0"/>
              <a:t>company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598816" y="4389119"/>
            <a:ext cx="2111433" cy="1662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Rebecca</a:t>
            </a:r>
            <a:endParaRPr lang="de-DE" dirty="0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3959632" y="5070990"/>
            <a:ext cx="2643447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H="1">
            <a:off x="3945781" y="5488304"/>
            <a:ext cx="2657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4044320" y="4699754"/>
            <a:ext cx="275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Fingerprint, Money, </a:t>
            </a:r>
            <a:r>
              <a:rPr lang="de-DE" dirty="0" err="1" smtClean="0"/>
              <a:t>key</a:t>
            </a:r>
            <a:endParaRPr lang="de-DE" dirty="0" smtClean="0"/>
          </a:p>
        </p:txBody>
      </p:sp>
      <p:sp>
        <p:nvSpPr>
          <p:cNvPr id="9" name="Wolke 8"/>
          <p:cNvSpPr/>
          <p:nvPr/>
        </p:nvSpPr>
        <p:spPr>
          <a:xfrm>
            <a:off x="6799812" y="1866901"/>
            <a:ext cx="2111432" cy="9525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/>
          <p:cNvCxnSpPr>
            <a:stCxn id="4" idx="0"/>
          </p:cNvCxnSpPr>
          <p:nvPr/>
        </p:nvCxnSpPr>
        <p:spPr>
          <a:xfrm flipH="1" flipV="1">
            <a:off x="7855528" y="2881311"/>
            <a:ext cx="1" cy="150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8001357" y="3312050"/>
            <a:ext cx="3133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Creates</a:t>
            </a:r>
            <a:r>
              <a:rPr lang="de-DE" dirty="0" smtClean="0"/>
              <a:t> </a:t>
            </a:r>
            <a:r>
              <a:rPr lang="de-DE" dirty="0" err="1" smtClean="0"/>
              <a:t>entry</a:t>
            </a:r>
            <a:r>
              <a:rPr lang="de-DE" dirty="0" smtClean="0"/>
              <a:t>: </a:t>
            </a:r>
            <a:br>
              <a:rPr lang="de-DE" dirty="0" smtClean="0"/>
            </a:br>
            <a:r>
              <a:rPr lang="de-DE" dirty="0" smtClean="0"/>
              <a:t>0x52133c8f77315c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insured</a:t>
            </a:r>
            <a:endParaRPr lang="de-DE" dirty="0" smtClean="0"/>
          </a:p>
        </p:txBody>
      </p:sp>
      <p:sp>
        <p:nvSpPr>
          <p:cNvPr id="16" name="Textfeld 15"/>
          <p:cNvSpPr txBox="1"/>
          <p:nvPr/>
        </p:nvSpPr>
        <p:spPr>
          <a:xfrm>
            <a:off x="8977919" y="1925570"/>
            <a:ext cx="3366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Liability</a:t>
            </a:r>
            <a:r>
              <a:rPr lang="de-DE" dirty="0" smtClean="0"/>
              <a:t> </a:t>
            </a:r>
            <a:r>
              <a:rPr lang="de-DE" dirty="0" err="1" smtClean="0"/>
              <a:t>insurance</a:t>
            </a:r>
            <a:r>
              <a:rPr lang="de-DE" dirty="0" smtClean="0"/>
              <a:t> </a:t>
            </a:r>
            <a:r>
              <a:rPr lang="de-DE" dirty="0" err="1" smtClean="0"/>
              <a:t>cloud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(open </a:t>
            </a:r>
            <a:r>
              <a:rPr lang="de-DE" dirty="0" err="1" smtClean="0"/>
              <a:t>for</a:t>
            </a:r>
            <a:r>
              <a:rPr lang="de-DE" dirty="0" smtClean="0"/>
              <a:t> all </a:t>
            </a:r>
            <a:r>
              <a:rPr lang="de-DE" dirty="0" err="1" smtClean="0"/>
              <a:t>certified</a:t>
            </a:r>
            <a:r>
              <a:rPr lang="de-DE" dirty="0" smtClean="0"/>
              <a:t> </a:t>
            </a:r>
            <a:r>
              <a:rPr lang="de-DE" dirty="0" err="1" smtClean="0"/>
              <a:t>insurers</a:t>
            </a:r>
            <a:r>
              <a:rPr lang="de-D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301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579766" y="5065394"/>
            <a:ext cx="2111433" cy="1662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Rebecca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579766" y="1535256"/>
            <a:ext cx="2111433" cy="1662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Bike </a:t>
            </a:r>
            <a:r>
              <a:rPr lang="de-DE" dirty="0" err="1" smtClean="0"/>
              <a:t>rental</a:t>
            </a:r>
            <a:endParaRPr lang="de-DE" dirty="0" smtClean="0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2048051" y="3323523"/>
            <a:ext cx="11081" cy="1611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57381" y="3779148"/>
            <a:ext cx="18151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Booking</a:t>
            </a:r>
            <a:r>
              <a:rPr lang="de-DE" dirty="0" smtClean="0"/>
              <a:t> </a:t>
            </a:r>
          </a:p>
          <a:p>
            <a:r>
              <a:rPr lang="de-DE" dirty="0" smtClean="0"/>
              <a:t>Public </a:t>
            </a:r>
            <a:r>
              <a:rPr lang="de-DE" dirty="0" err="1" smtClean="0"/>
              <a:t>adress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endParaRPr lang="de-DE" dirty="0" smtClean="0"/>
          </a:p>
          <a:p>
            <a:r>
              <a:rPr lang="de-DE" dirty="0" err="1" smtClean="0"/>
              <a:t>payment</a:t>
            </a:r>
            <a:endParaRPr lang="de-DE" dirty="0" smtClean="0"/>
          </a:p>
        </p:txBody>
      </p:sp>
      <p:cxnSp>
        <p:nvCxnSpPr>
          <p:cNvPr id="8" name="Gerade Verbindung mit Pfeil 7"/>
          <p:cNvCxnSpPr/>
          <p:nvPr/>
        </p:nvCxnSpPr>
        <p:spPr>
          <a:xfrm flipH="1">
            <a:off x="3218725" y="3387873"/>
            <a:ext cx="3008" cy="1547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3238816" y="3779148"/>
            <a:ext cx="3619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X</a:t>
            </a:r>
          </a:p>
          <a:p>
            <a:r>
              <a:rPr lang="de-DE" dirty="0" smtClean="0"/>
              <a:t>Bike </a:t>
            </a:r>
            <a:r>
              <a:rPr lang="de-DE" dirty="0" err="1" smtClean="0"/>
              <a:t>rental</a:t>
            </a:r>
            <a:r>
              <a:rPr lang="de-DE" dirty="0" smtClean="0"/>
              <a:t> </a:t>
            </a:r>
            <a:r>
              <a:rPr lang="de-DE" dirty="0" err="1" smtClean="0"/>
              <a:t>doesn‘t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endParaRPr lang="de-DE" dirty="0"/>
          </a:p>
          <a:p>
            <a:r>
              <a:rPr lang="de-DE" dirty="0" smtClean="0"/>
              <a:t>real </a:t>
            </a:r>
            <a:r>
              <a:rPr lang="de-DE" dirty="0" err="1" smtClean="0"/>
              <a:t>identity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10" name="Rechteck 9"/>
          <p:cNvSpPr/>
          <p:nvPr/>
        </p:nvSpPr>
        <p:spPr>
          <a:xfrm>
            <a:off x="1497464" y="3549971"/>
            <a:ext cx="1423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err="1" smtClean="0"/>
              <a:t>Authenticate</a:t>
            </a:r>
            <a:endParaRPr lang="de-DE" b="1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smtClean="0"/>
              <a:t>Booking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7163500" y="5065394"/>
            <a:ext cx="2111433" cy="1662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Insurance</a:t>
            </a:r>
            <a:br>
              <a:rPr lang="de-DE" dirty="0" smtClean="0"/>
            </a:br>
            <a:r>
              <a:rPr lang="de-DE" dirty="0" err="1" smtClean="0"/>
              <a:t>company</a:t>
            </a:r>
            <a:endParaRPr lang="de-DE" dirty="0"/>
          </a:p>
        </p:txBody>
      </p:sp>
      <p:cxnSp>
        <p:nvCxnSpPr>
          <p:cNvPr id="13" name="Gerade Verbindung mit Pfeil 12"/>
          <p:cNvCxnSpPr/>
          <p:nvPr/>
        </p:nvCxnSpPr>
        <p:spPr>
          <a:xfrm flipV="1">
            <a:off x="4073937" y="1119121"/>
            <a:ext cx="3305693" cy="580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Wolke 13"/>
          <p:cNvSpPr/>
          <p:nvPr/>
        </p:nvSpPr>
        <p:spPr>
          <a:xfrm>
            <a:off x="7412881" y="760931"/>
            <a:ext cx="1612670" cy="6700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4114224" y="1100710"/>
            <a:ext cx="302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Looks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account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insurance</a:t>
            </a:r>
            <a:endParaRPr lang="de-DE" dirty="0" smtClean="0"/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4151669" y="2181298"/>
            <a:ext cx="3566012" cy="28840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5492559" y="3063511"/>
            <a:ext cx="157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Smart </a:t>
            </a:r>
            <a:r>
              <a:rPr lang="de-DE" dirty="0" err="1" smtClean="0"/>
              <a:t>contract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81766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799812" y="4389119"/>
            <a:ext cx="2111433" cy="1662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Insurance</a:t>
            </a:r>
            <a:br>
              <a:rPr lang="de-DE" dirty="0" smtClean="0"/>
            </a:br>
            <a:r>
              <a:rPr lang="de-DE" dirty="0" err="1" smtClean="0"/>
              <a:t>company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598816" y="4389119"/>
            <a:ext cx="2111433" cy="1662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Rebecca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598816" y="858981"/>
            <a:ext cx="2111433" cy="1662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Bike </a:t>
            </a:r>
            <a:r>
              <a:rPr lang="de-DE" dirty="0" err="1" smtClean="0"/>
              <a:t>rental</a:t>
            </a:r>
            <a:endParaRPr lang="de-DE" dirty="0" smtClean="0"/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3959632" y="5212079"/>
            <a:ext cx="2643447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>
            <a:off x="3893131" y="5669279"/>
            <a:ext cx="2657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4372494" y="4574061"/>
            <a:ext cx="1303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Fingerprint,</a:t>
            </a:r>
          </a:p>
          <a:p>
            <a:r>
              <a:rPr lang="de-DE" dirty="0" smtClean="0"/>
              <a:t>Money, </a:t>
            </a:r>
            <a:r>
              <a:rPr lang="de-DE" dirty="0" err="1" smtClean="0"/>
              <a:t>key</a:t>
            </a:r>
            <a:endParaRPr lang="de-DE" dirty="0" smtClean="0"/>
          </a:p>
        </p:txBody>
      </p:sp>
      <p:cxnSp>
        <p:nvCxnSpPr>
          <p:cNvPr id="16" name="Gerade Verbindung mit Pfeil 15"/>
          <p:cNvCxnSpPr/>
          <p:nvPr/>
        </p:nvCxnSpPr>
        <p:spPr>
          <a:xfrm flipV="1">
            <a:off x="2067101" y="2647248"/>
            <a:ext cx="11081" cy="1611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476431" y="3102873"/>
            <a:ext cx="18151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Booking</a:t>
            </a:r>
            <a:r>
              <a:rPr lang="de-DE" dirty="0" smtClean="0"/>
              <a:t> </a:t>
            </a:r>
          </a:p>
          <a:p>
            <a:r>
              <a:rPr lang="de-DE" dirty="0" smtClean="0"/>
              <a:t>Public </a:t>
            </a:r>
            <a:r>
              <a:rPr lang="de-DE" dirty="0" err="1" smtClean="0"/>
              <a:t>adress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endParaRPr lang="de-DE" dirty="0" smtClean="0"/>
          </a:p>
          <a:p>
            <a:r>
              <a:rPr lang="de-DE" dirty="0" err="1" smtClean="0"/>
              <a:t>payment</a:t>
            </a:r>
            <a:endParaRPr lang="de-DE" dirty="0" smtClean="0"/>
          </a:p>
        </p:txBody>
      </p:sp>
      <p:cxnSp>
        <p:nvCxnSpPr>
          <p:cNvPr id="19" name="Gerade Verbindung mit Pfeil 18"/>
          <p:cNvCxnSpPr/>
          <p:nvPr/>
        </p:nvCxnSpPr>
        <p:spPr>
          <a:xfrm flipV="1">
            <a:off x="3710249" y="442846"/>
            <a:ext cx="3305693" cy="580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Wolke 22"/>
          <p:cNvSpPr/>
          <p:nvPr/>
        </p:nvSpPr>
        <p:spPr>
          <a:xfrm>
            <a:off x="7049193" y="84656"/>
            <a:ext cx="1612670" cy="6700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 Verbindung mit Pfeil 23"/>
          <p:cNvCxnSpPr/>
          <p:nvPr/>
        </p:nvCxnSpPr>
        <p:spPr>
          <a:xfrm flipH="1" flipV="1">
            <a:off x="8079971" y="754685"/>
            <a:ext cx="105296" cy="3634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8219434" y="2571902"/>
            <a:ext cx="177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Regsters</a:t>
            </a:r>
            <a:r>
              <a:rPr lang="de-DE" dirty="0" smtClean="0"/>
              <a:t> </a:t>
            </a:r>
            <a:r>
              <a:rPr lang="de-DE" dirty="0" err="1" smtClean="0"/>
              <a:t>account</a:t>
            </a:r>
            <a:endParaRPr lang="de-DE" dirty="0" smtClean="0"/>
          </a:p>
        </p:txBody>
      </p:sp>
      <p:sp>
        <p:nvSpPr>
          <p:cNvPr id="27" name="Textfeld 26"/>
          <p:cNvSpPr txBox="1"/>
          <p:nvPr/>
        </p:nvSpPr>
        <p:spPr>
          <a:xfrm>
            <a:off x="3750536" y="424435"/>
            <a:ext cx="302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Looks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account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insurance</a:t>
            </a:r>
            <a:endParaRPr lang="de-DE" dirty="0" smtClean="0"/>
          </a:p>
        </p:txBody>
      </p:sp>
      <p:sp>
        <p:nvSpPr>
          <p:cNvPr id="28" name="Textfeld 27"/>
          <p:cNvSpPr txBox="1"/>
          <p:nvPr/>
        </p:nvSpPr>
        <p:spPr>
          <a:xfrm>
            <a:off x="4114809" y="1300232"/>
            <a:ext cx="67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yes</a:t>
            </a:r>
            <a:endParaRPr lang="de-DE" dirty="0" smtClean="0"/>
          </a:p>
        </p:txBody>
      </p:sp>
      <p:cxnSp>
        <p:nvCxnSpPr>
          <p:cNvPr id="32" name="Gerade Verbindung mit Pfeil 31"/>
          <p:cNvCxnSpPr/>
          <p:nvPr/>
        </p:nvCxnSpPr>
        <p:spPr>
          <a:xfrm>
            <a:off x="3787981" y="1505023"/>
            <a:ext cx="3566012" cy="28840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5128871" y="2387236"/>
            <a:ext cx="157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Smart </a:t>
            </a:r>
            <a:r>
              <a:rPr lang="de-DE" dirty="0" err="1" smtClean="0"/>
              <a:t>contract</a:t>
            </a:r>
            <a:endParaRPr lang="de-DE" dirty="0" smtClean="0"/>
          </a:p>
        </p:txBody>
      </p:sp>
      <p:cxnSp>
        <p:nvCxnSpPr>
          <p:cNvPr id="35" name="Gerade Verbindung mit Pfeil 34"/>
          <p:cNvCxnSpPr/>
          <p:nvPr/>
        </p:nvCxnSpPr>
        <p:spPr>
          <a:xfrm flipH="1">
            <a:off x="3237775" y="2711598"/>
            <a:ext cx="3008" cy="1547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3257866" y="3102873"/>
            <a:ext cx="3619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X</a:t>
            </a:r>
          </a:p>
          <a:p>
            <a:r>
              <a:rPr lang="de-DE" dirty="0" smtClean="0"/>
              <a:t>Bike </a:t>
            </a:r>
            <a:r>
              <a:rPr lang="de-DE" dirty="0" err="1" smtClean="0"/>
              <a:t>rental</a:t>
            </a:r>
            <a:r>
              <a:rPr lang="de-DE" dirty="0" smtClean="0"/>
              <a:t> </a:t>
            </a:r>
            <a:r>
              <a:rPr lang="de-DE" dirty="0" err="1" smtClean="0"/>
              <a:t>doesn‘t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endParaRPr lang="de-DE" dirty="0"/>
          </a:p>
          <a:p>
            <a:r>
              <a:rPr lang="de-DE" dirty="0" smtClean="0"/>
              <a:t>real </a:t>
            </a:r>
            <a:r>
              <a:rPr lang="de-DE" dirty="0" err="1" smtClean="0"/>
              <a:t>identity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43" name="Rechteck 42"/>
          <p:cNvSpPr/>
          <p:nvPr/>
        </p:nvSpPr>
        <p:spPr>
          <a:xfrm>
            <a:off x="1516514" y="2873696"/>
            <a:ext cx="1423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err="1" smtClean="0"/>
              <a:t>Authenticate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31625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Breitbild</PresentationFormat>
  <Paragraphs>35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Before starting her journey</vt:lpstr>
      <vt:lpstr>Booking</vt:lpstr>
      <vt:lpstr>PowerPoint-Präsentation</vt:lpstr>
    </vt:vector>
  </TitlesOfParts>
  <Company>Inverso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Hinterstoesser</dc:creator>
  <cp:lastModifiedBy>Johannes Hinterstoesser</cp:lastModifiedBy>
  <cp:revision>5</cp:revision>
  <dcterms:created xsi:type="dcterms:W3CDTF">2018-07-22T08:00:57Z</dcterms:created>
  <dcterms:modified xsi:type="dcterms:W3CDTF">2018-07-22T08:53:44Z</dcterms:modified>
</cp:coreProperties>
</file>