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421" r:id="rId2"/>
    <p:sldId id="422" r:id="rId3"/>
    <p:sldId id="430" r:id="rId4"/>
    <p:sldId id="423" r:id="rId5"/>
    <p:sldId id="429" r:id="rId6"/>
    <p:sldId id="431" r:id="rId7"/>
    <p:sldId id="432" r:id="rId8"/>
    <p:sldId id="433" r:id="rId9"/>
    <p:sldId id="434" r:id="rId10"/>
    <p:sldId id="435" r:id="rId11"/>
    <p:sldId id="436" r:id="rId12"/>
    <p:sldId id="437" r:id="rId13"/>
    <p:sldId id="438" r:id="rId14"/>
    <p:sldId id="439" r:id="rId1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3" d="100"/>
          <a:sy n="113" d="100"/>
        </p:scale>
        <p:origin x="47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6252AF7-6F85-41EF-A2A1-09A008431F95}"/>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88E9E0CF-9ABB-49CB-8144-140D6C72C03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7B175CC5-F587-4904-A96A-F3E25457FD11}"/>
              </a:ext>
            </a:extLst>
          </p:cNvPr>
          <p:cNvSpPr>
            <a:spLocks noGrp="1"/>
          </p:cNvSpPr>
          <p:nvPr>
            <p:ph type="dt" sz="half" idx="10"/>
          </p:nvPr>
        </p:nvSpPr>
        <p:spPr/>
        <p:txBody>
          <a:bodyPr/>
          <a:lstStyle/>
          <a:p>
            <a:fld id="{C18E308C-462E-40DB-9943-3A1BB72F7A2A}" type="datetimeFigureOut">
              <a:rPr lang="zh-CN" altLang="en-US" smtClean="0"/>
              <a:t>2019/6/3</a:t>
            </a:fld>
            <a:endParaRPr lang="zh-CN" altLang="en-US"/>
          </a:p>
        </p:txBody>
      </p:sp>
      <p:sp>
        <p:nvSpPr>
          <p:cNvPr id="5" name="页脚占位符 4">
            <a:extLst>
              <a:ext uri="{FF2B5EF4-FFF2-40B4-BE49-F238E27FC236}">
                <a16:creationId xmlns:a16="http://schemas.microsoft.com/office/drawing/2014/main" id="{C19A6178-469D-4713-8C77-5A0A2CBF23A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BAB3CC3-6EE6-47FF-93CF-810013DC8904}"/>
              </a:ext>
            </a:extLst>
          </p:cNvPr>
          <p:cNvSpPr>
            <a:spLocks noGrp="1"/>
          </p:cNvSpPr>
          <p:nvPr>
            <p:ph type="sldNum" sz="quarter" idx="12"/>
          </p:nvPr>
        </p:nvSpPr>
        <p:spPr/>
        <p:txBody>
          <a:bodyPr/>
          <a:lstStyle/>
          <a:p>
            <a:fld id="{3B7355D5-BC9D-4FE3-8274-92BEFE874619}" type="slidenum">
              <a:rPr lang="zh-CN" altLang="en-US" smtClean="0"/>
              <a:t>‹#›</a:t>
            </a:fld>
            <a:endParaRPr lang="zh-CN" altLang="en-US"/>
          </a:p>
        </p:txBody>
      </p:sp>
    </p:spTree>
    <p:extLst>
      <p:ext uri="{BB962C8B-B14F-4D97-AF65-F5344CB8AC3E}">
        <p14:creationId xmlns:p14="http://schemas.microsoft.com/office/powerpoint/2010/main" val="25979367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E9924A0-01E7-4435-BD0F-65C10D605C70}"/>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700370B7-CB19-44DF-8DFB-6C7A7C0BB082}"/>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EFD48D3-5FBF-438B-A573-20CB451802A7}"/>
              </a:ext>
            </a:extLst>
          </p:cNvPr>
          <p:cNvSpPr>
            <a:spLocks noGrp="1"/>
          </p:cNvSpPr>
          <p:nvPr>
            <p:ph type="dt" sz="half" idx="10"/>
          </p:nvPr>
        </p:nvSpPr>
        <p:spPr/>
        <p:txBody>
          <a:bodyPr/>
          <a:lstStyle/>
          <a:p>
            <a:fld id="{C18E308C-462E-40DB-9943-3A1BB72F7A2A}" type="datetimeFigureOut">
              <a:rPr lang="zh-CN" altLang="en-US" smtClean="0"/>
              <a:t>2019/6/3</a:t>
            </a:fld>
            <a:endParaRPr lang="zh-CN" altLang="en-US"/>
          </a:p>
        </p:txBody>
      </p:sp>
      <p:sp>
        <p:nvSpPr>
          <p:cNvPr id="5" name="页脚占位符 4">
            <a:extLst>
              <a:ext uri="{FF2B5EF4-FFF2-40B4-BE49-F238E27FC236}">
                <a16:creationId xmlns:a16="http://schemas.microsoft.com/office/drawing/2014/main" id="{709BFE2B-272F-459A-94E1-5EE470596B0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75B2D15-FC78-4B20-841D-D25C24395077}"/>
              </a:ext>
            </a:extLst>
          </p:cNvPr>
          <p:cNvSpPr>
            <a:spLocks noGrp="1"/>
          </p:cNvSpPr>
          <p:nvPr>
            <p:ph type="sldNum" sz="quarter" idx="12"/>
          </p:nvPr>
        </p:nvSpPr>
        <p:spPr/>
        <p:txBody>
          <a:bodyPr/>
          <a:lstStyle/>
          <a:p>
            <a:fld id="{3B7355D5-BC9D-4FE3-8274-92BEFE874619}" type="slidenum">
              <a:rPr lang="zh-CN" altLang="en-US" smtClean="0"/>
              <a:t>‹#›</a:t>
            </a:fld>
            <a:endParaRPr lang="zh-CN" altLang="en-US"/>
          </a:p>
        </p:txBody>
      </p:sp>
    </p:spTree>
    <p:extLst>
      <p:ext uri="{BB962C8B-B14F-4D97-AF65-F5344CB8AC3E}">
        <p14:creationId xmlns:p14="http://schemas.microsoft.com/office/powerpoint/2010/main" val="20871076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280C9D50-785A-4180-9FFF-4C39DB559990}"/>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CE176D16-A4EC-4012-AD1D-5516B93323ED}"/>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576020A-2A89-4BE7-87CA-5DCDF905D227}"/>
              </a:ext>
            </a:extLst>
          </p:cNvPr>
          <p:cNvSpPr>
            <a:spLocks noGrp="1"/>
          </p:cNvSpPr>
          <p:nvPr>
            <p:ph type="dt" sz="half" idx="10"/>
          </p:nvPr>
        </p:nvSpPr>
        <p:spPr/>
        <p:txBody>
          <a:bodyPr/>
          <a:lstStyle/>
          <a:p>
            <a:fld id="{C18E308C-462E-40DB-9943-3A1BB72F7A2A}" type="datetimeFigureOut">
              <a:rPr lang="zh-CN" altLang="en-US" smtClean="0"/>
              <a:t>2019/6/3</a:t>
            </a:fld>
            <a:endParaRPr lang="zh-CN" altLang="en-US"/>
          </a:p>
        </p:txBody>
      </p:sp>
      <p:sp>
        <p:nvSpPr>
          <p:cNvPr id="5" name="页脚占位符 4">
            <a:extLst>
              <a:ext uri="{FF2B5EF4-FFF2-40B4-BE49-F238E27FC236}">
                <a16:creationId xmlns:a16="http://schemas.microsoft.com/office/drawing/2014/main" id="{B5949280-FA44-416C-ADE5-CBF916F4871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6059622-4A06-4D4E-9DAF-9177EE3052D9}"/>
              </a:ext>
            </a:extLst>
          </p:cNvPr>
          <p:cNvSpPr>
            <a:spLocks noGrp="1"/>
          </p:cNvSpPr>
          <p:nvPr>
            <p:ph type="sldNum" sz="quarter" idx="12"/>
          </p:nvPr>
        </p:nvSpPr>
        <p:spPr/>
        <p:txBody>
          <a:bodyPr/>
          <a:lstStyle/>
          <a:p>
            <a:fld id="{3B7355D5-BC9D-4FE3-8274-92BEFE874619}" type="slidenum">
              <a:rPr lang="zh-CN" altLang="en-US" smtClean="0"/>
              <a:t>‹#›</a:t>
            </a:fld>
            <a:endParaRPr lang="zh-CN" altLang="en-US"/>
          </a:p>
        </p:txBody>
      </p:sp>
    </p:spTree>
    <p:extLst>
      <p:ext uri="{BB962C8B-B14F-4D97-AF65-F5344CB8AC3E}">
        <p14:creationId xmlns:p14="http://schemas.microsoft.com/office/powerpoint/2010/main" val="41370612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F7ADEE1-A9CC-4BDC-B95D-134F073C766D}"/>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92CB0A6A-B412-4446-ABE0-C434FDC61B20}"/>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B372DA3-A8BD-4FC3-AFEE-901D6D686758}"/>
              </a:ext>
            </a:extLst>
          </p:cNvPr>
          <p:cNvSpPr>
            <a:spLocks noGrp="1"/>
          </p:cNvSpPr>
          <p:nvPr>
            <p:ph type="dt" sz="half" idx="10"/>
          </p:nvPr>
        </p:nvSpPr>
        <p:spPr/>
        <p:txBody>
          <a:bodyPr/>
          <a:lstStyle/>
          <a:p>
            <a:fld id="{C18E308C-462E-40DB-9943-3A1BB72F7A2A}" type="datetimeFigureOut">
              <a:rPr lang="zh-CN" altLang="en-US" smtClean="0"/>
              <a:t>2019/6/3</a:t>
            </a:fld>
            <a:endParaRPr lang="zh-CN" altLang="en-US"/>
          </a:p>
        </p:txBody>
      </p:sp>
      <p:sp>
        <p:nvSpPr>
          <p:cNvPr id="5" name="页脚占位符 4">
            <a:extLst>
              <a:ext uri="{FF2B5EF4-FFF2-40B4-BE49-F238E27FC236}">
                <a16:creationId xmlns:a16="http://schemas.microsoft.com/office/drawing/2014/main" id="{827C562A-CDFB-4D5A-B8AA-C074A6C1724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45BAE25-0359-4385-A1DA-46B729671068}"/>
              </a:ext>
            </a:extLst>
          </p:cNvPr>
          <p:cNvSpPr>
            <a:spLocks noGrp="1"/>
          </p:cNvSpPr>
          <p:nvPr>
            <p:ph type="sldNum" sz="quarter" idx="12"/>
          </p:nvPr>
        </p:nvSpPr>
        <p:spPr/>
        <p:txBody>
          <a:bodyPr/>
          <a:lstStyle/>
          <a:p>
            <a:fld id="{3B7355D5-BC9D-4FE3-8274-92BEFE874619}" type="slidenum">
              <a:rPr lang="zh-CN" altLang="en-US" smtClean="0"/>
              <a:t>‹#›</a:t>
            </a:fld>
            <a:endParaRPr lang="zh-CN" altLang="en-US"/>
          </a:p>
        </p:txBody>
      </p:sp>
    </p:spTree>
    <p:extLst>
      <p:ext uri="{BB962C8B-B14F-4D97-AF65-F5344CB8AC3E}">
        <p14:creationId xmlns:p14="http://schemas.microsoft.com/office/powerpoint/2010/main" val="27183420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2C791F7-51CB-47EF-B1BE-E2E806738658}"/>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9B4B6752-466B-4B36-860D-6EC67337244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E44B4756-0C4B-46AC-A170-503026BFF943}"/>
              </a:ext>
            </a:extLst>
          </p:cNvPr>
          <p:cNvSpPr>
            <a:spLocks noGrp="1"/>
          </p:cNvSpPr>
          <p:nvPr>
            <p:ph type="dt" sz="half" idx="10"/>
          </p:nvPr>
        </p:nvSpPr>
        <p:spPr/>
        <p:txBody>
          <a:bodyPr/>
          <a:lstStyle/>
          <a:p>
            <a:fld id="{C18E308C-462E-40DB-9943-3A1BB72F7A2A}" type="datetimeFigureOut">
              <a:rPr lang="zh-CN" altLang="en-US" smtClean="0"/>
              <a:t>2019/6/3</a:t>
            </a:fld>
            <a:endParaRPr lang="zh-CN" altLang="en-US"/>
          </a:p>
        </p:txBody>
      </p:sp>
      <p:sp>
        <p:nvSpPr>
          <p:cNvPr id="5" name="页脚占位符 4">
            <a:extLst>
              <a:ext uri="{FF2B5EF4-FFF2-40B4-BE49-F238E27FC236}">
                <a16:creationId xmlns:a16="http://schemas.microsoft.com/office/drawing/2014/main" id="{3752FDA2-5BFC-42F2-98AA-CE092708B55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4B1FFF3-89F7-48AE-8066-AB6543C82AE8}"/>
              </a:ext>
            </a:extLst>
          </p:cNvPr>
          <p:cNvSpPr>
            <a:spLocks noGrp="1"/>
          </p:cNvSpPr>
          <p:nvPr>
            <p:ph type="sldNum" sz="quarter" idx="12"/>
          </p:nvPr>
        </p:nvSpPr>
        <p:spPr/>
        <p:txBody>
          <a:bodyPr/>
          <a:lstStyle/>
          <a:p>
            <a:fld id="{3B7355D5-BC9D-4FE3-8274-92BEFE874619}" type="slidenum">
              <a:rPr lang="zh-CN" altLang="en-US" smtClean="0"/>
              <a:t>‹#›</a:t>
            </a:fld>
            <a:endParaRPr lang="zh-CN" altLang="en-US"/>
          </a:p>
        </p:txBody>
      </p:sp>
    </p:spTree>
    <p:extLst>
      <p:ext uri="{BB962C8B-B14F-4D97-AF65-F5344CB8AC3E}">
        <p14:creationId xmlns:p14="http://schemas.microsoft.com/office/powerpoint/2010/main" val="37686360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372457-EA14-4CEC-AE22-097C2FC7947A}"/>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09EBB8E8-1E39-45A6-A993-5F3D3F8081B2}"/>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0C9D1989-2004-4FD1-B2BF-64C051D0463D}"/>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0C99E7ED-7278-4CBD-9312-9C214CF77278}"/>
              </a:ext>
            </a:extLst>
          </p:cNvPr>
          <p:cNvSpPr>
            <a:spLocks noGrp="1"/>
          </p:cNvSpPr>
          <p:nvPr>
            <p:ph type="dt" sz="half" idx="10"/>
          </p:nvPr>
        </p:nvSpPr>
        <p:spPr/>
        <p:txBody>
          <a:bodyPr/>
          <a:lstStyle/>
          <a:p>
            <a:fld id="{C18E308C-462E-40DB-9943-3A1BB72F7A2A}" type="datetimeFigureOut">
              <a:rPr lang="zh-CN" altLang="en-US" smtClean="0"/>
              <a:t>2019/6/3</a:t>
            </a:fld>
            <a:endParaRPr lang="zh-CN" altLang="en-US"/>
          </a:p>
        </p:txBody>
      </p:sp>
      <p:sp>
        <p:nvSpPr>
          <p:cNvPr id="6" name="页脚占位符 5">
            <a:extLst>
              <a:ext uri="{FF2B5EF4-FFF2-40B4-BE49-F238E27FC236}">
                <a16:creationId xmlns:a16="http://schemas.microsoft.com/office/drawing/2014/main" id="{736523F6-4C03-430D-A173-595CEE2AF49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E7F114C-2B61-4C30-B94C-C263995C3E6A}"/>
              </a:ext>
            </a:extLst>
          </p:cNvPr>
          <p:cNvSpPr>
            <a:spLocks noGrp="1"/>
          </p:cNvSpPr>
          <p:nvPr>
            <p:ph type="sldNum" sz="quarter" idx="12"/>
          </p:nvPr>
        </p:nvSpPr>
        <p:spPr/>
        <p:txBody>
          <a:bodyPr/>
          <a:lstStyle/>
          <a:p>
            <a:fld id="{3B7355D5-BC9D-4FE3-8274-92BEFE874619}" type="slidenum">
              <a:rPr lang="zh-CN" altLang="en-US" smtClean="0"/>
              <a:t>‹#›</a:t>
            </a:fld>
            <a:endParaRPr lang="zh-CN" altLang="en-US"/>
          </a:p>
        </p:txBody>
      </p:sp>
    </p:spTree>
    <p:extLst>
      <p:ext uri="{BB962C8B-B14F-4D97-AF65-F5344CB8AC3E}">
        <p14:creationId xmlns:p14="http://schemas.microsoft.com/office/powerpoint/2010/main" val="15960717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3E6FC24-147F-40E1-87A5-72D10CF6C69E}"/>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4FA51A37-37B8-43AF-A78F-8760C360E24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9CB11D83-E9AF-49F6-B4F0-6A3A129360DD}"/>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8B37627A-ECF0-4188-87F5-481A50F8D16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9DEA9986-79E3-4813-A17B-92CFFDC40415}"/>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CDDB7E4A-DD90-4E8B-B16E-8061C9CCC7F7}"/>
              </a:ext>
            </a:extLst>
          </p:cNvPr>
          <p:cNvSpPr>
            <a:spLocks noGrp="1"/>
          </p:cNvSpPr>
          <p:nvPr>
            <p:ph type="dt" sz="half" idx="10"/>
          </p:nvPr>
        </p:nvSpPr>
        <p:spPr/>
        <p:txBody>
          <a:bodyPr/>
          <a:lstStyle/>
          <a:p>
            <a:fld id="{C18E308C-462E-40DB-9943-3A1BB72F7A2A}" type="datetimeFigureOut">
              <a:rPr lang="zh-CN" altLang="en-US" smtClean="0"/>
              <a:t>2019/6/3</a:t>
            </a:fld>
            <a:endParaRPr lang="zh-CN" altLang="en-US"/>
          </a:p>
        </p:txBody>
      </p:sp>
      <p:sp>
        <p:nvSpPr>
          <p:cNvPr id="8" name="页脚占位符 7">
            <a:extLst>
              <a:ext uri="{FF2B5EF4-FFF2-40B4-BE49-F238E27FC236}">
                <a16:creationId xmlns:a16="http://schemas.microsoft.com/office/drawing/2014/main" id="{8BE2EB1D-9AB4-43CB-931C-FA7AF0BE00EB}"/>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6BD7EABB-33AB-4713-A241-9EA0EFD77AD7}"/>
              </a:ext>
            </a:extLst>
          </p:cNvPr>
          <p:cNvSpPr>
            <a:spLocks noGrp="1"/>
          </p:cNvSpPr>
          <p:nvPr>
            <p:ph type="sldNum" sz="quarter" idx="12"/>
          </p:nvPr>
        </p:nvSpPr>
        <p:spPr/>
        <p:txBody>
          <a:bodyPr/>
          <a:lstStyle/>
          <a:p>
            <a:fld id="{3B7355D5-BC9D-4FE3-8274-92BEFE874619}" type="slidenum">
              <a:rPr lang="zh-CN" altLang="en-US" smtClean="0"/>
              <a:t>‹#›</a:t>
            </a:fld>
            <a:endParaRPr lang="zh-CN" altLang="en-US"/>
          </a:p>
        </p:txBody>
      </p:sp>
    </p:spTree>
    <p:extLst>
      <p:ext uri="{BB962C8B-B14F-4D97-AF65-F5344CB8AC3E}">
        <p14:creationId xmlns:p14="http://schemas.microsoft.com/office/powerpoint/2010/main" val="30711570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8CAC025-FDAD-4E23-B41C-AF9EC2FBD837}"/>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4719ED39-128C-4CC9-826D-058D3E3BAEF4}"/>
              </a:ext>
            </a:extLst>
          </p:cNvPr>
          <p:cNvSpPr>
            <a:spLocks noGrp="1"/>
          </p:cNvSpPr>
          <p:nvPr>
            <p:ph type="dt" sz="half" idx="10"/>
          </p:nvPr>
        </p:nvSpPr>
        <p:spPr/>
        <p:txBody>
          <a:bodyPr/>
          <a:lstStyle/>
          <a:p>
            <a:fld id="{C18E308C-462E-40DB-9943-3A1BB72F7A2A}" type="datetimeFigureOut">
              <a:rPr lang="zh-CN" altLang="en-US" smtClean="0"/>
              <a:t>2019/6/3</a:t>
            </a:fld>
            <a:endParaRPr lang="zh-CN" altLang="en-US"/>
          </a:p>
        </p:txBody>
      </p:sp>
      <p:sp>
        <p:nvSpPr>
          <p:cNvPr id="4" name="页脚占位符 3">
            <a:extLst>
              <a:ext uri="{FF2B5EF4-FFF2-40B4-BE49-F238E27FC236}">
                <a16:creationId xmlns:a16="http://schemas.microsoft.com/office/drawing/2014/main" id="{1A931EE7-5155-4419-8885-16D113B931EE}"/>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3B8B1C89-B62E-4A62-A792-92E8E8C9ECDC}"/>
              </a:ext>
            </a:extLst>
          </p:cNvPr>
          <p:cNvSpPr>
            <a:spLocks noGrp="1"/>
          </p:cNvSpPr>
          <p:nvPr>
            <p:ph type="sldNum" sz="quarter" idx="12"/>
          </p:nvPr>
        </p:nvSpPr>
        <p:spPr/>
        <p:txBody>
          <a:bodyPr/>
          <a:lstStyle/>
          <a:p>
            <a:fld id="{3B7355D5-BC9D-4FE3-8274-92BEFE874619}" type="slidenum">
              <a:rPr lang="zh-CN" altLang="en-US" smtClean="0"/>
              <a:t>‹#›</a:t>
            </a:fld>
            <a:endParaRPr lang="zh-CN" altLang="en-US"/>
          </a:p>
        </p:txBody>
      </p:sp>
    </p:spTree>
    <p:extLst>
      <p:ext uri="{BB962C8B-B14F-4D97-AF65-F5344CB8AC3E}">
        <p14:creationId xmlns:p14="http://schemas.microsoft.com/office/powerpoint/2010/main" val="20741977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E135E32C-5227-4BB5-A671-DAC6B556BF5E}"/>
              </a:ext>
            </a:extLst>
          </p:cNvPr>
          <p:cNvSpPr>
            <a:spLocks noGrp="1"/>
          </p:cNvSpPr>
          <p:nvPr>
            <p:ph type="dt" sz="half" idx="10"/>
          </p:nvPr>
        </p:nvSpPr>
        <p:spPr/>
        <p:txBody>
          <a:bodyPr/>
          <a:lstStyle/>
          <a:p>
            <a:fld id="{C18E308C-462E-40DB-9943-3A1BB72F7A2A}" type="datetimeFigureOut">
              <a:rPr lang="zh-CN" altLang="en-US" smtClean="0"/>
              <a:t>2019/6/3</a:t>
            </a:fld>
            <a:endParaRPr lang="zh-CN" altLang="en-US"/>
          </a:p>
        </p:txBody>
      </p:sp>
      <p:sp>
        <p:nvSpPr>
          <p:cNvPr id="3" name="页脚占位符 2">
            <a:extLst>
              <a:ext uri="{FF2B5EF4-FFF2-40B4-BE49-F238E27FC236}">
                <a16:creationId xmlns:a16="http://schemas.microsoft.com/office/drawing/2014/main" id="{E6648EC9-868A-4B94-8ADE-B890B1D6C15B}"/>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5C5B3E74-5FCC-44EC-85A3-1FA672F94819}"/>
              </a:ext>
            </a:extLst>
          </p:cNvPr>
          <p:cNvSpPr>
            <a:spLocks noGrp="1"/>
          </p:cNvSpPr>
          <p:nvPr>
            <p:ph type="sldNum" sz="quarter" idx="12"/>
          </p:nvPr>
        </p:nvSpPr>
        <p:spPr/>
        <p:txBody>
          <a:bodyPr/>
          <a:lstStyle/>
          <a:p>
            <a:fld id="{3B7355D5-BC9D-4FE3-8274-92BEFE874619}" type="slidenum">
              <a:rPr lang="zh-CN" altLang="en-US" smtClean="0"/>
              <a:t>‹#›</a:t>
            </a:fld>
            <a:endParaRPr lang="zh-CN" altLang="en-US"/>
          </a:p>
        </p:txBody>
      </p:sp>
    </p:spTree>
    <p:extLst>
      <p:ext uri="{BB962C8B-B14F-4D97-AF65-F5344CB8AC3E}">
        <p14:creationId xmlns:p14="http://schemas.microsoft.com/office/powerpoint/2010/main" val="32996674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9DF9FC4-5F69-40ED-BDDB-D18D86EEA711}"/>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AFF3F27D-865E-4344-80DF-9BDDBA42A34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EEE274F1-B4C7-455D-A445-FF018CEA0BC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DCEFAB95-8522-46A9-9527-2FAB88A21487}"/>
              </a:ext>
            </a:extLst>
          </p:cNvPr>
          <p:cNvSpPr>
            <a:spLocks noGrp="1"/>
          </p:cNvSpPr>
          <p:nvPr>
            <p:ph type="dt" sz="half" idx="10"/>
          </p:nvPr>
        </p:nvSpPr>
        <p:spPr/>
        <p:txBody>
          <a:bodyPr/>
          <a:lstStyle/>
          <a:p>
            <a:fld id="{C18E308C-462E-40DB-9943-3A1BB72F7A2A}" type="datetimeFigureOut">
              <a:rPr lang="zh-CN" altLang="en-US" smtClean="0"/>
              <a:t>2019/6/3</a:t>
            </a:fld>
            <a:endParaRPr lang="zh-CN" altLang="en-US"/>
          </a:p>
        </p:txBody>
      </p:sp>
      <p:sp>
        <p:nvSpPr>
          <p:cNvPr id="6" name="页脚占位符 5">
            <a:extLst>
              <a:ext uri="{FF2B5EF4-FFF2-40B4-BE49-F238E27FC236}">
                <a16:creationId xmlns:a16="http://schemas.microsoft.com/office/drawing/2014/main" id="{B2BFA17A-9C6E-4E29-962F-71590E1F603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CF7F8A28-40AF-47A0-81F0-3BF9C834A98D}"/>
              </a:ext>
            </a:extLst>
          </p:cNvPr>
          <p:cNvSpPr>
            <a:spLocks noGrp="1"/>
          </p:cNvSpPr>
          <p:nvPr>
            <p:ph type="sldNum" sz="quarter" idx="12"/>
          </p:nvPr>
        </p:nvSpPr>
        <p:spPr/>
        <p:txBody>
          <a:bodyPr/>
          <a:lstStyle/>
          <a:p>
            <a:fld id="{3B7355D5-BC9D-4FE3-8274-92BEFE874619}" type="slidenum">
              <a:rPr lang="zh-CN" altLang="en-US" smtClean="0"/>
              <a:t>‹#›</a:t>
            </a:fld>
            <a:endParaRPr lang="zh-CN" altLang="en-US"/>
          </a:p>
        </p:txBody>
      </p:sp>
    </p:spTree>
    <p:extLst>
      <p:ext uri="{BB962C8B-B14F-4D97-AF65-F5344CB8AC3E}">
        <p14:creationId xmlns:p14="http://schemas.microsoft.com/office/powerpoint/2010/main" val="23256530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E025B05-695B-48A7-8187-E218DDAE1E35}"/>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E914E6AD-DDA7-43FE-90F3-3572960CB5F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04A2DFE0-8F9C-4970-B696-9A14152BC0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549646A6-6A4A-4737-A36B-004EA96D9107}"/>
              </a:ext>
            </a:extLst>
          </p:cNvPr>
          <p:cNvSpPr>
            <a:spLocks noGrp="1"/>
          </p:cNvSpPr>
          <p:nvPr>
            <p:ph type="dt" sz="half" idx="10"/>
          </p:nvPr>
        </p:nvSpPr>
        <p:spPr/>
        <p:txBody>
          <a:bodyPr/>
          <a:lstStyle/>
          <a:p>
            <a:fld id="{C18E308C-462E-40DB-9943-3A1BB72F7A2A}" type="datetimeFigureOut">
              <a:rPr lang="zh-CN" altLang="en-US" smtClean="0"/>
              <a:t>2019/6/3</a:t>
            </a:fld>
            <a:endParaRPr lang="zh-CN" altLang="en-US"/>
          </a:p>
        </p:txBody>
      </p:sp>
      <p:sp>
        <p:nvSpPr>
          <p:cNvPr id="6" name="页脚占位符 5">
            <a:extLst>
              <a:ext uri="{FF2B5EF4-FFF2-40B4-BE49-F238E27FC236}">
                <a16:creationId xmlns:a16="http://schemas.microsoft.com/office/drawing/2014/main" id="{815EBFBE-BF41-4E26-A86A-DA66BDD15C4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F2E0998-1CE2-4DA5-9EF1-7F8D910435EC}"/>
              </a:ext>
            </a:extLst>
          </p:cNvPr>
          <p:cNvSpPr>
            <a:spLocks noGrp="1"/>
          </p:cNvSpPr>
          <p:nvPr>
            <p:ph type="sldNum" sz="quarter" idx="12"/>
          </p:nvPr>
        </p:nvSpPr>
        <p:spPr/>
        <p:txBody>
          <a:bodyPr/>
          <a:lstStyle/>
          <a:p>
            <a:fld id="{3B7355D5-BC9D-4FE3-8274-92BEFE874619}" type="slidenum">
              <a:rPr lang="zh-CN" altLang="en-US" smtClean="0"/>
              <a:t>‹#›</a:t>
            </a:fld>
            <a:endParaRPr lang="zh-CN" altLang="en-US"/>
          </a:p>
        </p:txBody>
      </p:sp>
    </p:spTree>
    <p:extLst>
      <p:ext uri="{BB962C8B-B14F-4D97-AF65-F5344CB8AC3E}">
        <p14:creationId xmlns:p14="http://schemas.microsoft.com/office/powerpoint/2010/main" val="6341309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2B63D87A-D690-468A-95EE-460691AEF11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25C9AA6B-54C1-4D94-AE46-6D40484D4E1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5DC5F1E-3958-4B1C-A5AA-660D9402024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18E308C-462E-40DB-9943-3A1BB72F7A2A}" type="datetimeFigureOut">
              <a:rPr lang="zh-CN" altLang="en-US" smtClean="0"/>
              <a:t>2019/6/3</a:t>
            </a:fld>
            <a:endParaRPr lang="zh-CN" altLang="en-US"/>
          </a:p>
        </p:txBody>
      </p:sp>
      <p:sp>
        <p:nvSpPr>
          <p:cNvPr id="5" name="页脚占位符 4">
            <a:extLst>
              <a:ext uri="{FF2B5EF4-FFF2-40B4-BE49-F238E27FC236}">
                <a16:creationId xmlns:a16="http://schemas.microsoft.com/office/drawing/2014/main" id="{8976A31E-734B-485E-850E-A8B613A7685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CF084D43-24B4-46FF-80DE-1E2D4769768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B7355D5-BC9D-4FE3-8274-92BEFE874619}" type="slidenum">
              <a:rPr lang="zh-CN" altLang="en-US" smtClean="0"/>
              <a:t>‹#›</a:t>
            </a:fld>
            <a:endParaRPr lang="zh-CN" altLang="en-US"/>
          </a:p>
        </p:txBody>
      </p:sp>
    </p:spTree>
    <p:extLst>
      <p:ext uri="{BB962C8B-B14F-4D97-AF65-F5344CB8AC3E}">
        <p14:creationId xmlns:p14="http://schemas.microsoft.com/office/powerpoint/2010/main" val="27209792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1.e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稻壳儿小白白(http://dwz.cn/Wu2UP)"/>
          <p:cNvSpPr txBox="1">
            <a:spLocks noChangeArrowheads="1"/>
          </p:cNvSpPr>
          <p:nvPr/>
        </p:nvSpPr>
        <p:spPr bwMode="auto">
          <a:xfrm>
            <a:off x="6444930" y="2411155"/>
            <a:ext cx="6096000"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r>
              <a:rPr lang="en-US" altLang="zh-CN" sz="4000" dirty="0">
                <a:solidFill>
                  <a:srgbClr val="117A68"/>
                </a:solidFill>
                <a:latin typeface="方正粗活意简体" panose="03000509000000000000" pitchFamily="65" charset="-122"/>
                <a:ea typeface="方正粗活意简体" panose="03000509000000000000" pitchFamily="65" charset="-122"/>
                <a:sym typeface="Arial" panose="020B0604020202020204" pitchFamily="34" charset="0"/>
              </a:rPr>
              <a:t>build_chain.sh</a:t>
            </a:r>
          </a:p>
          <a:p>
            <a:pPr eaLnBrk="1" hangingPunct="1"/>
            <a:r>
              <a:rPr lang="zh-CN" altLang="en-US" sz="4000" dirty="0">
                <a:solidFill>
                  <a:srgbClr val="117A68"/>
                </a:solidFill>
                <a:latin typeface="方正粗活意简体" panose="03000509000000000000" pitchFamily="65" charset="-122"/>
                <a:ea typeface="方正粗活意简体" panose="03000509000000000000" pitchFamily="65" charset="-122"/>
                <a:sym typeface="Arial" panose="020B0604020202020204" pitchFamily="34" charset="0"/>
              </a:rPr>
              <a:t>脚本研读报告</a:t>
            </a:r>
            <a:endParaRPr lang="zh-CN" altLang="en-US" sz="3600" dirty="0">
              <a:solidFill>
                <a:srgbClr val="7A8EA9"/>
              </a:solidFill>
              <a:latin typeface="方正粗活意简体" panose="03000509000000000000" pitchFamily="65" charset="-122"/>
              <a:ea typeface="方正粗活意简体" panose="03000509000000000000" pitchFamily="65" charset="-122"/>
              <a:sym typeface="Arial" panose="020B0604020202020204" pitchFamily="34" charset="0"/>
            </a:endParaRPr>
          </a:p>
        </p:txBody>
      </p:sp>
      <p:pic>
        <p:nvPicPr>
          <p:cNvPr id="4099" name="图片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624423">
            <a:off x="423863" y="1516063"/>
            <a:ext cx="5759450" cy="3421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0" name="文本框 5"/>
          <p:cNvSpPr txBox="1">
            <a:spLocks noChangeArrowheads="1"/>
          </p:cNvSpPr>
          <p:nvPr/>
        </p:nvSpPr>
        <p:spPr bwMode="auto">
          <a:xfrm>
            <a:off x="1081088" y="2718594"/>
            <a:ext cx="444500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r>
              <a:rPr lang="en-US" altLang="zh-CN" sz="6600" dirty="0">
                <a:solidFill>
                  <a:schemeClr val="bg1"/>
                </a:solidFill>
                <a:latin typeface="Impact" panose="020B0806030902050204" pitchFamily="34" charset="0"/>
              </a:rPr>
              <a:t>Group 4</a:t>
            </a:r>
            <a:endParaRPr lang="zh-CN" altLang="en-US" sz="6600" dirty="0">
              <a:solidFill>
                <a:schemeClr val="bg1"/>
              </a:solidFill>
              <a:latin typeface="Impact" panose="020B0806030902050204" pitchFamily="34" charset="0"/>
            </a:endParaRPr>
          </a:p>
        </p:txBody>
      </p:sp>
      <p:sp>
        <p:nvSpPr>
          <p:cNvPr id="5" name="稻壳儿小白白(http://dwz.cn/Wu2UP)">
            <a:extLst>
              <a:ext uri="{FF2B5EF4-FFF2-40B4-BE49-F238E27FC236}">
                <a16:creationId xmlns:a16="http://schemas.microsoft.com/office/drawing/2014/main" id="{075D127A-495F-45C7-BB31-6E051A453D18}"/>
              </a:ext>
            </a:extLst>
          </p:cNvPr>
          <p:cNvSpPr txBox="1">
            <a:spLocks noChangeArrowheads="1"/>
          </p:cNvSpPr>
          <p:nvPr/>
        </p:nvSpPr>
        <p:spPr bwMode="auto">
          <a:xfrm>
            <a:off x="6552507" y="4120221"/>
            <a:ext cx="6096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r>
              <a:rPr lang="zh-CN" altLang="en-US" sz="2400" dirty="0">
                <a:solidFill>
                  <a:srgbClr val="16856B"/>
                </a:solidFill>
                <a:latin typeface="方正粗活意简体" panose="03000509000000000000" pitchFamily="65" charset="-122"/>
                <a:ea typeface="方正粗活意简体" panose="03000509000000000000" pitchFamily="65" charset="-122"/>
                <a:sym typeface="Arial" panose="020B0604020202020204" pitchFamily="34" charset="0"/>
              </a:rPr>
              <a:t>汇报人：优品</a:t>
            </a:r>
            <a:r>
              <a:rPr lang="en-US" altLang="zh-CN" sz="2400" dirty="0">
                <a:solidFill>
                  <a:srgbClr val="16856B"/>
                </a:solidFill>
                <a:latin typeface="方正粗活意简体" panose="03000509000000000000" pitchFamily="65" charset="-122"/>
                <a:ea typeface="方正粗活意简体" panose="03000509000000000000" pitchFamily="65" charset="-122"/>
                <a:sym typeface="Arial" panose="020B0604020202020204" pitchFamily="34" charset="0"/>
              </a:rPr>
              <a:t>PPT</a:t>
            </a:r>
            <a:r>
              <a:rPr lang="zh-CN" altLang="en-US" sz="2400" dirty="0">
                <a:solidFill>
                  <a:srgbClr val="16856B"/>
                </a:solidFill>
                <a:latin typeface="方正粗活意简体" panose="03000509000000000000" pitchFamily="65" charset="-122"/>
                <a:ea typeface="方正粗活意简体" panose="03000509000000000000" pitchFamily="65" charset="-122"/>
                <a:sym typeface="Arial" panose="020B0604020202020204" pitchFamily="34" charset="0"/>
              </a:rPr>
              <a:t> 汇报时间：</a:t>
            </a:r>
            <a:r>
              <a:rPr lang="en-US" altLang="zh-CN" sz="2400" dirty="0">
                <a:solidFill>
                  <a:srgbClr val="16856B"/>
                </a:solidFill>
                <a:latin typeface="方正粗活意简体" panose="03000509000000000000" pitchFamily="65" charset="-122"/>
                <a:ea typeface="方正粗活意简体" panose="03000509000000000000" pitchFamily="65" charset="-122"/>
                <a:sym typeface="Arial" panose="020B0604020202020204" pitchFamily="34" charset="0"/>
              </a:rPr>
              <a:t>XXX</a:t>
            </a:r>
            <a:endParaRPr lang="zh-CN" altLang="en-US" sz="2400" dirty="0">
              <a:solidFill>
                <a:srgbClr val="16856B"/>
              </a:solidFill>
              <a:latin typeface="方正粗活意简体" panose="03000509000000000000" pitchFamily="65" charset="-122"/>
              <a:ea typeface="方正粗活意简体" panose="03000509000000000000" pitchFamily="65" charset="-122"/>
              <a:sym typeface="Arial" panose="020B0604020202020204" pitchFamily="34" charset="0"/>
            </a:endParaRPr>
          </a:p>
        </p:txBody>
      </p:sp>
    </p:spTree>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a:extLst>
              <a:ext uri="{FF2B5EF4-FFF2-40B4-BE49-F238E27FC236}">
                <a16:creationId xmlns:a16="http://schemas.microsoft.com/office/drawing/2014/main" id="{D7C74988-A480-48E1-935A-E999327E3FD3}"/>
              </a:ext>
            </a:extLst>
          </p:cNvPr>
          <p:cNvGraphicFramePr>
            <a:graphicFrameLocks noGrp="1"/>
          </p:cNvGraphicFramePr>
          <p:nvPr>
            <p:extLst>
              <p:ext uri="{D42A27DB-BD31-4B8C-83A1-F6EECF244321}">
                <p14:modId xmlns:p14="http://schemas.microsoft.com/office/powerpoint/2010/main" val="492435837"/>
              </p:ext>
            </p:extLst>
          </p:nvPr>
        </p:nvGraphicFramePr>
        <p:xfrm>
          <a:off x="2032000" y="1481666"/>
          <a:ext cx="8128000" cy="148336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720016489"/>
                    </a:ext>
                  </a:extLst>
                </a:gridCol>
                <a:gridCol w="4064000">
                  <a:extLst>
                    <a:ext uri="{9D8B030D-6E8A-4147-A177-3AD203B41FA5}">
                      <a16:colId xmlns:a16="http://schemas.microsoft.com/office/drawing/2014/main" val="89581596"/>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dirty="0"/>
                        <a:t>函数名</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dirty="0"/>
                        <a:t>功能描述</a:t>
                      </a:r>
                    </a:p>
                  </a:txBody>
                  <a:tcPr/>
                </a:tc>
                <a:extLst>
                  <a:ext uri="{0D108BD9-81ED-4DB2-BD59-A6C34878D82A}">
                    <a16:rowId xmlns:a16="http://schemas.microsoft.com/office/drawing/2014/main" val="428153523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b="0" i="0" kern="1200" dirty="0" err="1">
                          <a:solidFill>
                            <a:schemeClr val="dk1"/>
                          </a:solidFill>
                          <a:effectLst/>
                          <a:latin typeface="+mn-lt"/>
                          <a:ea typeface="+mn-ea"/>
                          <a:cs typeface="+mn-cs"/>
                        </a:rPr>
                        <a:t>generate_node_scripts</a:t>
                      </a:r>
                      <a:r>
                        <a:rPr lang="en-US" altLang="zh-CN" sz="1800" b="0" i="0" kern="1200" dirty="0">
                          <a:solidFill>
                            <a:schemeClr val="dk1"/>
                          </a:solidFill>
                          <a:effectLst/>
                          <a:latin typeface="+mn-lt"/>
                          <a:ea typeface="+mn-ea"/>
                          <a:cs typeface="+mn-cs"/>
                        </a:rPr>
                        <a:t>()</a:t>
                      </a:r>
                    </a:p>
                  </a:txBody>
                  <a:tcPr/>
                </a:tc>
                <a:tc>
                  <a:txBody>
                    <a:bodyPr/>
                    <a:lstStyle/>
                    <a:p>
                      <a:r>
                        <a:rPr lang="en-US" altLang="zh-CN" dirty="0"/>
                        <a:t>…</a:t>
                      </a:r>
                      <a:endParaRPr lang="zh-CN" altLang="en-US" dirty="0"/>
                    </a:p>
                  </a:txBody>
                  <a:tcPr/>
                </a:tc>
                <a:extLst>
                  <a:ext uri="{0D108BD9-81ED-4DB2-BD59-A6C34878D82A}">
                    <a16:rowId xmlns:a16="http://schemas.microsoft.com/office/drawing/2014/main" val="117754902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b="0" i="0" kern="1200" dirty="0" err="1">
                          <a:solidFill>
                            <a:schemeClr val="dk1"/>
                          </a:solidFill>
                          <a:effectLst/>
                          <a:latin typeface="+mn-lt"/>
                          <a:ea typeface="+mn-ea"/>
                          <a:cs typeface="+mn-cs"/>
                        </a:rPr>
                        <a:t>genTransTest</a:t>
                      </a:r>
                      <a:r>
                        <a:rPr lang="en-US" altLang="zh-CN" sz="1800" b="0" i="0" kern="1200" dirty="0">
                          <a:solidFill>
                            <a:schemeClr val="dk1"/>
                          </a:solidFill>
                          <a:effectLst/>
                          <a:latin typeface="+mn-lt"/>
                          <a:ea typeface="+mn-ea"/>
                          <a:cs typeface="+mn-cs"/>
                        </a:rPr>
                        <a:t>()</a:t>
                      </a:r>
                    </a:p>
                  </a:txBody>
                  <a:tcPr/>
                </a:tc>
                <a:tc>
                  <a:txBody>
                    <a:bodyPr/>
                    <a:lstStyle/>
                    <a:p>
                      <a:r>
                        <a:rPr lang="en-US" altLang="zh-CN" dirty="0"/>
                        <a:t>…</a:t>
                      </a:r>
                      <a:endParaRPr lang="zh-CN" altLang="en-US" dirty="0"/>
                    </a:p>
                  </a:txBody>
                  <a:tcPr/>
                </a:tc>
                <a:extLst>
                  <a:ext uri="{0D108BD9-81ED-4DB2-BD59-A6C34878D82A}">
                    <a16:rowId xmlns:a16="http://schemas.microsoft.com/office/drawing/2014/main" val="181605489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b="0" i="0" kern="1200" dirty="0" err="1">
                          <a:solidFill>
                            <a:schemeClr val="dk1"/>
                          </a:solidFill>
                          <a:effectLst/>
                          <a:latin typeface="+mn-lt"/>
                          <a:ea typeface="+mn-ea"/>
                          <a:cs typeface="+mn-cs"/>
                        </a:rPr>
                        <a:t>generate_server_scripts</a:t>
                      </a:r>
                      <a:r>
                        <a:rPr lang="en-US" altLang="zh-CN" sz="1800" b="0" i="0" kern="1200" dirty="0">
                          <a:solidFill>
                            <a:schemeClr val="dk1"/>
                          </a:solidFill>
                          <a:effectLst/>
                          <a:latin typeface="+mn-lt"/>
                          <a:ea typeface="+mn-ea"/>
                          <a:cs typeface="+mn-cs"/>
                        </a:rPr>
                        <a:t>()</a:t>
                      </a:r>
                    </a:p>
                  </a:txBody>
                  <a:tcPr/>
                </a:tc>
                <a:tc>
                  <a:txBody>
                    <a:bodyPr/>
                    <a:lstStyle/>
                    <a:p>
                      <a:r>
                        <a:rPr lang="en-US" altLang="zh-CN" dirty="0"/>
                        <a:t>…</a:t>
                      </a:r>
                      <a:endParaRPr lang="zh-CN" altLang="en-US" dirty="0"/>
                    </a:p>
                  </a:txBody>
                  <a:tcPr/>
                </a:tc>
                <a:extLst>
                  <a:ext uri="{0D108BD9-81ED-4DB2-BD59-A6C34878D82A}">
                    <a16:rowId xmlns:a16="http://schemas.microsoft.com/office/drawing/2014/main" val="419095519"/>
                  </a:ext>
                </a:extLst>
              </a:tr>
            </a:tbl>
          </a:graphicData>
        </a:graphic>
      </p:graphicFrame>
      <p:sp>
        <p:nvSpPr>
          <p:cNvPr id="4" name="文本框 20">
            <a:extLst>
              <a:ext uri="{FF2B5EF4-FFF2-40B4-BE49-F238E27FC236}">
                <a16:creationId xmlns:a16="http://schemas.microsoft.com/office/drawing/2014/main" id="{22D07778-8D3C-4AC4-A8E5-EA9AE7994F06}"/>
              </a:ext>
            </a:extLst>
          </p:cNvPr>
          <p:cNvSpPr txBox="1">
            <a:spLocks noChangeArrowheads="1"/>
          </p:cNvSpPr>
          <p:nvPr/>
        </p:nvSpPr>
        <p:spPr bwMode="auto">
          <a:xfrm>
            <a:off x="568854" y="273314"/>
            <a:ext cx="552714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r>
              <a:rPr lang="zh-CN" altLang="en-US" sz="2400" b="1" dirty="0">
                <a:solidFill>
                  <a:srgbClr val="007F58"/>
                </a:solidFill>
                <a:latin typeface="微软雅黑" panose="020B0503020204020204" pitchFamily="34" charset="-122"/>
              </a:rPr>
              <a:t>用来生成证书、密钥、配置文件的函数</a:t>
            </a:r>
          </a:p>
        </p:txBody>
      </p:sp>
    </p:spTree>
    <p:extLst>
      <p:ext uri="{BB962C8B-B14F-4D97-AF65-F5344CB8AC3E}">
        <p14:creationId xmlns:p14="http://schemas.microsoft.com/office/powerpoint/2010/main" val="6106444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20">
            <a:extLst>
              <a:ext uri="{FF2B5EF4-FFF2-40B4-BE49-F238E27FC236}">
                <a16:creationId xmlns:a16="http://schemas.microsoft.com/office/drawing/2014/main" id="{DE3889F8-6551-4A68-BC45-154B108E5FE8}"/>
              </a:ext>
            </a:extLst>
          </p:cNvPr>
          <p:cNvSpPr txBox="1">
            <a:spLocks noChangeArrowheads="1"/>
          </p:cNvSpPr>
          <p:nvPr/>
        </p:nvSpPr>
        <p:spPr bwMode="auto">
          <a:xfrm>
            <a:off x="568854" y="273314"/>
            <a:ext cx="448574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r>
              <a:rPr lang="zh-CN" altLang="en-US" sz="2400" b="1" dirty="0">
                <a:solidFill>
                  <a:srgbClr val="007F58"/>
                </a:solidFill>
                <a:latin typeface="微软雅黑" panose="020B0503020204020204" pitchFamily="34" charset="-122"/>
              </a:rPr>
              <a:t>解析函数</a:t>
            </a:r>
          </a:p>
        </p:txBody>
      </p:sp>
      <p:graphicFrame>
        <p:nvGraphicFramePr>
          <p:cNvPr id="3" name="表格 2">
            <a:extLst>
              <a:ext uri="{FF2B5EF4-FFF2-40B4-BE49-F238E27FC236}">
                <a16:creationId xmlns:a16="http://schemas.microsoft.com/office/drawing/2014/main" id="{426923CA-DD5F-4F31-ABAA-67790CFE3E25}"/>
              </a:ext>
            </a:extLst>
          </p:cNvPr>
          <p:cNvGraphicFramePr>
            <a:graphicFrameLocks noGrp="1"/>
          </p:cNvGraphicFramePr>
          <p:nvPr>
            <p:extLst>
              <p:ext uri="{D42A27DB-BD31-4B8C-83A1-F6EECF244321}">
                <p14:modId xmlns:p14="http://schemas.microsoft.com/office/powerpoint/2010/main" val="3855642005"/>
              </p:ext>
            </p:extLst>
          </p:nvPr>
        </p:nvGraphicFramePr>
        <p:xfrm>
          <a:off x="2032000" y="2082799"/>
          <a:ext cx="8128000" cy="302260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275840825"/>
                    </a:ext>
                  </a:extLst>
                </a:gridCol>
                <a:gridCol w="4064000">
                  <a:extLst>
                    <a:ext uri="{9D8B030D-6E8A-4147-A177-3AD203B41FA5}">
                      <a16:colId xmlns:a16="http://schemas.microsoft.com/office/drawing/2014/main" val="2921224805"/>
                    </a:ext>
                  </a:extLst>
                </a:gridCol>
              </a:tblGrid>
              <a:tr h="370840">
                <a:tc>
                  <a:txBody>
                    <a:bodyPr/>
                    <a:lstStyle/>
                    <a:p>
                      <a:r>
                        <a:rPr lang="zh-CN" altLang="en-US" dirty="0"/>
                        <a:t>函数名</a:t>
                      </a:r>
                    </a:p>
                  </a:txBody>
                  <a:tcPr/>
                </a:tc>
                <a:tc>
                  <a:txBody>
                    <a:bodyPr/>
                    <a:lstStyle/>
                    <a:p>
                      <a:r>
                        <a:rPr lang="zh-CN" altLang="en-US" dirty="0"/>
                        <a:t>功能描述</a:t>
                      </a:r>
                    </a:p>
                  </a:txBody>
                  <a:tcPr/>
                </a:tc>
                <a:extLst>
                  <a:ext uri="{0D108BD9-81ED-4DB2-BD59-A6C34878D82A}">
                    <a16:rowId xmlns:a16="http://schemas.microsoft.com/office/drawing/2014/main" val="231946391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b="0" i="0" kern="1200" dirty="0" err="1">
                          <a:solidFill>
                            <a:schemeClr val="dk1"/>
                          </a:solidFill>
                          <a:effectLst/>
                          <a:latin typeface="+mn-lt"/>
                          <a:ea typeface="+mn-ea"/>
                          <a:cs typeface="+mn-cs"/>
                        </a:rPr>
                        <a:t>parse_params</a:t>
                      </a:r>
                      <a:r>
                        <a:rPr lang="en-US" altLang="zh-CN" sz="1800" b="0" i="0" kern="1200" dirty="0">
                          <a:solidFill>
                            <a:schemeClr val="dk1"/>
                          </a:solidFill>
                          <a:effectLst/>
                          <a:latin typeface="+mn-lt"/>
                          <a:ea typeface="+mn-ea"/>
                          <a:cs typeface="+mn-cs"/>
                        </a:rPr>
                        <a:t>()</a:t>
                      </a:r>
                      <a:endParaRPr lang="zh-CN" altLang="en-US" dirty="0"/>
                    </a:p>
                  </a:txBody>
                  <a:tcPr/>
                </a:tc>
                <a:tc>
                  <a:txBody>
                    <a:bodyPr/>
                    <a:lstStyle/>
                    <a:p>
                      <a:r>
                        <a:rPr lang="zh-CN" altLang="en-US" sz="1800" b="0" i="0" kern="1200" dirty="0">
                          <a:solidFill>
                            <a:schemeClr val="dk1"/>
                          </a:solidFill>
                          <a:effectLst/>
                          <a:latin typeface="+mn-lt"/>
                          <a:ea typeface="+mn-ea"/>
                          <a:cs typeface="+mn-cs"/>
                        </a:rPr>
                        <a:t>解析命令行参数，总共有</a:t>
                      </a:r>
                      <a:r>
                        <a:rPr lang="en-US" altLang="zh-CN" sz="1800" b="0" i="0" kern="1200" dirty="0">
                          <a:solidFill>
                            <a:schemeClr val="dk1"/>
                          </a:solidFill>
                          <a:effectLst/>
                          <a:latin typeface="+mn-lt"/>
                          <a:ea typeface="+mn-ea"/>
                          <a:cs typeface="+mn-cs"/>
                        </a:rPr>
                        <a:t>18</a:t>
                      </a:r>
                      <a:r>
                        <a:rPr lang="zh-CN" altLang="en-US" sz="1800" b="0" i="0" kern="1200" dirty="0">
                          <a:solidFill>
                            <a:schemeClr val="dk1"/>
                          </a:solidFill>
                          <a:effectLst/>
                          <a:latin typeface="+mn-lt"/>
                          <a:ea typeface="+mn-ea"/>
                          <a:cs typeface="+mn-cs"/>
                        </a:rPr>
                        <a:t>个选项，</a:t>
                      </a:r>
                      <a:r>
                        <a:rPr lang="en-US" altLang="zh-CN" sz="1800" b="0" i="0" kern="1200" dirty="0">
                          <a:solidFill>
                            <a:schemeClr val="dk1"/>
                          </a:solidFill>
                          <a:effectLst/>
                          <a:latin typeface="+mn-lt"/>
                          <a:ea typeface="+mn-ea"/>
                          <a:cs typeface="+mn-cs"/>
                        </a:rPr>
                        <a:t>help</a:t>
                      </a:r>
                      <a:r>
                        <a:rPr lang="zh-CN" altLang="en-US" sz="1800" b="0" i="0" kern="1200" dirty="0">
                          <a:solidFill>
                            <a:schemeClr val="dk1"/>
                          </a:solidFill>
                          <a:effectLst/>
                          <a:latin typeface="+mn-lt"/>
                          <a:ea typeface="+mn-ea"/>
                          <a:cs typeface="+mn-cs"/>
                        </a:rPr>
                        <a:t>函数中给出了这</a:t>
                      </a:r>
                      <a:r>
                        <a:rPr lang="en-US" altLang="zh-CN" sz="1800" b="0" i="0" kern="1200" dirty="0">
                          <a:solidFill>
                            <a:schemeClr val="dk1"/>
                          </a:solidFill>
                          <a:effectLst/>
                          <a:latin typeface="+mn-lt"/>
                          <a:ea typeface="+mn-ea"/>
                          <a:cs typeface="+mn-cs"/>
                        </a:rPr>
                        <a:t>18</a:t>
                      </a:r>
                      <a:r>
                        <a:rPr lang="zh-CN" altLang="en-US" sz="1800" b="0" i="0" kern="1200" dirty="0">
                          <a:solidFill>
                            <a:schemeClr val="dk1"/>
                          </a:solidFill>
                          <a:effectLst/>
                          <a:latin typeface="+mn-lt"/>
                          <a:ea typeface="+mn-ea"/>
                          <a:cs typeface="+mn-cs"/>
                        </a:rPr>
                        <a:t>个选项的作用，如</a:t>
                      </a:r>
                      <a:r>
                        <a:rPr lang="en-US" altLang="zh-CN" sz="1800" b="0" i="0" kern="1200" dirty="0">
                          <a:solidFill>
                            <a:schemeClr val="dk1"/>
                          </a:solidFill>
                          <a:effectLst/>
                          <a:latin typeface="+mn-lt"/>
                          <a:ea typeface="+mn-ea"/>
                          <a:cs typeface="+mn-cs"/>
                        </a:rPr>
                        <a:t>-C</a:t>
                      </a:r>
                      <a:r>
                        <a:rPr lang="zh-CN" altLang="en-US" sz="1800" b="0" i="0" kern="1200" dirty="0">
                          <a:solidFill>
                            <a:schemeClr val="dk1"/>
                          </a:solidFill>
                          <a:effectLst/>
                          <a:latin typeface="+mn-lt"/>
                          <a:ea typeface="+mn-ea"/>
                          <a:cs typeface="+mn-cs"/>
                        </a:rPr>
                        <a:t>用来设置生成的区块链的</a:t>
                      </a:r>
                      <a:r>
                        <a:rPr lang="en-US" altLang="zh-CN" sz="1800" b="0" i="0" kern="1200" dirty="0">
                          <a:solidFill>
                            <a:schemeClr val="dk1"/>
                          </a:solidFill>
                          <a:effectLst/>
                          <a:latin typeface="+mn-lt"/>
                          <a:ea typeface="+mn-ea"/>
                          <a:cs typeface="+mn-cs"/>
                        </a:rPr>
                        <a:t>id</a:t>
                      </a:r>
                      <a:r>
                        <a:rPr lang="zh-CN" altLang="en-US" sz="1800" b="0" i="0" kern="1200" dirty="0">
                          <a:solidFill>
                            <a:schemeClr val="dk1"/>
                          </a:solidFill>
                          <a:effectLst/>
                          <a:latin typeface="+mn-lt"/>
                          <a:ea typeface="+mn-ea"/>
                          <a:cs typeface="+mn-cs"/>
                        </a:rPr>
                        <a:t>，</a:t>
                      </a:r>
                      <a:r>
                        <a:rPr lang="en-US" altLang="zh-CN" sz="1800" b="0" i="0" kern="1200" dirty="0">
                          <a:solidFill>
                            <a:schemeClr val="dk1"/>
                          </a:solidFill>
                          <a:effectLst/>
                          <a:latin typeface="+mn-lt"/>
                          <a:ea typeface="+mn-ea"/>
                          <a:cs typeface="+mn-cs"/>
                        </a:rPr>
                        <a:t>-f</a:t>
                      </a:r>
                      <a:r>
                        <a:rPr lang="zh-CN" altLang="en-US" sz="1800" b="0" i="0" kern="1200" dirty="0">
                          <a:solidFill>
                            <a:schemeClr val="dk1"/>
                          </a:solidFill>
                          <a:effectLst/>
                          <a:latin typeface="+mn-lt"/>
                          <a:ea typeface="+mn-ea"/>
                          <a:cs typeface="+mn-cs"/>
                        </a:rPr>
                        <a:t>用来指定</a:t>
                      </a:r>
                      <a:r>
                        <a:rPr lang="en-US" altLang="zh-CN" sz="1800" b="0" i="0" kern="1200" dirty="0" err="1">
                          <a:solidFill>
                            <a:schemeClr val="dk1"/>
                          </a:solidFill>
                          <a:effectLst/>
                          <a:latin typeface="+mn-lt"/>
                          <a:ea typeface="+mn-ea"/>
                          <a:cs typeface="+mn-cs"/>
                        </a:rPr>
                        <a:t>ip</a:t>
                      </a:r>
                      <a:r>
                        <a:rPr lang="zh-CN" altLang="en-US" sz="1800" b="0" i="0" kern="1200" dirty="0">
                          <a:solidFill>
                            <a:schemeClr val="dk1"/>
                          </a:solidFill>
                          <a:effectLst/>
                          <a:latin typeface="+mn-lt"/>
                          <a:ea typeface="+mn-ea"/>
                          <a:cs typeface="+mn-cs"/>
                        </a:rPr>
                        <a:t>文件，而如果有</a:t>
                      </a:r>
                      <a:r>
                        <a:rPr lang="en-US" altLang="zh-CN" sz="1800" b="0" i="0" kern="1200" dirty="0">
                          <a:solidFill>
                            <a:schemeClr val="dk1"/>
                          </a:solidFill>
                          <a:effectLst/>
                          <a:latin typeface="+mn-lt"/>
                          <a:ea typeface="+mn-ea"/>
                          <a:cs typeface="+mn-cs"/>
                        </a:rPr>
                        <a:t>-c</a:t>
                      </a:r>
                      <a:r>
                        <a:rPr lang="zh-CN" altLang="en-US" sz="1800" b="0" i="0" kern="1200" dirty="0">
                          <a:solidFill>
                            <a:schemeClr val="dk1"/>
                          </a:solidFill>
                          <a:effectLst/>
                          <a:latin typeface="+mn-lt"/>
                          <a:ea typeface="+mn-ea"/>
                          <a:cs typeface="+mn-cs"/>
                        </a:rPr>
                        <a:t>则使用</a:t>
                      </a:r>
                      <a:r>
                        <a:rPr lang="en-US" altLang="zh-CN" sz="1800" b="0" i="0" kern="1200" dirty="0">
                          <a:solidFill>
                            <a:schemeClr val="dk1"/>
                          </a:solidFill>
                          <a:effectLst/>
                          <a:latin typeface="+mn-lt"/>
                          <a:ea typeface="+mn-ea"/>
                          <a:cs typeface="+mn-cs"/>
                        </a:rPr>
                        <a:t>Raft</a:t>
                      </a:r>
                      <a:r>
                        <a:rPr lang="zh-CN" altLang="en-US" sz="1800" b="0" i="0" kern="1200" dirty="0">
                          <a:solidFill>
                            <a:schemeClr val="dk1"/>
                          </a:solidFill>
                          <a:effectLst/>
                          <a:latin typeface="+mn-lt"/>
                          <a:ea typeface="+mn-ea"/>
                          <a:cs typeface="+mn-cs"/>
                        </a:rPr>
                        <a:t>共识算法，没有</a:t>
                      </a:r>
                      <a:r>
                        <a:rPr lang="en-US" altLang="zh-CN" sz="1800" b="0" i="0" kern="1200" dirty="0">
                          <a:solidFill>
                            <a:schemeClr val="dk1"/>
                          </a:solidFill>
                          <a:effectLst/>
                          <a:latin typeface="+mn-lt"/>
                          <a:ea typeface="+mn-ea"/>
                          <a:cs typeface="+mn-cs"/>
                        </a:rPr>
                        <a:t>-c</a:t>
                      </a:r>
                      <a:r>
                        <a:rPr lang="zh-CN" altLang="en-US" sz="1800" b="0" i="0" kern="1200" dirty="0">
                          <a:solidFill>
                            <a:schemeClr val="dk1"/>
                          </a:solidFill>
                          <a:effectLst/>
                          <a:latin typeface="+mn-lt"/>
                          <a:ea typeface="+mn-ea"/>
                          <a:cs typeface="+mn-cs"/>
                        </a:rPr>
                        <a:t>则默认使用</a:t>
                      </a:r>
                      <a:r>
                        <a:rPr lang="en-US" altLang="zh-CN" sz="1800" b="0" i="0" kern="1200" dirty="0">
                          <a:solidFill>
                            <a:schemeClr val="dk1"/>
                          </a:solidFill>
                          <a:effectLst/>
                          <a:latin typeface="+mn-lt"/>
                          <a:ea typeface="+mn-ea"/>
                          <a:cs typeface="+mn-cs"/>
                        </a:rPr>
                        <a:t>PBFT</a:t>
                      </a:r>
                      <a:r>
                        <a:rPr lang="zh-CN" altLang="en-US" sz="1800" b="0" i="0" kern="1200" dirty="0">
                          <a:solidFill>
                            <a:schemeClr val="dk1"/>
                          </a:solidFill>
                          <a:effectLst/>
                          <a:latin typeface="+mn-lt"/>
                          <a:ea typeface="+mn-ea"/>
                          <a:cs typeface="+mn-cs"/>
                        </a:rPr>
                        <a:t>共识算法</a:t>
                      </a:r>
                      <a:r>
                        <a:rPr lang="en-US" altLang="zh-CN" sz="1800" b="0" i="0" kern="1200" dirty="0">
                          <a:solidFill>
                            <a:schemeClr val="dk1"/>
                          </a:solidFill>
                          <a:effectLst/>
                          <a:latin typeface="+mn-lt"/>
                          <a:ea typeface="+mn-ea"/>
                          <a:cs typeface="+mn-cs"/>
                        </a:rPr>
                        <a:t>......</a:t>
                      </a:r>
                      <a:endParaRPr lang="zh-CN" altLang="en-US" dirty="0"/>
                    </a:p>
                  </a:txBody>
                  <a:tcPr/>
                </a:tc>
                <a:extLst>
                  <a:ext uri="{0D108BD9-81ED-4DB2-BD59-A6C34878D82A}">
                    <a16:rowId xmlns:a16="http://schemas.microsoft.com/office/drawing/2014/main" val="1414814724"/>
                  </a:ext>
                </a:extLst>
              </a:tr>
              <a:tr h="370840">
                <a:tc>
                  <a:txBody>
                    <a:bodyPr/>
                    <a:lstStyle/>
                    <a:p>
                      <a:r>
                        <a:rPr lang="en-US" altLang="zh-CN" sz="1800" b="0" i="0" kern="1200" dirty="0" err="1">
                          <a:solidFill>
                            <a:schemeClr val="dk1"/>
                          </a:solidFill>
                          <a:effectLst/>
                          <a:latin typeface="+mn-lt"/>
                          <a:ea typeface="+mn-ea"/>
                          <a:cs typeface="+mn-cs"/>
                        </a:rPr>
                        <a:t>parse_ip_config</a:t>
                      </a:r>
                      <a:r>
                        <a:rPr lang="en-US" altLang="zh-CN" sz="1800" b="0" i="0" kern="1200" dirty="0">
                          <a:solidFill>
                            <a:schemeClr val="dk1"/>
                          </a:solidFill>
                          <a:effectLst/>
                          <a:latin typeface="+mn-lt"/>
                          <a:ea typeface="+mn-ea"/>
                          <a:cs typeface="+mn-cs"/>
                        </a:rPr>
                        <a:t>()</a:t>
                      </a:r>
                      <a:endParaRPr lang="zh-CN" altLang="en-US" dirty="0"/>
                    </a:p>
                  </a:txBody>
                  <a:tcPr/>
                </a:tc>
                <a:tc>
                  <a:txBody>
                    <a:bodyPr/>
                    <a:lstStyle/>
                    <a:p>
                      <a:r>
                        <a:rPr lang="zh-CN" altLang="en-US" sz="1800" b="0" i="0" kern="1200" dirty="0">
                          <a:solidFill>
                            <a:schemeClr val="dk1"/>
                          </a:solidFill>
                          <a:effectLst/>
                          <a:latin typeface="+mn-lt"/>
                          <a:ea typeface="+mn-ea"/>
                          <a:cs typeface="+mn-cs"/>
                        </a:rPr>
                        <a:t>解析</a:t>
                      </a:r>
                      <a:r>
                        <a:rPr lang="en-US" altLang="zh-CN" sz="1800" b="0" i="0" kern="1200" dirty="0" err="1">
                          <a:solidFill>
                            <a:schemeClr val="dk1"/>
                          </a:solidFill>
                          <a:effectLst/>
                          <a:latin typeface="+mn-lt"/>
                          <a:ea typeface="+mn-ea"/>
                          <a:cs typeface="+mn-cs"/>
                        </a:rPr>
                        <a:t>ip</a:t>
                      </a:r>
                      <a:r>
                        <a:rPr lang="zh-CN" altLang="en-US" sz="1800" b="0" i="0" kern="1200" dirty="0">
                          <a:solidFill>
                            <a:schemeClr val="dk1"/>
                          </a:solidFill>
                          <a:effectLst/>
                          <a:latin typeface="+mn-lt"/>
                          <a:ea typeface="+mn-ea"/>
                          <a:cs typeface="+mn-cs"/>
                        </a:rPr>
                        <a:t>配置：如果命令行参数中有指定</a:t>
                      </a:r>
                      <a:r>
                        <a:rPr lang="en-US" altLang="zh-CN" sz="1800" b="0" i="0" kern="1200" dirty="0" err="1">
                          <a:solidFill>
                            <a:schemeClr val="dk1"/>
                          </a:solidFill>
                          <a:effectLst/>
                          <a:latin typeface="+mn-lt"/>
                          <a:ea typeface="+mn-ea"/>
                          <a:cs typeface="+mn-cs"/>
                        </a:rPr>
                        <a:t>ip</a:t>
                      </a:r>
                      <a:r>
                        <a:rPr lang="zh-CN" altLang="en-US" sz="1800" b="0" i="0" kern="1200" dirty="0">
                          <a:solidFill>
                            <a:schemeClr val="dk1"/>
                          </a:solidFill>
                          <a:effectLst/>
                          <a:latin typeface="+mn-lt"/>
                          <a:ea typeface="+mn-ea"/>
                          <a:cs typeface="+mn-cs"/>
                        </a:rPr>
                        <a:t>文件，那么在</a:t>
                      </a:r>
                      <a:r>
                        <a:rPr lang="en-US" altLang="zh-CN" sz="1800" b="0" i="0" kern="1200" dirty="0">
                          <a:solidFill>
                            <a:schemeClr val="dk1"/>
                          </a:solidFill>
                          <a:effectLst/>
                          <a:latin typeface="+mn-lt"/>
                          <a:ea typeface="+mn-ea"/>
                          <a:cs typeface="+mn-cs"/>
                        </a:rPr>
                        <a:t>main</a:t>
                      </a:r>
                      <a:r>
                        <a:rPr lang="zh-CN" altLang="en-US" sz="1800" b="0" i="0" kern="1200" dirty="0">
                          <a:solidFill>
                            <a:schemeClr val="dk1"/>
                          </a:solidFill>
                          <a:effectLst/>
                          <a:latin typeface="+mn-lt"/>
                          <a:ea typeface="+mn-ea"/>
                          <a:cs typeface="+mn-cs"/>
                        </a:rPr>
                        <a:t>函数中就会调用这个函数，然后从文件中读取</a:t>
                      </a:r>
                      <a:r>
                        <a:rPr lang="en-US" altLang="zh-CN" sz="1800" b="0" i="0" kern="1200" dirty="0" err="1">
                          <a:solidFill>
                            <a:schemeClr val="dk1"/>
                          </a:solidFill>
                          <a:effectLst/>
                          <a:latin typeface="+mn-lt"/>
                          <a:ea typeface="+mn-ea"/>
                          <a:cs typeface="+mn-cs"/>
                        </a:rPr>
                        <a:t>ip</a:t>
                      </a:r>
                      <a:endParaRPr lang="zh-CN" altLang="en-US" dirty="0"/>
                    </a:p>
                  </a:txBody>
                  <a:tcPr/>
                </a:tc>
                <a:extLst>
                  <a:ext uri="{0D108BD9-81ED-4DB2-BD59-A6C34878D82A}">
                    <a16:rowId xmlns:a16="http://schemas.microsoft.com/office/drawing/2014/main" val="1746408502"/>
                  </a:ext>
                </a:extLst>
              </a:tr>
            </a:tbl>
          </a:graphicData>
        </a:graphic>
      </p:graphicFrame>
    </p:spTree>
    <p:extLst>
      <p:ext uri="{BB962C8B-B14F-4D97-AF65-F5344CB8AC3E}">
        <p14:creationId xmlns:p14="http://schemas.microsoft.com/office/powerpoint/2010/main" val="11661444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20">
            <a:extLst>
              <a:ext uri="{FF2B5EF4-FFF2-40B4-BE49-F238E27FC236}">
                <a16:creationId xmlns:a16="http://schemas.microsoft.com/office/drawing/2014/main" id="{DE3889F8-6551-4A68-BC45-154B108E5FE8}"/>
              </a:ext>
            </a:extLst>
          </p:cNvPr>
          <p:cNvSpPr txBox="1">
            <a:spLocks noChangeArrowheads="1"/>
          </p:cNvSpPr>
          <p:nvPr/>
        </p:nvSpPr>
        <p:spPr bwMode="auto">
          <a:xfrm>
            <a:off x="568854" y="273314"/>
            <a:ext cx="448574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r>
              <a:rPr lang="zh-CN" altLang="en-US" sz="2400" b="1" dirty="0">
                <a:solidFill>
                  <a:srgbClr val="007F58"/>
                </a:solidFill>
                <a:latin typeface="微软雅黑" panose="020B0503020204020204" pitchFamily="34" charset="-122"/>
              </a:rPr>
              <a:t>其他函数</a:t>
            </a:r>
          </a:p>
        </p:txBody>
      </p:sp>
      <p:graphicFrame>
        <p:nvGraphicFramePr>
          <p:cNvPr id="3" name="表格 2">
            <a:extLst>
              <a:ext uri="{FF2B5EF4-FFF2-40B4-BE49-F238E27FC236}">
                <a16:creationId xmlns:a16="http://schemas.microsoft.com/office/drawing/2014/main" id="{426923CA-DD5F-4F31-ABAA-67790CFE3E25}"/>
              </a:ext>
            </a:extLst>
          </p:cNvPr>
          <p:cNvGraphicFramePr>
            <a:graphicFrameLocks noGrp="1"/>
          </p:cNvGraphicFramePr>
          <p:nvPr>
            <p:extLst>
              <p:ext uri="{D42A27DB-BD31-4B8C-83A1-F6EECF244321}">
                <p14:modId xmlns:p14="http://schemas.microsoft.com/office/powerpoint/2010/main" val="923053326"/>
              </p:ext>
            </p:extLst>
          </p:nvPr>
        </p:nvGraphicFramePr>
        <p:xfrm>
          <a:off x="2032000" y="2082799"/>
          <a:ext cx="8128000" cy="111252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275840825"/>
                    </a:ext>
                  </a:extLst>
                </a:gridCol>
                <a:gridCol w="4064000">
                  <a:extLst>
                    <a:ext uri="{9D8B030D-6E8A-4147-A177-3AD203B41FA5}">
                      <a16:colId xmlns:a16="http://schemas.microsoft.com/office/drawing/2014/main" val="2921224805"/>
                    </a:ext>
                  </a:extLst>
                </a:gridCol>
              </a:tblGrid>
              <a:tr h="370840">
                <a:tc>
                  <a:txBody>
                    <a:bodyPr/>
                    <a:lstStyle/>
                    <a:p>
                      <a:r>
                        <a:rPr lang="zh-CN" altLang="en-US" dirty="0"/>
                        <a:t>函数名</a:t>
                      </a:r>
                    </a:p>
                  </a:txBody>
                  <a:tcPr/>
                </a:tc>
                <a:tc>
                  <a:txBody>
                    <a:bodyPr/>
                    <a:lstStyle/>
                    <a:p>
                      <a:r>
                        <a:rPr lang="zh-CN" altLang="en-US" dirty="0"/>
                        <a:t>功能描述</a:t>
                      </a:r>
                    </a:p>
                  </a:txBody>
                  <a:tcPr/>
                </a:tc>
                <a:extLst>
                  <a:ext uri="{0D108BD9-81ED-4DB2-BD59-A6C34878D82A}">
                    <a16:rowId xmlns:a16="http://schemas.microsoft.com/office/drawing/2014/main" val="231946391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b="0" i="0" kern="1200" dirty="0" err="1">
                          <a:solidFill>
                            <a:schemeClr val="dk1"/>
                          </a:solidFill>
                          <a:effectLst/>
                          <a:latin typeface="+mn-lt"/>
                          <a:ea typeface="+mn-ea"/>
                          <a:cs typeface="+mn-cs"/>
                        </a:rPr>
                        <a:t>getname</a:t>
                      </a:r>
                      <a:r>
                        <a:rPr lang="en-US" altLang="zh-CN" sz="1800" b="0" i="0" kern="1200" dirty="0">
                          <a:solidFill>
                            <a:schemeClr val="dk1"/>
                          </a:solidFill>
                          <a:effectLst/>
                          <a:latin typeface="+mn-lt"/>
                          <a:ea typeface="+mn-ea"/>
                          <a:cs typeface="+mn-cs"/>
                        </a:rPr>
                        <a:t>()</a:t>
                      </a:r>
                      <a:endParaRPr lang="zh-CN" altLang="en-US" dirty="0"/>
                    </a:p>
                  </a:txBody>
                  <a:tcPr/>
                </a:tc>
                <a:tc>
                  <a:txBody>
                    <a:bodyPr/>
                    <a:lstStyle/>
                    <a:p>
                      <a:r>
                        <a:rPr lang="zh-CN" altLang="en-US" sz="1800" b="0" i="0" kern="1200" dirty="0">
                          <a:solidFill>
                            <a:schemeClr val="dk1"/>
                          </a:solidFill>
                          <a:effectLst/>
                          <a:latin typeface="+mn-lt"/>
                          <a:ea typeface="+mn-ea"/>
                          <a:cs typeface="+mn-cs"/>
                        </a:rPr>
                        <a:t>根据路径生成名字</a:t>
                      </a:r>
                      <a:endParaRPr lang="zh-CN" altLang="en-US" dirty="0"/>
                    </a:p>
                  </a:txBody>
                  <a:tcPr/>
                </a:tc>
                <a:extLst>
                  <a:ext uri="{0D108BD9-81ED-4DB2-BD59-A6C34878D82A}">
                    <a16:rowId xmlns:a16="http://schemas.microsoft.com/office/drawing/2014/main" val="1414814724"/>
                  </a:ext>
                </a:extLst>
              </a:tr>
              <a:tr h="370840">
                <a:tc>
                  <a:txBody>
                    <a:bodyPr/>
                    <a:lstStyle/>
                    <a:p>
                      <a:r>
                        <a:rPr lang="en-US" altLang="zh-CN" sz="1800" b="0" i="0" kern="1200" dirty="0">
                          <a:solidFill>
                            <a:schemeClr val="dk1"/>
                          </a:solidFill>
                          <a:effectLst/>
                          <a:latin typeface="+mn-lt"/>
                          <a:ea typeface="+mn-ea"/>
                          <a:cs typeface="+mn-cs"/>
                        </a:rPr>
                        <a:t>main()</a:t>
                      </a:r>
                      <a:endParaRPr lang="zh-CN" altLang="en-US" dirty="0"/>
                    </a:p>
                  </a:txBody>
                  <a:tcPr/>
                </a:tc>
                <a:tc>
                  <a:txBody>
                    <a:bodyPr/>
                    <a:lstStyle/>
                    <a:p>
                      <a:r>
                        <a:rPr lang="en-US" altLang="zh-CN" dirty="0"/>
                        <a:t>…</a:t>
                      </a:r>
                      <a:endParaRPr lang="zh-CN" altLang="en-US" dirty="0"/>
                    </a:p>
                  </a:txBody>
                  <a:tcPr/>
                </a:tc>
                <a:extLst>
                  <a:ext uri="{0D108BD9-81ED-4DB2-BD59-A6C34878D82A}">
                    <a16:rowId xmlns:a16="http://schemas.microsoft.com/office/drawing/2014/main" val="1746408502"/>
                  </a:ext>
                </a:extLst>
              </a:tr>
            </a:tbl>
          </a:graphicData>
        </a:graphic>
      </p:graphicFrame>
    </p:spTree>
    <p:extLst>
      <p:ext uri="{BB962C8B-B14F-4D97-AF65-F5344CB8AC3E}">
        <p14:creationId xmlns:p14="http://schemas.microsoft.com/office/powerpoint/2010/main" val="18003378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20">
            <a:extLst>
              <a:ext uri="{FF2B5EF4-FFF2-40B4-BE49-F238E27FC236}">
                <a16:creationId xmlns:a16="http://schemas.microsoft.com/office/drawing/2014/main" id="{DE3889F8-6551-4A68-BC45-154B108E5FE8}"/>
              </a:ext>
            </a:extLst>
          </p:cNvPr>
          <p:cNvSpPr txBox="1">
            <a:spLocks noChangeArrowheads="1"/>
          </p:cNvSpPr>
          <p:nvPr/>
        </p:nvSpPr>
        <p:spPr bwMode="auto">
          <a:xfrm>
            <a:off x="568854" y="273314"/>
            <a:ext cx="448574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r>
              <a:rPr lang="zh-CN" altLang="en-US" sz="2400" b="1" dirty="0">
                <a:solidFill>
                  <a:srgbClr val="007F58"/>
                </a:solidFill>
                <a:latin typeface="微软雅黑" panose="020B0503020204020204" pitchFamily="34" charset="-122"/>
              </a:rPr>
              <a:t>其他函数（</a:t>
            </a:r>
            <a:r>
              <a:rPr lang="en-US" altLang="zh-CN" sz="2400" b="1" dirty="0">
                <a:solidFill>
                  <a:srgbClr val="007F58"/>
                </a:solidFill>
                <a:latin typeface="微软雅黑" panose="020B0503020204020204" pitchFamily="34" charset="-122"/>
              </a:rPr>
              <a:t>main</a:t>
            </a:r>
            <a:r>
              <a:rPr lang="zh-CN" altLang="en-US" sz="2400" b="1" dirty="0">
                <a:solidFill>
                  <a:srgbClr val="007F58"/>
                </a:solidFill>
                <a:latin typeface="微软雅黑" panose="020B0503020204020204" pitchFamily="34" charset="-122"/>
              </a:rPr>
              <a:t>函数）</a:t>
            </a:r>
          </a:p>
        </p:txBody>
      </p:sp>
      <p:pic>
        <p:nvPicPr>
          <p:cNvPr id="5" name="图片 4">
            <a:extLst>
              <a:ext uri="{FF2B5EF4-FFF2-40B4-BE49-F238E27FC236}">
                <a16:creationId xmlns:a16="http://schemas.microsoft.com/office/drawing/2014/main" id="{755E0F4F-D29B-4514-9A17-D49CABF880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3087" y="1223962"/>
            <a:ext cx="8505825" cy="4410075"/>
          </a:xfrm>
          <a:prstGeom prst="rect">
            <a:avLst/>
          </a:prstGeom>
        </p:spPr>
      </p:pic>
    </p:spTree>
    <p:extLst>
      <p:ext uri="{BB962C8B-B14F-4D97-AF65-F5344CB8AC3E}">
        <p14:creationId xmlns:p14="http://schemas.microsoft.com/office/powerpoint/2010/main" val="31296601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20">
            <a:extLst>
              <a:ext uri="{FF2B5EF4-FFF2-40B4-BE49-F238E27FC236}">
                <a16:creationId xmlns:a16="http://schemas.microsoft.com/office/drawing/2014/main" id="{DAA77EF4-5410-465E-AD8F-2128274EB5F3}"/>
              </a:ext>
            </a:extLst>
          </p:cNvPr>
          <p:cNvSpPr txBox="1">
            <a:spLocks noChangeArrowheads="1"/>
          </p:cNvSpPr>
          <p:nvPr/>
        </p:nvSpPr>
        <p:spPr bwMode="auto">
          <a:xfrm>
            <a:off x="568854" y="273314"/>
            <a:ext cx="448574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r>
              <a:rPr lang="zh-CN" altLang="en-US" sz="2400" b="1" dirty="0">
                <a:solidFill>
                  <a:srgbClr val="007F58"/>
                </a:solidFill>
                <a:latin typeface="微软雅黑" panose="020B0503020204020204" pitchFamily="34" charset="-122"/>
              </a:rPr>
              <a:t>思维导图</a:t>
            </a:r>
          </a:p>
        </p:txBody>
      </p:sp>
      <p:pic>
        <p:nvPicPr>
          <p:cNvPr id="4" name="图片 3">
            <a:extLst>
              <a:ext uri="{FF2B5EF4-FFF2-40B4-BE49-F238E27FC236}">
                <a16:creationId xmlns:a16="http://schemas.microsoft.com/office/drawing/2014/main" id="{8A67DAEB-254B-4419-BF3C-EB62065AD9E5}"/>
              </a:ext>
            </a:extLst>
          </p:cNvPr>
          <p:cNvPicPr>
            <a:picLocks noChangeAspect="1"/>
          </p:cNvPicPr>
          <p:nvPr/>
        </p:nvPicPr>
        <p:blipFill>
          <a:blip r:embed="rId2"/>
          <a:stretch>
            <a:fillRect/>
          </a:stretch>
        </p:blipFill>
        <p:spPr>
          <a:xfrm>
            <a:off x="1032934" y="794528"/>
            <a:ext cx="10312400" cy="5718580"/>
          </a:xfrm>
          <a:prstGeom prst="rect">
            <a:avLst/>
          </a:prstGeom>
        </p:spPr>
      </p:pic>
    </p:spTree>
    <p:extLst>
      <p:ext uri="{BB962C8B-B14F-4D97-AF65-F5344CB8AC3E}">
        <p14:creationId xmlns:p14="http://schemas.microsoft.com/office/powerpoint/2010/main" val="32333894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文本框 13"/>
          <p:cNvSpPr txBox="1">
            <a:spLocks noChangeArrowheads="1"/>
          </p:cNvSpPr>
          <p:nvPr/>
        </p:nvSpPr>
        <p:spPr bwMode="auto">
          <a:xfrm>
            <a:off x="2967038" y="4416425"/>
            <a:ext cx="6064250"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a:r>
              <a:rPr lang="zh-CN" altLang="en-US" sz="4800" b="1" dirty="0">
                <a:solidFill>
                  <a:srgbClr val="007F58"/>
                </a:solidFill>
                <a:latin typeface="微软雅黑" panose="020B0503020204020204" pitchFamily="34" charset="-122"/>
              </a:rPr>
              <a:t>声明和定义全局变量</a:t>
            </a:r>
          </a:p>
        </p:txBody>
      </p:sp>
      <p:grpSp>
        <p:nvGrpSpPr>
          <p:cNvPr id="6147" name="组合 4"/>
          <p:cNvGrpSpPr>
            <a:grpSpLocks noChangeAspect="1"/>
          </p:cNvGrpSpPr>
          <p:nvPr/>
        </p:nvGrpSpPr>
        <p:grpSpPr bwMode="auto">
          <a:xfrm>
            <a:off x="4357688" y="1117600"/>
            <a:ext cx="3155950" cy="2946400"/>
            <a:chOff x="0" y="0"/>
            <a:chExt cx="6822015" cy="6383223"/>
          </a:xfrm>
        </p:grpSpPr>
        <p:pic>
          <p:nvPicPr>
            <p:cNvPr id="6150"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73" y="0"/>
              <a:ext cx="6818442" cy="6383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51" name="图片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6822015" cy="63830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6148" name="文本框 2"/>
          <p:cNvSpPr txBox="1">
            <a:spLocks noChangeArrowheads="1"/>
          </p:cNvSpPr>
          <p:nvPr/>
        </p:nvSpPr>
        <p:spPr bwMode="auto">
          <a:xfrm>
            <a:off x="5130800" y="1338263"/>
            <a:ext cx="1609725" cy="2555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r>
              <a:rPr lang="en-US" altLang="zh-CN" sz="16600">
                <a:solidFill>
                  <a:schemeClr val="bg1"/>
                </a:solidFill>
                <a:latin typeface="Impact" panose="020B0806030902050204" pitchFamily="34" charset="0"/>
              </a:rPr>
              <a:t>1</a:t>
            </a:r>
            <a:endParaRPr lang="zh-CN" altLang="en-US" sz="16600">
              <a:solidFill>
                <a:schemeClr val="bg1"/>
              </a:solidFill>
              <a:latin typeface="Impact" panose="020B0806030902050204" pitchFamily="34" charset="0"/>
            </a:endParaRPr>
          </a:p>
        </p:txBody>
      </p:sp>
    </p:spTree>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EDEC4111-7AE3-48E2-AE23-891F27CD8D2F}"/>
              </a:ext>
            </a:extLst>
          </p:cNvPr>
          <p:cNvSpPr txBox="1"/>
          <p:nvPr/>
        </p:nvSpPr>
        <p:spPr>
          <a:xfrm>
            <a:off x="1227667" y="319669"/>
            <a:ext cx="3479800" cy="461665"/>
          </a:xfrm>
          <a:prstGeom prst="rect">
            <a:avLst/>
          </a:prstGeom>
          <a:noFill/>
        </p:spPr>
        <p:txBody>
          <a:bodyPr wrap="square" rtlCol="0">
            <a:spAutoFit/>
          </a:bodyPr>
          <a:lstStyle/>
          <a:p>
            <a:r>
              <a:rPr lang="zh-CN" altLang="en-US" sz="2400" b="1" dirty="0">
                <a:solidFill>
                  <a:srgbClr val="007F58"/>
                </a:solidFill>
                <a:latin typeface="微软雅黑" panose="020B0503020204020204" pitchFamily="34" charset="-122"/>
                <a:ea typeface="微软雅黑" panose="020B0503020204020204" pitchFamily="34" charset="-122"/>
              </a:rPr>
              <a:t>共计</a:t>
            </a:r>
            <a:r>
              <a:rPr lang="en-US" altLang="zh-CN" sz="2400" b="1" dirty="0">
                <a:solidFill>
                  <a:srgbClr val="007F58"/>
                </a:solidFill>
                <a:latin typeface="微软雅黑" panose="020B0503020204020204" pitchFamily="34" charset="-122"/>
                <a:ea typeface="微软雅黑" panose="020B0503020204020204" pitchFamily="34" charset="-122"/>
              </a:rPr>
              <a:t>31</a:t>
            </a:r>
            <a:r>
              <a:rPr lang="zh-CN" altLang="en-US" sz="2400" b="1" dirty="0">
                <a:solidFill>
                  <a:srgbClr val="007F58"/>
                </a:solidFill>
                <a:latin typeface="微软雅黑" panose="020B0503020204020204" pitchFamily="34" charset="-122"/>
                <a:ea typeface="微软雅黑" panose="020B0503020204020204" pitchFamily="34" charset="-122"/>
              </a:rPr>
              <a:t>个全局变量</a:t>
            </a:r>
            <a:endParaRPr lang="en-US" altLang="zh-CN" sz="2400" b="1" dirty="0">
              <a:solidFill>
                <a:srgbClr val="007F58"/>
              </a:solidFill>
              <a:latin typeface="微软雅黑" panose="020B0503020204020204" pitchFamily="34" charset="-122"/>
              <a:ea typeface="微软雅黑" panose="020B0503020204020204" pitchFamily="34" charset="-122"/>
            </a:endParaRPr>
          </a:p>
        </p:txBody>
      </p:sp>
      <p:graphicFrame>
        <p:nvGraphicFramePr>
          <p:cNvPr id="3" name="表格 2">
            <a:extLst>
              <a:ext uri="{FF2B5EF4-FFF2-40B4-BE49-F238E27FC236}">
                <a16:creationId xmlns:a16="http://schemas.microsoft.com/office/drawing/2014/main" id="{8F173948-CCB7-4F9B-90C1-288329ECD205}"/>
              </a:ext>
            </a:extLst>
          </p:cNvPr>
          <p:cNvGraphicFramePr>
            <a:graphicFrameLocks noGrp="1"/>
          </p:cNvGraphicFramePr>
          <p:nvPr>
            <p:extLst>
              <p:ext uri="{D42A27DB-BD31-4B8C-83A1-F6EECF244321}">
                <p14:modId xmlns:p14="http://schemas.microsoft.com/office/powerpoint/2010/main" val="2128599869"/>
              </p:ext>
            </p:extLst>
          </p:nvPr>
        </p:nvGraphicFramePr>
        <p:xfrm>
          <a:off x="3319302" y="1254760"/>
          <a:ext cx="5553393" cy="3332480"/>
        </p:xfrm>
        <a:graphic>
          <a:graphicData uri="http://schemas.openxmlformats.org/drawingml/2006/table">
            <a:tbl>
              <a:tblPr firstRow="1" bandRow="1">
                <a:tableStyleId>{5C22544A-7EE6-4342-B048-85BDC9FD1C3A}</a:tableStyleId>
              </a:tblPr>
              <a:tblGrid>
                <a:gridCol w="1489393">
                  <a:extLst>
                    <a:ext uri="{9D8B030D-6E8A-4147-A177-3AD203B41FA5}">
                      <a16:colId xmlns:a16="http://schemas.microsoft.com/office/drawing/2014/main" val="733820324"/>
                    </a:ext>
                  </a:extLst>
                </a:gridCol>
                <a:gridCol w="4064000">
                  <a:extLst>
                    <a:ext uri="{9D8B030D-6E8A-4147-A177-3AD203B41FA5}">
                      <a16:colId xmlns:a16="http://schemas.microsoft.com/office/drawing/2014/main" val="2633730898"/>
                    </a:ext>
                  </a:extLst>
                </a:gridCol>
              </a:tblGrid>
              <a:tr h="269239">
                <a:tc>
                  <a:txBody>
                    <a:bodyPr/>
                    <a:lstStyle/>
                    <a:p>
                      <a:r>
                        <a:rPr lang="zh-CN" altLang="en-US" dirty="0"/>
                        <a:t>变量名</a:t>
                      </a:r>
                    </a:p>
                  </a:txBody>
                  <a:tcPr/>
                </a:tc>
                <a:tc>
                  <a:txBody>
                    <a:bodyPr/>
                    <a:lstStyle/>
                    <a:p>
                      <a:r>
                        <a:rPr lang="zh-CN" altLang="en-US" dirty="0"/>
                        <a:t>功能</a:t>
                      </a:r>
                    </a:p>
                  </a:txBody>
                  <a:tcPr/>
                </a:tc>
                <a:extLst>
                  <a:ext uri="{0D108BD9-81ED-4DB2-BD59-A6C34878D82A}">
                    <a16:rowId xmlns:a16="http://schemas.microsoft.com/office/drawing/2014/main" val="3776107987"/>
                  </a:ext>
                </a:extLst>
              </a:tr>
              <a:tr h="370840">
                <a:tc>
                  <a:txBody>
                    <a:bodyPr/>
                    <a:lstStyle/>
                    <a:p>
                      <a:r>
                        <a:rPr lang="en-US" altLang="zh-CN" dirty="0" err="1"/>
                        <a:t>ca_file</a:t>
                      </a:r>
                      <a:endParaRPr lang="zh-CN" altLang="en-US" dirty="0"/>
                    </a:p>
                  </a:txBody>
                  <a:tcPr/>
                </a:tc>
                <a:tc>
                  <a:txBody>
                    <a:bodyPr/>
                    <a:lstStyle/>
                    <a:p>
                      <a:r>
                        <a:rPr lang="en-US" altLang="zh-CN" dirty="0"/>
                        <a:t>CA</a:t>
                      </a:r>
                      <a:r>
                        <a:rPr lang="zh-CN" altLang="en-US" dirty="0"/>
                        <a:t>文件位置</a:t>
                      </a:r>
                    </a:p>
                  </a:txBody>
                  <a:tcPr/>
                </a:tc>
                <a:extLst>
                  <a:ext uri="{0D108BD9-81ED-4DB2-BD59-A6C34878D82A}">
                    <a16:rowId xmlns:a16="http://schemas.microsoft.com/office/drawing/2014/main" val="627351566"/>
                  </a:ext>
                </a:extLst>
              </a:tr>
              <a:tr h="370840">
                <a:tc>
                  <a:txBody>
                    <a:bodyPr/>
                    <a:lstStyle/>
                    <a:p>
                      <a:r>
                        <a:rPr lang="en-US" altLang="zh-CN" dirty="0" err="1"/>
                        <a:t>node_num</a:t>
                      </a:r>
                      <a:endParaRPr lang="zh-CN" altLang="en-US" dirty="0"/>
                    </a:p>
                  </a:txBody>
                  <a:tcPr/>
                </a:tc>
                <a:tc>
                  <a:txBody>
                    <a:bodyPr/>
                    <a:lstStyle/>
                    <a:p>
                      <a:r>
                        <a:rPr lang="zh-CN" altLang="en-US" dirty="0"/>
                        <a:t>节点数</a:t>
                      </a:r>
                    </a:p>
                  </a:txBody>
                  <a:tcPr/>
                </a:tc>
                <a:extLst>
                  <a:ext uri="{0D108BD9-81ED-4DB2-BD59-A6C34878D82A}">
                    <a16:rowId xmlns:a16="http://schemas.microsoft.com/office/drawing/2014/main" val="1958376201"/>
                  </a:ext>
                </a:extLst>
              </a:tr>
              <a:tr h="370840">
                <a:tc>
                  <a:txBody>
                    <a:bodyPr/>
                    <a:lstStyle/>
                    <a:p>
                      <a:r>
                        <a:rPr lang="en-US" altLang="zh-CN" dirty="0" err="1"/>
                        <a:t>ip_file</a:t>
                      </a:r>
                      <a:endParaRPr lang="zh-CN" altLang="en-US" dirty="0"/>
                    </a:p>
                  </a:txBody>
                  <a:tcPr/>
                </a:tc>
                <a:tc>
                  <a:txBody>
                    <a:bodyPr/>
                    <a:lstStyle/>
                    <a:p>
                      <a:r>
                        <a:rPr lang="en-US" altLang="zh-CN" dirty="0" err="1"/>
                        <a:t>ip</a:t>
                      </a:r>
                      <a:r>
                        <a:rPr lang="zh-CN" altLang="en-US" dirty="0"/>
                        <a:t>文件</a:t>
                      </a:r>
                    </a:p>
                  </a:txBody>
                  <a:tcPr/>
                </a:tc>
                <a:extLst>
                  <a:ext uri="{0D108BD9-81ED-4DB2-BD59-A6C34878D82A}">
                    <a16:rowId xmlns:a16="http://schemas.microsoft.com/office/drawing/2014/main" val="555431825"/>
                  </a:ext>
                </a:extLst>
              </a:tr>
              <a:tr h="370840">
                <a:tc>
                  <a:txBody>
                    <a:bodyPr/>
                    <a:lstStyle/>
                    <a:p>
                      <a:r>
                        <a:rPr lang="en-US" altLang="zh-CN" dirty="0"/>
                        <a:t>logfile</a:t>
                      </a:r>
                      <a:endParaRPr lang="zh-CN" altLang="en-US" dirty="0"/>
                    </a:p>
                  </a:txBody>
                  <a:tcPr/>
                </a:tc>
                <a:tc>
                  <a:txBody>
                    <a:bodyPr/>
                    <a:lstStyle/>
                    <a:p>
                      <a:r>
                        <a:rPr lang="zh-CN" altLang="en-US" dirty="0"/>
                        <a:t>日志文件位置</a:t>
                      </a:r>
                    </a:p>
                  </a:txBody>
                  <a:tcPr/>
                </a:tc>
                <a:extLst>
                  <a:ext uri="{0D108BD9-81ED-4DB2-BD59-A6C34878D82A}">
                    <a16:rowId xmlns:a16="http://schemas.microsoft.com/office/drawing/2014/main" val="4126308653"/>
                  </a:ext>
                </a:extLst>
              </a:tr>
              <a:tr h="370840">
                <a:tc>
                  <a:txBody>
                    <a:bodyPr/>
                    <a:lstStyle/>
                    <a:p>
                      <a:r>
                        <a:rPr lang="en-US" altLang="zh-CN" dirty="0" err="1"/>
                        <a:t>log_level</a:t>
                      </a:r>
                      <a:endParaRPr lang="zh-CN" altLang="en-US" dirty="0"/>
                    </a:p>
                  </a:txBody>
                  <a:tcPr/>
                </a:tc>
                <a:tc>
                  <a:txBody>
                    <a:bodyPr/>
                    <a:lstStyle/>
                    <a:p>
                      <a:r>
                        <a:rPr lang="zh-CN" altLang="en-US" dirty="0"/>
                        <a:t>日志等级</a:t>
                      </a:r>
                    </a:p>
                  </a:txBody>
                  <a:tcPr/>
                </a:tc>
                <a:extLst>
                  <a:ext uri="{0D108BD9-81ED-4DB2-BD59-A6C34878D82A}">
                    <a16:rowId xmlns:a16="http://schemas.microsoft.com/office/drawing/2014/main" val="2484800299"/>
                  </a:ext>
                </a:extLst>
              </a:tr>
              <a:tr h="370840">
                <a:tc>
                  <a:txBody>
                    <a:bodyPr/>
                    <a:lstStyle/>
                    <a:p>
                      <a:r>
                        <a:rPr lang="en-US" altLang="zh-CN" dirty="0" err="1"/>
                        <a:t>fisco_version</a:t>
                      </a:r>
                      <a:endParaRPr lang="zh-CN" altLang="en-US" dirty="0"/>
                    </a:p>
                  </a:txBody>
                  <a:tcPr/>
                </a:tc>
                <a:tc>
                  <a:txBody>
                    <a:bodyPr/>
                    <a:lstStyle/>
                    <a:p>
                      <a:r>
                        <a:rPr lang="en-US" altLang="zh-CN" dirty="0" err="1"/>
                        <a:t>fisco</a:t>
                      </a:r>
                      <a:r>
                        <a:rPr lang="zh-CN" altLang="en-US" dirty="0"/>
                        <a:t>版本</a:t>
                      </a:r>
                      <a:endParaRPr lang="en-US" altLang="zh-CN" dirty="0"/>
                    </a:p>
                  </a:txBody>
                  <a:tcPr/>
                </a:tc>
                <a:extLst>
                  <a:ext uri="{0D108BD9-81ED-4DB2-BD59-A6C34878D82A}">
                    <a16:rowId xmlns:a16="http://schemas.microsoft.com/office/drawing/2014/main" val="3841084010"/>
                  </a:ext>
                </a:extLst>
              </a:tr>
              <a:tr h="370840">
                <a:tc>
                  <a:txBody>
                    <a:bodyPr/>
                    <a:lstStyle/>
                    <a:p>
                      <a:r>
                        <a:rPr lang="en-US" altLang="zh-CN" dirty="0"/>
                        <a:t>0S</a:t>
                      </a:r>
                      <a:endParaRPr lang="zh-CN" altLang="en-US" dirty="0"/>
                    </a:p>
                  </a:txBody>
                  <a:tcPr/>
                </a:tc>
                <a:tc>
                  <a:txBody>
                    <a:bodyPr/>
                    <a:lstStyle/>
                    <a:p>
                      <a:r>
                        <a:rPr lang="zh-CN" altLang="en-US" dirty="0"/>
                        <a:t>操作系统类型</a:t>
                      </a:r>
                      <a:endParaRPr lang="en-US" altLang="zh-CN" dirty="0"/>
                    </a:p>
                  </a:txBody>
                  <a:tcPr/>
                </a:tc>
                <a:extLst>
                  <a:ext uri="{0D108BD9-81ED-4DB2-BD59-A6C34878D82A}">
                    <a16:rowId xmlns:a16="http://schemas.microsoft.com/office/drawing/2014/main" val="3969915453"/>
                  </a:ext>
                </a:extLst>
              </a:tr>
              <a:tr h="370840">
                <a:tc>
                  <a:txBody>
                    <a:bodyPr/>
                    <a:lstStyle/>
                    <a:p>
                      <a:r>
                        <a:rPr lang="en-US" altLang="zh-CN" dirty="0"/>
                        <a:t>…</a:t>
                      </a:r>
                      <a:endParaRPr lang="zh-CN" altLang="en-US" dirty="0"/>
                    </a:p>
                  </a:txBody>
                  <a:tcPr/>
                </a:tc>
                <a:tc>
                  <a:txBody>
                    <a:bodyPr/>
                    <a:lstStyle/>
                    <a:p>
                      <a:r>
                        <a:rPr lang="en-US" altLang="zh-CN" dirty="0"/>
                        <a:t>…</a:t>
                      </a:r>
                    </a:p>
                  </a:txBody>
                  <a:tcPr/>
                </a:tc>
                <a:extLst>
                  <a:ext uri="{0D108BD9-81ED-4DB2-BD59-A6C34878D82A}">
                    <a16:rowId xmlns:a16="http://schemas.microsoft.com/office/drawing/2014/main" val="2818085919"/>
                  </a:ext>
                </a:extLst>
              </a:tr>
            </a:tbl>
          </a:graphicData>
        </a:graphic>
      </p:graphicFrame>
      <p:sp>
        <p:nvSpPr>
          <p:cNvPr id="4" name="文本框 3">
            <a:extLst>
              <a:ext uri="{FF2B5EF4-FFF2-40B4-BE49-F238E27FC236}">
                <a16:creationId xmlns:a16="http://schemas.microsoft.com/office/drawing/2014/main" id="{2C642C25-FD62-4EAB-96FD-F6E549C96406}"/>
              </a:ext>
            </a:extLst>
          </p:cNvPr>
          <p:cNvSpPr txBox="1"/>
          <p:nvPr/>
        </p:nvSpPr>
        <p:spPr>
          <a:xfrm>
            <a:off x="3234265" y="5060666"/>
            <a:ext cx="5723466" cy="1200329"/>
          </a:xfrm>
          <a:prstGeom prst="rect">
            <a:avLst/>
          </a:prstGeom>
          <a:noFill/>
        </p:spPr>
        <p:txBody>
          <a:bodyPr wrap="square" rtlCol="0">
            <a:spAutoFit/>
          </a:bodyPr>
          <a:lstStyle/>
          <a:p>
            <a:r>
              <a:rPr lang="zh-CN" altLang="en-US" sz="2400" b="1" dirty="0">
                <a:solidFill>
                  <a:srgbClr val="007F58"/>
                </a:solidFill>
                <a:latin typeface="微软雅黑" panose="020B0503020204020204" pitchFamily="34" charset="-122"/>
                <a:ea typeface="微软雅黑" panose="020B0503020204020204" pitchFamily="34" charset="-122"/>
              </a:rPr>
              <a:t>它们的值大部分都会在后面的过程中通过命令行参数确定或者被修改，主要是在</a:t>
            </a:r>
            <a:r>
              <a:rPr lang="en-US" altLang="zh-CN" sz="2400" b="1" dirty="0" err="1">
                <a:solidFill>
                  <a:srgbClr val="007F58"/>
                </a:solidFill>
                <a:latin typeface="微软雅黑" panose="020B0503020204020204" pitchFamily="34" charset="-122"/>
                <a:ea typeface="微软雅黑" panose="020B0503020204020204" pitchFamily="34" charset="-122"/>
              </a:rPr>
              <a:t>parse_params</a:t>
            </a:r>
            <a:r>
              <a:rPr lang="en-US" altLang="zh-CN" sz="2400" b="1" dirty="0">
                <a:solidFill>
                  <a:srgbClr val="007F58"/>
                </a:solidFill>
                <a:latin typeface="微软雅黑" panose="020B0503020204020204" pitchFamily="34" charset="-122"/>
                <a:ea typeface="微软雅黑" panose="020B0503020204020204" pitchFamily="34" charset="-122"/>
              </a:rPr>
              <a:t>()</a:t>
            </a:r>
            <a:r>
              <a:rPr lang="zh-CN" altLang="en-US" sz="2400" b="1" dirty="0">
                <a:solidFill>
                  <a:srgbClr val="007F58"/>
                </a:solidFill>
                <a:latin typeface="微软雅黑" panose="020B0503020204020204" pitchFamily="34" charset="-122"/>
                <a:ea typeface="微软雅黑" panose="020B0503020204020204" pitchFamily="34" charset="-122"/>
              </a:rPr>
              <a:t>方法中确定或者修改。</a:t>
            </a:r>
          </a:p>
        </p:txBody>
      </p:sp>
    </p:spTree>
    <p:extLst>
      <p:ext uri="{BB962C8B-B14F-4D97-AF65-F5344CB8AC3E}">
        <p14:creationId xmlns:p14="http://schemas.microsoft.com/office/powerpoint/2010/main" val="40483776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文本框 13"/>
          <p:cNvSpPr txBox="1">
            <a:spLocks noChangeArrowheads="1"/>
          </p:cNvSpPr>
          <p:nvPr/>
        </p:nvSpPr>
        <p:spPr bwMode="auto">
          <a:xfrm>
            <a:off x="2967038" y="4416425"/>
            <a:ext cx="6064250"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r>
              <a:rPr lang="zh-CN" altLang="en-US" sz="4800" b="1" dirty="0">
                <a:solidFill>
                  <a:srgbClr val="007F58"/>
                </a:solidFill>
                <a:latin typeface="微软雅黑" panose="020B0503020204020204" pitchFamily="34" charset="-122"/>
              </a:rPr>
              <a:t>定义函数</a:t>
            </a:r>
          </a:p>
        </p:txBody>
      </p:sp>
      <p:grpSp>
        <p:nvGrpSpPr>
          <p:cNvPr id="17411" name="组合 4"/>
          <p:cNvGrpSpPr>
            <a:grpSpLocks noChangeAspect="1"/>
          </p:cNvGrpSpPr>
          <p:nvPr/>
        </p:nvGrpSpPr>
        <p:grpSpPr bwMode="auto">
          <a:xfrm>
            <a:off x="4357688" y="1117600"/>
            <a:ext cx="3155950" cy="2946400"/>
            <a:chOff x="0" y="0"/>
            <a:chExt cx="6822015" cy="6383223"/>
          </a:xfrm>
        </p:grpSpPr>
        <p:pic>
          <p:nvPicPr>
            <p:cNvPr id="17414"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73" y="0"/>
              <a:ext cx="6818442" cy="6383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15" name="图片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6822015" cy="63830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7412" name="文本框 2"/>
          <p:cNvSpPr txBox="1">
            <a:spLocks noChangeArrowheads="1"/>
          </p:cNvSpPr>
          <p:nvPr/>
        </p:nvSpPr>
        <p:spPr bwMode="auto">
          <a:xfrm>
            <a:off x="5130800" y="1338263"/>
            <a:ext cx="1609725" cy="2555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r>
              <a:rPr lang="en-US" altLang="zh-CN" sz="16600">
                <a:solidFill>
                  <a:schemeClr val="bg1"/>
                </a:solidFill>
                <a:latin typeface="Impact" panose="020B0806030902050204" pitchFamily="34" charset="0"/>
              </a:rPr>
              <a:t>2</a:t>
            </a:r>
            <a:endParaRPr lang="zh-CN" altLang="en-US" sz="16600">
              <a:solidFill>
                <a:schemeClr val="bg1"/>
              </a:solidFill>
              <a:latin typeface="Impact" panose="020B0806030902050204" pitchFamily="34" charset="0"/>
            </a:endParaRPr>
          </a:p>
        </p:txBody>
      </p:sp>
    </p:spTree>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图片 19"/>
          <p:cNvPicPr>
            <a:picLocks noChangeAspect="1" noChangeArrowheads="1"/>
          </p:cNvPicPr>
          <p:nvPr/>
        </p:nvPicPr>
        <p:blipFill>
          <a:blip r:embed="rId2">
            <a:extLst>
              <a:ext uri="{28A0092B-C50C-407E-A947-70E740481C1C}">
                <a14:useLocalDpi xmlns:a14="http://schemas.microsoft.com/office/drawing/2010/main" val="0"/>
              </a:ext>
            </a:extLst>
          </a:blip>
          <a:srcRect l="13632" t="9293" r="6709" b="5219"/>
          <a:stretch>
            <a:fillRect/>
          </a:stretch>
        </p:blipFill>
        <p:spPr bwMode="auto">
          <a:xfrm>
            <a:off x="6750579" y="384969"/>
            <a:ext cx="725488" cy="666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3" name="文本框 20"/>
          <p:cNvSpPr txBox="1">
            <a:spLocks noChangeArrowheads="1"/>
          </p:cNvSpPr>
          <p:nvPr/>
        </p:nvSpPr>
        <p:spPr bwMode="auto">
          <a:xfrm>
            <a:off x="7672388" y="484981"/>
            <a:ext cx="34290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r>
              <a:rPr lang="zh-CN" altLang="en-US" sz="2400" b="1" dirty="0">
                <a:solidFill>
                  <a:srgbClr val="007F58"/>
                </a:solidFill>
                <a:latin typeface="微软雅黑" panose="020B0503020204020204" pitchFamily="34" charset="-122"/>
              </a:rPr>
              <a:t>打印信息函数</a:t>
            </a:r>
          </a:p>
        </p:txBody>
      </p:sp>
      <p:sp>
        <p:nvSpPr>
          <p:cNvPr id="5124" name="文本框 21"/>
          <p:cNvSpPr txBox="1">
            <a:spLocks noChangeArrowheads="1"/>
          </p:cNvSpPr>
          <p:nvPr/>
        </p:nvSpPr>
        <p:spPr bwMode="auto">
          <a:xfrm>
            <a:off x="6753490" y="438149"/>
            <a:ext cx="596900"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r>
              <a:rPr lang="en-US" altLang="zh-CN" sz="3600" dirty="0">
                <a:solidFill>
                  <a:schemeClr val="bg1"/>
                </a:solidFill>
                <a:latin typeface="Impact" panose="020B0806030902050204" pitchFamily="34" charset="0"/>
              </a:rPr>
              <a:t>1</a:t>
            </a:r>
            <a:endParaRPr lang="zh-CN" altLang="en-US" sz="3600" dirty="0">
              <a:solidFill>
                <a:schemeClr val="bg1"/>
              </a:solidFill>
              <a:latin typeface="Impact" panose="020B0806030902050204" pitchFamily="34" charset="0"/>
            </a:endParaRPr>
          </a:p>
        </p:txBody>
      </p:sp>
      <p:pic>
        <p:nvPicPr>
          <p:cNvPr id="5125" name="图片 24"/>
          <p:cNvPicPr>
            <a:picLocks noChangeAspect="1" noChangeArrowheads="1"/>
          </p:cNvPicPr>
          <p:nvPr/>
        </p:nvPicPr>
        <p:blipFill>
          <a:blip r:embed="rId2">
            <a:extLst>
              <a:ext uri="{28A0092B-C50C-407E-A947-70E740481C1C}">
                <a14:useLocalDpi xmlns:a14="http://schemas.microsoft.com/office/drawing/2010/main" val="0"/>
              </a:ext>
            </a:extLst>
          </a:blip>
          <a:srcRect l="13632" t="9293" r="6709" b="5219"/>
          <a:stretch>
            <a:fillRect/>
          </a:stretch>
        </p:blipFill>
        <p:spPr bwMode="auto">
          <a:xfrm>
            <a:off x="6750579" y="1297781"/>
            <a:ext cx="725488" cy="666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6" name="文本框 25"/>
          <p:cNvSpPr txBox="1">
            <a:spLocks noChangeArrowheads="1"/>
          </p:cNvSpPr>
          <p:nvPr/>
        </p:nvSpPr>
        <p:spPr bwMode="auto">
          <a:xfrm>
            <a:off x="7672388" y="1215657"/>
            <a:ext cx="34290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r>
              <a:rPr lang="zh-CN" altLang="en-US" sz="2400" b="1" dirty="0">
                <a:solidFill>
                  <a:srgbClr val="007F58"/>
                </a:solidFill>
                <a:latin typeface="微软雅黑" panose="020B0503020204020204" pitchFamily="34" charset="-122"/>
              </a:rPr>
              <a:t>检验是否满足某些条件函数</a:t>
            </a:r>
          </a:p>
        </p:txBody>
      </p:sp>
      <p:sp>
        <p:nvSpPr>
          <p:cNvPr id="5127" name="文本框 26"/>
          <p:cNvSpPr txBox="1">
            <a:spLocks noChangeArrowheads="1"/>
          </p:cNvSpPr>
          <p:nvPr/>
        </p:nvSpPr>
        <p:spPr bwMode="auto">
          <a:xfrm>
            <a:off x="6750579" y="1310481"/>
            <a:ext cx="596900"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r>
              <a:rPr lang="en-US" altLang="zh-CN" sz="3600">
                <a:solidFill>
                  <a:schemeClr val="bg1"/>
                </a:solidFill>
                <a:latin typeface="Impact" panose="020B0806030902050204" pitchFamily="34" charset="0"/>
              </a:rPr>
              <a:t>2</a:t>
            </a:r>
            <a:endParaRPr lang="zh-CN" altLang="en-US" sz="3600">
              <a:solidFill>
                <a:schemeClr val="bg1"/>
              </a:solidFill>
              <a:latin typeface="Impact" panose="020B0806030902050204" pitchFamily="34" charset="0"/>
            </a:endParaRPr>
          </a:p>
        </p:txBody>
      </p:sp>
      <p:pic>
        <p:nvPicPr>
          <p:cNvPr id="5128" name="图片 27"/>
          <p:cNvPicPr>
            <a:picLocks noChangeAspect="1" noChangeArrowheads="1"/>
          </p:cNvPicPr>
          <p:nvPr/>
        </p:nvPicPr>
        <p:blipFill>
          <a:blip r:embed="rId2">
            <a:extLst>
              <a:ext uri="{28A0092B-C50C-407E-A947-70E740481C1C}">
                <a14:useLocalDpi xmlns:a14="http://schemas.microsoft.com/office/drawing/2010/main" val="0"/>
              </a:ext>
            </a:extLst>
          </a:blip>
          <a:srcRect l="13632" t="9293" r="6709" b="5219"/>
          <a:stretch>
            <a:fillRect/>
          </a:stretch>
        </p:blipFill>
        <p:spPr bwMode="auto">
          <a:xfrm>
            <a:off x="6750579" y="2210593"/>
            <a:ext cx="725488" cy="666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9" name="文本框 28"/>
          <p:cNvSpPr txBox="1">
            <a:spLocks noChangeArrowheads="1"/>
          </p:cNvSpPr>
          <p:nvPr/>
        </p:nvSpPr>
        <p:spPr bwMode="auto">
          <a:xfrm>
            <a:off x="7672388" y="2128469"/>
            <a:ext cx="34290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r>
              <a:rPr lang="zh-CN" altLang="en-US" sz="2400" b="1" dirty="0">
                <a:solidFill>
                  <a:srgbClr val="007F58"/>
                </a:solidFill>
                <a:latin typeface="微软雅黑" panose="020B0503020204020204" pitchFamily="34" charset="-122"/>
              </a:rPr>
              <a:t>判断文件或者目录是否存在函数</a:t>
            </a:r>
          </a:p>
        </p:txBody>
      </p:sp>
      <p:sp>
        <p:nvSpPr>
          <p:cNvPr id="5130" name="文本框 29"/>
          <p:cNvSpPr txBox="1">
            <a:spLocks noChangeArrowheads="1"/>
          </p:cNvSpPr>
          <p:nvPr/>
        </p:nvSpPr>
        <p:spPr bwMode="auto">
          <a:xfrm>
            <a:off x="6750579" y="2223293"/>
            <a:ext cx="59690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r>
              <a:rPr lang="en-US" altLang="zh-CN" sz="3600">
                <a:solidFill>
                  <a:schemeClr val="bg1"/>
                </a:solidFill>
                <a:latin typeface="Impact" panose="020B0806030902050204" pitchFamily="34" charset="0"/>
              </a:rPr>
              <a:t>3</a:t>
            </a:r>
            <a:endParaRPr lang="zh-CN" altLang="en-US" sz="3600">
              <a:solidFill>
                <a:schemeClr val="bg1"/>
              </a:solidFill>
              <a:latin typeface="Impact" panose="020B0806030902050204" pitchFamily="34" charset="0"/>
            </a:endParaRPr>
          </a:p>
        </p:txBody>
      </p:sp>
      <p:pic>
        <p:nvPicPr>
          <p:cNvPr id="5131" name="图片 30"/>
          <p:cNvPicPr>
            <a:picLocks noChangeAspect="1" noChangeArrowheads="1"/>
          </p:cNvPicPr>
          <p:nvPr/>
        </p:nvPicPr>
        <p:blipFill>
          <a:blip r:embed="rId3">
            <a:extLst>
              <a:ext uri="{28A0092B-C50C-407E-A947-70E740481C1C}">
                <a14:useLocalDpi xmlns:a14="http://schemas.microsoft.com/office/drawing/2010/main" val="0"/>
              </a:ext>
            </a:extLst>
          </a:blip>
          <a:srcRect l="13632" t="9293" r="6709" b="5219"/>
          <a:stretch>
            <a:fillRect/>
          </a:stretch>
        </p:blipFill>
        <p:spPr bwMode="auto">
          <a:xfrm>
            <a:off x="6750579" y="3123405"/>
            <a:ext cx="725488" cy="665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32" name="文本框 31"/>
          <p:cNvSpPr txBox="1">
            <a:spLocks noChangeArrowheads="1"/>
          </p:cNvSpPr>
          <p:nvPr/>
        </p:nvSpPr>
        <p:spPr bwMode="auto">
          <a:xfrm>
            <a:off x="7673976" y="3040487"/>
            <a:ext cx="34290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r>
              <a:rPr lang="zh-CN" altLang="en-US" sz="2400" b="1" dirty="0">
                <a:solidFill>
                  <a:srgbClr val="007F58"/>
                </a:solidFill>
                <a:latin typeface="微软雅黑" panose="020B0503020204020204" pitchFamily="34" charset="-122"/>
              </a:rPr>
              <a:t>生成证书、密钥、配置文件函数</a:t>
            </a:r>
          </a:p>
        </p:txBody>
      </p:sp>
      <p:sp>
        <p:nvSpPr>
          <p:cNvPr id="5133" name="文本框 33"/>
          <p:cNvSpPr txBox="1">
            <a:spLocks noChangeArrowheads="1"/>
          </p:cNvSpPr>
          <p:nvPr/>
        </p:nvSpPr>
        <p:spPr bwMode="auto">
          <a:xfrm>
            <a:off x="6750579" y="3136105"/>
            <a:ext cx="596900" cy="55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r>
              <a:rPr lang="en-US" altLang="zh-CN" sz="3600">
                <a:solidFill>
                  <a:schemeClr val="bg1"/>
                </a:solidFill>
                <a:latin typeface="Impact" panose="020B0806030902050204" pitchFamily="34" charset="0"/>
              </a:rPr>
              <a:t>4</a:t>
            </a:r>
            <a:endParaRPr lang="zh-CN" altLang="en-US" sz="3600">
              <a:solidFill>
                <a:schemeClr val="bg1"/>
              </a:solidFill>
              <a:latin typeface="Impact" panose="020B0806030902050204" pitchFamily="34" charset="0"/>
            </a:endParaRPr>
          </a:p>
        </p:txBody>
      </p:sp>
      <p:pic>
        <p:nvPicPr>
          <p:cNvPr id="5134" name="图片 34"/>
          <p:cNvPicPr>
            <a:picLocks noChangeAspect="1" noChangeArrowheads="1"/>
          </p:cNvPicPr>
          <p:nvPr/>
        </p:nvPicPr>
        <p:blipFill>
          <a:blip r:embed="rId2">
            <a:extLst>
              <a:ext uri="{28A0092B-C50C-407E-A947-70E740481C1C}">
                <a14:useLocalDpi xmlns:a14="http://schemas.microsoft.com/office/drawing/2010/main" val="0"/>
              </a:ext>
            </a:extLst>
          </a:blip>
          <a:srcRect l="13632" t="9293" r="6709" b="5219"/>
          <a:stretch>
            <a:fillRect/>
          </a:stretch>
        </p:blipFill>
        <p:spPr bwMode="auto">
          <a:xfrm>
            <a:off x="6750579" y="4029868"/>
            <a:ext cx="725488" cy="666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35" name="文本框 35"/>
          <p:cNvSpPr txBox="1">
            <a:spLocks noChangeArrowheads="1"/>
          </p:cNvSpPr>
          <p:nvPr/>
        </p:nvSpPr>
        <p:spPr bwMode="auto">
          <a:xfrm>
            <a:off x="7672388" y="4128078"/>
            <a:ext cx="34290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r>
              <a:rPr lang="zh-CN" altLang="en-US" sz="2400" b="1" dirty="0">
                <a:solidFill>
                  <a:srgbClr val="007F58"/>
                </a:solidFill>
                <a:latin typeface="微软雅黑" panose="020B0503020204020204" pitchFamily="34" charset="-122"/>
              </a:rPr>
              <a:t>解析函数</a:t>
            </a:r>
          </a:p>
        </p:txBody>
      </p:sp>
      <p:sp>
        <p:nvSpPr>
          <p:cNvPr id="5136" name="文本框 37"/>
          <p:cNvSpPr txBox="1">
            <a:spLocks noChangeArrowheads="1"/>
          </p:cNvSpPr>
          <p:nvPr/>
        </p:nvSpPr>
        <p:spPr bwMode="auto">
          <a:xfrm>
            <a:off x="6750579" y="4042568"/>
            <a:ext cx="596900"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r>
              <a:rPr lang="en-US" altLang="zh-CN" sz="3600" dirty="0">
                <a:solidFill>
                  <a:schemeClr val="bg1"/>
                </a:solidFill>
                <a:latin typeface="Impact" panose="020B0806030902050204" pitchFamily="34" charset="0"/>
              </a:rPr>
              <a:t>5</a:t>
            </a:r>
            <a:endParaRPr lang="zh-CN" altLang="en-US" sz="3600" dirty="0">
              <a:solidFill>
                <a:schemeClr val="bg1"/>
              </a:solidFill>
              <a:latin typeface="Impact" panose="020B0806030902050204" pitchFamily="34" charset="0"/>
            </a:endParaRPr>
          </a:p>
        </p:txBody>
      </p:sp>
      <p:pic>
        <p:nvPicPr>
          <p:cNvPr id="5137" name="图片 1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624423">
            <a:off x="423863" y="1516063"/>
            <a:ext cx="5759450" cy="3421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38" name="文本框 32"/>
          <p:cNvSpPr txBox="1">
            <a:spLocks noChangeArrowheads="1"/>
          </p:cNvSpPr>
          <p:nvPr/>
        </p:nvSpPr>
        <p:spPr bwMode="auto">
          <a:xfrm>
            <a:off x="1250950" y="2717800"/>
            <a:ext cx="444500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r>
              <a:rPr lang="zh-CN" altLang="en-US" sz="6600" dirty="0">
                <a:solidFill>
                  <a:schemeClr val="bg1"/>
                </a:solidFill>
                <a:latin typeface="Impact" panose="020B0806030902050204" pitchFamily="34" charset="0"/>
              </a:rPr>
              <a:t>函数分类</a:t>
            </a:r>
          </a:p>
        </p:txBody>
      </p:sp>
      <p:pic>
        <p:nvPicPr>
          <p:cNvPr id="22" name="图片 34">
            <a:extLst>
              <a:ext uri="{FF2B5EF4-FFF2-40B4-BE49-F238E27FC236}">
                <a16:creationId xmlns:a16="http://schemas.microsoft.com/office/drawing/2014/main" id="{744F6C59-60CD-4393-95B4-65A3ABAD900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3632" t="9293" r="6709" b="5219"/>
          <a:stretch>
            <a:fillRect/>
          </a:stretch>
        </p:blipFill>
        <p:spPr bwMode="auto">
          <a:xfrm>
            <a:off x="6750579" y="4937918"/>
            <a:ext cx="725488" cy="666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文本框 35">
            <a:extLst>
              <a:ext uri="{FF2B5EF4-FFF2-40B4-BE49-F238E27FC236}">
                <a16:creationId xmlns:a16="http://schemas.microsoft.com/office/drawing/2014/main" id="{5EB3B184-CEE7-4F92-A49D-D7C28684B696}"/>
              </a:ext>
            </a:extLst>
          </p:cNvPr>
          <p:cNvSpPr txBox="1">
            <a:spLocks noChangeArrowheads="1"/>
          </p:cNvSpPr>
          <p:nvPr/>
        </p:nvSpPr>
        <p:spPr bwMode="auto">
          <a:xfrm>
            <a:off x="7672388" y="4990616"/>
            <a:ext cx="34290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r>
              <a:rPr lang="zh-CN" altLang="en-US" sz="2400" b="1" dirty="0">
                <a:solidFill>
                  <a:srgbClr val="007F58"/>
                </a:solidFill>
                <a:latin typeface="微软雅黑" panose="020B0503020204020204" pitchFamily="34" charset="-122"/>
              </a:rPr>
              <a:t>其他函数</a:t>
            </a:r>
          </a:p>
        </p:txBody>
      </p:sp>
      <p:sp>
        <p:nvSpPr>
          <p:cNvPr id="24" name="文本框 37">
            <a:extLst>
              <a:ext uri="{FF2B5EF4-FFF2-40B4-BE49-F238E27FC236}">
                <a16:creationId xmlns:a16="http://schemas.microsoft.com/office/drawing/2014/main" id="{C93191AE-5497-44D5-8EF2-3FA2EC54A878}"/>
              </a:ext>
            </a:extLst>
          </p:cNvPr>
          <p:cNvSpPr txBox="1">
            <a:spLocks noChangeArrowheads="1"/>
          </p:cNvSpPr>
          <p:nvPr/>
        </p:nvSpPr>
        <p:spPr bwMode="auto">
          <a:xfrm>
            <a:off x="6750579" y="4950618"/>
            <a:ext cx="596900"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r>
              <a:rPr lang="en-US" altLang="zh-CN" sz="3600" dirty="0">
                <a:solidFill>
                  <a:schemeClr val="bg1"/>
                </a:solidFill>
                <a:latin typeface="Impact" panose="020B0806030902050204" pitchFamily="34" charset="0"/>
              </a:rPr>
              <a:t>6</a:t>
            </a:r>
            <a:endParaRPr lang="zh-CN" altLang="en-US" sz="3600" dirty="0">
              <a:solidFill>
                <a:schemeClr val="bg1"/>
              </a:solidFill>
              <a:latin typeface="Impact" panose="020B0806030902050204" pitchFamily="34" charset="0"/>
            </a:endParaRPr>
          </a:p>
        </p:txBody>
      </p:sp>
      <p:sp>
        <p:nvSpPr>
          <p:cNvPr id="2" name="文本框 1">
            <a:extLst>
              <a:ext uri="{FF2B5EF4-FFF2-40B4-BE49-F238E27FC236}">
                <a16:creationId xmlns:a16="http://schemas.microsoft.com/office/drawing/2014/main" id="{E6D2D777-9986-4468-99AE-3F65D7DA8B4D}"/>
              </a:ext>
            </a:extLst>
          </p:cNvPr>
          <p:cNvSpPr txBox="1"/>
          <p:nvPr/>
        </p:nvSpPr>
        <p:spPr>
          <a:xfrm>
            <a:off x="6750579" y="5844679"/>
            <a:ext cx="3081867" cy="523220"/>
          </a:xfrm>
          <a:prstGeom prst="rect">
            <a:avLst/>
          </a:prstGeom>
          <a:noFill/>
        </p:spPr>
        <p:txBody>
          <a:bodyPr wrap="square" rtlCol="0">
            <a:spAutoFit/>
          </a:bodyPr>
          <a:lstStyle/>
          <a:p>
            <a:r>
              <a:rPr lang="zh-CN" altLang="en-US" sz="2800" b="1" dirty="0">
                <a:solidFill>
                  <a:srgbClr val="007F58"/>
                </a:solidFill>
                <a:latin typeface="微软雅黑" panose="020B0503020204020204" pitchFamily="34" charset="-122"/>
                <a:ea typeface="微软雅黑" panose="020B0503020204020204" pitchFamily="34" charset="-122"/>
              </a:rPr>
              <a:t>总计：</a:t>
            </a:r>
            <a:r>
              <a:rPr lang="en-US" altLang="zh-CN" sz="2800" b="1" dirty="0">
                <a:solidFill>
                  <a:srgbClr val="007F58"/>
                </a:solidFill>
                <a:latin typeface="微软雅黑" panose="020B0503020204020204" pitchFamily="34" charset="-122"/>
                <a:ea typeface="微软雅黑" panose="020B0503020204020204" pitchFamily="34" charset="-122"/>
              </a:rPr>
              <a:t>33</a:t>
            </a:r>
            <a:r>
              <a:rPr lang="zh-CN" altLang="en-US" sz="2800" b="1" dirty="0">
                <a:solidFill>
                  <a:srgbClr val="007F58"/>
                </a:solidFill>
                <a:latin typeface="微软雅黑" panose="020B0503020204020204" pitchFamily="34" charset="-122"/>
                <a:ea typeface="微软雅黑" panose="020B0503020204020204" pitchFamily="34" charset="-122"/>
              </a:rPr>
              <a:t>个函数</a:t>
            </a:r>
          </a:p>
        </p:txBody>
      </p:sp>
    </p:spTree>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20">
            <a:extLst>
              <a:ext uri="{FF2B5EF4-FFF2-40B4-BE49-F238E27FC236}">
                <a16:creationId xmlns:a16="http://schemas.microsoft.com/office/drawing/2014/main" id="{DE3889F8-6551-4A68-BC45-154B108E5FE8}"/>
              </a:ext>
            </a:extLst>
          </p:cNvPr>
          <p:cNvSpPr txBox="1">
            <a:spLocks noChangeArrowheads="1"/>
          </p:cNvSpPr>
          <p:nvPr/>
        </p:nvSpPr>
        <p:spPr bwMode="auto">
          <a:xfrm>
            <a:off x="568855" y="273314"/>
            <a:ext cx="34290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r>
              <a:rPr lang="zh-CN" altLang="en-US" sz="2400" b="1" dirty="0">
                <a:solidFill>
                  <a:srgbClr val="007F58"/>
                </a:solidFill>
                <a:latin typeface="微软雅黑" panose="020B0503020204020204" pitchFamily="34" charset="-122"/>
              </a:rPr>
              <a:t>打印信息函数</a:t>
            </a:r>
          </a:p>
        </p:txBody>
      </p:sp>
      <p:graphicFrame>
        <p:nvGraphicFramePr>
          <p:cNvPr id="3" name="表格 2">
            <a:extLst>
              <a:ext uri="{FF2B5EF4-FFF2-40B4-BE49-F238E27FC236}">
                <a16:creationId xmlns:a16="http://schemas.microsoft.com/office/drawing/2014/main" id="{426923CA-DD5F-4F31-ABAA-67790CFE3E25}"/>
              </a:ext>
            </a:extLst>
          </p:cNvPr>
          <p:cNvGraphicFramePr>
            <a:graphicFrameLocks noGrp="1"/>
          </p:cNvGraphicFramePr>
          <p:nvPr>
            <p:extLst>
              <p:ext uri="{D42A27DB-BD31-4B8C-83A1-F6EECF244321}">
                <p14:modId xmlns:p14="http://schemas.microsoft.com/office/powerpoint/2010/main" val="2328599054"/>
              </p:ext>
            </p:extLst>
          </p:nvPr>
        </p:nvGraphicFramePr>
        <p:xfrm>
          <a:off x="2032000" y="2082799"/>
          <a:ext cx="8128000" cy="222504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275840825"/>
                    </a:ext>
                  </a:extLst>
                </a:gridCol>
                <a:gridCol w="4064000">
                  <a:extLst>
                    <a:ext uri="{9D8B030D-6E8A-4147-A177-3AD203B41FA5}">
                      <a16:colId xmlns:a16="http://schemas.microsoft.com/office/drawing/2014/main" val="2921224805"/>
                    </a:ext>
                  </a:extLst>
                </a:gridCol>
              </a:tblGrid>
              <a:tr h="370840">
                <a:tc>
                  <a:txBody>
                    <a:bodyPr/>
                    <a:lstStyle/>
                    <a:p>
                      <a:r>
                        <a:rPr lang="zh-CN" altLang="en-US" dirty="0"/>
                        <a:t>函数名</a:t>
                      </a:r>
                    </a:p>
                  </a:txBody>
                  <a:tcPr/>
                </a:tc>
                <a:tc>
                  <a:txBody>
                    <a:bodyPr/>
                    <a:lstStyle/>
                    <a:p>
                      <a:r>
                        <a:rPr lang="zh-CN" altLang="en-US" dirty="0"/>
                        <a:t>功能描述</a:t>
                      </a:r>
                    </a:p>
                  </a:txBody>
                  <a:tcPr/>
                </a:tc>
                <a:extLst>
                  <a:ext uri="{0D108BD9-81ED-4DB2-BD59-A6C34878D82A}">
                    <a16:rowId xmlns:a16="http://schemas.microsoft.com/office/drawing/2014/main" val="2319463917"/>
                  </a:ext>
                </a:extLst>
              </a:tr>
              <a:tr h="370840">
                <a:tc>
                  <a:txBody>
                    <a:bodyPr/>
                    <a:lstStyle/>
                    <a:p>
                      <a:r>
                        <a:rPr lang="en-US" altLang="zh-CN" sz="1800" b="0" i="0" kern="1200" dirty="0">
                          <a:solidFill>
                            <a:schemeClr val="dk1"/>
                          </a:solidFill>
                          <a:effectLst/>
                          <a:latin typeface="+mn-lt"/>
                          <a:ea typeface="+mn-ea"/>
                          <a:cs typeface="+mn-cs"/>
                        </a:rPr>
                        <a:t>help()</a:t>
                      </a:r>
                      <a:endParaRPr lang="zh-CN" altLang="en-US" dirty="0"/>
                    </a:p>
                  </a:txBody>
                  <a:tcPr/>
                </a:tc>
                <a:tc>
                  <a:txBody>
                    <a:bodyPr/>
                    <a:lstStyle/>
                    <a:p>
                      <a:r>
                        <a:rPr lang="zh-CN" altLang="en-US" dirty="0"/>
                        <a:t>打印帮助信息</a:t>
                      </a:r>
                    </a:p>
                  </a:txBody>
                  <a:tcPr/>
                </a:tc>
                <a:extLst>
                  <a:ext uri="{0D108BD9-81ED-4DB2-BD59-A6C34878D82A}">
                    <a16:rowId xmlns:a16="http://schemas.microsoft.com/office/drawing/2014/main" val="1414814724"/>
                  </a:ext>
                </a:extLst>
              </a:tr>
              <a:tr h="370840">
                <a:tc>
                  <a:txBody>
                    <a:bodyPr/>
                    <a:lstStyle/>
                    <a:p>
                      <a:r>
                        <a:rPr lang="en-US" altLang="zh-CN" sz="1800" b="0" i="0" kern="1200" dirty="0">
                          <a:solidFill>
                            <a:schemeClr val="dk1"/>
                          </a:solidFill>
                          <a:effectLst/>
                          <a:latin typeface="+mn-lt"/>
                          <a:ea typeface="+mn-ea"/>
                          <a:cs typeface="+mn-cs"/>
                        </a:rPr>
                        <a:t>LOG_WARN()</a:t>
                      </a:r>
                      <a:endParaRPr lang="zh-CN" altLang="en-US" dirty="0"/>
                    </a:p>
                  </a:txBody>
                  <a:tcPr/>
                </a:tc>
                <a:tc>
                  <a:txBody>
                    <a:bodyPr/>
                    <a:lstStyle/>
                    <a:p>
                      <a:r>
                        <a:rPr lang="zh-CN" altLang="en-US" sz="1800" b="0" i="0" kern="1200" dirty="0">
                          <a:solidFill>
                            <a:schemeClr val="dk1"/>
                          </a:solidFill>
                          <a:effectLst/>
                          <a:latin typeface="+mn-lt"/>
                          <a:ea typeface="+mn-ea"/>
                          <a:cs typeface="+mn-cs"/>
                        </a:rPr>
                        <a:t>打印警告信息</a:t>
                      </a:r>
                      <a:endParaRPr lang="zh-CN" altLang="en-US" dirty="0"/>
                    </a:p>
                  </a:txBody>
                  <a:tcPr/>
                </a:tc>
                <a:extLst>
                  <a:ext uri="{0D108BD9-81ED-4DB2-BD59-A6C34878D82A}">
                    <a16:rowId xmlns:a16="http://schemas.microsoft.com/office/drawing/2014/main" val="1746408502"/>
                  </a:ext>
                </a:extLst>
              </a:tr>
              <a:tr h="370840">
                <a:tc>
                  <a:txBody>
                    <a:bodyPr/>
                    <a:lstStyle/>
                    <a:p>
                      <a:r>
                        <a:rPr lang="en-US" altLang="zh-CN" sz="1800" b="0" i="0" kern="1200" dirty="0">
                          <a:solidFill>
                            <a:schemeClr val="dk1"/>
                          </a:solidFill>
                          <a:effectLst/>
                          <a:latin typeface="+mn-lt"/>
                          <a:ea typeface="+mn-ea"/>
                          <a:cs typeface="+mn-cs"/>
                        </a:rPr>
                        <a:t>LOG_INFO()</a:t>
                      </a:r>
                      <a:endParaRPr lang="zh-CN" altLang="en-US" dirty="0"/>
                    </a:p>
                  </a:txBody>
                  <a:tcPr/>
                </a:tc>
                <a:tc>
                  <a:txBody>
                    <a:bodyPr/>
                    <a:lstStyle/>
                    <a:p>
                      <a:r>
                        <a:rPr lang="zh-CN" altLang="en-US" sz="1800" b="0" i="0" kern="1200" dirty="0">
                          <a:solidFill>
                            <a:schemeClr val="dk1"/>
                          </a:solidFill>
                          <a:effectLst/>
                          <a:latin typeface="+mn-lt"/>
                          <a:ea typeface="+mn-ea"/>
                          <a:cs typeface="+mn-cs"/>
                        </a:rPr>
                        <a:t>打印普通信息</a:t>
                      </a:r>
                      <a:endParaRPr lang="zh-CN" altLang="en-US" dirty="0"/>
                    </a:p>
                  </a:txBody>
                  <a:tcPr/>
                </a:tc>
                <a:extLst>
                  <a:ext uri="{0D108BD9-81ED-4DB2-BD59-A6C34878D82A}">
                    <a16:rowId xmlns:a16="http://schemas.microsoft.com/office/drawing/2014/main" val="1347231957"/>
                  </a:ext>
                </a:extLst>
              </a:tr>
              <a:tr h="370840">
                <a:tc>
                  <a:txBody>
                    <a:bodyPr/>
                    <a:lstStyle/>
                    <a:p>
                      <a:r>
                        <a:rPr lang="en-US" altLang="zh-CN" sz="1800" b="0" i="0" kern="1200" dirty="0" err="1">
                          <a:solidFill>
                            <a:schemeClr val="dk1"/>
                          </a:solidFill>
                          <a:effectLst/>
                          <a:latin typeface="+mn-lt"/>
                          <a:ea typeface="+mn-ea"/>
                          <a:cs typeface="+mn-cs"/>
                        </a:rPr>
                        <a:t>print_result</a:t>
                      </a:r>
                      <a:r>
                        <a:rPr lang="en-US" altLang="zh-CN" sz="1800" b="0" i="0" kern="1200" dirty="0">
                          <a:solidFill>
                            <a:schemeClr val="dk1"/>
                          </a:solidFill>
                          <a:effectLst/>
                          <a:latin typeface="+mn-lt"/>
                          <a:ea typeface="+mn-ea"/>
                          <a:cs typeface="+mn-cs"/>
                        </a:rPr>
                        <a:t>()</a:t>
                      </a:r>
                      <a:endParaRPr lang="zh-CN" altLang="en-US" dirty="0"/>
                    </a:p>
                  </a:txBody>
                  <a:tcPr/>
                </a:tc>
                <a:tc>
                  <a:txBody>
                    <a:bodyPr/>
                    <a:lstStyle/>
                    <a:p>
                      <a:r>
                        <a:rPr lang="zh-CN" altLang="en-US" sz="1800" b="0" i="0" kern="1200" dirty="0">
                          <a:solidFill>
                            <a:schemeClr val="dk1"/>
                          </a:solidFill>
                          <a:effectLst/>
                          <a:latin typeface="+mn-lt"/>
                          <a:ea typeface="+mn-ea"/>
                          <a:cs typeface="+mn-cs"/>
                        </a:rPr>
                        <a:t>打印脚本的执行结果</a:t>
                      </a:r>
                      <a:endParaRPr lang="zh-CN" altLang="en-US" dirty="0"/>
                    </a:p>
                  </a:txBody>
                  <a:tcPr/>
                </a:tc>
                <a:extLst>
                  <a:ext uri="{0D108BD9-81ED-4DB2-BD59-A6C34878D82A}">
                    <a16:rowId xmlns:a16="http://schemas.microsoft.com/office/drawing/2014/main" val="4190385568"/>
                  </a:ext>
                </a:extLst>
              </a:tr>
              <a:tr h="370840">
                <a:tc>
                  <a:txBody>
                    <a:bodyPr/>
                    <a:lstStyle/>
                    <a:p>
                      <a:r>
                        <a:rPr lang="en-US" altLang="zh-CN" sz="1800" b="0" i="0" kern="1200" dirty="0" err="1">
                          <a:solidFill>
                            <a:schemeClr val="dk1"/>
                          </a:solidFill>
                          <a:effectLst/>
                          <a:latin typeface="+mn-lt"/>
                          <a:ea typeface="+mn-ea"/>
                          <a:cs typeface="+mn-cs"/>
                        </a:rPr>
                        <a:t>fail_message</a:t>
                      </a:r>
                      <a:r>
                        <a:rPr lang="en-US" altLang="zh-CN" sz="1800" b="0" i="0" kern="1200" dirty="0">
                          <a:solidFill>
                            <a:schemeClr val="dk1"/>
                          </a:solidFill>
                          <a:effectLst/>
                          <a:latin typeface="+mn-lt"/>
                          <a:ea typeface="+mn-ea"/>
                          <a:cs typeface="+mn-cs"/>
                        </a:rPr>
                        <a:t>()</a:t>
                      </a:r>
                      <a:endParaRPr lang="zh-CN" altLang="en-US" dirty="0"/>
                    </a:p>
                  </a:txBody>
                  <a:tcPr/>
                </a:tc>
                <a:tc>
                  <a:txBody>
                    <a:bodyPr/>
                    <a:lstStyle/>
                    <a:p>
                      <a:r>
                        <a:rPr lang="zh-CN" altLang="en-US" sz="1800" b="0" i="0" kern="1200" dirty="0">
                          <a:solidFill>
                            <a:schemeClr val="dk1"/>
                          </a:solidFill>
                          <a:effectLst/>
                          <a:latin typeface="+mn-lt"/>
                          <a:ea typeface="+mn-ea"/>
                          <a:cs typeface="+mn-cs"/>
                        </a:rPr>
                        <a:t>打印失败信息，并终止脚本</a:t>
                      </a:r>
                      <a:endParaRPr lang="zh-CN" altLang="en-US" dirty="0"/>
                    </a:p>
                  </a:txBody>
                  <a:tcPr/>
                </a:tc>
                <a:extLst>
                  <a:ext uri="{0D108BD9-81ED-4DB2-BD59-A6C34878D82A}">
                    <a16:rowId xmlns:a16="http://schemas.microsoft.com/office/drawing/2014/main" val="3307967857"/>
                  </a:ext>
                </a:extLst>
              </a:tr>
            </a:tbl>
          </a:graphicData>
        </a:graphic>
      </p:graphicFrame>
    </p:spTree>
    <p:extLst>
      <p:ext uri="{BB962C8B-B14F-4D97-AF65-F5344CB8AC3E}">
        <p14:creationId xmlns:p14="http://schemas.microsoft.com/office/powerpoint/2010/main" val="30974921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20">
            <a:extLst>
              <a:ext uri="{FF2B5EF4-FFF2-40B4-BE49-F238E27FC236}">
                <a16:creationId xmlns:a16="http://schemas.microsoft.com/office/drawing/2014/main" id="{DE3889F8-6551-4A68-BC45-154B108E5FE8}"/>
              </a:ext>
            </a:extLst>
          </p:cNvPr>
          <p:cNvSpPr txBox="1">
            <a:spLocks noChangeArrowheads="1"/>
          </p:cNvSpPr>
          <p:nvPr/>
        </p:nvSpPr>
        <p:spPr bwMode="auto">
          <a:xfrm>
            <a:off x="568854" y="273314"/>
            <a:ext cx="397774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r>
              <a:rPr lang="zh-CN" altLang="en-US" sz="2400" b="1" dirty="0">
                <a:solidFill>
                  <a:srgbClr val="007F58"/>
                </a:solidFill>
                <a:latin typeface="微软雅黑" panose="020B0503020204020204" pitchFamily="34" charset="-122"/>
              </a:rPr>
              <a:t>检验是否满足某些条件函数</a:t>
            </a:r>
          </a:p>
        </p:txBody>
      </p:sp>
      <p:graphicFrame>
        <p:nvGraphicFramePr>
          <p:cNvPr id="3" name="表格 2">
            <a:extLst>
              <a:ext uri="{FF2B5EF4-FFF2-40B4-BE49-F238E27FC236}">
                <a16:creationId xmlns:a16="http://schemas.microsoft.com/office/drawing/2014/main" id="{426923CA-DD5F-4F31-ABAA-67790CFE3E25}"/>
              </a:ext>
            </a:extLst>
          </p:cNvPr>
          <p:cNvGraphicFramePr>
            <a:graphicFrameLocks noGrp="1"/>
          </p:cNvGraphicFramePr>
          <p:nvPr>
            <p:extLst>
              <p:ext uri="{D42A27DB-BD31-4B8C-83A1-F6EECF244321}">
                <p14:modId xmlns:p14="http://schemas.microsoft.com/office/powerpoint/2010/main" val="1762718866"/>
              </p:ext>
            </p:extLst>
          </p:nvPr>
        </p:nvGraphicFramePr>
        <p:xfrm>
          <a:off x="2032000" y="2082799"/>
          <a:ext cx="8128000" cy="338836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275840825"/>
                    </a:ext>
                  </a:extLst>
                </a:gridCol>
                <a:gridCol w="4064000">
                  <a:extLst>
                    <a:ext uri="{9D8B030D-6E8A-4147-A177-3AD203B41FA5}">
                      <a16:colId xmlns:a16="http://schemas.microsoft.com/office/drawing/2014/main" val="2921224805"/>
                    </a:ext>
                  </a:extLst>
                </a:gridCol>
              </a:tblGrid>
              <a:tr h="370840">
                <a:tc>
                  <a:txBody>
                    <a:bodyPr/>
                    <a:lstStyle/>
                    <a:p>
                      <a:r>
                        <a:rPr lang="zh-CN" altLang="en-US" dirty="0"/>
                        <a:t>函数名</a:t>
                      </a:r>
                    </a:p>
                  </a:txBody>
                  <a:tcPr/>
                </a:tc>
                <a:tc>
                  <a:txBody>
                    <a:bodyPr/>
                    <a:lstStyle/>
                    <a:p>
                      <a:r>
                        <a:rPr lang="zh-CN" altLang="en-US" dirty="0"/>
                        <a:t>功能描述</a:t>
                      </a:r>
                    </a:p>
                  </a:txBody>
                  <a:tcPr/>
                </a:tc>
                <a:extLst>
                  <a:ext uri="{0D108BD9-81ED-4DB2-BD59-A6C34878D82A}">
                    <a16:rowId xmlns:a16="http://schemas.microsoft.com/office/drawing/2014/main" val="2319463917"/>
                  </a:ext>
                </a:extLst>
              </a:tr>
              <a:tr h="370840">
                <a:tc>
                  <a:txBody>
                    <a:bodyPr/>
                    <a:lstStyle/>
                    <a:p>
                      <a:r>
                        <a:rPr lang="en-US" altLang="zh-CN" sz="1800" b="0" i="0" kern="1200" dirty="0" err="1">
                          <a:solidFill>
                            <a:schemeClr val="dk1"/>
                          </a:solidFill>
                          <a:effectLst/>
                          <a:latin typeface="+mn-lt"/>
                          <a:ea typeface="+mn-ea"/>
                          <a:cs typeface="+mn-cs"/>
                        </a:rPr>
                        <a:t>check_env</a:t>
                      </a:r>
                      <a:r>
                        <a:rPr lang="en-US" altLang="zh-CN" sz="1800" b="0" i="0" kern="1200" dirty="0">
                          <a:solidFill>
                            <a:schemeClr val="dk1"/>
                          </a:solidFill>
                          <a:effectLst/>
                          <a:latin typeface="+mn-lt"/>
                          <a:ea typeface="+mn-ea"/>
                          <a:cs typeface="+mn-cs"/>
                        </a:rPr>
                        <a:t>()</a:t>
                      </a:r>
                      <a:endParaRPr lang="zh-CN" altLang="en-US" dirty="0"/>
                    </a:p>
                  </a:txBody>
                  <a:tcPr/>
                </a:tc>
                <a:tc>
                  <a:txBody>
                    <a:bodyPr/>
                    <a:lstStyle/>
                    <a:p>
                      <a:r>
                        <a:rPr lang="zh-CN" altLang="en-US" sz="1800" b="0" i="0" kern="1200" dirty="0">
                          <a:solidFill>
                            <a:schemeClr val="dk1"/>
                          </a:solidFill>
                          <a:effectLst/>
                          <a:latin typeface="+mn-lt"/>
                          <a:ea typeface="+mn-ea"/>
                          <a:cs typeface="+mn-cs"/>
                        </a:rPr>
                        <a:t>主要检查</a:t>
                      </a:r>
                      <a:r>
                        <a:rPr lang="en-US" altLang="zh-CN" sz="1800" b="0" i="0" kern="1200" dirty="0" err="1">
                          <a:solidFill>
                            <a:schemeClr val="dk1"/>
                          </a:solidFill>
                          <a:effectLst/>
                          <a:latin typeface="+mn-lt"/>
                          <a:ea typeface="+mn-ea"/>
                          <a:cs typeface="+mn-cs"/>
                        </a:rPr>
                        <a:t>openssl</a:t>
                      </a:r>
                      <a:r>
                        <a:rPr lang="zh-CN" altLang="en-US" sz="1800" b="0" i="0" kern="1200" dirty="0">
                          <a:solidFill>
                            <a:schemeClr val="dk1"/>
                          </a:solidFill>
                          <a:effectLst/>
                          <a:latin typeface="+mn-lt"/>
                          <a:ea typeface="+mn-ea"/>
                          <a:cs typeface="+mn-cs"/>
                        </a:rPr>
                        <a:t>的版本</a:t>
                      </a:r>
                      <a:r>
                        <a:rPr lang="en-US" altLang="zh-CN" sz="1800" b="0" i="0" kern="1200" dirty="0">
                          <a:solidFill>
                            <a:schemeClr val="dk1"/>
                          </a:solidFill>
                          <a:effectLst/>
                          <a:latin typeface="+mn-lt"/>
                          <a:ea typeface="+mn-ea"/>
                          <a:cs typeface="+mn-cs"/>
                        </a:rPr>
                        <a:t>(1.0.2</a:t>
                      </a:r>
                      <a:r>
                        <a:rPr lang="zh-CN" altLang="en-US" sz="1800" b="0" i="0" kern="1200" dirty="0">
                          <a:solidFill>
                            <a:schemeClr val="dk1"/>
                          </a:solidFill>
                          <a:effectLst/>
                          <a:latin typeface="+mn-lt"/>
                          <a:ea typeface="+mn-ea"/>
                          <a:cs typeface="+mn-cs"/>
                        </a:rPr>
                        <a:t>或者</a:t>
                      </a:r>
                      <a:r>
                        <a:rPr lang="en-US" altLang="zh-CN" sz="1800" b="0" i="0" kern="1200" dirty="0">
                          <a:solidFill>
                            <a:schemeClr val="dk1"/>
                          </a:solidFill>
                          <a:effectLst/>
                          <a:latin typeface="+mn-lt"/>
                          <a:ea typeface="+mn-ea"/>
                          <a:cs typeface="+mn-cs"/>
                        </a:rPr>
                        <a:t>1.1)</a:t>
                      </a:r>
                      <a:r>
                        <a:rPr lang="zh-CN" altLang="en-US" sz="1800" b="0" i="0" kern="1200" dirty="0">
                          <a:solidFill>
                            <a:schemeClr val="dk1"/>
                          </a:solidFill>
                          <a:effectLst/>
                          <a:latin typeface="+mn-lt"/>
                          <a:ea typeface="+mn-ea"/>
                          <a:cs typeface="+mn-cs"/>
                        </a:rPr>
                        <a:t>以及操作系统类型</a:t>
                      </a:r>
                      <a:r>
                        <a:rPr lang="en-US" altLang="zh-CN" sz="1800" b="0" i="0" kern="1200" dirty="0">
                          <a:solidFill>
                            <a:schemeClr val="dk1"/>
                          </a:solidFill>
                          <a:effectLst/>
                          <a:latin typeface="+mn-lt"/>
                          <a:ea typeface="+mn-ea"/>
                          <a:cs typeface="+mn-cs"/>
                        </a:rPr>
                        <a:t>(macOS</a:t>
                      </a:r>
                      <a:r>
                        <a:rPr lang="zh-CN" altLang="en-US" sz="1800" b="0" i="0" kern="1200" dirty="0">
                          <a:solidFill>
                            <a:schemeClr val="dk1"/>
                          </a:solidFill>
                          <a:effectLst/>
                          <a:latin typeface="+mn-lt"/>
                          <a:ea typeface="+mn-ea"/>
                          <a:cs typeface="+mn-cs"/>
                        </a:rPr>
                        <a:t>或者</a:t>
                      </a:r>
                      <a:r>
                        <a:rPr lang="en-US" altLang="zh-CN" sz="1800" b="0" i="0" kern="1200" dirty="0">
                          <a:solidFill>
                            <a:schemeClr val="dk1"/>
                          </a:solidFill>
                          <a:effectLst/>
                          <a:latin typeface="+mn-lt"/>
                          <a:ea typeface="+mn-ea"/>
                          <a:cs typeface="+mn-cs"/>
                        </a:rPr>
                        <a:t>Linux)</a:t>
                      </a:r>
                      <a:endParaRPr lang="zh-CN" altLang="en-US" dirty="0"/>
                    </a:p>
                  </a:txBody>
                  <a:tcPr/>
                </a:tc>
                <a:extLst>
                  <a:ext uri="{0D108BD9-81ED-4DB2-BD59-A6C34878D82A}">
                    <a16:rowId xmlns:a16="http://schemas.microsoft.com/office/drawing/2014/main" val="1414814724"/>
                  </a:ext>
                </a:extLst>
              </a:tr>
              <a:tr h="370840">
                <a:tc>
                  <a:txBody>
                    <a:bodyPr/>
                    <a:lstStyle/>
                    <a:p>
                      <a:r>
                        <a:rPr lang="en-US" altLang="zh-CN" sz="1800" b="0" i="0" kern="1200" dirty="0" err="1">
                          <a:solidFill>
                            <a:schemeClr val="dk1"/>
                          </a:solidFill>
                          <a:effectLst/>
                          <a:latin typeface="+mn-lt"/>
                          <a:ea typeface="+mn-ea"/>
                          <a:cs typeface="+mn-cs"/>
                        </a:rPr>
                        <a:t>check_and_install_tassl</a:t>
                      </a:r>
                      <a:r>
                        <a:rPr lang="en-US" altLang="zh-CN" sz="1800" b="0" i="0" kern="1200" dirty="0">
                          <a:solidFill>
                            <a:schemeClr val="dk1"/>
                          </a:solidFill>
                          <a:effectLst/>
                          <a:latin typeface="+mn-lt"/>
                          <a:ea typeface="+mn-ea"/>
                          <a:cs typeface="+mn-cs"/>
                        </a:rPr>
                        <a:t>()</a:t>
                      </a:r>
                      <a:endParaRPr lang="zh-CN" altLang="en-US" dirty="0"/>
                    </a:p>
                  </a:txBody>
                  <a:tcPr/>
                </a:tc>
                <a:tc>
                  <a:txBody>
                    <a:bodyPr/>
                    <a:lstStyle/>
                    <a:p>
                      <a:r>
                        <a:rPr lang="en-US" altLang="zh-CN" sz="1800" b="0" i="0" kern="1200" dirty="0" err="1">
                          <a:solidFill>
                            <a:schemeClr val="dk1"/>
                          </a:solidFill>
                          <a:effectLst/>
                          <a:latin typeface="+mn-lt"/>
                          <a:ea typeface="+mn-ea"/>
                          <a:cs typeface="+mn-cs"/>
                        </a:rPr>
                        <a:t>TaSSL</a:t>
                      </a:r>
                      <a:r>
                        <a:rPr lang="zh-CN" altLang="en-US" sz="1800" b="0" i="0" kern="1200" dirty="0">
                          <a:solidFill>
                            <a:schemeClr val="dk1"/>
                          </a:solidFill>
                          <a:effectLst/>
                          <a:latin typeface="+mn-lt"/>
                          <a:ea typeface="+mn-ea"/>
                          <a:cs typeface="+mn-cs"/>
                        </a:rPr>
                        <a:t>是国密版</a:t>
                      </a:r>
                      <a:r>
                        <a:rPr lang="en-US" altLang="zh-CN" sz="1800" b="0" i="0" kern="1200" dirty="0">
                          <a:solidFill>
                            <a:schemeClr val="dk1"/>
                          </a:solidFill>
                          <a:effectLst/>
                          <a:latin typeface="+mn-lt"/>
                          <a:ea typeface="+mn-ea"/>
                          <a:cs typeface="+mn-cs"/>
                        </a:rPr>
                        <a:t>OpenSSL</a:t>
                      </a:r>
                      <a:r>
                        <a:rPr lang="zh-CN" altLang="en-US" sz="1800" b="0" i="0" kern="1200" dirty="0">
                          <a:solidFill>
                            <a:schemeClr val="dk1"/>
                          </a:solidFill>
                          <a:effectLst/>
                          <a:latin typeface="+mn-lt"/>
                          <a:ea typeface="+mn-ea"/>
                          <a:cs typeface="+mn-cs"/>
                        </a:rPr>
                        <a:t>，这个函数主要检查是否有已经安装</a:t>
                      </a:r>
                      <a:r>
                        <a:rPr lang="en-US" altLang="zh-CN" sz="1800" b="0" i="0" kern="1200" dirty="0" err="1">
                          <a:solidFill>
                            <a:schemeClr val="dk1"/>
                          </a:solidFill>
                          <a:effectLst/>
                          <a:latin typeface="+mn-lt"/>
                          <a:ea typeface="+mn-ea"/>
                          <a:cs typeface="+mn-cs"/>
                        </a:rPr>
                        <a:t>TaSSL</a:t>
                      </a:r>
                      <a:r>
                        <a:rPr lang="zh-CN" altLang="en-US" sz="1800" b="0" i="0" kern="1200" dirty="0">
                          <a:solidFill>
                            <a:schemeClr val="dk1"/>
                          </a:solidFill>
                          <a:effectLst/>
                          <a:latin typeface="+mn-lt"/>
                          <a:ea typeface="+mn-ea"/>
                          <a:cs typeface="+mn-cs"/>
                        </a:rPr>
                        <a:t>，如果没有则下载并安装</a:t>
                      </a:r>
                      <a:r>
                        <a:rPr lang="en-US" altLang="zh-CN" sz="1800" b="0" i="0" kern="1200" dirty="0" err="1">
                          <a:solidFill>
                            <a:schemeClr val="dk1"/>
                          </a:solidFill>
                          <a:effectLst/>
                          <a:latin typeface="+mn-lt"/>
                          <a:ea typeface="+mn-ea"/>
                          <a:cs typeface="+mn-cs"/>
                        </a:rPr>
                        <a:t>TaSSL</a:t>
                      </a:r>
                      <a:r>
                        <a:rPr lang="zh-CN" altLang="en-US" sz="1800" b="0" i="0" kern="1200" dirty="0">
                          <a:solidFill>
                            <a:schemeClr val="dk1"/>
                          </a:solidFill>
                          <a:effectLst/>
                          <a:latin typeface="+mn-lt"/>
                          <a:ea typeface="+mn-ea"/>
                          <a:cs typeface="+mn-cs"/>
                        </a:rPr>
                        <a:t>。</a:t>
                      </a:r>
                      <a:endParaRPr lang="en-US" altLang="zh-CN" sz="1800" b="0" i="0" kern="1200" dirty="0">
                        <a:solidFill>
                          <a:schemeClr val="dk1"/>
                        </a:solidFill>
                        <a:effectLst/>
                        <a:latin typeface="+mn-lt"/>
                        <a:ea typeface="+mn-ea"/>
                        <a:cs typeface="+mn-cs"/>
                      </a:endParaRPr>
                    </a:p>
                    <a:p>
                      <a:r>
                        <a:rPr lang="zh-CN" altLang="en-US" sz="1800" b="0" i="0" kern="1200" dirty="0">
                          <a:solidFill>
                            <a:schemeClr val="dk1"/>
                          </a:solidFill>
                          <a:effectLst/>
                          <a:latin typeface="+mn-lt"/>
                          <a:ea typeface="+mn-ea"/>
                          <a:cs typeface="+mn-cs"/>
                        </a:rPr>
                        <a:t>如果在命令行参数中有指定国密模式，那么在</a:t>
                      </a:r>
                      <a:r>
                        <a:rPr lang="en-US" altLang="zh-CN" sz="1800" b="0" i="0" kern="1200" dirty="0">
                          <a:solidFill>
                            <a:schemeClr val="dk1"/>
                          </a:solidFill>
                          <a:effectLst/>
                          <a:latin typeface="+mn-lt"/>
                          <a:ea typeface="+mn-ea"/>
                          <a:cs typeface="+mn-cs"/>
                        </a:rPr>
                        <a:t>main</a:t>
                      </a:r>
                      <a:r>
                        <a:rPr lang="zh-CN" altLang="en-US" sz="1800" b="0" i="0" kern="1200" dirty="0">
                          <a:solidFill>
                            <a:schemeClr val="dk1"/>
                          </a:solidFill>
                          <a:effectLst/>
                          <a:latin typeface="+mn-lt"/>
                          <a:ea typeface="+mn-ea"/>
                          <a:cs typeface="+mn-cs"/>
                        </a:rPr>
                        <a:t>函数中就会调用这个函数</a:t>
                      </a:r>
                      <a:endParaRPr lang="zh-CN" altLang="en-US" dirty="0"/>
                    </a:p>
                  </a:txBody>
                  <a:tcPr/>
                </a:tc>
                <a:extLst>
                  <a:ext uri="{0D108BD9-81ED-4DB2-BD59-A6C34878D82A}">
                    <a16:rowId xmlns:a16="http://schemas.microsoft.com/office/drawing/2014/main" val="1746408502"/>
                  </a:ext>
                </a:extLst>
              </a:tr>
              <a:tr h="370840">
                <a:tc>
                  <a:txBody>
                    <a:bodyPr/>
                    <a:lstStyle/>
                    <a:p>
                      <a:r>
                        <a:rPr lang="en-US" altLang="zh-CN" sz="1800" b="0" i="0" kern="1200" dirty="0" err="1">
                          <a:solidFill>
                            <a:schemeClr val="dk1"/>
                          </a:solidFill>
                          <a:effectLst/>
                          <a:latin typeface="+mn-lt"/>
                          <a:ea typeface="+mn-ea"/>
                          <a:cs typeface="+mn-cs"/>
                        </a:rPr>
                        <a:t>check_name</a:t>
                      </a:r>
                      <a:r>
                        <a:rPr lang="en-US" altLang="zh-CN" sz="1800" b="0" i="0" kern="1200" dirty="0">
                          <a:solidFill>
                            <a:schemeClr val="dk1"/>
                          </a:solidFill>
                          <a:effectLst/>
                          <a:latin typeface="+mn-lt"/>
                          <a:ea typeface="+mn-ea"/>
                          <a:cs typeface="+mn-cs"/>
                        </a:rPr>
                        <a:t>()</a:t>
                      </a:r>
                      <a:endParaRPr lang="zh-CN" altLang="en-US" dirty="0"/>
                    </a:p>
                  </a:txBody>
                  <a:tcPr/>
                </a:tc>
                <a:tc>
                  <a:txBody>
                    <a:bodyPr/>
                    <a:lstStyle/>
                    <a:p>
                      <a:r>
                        <a:rPr lang="zh-CN" altLang="en-US" sz="1800" b="0" i="0" kern="1200" dirty="0">
                          <a:solidFill>
                            <a:schemeClr val="dk1"/>
                          </a:solidFill>
                          <a:effectLst/>
                          <a:latin typeface="+mn-lt"/>
                          <a:ea typeface="+mn-ea"/>
                          <a:cs typeface="+mn-cs"/>
                        </a:rPr>
                        <a:t>用来判断名字是满足正则表达式</a:t>
                      </a:r>
                      <a:r>
                        <a:rPr lang="en-US" altLang="zh-CN" sz="1800" b="0" i="0" kern="1200" dirty="0">
                          <a:solidFill>
                            <a:schemeClr val="dk1"/>
                          </a:solidFill>
                          <a:effectLst/>
                          <a:latin typeface="+mn-lt"/>
                          <a:ea typeface="+mn-ea"/>
                          <a:cs typeface="+mn-cs"/>
                        </a:rPr>
                        <a:t>^[a-zA-Z0-9._-]+$</a:t>
                      </a:r>
                      <a:r>
                        <a:rPr lang="zh-CN" altLang="en-US" sz="1800" b="0" i="0" kern="1200" dirty="0">
                          <a:solidFill>
                            <a:schemeClr val="dk1"/>
                          </a:solidFill>
                          <a:effectLst/>
                          <a:latin typeface="+mn-lt"/>
                          <a:ea typeface="+mn-ea"/>
                          <a:cs typeface="+mn-cs"/>
                        </a:rPr>
                        <a:t>，在后面生成证书的时候会多次使用到</a:t>
                      </a:r>
                      <a:endParaRPr lang="zh-CN" altLang="en-US" dirty="0"/>
                    </a:p>
                  </a:txBody>
                  <a:tcPr/>
                </a:tc>
                <a:extLst>
                  <a:ext uri="{0D108BD9-81ED-4DB2-BD59-A6C34878D82A}">
                    <a16:rowId xmlns:a16="http://schemas.microsoft.com/office/drawing/2014/main" val="1347231957"/>
                  </a:ext>
                </a:extLst>
              </a:tr>
            </a:tbl>
          </a:graphicData>
        </a:graphic>
      </p:graphicFrame>
    </p:spTree>
    <p:extLst>
      <p:ext uri="{BB962C8B-B14F-4D97-AF65-F5344CB8AC3E}">
        <p14:creationId xmlns:p14="http://schemas.microsoft.com/office/powerpoint/2010/main" val="37292563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20">
            <a:extLst>
              <a:ext uri="{FF2B5EF4-FFF2-40B4-BE49-F238E27FC236}">
                <a16:creationId xmlns:a16="http://schemas.microsoft.com/office/drawing/2014/main" id="{DE3889F8-6551-4A68-BC45-154B108E5FE8}"/>
              </a:ext>
            </a:extLst>
          </p:cNvPr>
          <p:cNvSpPr txBox="1">
            <a:spLocks noChangeArrowheads="1"/>
          </p:cNvSpPr>
          <p:nvPr/>
        </p:nvSpPr>
        <p:spPr bwMode="auto">
          <a:xfrm>
            <a:off x="568854" y="273314"/>
            <a:ext cx="448574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r>
              <a:rPr lang="zh-CN" altLang="en-US" sz="2400" b="1" dirty="0">
                <a:solidFill>
                  <a:srgbClr val="007F58"/>
                </a:solidFill>
                <a:latin typeface="微软雅黑" panose="020B0503020204020204" pitchFamily="34" charset="-122"/>
              </a:rPr>
              <a:t>判断文件或者目录是否存在函数</a:t>
            </a:r>
          </a:p>
        </p:txBody>
      </p:sp>
      <p:graphicFrame>
        <p:nvGraphicFramePr>
          <p:cNvPr id="3" name="表格 2">
            <a:extLst>
              <a:ext uri="{FF2B5EF4-FFF2-40B4-BE49-F238E27FC236}">
                <a16:creationId xmlns:a16="http://schemas.microsoft.com/office/drawing/2014/main" id="{426923CA-DD5F-4F31-ABAA-67790CFE3E25}"/>
              </a:ext>
            </a:extLst>
          </p:cNvPr>
          <p:cNvGraphicFramePr>
            <a:graphicFrameLocks noGrp="1"/>
          </p:cNvGraphicFramePr>
          <p:nvPr>
            <p:extLst>
              <p:ext uri="{D42A27DB-BD31-4B8C-83A1-F6EECF244321}">
                <p14:modId xmlns:p14="http://schemas.microsoft.com/office/powerpoint/2010/main" val="3915785674"/>
              </p:ext>
            </p:extLst>
          </p:nvPr>
        </p:nvGraphicFramePr>
        <p:xfrm>
          <a:off x="2032000" y="2082799"/>
          <a:ext cx="8128000" cy="229108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275840825"/>
                    </a:ext>
                  </a:extLst>
                </a:gridCol>
                <a:gridCol w="4064000">
                  <a:extLst>
                    <a:ext uri="{9D8B030D-6E8A-4147-A177-3AD203B41FA5}">
                      <a16:colId xmlns:a16="http://schemas.microsoft.com/office/drawing/2014/main" val="2921224805"/>
                    </a:ext>
                  </a:extLst>
                </a:gridCol>
              </a:tblGrid>
              <a:tr h="370840">
                <a:tc>
                  <a:txBody>
                    <a:bodyPr/>
                    <a:lstStyle/>
                    <a:p>
                      <a:r>
                        <a:rPr lang="zh-CN" altLang="en-US" dirty="0"/>
                        <a:t>函数名</a:t>
                      </a:r>
                    </a:p>
                  </a:txBody>
                  <a:tcPr/>
                </a:tc>
                <a:tc>
                  <a:txBody>
                    <a:bodyPr/>
                    <a:lstStyle/>
                    <a:p>
                      <a:r>
                        <a:rPr lang="zh-CN" altLang="en-US" dirty="0"/>
                        <a:t>功能描述</a:t>
                      </a:r>
                    </a:p>
                  </a:txBody>
                  <a:tcPr/>
                </a:tc>
                <a:extLst>
                  <a:ext uri="{0D108BD9-81ED-4DB2-BD59-A6C34878D82A}">
                    <a16:rowId xmlns:a16="http://schemas.microsoft.com/office/drawing/2014/main" val="2319463917"/>
                  </a:ext>
                </a:extLst>
              </a:tr>
              <a:tr h="370840">
                <a:tc>
                  <a:txBody>
                    <a:bodyPr/>
                    <a:lstStyle/>
                    <a:p>
                      <a:r>
                        <a:rPr lang="en-US" altLang="zh-CN" sz="1800" b="0" i="0" kern="1200" dirty="0" err="1">
                          <a:solidFill>
                            <a:schemeClr val="dk1"/>
                          </a:solidFill>
                          <a:effectLst/>
                          <a:latin typeface="+mn-lt"/>
                          <a:ea typeface="+mn-ea"/>
                          <a:cs typeface="+mn-cs"/>
                        </a:rPr>
                        <a:t>file_must_exists</a:t>
                      </a:r>
                      <a:r>
                        <a:rPr lang="en-US" altLang="zh-CN" sz="1800" b="0" i="0" kern="1200" dirty="0">
                          <a:solidFill>
                            <a:schemeClr val="dk1"/>
                          </a:solidFill>
                          <a:effectLst/>
                          <a:latin typeface="+mn-lt"/>
                          <a:ea typeface="+mn-ea"/>
                          <a:cs typeface="+mn-cs"/>
                        </a:rPr>
                        <a:t>()</a:t>
                      </a:r>
                      <a:endParaRPr lang="zh-CN" altLang="en-US" dirty="0"/>
                    </a:p>
                  </a:txBody>
                  <a:tcPr/>
                </a:tc>
                <a:tc>
                  <a:txBody>
                    <a:bodyPr/>
                    <a:lstStyle/>
                    <a:p>
                      <a:r>
                        <a:rPr lang="zh-CN" altLang="en-US" sz="1800" b="0" i="0" kern="1200" dirty="0">
                          <a:solidFill>
                            <a:schemeClr val="dk1"/>
                          </a:solidFill>
                          <a:effectLst/>
                          <a:latin typeface="+mn-lt"/>
                          <a:ea typeface="+mn-ea"/>
                          <a:cs typeface="+mn-cs"/>
                        </a:rPr>
                        <a:t>判断文件是否存在，如果不存在则输出提示并结束脚本</a:t>
                      </a:r>
                      <a:endParaRPr lang="zh-CN" altLang="en-US" dirty="0"/>
                    </a:p>
                  </a:txBody>
                  <a:tcPr/>
                </a:tc>
                <a:extLst>
                  <a:ext uri="{0D108BD9-81ED-4DB2-BD59-A6C34878D82A}">
                    <a16:rowId xmlns:a16="http://schemas.microsoft.com/office/drawing/2014/main" val="1414814724"/>
                  </a:ext>
                </a:extLst>
              </a:tr>
              <a:tr h="370840">
                <a:tc>
                  <a:txBody>
                    <a:bodyPr/>
                    <a:lstStyle/>
                    <a:p>
                      <a:r>
                        <a:rPr lang="en-US" altLang="zh-CN" sz="1800" b="0" i="0" kern="1200" dirty="0" err="1">
                          <a:solidFill>
                            <a:schemeClr val="dk1"/>
                          </a:solidFill>
                          <a:effectLst/>
                          <a:latin typeface="+mn-lt"/>
                          <a:ea typeface="+mn-ea"/>
                          <a:cs typeface="+mn-cs"/>
                        </a:rPr>
                        <a:t>dir_must_exists</a:t>
                      </a:r>
                      <a:r>
                        <a:rPr lang="en-US" altLang="zh-CN" sz="1800" b="0" i="0" kern="1200" dirty="0">
                          <a:solidFill>
                            <a:schemeClr val="dk1"/>
                          </a:solidFill>
                          <a:effectLst/>
                          <a:latin typeface="+mn-lt"/>
                          <a:ea typeface="+mn-ea"/>
                          <a:cs typeface="+mn-cs"/>
                        </a:rPr>
                        <a:t>()</a:t>
                      </a:r>
                      <a:endParaRPr lang="zh-CN" altLang="en-US" dirty="0"/>
                    </a:p>
                  </a:txBody>
                  <a:tcPr/>
                </a:tc>
                <a:tc>
                  <a:txBody>
                    <a:bodyPr/>
                    <a:lstStyle/>
                    <a:p>
                      <a:r>
                        <a:rPr lang="zh-CN" altLang="en-US" sz="1800" b="0" i="0" kern="1200" dirty="0">
                          <a:solidFill>
                            <a:schemeClr val="dk1"/>
                          </a:solidFill>
                          <a:effectLst/>
                          <a:latin typeface="+mn-lt"/>
                          <a:ea typeface="+mn-ea"/>
                          <a:cs typeface="+mn-cs"/>
                        </a:rPr>
                        <a:t>判断目录是否存在，如果不存在则输出提示并结束脚本</a:t>
                      </a:r>
                      <a:endParaRPr lang="zh-CN" altLang="en-US" dirty="0"/>
                    </a:p>
                  </a:txBody>
                  <a:tcPr/>
                </a:tc>
                <a:extLst>
                  <a:ext uri="{0D108BD9-81ED-4DB2-BD59-A6C34878D82A}">
                    <a16:rowId xmlns:a16="http://schemas.microsoft.com/office/drawing/2014/main" val="1746408502"/>
                  </a:ext>
                </a:extLst>
              </a:tr>
              <a:tr h="370840">
                <a:tc>
                  <a:txBody>
                    <a:bodyPr/>
                    <a:lstStyle/>
                    <a:p>
                      <a:r>
                        <a:rPr lang="en-US" altLang="zh-CN" sz="1800" b="0" i="0" kern="1200" dirty="0" err="1">
                          <a:solidFill>
                            <a:schemeClr val="dk1"/>
                          </a:solidFill>
                          <a:effectLst/>
                          <a:latin typeface="+mn-lt"/>
                          <a:ea typeface="+mn-ea"/>
                          <a:cs typeface="+mn-cs"/>
                        </a:rPr>
                        <a:t>dir_must_not_exists</a:t>
                      </a:r>
                      <a:r>
                        <a:rPr lang="en-US" altLang="zh-CN" sz="1800" b="0" i="0" kern="1200" dirty="0">
                          <a:solidFill>
                            <a:schemeClr val="dk1"/>
                          </a:solidFill>
                          <a:effectLst/>
                          <a:latin typeface="+mn-lt"/>
                          <a:ea typeface="+mn-ea"/>
                          <a:cs typeface="+mn-cs"/>
                        </a:rPr>
                        <a:t>()</a:t>
                      </a:r>
                      <a:endParaRPr lang="zh-CN" altLang="en-US" dirty="0"/>
                    </a:p>
                  </a:txBody>
                  <a:tcPr/>
                </a:tc>
                <a:tc>
                  <a:txBody>
                    <a:bodyPr/>
                    <a:lstStyle/>
                    <a:p>
                      <a:r>
                        <a:rPr lang="zh-CN" altLang="en-US" sz="1800" b="0" i="0" kern="1200" dirty="0">
                          <a:solidFill>
                            <a:schemeClr val="dk1"/>
                          </a:solidFill>
                          <a:effectLst/>
                          <a:latin typeface="+mn-lt"/>
                          <a:ea typeface="+mn-ea"/>
                          <a:cs typeface="+mn-cs"/>
                        </a:rPr>
                        <a:t>判断目录是否存在，如果存在则输出提示（删除旧的目录）并结束脚本</a:t>
                      </a:r>
                      <a:endParaRPr lang="zh-CN" altLang="en-US" dirty="0"/>
                    </a:p>
                  </a:txBody>
                  <a:tcPr/>
                </a:tc>
                <a:extLst>
                  <a:ext uri="{0D108BD9-81ED-4DB2-BD59-A6C34878D82A}">
                    <a16:rowId xmlns:a16="http://schemas.microsoft.com/office/drawing/2014/main" val="1347231957"/>
                  </a:ext>
                </a:extLst>
              </a:tr>
            </a:tbl>
          </a:graphicData>
        </a:graphic>
      </p:graphicFrame>
    </p:spTree>
    <p:extLst>
      <p:ext uri="{BB962C8B-B14F-4D97-AF65-F5344CB8AC3E}">
        <p14:creationId xmlns:p14="http://schemas.microsoft.com/office/powerpoint/2010/main" val="11509871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20">
            <a:extLst>
              <a:ext uri="{FF2B5EF4-FFF2-40B4-BE49-F238E27FC236}">
                <a16:creationId xmlns:a16="http://schemas.microsoft.com/office/drawing/2014/main" id="{DE3889F8-6551-4A68-BC45-154B108E5FE8}"/>
              </a:ext>
            </a:extLst>
          </p:cNvPr>
          <p:cNvSpPr txBox="1">
            <a:spLocks noChangeArrowheads="1"/>
          </p:cNvSpPr>
          <p:nvPr/>
        </p:nvSpPr>
        <p:spPr bwMode="auto">
          <a:xfrm>
            <a:off x="568854" y="273314"/>
            <a:ext cx="552714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r>
              <a:rPr lang="zh-CN" altLang="en-US" sz="2400" b="1" dirty="0">
                <a:solidFill>
                  <a:srgbClr val="007F58"/>
                </a:solidFill>
                <a:latin typeface="微软雅黑" panose="020B0503020204020204" pitchFamily="34" charset="-122"/>
              </a:rPr>
              <a:t>用来生成证书、密钥、配置文件的函数</a:t>
            </a:r>
          </a:p>
        </p:txBody>
      </p:sp>
      <p:graphicFrame>
        <p:nvGraphicFramePr>
          <p:cNvPr id="3" name="表格 2">
            <a:extLst>
              <a:ext uri="{FF2B5EF4-FFF2-40B4-BE49-F238E27FC236}">
                <a16:creationId xmlns:a16="http://schemas.microsoft.com/office/drawing/2014/main" id="{426923CA-DD5F-4F31-ABAA-67790CFE3E25}"/>
              </a:ext>
            </a:extLst>
          </p:cNvPr>
          <p:cNvGraphicFramePr>
            <a:graphicFrameLocks noGrp="1"/>
          </p:cNvGraphicFramePr>
          <p:nvPr>
            <p:extLst>
              <p:ext uri="{D42A27DB-BD31-4B8C-83A1-F6EECF244321}">
                <p14:modId xmlns:p14="http://schemas.microsoft.com/office/powerpoint/2010/main" val="4156285042"/>
              </p:ext>
            </p:extLst>
          </p:nvPr>
        </p:nvGraphicFramePr>
        <p:xfrm>
          <a:off x="2032000" y="734979"/>
          <a:ext cx="8128000" cy="593344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275840825"/>
                    </a:ext>
                  </a:extLst>
                </a:gridCol>
                <a:gridCol w="4064000">
                  <a:extLst>
                    <a:ext uri="{9D8B030D-6E8A-4147-A177-3AD203B41FA5}">
                      <a16:colId xmlns:a16="http://schemas.microsoft.com/office/drawing/2014/main" val="2921224805"/>
                    </a:ext>
                  </a:extLst>
                </a:gridCol>
              </a:tblGrid>
              <a:tr h="370840">
                <a:tc>
                  <a:txBody>
                    <a:bodyPr/>
                    <a:lstStyle/>
                    <a:p>
                      <a:r>
                        <a:rPr lang="zh-CN" altLang="en-US" b="0" dirty="0"/>
                        <a:t>函数名</a:t>
                      </a:r>
                    </a:p>
                  </a:txBody>
                  <a:tcPr/>
                </a:tc>
                <a:tc>
                  <a:txBody>
                    <a:bodyPr/>
                    <a:lstStyle/>
                    <a:p>
                      <a:r>
                        <a:rPr lang="zh-CN" altLang="en-US" b="0" dirty="0"/>
                        <a:t>功能描述</a:t>
                      </a:r>
                    </a:p>
                  </a:txBody>
                  <a:tcPr/>
                </a:tc>
                <a:extLst>
                  <a:ext uri="{0D108BD9-81ED-4DB2-BD59-A6C34878D82A}">
                    <a16:rowId xmlns:a16="http://schemas.microsoft.com/office/drawing/2014/main" val="2319463917"/>
                  </a:ext>
                </a:extLst>
              </a:tr>
              <a:tr h="370840">
                <a:tc>
                  <a:txBody>
                    <a:bodyPr/>
                    <a:lstStyle/>
                    <a:p>
                      <a:r>
                        <a:rPr lang="en-US" altLang="zh-CN" sz="1800" b="0" i="0" kern="1200" dirty="0" err="1">
                          <a:solidFill>
                            <a:schemeClr val="dk1"/>
                          </a:solidFill>
                          <a:effectLst/>
                          <a:latin typeface="+mn-lt"/>
                          <a:ea typeface="+mn-ea"/>
                          <a:cs typeface="+mn-cs"/>
                        </a:rPr>
                        <a:t>gen_chain_cert</a:t>
                      </a:r>
                      <a:r>
                        <a:rPr lang="en-US" altLang="zh-CN" sz="1800" b="0" i="0" kern="1200" dirty="0">
                          <a:solidFill>
                            <a:schemeClr val="dk1"/>
                          </a:solidFill>
                          <a:effectLst/>
                          <a:latin typeface="+mn-lt"/>
                          <a:ea typeface="+mn-ea"/>
                          <a:cs typeface="+mn-cs"/>
                        </a:rPr>
                        <a:t>()</a:t>
                      </a:r>
                    </a:p>
                  </a:txBody>
                  <a:tcPr/>
                </a:tc>
                <a:tc>
                  <a:txBody>
                    <a:bodyPr/>
                    <a:lstStyle/>
                    <a:p>
                      <a:r>
                        <a:rPr lang="zh-CN" altLang="en-US" sz="1800" b="0" i="0" kern="1200" dirty="0">
                          <a:solidFill>
                            <a:schemeClr val="dk1"/>
                          </a:solidFill>
                          <a:effectLst/>
                          <a:latin typeface="+mn-lt"/>
                          <a:ea typeface="+mn-ea"/>
                          <a:cs typeface="+mn-cs"/>
                        </a:rPr>
                        <a:t>生成本地区块链证书</a:t>
                      </a:r>
                      <a:endParaRPr lang="zh-CN" altLang="en-US" b="0" dirty="0"/>
                    </a:p>
                  </a:txBody>
                  <a:tcPr/>
                </a:tc>
                <a:extLst>
                  <a:ext uri="{0D108BD9-81ED-4DB2-BD59-A6C34878D82A}">
                    <a16:rowId xmlns:a16="http://schemas.microsoft.com/office/drawing/2014/main" val="1414814724"/>
                  </a:ext>
                </a:extLst>
              </a:tr>
              <a:tr h="370840">
                <a:tc>
                  <a:txBody>
                    <a:bodyPr/>
                    <a:lstStyle/>
                    <a:p>
                      <a:r>
                        <a:rPr lang="en-US" altLang="zh-CN" sz="1800" b="0" i="0" kern="1200" dirty="0" err="1">
                          <a:solidFill>
                            <a:schemeClr val="dk1"/>
                          </a:solidFill>
                          <a:effectLst/>
                          <a:latin typeface="+mn-lt"/>
                          <a:ea typeface="+mn-ea"/>
                          <a:cs typeface="+mn-cs"/>
                        </a:rPr>
                        <a:t>gen_chain_cert_gm</a:t>
                      </a:r>
                      <a:r>
                        <a:rPr lang="en-US" altLang="zh-CN" sz="1800" b="0" i="0" kern="1200" dirty="0">
                          <a:solidFill>
                            <a:schemeClr val="dk1"/>
                          </a:solidFill>
                          <a:effectLst/>
                          <a:latin typeface="+mn-lt"/>
                          <a:ea typeface="+mn-ea"/>
                          <a:cs typeface="+mn-cs"/>
                        </a:rPr>
                        <a:t>()</a:t>
                      </a:r>
                    </a:p>
                  </a:txBody>
                  <a:tcPr/>
                </a:tc>
                <a:tc>
                  <a:txBody>
                    <a:bodyPr/>
                    <a:lstStyle/>
                    <a:p>
                      <a:r>
                        <a:rPr lang="zh-CN" altLang="en-US" sz="1800" b="0" i="0" kern="1200" dirty="0">
                          <a:solidFill>
                            <a:schemeClr val="dk1"/>
                          </a:solidFill>
                          <a:effectLst/>
                          <a:latin typeface="+mn-lt"/>
                          <a:ea typeface="+mn-ea"/>
                          <a:cs typeface="+mn-cs"/>
                        </a:rPr>
                        <a:t>生成国密版本地区块链证书</a:t>
                      </a:r>
                      <a:endParaRPr lang="zh-CN" altLang="en-US" b="0" dirty="0"/>
                    </a:p>
                  </a:txBody>
                  <a:tcPr/>
                </a:tc>
                <a:extLst>
                  <a:ext uri="{0D108BD9-81ED-4DB2-BD59-A6C34878D82A}">
                    <a16:rowId xmlns:a16="http://schemas.microsoft.com/office/drawing/2014/main" val="1746408502"/>
                  </a:ext>
                </a:extLst>
              </a:tr>
              <a:tr h="370840">
                <a:tc>
                  <a:txBody>
                    <a:bodyPr/>
                    <a:lstStyle/>
                    <a:p>
                      <a:r>
                        <a:rPr lang="en-US" altLang="zh-CN" sz="1800" b="0" i="0" kern="1200" dirty="0" err="1">
                          <a:solidFill>
                            <a:schemeClr val="dk1"/>
                          </a:solidFill>
                          <a:effectLst/>
                          <a:latin typeface="+mn-lt"/>
                          <a:ea typeface="+mn-ea"/>
                          <a:cs typeface="+mn-cs"/>
                        </a:rPr>
                        <a:t>gen_agency_cert</a:t>
                      </a:r>
                      <a:r>
                        <a:rPr lang="en-US" altLang="zh-CN" sz="1800" b="0" i="0" kern="1200" dirty="0">
                          <a:solidFill>
                            <a:schemeClr val="dk1"/>
                          </a:solidFill>
                          <a:effectLst/>
                          <a:latin typeface="+mn-lt"/>
                          <a:ea typeface="+mn-ea"/>
                          <a:cs typeface="+mn-cs"/>
                        </a:rPr>
                        <a:t>()</a:t>
                      </a:r>
                    </a:p>
                  </a:txBody>
                  <a:tcPr/>
                </a:tc>
                <a:tc>
                  <a:txBody>
                    <a:bodyPr/>
                    <a:lstStyle/>
                    <a:p>
                      <a:r>
                        <a:rPr lang="zh-CN" altLang="en-US" sz="1800" b="0" i="0" kern="1200" dirty="0">
                          <a:solidFill>
                            <a:schemeClr val="dk1"/>
                          </a:solidFill>
                          <a:effectLst/>
                          <a:latin typeface="+mn-lt"/>
                          <a:ea typeface="+mn-ea"/>
                          <a:cs typeface="+mn-cs"/>
                        </a:rPr>
                        <a:t>生成代理证书</a:t>
                      </a:r>
                      <a:endParaRPr lang="zh-CN" altLang="en-US" b="0" dirty="0"/>
                    </a:p>
                  </a:txBody>
                  <a:tcPr/>
                </a:tc>
                <a:extLst>
                  <a:ext uri="{0D108BD9-81ED-4DB2-BD59-A6C34878D82A}">
                    <a16:rowId xmlns:a16="http://schemas.microsoft.com/office/drawing/2014/main" val="134723195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b="0" i="0" kern="1200" dirty="0" err="1">
                          <a:solidFill>
                            <a:schemeClr val="dk1"/>
                          </a:solidFill>
                          <a:effectLst/>
                          <a:latin typeface="+mn-lt"/>
                          <a:ea typeface="+mn-ea"/>
                          <a:cs typeface="+mn-cs"/>
                        </a:rPr>
                        <a:t>gen_agency_cert_gem</a:t>
                      </a:r>
                      <a:r>
                        <a:rPr lang="en-US" altLang="zh-CN" sz="1800" b="0" i="0" kern="1200" dirty="0">
                          <a:solidFill>
                            <a:schemeClr val="dk1"/>
                          </a:solidFill>
                          <a:effectLst/>
                          <a:latin typeface="+mn-lt"/>
                          <a:ea typeface="+mn-ea"/>
                          <a:cs typeface="+mn-cs"/>
                        </a:rPr>
                        <a:t>()</a:t>
                      </a:r>
                    </a:p>
                  </a:txBody>
                  <a:tcPr/>
                </a:tc>
                <a:tc>
                  <a:txBody>
                    <a:bodyPr/>
                    <a:lstStyle/>
                    <a:p>
                      <a:r>
                        <a:rPr lang="en-US" altLang="zh-CN" b="0" dirty="0"/>
                        <a:t>…</a:t>
                      </a:r>
                    </a:p>
                  </a:txBody>
                  <a:tcPr/>
                </a:tc>
                <a:extLst>
                  <a:ext uri="{0D108BD9-81ED-4DB2-BD59-A6C34878D82A}">
                    <a16:rowId xmlns:a16="http://schemas.microsoft.com/office/drawing/2014/main" val="252483102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b="0" i="0" kern="1200" dirty="0" err="1">
                          <a:solidFill>
                            <a:schemeClr val="dk1"/>
                          </a:solidFill>
                          <a:effectLst/>
                          <a:latin typeface="+mn-lt"/>
                          <a:ea typeface="+mn-ea"/>
                          <a:cs typeface="+mn-cs"/>
                        </a:rPr>
                        <a:t>gen_node_cert</a:t>
                      </a:r>
                      <a:r>
                        <a:rPr lang="en-US" altLang="zh-CN" sz="1800" b="0" i="0" kern="1200" dirty="0">
                          <a:solidFill>
                            <a:schemeClr val="dk1"/>
                          </a:solidFill>
                          <a:effectLst/>
                          <a:latin typeface="+mn-lt"/>
                          <a:ea typeface="+mn-ea"/>
                          <a:cs typeface="+mn-cs"/>
                        </a:rPr>
                        <a:t>()</a:t>
                      </a:r>
                    </a:p>
                  </a:txBody>
                  <a:tcPr/>
                </a:tc>
                <a:tc>
                  <a:txBody>
                    <a:bodyPr/>
                    <a:lstStyle/>
                    <a:p>
                      <a:r>
                        <a:rPr lang="zh-CN" altLang="en-US" b="0" dirty="0"/>
                        <a:t>生成节点证书</a:t>
                      </a:r>
                      <a:endParaRPr lang="en-US" altLang="zh-CN" b="0" dirty="0"/>
                    </a:p>
                  </a:txBody>
                  <a:tcPr/>
                </a:tc>
                <a:extLst>
                  <a:ext uri="{0D108BD9-81ED-4DB2-BD59-A6C34878D82A}">
                    <a16:rowId xmlns:a16="http://schemas.microsoft.com/office/drawing/2014/main" val="320423679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b="0" i="0" kern="1200" dirty="0">
                          <a:solidFill>
                            <a:schemeClr val="dk1"/>
                          </a:solidFill>
                          <a:effectLst/>
                          <a:latin typeface="+mn-lt"/>
                          <a:ea typeface="+mn-ea"/>
                          <a:cs typeface="+mn-cs"/>
                        </a:rPr>
                        <a:t>gen_cert_secp256k1()</a:t>
                      </a:r>
                    </a:p>
                  </a:txBody>
                  <a:tcPr/>
                </a:tc>
                <a:tc>
                  <a:txBody>
                    <a:bodyPr/>
                    <a:lstStyle/>
                    <a:p>
                      <a:r>
                        <a:rPr lang="en-US" altLang="zh-CN" b="0" dirty="0"/>
                        <a:t>…</a:t>
                      </a:r>
                    </a:p>
                  </a:txBody>
                  <a:tcPr/>
                </a:tc>
                <a:extLst>
                  <a:ext uri="{0D108BD9-81ED-4DB2-BD59-A6C34878D82A}">
                    <a16:rowId xmlns:a16="http://schemas.microsoft.com/office/drawing/2014/main" val="408299975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b="0" i="0" kern="1200" dirty="0" err="1">
                          <a:solidFill>
                            <a:schemeClr val="dk1"/>
                          </a:solidFill>
                          <a:effectLst/>
                          <a:latin typeface="+mn-lt"/>
                          <a:ea typeface="+mn-ea"/>
                          <a:cs typeface="+mn-cs"/>
                        </a:rPr>
                        <a:t>gen_node_cert_gm</a:t>
                      </a:r>
                      <a:r>
                        <a:rPr lang="en-US" altLang="zh-CN" sz="1800" b="0" i="0" kern="1200" dirty="0">
                          <a:solidFill>
                            <a:schemeClr val="dk1"/>
                          </a:solidFill>
                          <a:effectLst/>
                          <a:latin typeface="+mn-lt"/>
                          <a:ea typeface="+mn-ea"/>
                          <a:cs typeface="+mn-cs"/>
                        </a:rPr>
                        <a:t>()</a:t>
                      </a:r>
                    </a:p>
                  </a:txBody>
                  <a:tcPr/>
                </a:tc>
                <a:tc>
                  <a:txBody>
                    <a:bodyPr/>
                    <a:lstStyle/>
                    <a:p>
                      <a:r>
                        <a:rPr lang="en-US" altLang="zh-CN" b="0" dirty="0"/>
                        <a:t>…</a:t>
                      </a:r>
                    </a:p>
                  </a:txBody>
                  <a:tcPr/>
                </a:tc>
                <a:extLst>
                  <a:ext uri="{0D108BD9-81ED-4DB2-BD59-A6C34878D82A}">
                    <a16:rowId xmlns:a16="http://schemas.microsoft.com/office/drawing/2014/main" val="197287542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b="0" i="0" kern="1200" dirty="0" err="1">
                          <a:solidFill>
                            <a:schemeClr val="dk1"/>
                          </a:solidFill>
                          <a:effectLst/>
                          <a:latin typeface="+mn-lt"/>
                          <a:ea typeface="+mn-ea"/>
                          <a:cs typeface="+mn-cs"/>
                        </a:rPr>
                        <a:t>gen_node_cert_with_extensions_gm</a:t>
                      </a:r>
                      <a:r>
                        <a:rPr lang="en-US" altLang="zh-CN" sz="1800" b="0" i="0" kern="1200" dirty="0">
                          <a:solidFill>
                            <a:schemeClr val="dk1"/>
                          </a:solidFill>
                          <a:effectLst/>
                          <a:latin typeface="+mn-lt"/>
                          <a:ea typeface="+mn-ea"/>
                          <a:cs typeface="+mn-cs"/>
                        </a:rPr>
                        <a:t>()</a:t>
                      </a:r>
                    </a:p>
                  </a:txBody>
                  <a:tcPr/>
                </a:tc>
                <a:tc>
                  <a:txBody>
                    <a:bodyPr/>
                    <a:lstStyle/>
                    <a:p>
                      <a:r>
                        <a:rPr lang="en-US" altLang="zh-CN" b="0" dirty="0"/>
                        <a:t>…</a:t>
                      </a:r>
                    </a:p>
                  </a:txBody>
                  <a:tcPr/>
                </a:tc>
                <a:extLst>
                  <a:ext uri="{0D108BD9-81ED-4DB2-BD59-A6C34878D82A}">
                    <a16:rowId xmlns:a16="http://schemas.microsoft.com/office/drawing/2014/main" val="27730083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b="0" i="0" kern="1200" dirty="0">
                          <a:solidFill>
                            <a:schemeClr val="dk1"/>
                          </a:solidFill>
                          <a:effectLst/>
                          <a:latin typeface="+mn-lt"/>
                          <a:ea typeface="+mn-ea"/>
                          <a:cs typeface="+mn-cs"/>
                        </a:rPr>
                        <a:t>generate_gmsm2_param()</a:t>
                      </a:r>
                    </a:p>
                  </a:txBody>
                  <a:tcPr/>
                </a:tc>
                <a:tc>
                  <a:txBody>
                    <a:bodyPr/>
                    <a:lstStyle/>
                    <a:p>
                      <a:r>
                        <a:rPr lang="en-US" altLang="zh-CN" b="0" dirty="0"/>
                        <a:t>…</a:t>
                      </a:r>
                    </a:p>
                  </a:txBody>
                  <a:tcPr/>
                </a:tc>
                <a:extLst>
                  <a:ext uri="{0D108BD9-81ED-4DB2-BD59-A6C34878D82A}">
                    <a16:rowId xmlns:a16="http://schemas.microsoft.com/office/drawing/2014/main" val="27844519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b="0" i="0" kern="1200" dirty="0" err="1">
                          <a:solidFill>
                            <a:schemeClr val="dk1"/>
                          </a:solidFill>
                          <a:effectLst/>
                          <a:latin typeface="+mn-lt"/>
                          <a:ea typeface="+mn-ea"/>
                          <a:cs typeface="+mn-cs"/>
                        </a:rPr>
                        <a:t>generate_config_ini</a:t>
                      </a:r>
                      <a:r>
                        <a:rPr lang="en-US" altLang="zh-CN" sz="1800" b="0" i="0" kern="1200" dirty="0">
                          <a:solidFill>
                            <a:schemeClr val="dk1"/>
                          </a:solidFill>
                          <a:effectLst/>
                          <a:latin typeface="+mn-lt"/>
                          <a:ea typeface="+mn-ea"/>
                          <a:cs typeface="+mn-cs"/>
                        </a:rPr>
                        <a:t>()</a:t>
                      </a:r>
                    </a:p>
                  </a:txBody>
                  <a:tcPr/>
                </a:tc>
                <a:tc>
                  <a:txBody>
                    <a:bodyPr/>
                    <a:lstStyle/>
                    <a:p>
                      <a:r>
                        <a:rPr lang="en-US" altLang="zh-CN" b="0" dirty="0"/>
                        <a:t>…</a:t>
                      </a:r>
                    </a:p>
                  </a:txBody>
                  <a:tcPr/>
                </a:tc>
                <a:extLst>
                  <a:ext uri="{0D108BD9-81ED-4DB2-BD59-A6C34878D82A}">
                    <a16:rowId xmlns:a16="http://schemas.microsoft.com/office/drawing/2014/main" val="239475897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b="0" i="0" kern="1200" dirty="0" err="1">
                          <a:solidFill>
                            <a:schemeClr val="dk1"/>
                          </a:solidFill>
                          <a:effectLst/>
                          <a:latin typeface="+mn-lt"/>
                          <a:ea typeface="+mn-ea"/>
                          <a:cs typeface="+mn-cs"/>
                        </a:rPr>
                        <a:t>generate_group_genesis</a:t>
                      </a:r>
                      <a:r>
                        <a:rPr lang="en-US" altLang="zh-CN" sz="1800" b="0" i="0" kern="1200" dirty="0">
                          <a:solidFill>
                            <a:schemeClr val="dk1"/>
                          </a:solidFill>
                          <a:effectLst/>
                          <a:latin typeface="+mn-lt"/>
                          <a:ea typeface="+mn-ea"/>
                          <a:cs typeface="+mn-cs"/>
                        </a:rPr>
                        <a:t>()</a:t>
                      </a:r>
                    </a:p>
                  </a:txBody>
                  <a:tcPr/>
                </a:tc>
                <a:tc>
                  <a:txBody>
                    <a:bodyPr/>
                    <a:lstStyle/>
                    <a:p>
                      <a:r>
                        <a:rPr lang="en-US" altLang="zh-CN" b="0" dirty="0"/>
                        <a:t>…</a:t>
                      </a:r>
                    </a:p>
                  </a:txBody>
                  <a:tcPr/>
                </a:tc>
                <a:extLst>
                  <a:ext uri="{0D108BD9-81ED-4DB2-BD59-A6C34878D82A}">
                    <a16:rowId xmlns:a16="http://schemas.microsoft.com/office/drawing/2014/main" val="52828816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b="0" i="0" kern="1200" dirty="0" err="1">
                          <a:solidFill>
                            <a:schemeClr val="dk1"/>
                          </a:solidFill>
                          <a:effectLst/>
                          <a:latin typeface="+mn-lt"/>
                          <a:ea typeface="+mn-ea"/>
                          <a:cs typeface="+mn-cs"/>
                        </a:rPr>
                        <a:t>generate_group_ini</a:t>
                      </a:r>
                      <a:r>
                        <a:rPr lang="en-US" altLang="zh-CN" sz="1800" b="0" i="0" kern="1200" dirty="0">
                          <a:solidFill>
                            <a:schemeClr val="dk1"/>
                          </a:solidFill>
                          <a:effectLst/>
                          <a:latin typeface="+mn-lt"/>
                          <a:ea typeface="+mn-ea"/>
                          <a:cs typeface="+mn-cs"/>
                        </a:rPr>
                        <a:t>()</a:t>
                      </a:r>
                    </a:p>
                  </a:txBody>
                  <a:tcPr/>
                </a:tc>
                <a:tc>
                  <a:txBody>
                    <a:bodyPr/>
                    <a:lstStyle/>
                    <a:p>
                      <a:r>
                        <a:rPr lang="en-US" altLang="zh-CN" b="0" dirty="0"/>
                        <a:t>…</a:t>
                      </a:r>
                    </a:p>
                  </a:txBody>
                  <a:tcPr/>
                </a:tc>
                <a:extLst>
                  <a:ext uri="{0D108BD9-81ED-4DB2-BD59-A6C34878D82A}">
                    <a16:rowId xmlns:a16="http://schemas.microsoft.com/office/drawing/2014/main" val="168902361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b="0" i="0" kern="1200" dirty="0" err="1">
                          <a:solidFill>
                            <a:schemeClr val="dk1"/>
                          </a:solidFill>
                          <a:effectLst/>
                          <a:latin typeface="+mn-lt"/>
                          <a:ea typeface="+mn-ea"/>
                          <a:cs typeface="+mn-cs"/>
                        </a:rPr>
                        <a:t>generate_cert_conf</a:t>
                      </a:r>
                      <a:r>
                        <a:rPr lang="en-US" altLang="zh-CN" sz="1800" b="0" i="0" kern="1200" dirty="0">
                          <a:solidFill>
                            <a:schemeClr val="dk1"/>
                          </a:solidFill>
                          <a:effectLst/>
                          <a:latin typeface="+mn-lt"/>
                          <a:ea typeface="+mn-ea"/>
                          <a:cs typeface="+mn-cs"/>
                        </a:rPr>
                        <a:t>()</a:t>
                      </a:r>
                    </a:p>
                  </a:txBody>
                  <a:tcPr/>
                </a:tc>
                <a:tc>
                  <a:txBody>
                    <a:bodyPr/>
                    <a:lstStyle/>
                    <a:p>
                      <a:r>
                        <a:rPr lang="en-US" altLang="zh-CN" b="0" dirty="0"/>
                        <a:t>…</a:t>
                      </a:r>
                    </a:p>
                  </a:txBody>
                  <a:tcPr/>
                </a:tc>
                <a:extLst>
                  <a:ext uri="{0D108BD9-81ED-4DB2-BD59-A6C34878D82A}">
                    <a16:rowId xmlns:a16="http://schemas.microsoft.com/office/drawing/2014/main" val="355181693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b="0" i="0" kern="1200" dirty="0" err="1">
                          <a:solidFill>
                            <a:schemeClr val="dk1"/>
                          </a:solidFill>
                          <a:effectLst/>
                          <a:latin typeface="+mn-lt"/>
                          <a:ea typeface="+mn-ea"/>
                          <a:cs typeface="+mn-cs"/>
                        </a:rPr>
                        <a:t>generate_cert_conf_gm</a:t>
                      </a:r>
                      <a:r>
                        <a:rPr lang="en-US" altLang="zh-CN" sz="1800" b="0" i="0" kern="1200" dirty="0">
                          <a:solidFill>
                            <a:schemeClr val="dk1"/>
                          </a:solidFill>
                          <a:effectLst/>
                          <a:latin typeface="+mn-lt"/>
                          <a:ea typeface="+mn-ea"/>
                          <a:cs typeface="+mn-cs"/>
                        </a:rPr>
                        <a:t>()</a:t>
                      </a:r>
                    </a:p>
                  </a:txBody>
                  <a:tcPr/>
                </a:tc>
                <a:tc>
                  <a:txBody>
                    <a:bodyPr/>
                    <a:lstStyle/>
                    <a:p>
                      <a:r>
                        <a:rPr lang="en-US" altLang="zh-CN" b="0" dirty="0"/>
                        <a:t>…</a:t>
                      </a:r>
                    </a:p>
                  </a:txBody>
                  <a:tcPr/>
                </a:tc>
                <a:extLst>
                  <a:ext uri="{0D108BD9-81ED-4DB2-BD59-A6C34878D82A}">
                    <a16:rowId xmlns:a16="http://schemas.microsoft.com/office/drawing/2014/main" val="109039291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b="0" i="0" kern="1200" dirty="0" err="1">
                          <a:solidFill>
                            <a:schemeClr val="dk1"/>
                          </a:solidFill>
                          <a:effectLst/>
                          <a:latin typeface="+mn-lt"/>
                          <a:ea typeface="+mn-ea"/>
                          <a:cs typeface="+mn-cs"/>
                        </a:rPr>
                        <a:t>generate_script_template</a:t>
                      </a:r>
                      <a:r>
                        <a:rPr lang="en-US" altLang="zh-CN" sz="1800" b="0" i="0" kern="1200" dirty="0">
                          <a:solidFill>
                            <a:schemeClr val="dk1"/>
                          </a:solidFill>
                          <a:effectLst/>
                          <a:latin typeface="+mn-lt"/>
                          <a:ea typeface="+mn-ea"/>
                          <a:cs typeface="+mn-cs"/>
                        </a:rPr>
                        <a:t>()</a:t>
                      </a:r>
                    </a:p>
                  </a:txBody>
                  <a:tcPr/>
                </a:tc>
                <a:tc>
                  <a:txBody>
                    <a:bodyPr/>
                    <a:lstStyle/>
                    <a:p>
                      <a:r>
                        <a:rPr lang="en-US" altLang="zh-CN" b="0" dirty="0"/>
                        <a:t>…</a:t>
                      </a:r>
                    </a:p>
                  </a:txBody>
                  <a:tcPr/>
                </a:tc>
                <a:extLst>
                  <a:ext uri="{0D108BD9-81ED-4DB2-BD59-A6C34878D82A}">
                    <a16:rowId xmlns:a16="http://schemas.microsoft.com/office/drawing/2014/main" val="645913585"/>
                  </a:ext>
                </a:extLst>
              </a:tr>
            </a:tbl>
          </a:graphicData>
        </a:graphic>
      </p:graphicFrame>
    </p:spTree>
    <p:extLst>
      <p:ext uri="{BB962C8B-B14F-4D97-AF65-F5344CB8AC3E}">
        <p14:creationId xmlns:p14="http://schemas.microsoft.com/office/powerpoint/2010/main" val="2171223688"/>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TotalTime>
  <Words>679</Words>
  <Application>Microsoft Office PowerPoint</Application>
  <PresentationFormat>宽屏</PresentationFormat>
  <Paragraphs>132</Paragraphs>
  <Slides>14</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14</vt:i4>
      </vt:variant>
    </vt:vector>
  </HeadingPairs>
  <TitlesOfParts>
    <vt:vector size="21" baseType="lpstr">
      <vt:lpstr>等线</vt:lpstr>
      <vt:lpstr>等线 Light</vt:lpstr>
      <vt:lpstr>方正粗活意简体</vt:lpstr>
      <vt:lpstr>微软雅黑</vt:lpstr>
      <vt:lpstr>Arial</vt:lpstr>
      <vt:lpstr>Impact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Chen Patrick</dc:creator>
  <cp:lastModifiedBy>Chen Patrick</cp:lastModifiedBy>
  <cp:revision>27</cp:revision>
  <dcterms:created xsi:type="dcterms:W3CDTF">2019-06-03T05:06:40Z</dcterms:created>
  <dcterms:modified xsi:type="dcterms:W3CDTF">2019-06-03T05:52:47Z</dcterms:modified>
</cp:coreProperties>
</file>